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autoCompressPictures="0">
  <p:sldMasterIdLst>
    <p:sldMasterId id="2147483809" r:id="rId1"/>
  </p:sldMasterIdLst>
  <p:notesMasterIdLst>
    <p:notesMasterId r:id="rId36"/>
  </p:notesMasterIdLst>
  <p:sldIdLst>
    <p:sldId id="256" r:id="rId2"/>
    <p:sldId id="271" r:id="rId3"/>
    <p:sldId id="277" r:id="rId4"/>
    <p:sldId id="275" r:id="rId5"/>
    <p:sldId id="292" r:id="rId6"/>
    <p:sldId id="293" r:id="rId7"/>
    <p:sldId id="294" r:id="rId8"/>
    <p:sldId id="295" r:id="rId9"/>
    <p:sldId id="296" r:id="rId10"/>
    <p:sldId id="281" r:id="rId11"/>
    <p:sldId id="305" r:id="rId12"/>
    <p:sldId id="269" r:id="rId13"/>
    <p:sldId id="270" r:id="rId14"/>
    <p:sldId id="267" r:id="rId15"/>
    <p:sldId id="260" r:id="rId16"/>
    <p:sldId id="304" r:id="rId17"/>
    <p:sldId id="307" r:id="rId18"/>
    <p:sldId id="265" r:id="rId19"/>
    <p:sldId id="297" r:id="rId20"/>
    <p:sldId id="298" r:id="rId21"/>
    <p:sldId id="291" r:id="rId22"/>
    <p:sldId id="284" r:id="rId23"/>
    <p:sldId id="285" r:id="rId24"/>
    <p:sldId id="299" r:id="rId25"/>
    <p:sldId id="263" r:id="rId26"/>
    <p:sldId id="264" r:id="rId27"/>
    <p:sldId id="300" r:id="rId28"/>
    <p:sldId id="302" r:id="rId29"/>
    <p:sldId id="258" r:id="rId30"/>
    <p:sldId id="272" r:id="rId31"/>
    <p:sldId id="303" r:id="rId32"/>
    <p:sldId id="280" r:id="rId33"/>
    <p:sldId id="286" r:id="rId34"/>
    <p:sldId id="306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60A785-6951-E040-BA39-053E41FF3C4A}" v="104" dt="2022-09-27T10:24:46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1"/>
    <p:restoredTop sz="96197"/>
  </p:normalViewPr>
  <p:slideViewPr>
    <p:cSldViewPr snapToGrid="0">
      <p:cViewPr varScale="1">
        <p:scale>
          <a:sx n="119" d="100"/>
          <a:sy n="119" d="100"/>
        </p:scale>
        <p:origin x="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Angelucci" userId="65808fc1-f420-4b6e-a7b4-e69216fbcf9a" providerId="ADAL" clId="{5A5ABB81-13A5-3C4E-9CC3-2181CCF7154D}"/>
    <pc:docChg chg="undo custSel addSld delSld modSld sldOrd modMainMaster">
      <pc:chgData name="Marco Angelucci" userId="65808fc1-f420-4b6e-a7b4-e69216fbcf9a" providerId="ADAL" clId="{5A5ABB81-13A5-3C4E-9CC3-2181CCF7154D}" dt="2022-09-24T17:59:25.106" v="1805" actId="1076"/>
      <pc:docMkLst>
        <pc:docMk/>
      </pc:docMkLst>
      <pc:sldChg chg="delSp modSp mod">
        <pc:chgData name="Marco Angelucci" userId="65808fc1-f420-4b6e-a7b4-e69216fbcf9a" providerId="ADAL" clId="{5A5ABB81-13A5-3C4E-9CC3-2181CCF7154D}" dt="2022-09-24T17:22:07.293" v="1094" actId="14100"/>
        <pc:sldMkLst>
          <pc:docMk/>
          <pc:sldMk cId="647936122" sldId="256"/>
        </pc:sldMkLst>
        <pc:spChg chg="mod">
          <ac:chgData name="Marco Angelucci" userId="65808fc1-f420-4b6e-a7b4-e69216fbcf9a" providerId="ADAL" clId="{5A5ABB81-13A5-3C4E-9CC3-2181CCF7154D}" dt="2022-09-24T17:22:07.293" v="1094" actId="14100"/>
          <ac:spMkLst>
            <pc:docMk/>
            <pc:sldMk cId="647936122" sldId="256"/>
            <ac:spMk id="2" creationId="{CF758B29-9100-7626-E26E-8CB31E83A5F2}"/>
          </ac:spMkLst>
        </pc:spChg>
        <pc:spChg chg="del mod">
          <ac:chgData name="Marco Angelucci" userId="65808fc1-f420-4b6e-a7b4-e69216fbcf9a" providerId="ADAL" clId="{5A5ABB81-13A5-3C4E-9CC3-2181CCF7154D}" dt="2022-09-24T17:21:57.997" v="1092" actId="478"/>
          <ac:spMkLst>
            <pc:docMk/>
            <pc:sldMk cId="647936122" sldId="256"/>
            <ac:spMk id="3" creationId="{97C829DC-37C2-19CB-9811-69A17971B8BA}"/>
          </ac:spMkLst>
        </pc:spChg>
      </pc:sldChg>
      <pc:sldChg chg="modSp mod ord modShow">
        <pc:chgData name="Marco Angelucci" userId="65808fc1-f420-4b6e-a7b4-e69216fbcf9a" providerId="ADAL" clId="{5A5ABB81-13A5-3C4E-9CC3-2181CCF7154D}" dt="2022-09-24T17:22:42.969" v="1104"/>
        <pc:sldMkLst>
          <pc:docMk/>
          <pc:sldMk cId="3759731117" sldId="257"/>
        </pc:sldMkLst>
        <pc:spChg chg="mod">
          <ac:chgData name="Marco Angelucci" userId="65808fc1-f420-4b6e-a7b4-e69216fbcf9a" providerId="ADAL" clId="{5A5ABB81-13A5-3C4E-9CC3-2181CCF7154D}" dt="2022-09-24T17:22:42.969" v="1104"/>
          <ac:spMkLst>
            <pc:docMk/>
            <pc:sldMk cId="3759731117" sldId="257"/>
            <ac:spMk id="2" creationId="{DCAA6EAE-2ED9-72F6-F74F-52619848A155}"/>
          </ac:spMkLst>
        </pc:spChg>
      </pc:sldChg>
      <pc:sldChg chg="addSp delSp modSp mod">
        <pc:chgData name="Marco Angelucci" userId="65808fc1-f420-4b6e-a7b4-e69216fbcf9a" providerId="ADAL" clId="{5A5ABB81-13A5-3C4E-9CC3-2181CCF7154D}" dt="2022-09-24T17:58:37.501" v="1798" actId="1076"/>
        <pc:sldMkLst>
          <pc:docMk/>
          <pc:sldMk cId="3240276508" sldId="258"/>
        </pc:sldMkLst>
        <pc:spChg chg="add mod">
          <ac:chgData name="Marco Angelucci" userId="65808fc1-f420-4b6e-a7b4-e69216fbcf9a" providerId="ADAL" clId="{5A5ABB81-13A5-3C4E-9CC3-2181CCF7154D}" dt="2022-09-24T09:37:05.873" v="416" actId="1076"/>
          <ac:spMkLst>
            <pc:docMk/>
            <pc:sldMk cId="3240276508" sldId="258"/>
            <ac:spMk id="2" creationId="{2075DFE6-8D1A-57AB-EAD2-4BC151D159CB}"/>
          </ac:spMkLst>
        </pc:spChg>
        <pc:spChg chg="add mod">
          <ac:chgData name="Marco Angelucci" userId="65808fc1-f420-4b6e-a7b4-e69216fbcf9a" providerId="ADAL" clId="{5A5ABB81-13A5-3C4E-9CC3-2181CCF7154D}" dt="2022-09-24T17:58:37.501" v="1798" actId="1076"/>
          <ac:spMkLst>
            <pc:docMk/>
            <pc:sldMk cId="3240276508" sldId="258"/>
            <ac:spMk id="3" creationId="{958A93F7-0CEB-82AB-A6FA-D9D13AAC416C}"/>
          </ac:spMkLst>
        </pc:spChg>
        <pc:spChg chg="add mod">
          <ac:chgData name="Marco Angelucci" userId="65808fc1-f420-4b6e-a7b4-e69216fbcf9a" providerId="ADAL" clId="{5A5ABB81-13A5-3C4E-9CC3-2181CCF7154D}" dt="2022-09-24T17:58:32.876" v="1797" actId="20577"/>
          <ac:spMkLst>
            <pc:docMk/>
            <pc:sldMk cId="3240276508" sldId="258"/>
            <ac:spMk id="4" creationId="{E66C82E5-5B8C-12D8-BB7C-20FD2B1F80CC}"/>
          </ac:spMkLst>
        </pc:spChg>
        <pc:spChg chg="add del mod">
          <ac:chgData name="Marco Angelucci" userId="65808fc1-f420-4b6e-a7b4-e69216fbcf9a" providerId="ADAL" clId="{5A5ABB81-13A5-3C4E-9CC3-2181CCF7154D}" dt="2022-09-24T17:51:06.098" v="1713" actId="478"/>
          <ac:spMkLst>
            <pc:docMk/>
            <pc:sldMk cId="3240276508" sldId="258"/>
            <ac:spMk id="5" creationId="{2DA302C0-9C2F-AAF2-D921-6FD4B8037174}"/>
          </ac:spMkLst>
        </pc:spChg>
        <pc:spChg chg="add mod">
          <ac:chgData name="Marco Angelucci" userId="65808fc1-f420-4b6e-a7b4-e69216fbcf9a" providerId="ADAL" clId="{5A5ABB81-13A5-3C4E-9CC3-2181CCF7154D}" dt="2022-09-24T09:37:05.873" v="416" actId="1076"/>
          <ac:spMkLst>
            <pc:docMk/>
            <pc:sldMk cId="3240276508" sldId="258"/>
            <ac:spMk id="6" creationId="{A858DAC5-7CC4-7A7B-7273-69DC54F89883}"/>
          </ac:spMkLst>
        </pc:spChg>
        <pc:spChg chg="add mod">
          <ac:chgData name="Marco Angelucci" userId="65808fc1-f420-4b6e-a7b4-e69216fbcf9a" providerId="ADAL" clId="{5A5ABB81-13A5-3C4E-9CC3-2181CCF7154D}" dt="2022-09-24T09:37:05.873" v="416" actId="1076"/>
          <ac:spMkLst>
            <pc:docMk/>
            <pc:sldMk cId="3240276508" sldId="258"/>
            <ac:spMk id="7" creationId="{5775A394-87A4-BDF8-1247-30342210EA8E}"/>
          </ac:spMkLst>
        </pc:spChg>
        <pc:spChg chg="add mod">
          <ac:chgData name="Marco Angelucci" userId="65808fc1-f420-4b6e-a7b4-e69216fbcf9a" providerId="ADAL" clId="{5A5ABB81-13A5-3C4E-9CC3-2181CCF7154D}" dt="2022-09-24T09:37:05.873" v="416" actId="1076"/>
          <ac:spMkLst>
            <pc:docMk/>
            <pc:sldMk cId="3240276508" sldId="258"/>
            <ac:spMk id="8" creationId="{03333835-B69F-3074-4B1C-A38856CE7058}"/>
          </ac:spMkLst>
        </pc:spChg>
        <pc:spChg chg="add mod">
          <ac:chgData name="Marco Angelucci" userId="65808fc1-f420-4b6e-a7b4-e69216fbcf9a" providerId="ADAL" clId="{5A5ABB81-13A5-3C4E-9CC3-2181CCF7154D}" dt="2022-09-24T15:53:23.014" v="611" actId="20577"/>
          <ac:spMkLst>
            <pc:docMk/>
            <pc:sldMk cId="3240276508" sldId="258"/>
            <ac:spMk id="9" creationId="{ECF50109-603F-A51B-E761-9F76A2829A11}"/>
          </ac:spMkLst>
        </pc:spChg>
        <pc:spChg chg="add mod">
          <ac:chgData name="Marco Angelucci" userId="65808fc1-f420-4b6e-a7b4-e69216fbcf9a" providerId="ADAL" clId="{5A5ABB81-13A5-3C4E-9CC3-2181CCF7154D}" dt="2022-09-24T09:37:05.873" v="416" actId="1076"/>
          <ac:spMkLst>
            <pc:docMk/>
            <pc:sldMk cId="3240276508" sldId="258"/>
            <ac:spMk id="11" creationId="{761F9092-CB45-27B6-20D3-E04A0E627A2D}"/>
          </ac:spMkLst>
        </pc:spChg>
        <pc:picChg chg="del">
          <ac:chgData name="Marco Angelucci" userId="65808fc1-f420-4b6e-a7b4-e69216fbcf9a" providerId="ADAL" clId="{5A5ABB81-13A5-3C4E-9CC3-2181CCF7154D}" dt="2022-09-24T09:36:59.782" v="413" actId="478"/>
          <ac:picMkLst>
            <pc:docMk/>
            <pc:sldMk cId="3240276508" sldId="258"/>
            <ac:picMk id="4" creationId="{1B9A9D91-7739-642A-BEED-2DF716D285D8}"/>
          </ac:picMkLst>
        </pc:picChg>
        <pc:picChg chg="del">
          <ac:chgData name="Marco Angelucci" userId="65808fc1-f420-4b6e-a7b4-e69216fbcf9a" providerId="ADAL" clId="{5A5ABB81-13A5-3C4E-9CC3-2181CCF7154D}" dt="2022-09-24T09:37:01.305" v="414" actId="478"/>
          <ac:picMkLst>
            <pc:docMk/>
            <pc:sldMk cId="3240276508" sldId="258"/>
            <ac:picMk id="5" creationId="{A588A5F8-9105-3338-DB0F-53D93714576B}"/>
          </ac:picMkLst>
        </pc:picChg>
        <pc:picChg chg="add mod">
          <ac:chgData name="Marco Angelucci" userId="65808fc1-f420-4b6e-a7b4-e69216fbcf9a" providerId="ADAL" clId="{5A5ABB81-13A5-3C4E-9CC3-2181CCF7154D}" dt="2022-09-24T09:37:05.873" v="416" actId="1076"/>
          <ac:picMkLst>
            <pc:docMk/>
            <pc:sldMk cId="3240276508" sldId="258"/>
            <ac:picMk id="10" creationId="{9F850B1C-728F-E93B-C0A2-BCDADA8321C8}"/>
          </ac:picMkLst>
        </pc:picChg>
      </pc:sldChg>
      <pc:sldChg chg="addSp modSp mod ord modShow">
        <pc:chgData name="Marco Angelucci" userId="65808fc1-f420-4b6e-a7b4-e69216fbcf9a" providerId="ADAL" clId="{5A5ABB81-13A5-3C4E-9CC3-2181CCF7154D}" dt="2022-09-24T09:37:37.391" v="421" actId="729"/>
        <pc:sldMkLst>
          <pc:docMk/>
          <pc:sldMk cId="4039258875" sldId="259"/>
        </pc:sldMkLst>
        <pc:grpChg chg="mod">
          <ac:chgData name="Marco Angelucci" userId="65808fc1-f420-4b6e-a7b4-e69216fbcf9a" providerId="ADAL" clId="{5A5ABB81-13A5-3C4E-9CC3-2181CCF7154D}" dt="2022-09-24T09:28:25.224" v="33" actId="1076"/>
          <ac:grpSpMkLst>
            <pc:docMk/>
            <pc:sldMk cId="4039258875" sldId="259"/>
            <ac:grpSpMk id="4" creationId="{B2D6F435-9309-27DF-389F-A2C5758F06F7}"/>
          </ac:grpSpMkLst>
        </pc:grpChg>
        <pc:picChg chg="add mod">
          <ac:chgData name="Marco Angelucci" userId="65808fc1-f420-4b6e-a7b4-e69216fbcf9a" providerId="ADAL" clId="{5A5ABB81-13A5-3C4E-9CC3-2181CCF7154D}" dt="2022-09-24T09:24:12.175" v="18" actId="14100"/>
          <ac:picMkLst>
            <pc:docMk/>
            <pc:sldMk cId="4039258875" sldId="259"/>
            <ac:picMk id="2" creationId="{105607F0-B5D3-F66C-089A-57ADE3F36FA6}"/>
          </ac:picMkLst>
        </pc:picChg>
        <pc:picChg chg="add mod">
          <ac:chgData name="Marco Angelucci" userId="65808fc1-f420-4b6e-a7b4-e69216fbcf9a" providerId="ADAL" clId="{5A5ABB81-13A5-3C4E-9CC3-2181CCF7154D}" dt="2022-09-24T09:24:27.126" v="23" actId="14100"/>
          <ac:picMkLst>
            <pc:docMk/>
            <pc:sldMk cId="4039258875" sldId="259"/>
            <ac:picMk id="3" creationId="{F3E483A2-09AF-60A8-456C-166B5F680F5E}"/>
          </ac:picMkLst>
        </pc:picChg>
      </pc:sldChg>
      <pc:sldChg chg="addSp delSp modSp mod">
        <pc:chgData name="Marco Angelucci" userId="65808fc1-f420-4b6e-a7b4-e69216fbcf9a" providerId="ADAL" clId="{5A5ABB81-13A5-3C4E-9CC3-2181CCF7154D}" dt="2022-09-24T17:32:22.876" v="1421" actId="1076"/>
        <pc:sldMkLst>
          <pc:docMk/>
          <pc:sldMk cId="2147006825" sldId="260"/>
        </pc:sldMkLst>
        <pc:spChg chg="add mod">
          <ac:chgData name="Marco Angelucci" userId="65808fc1-f420-4b6e-a7b4-e69216fbcf9a" providerId="ADAL" clId="{5A5ABB81-13A5-3C4E-9CC3-2181CCF7154D}" dt="2022-09-24T17:31:21.514" v="1367"/>
          <ac:spMkLst>
            <pc:docMk/>
            <pc:sldMk cId="2147006825" sldId="260"/>
            <ac:spMk id="4" creationId="{225676FE-BD7E-D34F-2BE6-F862062B3211}"/>
          </ac:spMkLst>
        </pc:spChg>
        <pc:spChg chg="add mod">
          <ac:chgData name="Marco Angelucci" userId="65808fc1-f420-4b6e-a7b4-e69216fbcf9a" providerId="ADAL" clId="{5A5ABB81-13A5-3C4E-9CC3-2181CCF7154D}" dt="2022-09-24T17:32:22.876" v="1421" actId="1076"/>
          <ac:spMkLst>
            <pc:docMk/>
            <pc:sldMk cId="2147006825" sldId="260"/>
            <ac:spMk id="5" creationId="{990E167C-6869-BE2C-1710-FC0205461FB7}"/>
          </ac:spMkLst>
        </pc:spChg>
        <pc:spChg chg="add mod">
          <ac:chgData name="Marco Angelucci" userId="65808fc1-f420-4b6e-a7b4-e69216fbcf9a" providerId="ADAL" clId="{5A5ABB81-13A5-3C4E-9CC3-2181CCF7154D}" dt="2022-09-24T17:32:06.156" v="1419" actId="1076"/>
          <ac:spMkLst>
            <pc:docMk/>
            <pc:sldMk cId="2147006825" sldId="260"/>
            <ac:spMk id="7" creationId="{544F2807-FEC5-38DA-8C92-3EFA04DEBC64}"/>
          </ac:spMkLst>
        </pc:spChg>
        <pc:spChg chg="add mod">
          <ac:chgData name="Marco Angelucci" userId="65808fc1-f420-4b6e-a7b4-e69216fbcf9a" providerId="ADAL" clId="{5A5ABB81-13A5-3C4E-9CC3-2181CCF7154D}" dt="2022-09-24T17:32:06.156" v="1419" actId="1076"/>
          <ac:spMkLst>
            <pc:docMk/>
            <pc:sldMk cId="2147006825" sldId="260"/>
            <ac:spMk id="8" creationId="{E7D48D1E-7D24-22D4-6A80-0DCE88B871B1}"/>
          </ac:spMkLst>
        </pc:spChg>
        <pc:spChg chg="add mod">
          <ac:chgData name="Marco Angelucci" userId="65808fc1-f420-4b6e-a7b4-e69216fbcf9a" providerId="ADAL" clId="{5A5ABB81-13A5-3C4E-9CC3-2181CCF7154D}" dt="2022-09-24T17:32:06.156" v="1419" actId="1076"/>
          <ac:spMkLst>
            <pc:docMk/>
            <pc:sldMk cId="2147006825" sldId="260"/>
            <ac:spMk id="9" creationId="{12BB3060-057E-E1DB-2742-02E2B1B63908}"/>
          </ac:spMkLst>
        </pc:spChg>
        <pc:spChg chg="add mod">
          <ac:chgData name="Marco Angelucci" userId="65808fc1-f420-4b6e-a7b4-e69216fbcf9a" providerId="ADAL" clId="{5A5ABB81-13A5-3C4E-9CC3-2181CCF7154D}" dt="2022-09-24T17:32:01.628" v="1418" actId="1076"/>
          <ac:spMkLst>
            <pc:docMk/>
            <pc:sldMk cId="2147006825" sldId="260"/>
            <ac:spMk id="10" creationId="{9B9DEE48-038A-65CF-AB2E-E237DAE02B18}"/>
          </ac:spMkLst>
        </pc:spChg>
        <pc:picChg chg="mod">
          <ac:chgData name="Marco Angelucci" userId="65808fc1-f420-4b6e-a7b4-e69216fbcf9a" providerId="ADAL" clId="{5A5ABB81-13A5-3C4E-9CC3-2181CCF7154D}" dt="2022-09-24T17:32:19.251" v="1420" actId="1076"/>
          <ac:picMkLst>
            <pc:docMk/>
            <pc:sldMk cId="2147006825" sldId="260"/>
            <ac:picMk id="2" creationId="{0CF55C2F-F5D6-BE92-F296-DA503B5C832D}"/>
          </ac:picMkLst>
        </pc:picChg>
        <pc:picChg chg="mod">
          <ac:chgData name="Marco Angelucci" userId="65808fc1-f420-4b6e-a7b4-e69216fbcf9a" providerId="ADAL" clId="{5A5ABB81-13A5-3C4E-9CC3-2181CCF7154D}" dt="2022-09-24T17:32:19.251" v="1420" actId="1076"/>
          <ac:picMkLst>
            <pc:docMk/>
            <pc:sldMk cId="2147006825" sldId="260"/>
            <ac:picMk id="3" creationId="{BED3C513-F771-FC83-4DF0-9BFD6FFD82E9}"/>
          </ac:picMkLst>
        </pc:picChg>
        <pc:picChg chg="del">
          <ac:chgData name="Marco Angelucci" userId="65808fc1-f420-4b6e-a7b4-e69216fbcf9a" providerId="ADAL" clId="{5A5ABB81-13A5-3C4E-9CC3-2181CCF7154D}" dt="2022-09-24T09:18:59.875" v="7" actId="478"/>
          <ac:picMkLst>
            <pc:docMk/>
            <pc:sldMk cId="2147006825" sldId="260"/>
            <ac:picMk id="4" creationId="{4B902B99-9178-F6DC-B835-A951E9E70C59}"/>
          </ac:picMkLst>
        </pc:picChg>
        <pc:picChg chg="del">
          <ac:chgData name="Marco Angelucci" userId="65808fc1-f420-4b6e-a7b4-e69216fbcf9a" providerId="ADAL" clId="{5A5ABB81-13A5-3C4E-9CC3-2181CCF7154D}" dt="2022-09-24T09:19:02.256" v="8" actId="478"/>
          <ac:picMkLst>
            <pc:docMk/>
            <pc:sldMk cId="2147006825" sldId="260"/>
            <ac:picMk id="5" creationId="{E58BD637-5924-6468-11F1-37DBCA9870A8}"/>
          </ac:picMkLst>
        </pc:picChg>
        <pc:picChg chg="add mod">
          <ac:chgData name="Marco Angelucci" userId="65808fc1-f420-4b6e-a7b4-e69216fbcf9a" providerId="ADAL" clId="{5A5ABB81-13A5-3C4E-9CC3-2181CCF7154D}" dt="2022-09-24T17:32:06.156" v="1419" actId="1076"/>
          <ac:picMkLst>
            <pc:docMk/>
            <pc:sldMk cId="2147006825" sldId="260"/>
            <ac:picMk id="6" creationId="{2F8C6EC7-3D4A-7B3A-8BB8-F56317834D25}"/>
          </ac:picMkLst>
        </pc:picChg>
        <pc:picChg chg="add del mod">
          <ac:chgData name="Marco Angelucci" userId="65808fc1-f420-4b6e-a7b4-e69216fbcf9a" providerId="ADAL" clId="{5A5ABB81-13A5-3C4E-9CC3-2181CCF7154D}" dt="2022-09-24T15:34:17.940" v="499" actId="478"/>
          <ac:picMkLst>
            <pc:docMk/>
            <pc:sldMk cId="2147006825" sldId="260"/>
            <ac:picMk id="10" creationId="{6EEEC703-A4E4-FEE9-F139-4BB4337BE1D8}"/>
          </ac:picMkLst>
        </pc:picChg>
        <pc:picChg chg="add del mod">
          <ac:chgData name="Marco Angelucci" userId="65808fc1-f420-4b6e-a7b4-e69216fbcf9a" providerId="ADAL" clId="{5A5ABB81-13A5-3C4E-9CC3-2181CCF7154D}" dt="2022-09-24T15:34:17.940" v="499" actId="478"/>
          <ac:picMkLst>
            <pc:docMk/>
            <pc:sldMk cId="2147006825" sldId="260"/>
            <ac:picMk id="11" creationId="{BFE8CA2D-12F0-3B7E-5B77-4C2748CB4DBB}"/>
          </ac:picMkLst>
        </pc:picChg>
      </pc:sldChg>
      <pc:sldChg chg="addSp modSp mod ord">
        <pc:chgData name="Marco Angelucci" userId="65808fc1-f420-4b6e-a7b4-e69216fbcf9a" providerId="ADAL" clId="{5A5ABB81-13A5-3C4E-9CC3-2181CCF7154D}" dt="2022-09-24T17:52:35.843" v="1755" actId="14100"/>
        <pc:sldMkLst>
          <pc:docMk/>
          <pc:sldMk cId="514331411" sldId="261"/>
        </pc:sldMkLst>
        <pc:spChg chg="add mod">
          <ac:chgData name="Marco Angelucci" userId="65808fc1-f420-4b6e-a7b4-e69216fbcf9a" providerId="ADAL" clId="{5A5ABB81-13A5-3C4E-9CC3-2181CCF7154D}" dt="2022-09-24T17:52:11.566" v="1754"/>
          <ac:spMkLst>
            <pc:docMk/>
            <pc:sldMk cId="514331411" sldId="261"/>
            <ac:spMk id="2" creationId="{618D6C0E-CF4C-F6D7-F4EC-1ECA21D7D580}"/>
          </ac:spMkLst>
        </pc:spChg>
        <pc:spChg chg="mod">
          <ac:chgData name="Marco Angelucci" userId="65808fc1-f420-4b6e-a7b4-e69216fbcf9a" providerId="ADAL" clId="{5A5ABB81-13A5-3C4E-9CC3-2181CCF7154D}" dt="2022-09-24T17:52:35.843" v="1755" actId="14100"/>
          <ac:spMkLst>
            <pc:docMk/>
            <pc:sldMk cId="514331411" sldId="261"/>
            <ac:spMk id="5" creationId="{F754E934-3435-7846-D13A-B88B051DEB9C}"/>
          </ac:spMkLst>
        </pc:spChg>
        <pc:spChg chg="mod">
          <ac:chgData name="Marco Angelucci" userId="65808fc1-f420-4b6e-a7b4-e69216fbcf9a" providerId="ADAL" clId="{5A5ABB81-13A5-3C4E-9CC3-2181CCF7154D}" dt="2022-09-24T15:54:34.184" v="613" actId="20577"/>
          <ac:spMkLst>
            <pc:docMk/>
            <pc:sldMk cId="514331411" sldId="261"/>
            <ac:spMk id="6" creationId="{0B0682DF-C9B8-78EC-7FEA-33815CAD9611}"/>
          </ac:spMkLst>
        </pc:spChg>
      </pc:sldChg>
      <pc:sldChg chg="mod ord modShow">
        <pc:chgData name="Marco Angelucci" userId="65808fc1-f420-4b6e-a7b4-e69216fbcf9a" providerId="ADAL" clId="{5A5ABB81-13A5-3C4E-9CC3-2181CCF7154D}" dt="2022-09-24T16:19:18.869" v="710" actId="729"/>
        <pc:sldMkLst>
          <pc:docMk/>
          <pc:sldMk cId="416939417" sldId="262"/>
        </pc:sldMkLst>
      </pc:sldChg>
      <pc:sldChg chg="addSp delSp modSp mod">
        <pc:chgData name="Marco Angelucci" userId="65808fc1-f420-4b6e-a7b4-e69216fbcf9a" providerId="ADAL" clId="{5A5ABB81-13A5-3C4E-9CC3-2181CCF7154D}" dt="2022-09-24T17:58:09.935" v="1768" actId="1076"/>
        <pc:sldMkLst>
          <pc:docMk/>
          <pc:sldMk cId="3701341001" sldId="263"/>
        </pc:sldMkLst>
        <pc:spChg chg="mod">
          <ac:chgData name="Marco Angelucci" userId="65808fc1-f420-4b6e-a7b4-e69216fbcf9a" providerId="ADAL" clId="{5A5ABB81-13A5-3C4E-9CC3-2181CCF7154D}" dt="2022-09-24T17:57:50.239" v="1765" actId="1076"/>
          <ac:spMkLst>
            <pc:docMk/>
            <pc:sldMk cId="3701341001" sldId="263"/>
            <ac:spMk id="4" creationId="{6BADDD1C-9705-73B8-1437-C85000CF7258}"/>
          </ac:spMkLst>
        </pc:spChg>
        <pc:spChg chg="mod">
          <ac:chgData name="Marco Angelucci" userId="65808fc1-f420-4b6e-a7b4-e69216fbcf9a" providerId="ADAL" clId="{5A5ABB81-13A5-3C4E-9CC3-2181CCF7154D}" dt="2022-09-24T17:58:07.757" v="1767" actId="1076"/>
          <ac:spMkLst>
            <pc:docMk/>
            <pc:sldMk cId="3701341001" sldId="263"/>
            <ac:spMk id="7" creationId="{1E0A17D0-797E-A1D0-44EF-7F66D011670A}"/>
          </ac:spMkLst>
        </pc:spChg>
        <pc:spChg chg="add mod">
          <ac:chgData name="Marco Angelucci" userId="65808fc1-f420-4b6e-a7b4-e69216fbcf9a" providerId="ADAL" clId="{5A5ABB81-13A5-3C4E-9CC3-2181CCF7154D}" dt="2022-09-24T17:51:21.970" v="1739" actId="20577"/>
          <ac:spMkLst>
            <pc:docMk/>
            <pc:sldMk cId="3701341001" sldId="263"/>
            <ac:spMk id="9" creationId="{3E9B01BE-AB50-89DF-F92C-69D2EAAB0917}"/>
          </ac:spMkLst>
        </pc:spChg>
        <pc:spChg chg="add del mod">
          <ac:chgData name="Marco Angelucci" userId="65808fc1-f420-4b6e-a7b4-e69216fbcf9a" providerId="ADAL" clId="{5A5ABB81-13A5-3C4E-9CC3-2181CCF7154D}" dt="2022-09-24T17:49:24.093" v="1678" actId="478"/>
          <ac:spMkLst>
            <pc:docMk/>
            <pc:sldMk cId="3701341001" sldId="263"/>
            <ac:spMk id="10" creationId="{68E20BB3-7B4B-0BB7-F3C7-C2166D0B0370}"/>
          </ac:spMkLst>
        </pc:spChg>
        <pc:spChg chg="add mod">
          <ac:chgData name="Marco Angelucci" userId="65808fc1-f420-4b6e-a7b4-e69216fbcf9a" providerId="ADAL" clId="{5A5ABB81-13A5-3C4E-9CC3-2181CCF7154D}" dt="2022-09-24T17:51:17.514" v="1725" actId="1076"/>
          <ac:spMkLst>
            <pc:docMk/>
            <pc:sldMk cId="3701341001" sldId="263"/>
            <ac:spMk id="11" creationId="{D3B5A722-9624-3680-BDD6-CC9931EC5E5E}"/>
          </ac:spMkLst>
        </pc:spChg>
        <pc:picChg chg="mod">
          <ac:chgData name="Marco Angelucci" userId="65808fc1-f420-4b6e-a7b4-e69216fbcf9a" providerId="ADAL" clId="{5A5ABB81-13A5-3C4E-9CC3-2181CCF7154D}" dt="2022-09-24T17:57:39.623" v="1764" actId="14100"/>
          <ac:picMkLst>
            <pc:docMk/>
            <pc:sldMk cId="3701341001" sldId="263"/>
            <ac:picMk id="2" creationId="{88F38B29-E3B1-1A53-5F14-53E039FE5467}"/>
          </ac:picMkLst>
        </pc:picChg>
        <pc:picChg chg="mod">
          <ac:chgData name="Marco Angelucci" userId="65808fc1-f420-4b6e-a7b4-e69216fbcf9a" providerId="ADAL" clId="{5A5ABB81-13A5-3C4E-9CC3-2181CCF7154D}" dt="2022-09-24T17:58:09.935" v="1768" actId="1076"/>
          <ac:picMkLst>
            <pc:docMk/>
            <pc:sldMk cId="3701341001" sldId="263"/>
            <ac:picMk id="3" creationId="{E7E4EDFB-D7CC-7AFE-481B-3DB881806CD8}"/>
          </ac:picMkLst>
        </pc:picChg>
      </pc:sldChg>
      <pc:sldChg chg="addSp modSp mod">
        <pc:chgData name="Marco Angelucci" userId="65808fc1-f420-4b6e-a7b4-e69216fbcf9a" providerId="ADAL" clId="{5A5ABB81-13A5-3C4E-9CC3-2181CCF7154D}" dt="2022-09-24T17:51:31.261" v="1750" actId="20577"/>
        <pc:sldMkLst>
          <pc:docMk/>
          <pc:sldMk cId="461054629" sldId="264"/>
        </pc:sldMkLst>
        <pc:spChg chg="mod">
          <ac:chgData name="Marco Angelucci" userId="65808fc1-f420-4b6e-a7b4-e69216fbcf9a" providerId="ADAL" clId="{5A5ABB81-13A5-3C4E-9CC3-2181CCF7154D}" dt="2022-09-24T17:50:12.370" v="1707" actId="207"/>
          <ac:spMkLst>
            <pc:docMk/>
            <pc:sldMk cId="461054629" sldId="264"/>
            <ac:spMk id="2" creationId="{972FD80C-B446-346B-DC86-63D2F5E6DAFC}"/>
          </ac:spMkLst>
        </pc:spChg>
        <pc:spChg chg="mod">
          <ac:chgData name="Marco Angelucci" userId="65808fc1-f420-4b6e-a7b4-e69216fbcf9a" providerId="ADAL" clId="{5A5ABB81-13A5-3C4E-9CC3-2181CCF7154D}" dt="2022-09-24T17:50:03.004" v="1705" actId="207"/>
          <ac:spMkLst>
            <pc:docMk/>
            <pc:sldMk cId="461054629" sldId="264"/>
            <ac:spMk id="3" creationId="{7A078172-6022-F0D4-ABD0-06DF72011CF3}"/>
          </ac:spMkLst>
        </pc:spChg>
        <pc:spChg chg="mod">
          <ac:chgData name="Marco Angelucci" userId="65808fc1-f420-4b6e-a7b4-e69216fbcf9a" providerId="ADAL" clId="{5A5ABB81-13A5-3C4E-9CC3-2181CCF7154D}" dt="2022-09-24T17:50:19.008" v="1708" actId="207"/>
          <ac:spMkLst>
            <pc:docMk/>
            <pc:sldMk cId="461054629" sldId="264"/>
            <ac:spMk id="4" creationId="{2FC26DC3-37DC-1684-CEBE-56ADB78F9B0F}"/>
          </ac:spMkLst>
        </pc:spChg>
        <pc:spChg chg="add mod">
          <ac:chgData name="Marco Angelucci" userId="65808fc1-f420-4b6e-a7b4-e69216fbcf9a" providerId="ADAL" clId="{5A5ABB81-13A5-3C4E-9CC3-2181CCF7154D}" dt="2022-09-24T17:51:31.261" v="1750" actId="20577"/>
          <ac:spMkLst>
            <pc:docMk/>
            <pc:sldMk cId="461054629" sldId="264"/>
            <ac:spMk id="16" creationId="{C1588DA7-94C6-7772-E577-7985EA78FCFD}"/>
          </ac:spMkLst>
        </pc:spChg>
        <pc:spChg chg="add mod">
          <ac:chgData name="Marco Angelucci" userId="65808fc1-f420-4b6e-a7b4-e69216fbcf9a" providerId="ADAL" clId="{5A5ABB81-13A5-3C4E-9CC3-2181CCF7154D}" dt="2022-09-24T17:51:27.969" v="1740" actId="1076"/>
          <ac:spMkLst>
            <pc:docMk/>
            <pc:sldMk cId="461054629" sldId="264"/>
            <ac:spMk id="17" creationId="{BF91B48F-0361-D8ED-9BFD-854A3BF1CBF8}"/>
          </ac:spMkLst>
        </pc:spChg>
        <pc:grpChg chg="mod">
          <ac:chgData name="Marco Angelucci" userId="65808fc1-f420-4b6e-a7b4-e69216fbcf9a" providerId="ADAL" clId="{5A5ABB81-13A5-3C4E-9CC3-2181CCF7154D}" dt="2022-09-24T17:50:27.868" v="1710" actId="207"/>
          <ac:grpSpMkLst>
            <pc:docMk/>
            <pc:sldMk cId="461054629" sldId="264"/>
            <ac:grpSpMk id="5" creationId="{381A92DF-8032-575F-DE6D-3D4F73E2AF5C}"/>
          </ac:grpSpMkLst>
        </pc:grpChg>
        <pc:grpChg chg="mod">
          <ac:chgData name="Marco Angelucci" userId="65808fc1-f420-4b6e-a7b4-e69216fbcf9a" providerId="ADAL" clId="{5A5ABB81-13A5-3C4E-9CC3-2181CCF7154D}" dt="2022-09-24T17:50:25.364" v="1709" actId="207"/>
          <ac:grpSpMkLst>
            <pc:docMk/>
            <pc:sldMk cId="461054629" sldId="264"/>
            <ac:grpSpMk id="8" creationId="{BFCB12FA-B159-C5BF-3402-DD8C26E1B76E}"/>
          </ac:grpSpMkLst>
        </pc:grpChg>
        <pc:picChg chg="mod">
          <ac:chgData name="Marco Angelucci" userId="65808fc1-f420-4b6e-a7b4-e69216fbcf9a" providerId="ADAL" clId="{5A5ABB81-13A5-3C4E-9CC3-2181CCF7154D}" dt="2022-09-24T17:50:27.868" v="1710" actId="207"/>
          <ac:picMkLst>
            <pc:docMk/>
            <pc:sldMk cId="461054629" sldId="264"/>
            <ac:picMk id="6" creationId="{8AB9AB47-7282-E0C6-61EA-EABB98404B35}"/>
          </ac:picMkLst>
        </pc:picChg>
        <pc:picChg chg="mod">
          <ac:chgData name="Marco Angelucci" userId="65808fc1-f420-4b6e-a7b4-e69216fbcf9a" providerId="ADAL" clId="{5A5ABB81-13A5-3C4E-9CC3-2181CCF7154D}" dt="2022-09-24T17:50:25.364" v="1709" actId="207"/>
          <ac:picMkLst>
            <pc:docMk/>
            <pc:sldMk cId="461054629" sldId="264"/>
            <ac:picMk id="9" creationId="{931AE312-9482-5BA1-80F1-C0089A47D408}"/>
          </ac:picMkLst>
        </pc:picChg>
        <pc:cxnChg chg="mod">
          <ac:chgData name="Marco Angelucci" userId="65808fc1-f420-4b6e-a7b4-e69216fbcf9a" providerId="ADAL" clId="{5A5ABB81-13A5-3C4E-9CC3-2181CCF7154D}" dt="2022-09-24T17:50:27.868" v="1710" actId="207"/>
          <ac:cxnSpMkLst>
            <pc:docMk/>
            <pc:sldMk cId="461054629" sldId="264"/>
            <ac:cxnSpMk id="7" creationId="{A2BFC9A2-B3C7-4B26-3002-B842852CFDD0}"/>
          </ac:cxnSpMkLst>
        </pc:cxnChg>
        <pc:cxnChg chg="mod">
          <ac:chgData name="Marco Angelucci" userId="65808fc1-f420-4b6e-a7b4-e69216fbcf9a" providerId="ADAL" clId="{5A5ABB81-13A5-3C4E-9CC3-2181CCF7154D}" dt="2022-09-24T17:50:25.364" v="1709" actId="207"/>
          <ac:cxnSpMkLst>
            <pc:docMk/>
            <pc:sldMk cId="461054629" sldId="264"/>
            <ac:cxnSpMk id="10" creationId="{7F4F71FC-F0A4-EF78-E359-F600DDC67D41}"/>
          </ac:cxnSpMkLst>
        </pc:cxnChg>
      </pc:sldChg>
      <pc:sldChg chg="addSp modSp mod ord">
        <pc:chgData name="Marco Angelucci" userId="65808fc1-f420-4b6e-a7b4-e69216fbcf9a" providerId="ADAL" clId="{5A5ABB81-13A5-3C4E-9CC3-2181CCF7154D}" dt="2022-09-24T17:34:36.247" v="1496" actId="1076"/>
        <pc:sldMkLst>
          <pc:docMk/>
          <pc:sldMk cId="3971042263" sldId="265"/>
        </pc:sldMkLst>
        <pc:spChg chg="mod">
          <ac:chgData name="Marco Angelucci" userId="65808fc1-f420-4b6e-a7b4-e69216fbcf9a" providerId="ADAL" clId="{5A5ABB81-13A5-3C4E-9CC3-2181CCF7154D}" dt="2022-09-24T17:34:28.536" v="1494" actId="1076"/>
          <ac:spMkLst>
            <pc:docMk/>
            <pc:sldMk cId="3971042263" sldId="265"/>
            <ac:spMk id="7" creationId="{1AB2BAEF-AE76-5037-D288-44F9A49D3EEB}"/>
          </ac:spMkLst>
        </pc:spChg>
        <pc:spChg chg="mod">
          <ac:chgData name="Marco Angelucci" userId="65808fc1-f420-4b6e-a7b4-e69216fbcf9a" providerId="ADAL" clId="{5A5ABB81-13A5-3C4E-9CC3-2181CCF7154D}" dt="2022-09-24T17:34:28.536" v="1494" actId="1076"/>
          <ac:spMkLst>
            <pc:docMk/>
            <pc:sldMk cId="3971042263" sldId="265"/>
            <ac:spMk id="10" creationId="{BD4163A9-9629-6094-0E84-E368DA4DF1BD}"/>
          </ac:spMkLst>
        </pc:spChg>
        <pc:spChg chg="mod">
          <ac:chgData name="Marco Angelucci" userId="65808fc1-f420-4b6e-a7b4-e69216fbcf9a" providerId="ADAL" clId="{5A5ABB81-13A5-3C4E-9CC3-2181CCF7154D}" dt="2022-09-24T17:34:28.536" v="1494" actId="1076"/>
          <ac:spMkLst>
            <pc:docMk/>
            <pc:sldMk cId="3971042263" sldId="265"/>
            <ac:spMk id="11" creationId="{201572EA-849E-EA58-5C8F-8C617C24FBDF}"/>
          </ac:spMkLst>
        </pc:spChg>
        <pc:spChg chg="mod">
          <ac:chgData name="Marco Angelucci" userId="65808fc1-f420-4b6e-a7b4-e69216fbcf9a" providerId="ADAL" clId="{5A5ABB81-13A5-3C4E-9CC3-2181CCF7154D}" dt="2022-09-24T17:34:30.817" v="1495" actId="1076"/>
          <ac:spMkLst>
            <pc:docMk/>
            <pc:sldMk cId="3971042263" sldId="265"/>
            <ac:spMk id="12" creationId="{8FE69217-7C8D-2684-CFD4-05AFF3B23D16}"/>
          </ac:spMkLst>
        </pc:spChg>
        <pc:spChg chg="add mod">
          <ac:chgData name="Marco Angelucci" userId="65808fc1-f420-4b6e-a7b4-e69216fbcf9a" providerId="ADAL" clId="{5A5ABB81-13A5-3C4E-9CC3-2181CCF7154D}" dt="2022-09-24T17:34:36.247" v="1496" actId="1076"/>
          <ac:spMkLst>
            <pc:docMk/>
            <pc:sldMk cId="3971042263" sldId="265"/>
            <ac:spMk id="19" creationId="{6D8D000A-BC29-B79D-51D6-6F1685D08EB8}"/>
          </ac:spMkLst>
        </pc:spChg>
        <pc:spChg chg="add mod">
          <ac:chgData name="Marco Angelucci" userId="65808fc1-f420-4b6e-a7b4-e69216fbcf9a" providerId="ADAL" clId="{5A5ABB81-13A5-3C4E-9CC3-2181CCF7154D}" dt="2022-09-24T17:34:22.656" v="1493" actId="1076"/>
          <ac:spMkLst>
            <pc:docMk/>
            <pc:sldMk cId="3971042263" sldId="265"/>
            <ac:spMk id="20" creationId="{0A5AA3C1-545D-5140-44C8-00AD56982864}"/>
          </ac:spMkLst>
        </pc:spChg>
        <pc:grpChg chg="mod">
          <ac:chgData name="Marco Angelucci" userId="65808fc1-f420-4b6e-a7b4-e69216fbcf9a" providerId="ADAL" clId="{5A5ABB81-13A5-3C4E-9CC3-2181CCF7154D}" dt="2022-09-24T17:34:28.536" v="1494" actId="1076"/>
          <ac:grpSpMkLst>
            <pc:docMk/>
            <pc:sldMk cId="3971042263" sldId="265"/>
            <ac:grpSpMk id="5" creationId="{457CEFC0-F003-E06D-6DBD-587A370F840E}"/>
          </ac:grpSpMkLst>
        </pc:grpChg>
        <pc:picChg chg="mod">
          <ac:chgData name="Marco Angelucci" userId="65808fc1-f420-4b6e-a7b4-e69216fbcf9a" providerId="ADAL" clId="{5A5ABB81-13A5-3C4E-9CC3-2181CCF7154D}" dt="2022-09-24T17:34:28.536" v="1494" actId="1076"/>
          <ac:picMkLst>
            <pc:docMk/>
            <pc:sldMk cId="3971042263" sldId="265"/>
            <ac:picMk id="6" creationId="{7A6ACE54-06DE-B425-2052-9C99F91AE1D7}"/>
          </ac:picMkLst>
        </pc:picChg>
        <pc:picChg chg="mod">
          <ac:chgData name="Marco Angelucci" userId="65808fc1-f420-4b6e-a7b4-e69216fbcf9a" providerId="ADAL" clId="{5A5ABB81-13A5-3C4E-9CC3-2181CCF7154D}" dt="2022-09-24T17:34:28.536" v="1494" actId="1076"/>
          <ac:picMkLst>
            <pc:docMk/>
            <pc:sldMk cId="3971042263" sldId="265"/>
            <ac:picMk id="8" creationId="{DB52118A-7F74-E702-FD1D-0917E97F4802}"/>
          </ac:picMkLst>
        </pc:picChg>
        <pc:picChg chg="mod">
          <ac:chgData name="Marco Angelucci" userId="65808fc1-f420-4b6e-a7b4-e69216fbcf9a" providerId="ADAL" clId="{5A5ABB81-13A5-3C4E-9CC3-2181CCF7154D}" dt="2022-09-24T17:34:28.536" v="1494" actId="1076"/>
          <ac:picMkLst>
            <pc:docMk/>
            <pc:sldMk cId="3971042263" sldId="265"/>
            <ac:picMk id="9" creationId="{39261371-BFCF-44CA-06AD-0145948DFCF1}"/>
          </ac:picMkLst>
        </pc:picChg>
      </pc:sldChg>
      <pc:sldChg chg="addSp delSp modSp mod ord">
        <pc:chgData name="Marco Angelucci" userId="65808fc1-f420-4b6e-a7b4-e69216fbcf9a" providerId="ADAL" clId="{5A5ABB81-13A5-3C4E-9CC3-2181CCF7154D}" dt="2022-09-24T17:56:42.545" v="1760" actId="1076"/>
        <pc:sldMkLst>
          <pc:docMk/>
          <pc:sldMk cId="2836729258" sldId="266"/>
        </pc:sldMkLst>
        <pc:spChg chg="add mod">
          <ac:chgData name="Marco Angelucci" userId="65808fc1-f420-4b6e-a7b4-e69216fbcf9a" providerId="ADAL" clId="{5A5ABB81-13A5-3C4E-9CC3-2181CCF7154D}" dt="2022-09-24T17:36:22.945" v="1534" actId="1038"/>
          <ac:spMkLst>
            <pc:docMk/>
            <pc:sldMk cId="2836729258" sldId="266"/>
            <ac:spMk id="4" creationId="{0C782836-E939-929D-7E82-92B60E8F5E4D}"/>
          </ac:spMkLst>
        </pc:spChg>
        <pc:spChg chg="add mod">
          <ac:chgData name="Marco Angelucci" userId="65808fc1-f420-4b6e-a7b4-e69216fbcf9a" providerId="ADAL" clId="{5A5ABB81-13A5-3C4E-9CC3-2181CCF7154D}" dt="2022-09-24T17:36:47.963" v="1540"/>
          <ac:spMkLst>
            <pc:docMk/>
            <pc:sldMk cId="2836729258" sldId="266"/>
            <ac:spMk id="6" creationId="{A9297C9D-59D0-4E48-E492-CBF26F7899C8}"/>
          </ac:spMkLst>
        </pc:spChg>
        <pc:spChg chg="add del mod">
          <ac:chgData name="Marco Angelucci" userId="65808fc1-f420-4b6e-a7b4-e69216fbcf9a" providerId="ADAL" clId="{5A5ABB81-13A5-3C4E-9CC3-2181CCF7154D}" dt="2022-09-24T16:16:01.201" v="699"/>
          <ac:spMkLst>
            <pc:docMk/>
            <pc:sldMk cId="2836729258" sldId="266"/>
            <ac:spMk id="6" creationId="{D50E14A6-294F-367C-3329-5C80486F0E98}"/>
          </ac:spMkLst>
        </pc:spChg>
        <pc:spChg chg="add mod">
          <ac:chgData name="Marco Angelucci" userId="65808fc1-f420-4b6e-a7b4-e69216fbcf9a" providerId="ADAL" clId="{5A5ABB81-13A5-3C4E-9CC3-2181CCF7154D}" dt="2022-09-24T17:36:47.963" v="1540"/>
          <ac:spMkLst>
            <pc:docMk/>
            <pc:sldMk cId="2836729258" sldId="266"/>
            <ac:spMk id="7" creationId="{AA33AD0F-CD8E-FAFE-2B6F-995038ABCC97}"/>
          </ac:spMkLst>
        </pc:spChg>
        <pc:spChg chg="add mod">
          <ac:chgData name="Marco Angelucci" userId="65808fc1-f420-4b6e-a7b4-e69216fbcf9a" providerId="ADAL" clId="{5A5ABB81-13A5-3C4E-9CC3-2181CCF7154D}" dt="2022-09-24T17:37:10.348" v="1550" actId="1076"/>
          <ac:spMkLst>
            <pc:docMk/>
            <pc:sldMk cId="2836729258" sldId="266"/>
            <ac:spMk id="8" creationId="{DE56B656-568E-BEC0-7DC5-4FD4C083732A}"/>
          </ac:spMkLst>
        </pc:spChg>
        <pc:spChg chg="add del mod">
          <ac:chgData name="Marco Angelucci" userId="65808fc1-f420-4b6e-a7b4-e69216fbcf9a" providerId="ADAL" clId="{5A5ABB81-13A5-3C4E-9CC3-2181CCF7154D}" dt="2022-09-24T16:16:01.201" v="699"/>
          <ac:spMkLst>
            <pc:docMk/>
            <pc:sldMk cId="2836729258" sldId="266"/>
            <ac:spMk id="12" creationId="{8EC20076-D426-7734-2037-3150F4FB8ED1}"/>
          </ac:spMkLst>
        </pc:spChg>
        <pc:spChg chg="add del mod">
          <ac:chgData name="Marco Angelucci" userId="65808fc1-f420-4b6e-a7b4-e69216fbcf9a" providerId="ADAL" clId="{5A5ABB81-13A5-3C4E-9CC3-2181CCF7154D}" dt="2022-09-24T16:16:01.201" v="699"/>
          <ac:spMkLst>
            <pc:docMk/>
            <pc:sldMk cId="2836729258" sldId="266"/>
            <ac:spMk id="14" creationId="{5215BC35-8DEF-6DA5-FF33-1D3B165A305F}"/>
          </ac:spMkLst>
        </pc:spChg>
        <pc:spChg chg="add del mod">
          <ac:chgData name="Marco Angelucci" userId="65808fc1-f420-4b6e-a7b4-e69216fbcf9a" providerId="ADAL" clId="{5A5ABB81-13A5-3C4E-9CC3-2181CCF7154D}" dt="2022-09-24T16:16:01.201" v="699"/>
          <ac:spMkLst>
            <pc:docMk/>
            <pc:sldMk cId="2836729258" sldId="266"/>
            <ac:spMk id="15" creationId="{AAC383C7-398F-41DD-D9ED-2504A8A95941}"/>
          </ac:spMkLst>
        </pc:spChg>
        <pc:spChg chg="add del mod">
          <ac:chgData name="Marco Angelucci" userId="65808fc1-f420-4b6e-a7b4-e69216fbcf9a" providerId="ADAL" clId="{5A5ABB81-13A5-3C4E-9CC3-2181CCF7154D}" dt="2022-09-24T16:16:01.201" v="699"/>
          <ac:spMkLst>
            <pc:docMk/>
            <pc:sldMk cId="2836729258" sldId="266"/>
            <ac:spMk id="16" creationId="{51E745BF-DB63-4DB7-EDDA-55D51635FD12}"/>
          </ac:spMkLst>
        </pc:spChg>
        <pc:spChg chg="add del mod">
          <ac:chgData name="Marco Angelucci" userId="65808fc1-f420-4b6e-a7b4-e69216fbcf9a" providerId="ADAL" clId="{5A5ABB81-13A5-3C4E-9CC3-2181CCF7154D}" dt="2022-09-24T16:16:01.201" v="699"/>
          <ac:spMkLst>
            <pc:docMk/>
            <pc:sldMk cId="2836729258" sldId="266"/>
            <ac:spMk id="17" creationId="{CF259464-63B2-73A1-CEB1-2D71583CD471}"/>
          </ac:spMkLst>
        </pc:spChg>
        <pc:spChg chg="add del mod">
          <ac:chgData name="Marco Angelucci" userId="65808fc1-f420-4b6e-a7b4-e69216fbcf9a" providerId="ADAL" clId="{5A5ABB81-13A5-3C4E-9CC3-2181CCF7154D}" dt="2022-09-24T16:16:01.201" v="699"/>
          <ac:spMkLst>
            <pc:docMk/>
            <pc:sldMk cId="2836729258" sldId="266"/>
            <ac:spMk id="18" creationId="{80B24EE0-255F-E0D2-D06F-3FA31864B2B7}"/>
          </ac:spMkLst>
        </pc:spChg>
        <pc:spChg chg="add del mod">
          <ac:chgData name="Marco Angelucci" userId="65808fc1-f420-4b6e-a7b4-e69216fbcf9a" providerId="ADAL" clId="{5A5ABB81-13A5-3C4E-9CC3-2181CCF7154D}" dt="2022-09-24T16:16:01.201" v="699"/>
          <ac:spMkLst>
            <pc:docMk/>
            <pc:sldMk cId="2836729258" sldId="266"/>
            <ac:spMk id="19" creationId="{A7F44C87-8FA9-0306-0CFA-BF6670A88860}"/>
          </ac:spMkLst>
        </pc:spChg>
        <pc:spChg chg="add del mod">
          <ac:chgData name="Marco Angelucci" userId="65808fc1-f420-4b6e-a7b4-e69216fbcf9a" providerId="ADAL" clId="{5A5ABB81-13A5-3C4E-9CC3-2181CCF7154D}" dt="2022-09-24T16:16:01.201" v="699"/>
          <ac:spMkLst>
            <pc:docMk/>
            <pc:sldMk cId="2836729258" sldId="266"/>
            <ac:spMk id="20" creationId="{DE619F66-7765-E43B-3483-1F19553AF0E6}"/>
          </ac:spMkLst>
        </pc:spChg>
        <pc:spChg chg="add del mod">
          <ac:chgData name="Marco Angelucci" userId="65808fc1-f420-4b6e-a7b4-e69216fbcf9a" providerId="ADAL" clId="{5A5ABB81-13A5-3C4E-9CC3-2181CCF7154D}" dt="2022-09-24T16:16:01.201" v="699"/>
          <ac:spMkLst>
            <pc:docMk/>
            <pc:sldMk cId="2836729258" sldId="266"/>
            <ac:spMk id="21" creationId="{4AED2539-518E-78B7-B501-94B6B14116D8}"/>
          </ac:spMkLst>
        </pc:spChg>
        <pc:grpChg chg="add">
          <ac:chgData name="Marco Angelucci" userId="65808fc1-f420-4b6e-a7b4-e69216fbcf9a" providerId="ADAL" clId="{5A5ABB81-13A5-3C4E-9CC3-2181CCF7154D}" dt="2022-09-24T17:36:27.549" v="1535" actId="164"/>
          <ac:grpSpMkLst>
            <pc:docMk/>
            <pc:sldMk cId="2836729258" sldId="266"/>
            <ac:grpSpMk id="3" creationId="{5133FD76-0B1C-86C7-AFED-DD7D868ECC19}"/>
          </ac:grpSpMkLst>
        </pc:grpChg>
        <pc:picChg chg="add mod">
          <ac:chgData name="Marco Angelucci" userId="65808fc1-f420-4b6e-a7b4-e69216fbcf9a" providerId="ADAL" clId="{5A5ABB81-13A5-3C4E-9CC3-2181CCF7154D}" dt="2022-09-24T17:36:03.572" v="1522" actId="207"/>
          <ac:picMkLst>
            <pc:docMk/>
            <pc:sldMk cId="2836729258" sldId="266"/>
            <ac:picMk id="2" creationId="{06813401-1675-263B-9C02-E3BBEE7133CC}"/>
          </ac:picMkLst>
        </pc:picChg>
        <pc:picChg chg="del mod">
          <ac:chgData name="Marco Angelucci" userId="65808fc1-f420-4b6e-a7b4-e69216fbcf9a" providerId="ADAL" clId="{5A5ABB81-13A5-3C4E-9CC3-2181CCF7154D}" dt="2022-09-24T16:13:08.824" v="655" actId="478"/>
          <ac:picMkLst>
            <pc:docMk/>
            <pc:sldMk cId="2836729258" sldId="266"/>
            <ac:picMk id="3" creationId="{F212F199-AC5A-CF34-ED76-EA546D52E946}"/>
          </ac:picMkLst>
        </pc:picChg>
        <pc:picChg chg="mod">
          <ac:chgData name="Marco Angelucci" userId="65808fc1-f420-4b6e-a7b4-e69216fbcf9a" providerId="ADAL" clId="{5A5ABB81-13A5-3C4E-9CC3-2181CCF7154D}" dt="2022-09-24T17:36:40.443" v="1539" actId="1076"/>
          <ac:picMkLst>
            <pc:docMk/>
            <pc:sldMk cId="2836729258" sldId="266"/>
            <ac:picMk id="5" creationId="{A7A85A96-5576-FE56-835C-2576BA0FE2A2}"/>
          </ac:picMkLst>
        </pc:picChg>
        <pc:picChg chg="del mod">
          <ac:chgData name="Marco Angelucci" userId="65808fc1-f420-4b6e-a7b4-e69216fbcf9a" providerId="ADAL" clId="{5A5ABB81-13A5-3C4E-9CC3-2181CCF7154D}" dt="2022-09-24T17:35:52.772" v="1520" actId="478"/>
          <ac:picMkLst>
            <pc:docMk/>
            <pc:sldMk cId="2836729258" sldId="266"/>
            <ac:picMk id="9" creationId="{5D60B7C4-848F-2B28-EF6C-6E0D0928E6F5}"/>
          </ac:picMkLst>
        </pc:picChg>
        <pc:picChg chg="del mod">
          <ac:chgData name="Marco Angelucci" userId="65808fc1-f420-4b6e-a7b4-e69216fbcf9a" providerId="ADAL" clId="{5A5ABB81-13A5-3C4E-9CC3-2181CCF7154D}" dt="2022-09-24T17:35:17.841" v="1499" actId="478"/>
          <ac:picMkLst>
            <pc:docMk/>
            <pc:sldMk cId="2836729258" sldId="266"/>
            <ac:picMk id="11" creationId="{C28569E7-4020-363F-BCD8-7B9E9F84D435}"/>
          </ac:picMkLst>
        </pc:picChg>
        <pc:picChg chg="del mod">
          <ac:chgData name="Marco Angelucci" userId="65808fc1-f420-4b6e-a7b4-e69216fbcf9a" providerId="ADAL" clId="{5A5ABB81-13A5-3C4E-9CC3-2181CCF7154D}" dt="2022-09-24T17:34:43.316" v="1497" actId="478"/>
          <ac:picMkLst>
            <pc:docMk/>
            <pc:sldMk cId="2836729258" sldId="266"/>
            <ac:picMk id="13" creationId="{E5D24F3A-794B-5EAF-AB77-897DE9E5DA21}"/>
          </ac:picMkLst>
        </pc:picChg>
        <pc:picChg chg="add del mod">
          <ac:chgData name="Marco Angelucci" userId="65808fc1-f420-4b6e-a7b4-e69216fbcf9a" providerId="ADAL" clId="{5A5ABB81-13A5-3C4E-9CC3-2181CCF7154D}" dt="2022-09-24T16:16:01.201" v="699"/>
          <ac:picMkLst>
            <pc:docMk/>
            <pc:sldMk cId="2836729258" sldId="266"/>
            <ac:picMk id="24" creationId="{E9040F7E-10DF-FC7C-158F-6304A528797E}"/>
          </ac:picMkLst>
        </pc:picChg>
        <pc:cxnChg chg="add del mod">
          <ac:chgData name="Marco Angelucci" userId="65808fc1-f420-4b6e-a7b4-e69216fbcf9a" providerId="ADAL" clId="{5A5ABB81-13A5-3C4E-9CC3-2181CCF7154D}" dt="2022-09-24T16:16:01.201" v="699"/>
          <ac:cxnSpMkLst>
            <pc:docMk/>
            <pc:sldMk cId="2836729258" sldId="266"/>
            <ac:cxnSpMk id="7" creationId="{7CD799F3-9F43-CD87-62FA-12423D3DD6B1}"/>
          </ac:cxnSpMkLst>
        </pc:cxnChg>
        <pc:cxnChg chg="add del mod">
          <ac:chgData name="Marco Angelucci" userId="65808fc1-f420-4b6e-a7b4-e69216fbcf9a" providerId="ADAL" clId="{5A5ABB81-13A5-3C4E-9CC3-2181CCF7154D}" dt="2022-09-24T16:16:01.201" v="699"/>
          <ac:cxnSpMkLst>
            <pc:docMk/>
            <pc:sldMk cId="2836729258" sldId="266"/>
            <ac:cxnSpMk id="8" creationId="{F9DB61F5-9367-4ABE-F8DA-66B90E8822CD}"/>
          </ac:cxnSpMkLst>
        </pc:cxnChg>
        <pc:cxnChg chg="add del mod">
          <ac:chgData name="Marco Angelucci" userId="65808fc1-f420-4b6e-a7b4-e69216fbcf9a" providerId="ADAL" clId="{5A5ABB81-13A5-3C4E-9CC3-2181CCF7154D}" dt="2022-09-24T16:16:01.201" v="699"/>
          <ac:cxnSpMkLst>
            <pc:docMk/>
            <pc:sldMk cId="2836729258" sldId="266"/>
            <ac:cxnSpMk id="10" creationId="{92F8B711-647D-12F8-7094-C202FB21C2B6}"/>
          </ac:cxnSpMkLst>
        </pc:cxnChg>
        <pc:cxnChg chg="add mod">
          <ac:chgData name="Marco Angelucci" userId="65808fc1-f420-4b6e-a7b4-e69216fbcf9a" providerId="ADAL" clId="{5A5ABB81-13A5-3C4E-9CC3-2181CCF7154D}" dt="2022-09-24T17:38:43.785" v="1564" actId="1582"/>
          <ac:cxnSpMkLst>
            <pc:docMk/>
            <pc:sldMk cId="2836729258" sldId="266"/>
            <ac:cxnSpMk id="12" creationId="{FAAF168D-0E9A-2E38-A74E-B6DFA28731B6}"/>
          </ac:cxnSpMkLst>
        </pc:cxnChg>
        <pc:cxnChg chg="add mod">
          <ac:chgData name="Marco Angelucci" userId="65808fc1-f420-4b6e-a7b4-e69216fbcf9a" providerId="ADAL" clId="{5A5ABB81-13A5-3C4E-9CC3-2181CCF7154D}" dt="2022-09-24T17:38:50.992" v="1565" actId="14100"/>
          <ac:cxnSpMkLst>
            <pc:docMk/>
            <pc:sldMk cId="2836729258" sldId="266"/>
            <ac:cxnSpMk id="14" creationId="{8DA5EDD6-76BF-130E-630C-C1C6AB3FDB18}"/>
          </ac:cxnSpMkLst>
        </pc:cxnChg>
        <pc:cxnChg chg="add mod">
          <ac:chgData name="Marco Angelucci" userId="65808fc1-f420-4b6e-a7b4-e69216fbcf9a" providerId="ADAL" clId="{5A5ABB81-13A5-3C4E-9CC3-2181CCF7154D}" dt="2022-09-24T17:38:24.044" v="1560" actId="208"/>
          <ac:cxnSpMkLst>
            <pc:docMk/>
            <pc:sldMk cId="2836729258" sldId="266"/>
            <ac:cxnSpMk id="16" creationId="{96A914E4-4CC1-CEBE-999E-3211DD091D59}"/>
          </ac:cxnSpMkLst>
        </pc:cxnChg>
        <pc:cxnChg chg="add mod">
          <ac:chgData name="Marco Angelucci" userId="65808fc1-f420-4b6e-a7b4-e69216fbcf9a" providerId="ADAL" clId="{5A5ABB81-13A5-3C4E-9CC3-2181CCF7154D}" dt="2022-09-24T17:56:42.545" v="1760" actId="1076"/>
          <ac:cxnSpMkLst>
            <pc:docMk/>
            <pc:sldMk cId="2836729258" sldId="266"/>
            <ac:cxnSpMk id="21" creationId="{E67E4B4A-99A1-9A79-C12B-CCA326F3012D}"/>
          </ac:cxnSpMkLst>
        </pc:cxnChg>
        <pc:cxnChg chg="add del mod">
          <ac:chgData name="Marco Angelucci" userId="65808fc1-f420-4b6e-a7b4-e69216fbcf9a" providerId="ADAL" clId="{5A5ABB81-13A5-3C4E-9CC3-2181CCF7154D}" dt="2022-09-24T16:16:01.201" v="699"/>
          <ac:cxnSpMkLst>
            <pc:docMk/>
            <pc:sldMk cId="2836729258" sldId="266"/>
            <ac:cxnSpMk id="22" creationId="{C86DD419-506B-F091-B744-C00461DF3743}"/>
          </ac:cxnSpMkLst>
        </pc:cxnChg>
        <pc:cxnChg chg="add del mod">
          <ac:chgData name="Marco Angelucci" userId="65808fc1-f420-4b6e-a7b4-e69216fbcf9a" providerId="ADAL" clId="{5A5ABB81-13A5-3C4E-9CC3-2181CCF7154D}" dt="2022-09-24T16:16:01.201" v="699"/>
          <ac:cxnSpMkLst>
            <pc:docMk/>
            <pc:sldMk cId="2836729258" sldId="266"/>
            <ac:cxnSpMk id="23" creationId="{1F326961-C56B-A844-11BD-79FE4D89E0C9}"/>
          </ac:cxnSpMkLst>
        </pc:cxnChg>
      </pc:sldChg>
      <pc:sldChg chg="addSp delSp modSp mod ord">
        <pc:chgData name="Marco Angelucci" userId="65808fc1-f420-4b6e-a7b4-e69216fbcf9a" providerId="ADAL" clId="{5A5ABB81-13A5-3C4E-9CC3-2181CCF7154D}" dt="2022-09-24T17:56:07.850" v="1758" actId="207"/>
        <pc:sldMkLst>
          <pc:docMk/>
          <pc:sldMk cId="1658474532" sldId="267"/>
        </pc:sldMkLst>
        <pc:spChg chg="add mod">
          <ac:chgData name="Marco Angelucci" userId="65808fc1-f420-4b6e-a7b4-e69216fbcf9a" providerId="ADAL" clId="{5A5ABB81-13A5-3C4E-9CC3-2181CCF7154D}" dt="2022-09-24T17:30:55.807" v="1358" actId="20577"/>
          <ac:spMkLst>
            <pc:docMk/>
            <pc:sldMk cId="1658474532" sldId="267"/>
            <ac:spMk id="3" creationId="{DC24F1E5-EE1D-E611-9845-E792C3462999}"/>
          </ac:spMkLst>
        </pc:spChg>
        <pc:spChg chg="add mod">
          <ac:chgData name="Marco Angelucci" userId="65808fc1-f420-4b6e-a7b4-e69216fbcf9a" providerId="ADAL" clId="{5A5ABB81-13A5-3C4E-9CC3-2181CCF7154D}" dt="2022-09-24T17:31:09.053" v="1366" actId="20577"/>
          <ac:spMkLst>
            <pc:docMk/>
            <pc:sldMk cId="1658474532" sldId="267"/>
            <ac:spMk id="4" creationId="{4C051A12-41CF-2454-EE47-7A5FAE9A9119}"/>
          </ac:spMkLst>
        </pc:spChg>
        <pc:spChg chg="add mod">
          <ac:chgData name="Marco Angelucci" userId="65808fc1-f420-4b6e-a7b4-e69216fbcf9a" providerId="ADAL" clId="{5A5ABB81-13A5-3C4E-9CC3-2181CCF7154D}" dt="2022-09-24T17:31:01.918" v="1359" actId="1076"/>
          <ac:spMkLst>
            <pc:docMk/>
            <pc:sldMk cId="1658474532" sldId="267"/>
            <ac:spMk id="5" creationId="{AF22C27C-8C96-74C5-7196-546979835AE2}"/>
          </ac:spMkLst>
        </pc:spChg>
        <pc:spChg chg="mod">
          <ac:chgData name="Marco Angelucci" userId="65808fc1-f420-4b6e-a7b4-e69216fbcf9a" providerId="ADAL" clId="{5A5ABB81-13A5-3C4E-9CC3-2181CCF7154D}" dt="2022-09-24T09:51:44.538" v="445"/>
          <ac:spMkLst>
            <pc:docMk/>
            <pc:sldMk cId="1658474532" sldId="267"/>
            <ac:spMk id="6" creationId="{2A119332-F675-2A93-6414-CF56DCEF6DA6}"/>
          </ac:spMkLst>
        </pc:spChg>
        <pc:spChg chg="mod">
          <ac:chgData name="Marco Angelucci" userId="65808fc1-f420-4b6e-a7b4-e69216fbcf9a" providerId="ADAL" clId="{5A5ABB81-13A5-3C4E-9CC3-2181CCF7154D}" dt="2022-09-24T09:51:44.538" v="445"/>
          <ac:spMkLst>
            <pc:docMk/>
            <pc:sldMk cId="1658474532" sldId="267"/>
            <ac:spMk id="9" creationId="{1D62BB53-1846-61F7-6F96-921D03EF33EE}"/>
          </ac:spMkLst>
        </pc:spChg>
        <pc:spChg chg="mod">
          <ac:chgData name="Marco Angelucci" userId="65808fc1-f420-4b6e-a7b4-e69216fbcf9a" providerId="ADAL" clId="{5A5ABB81-13A5-3C4E-9CC3-2181CCF7154D}" dt="2022-09-24T09:51:44.538" v="445"/>
          <ac:spMkLst>
            <pc:docMk/>
            <pc:sldMk cId="1658474532" sldId="267"/>
            <ac:spMk id="10" creationId="{D09AAA99-A0C2-F61D-652C-B2BCF6DEB7F7}"/>
          </ac:spMkLst>
        </pc:spChg>
        <pc:spChg chg="mod">
          <ac:chgData name="Marco Angelucci" userId="65808fc1-f420-4b6e-a7b4-e69216fbcf9a" providerId="ADAL" clId="{5A5ABB81-13A5-3C4E-9CC3-2181CCF7154D}" dt="2022-09-24T09:51:44.538" v="445"/>
          <ac:spMkLst>
            <pc:docMk/>
            <pc:sldMk cId="1658474532" sldId="267"/>
            <ac:spMk id="11" creationId="{A172AD1C-3D29-A950-EA2D-70B4656C3603}"/>
          </ac:spMkLst>
        </pc:spChg>
        <pc:spChg chg="mod">
          <ac:chgData name="Marco Angelucci" userId="65808fc1-f420-4b6e-a7b4-e69216fbcf9a" providerId="ADAL" clId="{5A5ABB81-13A5-3C4E-9CC3-2181CCF7154D}" dt="2022-09-24T09:51:44.538" v="445"/>
          <ac:spMkLst>
            <pc:docMk/>
            <pc:sldMk cId="1658474532" sldId="267"/>
            <ac:spMk id="12" creationId="{F16BFFA4-083C-9882-4202-B830738E4C4E}"/>
          </ac:spMkLst>
        </pc:spChg>
        <pc:spChg chg="mod">
          <ac:chgData name="Marco Angelucci" userId="65808fc1-f420-4b6e-a7b4-e69216fbcf9a" providerId="ADAL" clId="{5A5ABB81-13A5-3C4E-9CC3-2181CCF7154D}" dt="2022-09-24T09:51:44.538" v="445"/>
          <ac:spMkLst>
            <pc:docMk/>
            <pc:sldMk cId="1658474532" sldId="267"/>
            <ac:spMk id="13" creationId="{B399A536-E874-5C46-16A7-490B8B5E70B4}"/>
          </ac:spMkLst>
        </pc:spChg>
        <pc:spChg chg="mod">
          <ac:chgData name="Marco Angelucci" userId="65808fc1-f420-4b6e-a7b4-e69216fbcf9a" providerId="ADAL" clId="{5A5ABB81-13A5-3C4E-9CC3-2181CCF7154D}" dt="2022-09-24T09:51:44.538" v="445"/>
          <ac:spMkLst>
            <pc:docMk/>
            <pc:sldMk cId="1658474532" sldId="267"/>
            <ac:spMk id="14" creationId="{67676C72-DB43-6017-B762-5763F3CB3EE9}"/>
          </ac:spMkLst>
        </pc:spChg>
        <pc:spChg chg="mod">
          <ac:chgData name="Marco Angelucci" userId="65808fc1-f420-4b6e-a7b4-e69216fbcf9a" providerId="ADAL" clId="{5A5ABB81-13A5-3C4E-9CC3-2181CCF7154D}" dt="2022-09-24T09:51:44.538" v="445"/>
          <ac:spMkLst>
            <pc:docMk/>
            <pc:sldMk cId="1658474532" sldId="267"/>
            <ac:spMk id="15" creationId="{016BE415-50AE-35DA-D2A8-8F3092DB54FE}"/>
          </ac:spMkLst>
        </pc:spChg>
        <pc:spChg chg="mod">
          <ac:chgData name="Marco Angelucci" userId="65808fc1-f420-4b6e-a7b4-e69216fbcf9a" providerId="ADAL" clId="{5A5ABB81-13A5-3C4E-9CC3-2181CCF7154D}" dt="2022-09-24T09:51:44.538" v="445"/>
          <ac:spMkLst>
            <pc:docMk/>
            <pc:sldMk cId="1658474532" sldId="267"/>
            <ac:spMk id="16" creationId="{BB48A51E-5A06-AE6B-A99C-17689C9B3E59}"/>
          </ac:spMkLst>
        </pc:spChg>
        <pc:spChg chg="mod">
          <ac:chgData name="Marco Angelucci" userId="65808fc1-f420-4b6e-a7b4-e69216fbcf9a" providerId="ADAL" clId="{5A5ABB81-13A5-3C4E-9CC3-2181CCF7154D}" dt="2022-09-24T09:51:44.538" v="445"/>
          <ac:spMkLst>
            <pc:docMk/>
            <pc:sldMk cId="1658474532" sldId="267"/>
            <ac:spMk id="18" creationId="{3C65A43D-0507-5AE6-84F8-7DB9EEE87973}"/>
          </ac:spMkLst>
        </pc:spChg>
        <pc:spChg chg="mod">
          <ac:chgData name="Marco Angelucci" userId="65808fc1-f420-4b6e-a7b4-e69216fbcf9a" providerId="ADAL" clId="{5A5ABB81-13A5-3C4E-9CC3-2181CCF7154D}" dt="2022-09-24T09:51:44.538" v="445"/>
          <ac:spMkLst>
            <pc:docMk/>
            <pc:sldMk cId="1658474532" sldId="267"/>
            <ac:spMk id="19" creationId="{371367E1-FA3A-129B-4271-FF431EEB49FC}"/>
          </ac:spMkLst>
        </pc:spChg>
        <pc:spChg chg="mod">
          <ac:chgData name="Marco Angelucci" userId="65808fc1-f420-4b6e-a7b4-e69216fbcf9a" providerId="ADAL" clId="{5A5ABB81-13A5-3C4E-9CC3-2181CCF7154D}" dt="2022-09-24T09:51:44.538" v="445"/>
          <ac:spMkLst>
            <pc:docMk/>
            <pc:sldMk cId="1658474532" sldId="267"/>
            <ac:spMk id="20" creationId="{2E2612A8-86C1-EDA6-3020-7F604CA4D618}"/>
          </ac:spMkLst>
        </pc:spChg>
        <pc:spChg chg="mod">
          <ac:chgData name="Marco Angelucci" userId="65808fc1-f420-4b6e-a7b4-e69216fbcf9a" providerId="ADAL" clId="{5A5ABB81-13A5-3C4E-9CC3-2181CCF7154D}" dt="2022-09-24T09:51:44.538" v="445"/>
          <ac:spMkLst>
            <pc:docMk/>
            <pc:sldMk cId="1658474532" sldId="267"/>
            <ac:spMk id="21" creationId="{014C0F2B-1CEB-E5CC-A770-6224B913B401}"/>
          </ac:spMkLst>
        </pc:spChg>
        <pc:spChg chg="add del mod">
          <ac:chgData name="Marco Angelucci" userId="65808fc1-f420-4b6e-a7b4-e69216fbcf9a" providerId="ADAL" clId="{5A5ABB81-13A5-3C4E-9CC3-2181CCF7154D}" dt="2022-09-24T09:52:09.255" v="453" actId="478"/>
          <ac:spMkLst>
            <pc:docMk/>
            <pc:sldMk cId="1658474532" sldId="267"/>
            <ac:spMk id="22" creationId="{2A12676A-167F-C93A-DE9F-00EAF4DA3A1A}"/>
          </ac:spMkLst>
        </pc:spChg>
        <pc:spChg chg="add del mod">
          <ac:chgData name="Marco Angelucci" userId="65808fc1-f420-4b6e-a7b4-e69216fbcf9a" providerId="ADAL" clId="{5A5ABB81-13A5-3C4E-9CC3-2181CCF7154D}" dt="2022-09-24T09:52:09.255" v="453" actId="478"/>
          <ac:spMkLst>
            <pc:docMk/>
            <pc:sldMk cId="1658474532" sldId="267"/>
            <ac:spMk id="23" creationId="{350F7566-BD50-B9D6-FEDC-C9594790F8A1}"/>
          </ac:spMkLst>
        </pc:spChg>
        <pc:spChg chg="add del mod">
          <ac:chgData name="Marco Angelucci" userId="65808fc1-f420-4b6e-a7b4-e69216fbcf9a" providerId="ADAL" clId="{5A5ABB81-13A5-3C4E-9CC3-2181CCF7154D}" dt="2022-09-24T09:52:09.255" v="453" actId="478"/>
          <ac:spMkLst>
            <pc:docMk/>
            <pc:sldMk cId="1658474532" sldId="267"/>
            <ac:spMk id="24" creationId="{B668233F-FAF9-109D-839A-7454CA09080A}"/>
          </ac:spMkLst>
        </pc:spChg>
        <pc:spChg chg="add del mod">
          <ac:chgData name="Marco Angelucci" userId="65808fc1-f420-4b6e-a7b4-e69216fbcf9a" providerId="ADAL" clId="{5A5ABB81-13A5-3C4E-9CC3-2181CCF7154D}" dt="2022-09-24T09:52:09.255" v="453" actId="478"/>
          <ac:spMkLst>
            <pc:docMk/>
            <pc:sldMk cId="1658474532" sldId="267"/>
            <ac:spMk id="25" creationId="{95FD0A72-96AB-BBDF-39D2-86F2A51ACBA4}"/>
          </ac:spMkLst>
        </pc:spChg>
        <pc:spChg chg="add del mod">
          <ac:chgData name="Marco Angelucci" userId="65808fc1-f420-4b6e-a7b4-e69216fbcf9a" providerId="ADAL" clId="{5A5ABB81-13A5-3C4E-9CC3-2181CCF7154D}" dt="2022-09-24T09:52:09.255" v="453" actId="478"/>
          <ac:spMkLst>
            <pc:docMk/>
            <pc:sldMk cId="1658474532" sldId="267"/>
            <ac:spMk id="26" creationId="{C3759FF9-C680-9866-06F4-FC3B6061E59A}"/>
          </ac:spMkLst>
        </pc:spChg>
        <pc:spChg chg="add del mod">
          <ac:chgData name="Marco Angelucci" userId="65808fc1-f420-4b6e-a7b4-e69216fbcf9a" providerId="ADAL" clId="{5A5ABB81-13A5-3C4E-9CC3-2181CCF7154D}" dt="2022-09-24T09:52:09.255" v="453" actId="478"/>
          <ac:spMkLst>
            <pc:docMk/>
            <pc:sldMk cId="1658474532" sldId="267"/>
            <ac:spMk id="27" creationId="{9C3E5B7E-E66E-2ABA-87CF-53A5CB54EF9A}"/>
          </ac:spMkLst>
        </pc:spChg>
        <pc:spChg chg="add del mod">
          <ac:chgData name="Marco Angelucci" userId="65808fc1-f420-4b6e-a7b4-e69216fbcf9a" providerId="ADAL" clId="{5A5ABB81-13A5-3C4E-9CC3-2181CCF7154D}" dt="2022-09-24T09:52:09.255" v="453" actId="478"/>
          <ac:spMkLst>
            <pc:docMk/>
            <pc:sldMk cId="1658474532" sldId="267"/>
            <ac:spMk id="28" creationId="{ACEECF50-0B51-A51F-3C88-0D126D36B622}"/>
          </ac:spMkLst>
        </pc:spChg>
        <pc:spChg chg="add del mod">
          <ac:chgData name="Marco Angelucci" userId="65808fc1-f420-4b6e-a7b4-e69216fbcf9a" providerId="ADAL" clId="{5A5ABB81-13A5-3C4E-9CC3-2181CCF7154D}" dt="2022-09-24T09:52:09.255" v="453" actId="478"/>
          <ac:spMkLst>
            <pc:docMk/>
            <pc:sldMk cId="1658474532" sldId="267"/>
            <ac:spMk id="29" creationId="{229D5169-4685-1EA2-1663-C5594DF0BF71}"/>
          </ac:spMkLst>
        </pc:spChg>
        <pc:spChg chg="add del mod">
          <ac:chgData name="Marco Angelucci" userId="65808fc1-f420-4b6e-a7b4-e69216fbcf9a" providerId="ADAL" clId="{5A5ABB81-13A5-3C4E-9CC3-2181CCF7154D}" dt="2022-09-24T09:52:09.255" v="453" actId="478"/>
          <ac:spMkLst>
            <pc:docMk/>
            <pc:sldMk cId="1658474532" sldId="267"/>
            <ac:spMk id="30" creationId="{E8D1BFFC-E9D6-6E69-AC82-4A71F920FEE3}"/>
          </ac:spMkLst>
        </pc:spChg>
        <pc:spChg chg="add del mod">
          <ac:chgData name="Marco Angelucci" userId="65808fc1-f420-4b6e-a7b4-e69216fbcf9a" providerId="ADAL" clId="{5A5ABB81-13A5-3C4E-9CC3-2181CCF7154D}" dt="2022-09-24T09:52:09.255" v="453" actId="478"/>
          <ac:spMkLst>
            <pc:docMk/>
            <pc:sldMk cId="1658474532" sldId="267"/>
            <ac:spMk id="31" creationId="{B70D966F-9E22-502F-DC1E-B8334CD0674E}"/>
          </ac:spMkLst>
        </pc:spChg>
        <pc:spChg chg="add del mod">
          <ac:chgData name="Marco Angelucci" userId="65808fc1-f420-4b6e-a7b4-e69216fbcf9a" providerId="ADAL" clId="{5A5ABB81-13A5-3C4E-9CC3-2181CCF7154D}" dt="2022-09-24T09:52:09.255" v="453" actId="478"/>
          <ac:spMkLst>
            <pc:docMk/>
            <pc:sldMk cId="1658474532" sldId="267"/>
            <ac:spMk id="32" creationId="{F3961DB2-C406-25F3-95F4-780EB67E7787}"/>
          </ac:spMkLst>
        </pc:spChg>
        <pc:spChg chg="add del mod">
          <ac:chgData name="Marco Angelucci" userId="65808fc1-f420-4b6e-a7b4-e69216fbcf9a" providerId="ADAL" clId="{5A5ABB81-13A5-3C4E-9CC3-2181CCF7154D}" dt="2022-09-24T09:52:09.255" v="453" actId="478"/>
          <ac:spMkLst>
            <pc:docMk/>
            <pc:sldMk cId="1658474532" sldId="267"/>
            <ac:spMk id="33" creationId="{CA7E1022-9602-5837-63FD-8658F58FD7DF}"/>
          </ac:spMkLst>
        </pc:spChg>
        <pc:spChg chg="add del mod">
          <ac:chgData name="Marco Angelucci" userId="65808fc1-f420-4b6e-a7b4-e69216fbcf9a" providerId="ADAL" clId="{5A5ABB81-13A5-3C4E-9CC3-2181CCF7154D}" dt="2022-09-24T15:35:03.672" v="510" actId="478"/>
          <ac:spMkLst>
            <pc:docMk/>
            <pc:sldMk cId="1658474532" sldId="267"/>
            <ac:spMk id="35" creationId="{81246F59-334E-D4A7-24AD-4FB959876BA7}"/>
          </ac:spMkLst>
        </pc:spChg>
        <pc:spChg chg="add mod">
          <ac:chgData name="Marco Angelucci" userId="65808fc1-f420-4b6e-a7b4-e69216fbcf9a" providerId="ADAL" clId="{5A5ABB81-13A5-3C4E-9CC3-2181CCF7154D}" dt="2022-09-24T15:38:48.011" v="546" actId="1076"/>
          <ac:spMkLst>
            <pc:docMk/>
            <pc:sldMk cId="1658474532" sldId="267"/>
            <ac:spMk id="38" creationId="{FF4EC490-6CC4-C430-A39C-48D9B889EDB3}"/>
          </ac:spMkLst>
        </pc:spChg>
        <pc:spChg chg="add mod">
          <ac:chgData name="Marco Angelucci" userId="65808fc1-f420-4b6e-a7b4-e69216fbcf9a" providerId="ADAL" clId="{5A5ABB81-13A5-3C4E-9CC3-2181CCF7154D}" dt="2022-09-24T15:38:42.508" v="544" actId="1076"/>
          <ac:spMkLst>
            <pc:docMk/>
            <pc:sldMk cId="1658474532" sldId="267"/>
            <ac:spMk id="39" creationId="{CCC98EE0-3E92-3700-283D-963ECF4DFE14}"/>
          </ac:spMkLst>
        </pc:spChg>
        <pc:spChg chg="add mod">
          <ac:chgData name="Marco Angelucci" userId="65808fc1-f420-4b6e-a7b4-e69216fbcf9a" providerId="ADAL" clId="{5A5ABB81-13A5-3C4E-9CC3-2181CCF7154D}" dt="2022-09-24T15:38:45.404" v="545" actId="1076"/>
          <ac:spMkLst>
            <pc:docMk/>
            <pc:sldMk cId="1658474532" sldId="267"/>
            <ac:spMk id="40" creationId="{46A6E721-BF3A-19E7-9219-40C9206D883D}"/>
          </ac:spMkLst>
        </pc:spChg>
        <pc:grpChg chg="add del mod">
          <ac:chgData name="Marco Angelucci" userId="65808fc1-f420-4b6e-a7b4-e69216fbcf9a" providerId="ADAL" clId="{5A5ABB81-13A5-3C4E-9CC3-2181CCF7154D}" dt="2022-09-24T09:52:09.255" v="453" actId="478"/>
          <ac:grpSpMkLst>
            <pc:docMk/>
            <pc:sldMk cId="1658474532" sldId="267"/>
            <ac:grpSpMk id="4" creationId="{A7CB21F3-C432-5834-E2D9-FF77E9F4DAB0}"/>
          </ac:grpSpMkLst>
        </pc:grpChg>
        <pc:grpChg chg="add del mod">
          <ac:chgData name="Marco Angelucci" userId="65808fc1-f420-4b6e-a7b4-e69216fbcf9a" providerId="ADAL" clId="{5A5ABB81-13A5-3C4E-9CC3-2181CCF7154D}" dt="2022-09-24T09:52:09.255" v="453" actId="478"/>
          <ac:grpSpMkLst>
            <pc:docMk/>
            <pc:sldMk cId="1658474532" sldId="267"/>
            <ac:grpSpMk id="7" creationId="{D8BC166A-FB55-67BC-1CFE-E117FC5ACA90}"/>
          </ac:grpSpMkLst>
        </pc:grpChg>
        <pc:grpChg chg="mod">
          <ac:chgData name="Marco Angelucci" userId="65808fc1-f420-4b6e-a7b4-e69216fbcf9a" providerId="ADAL" clId="{5A5ABB81-13A5-3C4E-9CC3-2181CCF7154D}" dt="2022-09-24T09:51:44.538" v="445"/>
          <ac:grpSpMkLst>
            <pc:docMk/>
            <pc:sldMk cId="1658474532" sldId="267"/>
            <ac:grpSpMk id="8" creationId="{445532BC-107D-CDA9-EB8B-B145F12B681F}"/>
          </ac:grpSpMkLst>
        </pc:grpChg>
        <pc:picChg chg="add del mod">
          <ac:chgData name="Marco Angelucci" userId="65808fc1-f420-4b6e-a7b4-e69216fbcf9a" providerId="ADAL" clId="{5A5ABB81-13A5-3C4E-9CC3-2181CCF7154D}" dt="2022-09-24T17:56:07.850" v="1758" actId="207"/>
          <ac:picMkLst>
            <pc:docMk/>
            <pc:sldMk cId="1658474532" sldId="267"/>
            <ac:picMk id="2" creationId="{95F57628-6049-FF36-F027-C3B7D088FD47}"/>
          </ac:picMkLst>
        </pc:picChg>
        <pc:picChg chg="mod">
          <ac:chgData name="Marco Angelucci" userId="65808fc1-f420-4b6e-a7b4-e69216fbcf9a" providerId="ADAL" clId="{5A5ABB81-13A5-3C4E-9CC3-2181CCF7154D}" dt="2022-09-24T09:51:44.538" v="445"/>
          <ac:picMkLst>
            <pc:docMk/>
            <pc:sldMk cId="1658474532" sldId="267"/>
            <ac:picMk id="5" creationId="{6EE2ACAA-5A13-6C27-441B-C8FC4350A506}"/>
          </ac:picMkLst>
        </pc:picChg>
        <pc:picChg chg="mod">
          <ac:chgData name="Marco Angelucci" userId="65808fc1-f420-4b6e-a7b4-e69216fbcf9a" providerId="ADAL" clId="{5A5ABB81-13A5-3C4E-9CC3-2181CCF7154D}" dt="2022-09-24T09:51:44.538" v="445"/>
          <ac:picMkLst>
            <pc:docMk/>
            <pc:sldMk cId="1658474532" sldId="267"/>
            <ac:picMk id="17" creationId="{01027795-A8B0-7735-0517-10E7A5636077}"/>
          </ac:picMkLst>
        </pc:picChg>
        <pc:picChg chg="add del mod">
          <ac:chgData name="Marco Angelucci" userId="65808fc1-f420-4b6e-a7b4-e69216fbcf9a" providerId="ADAL" clId="{5A5ABB81-13A5-3C4E-9CC3-2181CCF7154D}" dt="2022-09-24T15:35:01.571" v="509" actId="478"/>
          <ac:picMkLst>
            <pc:docMk/>
            <pc:sldMk cId="1658474532" sldId="267"/>
            <ac:picMk id="34" creationId="{A82AE663-012A-BA19-DFF6-919335802588}"/>
          </ac:picMkLst>
        </pc:picChg>
        <pc:picChg chg="add del mod">
          <ac:chgData name="Marco Angelucci" userId="65808fc1-f420-4b6e-a7b4-e69216fbcf9a" providerId="ADAL" clId="{5A5ABB81-13A5-3C4E-9CC3-2181CCF7154D}" dt="2022-09-24T15:35:01.571" v="509" actId="478"/>
          <ac:picMkLst>
            <pc:docMk/>
            <pc:sldMk cId="1658474532" sldId="267"/>
            <ac:picMk id="36" creationId="{EE8C58DD-1D03-ECDC-832D-ED24B697BFA2}"/>
          </ac:picMkLst>
        </pc:picChg>
        <pc:picChg chg="add mod">
          <ac:chgData name="Marco Angelucci" userId="65808fc1-f420-4b6e-a7b4-e69216fbcf9a" providerId="ADAL" clId="{5A5ABB81-13A5-3C4E-9CC3-2181CCF7154D}" dt="2022-09-24T15:38:49.955" v="547" actId="1076"/>
          <ac:picMkLst>
            <pc:docMk/>
            <pc:sldMk cId="1658474532" sldId="267"/>
            <ac:picMk id="37" creationId="{AD58C7F4-4C4C-E293-5726-E627ECFD0B13}"/>
          </ac:picMkLst>
        </pc:picChg>
        <pc:picChg chg="add mod">
          <ac:chgData name="Marco Angelucci" userId="65808fc1-f420-4b6e-a7b4-e69216fbcf9a" providerId="ADAL" clId="{5A5ABB81-13A5-3C4E-9CC3-2181CCF7154D}" dt="2022-09-24T15:38:53.052" v="548" actId="1076"/>
          <ac:picMkLst>
            <pc:docMk/>
            <pc:sldMk cId="1658474532" sldId="267"/>
            <ac:picMk id="41" creationId="{BFE23C7B-617C-9B01-9426-FC83BE498F84}"/>
          </ac:picMkLst>
        </pc:picChg>
        <pc:cxnChg chg="add del mod">
          <ac:chgData name="Marco Angelucci" userId="65808fc1-f420-4b6e-a7b4-e69216fbcf9a" providerId="ADAL" clId="{5A5ABB81-13A5-3C4E-9CC3-2181CCF7154D}" dt="2022-09-24T09:52:09.255" v="453" actId="478"/>
          <ac:cxnSpMkLst>
            <pc:docMk/>
            <pc:sldMk cId="1658474532" sldId="267"/>
            <ac:cxnSpMk id="3" creationId="{6F370D73-3A1B-07D0-538F-C6ED791A5491}"/>
          </ac:cxnSpMkLst>
        </pc:cxnChg>
      </pc:sldChg>
      <pc:sldChg chg="addSp delSp modSp add mod ord">
        <pc:chgData name="Marco Angelucci" userId="65808fc1-f420-4b6e-a7b4-e69216fbcf9a" providerId="ADAL" clId="{5A5ABB81-13A5-3C4E-9CC3-2181CCF7154D}" dt="2022-09-24T15:43:27.073" v="586" actId="20578"/>
        <pc:sldMkLst>
          <pc:docMk/>
          <pc:sldMk cId="344846017" sldId="268"/>
        </pc:sldMkLst>
        <pc:spChg chg="add mod">
          <ac:chgData name="Marco Angelucci" userId="65808fc1-f420-4b6e-a7b4-e69216fbcf9a" providerId="ADAL" clId="{5A5ABB81-13A5-3C4E-9CC3-2181CCF7154D}" dt="2022-09-24T09:29:56.850" v="79" actId="790"/>
          <ac:spMkLst>
            <pc:docMk/>
            <pc:sldMk cId="344846017" sldId="268"/>
            <ac:spMk id="6" creationId="{3AFC4DD8-F1D7-554A-3008-E17605A6C318}"/>
          </ac:spMkLst>
        </pc:spChg>
        <pc:spChg chg="add mod">
          <ac:chgData name="Marco Angelucci" userId="65808fc1-f420-4b6e-a7b4-e69216fbcf9a" providerId="ADAL" clId="{5A5ABB81-13A5-3C4E-9CC3-2181CCF7154D}" dt="2022-09-24T09:29:56.850" v="79" actId="790"/>
          <ac:spMkLst>
            <pc:docMk/>
            <pc:sldMk cId="344846017" sldId="268"/>
            <ac:spMk id="7" creationId="{BAC3AE9E-E78F-81E1-7A9C-A795CAEF696F}"/>
          </ac:spMkLst>
        </pc:spChg>
        <pc:spChg chg="add mod">
          <ac:chgData name="Marco Angelucci" userId="65808fc1-f420-4b6e-a7b4-e69216fbcf9a" providerId="ADAL" clId="{5A5ABB81-13A5-3C4E-9CC3-2181CCF7154D}" dt="2022-09-24T09:30:21.731" v="83" actId="1076"/>
          <ac:spMkLst>
            <pc:docMk/>
            <pc:sldMk cId="344846017" sldId="268"/>
            <ac:spMk id="8" creationId="{6C6D55D8-01AD-7ED0-0179-DCEA63B8620D}"/>
          </ac:spMkLst>
        </pc:spChg>
        <pc:spChg chg="add mod">
          <ac:chgData name="Marco Angelucci" userId="65808fc1-f420-4b6e-a7b4-e69216fbcf9a" providerId="ADAL" clId="{5A5ABB81-13A5-3C4E-9CC3-2181CCF7154D}" dt="2022-09-24T09:30:38.022" v="94" actId="20577"/>
          <ac:spMkLst>
            <pc:docMk/>
            <pc:sldMk cId="344846017" sldId="268"/>
            <ac:spMk id="9" creationId="{9705C0C6-1372-208D-AF14-F2900EF27B26}"/>
          </ac:spMkLst>
        </pc:spChg>
        <pc:picChg chg="del">
          <ac:chgData name="Marco Angelucci" userId="65808fc1-f420-4b6e-a7b4-e69216fbcf9a" providerId="ADAL" clId="{5A5ABB81-13A5-3C4E-9CC3-2181CCF7154D}" dt="2022-09-24T09:18:53.595" v="6" actId="478"/>
          <ac:picMkLst>
            <pc:docMk/>
            <pc:sldMk cId="344846017" sldId="268"/>
            <ac:picMk id="2" creationId="{0CF55C2F-F5D6-BE92-F296-DA503B5C832D}"/>
          </ac:picMkLst>
        </pc:picChg>
        <pc:picChg chg="del">
          <ac:chgData name="Marco Angelucci" userId="65808fc1-f420-4b6e-a7b4-e69216fbcf9a" providerId="ADAL" clId="{5A5ABB81-13A5-3C4E-9CC3-2181CCF7154D}" dt="2022-09-24T09:18:53.595" v="6" actId="478"/>
          <ac:picMkLst>
            <pc:docMk/>
            <pc:sldMk cId="344846017" sldId="268"/>
            <ac:picMk id="3" creationId="{BED3C513-F771-FC83-4DF0-9BFD6FFD82E9}"/>
          </ac:picMkLst>
        </pc:picChg>
        <pc:picChg chg="mod">
          <ac:chgData name="Marco Angelucci" userId="65808fc1-f420-4b6e-a7b4-e69216fbcf9a" providerId="ADAL" clId="{5A5ABB81-13A5-3C4E-9CC3-2181CCF7154D}" dt="2022-09-24T09:28:43.294" v="40" actId="1076"/>
          <ac:picMkLst>
            <pc:docMk/>
            <pc:sldMk cId="344846017" sldId="268"/>
            <ac:picMk id="4" creationId="{4B902B99-9178-F6DC-B835-A951E9E70C59}"/>
          </ac:picMkLst>
        </pc:picChg>
        <pc:picChg chg="mod">
          <ac:chgData name="Marco Angelucci" userId="65808fc1-f420-4b6e-a7b4-e69216fbcf9a" providerId="ADAL" clId="{5A5ABB81-13A5-3C4E-9CC3-2181CCF7154D}" dt="2022-09-24T09:28:36.919" v="36" actId="1076"/>
          <ac:picMkLst>
            <pc:docMk/>
            <pc:sldMk cId="344846017" sldId="268"/>
            <ac:picMk id="5" creationId="{E58BD637-5924-6468-11F1-37DBCA9870A8}"/>
          </ac:picMkLst>
        </pc:picChg>
      </pc:sldChg>
      <pc:sldChg chg="addSp modSp new mod ord">
        <pc:chgData name="Marco Angelucci" userId="65808fc1-f420-4b6e-a7b4-e69216fbcf9a" providerId="ADAL" clId="{5A5ABB81-13A5-3C4E-9CC3-2181CCF7154D}" dt="2022-09-24T17:25:50.383" v="1191" actId="1076"/>
        <pc:sldMkLst>
          <pc:docMk/>
          <pc:sldMk cId="2141602545" sldId="269"/>
        </pc:sldMkLst>
        <pc:spChg chg="add mod">
          <ac:chgData name="Marco Angelucci" userId="65808fc1-f420-4b6e-a7b4-e69216fbcf9a" providerId="ADAL" clId="{5A5ABB81-13A5-3C4E-9CC3-2181CCF7154D}" dt="2022-09-24T17:25:50.383" v="1191" actId="1076"/>
          <ac:spMkLst>
            <pc:docMk/>
            <pc:sldMk cId="2141602545" sldId="269"/>
            <ac:spMk id="2" creationId="{F399D3EF-CA19-F1BA-7AE5-3A643E6294E0}"/>
          </ac:spMkLst>
        </pc:spChg>
        <pc:spChg chg="add mod">
          <ac:chgData name="Marco Angelucci" userId="65808fc1-f420-4b6e-a7b4-e69216fbcf9a" providerId="ADAL" clId="{5A5ABB81-13A5-3C4E-9CC3-2181CCF7154D}" dt="2022-09-24T17:25:38.519" v="1188" actId="1076"/>
          <ac:spMkLst>
            <pc:docMk/>
            <pc:sldMk cId="2141602545" sldId="269"/>
            <ac:spMk id="3" creationId="{99329114-4FAE-7EA9-BE82-1C9644C2F007}"/>
          </ac:spMkLst>
        </pc:spChg>
        <pc:spChg chg="add mod">
          <ac:chgData name="Marco Angelucci" userId="65808fc1-f420-4b6e-a7b4-e69216fbcf9a" providerId="ADAL" clId="{5A5ABB81-13A5-3C4E-9CC3-2181CCF7154D}" dt="2022-09-24T17:25:36.080" v="1187" actId="1076"/>
          <ac:spMkLst>
            <pc:docMk/>
            <pc:sldMk cId="2141602545" sldId="269"/>
            <ac:spMk id="4" creationId="{F21B3311-31EA-755D-A106-49C22C672893}"/>
          </ac:spMkLst>
        </pc:spChg>
        <pc:spChg chg="add mod">
          <ac:chgData name="Marco Angelucci" userId="65808fc1-f420-4b6e-a7b4-e69216fbcf9a" providerId="ADAL" clId="{5A5ABB81-13A5-3C4E-9CC3-2181CCF7154D}" dt="2022-09-24T17:25:33.339" v="1186" actId="1076"/>
          <ac:spMkLst>
            <pc:docMk/>
            <pc:sldMk cId="2141602545" sldId="269"/>
            <ac:spMk id="5" creationId="{50DDFD5A-2C20-1373-215F-EF45FA4F07B5}"/>
          </ac:spMkLst>
        </pc:spChg>
        <pc:spChg chg="mod">
          <ac:chgData name="Marco Angelucci" userId="65808fc1-f420-4b6e-a7b4-e69216fbcf9a" providerId="ADAL" clId="{5A5ABB81-13A5-3C4E-9CC3-2181CCF7154D}" dt="2022-09-24T09:27:32.679" v="25"/>
          <ac:spMkLst>
            <pc:docMk/>
            <pc:sldMk cId="2141602545" sldId="269"/>
            <ac:spMk id="8" creationId="{C36F600A-1FDB-C6E5-9CE1-625BF9095B86}"/>
          </ac:spMkLst>
        </pc:spChg>
        <pc:spChg chg="mod">
          <ac:chgData name="Marco Angelucci" userId="65808fc1-f420-4b6e-a7b4-e69216fbcf9a" providerId="ADAL" clId="{5A5ABB81-13A5-3C4E-9CC3-2181CCF7154D}" dt="2022-09-24T09:27:32.679" v="25"/>
          <ac:spMkLst>
            <pc:docMk/>
            <pc:sldMk cId="2141602545" sldId="269"/>
            <ac:spMk id="9" creationId="{C873B4BC-2A21-0956-3655-8160D938D923}"/>
          </ac:spMkLst>
        </pc:spChg>
        <pc:spChg chg="mod">
          <ac:chgData name="Marco Angelucci" userId="65808fc1-f420-4b6e-a7b4-e69216fbcf9a" providerId="ADAL" clId="{5A5ABB81-13A5-3C4E-9CC3-2181CCF7154D}" dt="2022-09-24T09:27:32.679" v="25"/>
          <ac:spMkLst>
            <pc:docMk/>
            <pc:sldMk cId="2141602545" sldId="269"/>
            <ac:spMk id="10" creationId="{C66FA827-F7DC-2CC4-4CBC-7685FBDBFFD6}"/>
          </ac:spMkLst>
        </pc:spChg>
        <pc:spChg chg="mod">
          <ac:chgData name="Marco Angelucci" userId="65808fc1-f420-4b6e-a7b4-e69216fbcf9a" providerId="ADAL" clId="{5A5ABB81-13A5-3C4E-9CC3-2181CCF7154D}" dt="2022-09-24T09:27:32.679" v="25"/>
          <ac:spMkLst>
            <pc:docMk/>
            <pc:sldMk cId="2141602545" sldId="269"/>
            <ac:spMk id="12" creationId="{15B5C8D6-ECCD-ABA6-0CAB-9C3D41E3B0D7}"/>
          </ac:spMkLst>
        </pc:spChg>
        <pc:spChg chg="mod">
          <ac:chgData name="Marco Angelucci" userId="65808fc1-f420-4b6e-a7b4-e69216fbcf9a" providerId="ADAL" clId="{5A5ABB81-13A5-3C4E-9CC3-2181CCF7154D}" dt="2022-09-24T09:27:32.679" v="25"/>
          <ac:spMkLst>
            <pc:docMk/>
            <pc:sldMk cId="2141602545" sldId="269"/>
            <ac:spMk id="13" creationId="{17B72D94-E981-C3F1-34E6-9F4388B07C7B}"/>
          </ac:spMkLst>
        </pc:spChg>
        <pc:spChg chg="add mod">
          <ac:chgData name="Marco Angelucci" userId="65808fc1-f420-4b6e-a7b4-e69216fbcf9a" providerId="ADAL" clId="{5A5ABB81-13A5-3C4E-9CC3-2181CCF7154D}" dt="2022-09-24T17:25:33.339" v="1186" actId="1076"/>
          <ac:spMkLst>
            <pc:docMk/>
            <pc:sldMk cId="2141602545" sldId="269"/>
            <ac:spMk id="14" creationId="{3D894910-8559-3C8F-9660-B39F301174E4}"/>
          </ac:spMkLst>
        </pc:spChg>
        <pc:spChg chg="add mod">
          <ac:chgData name="Marco Angelucci" userId="65808fc1-f420-4b6e-a7b4-e69216fbcf9a" providerId="ADAL" clId="{5A5ABB81-13A5-3C4E-9CC3-2181CCF7154D}" dt="2022-09-24T17:25:33.339" v="1186" actId="1076"/>
          <ac:spMkLst>
            <pc:docMk/>
            <pc:sldMk cId="2141602545" sldId="269"/>
            <ac:spMk id="15" creationId="{4FE6DD11-0C65-7E1A-3ECB-3DF8DE03F1FB}"/>
          </ac:spMkLst>
        </pc:spChg>
        <pc:spChg chg="add mod">
          <ac:chgData name="Marco Angelucci" userId="65808fc1-f420-4b6e-a7b4-e69216fbcf9a" providerId="ADAL" clId="{5A5ABB81-13A5-3C4E-9CC3-2181CCF7154D}" dt="2022-09-24T17:25:25.781" v="1185"/>
          <ac:spMkLst>
            <pc:docMk/>
            <pc:sldMk cId="2141602545" sldId="269"/>
            <ac:spMk id="16" creationId="{D30270D9-7D4F-9C78-BF00-BF56F151AE07}"/>
          </ac:spMkLst>
        </pc:spChg>
        <pc:grpChg chg="add mod">
          <ac:chgData name="Marco Angelucci" userId="65808fc1-f420-4b6e-a7b4-e69216fbcf9a" providerId="ADAL" clId="{5A5ABB81-13A5-3C4E-9CC3-2181CCF7154D}" dt="2022-09-24T17:25:45.959" v="1190" actId="1076"/>
          <ac:grpSpMkLst>
            <pc:docMk/>
            <pc:sldMk cId="2141602545" sldId="269"/>
            <ac:grpSpMk id="6" creationId="{5BA5D2B9-A6B1-7531-60E8-634877B02A3A}"/>
          </ac:grpSpMkLst>
        </pc:grpChg>
        <pc:grpChg chg="add mod">
          <ac:chgData name="Marco Angelucci" userId="65808fc1-f420-4b6e-a7b4-e69216fbcf9a" providerId="ADAL" clId="{5A5ABB81-13A5-3C4E-9CC3-2181CCF7154D}" dt="2022-09-24T17:25:36.080" v="1187" actId="1076"/>
          <ac:grpSpMkLst>
            <pc:docMk/>
            <pc:sldMk cId="2141602545" sldId="269"/>
            <ac:grpSpMk id="11" creationId="{8CCED107-9832-654F-1A4F-C198C6967BEE}"/>
          </ac:grpSpMkLst>
        </pc:grpChg>
        <pc:picChg chg="mod">
          <ac:chgData name="Marco Angelucci" userId="65808fc1-f420-4b6e-a7b4-e69216fbcf9a" providerId="ADAL" clId="{5A5ABB81-13A5-3C4E-9CC3-2181CCF7154D}" dt="2022-09-24T09:27:32.679" v="25"/>
          <ac:picMkLst>
            <pc:docMk/>
            <pc:sldMk cId="2141602545" sldId="269"/>
            <ac:picMk id="7" creationId="{2E869448-1027-BEC1-CBE1-AD9B48D82F8D}"/>
          </ac:picMkLst>
        </pc:picChg>
      </pc:sldChg>
      <pc:sldChg chg="addSp modSp new mod ord">
        <pc:chgData name="Marco Angelucci" userId="65808fc1-f420-4b6e-a7b4-e69216fbcf9a" providerId="ADAL" clId="{5A5ABB81-13A5-3C4E-9CC3-2181CCF7154D}" dt="2022-09-24T17:26:05.589" v="1194" actId="1076"/>
        <pc:sldMkLst>
          <pc:docMk/>
          <pc:sldMk cId="874660403" sldId="270"/>
        </pc:sldMkLst>
        <pc:spChg chg="add mod">
          <ac:chgData name="Marco Angelucci" userId="65808fc1-f420-4b6e-a7b4-e69216fbcf9a" providerId="ADAL" clId="{5A5ABB81-13A5-3C4E-9CC3-2181CCF7154D}" dt="2022-09-24T17:26:05.589" v="1194" actId="1076"/>
          <ac:spMkLst>
            <pc:docMk/>
            <pc:sldMk cId="874660403" sldId="270"/>
            <ac:spMk id="2" creationId="{828A117B-F9A4-8AD1-E24C-7E367F1F2E91}"/>
          </ac:spMkLst>
        </pc:spChg>
        <pc:spChg chg="mod">
          <ac:chgData name="Marco Angelucci" userId="65808fc1-f420-4b6e-a7b4-e69216fbcf9a" providerId="ADAL" clId="{5A5ABB81-13A5-3C4E-9CC3-2181CCF7154D}" dt="2022-09-24T09:27:49.110" v="28"/>
          <ac:spMkLst>
            <pc:docMk/>
            <pc:sldMk cId="874660403" sldId="270"/>
            <ac:spMk id="4" creationId="{9C8B1D6D-89EC-DDFF-67C4-C35954FD6BA6}"/>
          </ac:spMkLst>
        </pc:spChg>
        <pc:spChg chg="mod">
          <ac:chgData name="Marco Angelucci" userId="65808fc1-f420-4b6e-a7b4-e69216fbcf9a" providerId="ADAL" clId="{5A5ABB81-13A5-3C4E-9CC3-2181CCF7154D}" dt="2022-09-24T09:27:49.110" v="28"/>
          <ac:spMkLst>
            <pc:docMk/>
            <pc:sldMk cId="874660403" sldId="270"/>
            <ac:spMk id="5" creationId="{2E72E9C3-975B-DFB4-5F44-1F711F44FA1D}"/>
          </ac:spMkLst>
        </pc:spChg>
        <pc:spChg chg="mod">
          <ac:chgData name="Marco Angelucci" userId="65808fc1-f420-4b6e-a7b4-e69216fbcf9a" providerId="ADAL" clId="{5A5ABB81-13A5-3C4E-9CC3-2181CCF7154D}" dt="2022-09-24T09:27:49.110" v="28"/>
          <ac:spMkLst>
            <pc:docMk/>
            <pc:sldMk cId="874660403" sldId="270"/>
            <ac:spMk id="8" creationId="{397A3662-3255-555C-8960-F50E5F8C2539}"/>
          </ac:spMkLst>
        </pc:spChg>
        <pc:spChg chg="mod">
          <ac:chgData name="Marco Angelucci" userId="65808fc1-f420-4b6e-a7b4-e69216fbcf9a" providerId="ADAL" clId="{5A5ABB81-13A5-3C4E-9CC3-2181CCF7154D}" dt="2022-09-24T09:27:49.110" v="28"/>
          <ac:spMkLst>
            <pc:docMk/>
            <pc:sldMk cId="874660403" sldId="270"/>
            <ac:spMk id="9" creationId="{84E13C19-3A86-49F7-EB15-E0537B8C8493}"/>
          </ac:spMkLst>
        </pc:spChg>
        <pc:spChg chg="mod">
          <ac:chgData name="Marco Angelucci" userId="65808fc1-f420-4b6e-a7b4-e69216fbcf9a" providerId="ADAL" clId="{5A5ABB81-13A5-3C4E-9CC3-2181CCF7154D}" dt="2022-09-24T09:27:49.110" v="28"/>
          <ac:spMkLst>
            <pc:docMk/>
            <pc:sldMk cId="874660403" sldId="270"/>
            <ac:spMk id="10" creationId="{989374F8-F573-F6ED-A5C6-FDFC19E74F3F}"/>
          </ac:spMkLst>
        </pc:spChg>
        <pc:spChg chg="mod">
          <ac:chgData name="Marco Angelucci" userId="65808fc1-f420-4b6e-a7b4-e69216fbcf9a" providerId="ADAL" clId="{5A5ABB81-13A5-3C4E-9CC3-2181CCF7154D}" dt="2022-09-24T09:27:49.110" v="28"/>
          <ac:spMkLst>
            <pc:docMk/>
            <pc:sldMk cId="874660403" sldId="270"/>
            <ac:spMk id="12" creationId="{7F5FCB7E-CDAF-CBAD-1B12-97935B423FA1}"/>
          </ac:spMkLst>
        </pc:spChg>
        <pc:spChg chg="mod">
          <ac:chgData name="Marco Angelucci" userId="65808fc1-f420-4b6e-a7b4-e69216fbcf9a" providerId="ADAL" clId="{5A5ABB81-13A5-3C4E-9CC3-2181CCF7154D}" dt="2022-09-24T09:27:49.110" v="28"/>
          <ac:spMkLst>
            <pc:docMk/>
            <pc:sldMk cId="874660403" sldId="270"/>
            <ac:spMk id="13" creationId="{F79BCB9F-77D4-DD48-8977-339280AE5FBF}"/>
          </ac:spMkLst>
        </pc:spChg>
        <pc:spChg chg="mod">
          <ac:chgData name="Marco Angelucci" userId="65808fc1-f420-4b6e-a7b4-e69216fbcf9a" providerId="ADAL" clId="{5A5ABB81-13A5-3C4E-9CC3-2181CCF7154D}" dt="2022-09-24T09:27:49.110" v="28"/>
          <ac:spMkLst>
            <pc:docMk/>
            <pc:sldMk cId="874660403" sldId="270"/>
            <ac:spMk id="14" creationId="{A33D2453-90AA-54D6-483A-69A3EDB3DD94}"/>
          </ac:spMkLst>
        </pc:spChg>
        <pc:spChg chg="mod">
          <ac:chgData name="Marco Angelucci" userId="65808fc1-f420-4b6e-a7b4-e69216fbcf9a" providerId="ADAL" clId="{5A5ABB81-13A5-3C4E-9CC3-2181CCF7154D}" dt="2022-09-24T09:27:49.110" v="28"/>
          <ac:spMkLst>
            <pc:docMk/>
            <pc:sldMk cId="874660403" sldId="270"/>
            <ac:spMk id="16" creationId="{AF3C7D09-95A3-AD64-5526-37E26C84B8C4}"/>
          </ac:spMkLst>
        </pc:spChg>
        <pc:spChg chg="mod">
          <ac:chgData name="Marco Angelucci" userId="65808fc1-f420-4b6e-a7b4-e69216fbcf9a" providerId="ADAL" clId="{5A5ABB81-13A5-3C4E-9CC3-2181CCF7154D}" dt="2022-09-24T09:27:49.110" v="28"/>
          <ac:spMkLst>
            <pc:docMk/>
            <pc:sldMk cId="874660403" sldId="270"/>
            <ac:spMk id="17" creationId="{491930D5-F197-91D5-CBE4-D7C9353308EE}"/>
          </ac:spMkLst>
        </pc:spChg>
        <pc:spChg chg="add mod">
          <ac:chgData name="Marco Angelucci" userId="65808fc1-f420-4b6e-a7b4-e69216fbcf9a" providerId="ADAL" clId="{5A5ABB81-13A5-3C4E-9CC3-2181CCF7154D}" dt="2022-09-24T17:25:58.679" v="1192"/>
          <ac:spMkLst>
            <pc:docMk/>
            <pc:sldMk cId="874660403" sldId="270"/>
            <ac:spMk id="18" creationId="{635A74E5-7A1C-1EF1-91A3-552ED476B7D5}"/>
          </ac:spMkLst>
        </pc:spChg>
        <pc:grpChg chg="add mod">
          <ac:chgData name="Marco Angelucci" userId="65808fc1-f420-4b6e-a7b4-e69216fbcf9a" providerId="ADAL" clId="{5A5ABB81-13A5-3C4E-9CC3-2181CCF7154D}" dt="2022-09-24T09:27:55.602" v="30" actId="1076"/>
          <ac:grpSpMkLst>
            <pc:docMk/>
            <pc:sldMk cId="874660403" sldId="270"/>
            <ac:grpSpMk id="3" creationId="{C710074D-36BB-82BC-8DCD-6EEB96792892}"/>
          </ac:grpSpMkLst>
        </pc:grpChg>
        <pc:grpChg chg="add mod">
          <ac:chgData name="Marco Angelucci" userId="65808fc1-f420-4b6e-a7b4-e69216fbcf9a" providerId="ADAL" clId="{5A5ABB81-13A5-3C4E-9CC3-2181CCF7154D}" dt="2022-09-24T17:26:02.879" v="1193" actId="1076"/>
          <ac:grpSpMkLst>
            <pc:docMk/>
            <pc:sldMk cId="874660403" sldId="270"/>
            <ac:grpSpMk id="6" creationId="{CFB6BB30-51E8-0AD6-3D96-BD456E6E8976}"/>
          </ac:grpSpMkLst>
        </pc:grpChg>
        <pc:grpChg chg="mod">
          <ac:chgData name="Marco Angelucci" userId="65808fc1-f420-4b6e-a7b4-e69216fbcf9a" providerId="ADAL" clId="{5A5ABB81-13A5-3C4E-9CC3-2181CCF7154D}" dt="2022-09-24T09:27:49.110" v="28"/>
          <ac:grpSpMkLst>
            <pc:docMk/>
            <pc:sldMk cId="874660403" sldId="270"/>
            <ac:grpSpMk id="7" creationId="{CBF764B6-0DE6-51DA-1CBD-1A2A708FDEF8}"/>
          </ac:grpSpMkLst>
        </pc:grpChg>
        <pc:grpChg chg="add mod">
          <ac:chgData name="Marco Angelucci" userId="65808fc1-f420-4b6e-a7b4-e69216fbcf9a" providerId="ADAL" clId="{5A5ABB81-13A5-3C4E-9CC3-2181CCF7154D}" dt="2022-09-24T09:27:55.602" v="30" actId="1076"/>
          <ac:grpSpMkLst>
            <pc:docMk/>
            <pc:sldMk cId="874660403" sldId="270"/>
            <ac:grpSpMk id="15" creationId="{99E83910-F5D9-515D-DF0F-30F4A4CC5241}"/>
          </ac:grpSpMkLst>
        </pc:grpChg>
        <pc:picChg chg="mod">
          <ac:chgData name="Marco Angelucci" userId="65808fc1-f420-4b6e-a7b4-e69216fbcf9a" providerId="ADAL" clId="{5A5ABB81-13A5-3C4E-9CC3-2181CCF7154D}" dt="2022-09-24T09:27:49.110" v="28"/>
          <ac:picMkLst>
            <pc:docMk/>
            <pc:sldMk cId="874660403" sldId="270"/>
            <ac:picMk id="11" creationId="{F139DCFC-8E58-5AE0-48DE-2B1556248D3F}"/>
          </ac:picMkLst>
        </pc:picChg>
      </pc:sldChg>
      <pc:sldChg chg="modSp new mod">
        <pc:chgData name="Marco Angelucci" userId="65808fc1-f420-4b6e-a7b4-e69216fbcf9a" providerId="ADAL" clId="{5A5ABB81-13A5-3C4E-9CC3-2181CCF7154D}" dt="2022-09-24T17:22:43.820" v="1105" actId="27636"/>
        <pc:sldMkLst>
          <pc:docMk/>
          <pc:sldMk cId="3567706176" sldId="271"/>
        </pc:sldMkLst>
        <pc:spChg chg="mod">
          <ac:chgData name="Marco Angelucci" userId="65808fc1-f420-4b6e-a7b4-e69216fbcf9a" providerId="ADAL" clId="{5A5ABB81-13A5-3C4E-9CC3-2181CCF7154D}" dt="2022-09-24T17:22:42.969" v="1104"/>
          <ac:spMkLst>
            <pc:docMk/>
            <pc:sldMk cId="3567706176" sldId="271"/>
            <ac:spMk id="2" creationId="{E5D3A3CA-C3F1-B613-7A67-B96B61D39D08}"/>
          </ac:spMkLst>
        </pc:spChg>
        <pc:spChg chg="mod">
          <ac:chgData name="Marco Angelucci" userId="65808fc1-f420-4b6e-a7b4-e69216fbcf9a" providerId="ADAL" clId="{5A5ABB81-13A5-3C4E-9CC3-2181CCF7154D}" dt="2022-09-24T17:22:43.820" v="1105" actId="27636"/>
          <ac:spMkLst>
            <pc:docMk/>
            <pc:sldMk cId="3567706176" sldId="271"/>
            <ac:spMk id="3" creationId="{3B24A18A-1034-83E1-53A4-59B9DC8E1F2C}"/>
          </ac:spMkLst>
        </pc:spChg>
      </pc:sldChg>
      <pc:sldChg chg="addSp delSp modSp new mod modClrScheme chgLayout">
        <pc:chgData name="Marco Angelucci" userId="65808fc1-f420-4b6e-a7b4-e69216fbcf9a" providerId="ADAL" clId="{5A5ABB81-13A5-3C4E-9CC3-2181CCF7154D}" dt="2022-09-24T17:58:57.024" v="1800"/>
        <pc:sldMkLst>
          <pc:docMk/>
          <pc:sldMk cId="1613631896" sldId="272"/>
        </pc:sldMkLst>
        <pc:spChg chg="add del mod">
          <ac:chgData name="Marco Angelucci" userId="65808fc1-f420-4b6e-a7b4-e69216fbcf9a" providerId="ADAL" clId="{5A5ABB81-13A5-3C4E-9CC3-2181CCF7154D}" dt="2022-09-24T17:58:56.507" v="1799" actId="478"/>
          <ac:spMkLst>
            <pc:docMk/>
            <pc:sldMk cId="1613631896" sldId="272"/>
            <ac:spMk id="2" creationId="{3A62D996-37AA-8790-4B9C-A1F787167C04}"/>
          </ac:spMkLst>
        </pc:spChg>
        <pc:spChg chg="del">
          <ac:chgData name="Marco Angelucci" userId="65808fc1-f420-4b6e-a7b4-e69216fbcf9a" providerId="ADAL" clId="{5A5ABB81-13A5-3C4E-9CC3-2181CCF7154D}" dt="2022-09-24T09:37:11.735" v="418" actId="700"/>
          <ac:spMkLst>
            <pc:docMk/>
            <pc:sldMk cId="1613631896" sldId="272"/>
            <ac:spMk id="2" creationId="{45CACB2C-8FD4-0E6F-0F81-6F51B9C4E0B7}"/>
          </ac:spMkLst>
        </pc:spChg>
        <pc:spChg chg="del">
          <ac:chgData name="Marco Angelucci" userId="65808fc1-f420-4b6e-a7b4-e69216fbcf9a" providerId="ADAL" clId="{5A5ABB81-13A5-3C4E-9CC3-2181CCF7154D}" dt="2022-09-24T09:37:11.735" v="418" actId="700"/>
          <ac:spMkLst>
            <pc:docMk/>
            <pc:sldMk cId="1613631896" sldId="272"/>
            <ac:spMk id="3" creationId="{39931FF1-CCF2-4E4F-B62E-01976BEA3327}"/>
          </ac:spMkLst>
        </pc:spChg>
        <pc:spChg chg="add mod">
          <ac:chgData name="Marco Angelucci" userId="65808fc1-f420-4b6e-a7b4-e69216fbcf9a" providerId="ADAL" clId="{5A5ABB81-13A5-3C4E-9CC3-2181CCF7154D}" dt="2022-09-24T17:58:57.024" v="1800"/>
          <ac:spMkLst>
            <pc:docMk/>
            <pc:sldMk cId="1613631896" sldId="272"/>
            <ac:spMk id="3" creationId="{49F74D33-B758-CDC6-F5E2-ABE5065D2C75}"/>
          </ac:spMkLst>
        </pc:spChg>
        <pc:spChg chg="add mod">
          <ac:chgData name="Marco Angelucci" userId="65808fc1-f420-4b6e-a7b4-e69216fbcf9a" providerId="ADAL" clId="{5A5ABB81-13A5-3C4E-9CC3-2181CCF7154D}" dt="2022-09-24T09:37:22.567" v="420" actId="1076"/>
          <ac:spMkLst>
            <pc:docMk/>
            <pc:sldMk cId="1613631896" sldId="272"/>
            <ac:spMk id="4" creationId="{195F5DA6-8667-8B9F-5961-674B20130A23}"/>
          </ac:spMkLst>
        </pc:spChg>
        <pc:spChg chg="add del mod">
          <ac:chgData name="Marco Angelucci" userId="65808fc1-f420-4b6e-a7b4-e69216fbcf9a" providerId="ADAL" clId="{5A5ABB81-13A5-3C4E-9CC3-2181CCF7154D}" dt="2022-09-24T17:58:56.507" v="1799" actId="478"/>
          <ac:spMkLst>
            <pc:docMk/>
            <pc:sldMk cId="1613631896" sldId="272"/>
            <ac:spMk id="5" creationId="{1CA7D47E-EE8C-B4F5-109D-5BA3F47B6EE2}"/>
          </ac:spMkLst>
        </pc:spChg>
        <pc:spChg chg="add mod">
          <ac:chgData name="Marco Angelucci" userId="65808fc1-f420-4b6e-a7b4-e69216fbcf9a" providerId="ADAL" clId="{5A5ABB81-13A5-3C4E-9CC3-2181CCF7154D}" dt="2022-09-24T09:37:22.567" v="420" actId="1076"/>
          <ac:spMkLst>
            <pc:docMk/>
            <pc:sldMk cId="1613631896" sldId="272"/>
            <ac:spMk id="6" creationId="{9195186F-7E3E-2D16-6EAA-31DBB9304174}"/>
          </ac:spMkLst>
        </pc:spChg>
        <pc:spChg chg="add mod">
          <ac:chgData name="Marco Angelucci" userId="65808fc1-f420-4b6e-a7b4-e69216fbcf9a" providerId="ADAL" clId="{5A5ABB81-13A5-3C4E-9CC3-2181CCF7154D}" dt="2022-09-24T09:37:22.567" v="420" actId="1076"/>
          <ac:spMkLst>
            <pc:docMk/>
            <pc:sldMk cId="1613631896" sldId="272"/>
            <ac:spMk id="7" creationId="{1692056C-CFB2-6AC7-E844-4F03FF0C4032}"/>
          </ac:spMkLst>
        </pc:spChg>
        <pc:spChg chg="add mod">
          <ac:chgData name="Marco Angelucci" userId="65808fc1-f420-4b6e-a7b4-e69216fbcf9a" providerId="ADAL" clId="{5A5ABB81-13A5-3C4E-9CC3-2181CCF7154D}" dt="2022-09-24T09:37:22.567" v="420" actId="1076"/>
          <ac:spMkLst>
            <pc:docMk/>
            <pc:sldMk cId="1613631896" sldId="272"/>
            <ac:spMk id="9" creationId="{327EADD2-4E94-94E6-567A-264BBE7826A2}"/>
          </ac:spMkLst>
        </pc:spChg>
        <pc:spChg chg="add mod">
          <ac:chgData name="Marco Angelucci" userId="65808fc1-f420-4b6e-a7b4-e69216fbcf9a" providerId="ADAL" clId="{5A5ABB81-13A5-3C4E-9CC3-2181CCF7154D}" dt="2022-09-24T09:37:22.567" v="420" actId="1076"/>
          <ac:spMkLst>
            <pc:docMk/>
            <pc:sldMk cId="1613631896" sldId="272"/>
            <ac:spMk id="10" creationId="{0A80287B-CC8A-F6BD-0BA0-CE146DF09D17}"/>
          </ac:spMkLst>
        </pc:spChg>
        <pc:spChg chg="add mod">
          <ac:chgData name="Marco Angelucci" userId="65808fc1-f420-4b6e-a7b4-e69216fbcf9a" providerId="ADAL" clId="{5A5ABB81-13A5-3C4E-9CC3-2181CCF7154D}" dt="2022-09-24T09:37:22.567" v="420" actId="1076"/>
          <ac:spMkLst>
            <pc:docMk/>
            <pc:sldMk cId="1613631896" sldId="272"/>
            <ac:spMk id="11" creationId="{53DB8798-0DB5-B8E5-5EEC-EC3AF3E58AF7}"/>
          </ac:spMkLst>
        </pc:spChg>
        <pc:spChg chg="add mod">
          <ac:chgData name="Marco Angelucci" userId="65808fc1-f420-4b6e-a7b4-e69216fbcf9a" providerId="ADAL" clId="{5A5ABB81-13A5-3C4E-9CC3-2181CCF7154D}" dt="2022-09-24T17:58:57.024" v="1800"/>
          <ac:spMkLst>
            <pc:docMk/>
            <pc:sldMk cId="1613631896" sldId="272"/>
            <ac:spMk id="12" creationId="{527AFCEA-9A04-919A-132D-B7C03131B337}"/>
          </ac:spMkLst>
        </pc:spChg>
        <pc:picChg chg="add mod">
          <ac:chgData name="Marco Angelucci" userId="65808fc1-f420-4b6e-a7b4-e69216fbcf9a" providerId="ADAL" clId="{5A5ABB81-13A5-3C4E-9CC3-2181CCF7154D}" dt="2022-09-24T09:37:22.567" v="420" actId="1076"/>
          <ac:picMkLst>
            <pc:docMk/>
            <pc:sldMk cId="1613631896" sldId="272"/>
            <ac:picMk id="8" creationId="{7D31079E-0C50-4125-EDDA-67EAED999CD5}"/>
          </ac:picMkLst>
        </pc:picChg>
      </pc:sldChg>
      <pc:sldChg chg="addSp modSp new mod ord modShow">
        <pc:chgData name="Marco Angelucci" userId="65808fc1-f420-4b6e-a7b4-e69216fbcf9a" providerId="ADAL" clId="{5A5ABB81-13A5-3C4E-9CC3-2181CCF7154D}" dt="2022-09-24T15:55:28.768" v="614" actId="729"/>
        <pc:sldMkLst>
          <pc:docMk/>
          <pc:sldMk cId="55286099" sldId="273"/>
        </pc:sldMkLst>
        <pc:spChg chg="add mod">
          <ac:chgData name="Marco Angelucci" userId="65808fc1-f420-4b6e-a7b4-e69216fbcf9a" providerId="ADAL" clId="{5A5ABB81-13A5-3C4E-9CC3-2181CCF7154D}" dt="2022-09-24T09:38:22.703" v="427" actId="1076"/>
          <ac:spMkLst>
            <pc:docMk/>
            <pc:sldMk cId="55286099" sldId="273"/>
            <ac:spMk id="4" creationId="{4637961A-B92A-403D-1473-BD3AF8F5F08E}"/>
          </ac:spMkLst>
        </pc:spChg>
        <pc:spChg chg="add mod">
          <ac:chgData name="Marco Angelucci" userId="65808fc1-f420-4b6e-a7b4-e69216fbcf9a" providerId="ADAL" clId="{5A5ABB81-13A5-3C4E-9CC3-2181CCF7154D}" dt="2022-09-24T09:38:22.703" v="427" actId="1076"/>
          <ac:spMkLst>
            <pc:docMk/>
            <pc:sldMk cId="55286099" sldId="273"/>
            <ac:spMk id="5" creationId="{61E1131D-7BDE-C0AF-E8E7-EA7858462DC0}"/>
          </ac:spMkLst>
        </pc:spChg>
        <pc:spChg chg="add mod">
          <ac:chgData name="Marco Angelucci" userId="65808fc1-f420-4b6e-a7b4-e69216fbcf9a" providerId="ADAL" clId="{5A5ABB81-13A5-3C4E-9CC3-2181CCF7154D}" dt="2022-09-24T09:38:22.703" v="427" actId="1076"/>
          <ac:spMkLst>
            <pc:docMk/>
            <pc:sldMk cId="55286099" sldId="273"/>
            <ac:spMk id="6" creationId="{256B1383-2194-0749-465A-515B08B42589}"/>
          </ac:spMkLst>
        </pc:spChg>
        <pc:spChg chg="add mod">
          <ac:chgData name="Marco Angelucci" userId="65808fc1-f420-4b6e-a7b4-e69216fbcf9a" providerId="ADAL" clId="{5A5ABB81-13A5-3C4E-9CC3-2181CCF7154D}" dt="2022-09-24T09:38:22.703" v="427" actId="1076"/>
          <ac:spMkLst>
            <pc:docMk/>
            <pc:sldMk cId="55286099" sldId="273"/>
            <ac:spMk id="7" creationId="{48F3277D-B237-D62E-F8D7-3EE7C376897B}"/>
          </ac:spMkLst>
        </pc:spChg>
        <pc:picChg chg="add mod">
          <ac:chgData name="Marco Angelucci" userId="65808fc1-f420-4b6e-a7b4-e69216fbcf9a" providerId="ADAL" clId="{5A5ABB81-13A5-3C4E-9CC3-2181CCF7154D}" dt="2022-09-24T09:38:22.703" v="427" actId="1076"/>
          <ac:picMkLst>
            <pc:docMk/>
            <pc:sldMk cId="55286099" sldId="273"/>
            <ac:picMk id="2" creationId="{C735D1D3-6E98-3A16-E202-23D0EE859D1C}"/>
          </ac:picMkLst>
        </pc:picChg>
        <pc:picChg chg="add mod">
          <ac:chgData name="Marco Angelucci" userId="65808fc1-f420-4b6e-a7b4-e69216fbcf9a" providerId="ADAL" clId="{5A5ABB81-13A5-3C4E-9CC3-2181CCF7154D}" dt="2022-09-24T09:38:22.703" v="427" actId="1076"/>
          <ac:picMkLst>
            <pc:docMk/>
            <pc:sldMk cId="55286099" sldId="273"/>
            <ac:picMk id="3" creationId="{413786B5-9EF6-8BBB-19DF-F44390404995}"/>
          </ac:picMkLst>
        </pc:picChg>
      </pc:sldChg>
      <pc:sldChg chg="addSp modSp new mod modShow">
        <pc:chgData name="Marco Angelucci" userId="65808fc1-f420-4b6e-a7b4-e69216fbcf9a" providerId="ADAL" clId="{5A5ABB81-13A5-3C4E-9CC3-2181CCF7154D}" dt="2022-09-24T09:40:29.708" v="431" actId="729"/>
        <pc:sldMkLst>
          <pc:docMk/>
          <pc:sldMk cId="3273336740" sldId="274"/>
        </pc:sldMkLst>
        <pc:spChg chg="mod">
          <ac:chgData name="Marco Angelucci" userId="65808fc1-f420-4b6e-a7b4-e69216fbcf9a" providerId="ADAL" clId="{5A5ABB81-13A5-3C4E-9CC3-2181CCF7154D}" dt="2022-09-24T09:39:47.478" v="429"/>
          <ac:spMkLst>
            <pc:docMk/>
            <pc:sldMk cId="3273336740" sldId="274"/>
            <ac:spMk id="4" creationId="{BAA09B1D-A302-FF2C-F997-4008A2F56B57}"/>
          </ac:spMkLst>
        </pc:spChg>
        <pc:spChg chg="mod">
          <ac:chgData name="Marco Angelucci" userId="65808fc1-f420-4b6e-a7b4-e69216fbcf9a" providerId="ADAL" clId="{5A5ABB81-13A5-3C4E-9CC3-2181CCF7154D}" dt="2022-09-24T09:39:47.478" v="429"/>
          <ac:spMkLst>
            <pc:docMk/>
            <pc:sldMk cId="3273336740" sldId="274"/>
            <ac:spMk id="5" creationId="{92966816-0A3D-C5F1-50F9-0878AD0D02F7}"/>
          </ac:spMkLst>
        </pc:spChg>
        <pc:spChg chg="mod">
          <ac:chgData name="Marco Angelucci" userId="65808fc1-f420-4b6e-a7b4-e69216fbcf9a" providerId="ADAL" clId="{5A5ABB81-13A5-3C4E-9CC3-2181CCF7154D}" dt="2022-09-24T09:39:47.478" v="429"/>
          <ac:spMkLst>
            <pc:docMk/>
            <pc:sldMk cId="3273336740" sldId="274"/>
            <ac:spMk id="6" creationId="{0FE1266E-8073-7774-3712-8140C5C92D40}"/>
          </ac:spMkLst>
        </pc:spChg>
        <pc:spChg chg="mod">
          <ac:chgData name="Marco Angelucci" userId="65808fc1-f420-4b6e-a7b4-e69216fbcf9a" providerId="ADAL" clId="{5A5ABB81-13A5-3C4E-9CC3-2181CCF7154D}" dt="2022-09-24T09:39:47.478" v="429"/>
          <ac:spMkLst>
            <pc:docMk/>
            <pc:sldMk cId="3273336740" sldId="274"/>
            <ac:spMk id="7" creationId="{174CAEDB-3E82-68C2-1842-602709DD764C}"/>
          </ac:spMkLst>
        </pc:spChg>
        <pc:spChg chg="mod">
          <ac:chgData name="Marco Angelucci" userId="65808fc1-f420-4b6e-a7b4-e69216fbcf9a" providerId="ADAL" clId="{5A5ABB81-13A5-3C4E-9CC3-2181CCF7154D}" dt="2022-09-24T09:39:47.478" v="429"/>
          <ac:spMkLst>
            <pc:docMk/>
            <pc:sldMk cId="3273336740" sldId="274"/>
            <ac:spMk id="8" creationId="{6D734E76-5B1B-FBAF-82BE-34869C891AF9}"/>
          </ac:spMkLst>
        </pc:spChg>
        <pc:spChg chg="mod">
          <ac:chgData name="Marco Angelucci" userId="65808fc1-f420-4b6e-a7b4-e69216fbcf9a" providerId="ADAL" clId="{5A5ABB81-13A5-3C4E-9CC3-2181CCF7154D}" dt="2022-09-24T09:39:47.478" v="429"/>
          <ac:spMkLst>
            <pc:docMk/>
            <pc:sldMk cId="3273336740" sldId="274"/>
            <ac:spMk id="9" creationId="{E6FFC162-4B3B-057D-52A3-DA7683BB9073}"/>
          </ac:spMkLst>
        </pc:spChg>
        <pc:spChg chg="mod">
          <ac:chgData name="Marco Angelucci" userId="65808fc1-f420-4b6e-a7b4-e69216fbcf9a" providerId="ADAL" clId="{5A5ABB81-13A5-3C4E-9CC3-2181CCF7154D}" dt="2022-09-24T09:39:47.478" v="429"/>
          <ac:spMkLst>
            <pc:docMk/>
            <pc:sldMk cId="3273336740" sldId="274"/>
            <ac:spMk id="10" creationId="{07F5D74C-D720-57E3-AE8F-056006F02ECF}"/>
          </ac:spMkLst>
        </pc:spChg>
        <pc:spChg chg="mod">
          <ac:chgData name="Marco Angelucci" userId="65808fc1-f420-4b6e-a7b4-e69216fbcf9a" providerId="ADAL" clId="{5A5ABB81-13A5-3C4E-9CC3-2181CCF7154D}" dt="2022-09-24T09:39:47.478" v="429"/>
          <ac:spMkLst>
            <pc:docMk/>
            <pc:sldMk cId="3273336740" sldId="274"/>
            <ac:spMk id="11" creationId="{FD9726F2-B64D-1513-FD95-28A9B63CFB28}"/>
          </ac:spMkLst>
        </pc:spChg>
        <pc:spChg chg="mod">
          <ac:chgData name="Marco Angelucci" userId="65808fc1-f420-4b6e-a7b4-e69216fbcf9a" providerId="ADAL" clId="{5A5ABB81-13A5-3C4E-9CC3-2181CCF7154D}" dt="2022-09-24T09:39:47.478" v="429"/>
          <ac:spMkLst>
            <pc:docMk/>
            <pc:sldMk cId="3273336740" sldId="274"/>
            <ac:spMk id="13" creationId="{98C8FA4C-D1A0-936A-1879-C8A61A14119C}"/>
          </ac:spMkLst>
        </pc:spChg>
        <pc:spChg chg="mod">
          <ac:chgData name="Marco Angelucci" userId="65808fc1-f420-4b6e-a7b4-e69216fbcf9a" providerId="ADAL" clId="{5A5ABB81-13A5-3C4E-9CC3-2181CCF7154D}" dt="2022-09-24T09:39:47.478" v="429"/>
          <ac:spMkLst>
            <pc:docMk/>
            <pc:sldMk cId="3273336740" sldId="274"/>
            <ac:spMk id="14" creationId="{2860FC45-BED9-940D-E12A-DCE142D5E72C}"/>
          </ac:spMkLst>
        </pc:spChg>
        <pc:spChg chg="mod">
          <ac:chgData name="Marco Angelucci" userId="65808fc1-f420-4b6e-a7b4-e69216fbcf9a" providerId="ADAL" clId="{5A5ABB81-13A5-3C4E-9CC3-2181CCF7154D}" dt="2022-09-24T09:39:47.478" v="429"/>
          <ac:spMkLst>
            <pc:docMk/>
            <pc:sldMk cId="3273336740" sldId="274"/>
            <ac:spMk id="15" creationId="{15DE331C-4CC3-DB39-BC4E-287B0A141D1C}"/>
          </ac:spMkLst>
        </pc:spChg>
        <pc:spChg chg="mod">
          <ac:chgData name="Marco Angelucci" userId="65808fc1-f420-4b6e-a7b4-e69216fbcf9a" providerId="ADAL" clId="{5A5ABB81-13A5-3C4E-9CC3-2181CCF7154D}" dt="2022-09-24T09:39:47.478" v="429"/>
          <ac:spMkLst>
            <pc:docMk/>
            <pc:sldMk cId="3273336740" sldId="274"/>
            <ac:spMk id="16" creationId="{B037C4C9-D7F9-116E-7004-AF12D3F97687}"/>
          </ac:spMkLst>
        </pc:spChg>
        <pc:spChg chg="mod">
          <ac:chgData name="Marco Angelucci" userId="65808fc1-f420-4b6e-a7b4-e69216fbcf9a" providerId="ADAL" clId="{5A5ABB81-13A5-3C4E-9CC3-2181CCF7154D}" dt="2022-09-24T09:39:47.478" v="429"/>
          <ac:spMkLst>
            <pc:docMk/>
            <pc:sldMk cId="3273336740" sldId="274"/>
            <ac:spMk id="19" creationId="{A107BC17-AD4F-8EFA-3E64-88E8B260966F}"/>
          </ac:spMkLst>
        </pc:spChg>
        <pc:spChg chg="add mod">
          <ac:chgData name="Marco Angelucci" userId="65808fc1-f420-4b6e-a7b4-e69216fbcf9a" providerId="ADAL" clId="{5A5ABB81-13A5-3C4E-9CC3-2181CCF7154D}" dt="2022-09-24T09:39:50.181" v="430" actId="1076"/>
          <ac:spMkLst>
            <pc:docMk/>
            <pc:sldMk cId="3273336740" sldId="274"/>
            <ac:spMk id="20" creationId="{77B78752-3159-5CDE-0EAD-C14E74FF61A0}"/>
          </ac:spMkLst>
        </pc:spChg>
        <pc:spChg chg="add mod">
          <ac:chgData name="Marco Angelucci" userId="65808fc1-f420-4b6e-a7b4-e69216fbcf9a" providerId="ADAL" clId="{5A5ABB81-13A5-3C4E-9CC3-2181CCF7154D}" dt="2022-09-24T09:39:50.181" v="430" actId="1076"/>
          <ac:spMkLst>
            <pc:docMk/>
            <pc:sldMk cId="3273336740" sldId="274"/>
            <ac:spMk id="21" creationId="{0168427B-2D54-B624-E3C6-E11BB760576F}"/>
          </ac:spMkLst>
        </pc:spChg>
        <pc:spChg chg="add mod">
          <ac:chgData name="Marco Angelucci" userId="65808fc1-f420-4b6e-a7b4-e69216fbcf9a" providerId="ADAL" clId="{5A5ABB81-13A5-3C4E-9CC3-2181CCF7154D}" dt="2022-09-24T09:39:50.181" v="430" actId="1076"/>
          <ac:spMkLst>
            <pc:docMk/>
            <pc:sldMk cId="3273336740" sldId="274"/>
            <ac:spMk id="22" creationId="{F1088C3B-D73A-45DB-D3EB-B17A61AA6CA9}"/>
          </ac:spMkLst>
        </pc:spChg>
        <pc:spChg chg="add mod">
          <ac:chgData name="Marco Angelucci" userId="65808fc1-f420-4b6e-a7b4-e69216fbcf9a" providerId="ADAL" clId="{5A5ABB81-13A5-3C4E-9CC3-2181CCF7154D}" dt="2022-09-24T09:39:50.181" v="430" actId="1076"/>
          <ac:spMkLst>
            <pc:docMk/>
            <pc:sldMk cId="3273336740" sldId="274"/>
            <ac:spMk id="23" creationId="{5968855D-7A68-5DA4-C5BC-E669CB7070CE}"/>
          </ac:spMkLst>
        </pc:spChg>
        <pc:grpChg chg="add mod">
          <ac:chgData name="Marco Angelucci" userId="65808fc1-f420-4b6e-a7b4-e69216fbcf9a" providerId="ADAL" clId="{5A5ABB81-13A5-3C4E-9CC3-2181CCF7154D}" dt="2022-09-24T09:39:50.181" v="430" actId="1076"/>
          <ac:grpSpMkLst>
            <pc:docMk/>
            <pc:sldMk cId="3273336740" sldId="274"/>
            <ac:grpSpMk id="2" creationId="{5091A144-BF5E-2130-61B0-023E5371BA1B}"/>
          </ac:grpSpMkLst>
        </pc:grpChg>
        <pc:grpChg chg="mod">
          <ac:chgData name="Marco Angelucci" userId="65808fc1-f420-4b6e-a7b4-e69216fbcf9a" providerId="ADAL" clId="{5A5ABB81-13A5-3C4E-9CC3-2181CCF7154D}" dt="2022-09-24T09:39:47.478" v="429"/>
          <ac:grpSpMkLst>
            <pc:docMk/>
            <pc:sldMk cId="3273336740" sldId="274"/>
            <ac:grpSpMk id="3" creationId="{39A7A8BF-9723-6C08-AC6F-230A5675F09C}"/>
          </ac:grpSpMkLst>
        </pc:grpChg>
        <pc:grpChg chg="add mod">
          <ac:chgData name="Marco Angelucci" userId="65808fc1-f420-4b6e-a7b4-e69216fbcf9a" providerId="ADAL" clId="{5A5ABB81-13A5-3C4E-9CC3-2181CCF7154D}" dt="2022-09-24T09:39:50.181" v="430" actId="1076"/>
          <ac:grpSpMkLst>
            <pc:docMk/>
            <pc:sldMk cId="3273336740" sldId="274"/>
            <ac:grpSpMk id="17" creationId="{67C5F98F-3D2F-44CD-EB3E-5CD6CABBF8C2}"/>
          </ac:grpSpMkLst>
        </pc:grpChg>
        <pc:picChg chg="mod">
          <ac:chgData name="Marco Angelucci" userId="65808fc1-f420-4b6e-a7b4-e69216fbcf9a" providerId="ADAL" clId="{5A5ABB81-13A5-3C4E-9CC3-2181CCF7154D}" dt="2022-09-24T09:39:47.478" v="429"/>
          <ac:picMkLst>
            <pc:docMk/>
            <pc:sldMk cId="3273336740" sldId="274"/>
            <ac:picMk id="12" creationId="{388C7FF3-AE27-0C56-B45C-45938BB4C2AE}"/>
          </ac:picMkLst>
        </pc:picChg>
        <pc:picChg chg="mod">
          <ac:chgData name="Marco Angelucci" userId="65808fc1-f420-4b6e-a7b4-e69216fbcf9a" providerId="ADAL" clId="{5A5ABB81-13A5-3C4E-9CC3-2181CCF7154D}" dt="2022-09-24T09:39:47.478" v="429"/>
          <ac:picMkLst>
            <pc:docMk/>
            <pc:sldMk cId="3273336740" sldId="274"/>
            <ac:picMk id="18" creationId="{B21A558D-E8C6-08A3-DECD-CCAE6B50F3CA}"/>
          </ac:picMkLst>
        </pc:picChg>
        <pc:cxnChg chg="add mod">
          <ac:chgData name="Marco Angelucci" userId="65808fc1-f420-4b6e-a7b4-e69216fbcf9a" providerId="ADAL" clId="{5A5ABB81-13A5-3C4E-9CC3-2181CCF7154D}" dt="2022-09-24T09:39:50.181" v="430" actId="1076"/>
          <ac:cxnSpMkLst>
            <pc:docMk/>
            <pc:sldMk cId="3273336740" sldId="274"/>
            <ac:cxnSpMk id="24" creationId="{734FB1B3-20F2-C67C-EFE5-4A7223F15645}"/>
          </ac:cxnSpMkLst>
        </pc:cxnChg>
        <pc:cxnChg chg="add mod">
          <ac:chgData name="Marco Angelucci" userId="65808fc1-f420-4b6e-a7b4-e69216fbcf9a" providerId="ADAL" clId="{5A5ABB81-13A5-3C4E-9CC3-2181CCF7154D}" dt="2022-09-24T09:39:50.181" v="430" actId="1076"/>
          <ac:cxnSpMkLst>
            <pc:docMk/>
            <pc:sldMk cId="3273336740" sldId="274"/>
            <ac:cxnSpMk id="25" creationId="{2E47A7CD-A378-119F-D4FE-A1A1FBBF7475}"/>
          </ac:cxnSpMkLst>
        </pc:cxnChg>
        <pc:cxnChg chg="add mod">
          <ac:chgData name="Marco Angelucci" userId="65808fc1-f420-4b6e-a7b4-e69216fbcf9a" providerId="ADAL" clId="{5A5ABB81-13A5-3C4E-9CC3-2181CCF7154D}" dt="2022-09-24T09:39:50.181" v="430" actId="1076"/>
          <ac:cxnSpMkLst>
            <pc:docMk/>
            <pc:sldMk cId="3273336740" sldId="274"/>
            <ac:cxnSpMk id="26" creationId="{E3389D9E-FD28-B9F7-26EB-718D99F784FC}"/>
          </ac:cxnSpMkLst>
        </pc:cxnChg>
        <pc:cxnChg chg="add mod">
          <ac:chgData name="Marco Angelucci" userId="65808fc1-f420-4b6e-a7b4-e69216fbcf9a" providerId="ADAL" clId="{5A5ABB81-13A5-3C4E-9CC3-2181CCF7154D}" dt="2022-09-24T09:39:50.181" v="430" actId="1076"/>
          <ac:cxnSpMkLst>
            <pc:docMk/>
            <pc:sldMk cId="3273336740" sldId="274"/>
            <ac:cxnSpMk id="27" creationId="{D6400386-4950-2DFC-872A-9820EC9F3179}"/>
          </ac:cxnSpMkLst>
        </pc:cxnChg>
      </pc:sldChg>
      <pc:sldChg chg="addSp delSp modSp new mod modClrScheme chgLayout">
        <pc:chgData name="Marco Angelucci" userId="65808fc1-f420-4b6e-a7b4-e69216fbcf9a" providerId="ADAL" clId="{5A5ABB81-13A5-3C4E-9CC3-2181CCF7154D}" dt="2022-09-24T17:43:58.308" v="1603" actId="20577"/>
        <pc:sldMkLst>
          <pc:docMk/>
          <pc:sldMk cId="1183938474" sldId="275"/>
        </pc:sldMkLst>
        <pc:spChg chg="del">
          <ac:chgData name="Marco Angelucci" userId="65808fc1-f420-4b6e-a7b4-e69216fbcf9a" providerId="ADAL" clId="{5A5ABB81-13A5-3C4E-9CC3-2181CCF7154D}" dt="2022-09-24T09:42:33.259" v="433" actId="700"/>
          <ac:spMkLst>
            <pc:docMk/>
            <pc:sldMk cId="1183938474" sldId="275"/>
            <ac:spMk id="2" creationId="{470D6269-AB28-D9F9-2B71-B3E7EF6033F4}"/>
          </ac:spMkLst>
        </pc:spChg>
        <pc:spChg chg="mod">
          <ac:chgData name="Marco Angelucci" userId="65808fc1-f420-4b6e-a7b4-e69216fbcf9a" providerId="ADAL" clId="{5A5ABB81-13A5-3C4E-9CC3-2181CCF7154D}" dt="2022-09-24T17:42:52.865" v="1596" actId="14100"/>
          <ac:spMkLst>
            <pc:docMk/>
            <pc:sldMk cId="1183938474" sldId="275"/>
            <ac:spMk id="3" creationId="{56C9F88C-ED24-F7EA-920A-9C55EDD5F375}"/>
          </ac:spMkLst>
        </pc:spChg>
        <pc:spChg chg="del">
          <ac:chgData name="Marco Angelucci" userId="65808fc1-f420-4b6e-a7b4-e69216fbcf9a" providerId="ADAL" clId="{5A5ABB81-13A5-3C4E-9CC3-2181CCF7154D}" dt="2022-09-24T09:42:33.259" v="433" actId="700"/>
          <ac:spMkLst>
            <pc:docMk/>
            <pc:sldMk cId="1183938474" sldId="275"/>
            <ac:spMk id="3" creationId="{8FA404C9-E019-AED6-751D-32766672C185}"/>
          </ac:spMkLst>
        </pc:spChg>
        <pc:spChg chg="mod">
          <ac:chgData name="Marco Angelucci" userId="65808fc1-f420-4b6e-a7b4-e69216fbcf9a" providerId="ADAL" clId="{5A5ABB81-13A5-3C4E-9CC3-2181CCF7154D}" dt="2022-09-24T09:42:34.266" v="434"/>
          <ac:spMkLst>
            <pc:docMk/>
            <pc:sldMk cId="1183938474" sldId="275"/>
            <ac:spMk id="5" creationId="{9E12517B-E6B1-A764-A317-7FFF189C5A9F}"/>
          </ac:spMkLst>
        </pc:spChg>
        <pc:spChg chg="mod">
          <ac:chgData name="Marco Angelucci" userId="65808fc1-f420-4b6e-a7b4-e69216fbcf9a" providerId="ADAL" clId="{5A5ABB81-13A5-3C4E-9CC3-2181CCF7154D}" dt="2022-09-24T09:42:34.266" v="434"/>
          <ac:spMkLst>
            <pc:docMk/>
            <pc:sldMk cId="1183938474" sldId="275"/>
            <ac:spMk id="6" creationId="{70F88244-671E-A899-366C-7B28322B732E}"/>
          </ac:spMkLst>
        </pc:spChg>
        <pc:spChg chg="mod">
          <ac:chgData name="Marco Angelucci" userId="65808fc1-f420-4b6e-a7b4-e69216fbcf9a" providerId="ADAL" clId="{5A5ABB81-13A5-3C4E-9CC3-2181CCF7154D}" dt="2022-09-24T09:42:34.266" v="434"/>
          <ac:spMkLst>
            <pc:docMk/>
            <pc:sldMk cId="1183938474" sldId="275"/>
            <ac:spMk id="9" creationId="{45FB8F02-34EE-D00A-0E99-7092725281A4}"/>
          </ac:spMkLst>
        </pc:spChg>
        <pc:spChg chg="add mod">
          <ac:chgData name="Marco Angelucci" userId="65808fc1-f420-4b6e-a7b4-e69216fbcf9a" providerId="ADAL" clId="{5A5ABB81-13A5-3C4E-9CC3-2181CCF7154D}" dt="2022-09-24T17:20:35.144" v="1056" actId="1076"/>
          <ac:spMkLst>
            <pc:docMk/>
            <pc:sldMk cId="1183938474" sldId="275"/>
            <ac:spMk id="11" creationId="{BDA4DCCF-5AEC-0832-9EEE-0D3F7A88961C}"/>
          </ac:spMkLst>
        </pc:spChg>
        <pc:spChg chg="add mod">
          <ac:chgData name="Marco Angelucci" userId="65808fc1-f420-4b6e-a7b4-e69216fbcf9a" providerId="ADAL" clId="{5A5ABB81-13A5-3C4E-9CC3-2181CCF7154D}" dt="2022-09-24T17:20:39.192" v="1057" actId="1076"/>
          <ac:spMkLst>
            <pc:docMk/>
            <pc:sldMk cId="1183938474" sldId="275"/>
            <ac:spMk id="12" creationId="{3BD03374-041B-1783-9B93-F68FCB0D84E8}"/>
          </ac:spMkLst>
        </pc:spChg>
        <pc:spChg chg="add mod">
          <ac:chgData name="Marco Angelucci" userId="65808fc1-f420-4b6e-a7b4-e69216fbcf9a" providerId="ADAL" clId="{5A5ABB81-13A5-3C4E-9CC3-2181CCF7154D}" dt="2022-09-24T17:20:35.144" v="1056" actId="1076"/>
          <ac:spMkLst>
            <pc:docMk/>
            <pc:sldMk cId="1183938474" sldId="275"/>
            <ac:spMk id="13" creationId="{5A47A624-7F67-A576-4317-38FB7386264E}"/>
          </ac:spMkLst>
        </pc:spChg>
        <pc:spChg chg="mod">
          <ac:chgData name="Marco Angelucci" userId="65808fc1-f420-4b6e-a7b4-e69216fbcf9a" providerId="ADAL" clId="{5A5ABB81-13A5-3C4E-9CC3-2181CCF7154D}" dt="2022-09-24T09:42:34.266" v="434"/>
          <ac:spMkLst>
            <pc:docMk/>
            <pc:sldMk cId="1183938474" sldId="275"/>
            <ac:spMk id="16" creationId="{26F07EAD-0CF1-906E-13D1-FF4B7CF1AD0F}"/>
          </ac:spMkLst>
        </pc:spChg>
        <pc:spChg chg="add mod">
          <ac:chgData name="Marco Angelucci" userId="65808fc1-f420-4b6e-a7b4-e69216fbcf9a" providerId="ADAL" clId="{5A5ABB81-13A5-3C4E-9CC3-2181CCF7154D}" dt="2022-09-24T17:20:35.144" v="1056" actId="1076"/>
          <ac:spMkLst>
            <pc:docMk/>
            <pc:sldMk cId="1183938474" sldId="275"/>
            <ac:spMk id="17" creationId="{103220F4-2F88-6F7A-086E-06909D8D6F18}"/>
          </ac:spMkLst>
        </pc:spChg>
        <pc:spChg chg="mod">
          <ac:chgData name="Marco Angelucci" userId="65808fc1-f420-4b6e-a7b4-e69216fbcf9a" providerId="ADAL" clId="{5A5ABB81-13A5-3C4E-9CC3-2181CCF7154D}" dt="2022-09-24T17:43:58.308" v="1603" actId="20577"/>
          <ac:spMkLst>
            <pc:docMk/>
            <pc:sldMk cId="1183938474" sldId="275"/>
            <ac:spMk id="19" creationId="{915D1519-8CB7-A848-58B4-082D72B1F3DD}"/>
          </ac:spMkLst>
        </pc:spChg>
        <pc:spChg chg="mod">
          <ac:chgData name="Marco Angelucci" userId="65808fc1-f420-4b6e-a7b4-e69216fbcf9a" providerId="ADAL" clId="{5A5ABB81-13A5-3C4E-9CC3-2181CCF7154D}" dt="2022-09-24T17:20:18.122" v="1052"/>
          <ac:spMkLst>
            <pc:docMk/>
            <pc:sldMk cId="1183938474" sldId="275"/>
            <ac:spMk id="20" creationId="{6140FA5A-B952-5939-63BF-307DE7C51D8D}"/>
          </ac:spMkLst>
        </pc:spChg>
        <pc:spChg chg="add del mod">
          <ac:chgData name="Marco Angelucci" userId="65808fc1-f420-4b6e-a7b4-e69216fbcf9a" providerId="ADAL" clId="{5A5ABB81-13A5-3C4E-9CC3-2181CCF7154D}" dt="2022-09-24T17:20:46.550" v="1071" actId="478"/>
          <ac:spMkLst>
            <pc:docMk/>
            <pc:sldMk cId="1183938474" sldId="275"/>
            <ac:spMk id="21" creationId="{8E4F9052-BC4D-E8EA-D56B-A644D42BAC03}"/>
          </ac:spMkLst>
        </pc:spChg>
        <pc:spChg chg="add mod ord">
          <ac:chgData name="Marco Angelucci" userId="65808fc1-f420-4b6e-a7b4-e69216fbcf9a" providerId="ADAL" clId="{5A5ABB81-13A5-3C4E-9CC3-2181CCF7154D}" dt="2022-09-24T17:22:44.147" v="1106" actId="27636"/>
          <ac:spMkLst>
            <pc:docMk/>
            <pc:sldMk cId="1183938474" sldId="275"/>
            <ac:spMk id="22" creationId="{90A98357-AA06-4D2C-C53E-8EBC1F78CF80}"/>
          </ac:spMkLst>
        </pc:spChg>
        <pc:grpChg chg="add mod">
          <ac:chgData name="Marco Angelucci" userId="65808fc1-f420-4b6e-a7b4-e69216fbcf9a" providerId="ADAL" clId="{5A5ABB81-13A5-3C4E-9CC3-2181CCF7154D}" dt="2022-09-24T17:20:30.257" v="1055" actId="1076"/>
          <ac:grpSpMkLst>
            <pc:docMk/>
            <pc:sldMk cId="1183938474" sldId="275"/>
            <ac:grpSpMk id="2" creationId="{007809B4-A88C-0037-2EA2-FEEF1BC5476A}"/>
          </ac:grpSpMkLst>
        </pc:grpChg>
        <pc:grpChg chg="add del mod">
          <ac:chgData name="Marco Angelucci" userId="65808fc1-f420-4b6e-a7b4-e69216fbcf9a" providerId="ADAL" clId="{5A5ABB81-13A5-3C4E-9CC3-2181CCF7154D}" dt="2022-09-24T17:20:17.713" v="1051" actId="478"/>
          <ac:grpSpMkLst>
            <pc:docMk/>
            <pc:sldMk cId="1183938474" sldId="275"/>
            <ac:grpSpMk id="4" creationId="{C74524D6-B1F9-51B6-DA49-86C0BB6D7155}"/>
          </ac:grpSpMkLst>
        </pc:grpChg>
        <pc:grpChg chg="mod">
          <ac:chgData name="Marco Angelucci" userId="65808fc1-f420-4b6e-a7b4-e69216fbcf9a" providerId="ADAL" clId="{5A5ABB81-13A5-3C4E-9CC3-2181CCF7154D}" dt="2022-09-24T09:42:34.266" v="434"/>
          <ac:grpSpMkLst>
            <pc:docMk/>
            <pc:sldMk cId="1183938474" sldId="275"/>
            <ac:grpSpMk id="7" creationId="{FE6398BC-0F19-01CC-F713-EE06F4E73378}"/>
          </ac:grpSpMkLst>
        </pc:grpChg>
        <pc:grpChg chg="add mod">
          <ac:chgData name="Marco Angelucci" userId="65808fc1-f420-4b6e-a7b4-e69216fbcf9a" providerId="ADAL" clId="{5A5ABB81-13A5-3C4E-9CC3-2181CCF7154D}" dt="2022-09-24T17:20:35.144" v="1056" actId="1076"/>
          <ac:grpSpMkLst>
            <pc:docMk/>
            <pc:sldMk cId="1183938474" sldId="275"/>
            <ac:grpSpMk id="14" creationId="{98CEE047-E322-6F31-0AAA-77853E052604}"/>
          </ac:grpSpMkLst>
        </pc:grpChg>
        <pc:picChg chg="mod">
          <ac:chgData name="Marco Angelucci" userId="65808fc1-f420-4b6e-a7b4-e69216fbcf9a" providerId="ADAL" clId="{5A5ABB81-13A5-3C4E-9CC3-2181CCF7154D}" dt="2022-09-24T09:42:34.266" v="434"/>
          <ac:picMkLst>
            <pc:docMk/>
            <pc:sldMk cId="1183938474" sldId="275"/>
            <ac:picMk id="8" creationId="{1678EF71-5D86-BB46-37F7-968BFD3DF803}"/>
          </ac:picMkLst>
        </pc:picChg>
        <pc:picChg chg="add mod">
          <ac:chgData name="Marco Angelucci" userId="65808fc1-f420-4b6e-a7b4-e69216fbcf9a" providerId="ADAL" clId="{5A5ABB81-13A5-3C4E-9CC3-2181CCF7154D}" dt="2022-09-24T17:20:39.192" v="1057" actId="1076"/>
          <ac:picMkLst>
            <pc:docMk/>
            <pc:sldMk cId="1183938474" sldId="275"/>
            <ac:picMk id="10" creationId="{9B864CFB-97A5-C8E6-08A1-94218077F6E5}"/>
          </ac:picMkLst>
        </pc:picChg>
        <pc:picChg chg="mod">
          <ac:chgData name="Marco Angelucci" userId="65808fc1-f420-4b6e-a7b4-e69216fbcf9a" providerId="ADAL" clId="{5A5ABB81-13A5-3C4E-9CC3-2181CCF7154D}" dt="2022-09-24T09:42:34.266" v="434"/>
          <ac:picMkLst>
            <pc:docMk/>
            <pc:sldMk cId="1183938474" sldId="275"/>
            <ac:picMk id="15" creationId="{97EEFF22-011D-E0EC-61DD-431FD3AE2A7E}"/>
          </ac:picMkLst>
        </pc:picChg>
        <pc:picChg chg="mod">
          <ac:chgData name="Marco Angelucci" userId="65808fc1-f420-4b6e-a7b4-e69216fbcf9a" providerId="ADAL" clId="{5A5ABB81-13A5-3C4E-9CC3-2181CCF7154D}" dt="2022-09-24T17:20:18.122" v="1052"/>
          <ac:picMkLst>
            <pc:docMk/>
            <pc:sldMk cId="1183938474" sldId="275"/>
            <ac:picMk id="18" creationId="{7E71F681-4BD1-CECB-C4EB-FA621A765524}"/>
          </ac:picMkLst>
        </pc:picChg>
      </pc:sldChg>
      <pc:sldChg chg="addSp modSp new mod ord modShow">
        <pc:chgData name="Marco Angelucci" userId="65808fc1-f420-4b6e-a7b4-e69216fbcf9a" providerId="ADAL" clId="{5A5ABB81-13A5-3C4E-9CC3-2181CCF7154D}" dt="2022-09-24T15:35:37.631" v="523" actId="729"/>
        <pc:sldMkLst>
          <pc:docMk/>
          <pc:sldMk cId="3255501836" sldId="276"/>
        </pc:sldMkLst>
        <pc:spChg chg="add mod">
          <ac:chgData name="Marco Angelucci" userId="65808fc1-f420-4b6e-a7b4-e69216fbcf9a" providerId="ADAL" clId="{5A5ABB81-13A5-3C4E-9CC3-2181CCF7154D}" dt="2022-09-24T09:50:31.099" v="438" actId="1076"/>
          <ac:spMkLst>
            <pc:docMk/>
            <pc:sldMk cId="3255501836" sldId="276"/>
            <ac:spMk id="3" creationId="{D5C3CA56-616B-5D2C-0A49-2EE702DF076A}"/>
          </ac:spMkLst>
        </pc:spChg>
        <pc:spChg chg="add mod">
          <ac:chgData name="Marco Angelucci" userId="65808fc1-f420-4b6e-a7b4-e69216fbcf9a" providerId="ADAL" clId="{5A5ABB81-13A5-3C4E-9CC3-2181CCF7154D}" dt="2022-09-24T09:50:31.099" v="438" actId="1076"/>
          <ac:spMkLst>
            <pc:docMk/>
            <pc:sldMk cId="3255501836" sldId="276"/>
            <ac:spMk id="4" creationId="{DAE36A59-6EB7-60D4-F2B2-026157041766}"/>
          </ac:spMkLst>
        </pc:spChg>
        <pc:spChg chg="add mod">
          <ac:chgData name="Marco Angelucci" userId="65808fc1-f420-4b6e-a7b4-e69216fbcf9a" providerId="ADAL" clId="{5A5ABB81-13A5-3C4E-9CC3-2181CCF7154D}" dt="2022-09-24T09:50:31.099" v="438" actId="1076"/>
          <ac:spMkLst>
            <pc:docMk/>
            <pc:sldMk cId="3255501836" sldId="276"/>
            <ac:spMk id="6" creationId="{02EF2425-E49F-F517-00D9-C099E35DC8EE}"/>
          </ac:spMkLst>
        </pc:spChg>
        <pc:spChg chg="add mod">
          <ac:chgData name="Marco Angelucci" userId="65808fc1-f420-4b6e-a7b4-e69216fbcf9a" providerId="ADAL" clId="{5A5ABB81-13A5-3C4E-9CC3-2181CCF7154D}" dt="2022-09-24T09:50:31.099" v="438" actId="1076"/>
          <ac:spMkLst>
            <pc:docMk/>
            <pc:sldMk cId="3255501836" sldId="276"/>
            <ac:spMk id="7" creationId="{89FCB7BD-3DC7-D5A4-24ED-B9FA863AA320}"/>
          </ac:spMkLst>
        </pc:spChg>
        <pc:spChg chg="add mod">
          <ac:chgData name="Marco Angelucci" userId="65808fc1-f420-4b6e-a7b4-e69216fbcf9a" providerId="ADAL" clId="{5A5ABB81-13A5-3C4E-9CC3-2181CCF7154D}" dt="2022-09-24T09:50:31.099" v="438" actId="1076"/>
          <ac:spMkLst>
            <pc:docMk/>
            <pc:sldMk cId="3255501836" sldId="276"/>
            <ac:spMk id="8" creationId="{2B07E91F-A142-63FD-E01E-147F1AF9840F}"/>
          </ac:spMkLst>
        </pc:spChg>
        <pc:spChg chg="add mod">
          <ac:chgData name="Marco Angelucci" userId="65808fc1-f420-4b6e-a7b4-e69216fbcf9a" providerId="ADAL" clId="{5A5ABB81-13A5-3C4E-9CC3-2181CCF7154D}" dt="2022-09-24T09:50:31.099" v="438" actId="1076"/>
          <ac:spMkLst>
            <pc:docMk/>
            <pc:sldMk cId="3255501836" sldId="276"/>
            <ac:spMk id="9" creationId="{A8ED0632-2CF8-6D0A-1C21-53B38AA7082C}"/>
          </ac:spMkLst>
        </pc:spChg>
        <pc:picChg chg="add mod">
          <ac:chgData name="Marco Angelucci" userId="65808fc1-f420-4b6e-a7b4-e69216fbcf9a" providerId="ADAL" clId="{5A5ABB81-13A5-3C4E-9CC3-2181CCF7154D}" dt="2022-09-24T09:50:31.099" v="438" actId="1076"/>
          <ac:picMkLst>
            <pc:docMk/>
            <pc:sldMk cId="3255501836" sldId="276"/>
            <ac:picMk id="2" creationId="{DB7D98E1-0929-3FF3-F665-5F5DA3FE767D}"/>
          </ac:picMkLst>
        </pc:picChg>
        <pc:picChg chg="add mod">
          <ac:chgData name="Marco Angelucci" userId="65808fc1-f420-4b6e-a7b4-e69216fbcf9a" providerId="ADAL" clId="{5A5ABB81-13A5-3C4E-9CC3-2181CCF7154D}" dt="2022-09-24T09:50:31.099" v="438" actId="1076"/>
          <ac:picMkLst>
            <pc:docMk/>
            <pc:sldMk cId="3255501836" sldId="276"/>
            <ac:picMk id="5" creationId="{5B9EB2E2-D3F2-A98C-8EE1-90674FCB946C}"/>
          </ac:picMkLst>
        </pc:picChg>
        <pc:picChg chg="add mod">
          <ac:chgData name="Marco Angelucci" userId="65808fc1-f420-4b6e-a7b4-e69216fbcf9a" providerId="ADAL" clId="{5A5ABB81-13A5-3C4E-9CC3-2181CCF7154D}" dt="2022-09-24T09:50:31.099" v="438" actId="1076"/>
          <ac:picMkLst>
            <pc:docMk/>
            <pc:sldMk cId="3255501836" sldId="276"/>
            <ac:picMk id="10" creationId="{3E01EB17-506A-0581-4F9C-B08C9ECAC3FB}"/>
          </ac:picMkLst>
        </pc:picChg>
      </pc:sldChg>
      <pc:sldChg chg="addSp modSp new mod ord">
        <pc:chgData name="Marco Angelucci" userId="65808fc1-f420-4b6e-a7b4-e69216fbcf9a" providerId="ADAL" clId="{5A5ABB81-13A5-3C4E-9CC3-2181CCF7154D}" dt="2022-09-24T17:23:21.171" v="1113" actId="1076"/>
        <pc:sldMkLst>
          <pc:docMk/>
          <pc:sldMk cId="3315445813" sldId="277"/>
        </pc:sldMkLst>
        <pc:spChg chg="mod">
          <ac:chgData name="Marco Angelucci" userId="65808fc1-f420-4b6e-a7b4-e69216fbcf9a" providerId="ADAL" clId="{5A5ABB81-13A5-3C4E-9CC3-2181CCF7154D}" dt="2022-09-24T09:50:54.203" v="440"/>
          <ac:spMkLst>
            <pc:docMk/>
            <pc:sldMk cId="3315445813" sldId="277"/>
            <ac:spMk id="5" creationId="{117180B0-7106-CBC9-A9DA-40F3C50ADBCB}"/>
          </ac:spMkLst>
        </pc:spChg>
        <pc:spChg chg="mod">
          <ac:chgData name="Marco Angelucci" userId="65808fc1-f420-4b6e-a7b4-e69216fbcf9a" providerId="ADAL" clId="{5A5ABB81-13A5-3C4E-9CC3-2181CCF7154D}" dt="2022-09-24T09:50:54.203" v="440"/>
          <ac:spMkLst>
            <pc:docMk/>
            <pc:sldMk cId="3315445813" sldId="277"/>
            <ac:spMk id="7" creationId="{B8BD9A28-4271-7A8C-F7E4-BD3F6CB4E0BD}"/>
          </ac:spMkLst>
        </pc:spChg>
        <pc:spChg chg="mod">
          <ac:chgData name="Marco Angelucci" userId="65808fc1-f420-4b6e-a7b4-e69216fbcf9a" providerId="ADAL" clId="{5A5ABB81-13A5-3C4E-9CC3-2181CCF7154D}" dt="2022-09-24T09:50:54.203" v="440"/>
          <ac:spMkLst>
            <pc:docMk/>
            <pc:sldMk cId="3315445813" sldId="277"/>
            <ac:spMk id="9" creationId="{E1A64E21-0FF8-C3C1-FE0E-277A5A04123C}"/>
          </ac:spMkLst>
        </pc:spChg>
        <pc:spChg chg="mod">
          <ac:chgData name="Marco Angelucci" userId="65808fc1-f420-4b6e-a7b4-e69216fbcf9a" providerId="ADAL" clId="{5A5ABB81-13A5-3C4E-9CC3-2181CCF7154D}" dt="2022-09-24T09:50:54.203" v="440"/>
          <ac:spMkLst>
            <pc:docMk/>
            <pc:sldMk cId="3315445813" sldId="277"/>
            <ac:spMk id="11" creationId="{553C8616-EC27-A28C-9F22-017DAA5CF12D}"/>
          </ac:spMkLst>
        </pc:spChg>
        <pc:spChg chg="mod">
          <ac:chgData name="Marco Angelucci" userId="65808fc1-f420-4b6e-a7b4-e69216fbcf9a" providerId="ADAL" clId="{5A5ABB81-13A5-3C4E-9CC3-2181CCF7154D}" dt="2022-09-24T09:50:54.695" v="441" actId="27636"/>
          <ac:spMkLst>
            <pc:docMk/>
            <pc:sldMk cId="3315445813" sldId="277"/>
            <ac:spMk id="16" creationId="{99826238-4D58-5569-405B-33443D859593}"/>
          </ac:spMkLst>
        </pc:spChg>
        <pc:spChg chg="mod">
          <ac:chgData name="Marco Angelucci" userId="65808fc1-f420-4b6e-a7b4-e69216fbcf9a" providerId="ADAL" clId="{5A5ABB81-13A5-3C4E-9CC3-2181CCF7154D}" dt="2022-09-24T09:50:54.203" v="440"/>
          <ac:spMkLst>
            <pc:docMk/>
            <pc:sldMk cId="3315445813" sldId="277"/>
            <ac:spMk id="17" creationId="{8EBEA44A-D8AA-D8B3-D036-D6F0307567DC}"/>
          </ac:spMkLst>
        </pc:spChg>
        <pc:spChg chg="add mod">
          <ac:chgData name="Marco Angelucci" userId="65808fc1-f420-4b6e-a7b4-e69216fbcf9a" providerId="ADAL" clId="{5A5ABB81-13A5-3C4E-9CC3-2181CCF7154D}" dt="2022-09-24T17:23:21.171" v="1113" actId="1076"/>
          <ac:spMkLst>
            <pc:docMk/>
            <pc:sldMk cId="3315445813" sldId="277"/>
            <ac:spMk id="18" creationId="{2DCBE9BB-21C8-0013-B20E-8348EB012901}"/>
          </ac:spMkLst>
        </pc:spChg>
        <pc:spChg chg="mod">
          <ac:chgData name="Marco Angelucci" userId="65808fc1-f420-4b6e-a7b4-e69216fbcf9a" providerId="ADAL" clId="{5A5ABB81-13A5-3C4E-9CC3-2181CCF7154D}" dt="2022-09-24T09:50:54.203" v="440"/>
          <ac:spMkLst>
            <pc:docMk/>
            <pc:sldMk cId="3315445813" sldId="277"/>
            <ac:spMk id="21" creationId="{2763767D-D2A3-FD59-B73D-15A4E3FA75B6}"/>
          </ac:spMkLst>
        </pc:spChg>
        <pc:spChg chg="mod">
          <ac:chgData name="Marco Angelucci" userId="65808fc1-f420-4b6e-a7b4-e69216fbcf9a" providerId="ADAL" clId="{5A5ABB81-13A5-3C4E-9CC3-2181CCF7154D}" dt="2022-09-24T09:50:54.203" v="440"/>
          <ac:spMkLst>
            <pc:docMk/>
            <pc:sldMk cId="3315445813" sldId="277"/>
            <ac:spMk id="23" creationId="{44DBF32D-2E4C-CE33-87A6-3BB81C41B0D6}"/>
          </ac:spMkLst>
        </pc:spChg>
        <pc:spChg chg="mod">
          <ac:chgData name="Marco Angelucci" userId="65808fc1-f420-4b6e-a7b4-e69216fbcf9a" providerId="ADAL" clId="{5A5ABB81-13A5-3C4E-9CC3-2181CCF7154D}" dt="2022-09-24T09:50:54.203" v="440"/>
          <ac:spMkLst>
            <pc:docMk/>
            <pc:sldMk cId="3315445813" sldId="277"/>
            <ac:spMk id="24" creationId="{7CC4856E-0098-4604-4855-D8E52980F6E2}"/>
          </ac:spMkLst>
        </pc:spChg>
        <pc:spChg chg="mod">
          <ac:chgData name="Marco Angelucci" userId="65808fc1-f420-4b6e-a7b4-e69216fbcf9a" providerId="ADAL" clId="{5A5ABB81-13A5-3C4E-9CC3-2181CCF7154D}" dt="2022-09-24T09:50:54.203" v="440"/>
          <ac:spMkLst>
            <pc:docMk/>
            <pc:sldMk cId="3315445813" sldId="277"/>
            <ac:spMk id="26" creationId="{CD1554B0-3803-8A6C-D24B-F8E89C789662}"/>
          </ac:spMkLst>
        </pc:spChg>
        <pc:spChg chg="mod">
          <ac:chgData name="Marco Angelucci" userId="65808fc1-f420-4b6e-a7b4-e69216fbcf9a" providerId="ADAL" clId="{5A5ABB81-13A5-3C4E-9CC3-2181CCF7154D}" dt="2022-09-24T09:50:54.203" v="440"/>
          <ac:spMkLst>
            <pc:docMk/>
            <pc:sldMk cId="3315445813" sldId="277"/>
            <ac:spMk id="29" creationId="{3E613123-6AB1-5A80-FB6B-6A538507C976}"/>
          </ac:spMkLst>
        </pc:spChg>
        <pc:spChg chg="add mod">
          <ac:chgData name="Marco Angelucci" userId="65808fc1-f420-4b6e-a7b4-e69216fbcf9a" providerId="ADAL" clId="{5A5ABB81-13A5-3C4E-9CC3-2181CCF7154D}" dt="2022-09-24T17:23:17.252" v="1111" actId="1076"/>
          <ac:spMkLst>
            <pc:docMk/>
            <pc:sldMk cId="3315445813" sldId="277"/>
            <ac:spMk id="31" creationId="{FEB95F63-AFC7-A85B-65B7-4A325D7776D7}"/>
          </ac:spMkLst>
        </pc:spChg>
        <pc:spChg chg="add mod">
          <ac:chgData name="Marco Angelucci" userId="65808fc1-f420-4b6e-a7b4-e69216fbcf9a" providerId="ADAL" clId="{5A5ABB81-13A5-3C4E-9CC3-2181CCF7154D}" dt="2022-09-24T17:23:04.958" v="1109"/>
          <ac:spMkLst>
            <pc:docMk/>
            <pc:sldMk cId="3315445813" sldId="277"/>
            <ac:spMk id="32" creationId="{5DA3EB11-B9EF-EBF6-918A-A2D916CB71B1}"/>
          </ac:spMkLst>
        </pc:spChg>
        <pc:grpChg chg="add mod">
          <ac:chgData name="Marco Angelucci" userId="65808fc1-f420-4b6e-a7b4-e69216fbcf9a" providerId="ADAL" clId="{5A5ABB81-13A5-3C4E-9CC3-2181CCF7154D}" dt="2022-09-24T17:23:03.472" v="1108" actId="1076"/>
          <ac:grpSpMkLst>
            <pc:docMk/>
            <pc:sldMk cId="3315445813" sldId="277"/>
            <ac:grpSpMk id="2" creationId="{473270F6-C80C-46B5-DBAC-DA0617C327CE}"/>
          </ac:grpSpMkLst>
        </pc:grpChg>
        <pc:grpChg chg="add mod">
          <ac:chgData name="Marco Angelucci" userId="65808fc1-f420-4b6e-a7b4-e69216fbcf9a" providerId="ADAL" clId="{5A5ABB81-13A5-3C4E-9CC3-2181CCF7154D}" dt="2022-09-24T17:23:17.252" v="1111" actId="1076"/>
          <ac:grpSpMkLst>
            <pc:docMk/>
            <pc:sldMk cId="3315445813" sldId="277"/>
            <ac:grpSpMk id="19" creationId="{7851D504-0739-1D7B-FF2E-CB4F7039C5F6}"/>
          </ac:grpSpMkLst>
        </pc:grpChg>
        <pc:picChg chg="mod">
          <ac:chgData name="Marco Angelucci" userId="65808fc1-f420-4b6e-a7b4-e69216fbcf9a" providerId="ADAL" clId="{5A5ABB81-13A5-3C4E-9CC3-2181CCF7154D}" dt="2022-09-24T09:50:54.203" v="440"/>
          <ac:picMkLst>
            <pc:docMk/>
            <pc:sldMk cId="3315445813" sldId="277"/>
            <ac:picMk id="3" creationId="{84DB7DBC-70F3-8763-39D5-3AC539275B4A}"/>
          </ac:picMkLst>
        </pc:picChg>
        <pc:picChg chg="mod">
          <ac:chgData name="Marco Angelucci" userId="65808fc1-f420-4b6e-a7b4-e69216fbcf9a" providerId="ADAL" clId="{5A5ABB81-13A5-3C4E-9CC3-2181CCF7154D}" dt="2022-09-24T09:50:54.203" v="440"/>
          <ac:picMkLst>
            <pc:docMk/>
            <pc:sldMk cId="3315445813" sldId="277"/>
            <ac:picMk id="4" creationId="{E62AB619-0314-E52B-BA02-63F1760AADB3}"/>
          </ac:picMkLst>
        </pc:picChg>
        <pc:picChg chg="mod">
          <ac:chgData name="Marco Angelucci" userId="65808fc1-f420-4b6e-a7b4-e69216fbcf9a" providerId="ADAL" clId="{5A5ABB81-13A5-3C4E-9CC3-2181CCF7154D}" dt="2022-09-24T09:50:54.203" v="440"/>
          <ac:picMkLst>
            <pc:docMk/>
            <pc:sldMk cId="3315445813" sldId="277"/>
            <ac:picMk id="20" creationId="{7E283195-0175-EDFC-9F45-FDC43BCEDDEA}"/>
          </ac:picMkLst>
        </pc:picChg>
        <pc:cxnChg chg="mod">
          <ac:chgData name="Marco Angelucci" userId="65808fc1-f420-4b6e-a7b4-e69216fbcf9a" providerId="ADAL" clId="{5A5ABB81-13A5-3C4E-9CC3-2181CCF7154D}" dt="2022-09-24T09:50:54.203" v="440"/>
          <ac:cxnSpMkLst>
            <pc:docMk/>
            <pc:sldMk cId="3315445813" sldId="277"/>
            <ac:cxnSpMk id="6" creationId="{4CD1F9E2-39A7-8034-5D41-F1DFCAAC3DF2}"/>
          </ac:cxnSpMkLst>
        </pc:cxnChg>
        <pc:cxnChg chg="mod">
          <ac:chgData name="Marco Angelucci" userId="65808fc1-f420-4b6e-a7b4-e69216fbcf9a" providerId="ADAL" clId="{5A5ABB81-13A5-3C4E-9CC3-2181CCF7154D}" dt="2022-09-24T09:50:54.203" v="440"/>
          <ac:cxnSpMkLst>
            <pc:docMk/>
            <pc:sldMk cId="3315445813" sldId="277"/>
            <ac:cxnSpMk id="8" creationId="{376B27EB-994F-60F3-D8D2-4104DA884A8A}"/>
          </ac:cxnSpMkLst>
        </pc:cxnChg>
        <pc:cxnChg chg="mod">
          <ac:chgData name="Marco Angelucci" userId="65808fc1-f420-4b6e-a7b4-e69216fbcf9a" providerId="ADAL" clId="{5A5ABB81-13A5-3C4E-9CC3-2181CCF7154D}" dt="2022-09-24T09:50:54.203" v="440"/>
          <ac:cxnSpMkLst>
            <pc:docMk/>
            <pc:sldMk cId="3315445813" sldId="277"/>
            <ac:cxnSpMk id="10" creationId="{12B56F60-E810-3A7F-D1D4-A04E7D6F4A86}"/>
          </ac:cxnSpMkLst>
        </pc:cxnChg>
        <pc:cxnChg chg="mod">
          <ac:chgData name="Marco Angelucci" userId="65808fc1-f420-4b6e-a7b4-e69216fbcf9a" providerId="ADAL" clId="{5A5ABB81-13A5-3C4E-9CC3-2181CCF7154D}" dt="2022-09-24T09:50:54.203" v="440"/>
          <ac:cxnSpMkLst>
            <pc:docMk/>
            <pc:sldMk cId="3315445813" sldId="277"/>
            <ac:cxnSpMk id="12" creationId="{30803C41-FA50-A3F8-357E-25104E61855E}"/>
          </ac:cxnSpMkLst>
        </pc:cxnChg>
        <pc:cxnChg chg="mod">
          <ac:chgData name="Marco Angelucci" userId="65808fc1-f420-4b6e-a7b4-e69216fbcf9a" providerId="ADAL" clId="{5A5ABB81-13A5-3C4E-9CC3-2181CCF7154D}" dt="2022-09-24T09:50:54.203" v="440"/>
          <ac:cxnSpMkLst>
            <pc:docMk/>
            <pc:sldMk cId="3315445813" sldId="277"/>
            <ac:cxnSpMk id="13" creationId="{41876BC4-6980-4C87-D2A0-755900934CD3}"/>
          </ac:cxnSpMkLst>
        </pc:cxnChg>
        <pc:cxnChg chg="mod">
          <ac:chgData name="Marco Angelucci" userId="65808fc1-f420-4b6e-a7b4-e69216fbcf9a" providerId="ADAL" clId="{5A5ABB81-13A5-3C4E-9CC3-2181CCF7154D}" dt="2022-09-24T09:50:54.203" v="440"/>
          <ac:cxnSpMkLst>
            <pc:docMk/>
            <pc:sldMk cId="3315445813" sldId="277"/>
            <ac:cxnSpMk id="14" creationId="{5EA41399-56E3-DDDA-E506-C85A3B9A81DB}"/>
          </ac:cxnSpMkLst>
        </pc:cxnChg>
        <pc:cxnChg chg="mod">
          <ac:chgData name="Marco Angelucci" userId="65808fc1-f420-4b6e-a7b4-e69216fbcf9a" providerId="ADAL" clId="{5A5ABB81-13A5-3C4E-9CC3-2181CCF7154D}" dt="2022-09-24T09:50:54.203" v="440"/>
          <ac:cxnSpMkLst>
            <pc:docMk/>
            <pc:sldMk cId="3315445813" sldId="277"/>
            <ac:cxnSpMk id="15" creationId="{DB69CAE0-7F71-1F59-29F8-E5110811E075}"/>
          </ac:cxnSpMkLst>
        </pc:cxnChg>
        <pc:cxnChg chg="mod">
          <ac:chgData name="Marco Angelucci" userId="65808fc1-f420-4b6e-a7b4-e69216fbcf9a" providerId="ADAL" clId="{5A5ABB81-13A5-3C4E-9CC3-2181CCF7154D}" dt="2022-09-24T09:50:54.203" v="440"/>
          <ac:cxnSpMkLst>
            <pc:docMk/>
            <pc:sldMk cId="3315445813" sldId="277"/>
            <ac:cxnSpMk id="22" creationId="{7C5D7946-DBAA-1D21-1A37-4AB3F639B320}"/>
          </ac:cxnSpMkLst>
        </pc:cxnChg>
        <pc:cxnChg chg="mod">
          <ac:chgData name="Marco Angelucci" userId="65808fc1-f420-4b6e-a7b4-e69216fbcf9a" providerId="ADAL" clId="{5A5ABB81-13A5-3C4E-9CC3-2181CCF7154D}" dt="2022-09-24T09:50:54.203" v="440"/>
          <ac:cxnSpMkLst>
            <pc:docMk/>
            <pc:sldMk cId="3315445813" sldId="277"/>
            <ac:cxnSpMk id="25" creationId="{273BD5C2-C58E-E4BA-267E-FCCC5AE0C099}"/>
          </ac:cxnSpMkLst>
        </pc:cxnChg>
        <pc:cxnChg chg="mod">
          <ac:chgData name="Marco Angelucci" userId="65808fc1-f420-4b6e-a7b4-e69216fbcf9a" providerId="ADAL" clId="{5A5ABB81-13A5-3C4E-9CC3-2181CCF7154D}" dt="2022-09-24T09:50:54.203" v="440"/>
          <ac:cxnSpMkLst>
            <pc:docMk/>
            <pc:sldMk cId="3315445813" sldId="277"/>
            <ac:cxnSpMk id="27" creationId="{169F9818-CF2C-331D-A139-44087B9DAE4E}"/>
          </ac:cxnSpMkLst>
        </pc:cxnChg>
        <pc:cxnChg chg="mod">
          <ac:chgData name="Marco Angelucci" userId="65808fc1-f420-4b6e-a7b4-e69216fbcf9a" providerId="ADAL" clId="{5A5ABB81-13A5-3C4E-9CC3-2181CCF7154D}" dt="2022-09-24T09:50:54.203" v="440"/>
          <ac:cxnSpMkLst>
            <pc:docMk/>
            <pc:sldMk cId="3315445813" sldId="277"/>
            <ac:cxnSpMk id="28" creationId="{D24D1D74-97B6-3BC5-5763-DAD1F1AA6A9C}"/>
          </ac:cxnSpMkLst>
        </pc:cxnChg>
        <pc:cxnChg chg="mod">
          <ac:chgData name="Marco Angelucci" userId="65808fc1-f420-4b6e-a7b4-e69216fbcf9a" providerId="ADAL" clId="{5A5ABB81-13A5-3C4E-9CC3-2181CCF7154D}" dt="2022-09-24T09:50:54.203" v="440"/>
          <ac:cxnSpMkLst>
            <pc:docMk/>
            <pc:sldMk cId="3315445813" sldId="277"/>
            <ac:cxnSpMk id="30" creationId="{79D5A5A3-9361-804E-5FA6-B213BF1886F1}"/>
          </ac:cxnSpMkLst>
        </pc:cxnChg>
      </pc:sldChg>
      <pc:sldChg chg="addSp delSp modSp new mod ord">
        <pc:chgData name="Marco Angelucci" userId="65808fc1-f420-4b6e-a7b4-e69216fbcf9a" providerId="ADAL" clId="{5A5ABB81-13A5-3C4E-9CC3-2181CCF7154D}" dt="2022-09-24T17:25:23.287" v="1184" actId="1076"/>
        <pc:sldMkLst>
          <pc:docMk/>
          <pc:sldMk cId="1402283050" sldId="278"/>
        </pc:sldMkLst>
        <pc:spChg chg="mod">
          <ac:chgData name="Marco Angelucci" userId="65808fc1-f420-4b6e-a7b4-e69216fbcf9a" providerId="ADAL" clId="{5A5ABB81-13A5-3C4E-9CC3-2181CCF7154D}" dt="2022-09-24T17:24:38.958" v="1174" actId="207"/>
          <ac:spMkLst>
            <pc:docMk/>
            <pc:sldMk cId="1402283050" sldId="278"/>
            <ac:spMk id="5" creationId="{D20D3140-D8FD-4672-4464-D6661E96D80D}"/>
          </ac:spMkLst>
        </pc:spChg>
        <pc:spChg chg="mod">
          <ac:chgData name="Marco Angelucci" userId="65808fc1-f420-4b6e-a7b4-e69216fbcf9a" providerId="ADAL" clId="{5A5ABB81-13A5-3C4E-9CC3-2181CCF7154D}" dt="2022-09-24T09:51:55.905" v="448"/>
          <ac:spMkLst>
            <pc:docMk/>
            <pc:sldMk cId="1402283050" sldId="278"/>
            <ac:spMk id="8" creationId="{C7D2EFAC-DBB8-82BF-A88C-DC6FCD8C75A7}"/>
          </ac:spMkLst>
        </pc:spChg>
        <pc:spChg chg="mod">
          <ac:chgData name="Marco Angelucci" userId="65808fc1-f420-4b6e-a7b4-e69216fbcf9a" providerId="ADAL" clId="{5A5ABB81-13A5-3C4E-9CC3-2181CCF7154D}" dt="2022-09-24T09:51:55.905" v="448"/>
          <ac:spMkLst>
            <pc:docMk/>
            <pc:sldMk cId="1402283050" sldId="278"/>
            <ac:spMk id="9" creationId="{11F4A0E5-EE0B-918A-7F01-8F71D4458E7D}"/>
          </ac:spMkLst>
        </pc:spChg>
        <pc:spChg chg="mod">
          <ac:chgData name="Marco Angelucci" userId="65808fc1-f420-4b6e-a7b4-e69216fbcf9a" providerId="ADAL" clId="{5A5ABB81-13A5-3C4E-9CC3-2181CCF7154D}" dt="2022-09-24T09:51:55.905" v="448"/>
          <ac:spMkLst>
            <pc:docMk/>
            <pc:sldMk cId="1402283050" sldId="278"/>
            <ac:spMk id="10" creationId="{E9D4B4F6-F16F-B293-8330-D677C2EB9450}"/>
          </ac:spMkLst>
        </pc:spChg>
        <pc:spChg chg="mod">
          <ac:chgData name="Marco Angelucci" userId="65808fc1-f420-4b6e-a7b4-e69216fbcf9a" providerId="ADAL" clId="{5A5ABB81-13A5-3C4E-9CC3-2181CCF7154D}" dt="2022-09-24T09:51:55.905" v="448"/>
          <ac:spMkLst>
            <pc:docMk/>
            <pc:sldMk cId="1402283050" sldId="278"/>
            <ac:spMk id="11" creationId="{7BC94964-6D5D-2A79-A0F4-053CAECDE369}"/>
          </ac:spMkLst>
        </pc:spChg>
        <pc:spChg chg="mod">
          <ac:chgData name="Marco Angelucci" userId="65808fc1-f420-4b6e-a7b4-e69216fbcf9a" providerId="ADAL" clId="{5A5ABB81-13A5-3C4E-9CC3-2181CCF7154D}" dt="2022-09-24T09:51:55.905" v="448"/>
          <ac:spMkLst>
            <pc:docMk/>
            <pc:sldMk cId="1402283050" sldId="278"/>
            <ac:spMk id="12" creationId="{210AD644-491F-8DD4-B8D2-A569A3CFAD18}"/>
          </ac:spMkLst>
        </pc:spChg>
        <pc:spChg chg="mod">
          <ac:chgData name="Marco Angelucci" userId="65808fc1-f420-4b6e-a7b4-e69216fbcf9a" providerId="ADAL" clId="{5A5ABB81-13A5-3C4E-9CC3-2181CCF7154D}" dt="2022-09-24T09:51:55.905" v="448"/>
          <ac:spMkLst>
            <pc:docMk/>
            <pc:sldMk cId="1402283050" sldId="278"/>
            <ac:spMk id="13" creationId="{CACFAC37-3C51-9072-398C-754EDE80EE18}"/>
          </ac:spMkLst>
        </pc:spChg>
        <pc:spChg chg="mod">
          <ac:chgData name="Marco Angelucci" userId="65808fc1-f420-4b6e-a7b4-e69216fbcf9a" providerId="ADAL" clId="{5A5ABB81-13A5-3C4E-9CC3-2181CCF7154D}" dt="2022-09-24T09:51:55.905" v="448"/>
          <ac:spMkLst>
            <pc:docMk/>
            <pc:sldMk cId="1402283050" sldId="278"/>
            <ac:spMk id="14" creationId="{EECFDC75-B722-FEEE-8C51-37704702D2D2}"/>
          </ac:spMkLst>
        </pc:spChg>
        <pc:spChg chg="mod">
          <ac:chgData name="Marco Angelucci" userId="65808fc1-f420-4b6e-a7b4-e69216fbcf9a" providerId="ADAL" clId="{5A5ABB81-13A5-3C4E-9CC3-2181CCF7154D}" dt="2022-09-24T09:51:55.905" v="448"/>
          <ac:spMkLst>
            <pc:docMk/>
            <pc:sldMk cId="1402283050" sldId="278"/>
            <ac:spMk id="15" creationId="{CEAB7CB1-80DF-0534-38C6-FF37E20E561C}"/>
          </ac:spMkLst>
        </pc:spChg>
        <pc:spChg chg="mod">
          <ac:chgData name="Marco Angelucci" userId="65808fc1-f420-4b6e-a7b4-e69216fbcf9a" providerId="ADAL" clId="{5A5ABB81-13A5-3C4E-9CC3-2181CCF7154D}" dt="2022-09-24T09:51:55.905" v="448"/>
          <ac:spMkLst>
            <pc:docMk/>
            <pc:sldMk cId="1402283050" sldId="278"/>
            <ac:spMk id="17" creationId="{BFACD627-570B-10D9-9FB6-D96F99A52890}"/>
          </ac:spMkLst>
        </pc:spChg>
        <pc:spChg chg="mod">
          <ac:chgData name="Marco Angelucci" userId="65808fc1-f420-4b6e-a7b4-e69216fbcf9a" providerId="ADAL" clId="{5A5ABB81-13A5-3C4E-9CC3-2181CCF7154D}" dt="2022-09-24T09:51:55.905" v="448"/>
          <ac:spMkLst>
            <pc:docMk/>
            <pc:sldMk cId="1402283050" sldId="278"/>
            <ac:spMk id="18" creationId="{45D367CC-5068-7192-4B2E-B89E58169905}"/>
          </ac:spMkLst>
        </pc:spChg>
        <pc:spChg chg="mod">
          <ac:chgData name="Marco Angelucci" userId="65808fc1-f420-4b6e-a7b4-e69216fbcf9a" providerId="ADAL" clId="{5A5ABB81-13A5-3C4E-9CC3-2181CCF7154D}" dt="2022-09-24T09:51:55.905" v="448"/>
          <ac:spMkLst>
            <pc:docMk/>
            <pc:sldMk cId="1402283050" sldId="278"/>
            <ac:spMk id="19" creationId="{F5793394-EA14-6FC7-7AEE-4DA27E316EBC}"/>
          </ac:spMkLst>
        </pc:spChg>
        <pc:spChg chg="mod">
          <ac:chgData name="Marco Angelucci" userId="65808fc1-f420-4b6e-a7b4-e69216fbcf9a" providerId="ADAL" clId="{5A5ABB81-13A5-3C4E-9CC3-2181CCF7154D}" dt="2022-09-24T09:51:55.905" v="448"/>
          <ac:spMkLst>
            <pc:docMk/>
            <pc:sldMk cId="1402283050" sldId="278"/>
            <ac:spMk id="20" creationId="{7BC4D53B-5598-A506-90FF-D0D7A1400976}"/>
          </ac:spMkLst>
        </pc:spChg>
        <pc:spChg chg="add mod">
          <ac:chgData name="Marco Angelucci" userId="65808fc1-f420-4b6e-a7b4-e69216fbcf9a" providerId="ADAL" clId="{5A5ABB81-13A5-3C4E-9CC3-2181CCF7154D}" dt="2022-09-24T17:24:54.473" v="1177" actId="1076"/>
          <ac:spMkLst>
            <pc:docMk/>
            <pc:sldMk cId="1402283050" sldId="278"/>
            <ac:spMk id="21" creationId="{97F58209-6FB7-E03F-E10F-E3653147513F}"/>
          </ac:spMkLst>
        </pc:spChg>
        <pc:spChg chg="add mod">
          <ac:chgData name="Marco Angelucci" userId="65808fc1-f420-4b6e-a7b4-e69216fbcf9a" providerId="ADAL" clId="{5A5ABB81-13A5-3C4E-9CC3-2181CCF7154D}" dt="2022-09-24T17:24:21.937" v="1168" actId="207"/>
          <ac:spMkLst>
            <pc:docMk/>
            <pc:sldMk cId="1402283050" sldId="278"/>
            <ac:spMk id="22" creationId="{D79AFA5A-5B21-F359-4150-ABE922665F90}"/>
          </ac:spMkLst>
        </pc:spChg>
        <pc:spChg chg="add mod">
          <ac:chgData name="Marco Angelucci" userId="65808fc1-f420-4b6e-a7b4-e69216fbcf9a" providerId="ADAL" clId="{5A5ABB81-13A5-3C4E-9CC3-2181CCF7154D}" dt="2022-09-24T17:24:21.937" v="1168" actId="207"/>
          <ac:spMkLst>
            <pc:docMk/>
            <pc:sldMk cId="1402283050" sldId="278"/>
            <ac:spMk id="23" creationId="{714F6C48-BDC1-BAF8-BC1A-DEEB70FF6057}"/>
          </ac:spMkLst>
        </pc:spChg>
        <pc:spChg chg="add mod">
          <ac:chgData name="Marco Angelucci" userId="65808fc1-f420-4b6e-a7b4-e69216fbcf9a" providerId="ADAL" clId="{5A5ABB81-13A5-3C4E-9CC3-2181CCF7154D}" dt="2022-09-24T17:24:21.937" v="1168" actId="207"/>
          <ac:spMkLst>
            <pc:docMk/>
            <pc:sldMk cId="1402283050" sldId="278"/>
            <ac:spMk id="24" creationId="{903CE718-9E46-BF69-E60A-6268B4BC6F6C}"/>
          </ac:spMkLst>
        </pc:spChg>
        <pc:spChg chg="add mod">
          <ac:chgData name="Marco Angelucci" userId="65808fc1-f420-4b6e-a7b4-e69216fbcf9a" providerId="ADAL" clId="{5A5ABB81-13A5-3C4E-9CC3-2181CCF7154D}" dt="2022-09-24T17:24:21.937" v="1168" actId="207"/>
          <ac:spMkLst>
            <pc:docMk/>
            <pc:sldMk cId="1402283050" sldId="278"/>
            <ac:spMk id="25" creationId="{53AE0C30-8261-6EEB-4DF3-8FB33EDDC12E}"/>
          </ac:spMkLst>
        </pc:spChg>
        <pc:spChg chg="add mod">
          <ac:chgData name="Marco Angelucci" userId="65808fc1-f420-4b6e-a7b4-e69216fbcf9a" providerId="ADAL" clId="{5A5ABB81-13A5-3C4E-9CC3-2181CCF7154D}" dt="2022-09-24T17:24:15.245" v="1167" actId="207"/>
          <ac:spMkLst>
            <pc:docMk/>
            <pc:sldMk cId="1402283050" sldId="278"/>
            <ac:spMk id="26" creationId="{DC8D1D7E-B95A-51EF-0169-B5D76C260C40}"/>
          </ac:spMkLst>
        </pc:spChg>
        <pc:spChg chg="add mod">
          <ac:chgData name="Marco Angelucci" userId="65808fc1-f420-4b6e-a7b4-e69216fbcf9a" providerId="ADAL" clId="{5A5ABB81-13A5-3C4E-9CC3-2181CCF7154D}" dt="2022-09-24T17:24:15.245" v="1167" actId="207"/>
          <ac:spMkLst>
            <pc:docMk/>
            <pc:sldMk cId="1402283050" sldId="278"/>
            <ac:spMk id="27" creationId="{2E4DDADB-8E63-0511-B19F-5614126F7D68}"/>
          </ac:spMkLst>
        </pc:spChg>
        <pc:spChg chg="add mod">
          <ac:chgData name="Marco Angelucci" userId="65808fc1-f420-4b6e-a7b4-e69216fbcf9a" providerId="ADAL" clId="{5A5ABB81-13A5-3C4E-9CC3-2181CCF7154D}" dt="2022-09-24T17:24:56.969" v="1178" actId="1076"/>
          <ac:spMkLst>
            <pc:docMk/>
            <pc:sldMk cId="1402283050" sldId="278"/>
            <ac:spMk id="28" creationId="{B6954832-6EE5-C90B-DD46-C99D83672D1C}"/>
          </ac:spMkLst>
        </pc:spChg>
        <pc:spChg chg="add mod">
          <ac:chgData name="Marco Angelucci" userId="65808fc1-f420-4b6e-a7b4-e69216fbcf9a" providerId="ADAL" clId="{5A5ABB81-13A5-3C4E-9CC3-2181CCF7154D}" dt="2022-09-24T17:24:15.245" v="1167" actId="207"/>
          <ac:spMkLst>
            <pc:docMk/>
            <pc:sldMk cId="1402283050" sldId="278"/>
            <ac:spMk id="29" creationId="{D7A3C318-CB32-67E2-DEEA-B46F56A78A29}"/>
          </ac:spMkLst>
        </pc:spChg>
        <pc:spChg chg="add mod">
          <ac:chgData name="Marco Angelucci" userId="65808fc1-f420-4b6e-a7b4-e69216fbcf9a" providerId="ADAL" clId="{5A5ABB81-13A5-3C4E-9CC3-2181CCF7154D}" dt="2022-09-24T17:24:21.937" v="1168" actId="207"/>
          <ac:spMkLst>
            <pc:docMk/>
            <pc:sldMk cId="1402283050" sldId="278"/>
            <ac:spMk id="30" creationId="{88F7ED26-ED76-55AF-59A9-6A87099F3E6F}"/>
          </ac:spMkLst>
        </pc:spChg>
        <pc:spChg chg="add mod">
          <ac:chgData name="Marco Angelucci" userId="65808fc1-f420-4b6e-a7b4-e69216fbcf9a" providerId="ADAL" clId="{5A5ABB81-13A5-3C4E-9CC3-2181CCF7154D}" dt="2022-09-24T17:24:15.245" v="1167" actId="207"/>
          <ac:spMkLst>
            <pc:docMk/>
            <pc:sldMk cId="1402283050" sldId="278"/>
            <ac:spMk id="31" creationId="{F31456FC-4747-7059-69F7-365B8D5188F5}"/>
          </ac:spMkLst>
        </pc:spChg>
        <pc:spChg chg="add mod">
          <ac:chgData name="Marco Angelucci" userId="65808fc1-f420-4b6e-a7b4-e69216fbcf9a" providerId="ADAL" clId="{5A5ABB81-13A5-3C4E-9CC3-2181CCF7154D}" dt="2022-09-24T17:24:21.937" v="1168" actId="207"/>
          <ac:spMkLst>
            <pc:docMk/>
            <pc:sldMk cId="1402283050" sldId="278"/>
            <ac:spMk id="32" creationId="{57A7707A-E5F0-D2C4-BABF-93B3E1ECF9C7}"/>
          </ac:spMkLst>
        </pc:spChg>
        <pc:spChg chg="add mod">
          <ac:chgData name="Marco Angelucci" userId="65808fc1-f420-4b6e-a7b4-e69216fbcf9a" providerId="ADAL" clId="{5A5ABB81-13A5-3C4E-9CC3-2181CCF7154D}" dt="2022-09-24T17:25:23.287" v="1184" actId="1076"/>
          <ac:spMkLst>
            <pc:docMk/>
            <pc:sldMk cId="1402283050" sldId="278"/>
            <ac:spMk id="33" creationId="{64A4DACD-2EEE-AB8C-48C2-DCE01A92469D}"/>
          </ac:spMkLst>
        </pc:spChg>
        <pc:grpChg chg="add mod">
          <ac:chgData name="Marco Angelucci" userId="65808fc1-f420-4b6e-a7b4-e69216fbcf9a" providerId="ADAL" clId="{5A5ABB81-13A5-3C4E-9CC3-2181CCF7154D}" dt="2022-09-24T17:24:54.473" v="1177" actId="1076"/>
          <ac:grpSpMkLst>
            <pc:docMk/>
            <pc:sldMk cId="1402283050" sldId="278"/>
            <ac:grpSpMk id="3" creationId="{A1A6E318-1A1D-C8F7-C36C-F659C9F05033}"/>
          </ac:grpSpMkLst>
        </pc:grpChg>
        <pc:grpChg chg="add mod">
          <ac:chgData name="Marco Angelucci" userId="65808fc1-f420-4b6e-a7b4-e69216fbcf9a" providerId="ADAL" clId="{5A5ABB81-13A5-3C4E-9CC3-2181CCF7154D}" dt="2022-09-24T17:24:56.969" v="1178" actId="1076"/>
          <ac:grpSpMkLst>
            <pc:docMk/>
            <pc:sldMk cId="1402283050" sldId="278"/>
            <ac:grpSpMk id="6" creationId="{8247B549-B77A-D80D-30C9-0487D521F5B1}"/>
          </ac:grpSpMkLst>
        </pc:grpChg>
        <pc:grpChg chg="mod">
          <ac:chgData name="Marco Angelucci" userId="65808fc1-f420-4b6e-a7b4-e69216fbcf9a" providerId="ADAL" clId="{5A5ABB81-13A5-3C4E-9CC3-2181CCF7154D}" dt="2022-09-24T09:51:55.905" v="448"/>
          <ac:grpSpMkLst>
            <pc:docMk/>
            <pc:sldMk cId="1402283050" sldId="278"/>
            <ac:grpSpMk id="7" creationId="{6FF5F44E-CEBE-0293-5FB2-5BEA8DB0D144}"/>
          </ac:grpSpMkLst>
        </pc:grpChg>
        <pc:picChg chg="mod">
          <ac:chgData name="Marco Angelucci" userId="65808fc1-f420-4b6e-a7b4-e69216fbcf9a" providerId="ADAL" clId="{5A5ABB81-13A5-3C4E-9CC3-2181CCF7154D}" dt="2022-09-24T17:24:38.958" v="1174" actId="207"/>
          <ac:picMkLst>
            <pc:docMk/>
            <pc:sldMk cId="1402283050" sldId="278"/>
            <ac:picMk id="4" creationId="{881E02F5-DA19-2DEA-E197-3CD05AF57853}"/>
          </ac:picMkLst>
        </pc:picChg>
        <pc:picChg chg="mod">
          <ac:chgData name="Marco Angelucci" userId="65808fc1-f420-4b6e-a7b4-e69216fbcf9a" providerId="ADAL" clId="{5A5ABB81-13A5-3C4E-9CC3-2181CCF7154D}" dt="2022-09-24T09:51:55.905" v="448"/>
          <ac:picMkLst>
            <pc:docMk/>
            <pc:sldMk cId="1402283050" sldId="278"/>
            <ac:picMk id="16" creationId="{798F81D1-C608-A3E0-2159-55AFA27585E5}"/>
          </ac:picMkLst>
        </pc:picChg>
        <pc:cxnChg chg="add del mod">
          <ac:chgData name="Marco Angelucci" userId="65808fc1-f420-4b6e-a7b4-e69216fbcf9a" providerId="ADAL" clId="{5A5ABB81-13A5-3C4E-9CC3-2181CCF7154D}" dt="2022-09-24T17:23:29.115" v="1115" actId="478"/>
          <ac:cxnSpMkLst>
            <pc:docMk/>
            <pc:sldMk cId="1402283050" sldId="278"/>
            <ac:cxnSpMk id="2" creationId="{585F1085-7059-E992-8B34-D083AE522DDD}"/>
          </ac:cxnSpMkLst>
        </pc:cxnChg>
      </pc:sldChg>
      <pc:sldChg chg="addSp modSp new mod modShow">
        <pc:chgData name="Marco Angelucci" userId="65808fc1-f420-4b6e-a7b4-e69216fbcf9a" providerId="ADAL" clId="{5A5ABB81-13A5-3C4E-9CC3-2181CCF7154D}" dt="2022-09-24T15:43:45.881" v="587" actId="729"/>
        <pc:sldMkLst>
          <pc:docMk/>
          <pc:sldMk cId="4062528214" sldId="279"/>
        </pc:sldMkLst>
        <pc:spChg chg="add mod">
          <ac:chgData name="Marco Angelucci" userId="65808fc1-f420-4b6e-a7b4-e69216fbcf9a" providerId="ADAL" clId="{5A5ABB81-13A5-3C4E-9CC3-2181CCF7154D}" dt="2022-09-24T15:27:44.843" v="474"/>
          <ac:spMkLst>
            <pc:docMk/>
            <pc:sldMk cId="4062528214" sldId="279"/>
            <ac:spMk id="4" creationId="{90FACE0F-3A1E-05FF-F890-5FDE4CC940D2}"/>
          </ac:spMkLst>
        </pc:spChg>
        <pc:spChg chg="add mod">
          <ac:chgData name="Marco Angelucci" userId="65808fc1-f420-4b6e-a7b4-e69216fbcf9a" providerId="ADAL" clId="{5A5ABB81-13A5-3C4E-9CC3-2181CCF7154D}" dt="2022-09-24T15:27:44.843" v="474"/>
          <ac:spMkLst>
            <pc:docMk/>
            <pc:sldMk cId="4062528214" sldId="279"/>
            <ac:spMk id="5" creationId="{2C89C536-3B14-46EA-10EA-9E879805C433}"/>
          </ac:spMkLst>
        </pc:spChg>
        <pc:spChg chg="add mod">
          <ac:chgData name="Marco Angelucci" userId="65808fc1-f420-4b6e-a7b4-e69216fbcf9a" providerId="ADAL" clId="{5A5ABB81-13A5-3C4E-9CC3-2181CCF7154D}" dt="2022-09-24T15:27:44.843" v="474"/>
          <ac:spMkLst>
            <pc:docMk/>
            <pc:sldMk cId="4062528214" sldId="279"/>
            <ac:spMk id="6" creationId="{78187B1D-90C2-E71F-2ED8-32343972A2AE}"/>
          </ac:spMkLst>
        </pc:spChg>
        <pc:spChg chg="add mod">
          <ac:chgData name="Marco Angelucci" userId="65808fc1-f420-4b6e-a7b4-e69216fbcf9a" providerId="ADAL" clId="{5A5ABB81-13A5-3C4E-9CC3-2181CCF7154D}" dt="2022-09-24T15:27:44.843" v="474"/>
          <ac:spMkLst>
            <pc:docMk/>
            <pc:sldMk cId="4062528214" sldId="279"/>
            <ac:spMk id="7" creationId="{8B74D0C5-82A3-5456-FDF7-E985A25C12E7}"/>
          </ac:spMkLst>
        </pc:spChg>
        <pc:spChg chg="add mod">
          <ac:chgData name="Marco Angelucci" userId="65808fc1-f420-4b6e-a7b4-e69216fbcf9a" providerId="ADAL" clId="{5A5ABB81-13A5-3C4E-9CC3-2181CCF7154D}" dt="2022-09-24T15:27:44.843" v="474"/>
          <ac:spMkLst>
            <pc:docMk/>
            <pc:sldMk cId="4062528214" sldId="279"/>
            <ac:spMk id="8" creationId="{CAD70A85-B725-762F-0443-53535C8461BD}"/>
          </ac:spMkLst>
        </pc:spChg>
        <pc:picChg chg="add mod">
          <ac:chgData name="Marco Angelucci" userId="65808fc1-f420-4b6e-a7b4-e69216fbcf9a" providerId="ADAL" clId="{5A5ABB81-13A5-3C4E-9CC3-2181CCF7154D}" dt="2022-09-24T15:27:44.843" v="474"/>
          <ac:picMkLst>
            <pc:docMk/>
            <pc:sldMk cId="4062528214" sldId="279"/>
            <ac:picMk id="2" creationId="{AF6A8446-0887-CAD9-C853-E8B60C79274E}"/>
          </ac:picMkLst>
        </pc:picChg>
        <pc:picChg chg="add mod">
          <ac:chgData name="Marco Angelucci" userId="65808fc1-f420-4b6e-a7b4-e69216fbcf9a" providerId="ADAL" clId="{5A5ABB81-13A5-3C4E-9CC3-2181CCF7154D}" dt="2022-09-24T15:27:44.843" v="474"/>
          <ac:picMkLst>
            <pc:docMk/>
            <pc:sldMk cId="4062528214" sldId="279"/>
            <ac:picMk id="3" creationId="{058DB557-3EE1-B1DD-BAAC-D5D01C55A2D4}"/>
          </ac:picMkLst>
        </pc:picChg>
      </pc:sldChg>
      <pc:sldChg chg="addSp delSp modSp new mod">
        <pc:chgData name="Marco Angelucci" userId="65808fc1-f420-4b6e-a7b4-e69216fbcf9a" providerId="ADAL" clId="{5A5ABB81-13A5-3C4E-9CC3-2181CCF7154D}" dt="2022-09-24T17:59:25.106" v="1805" actId="1076"/>
        <pc:sldMkLst>
          <pc:docMk/>
          <pc:sldMk cId="956730837" sldId="280"/>
        </pc:sldMkLst>
        <pc:spChg chg="add mod">
          <ac:chgData name="Marco Angelucci" userId="65808fc1-f420-4b6e-a7b4-e69216fbcf9a" providerId="ADAL" clId="{5A5ABB81-13A5-3C4E-9CC3-2181CCF7154D}" dt="2022-09-24T15:31:55.734" v="479"/>
          <ac:spMkLst>
            <pc:docMk/>
            <pc:sldMk cId="956730837" sldId="280"/>
            <ac:spMk id="2" creationId="{82683155-FBB6-9789-0EDE-F1E1E1319574}"/>
          </ac:spMkLst>
        </pc:spChg>
        <pc:spChg chg="add mod">
          <ac:chgData name="Marco Angelucci" userId="65808fc1-f420-4b6e-a7b4-e69216fbcf9a" providerId="ADAL" clId="{5A5ABB81-13A5-3C4E-9CC3-2181CCF7154D}" dt="2022-09-24T15:31:55.734" v="479"/>
          <ac:spMkLst>
            <pc:docMk/>
            <pc:sldMk cId="956730837" sldId="280"/>
            <ac:spMk id="5" creationId="{BFFF9D67-BCE6-F428-15DE-746861874A53}"/>
          </ac:spMkLst>
        </pc:spChg>
        <pc:spChg chg="add mod">
          <ac:chgData name="Marco Angelucci" userId="65808fc1-f420-4b6e-a7b4-e69216fbcf9a" providerId="ADAL" clId="{5A5ABB81-13A5-3C4E-9CC3-2181CCF7154D}" dt="2022-09-24T17:59:25.106" v="1805" actId="1076"/>
          <ac:spMkLst>
            <pc:docMk/>
            <pc:sldMk cId="956730837" sldId="280"/>
            <ac:spMk id="6" creationId="{12A6EAE8-5A3E-BB98-B6E3-A840AA645FDD}"/>
          </ac:spMkLst>
        </pc:spChg>
        <pc:spChg chg="add mod">
          <ac:chgData name="Marco Angelucci" userId="65808fc1-f420-4b6e-a7b4-e69216fbcf9a" providerId="ADAL" clId="{5A5ABB81-13A5-3C4E-9CC3-2181CCF7154D}" dt="2022-09-24T15:31:55.734" v="479"/>
          <ac:spMkLst>
            <pc:docMk/>
            <pc:sldMk cId="956730837" sldId="280"/>
            <ac:spMk id="8" creationId="{ECE90FE7-2055-D3F2-7CD4-64C13111F020}"/>
          </ac:spMkLst>
        </pc:spChg>
        <pc:spChg chg="add mod">
          <ac:chgData name="Marco Angelucci" userId="65808fc1-f420-4b6e-a7b4-e69216fbcf9a" providerId="ADAL" clId="{5A5ABB81-13A5-3C4E-9CC3-2181CCF7154D}" dt="2022-09-24T15:31:55.734" v="479"/>
          <ac:spMkLst>
            <pc:docMk/>
            <pc:sldMk cId="956730837" sldId="280"/>
            <ac:spMk id="9" creationId="{C75A1DAD-3D9B-2C43-8697-4C2F90F465A3}"/>
          </ac:spMkLst>
        </pc:spChg>
        <pc:spChg chg="add mod">
          <ac:chgData name="Marco Angelucci" userId="65808fc1-f420-4b6e-a7b4-e69216fbcf9a" providerId="ADAL" clId="{5A5ABB81-13A5-3C4E-9CC3-2181CCF7154D}" dt="2022-09-24T15:31:55.734" v="479"/>
          <ac:spMkLst>
            <pc:docMk/>
            <pc:sldMk cId="956730837" sldId="280"/>
            <ac:spMk id="10" creationId="{F29D217F-3DDE-4513-CCB1-500BDD8FD2AC}"/>
          </ac:spMkLst>
        </pc:spChg>
        <pc:spChg chg="add del mod">
          <ac:chgData name="Marco Angelucci" userId="65808fc1-f420-4b6e-a7b4-e69216fbcf9a" providerId="ADAL" clId="{5A5ABB81-13A5-3C4E-9CC3-2181CCF7154D}" dt="2022-09-24T17:59:06.412" v="1801" actId="478"/>
          <ac:spMkLst>
            <pc:docMk/>
            <pc:sldMk cId="956730837" sldId="280"/>
            <ac:spMk id="11" creationId="{E63E4DAB-7BF7-8CB9-59C9-E0BE48A97E5E}"/>
          </ac:spMkLst>
        </pc:spChg>
        <pc:spChg chg="add del mod">
          <ac:chgData name="Marco Angelucci" userId="65808fc1-f420-4b6e-a7b4-e69216fbcf9a" providerId="ADAL" clId="{5A5ABB81-13A5-3C4E-9CC3-2181CCF7154D}" dt="2022-09-24T17:59:06.412" v="1801" actId="478"/>
          <ac:spMkLst>
            <pc:docMk/>
            <pc:sldMk cId="956730837" sldId="280"/>
            <ac:spMk id="12" creationId="{DF5F1734-C3F7-D43F-7B33-CD337526431A}"/>
          </ac:spMkLst>
        </pc:spChg>
        <pc:spChg chg="add mod">
          <ac:chgData name="Marco Angelucci" userId="65808fc1-f420-4b6e-a7b4-e69216fbcf9a" providerId="ADAL" clId="{5A5ABB81-13A5-3C4E-9CC3-2181CCF7154D}" dt="2022-09-24T17:59:06.804" v="1802"/>
          <ac:spMkLst>
            <pc:docMk/>
            <pc:sldMk cId="956730837" sldId="280"/>
            <ac:spMk id="13" creationId="{118DC860-3776-5BE5-39AB-1AF68069F9C0}"/>
          </ac:spMkLst>
        </pc:spChg>
        <pc:spChg chg="add mod">
          <ac:chgData name="Marco Angelucci" userId="65808fc1-f420-4b6e-a7b4-e69216fbcf9a" providerId="ADAL" clId="{5A5ABB81-13A5-3C4E-9CC3-2181CCF7154D}" dt="2022-09-24T17:59:06.804" v="1802"/>
          <ac:spMkLst>
            <pc:docMk/>
            <pc:sldMk cId="956730837" sldId="280"/>
            <ac:spMk id="14" creationId="{2F2FC07F-97B9-7065-A348-9D19326DE1BB}"/>
          </ac:spMkLst>
        </pc:spChg>
        <pc:picChg chg="add mod">
          <ac:chgData name="Marco Angelucci" userId="65808fc1-f420-4b6e-a7b4-e69216fbcf9a" providerId="ADAL" clId="{5A5ABB81-13A5-3C4E-9CC3-2181CCF7154D}" dt="2022-09-24T17:59:20.003" v="1804" actId="1076"/>
          <ac:picMkLst>
            <pc:docMk/>
            <pc:sldMk cId="956730837" sldId="280"/>
            <ac:picMk id="3" creationId="{D4235F55-9B32-0CE0-09B1-936DFC7A0A27}"/>
          </ac:picMkLst>
        </pc:picChg>
        <pc:picChg chg="add mod">
          <ac:chgData name="Marco Angelucci" userId="65808fc1-f420-4b6e-a7b4-e69216fbcf9a" providerId="ADAL" clId="{5A5ABB81-13A5-3C4E-9CC3-2181CCF7154D}" dt="2022-09-24T17:59:20.003" v="1804" actId="1076"/>
          <ac:picMkLst>
            <pc:docMk/>
            <pc:sldMk cId="956730837" sldId="280"/>
            <ac:picMk id="4" creationId="{2EC68C47-46F4-EB87-6857-0202D7E3BBE4}"/>
          </ac:picMkLst>
        </pc:picChg>
        <pc:picChg chg="add mod">
          <ac:chgData name="Marco Angelucci" userId="65808fc1-f420-4b6e-a7b4-e69216fbcf9a" providerId="ADAL" clId="{5A5ABB81-13A5-3C4E-9CC3-2181CCF7154D}" dt="2022-09-24T15:31:55.734" v="479"/>
          <ac:picMkLst>
            <pc:docMk/>
            <pc:sldMk cId="956730837" sldId="280"/>
            <ac:picMk id="7" creationId="{F6F2B769-960E-229F-BF18-885FD4457839}"/>
          </ac:picMkLst>
        </pc:picChg>
      </pc:sldChg>
      <pc:sldChg chg="addSp delSp modSp new mod ord">
        <pc:chgData name="Marco Angelucci" userId="65808fc1-f420-4b6e-a7b4-e69216fbcf9a" providerId="ADAL" clId="{5A5ABB81-13A5-3C4E-9CC3-2181CCF7154D}" dt="2022-09-24T17:28:40.442" v="1272" actId="1076"/>
        <pc:sldMkLst>
          <pc:docMk/>
          <pc:sldMk cId="3871871581" sldId="281"/>
        </pc:sldMkLst>
        <pc:spChg chg="add mod">
          <ac:chgData name="Marco Angelucci" userId="65808fc1-f420-4b6e-a7b4-e69216fbcf9a" providerId="ADAL" clId="{5A5ABB81-13A5-3C4E-9CC3-2181CCF7154D}" dt="2022-09-24T17:26:15.362" v="1195"/>
          <ac:spMkLst>
            <pc:docMk/>
            <pc:sldMk cId="3871871581" sldId="281"/>
            <ac:spMk id="4" creationId="{D9679F0C-C7AE-6025-F4CD-22FF15667E60}"/>
          </ac:spMkLst>
        </pc:spChg>
        <pc:spChg chg="add mod">
          <ac:chgData name="Marco Angelucci" userId="65808fc1-f420-4b6e-a7b4-e69216fbcf9a" providerId="ADAL" clId="{5A5ABB81-13A5-3C4E-9CC3-2181CCF7154D}" dt="2022-09-24T17:27:25.987" v="1224" actId="1076"/>
          <ac:spMkLst>
            <pc:docMk/>
            <pc:sldMk cId="3871871581" sldId="281"/>
            <ac:spMk id="5" creationId="{5DEBDA53-34A7-C5AD-374B-EF8F5782C2F1}"/>
          </ac:spMkLst>
        </pc:spChg>
        <pc:spChg chg="add del mod">
          <ac:chgData name="Marco Angelucci" userId="65808fc1-f420-4b6e-a7b4-e69216fbcf9a" providerId="ADAL" clId="{5A5ABB81-13A5-3C4E-9CC3-2181CCF7154D}" dt="2022-09-24T15:33:57.094" v="495" actId="21"/>
          <ac:spMkLst>
            <pc:docMk/>
            <pc:sldMk cId="3871871581" sldId="281"/>
            <ac:spMk id="5" creationId="{CC262E48-803B-2153-FD51-CF5613170705}"/>
          </ac:spMkLst>
        </pc:spChg>
        <pc:spChg chg="add mod">
          <ac:chgData name="Marco Angelucci" userId="65808fc1-f420-4b6e-a7b4-e69216fbcf9a" providerId="ADAL" clId="{5A5ABB81-13A5-3C4E-9CC3-2181CCF7154D}" dt="2022-09-24T17:27:35.973" v="1227" actId="404"/>
          <ac:spMkLst>
            <pc:docMk/>
            <pc:sldMk cId="3871871581" sldId="281"/>
            <ac:spMk id="6" creationId="{AB2E7457-110D-A0FE-3C64-EABBF3ED362D}"/>
          </ac:spMkLst>
        </pc:spChg>
        <pc:spChg chg="add mod">
          <ac:chgData name="Marco Angelucci" userId="65808fc1-f420-4b6e-a7b4-e69216fbcf9a" providerId="ADAL" clId="{5A5ABB81-13A5-3C4E-9CC3-2181CCF7154D}" dt="2022-09-24T17:26:38.508" v="1200" actId="1076"/>
          <ac:spMkLst>
            <pc:docMk/>
            <pc:sldMk cId="3871871581" sldId="281"/>
            <ac:spMk id="8" creationId="{F0199A23-38C8-C8F3-811C-6494DE871295}"/>
          </ac:spMkLst>
        </pc:spChg>
        <pc:spChg chg="add mod">
          <ac:chgData name="Marco Angelucci" userId="65808fc1-f420-4b6e-a7b4-e69216fbcf9a" providerId="ADAL" clId="{5A5ABB81-13A5-3C4E-9CC3-2181CCF7154D}" dt="2022-09-24T17:27:47.235" v="1239" actId="20577"/>
          <ac:spMkLst>
            <pc:docMk/>
            <pc:sldMk cId="3871871581" sldId="281"/>
            <ac:spMk id="10" creationId="{3CD5E4D6-DB75-C5CB-6950-15AC291D6BB5}"/>
          </ac:spMkLst>
        </pc:spChg>
        <pc:spChg chg="add mod">
          <ac:chgData name="Marco Angelucci" userId="65808fc1-f420-4b6e-a7b4-e69216fbcf9a" providerId="ADAL" clId="{5A5ABB81-13A5-3C4E-9CC3-2181CCF7154D}" dt="2022-09-24T17:28:08.481" v="1263" actId="20577"/>
          <ac:spMkLst>
            <pc:docMk/>
            <pc:sldMk cId="3871871581" sldId="281"/>
            <ac:spMk id="11" creationId="{3CF1CB64-6F09-DB68-7113-EE0CC9DD92D5}"/>
          </ac:spMkLst>
        </pc:spChg>
        <pc:spChg chg="add mod">
          <ac:chgData name="Marco Angelucci" userId="65808fc1-f420-4b6e-a7b4-e69216fbcf9a" providerId="ADAL" clId="{5A5ABB81-13A5-3C4E-9CC3-2181CCF7154D}" dt="2022-09-24T17:28:31.778" v="1270" actId="1076"/>
          <ac:spMkLst>
            <pc:docMk/>
            <pc:sldMk cId="3871871581" sldId="281"/>
            <ac:spMk id="12" creationId="{269C99D9-7EE4-4F7E-E55E-2D770CF588D6}"/>
          </ac:spMkLst>
        </pc:spChg>
        <pc:spChg chg="add mod">
          <ac:chgData name="Marco Angelucci" userId="65808fc1-f420-4b6e-a7b4-e69216fbcf9a" providerId="ADAL" clId="{5A5ABB81-13A5-3C4E-9CC3-2181CCF7154D}" dt="2022-09-24T17:28:28.842" v="1269" actId="1076"/>
          <ac:spMkLst>
            <pc:docMk/>
            <pc:sldMk cId="3871871581" sldId="281"/>
            <ac:spMk id="13" creationId="{97A40313-A57B-A889-97FE-060B041D82E6}"/>
          </ac:spMkLst>
        </pc:spChg>
        <pc:spChg chg="add mod">
          <ac:chgData name="Marco Angelucci" userId="65808fc1-f420-4b6e-a7b4-e69216fbcf9a" providerId="ADAL" clId="{5A5ABB81-13A5-3C4E-9CC3-2181CCF7154D}" dt="2022-09-24T17:28:25.834" v="1268" actId="1076"/>
          <ac:spMkLst>
            <pc:docMk/>
            <pc:sldMk cId="3871871581" sldId="281"/>
            <ac:spMk id="14" creationId="{1008BBD2-E8D3-F565-24E0-AC8E842BFCDA}"/>
          </ac:spMkLst>
        </pc:spChg>
        <pc:spChg chg="add mod">
          <ac:chgData name="Marco Angelucci" userId="65808fc1-f420-4b6e-a7b4-e69216fbcf9a" providerId="ADAL" clId="{5A5ABB81-13A5-3C4E-9CC3-2181CCF7154D}" dt="2022-09-24T17:28:40.442" v="1272" actId="1076"/>
          <ac:spMkLst>
            <pc:docMk/>
            <pc:sldMk cId="3871871581" sldId="281"/>
            <ac:spMk id="15" creationId="{5F2B7B28-07BE-E203-BA63-F8CED49025C9}"/>
          </ac:spMkLst>
        </pc:spChg>
        <pc:picChg chg="add mod">
          <ac:chgData name="Marco Angelucci" userId="65808fc1-f420-4b6e-a7b4-e69216fbcf9a" providerId="ADAL" clId="{5A5ABB81-13A5-3C4E-9CC3-2181CCF7154D}" dt="2022-09-24T17:26:56.709" v="1204" actId="1076"/>
          <ac:picMkLst>
            <pc:docMk/>
            <pc:sldMk cId="3871871581" sldId="281"/>
            <ac:picMk id="2" creationId="{FB010783-1E2B-5EEE-BD6C-3C1809131EE6}"/>
          </ac:picMkLst>
        </pc:picChg>
        <pc:picChg chg="add mod">
          <ac:chgData name="Marco Angelucci" userId="65808fc1-f420-4b6e-a7b4-e69216fbcf9a" providerId="ADAL" clId="{5A5ABB81-13A5-3C4E-9CC3-2181CCF7154D}" dt="2022-09-24T17:26:56.709" v="1204" actId="1076"/>
          <ac:picMkLst>
            <pc:docMk/>
            <pc:sldMk cId="3871871581" sldId="281"/>
            <ac:picMk id="3" creationId="{7DFD0DAF-5F75-D1AC-918B-18DA4114F57E}"/>
          </ac:picMkLst>
        </pc:picChg>
        <pc:picChg chg="add del mod">
          <ac:chgData name="Marco Angelucci" userId="65808fc1-f420-4b6e-a7b4-e69216fbcf9a" providerId="ADAL" clId="{5A5ABB81-13A5-3C4E-9CC3-2181CCF7154D}" dt="2022-09-24T15:33:57.094" v="495" actId="21"/>
          <ac:picMkLst>
            <pc:docMk/>
            <pc:sldMk cId="3871871581" sldId="281"/>
            <ac:picMk id="4" creationId="{10EA5A25-99F4-A596-DC88-6DD14AF727FC}"/>
          </ac:picMkLst>
        </pc:picChg>
        <pc:picChg chg="add del mod">
          <ac:chgData name="Marco Angelucci" userId="65808fc1-f420-4b6e-a7b4-e69216fbcf9a" providerId="ADAL" clId="{5A5ABB81-13A5-3C4E-9CC3-2181CCF7154D}" dt="2022-09-24T15:33:57.094" v="495" actId="21"/>
          <ac:picMkLst>
            <pc:docMk/>
            <pc:sldMk cId="3871871581" sldId="281"/>
            <ac:picMk id="6" creationId="{6D274813-F60A-94C4-D03B-BA1274585159}"/>
          </ac:picMkLst>
        </pc:picChg>
        <pc:picChg chg="add mod">
          <ac:chgData name="Marco Angelucci" userId="65808fc1-f420-4b6e-a7b4-e69216fbcf9a" providerId="ADAL" clId="{5A5ABB81-13A5-3C4E-9CC3-2181CCF7154D}" dt="2022-09-24T17:27:04.229" v="1207" actId="14100"/>
          <ac:picMkLst>
            <pc:docMk/>
            <pc:sldMk cId="3871871581" sldId="281"/>
            <ac:picMk id="7" creationId="{8B699559-E342-3826-8347-2C438A1EFF41}"/>
          </ac:picMkLst>
        </pc:picChg>
        <pc:picChg chg="add mod">
          <ac:chgData name="Marco Angelucci" userId="65808fc1-f420-4b6e-a7b4-e69216fbcf9a" providerId="ADAL" clId="{5A5ABB81-13A5-3C4E-9CC3-2181CCF7154D}" dt="2022-09-24T17:26:43.976" v="1201" actId="1076"/>
          <ac:picMkLst>
            <pc:docMk/>
            <pc:sldMk cId="3871871581" sldId="281"/>
            <ac:picMk id="9" creationId="{A23A47AF-6F63-76F2-26C3-585CB380D449}"/>
          </ac:picMkLst>
        </pc:picChg>
      </pc:sldChg>
      <pc:sldChg chg="addSp modSp new del mod">
        <pc:chgData name="Marco Angelucci" userId="65808fc1-f420-4b6e-a7b4-e69216fbcf9a" providerId="ADAL" clId="{5A5ABB81-13A5-3C4E-9CC3-2181CCF7154D}" dt="2022-09-24T15:40:10.646" v="573" actId="2696"/>
        <pc:sldMkLst>
          <pc:docMk/>
          <pc:sldMk cId="738747052" sldId="282"/>
        </pc:sldMkLst>
        <pc:spChg chg="add mod">
          <ac:chgData name="Marco Angelucci" userId="65808fc1-f420-4b6e-a7b4-e69216fbcf9a" providerId="ADAL" clId="{5A5ABB81-13A5-3C4E-9CC3-2181CCF7154D}" dt="2022-09-24T15:34:03.437" v="498" actId="1076"/>
          <ac:spMkLst>
            <pc:docMk/>
            <pc:sldMk cId="738747052" sldId="282"/>
            <ac:spMk id="3" creationId="{803817C6-21B3-2C04-8CB1-C6A402FEF7EC}"/>
          </ac:spMkLst>
        </pc:spChg>
        <pc:picChg chg="add mod">
          <ac:chgData name="Marco Angelucci" userId="65808fc1-f420-4b6e-a7b4-e69216fbcf9a" providerId="ADAL" clId="{5A5ABB81-13A5-3C4E-9CC3-2181CCF7154D}" dt="2022-09-24T15:34:03.437" v="498" actId="1076"/>
          <ac:picMkLst>
            <pc:docMk/>
            <pc:sldMk cId="738747052" sldId="282"/>
            <ac:picMk id="2" creationId="{4A2EE40D-F3C9-47F2-A3EE-7CF1006922FB}"/>
          </ac:picMkLst>
        </pc:picChg>
        <pc:picChg chg="add mod">
          <ac:chgData name="Marco Angelucci" userId="65808fc1-f420-4b6e-a7b4-e69216fbcf9a" providerId="ADAL" clId="{5A5ABB81-13A5-3C4E-9CC3-2181CCF7154D}" dt="2022-09-24T15:34:03.437" v="498" actId="1076"/>
          <ac:picMkLst>
            <pc:docMk/>
            <pc:sldMk cId="738747052" sldId="282"/>
            <ac:picMk id="4" creationId="{3AB46BEF-4199-E15B-D46E-D229255BEFD4}"/>
          </ac:picMkLst>
        </pc:picChg>
      </pc:sldChg>
      <pc:sldChg chg="addSp modSp new mod ord modShow">
        <pc:chgData name="Marco Angelucci" userId="65808fc1-f420-4b6e-a7b4-e69216fbcf9a" providerId="ADAL" clId="{5A5ABB81-13A5-3C4E-9CC3-2181CCF7154D}" dt="2022-09-24T15:38:17.438" v="540" actId="729"/>
        <pc:sldMkLst>
          <pc:docMk/>
          <pc:sldMk cId="3978977664" sldId="283"/>
        </pc:sldMkLst>
        <pc:spChg chg="add mod">
          <ac:chgData name="Marco Angelucci" userId="65808fc1-f420-4b6e-a7b4-e69216fbcf9a" providerId="ADAL" clId="{5A5ABB81-13A5-3C4E-9CC3-2181CCF7154D}" dt="2022-09-24T15:37:05.946" v="534" actId="1076"/>
          <ac:spMkLst>
            <pc:docMk/>
            <pc:sldMk cId="3978977664" sldId="283"/>
            <ac:spMk id="2" creationId="{323E9ECB-D7B3-30DF-AE0E-17F763F48CE3}"/>
          </ac:spMkLst>
        </pc:spChg>
        <pc:spChg chg="add mod">
          <ac:chgData name="Marco Angelucci" userId="65808fc1-f420-4b6e-a7b4-e69216fbcf9a" providerId="ADAL" clId="{5A5ABB81-13A5-3C4E-9CC3-2181CCF7154D}" dt="2022-09-24T15:37:05.946" v="534" actId="1076"/>
          <ac:spMkLst>
            <pc:docMk/>
            <pc:sldMk cId="3978977664" sldId="283"/>
            <ac:spMk id="3" creationId="{D43CA2B3-E663-2AFA-BA31-9B98E411B925}"/>
          </ac:spMkLst>
        </pc:spChg>
        <pc:spChg chg="mod">
          <ac:chgData name="Marco Angelucci" userId="65808fc1-f420-4b6e-a7b4-e69216fbcf9a" providerId="ADAL" clId="{5A5ABB81-13A5-3C4E-9CC3-2181CCF7154D}" dt="2022-09-24T15:36:42.489" v="529"/>
          <ac:spMkLst>
            <pc:docMk/>
            <pc:sldMk cId="3978977664" sldId="283"/>
            <ac:spMk id="7" creationId="{8197E509-8932-7340-5172-9CA9FDCE4115}"/>
          </ac:spMkLst>
        </pc:spChg>
        <pc:spChg chg="mod">
          <ac:chgData name="Marco Angelucci" userId="65808fc1-f420-4b6e-a7b4-e69216fbcf9a" providerId="ADAL" clId="{5A5ABB81-13A5-3C4E-9CC3-2181CCF7154D}" dt="2022-09-24T15:36:42.489" v="529"/>
          <ac:spMkLst>
            <pc:docMk/>
            <pc:sldMk cId="3978977664" sldId="283"/>
            <ac:spMk id="10" creationId="{57520268-9413-F18F-F4D9-980A6C68C3D5}"/>
          </ac:spMkLst>
        </pc:spChg>
        <pc:grpChg chg="add mod">
          <ac:chgData name="Marco Angelucci" userId="65808fc1-f420-4b6e-a7b4-e69216fbcf9a" providerId="ADAL" clId="{5A5ABB81-13A5-3C4E-9CC3-2181CCF7154D}" dt="2022-09-24T15:37:50.607" v="538" actId="14100"/>
          <ac:grpSpMkLst>
            <pc:docMk/>
            <pc:sldMk cId="3978977664" sldId="283"/>
            <ac:grpSpMk id="4" creationId="{A87C9E2C-F80A-C5C3-B04D-F69CD91277D7}"/>
          </ac:grpSpMkLst>
        </pc:grpChg>
        <pc:picChg chg="mod">
          <ac:chgData name="Marco Angelucci" userId="65808fc1-f420-4b6e-a7b4-e69216fbcf9a" providerId="ADAL" clId="{5A5ABB81-13A5-3C4E-9CC3-2181CCF7154D}" dt="2022-09-24T15:36:42.489" v="529"/>
          <ac:picMkLst>
            <pc:docMk/>
            <pc:sldMk cId="3978977664" sldId="283"/>
            <ac:picMk id="5" creationId="{89E135B0-BBD8-6D42-AF00-695426F8F63E}"/>
          </ac:picMkLst>
        </pc:picChg>
        <pc:picChg chg="mod">
          <ac:chgData name="Marco Angelucci" userId="65808fc1-f420-4b6e-a7b4-e69216fbcf9a" providerId="ADAL" clId="{5A5ABB81-13A5-3C4E-9CC3-2181CCF7154D}" dt="2022-09-24T15:36:42.489" v="529"/>
          <ac:picMkLst>
            <pc:docMk/>
            <pc:sldMk cId="3978977664" sldId="283"/>
            <ac:picMk id="6" creationId="{83A2415D-D0CF-1211-9CB8-1DC91AB41A23}"/>
          </ac:picMkLst>
        </pc:picChg>
        <pc:picChg chg="mod">
          <ac:chgData name="Marco Angelucci" userId="65808fc1-f420-4b6e-a7b4-e69216fbcf9a" providerId="ADAL" clId="{5A5ABB81-13A5-3C4E-9CC3-2181CCF7154D}" dt="2022-09-24T15:36:42.489" v="529"/>
          <ac:picMkLst>
            <pc:docMk/>
            <pc:sldMk cId="3978977664" sldId="283"/>
            <ac:picMk id="8" creationId="{DB07CFC3-2279-B461-A727-979BD7D569FE}"/>
          </ac:picMkLst>
        </pc:picChg>
        <pc:picChg chg="mod">
          <ac:chgData name="Marco Angelucci" userId="65808fc1-f420-4b6e-a7b4-e69216fbcf9a" providerId="ADAL" clId="{5A5ABB81-13A5-3C4E-9CC3-2181CCF7154D}" dt="2022-09-24T15:36:42.489" v="529"/>
          <ac:picMkLst>
            <pc:docMk/>
            <pc:sldMk cId="3978977664" sldId="283"/>
            <ac:picMk id="9" creationId="{07DE19E2-F0A2-E8BF-666A-EAAA679CBA6E}"/>
          </ac:picMkLst>
        </pc:picChg>
        <pc:picChg chg="mod">
          <ac:chgData name="Marco Angelucci" userId="65808fc1-f420-4b6e-a7b4-e69216fbcf9a" providerId="ADAL" clId="{5A5ABB81-13A5-3C4E-9CC3-2181CCF7154D}" dt="2022-09-24T15:36:42.489" v="529"/>
          <ac:picMkLst>
            <pc:docMk/>
            <pc:sldMk cId="3978977664" sldId="283"/>
            <ac:picMk id="11" creationId="{E939B395-01FE-9365-CBB9-7C798B8F1FD4}"/>
          </ac:picMkLst>
        </pc:picChg>
        <pc:picChg chg="mod">
          <ac:chgData name="Marco Angelucci" userId="65808fc1-f420-4b6e-a7b4-e69216fbcf9a" providerId="ADAL" clId="{5A5ABB81-13A5-3C4E-9CC3-2181CCF7154D}" dt="2022-09-24T15:36:42.489" v="529"/>
          <ac:picMkLst>
            <pc:docMk/>
            <pc:sldMk cId="3978977664" sldId="283"/>
            <ac:picMk id="12" creationId="{90C249BC-B290-E591-555F-6A230276740A}"/>
          </ac:picMkLst>
        </pc:picChg>
        <pc:picChg chg="add mod">
          <ac:chgData name="Marco Angelucci" userId="65808fc1-f420-4b6e-a7b4-e69216fbcf9a" providerId="ADAL" clId="{5A5ABB81-13A5-3C4E-9CC3-2181CCF7154D}" dt="2022-09-24T15:36:59.760" v="533" actId="1076"/>
          <ac:picMkLst>
            <pc:docMk/>
            <pc:sldMk cId="3978977664" sldId="283"/>
            <ac:picMk id="13" creationId="{89C352CE-D23F-5EDF-C2D2-EED4E6EB682F}"/>
          </ac:picMkLst>
        </pc:picChg>
        <pc:picChg chg="add mod">
          <ac:chgData name="Marco Angelucci" userId="65808fc1-f420-4b6e-a7b4-e69216fbcf9a" providerId="ADAL" clId="{5A5ABB81-13A5-3C4E-9CC3-2181CCF7154D}" dt="2022-09-24T15:37:42.360" v="537" actId="1076"/>
          <ac:picMkLst>
            <pc:docMk/>
            <pc:sldMk cId="3978977664" sldId="283"/>
            <ac:picMk id="14" creationId="{A80E5673-4518-3AB5-8E40-CB057DDD1F36}"/>
          </ac:picMkLst>
        </pc:picChg>
      </pc:sldChg>
      <pc:sldChg chg="new del">
        <pc:chgData name="Marco Angelucci" userId="65808fc1-f420-4b6e-a7b4-e69216fbcf9a" providerId="ADAL" clId="{5A5ABB81-13A5-3C4E-9CC3-2181CCF7154D}" dt="2022-09-24T16:00:34.990" v="653" actId="2696"/>
        <pc:sldMkLst>
          <pc:docMk/>
          <pc:sldMk cId="1522480323" sldId="284"/>
        </pc:sldMkLst>
      </pc:sldChg>
      <pc:sldChg chg="addSp delSp modSp new mod">
        <pc:chgData name="Marco Angelucci" userId="65808fc1-f420-4b6e-a7b4-e69216fbcf9a" providerId="ADAL" clId="{5A5ABB81-13A5-3C4E-9CC3-2181CCF7154D}" dt="2022-09-24T17:47:38.228" v="1658"/>
        <pc:sldMkLst>
          <pc:docMk/>
          <pc:sldMk cId="1540786631" sldId="284"/>
        </pc:sldMkLst>
        <pc:spChg chg="add del mod">
          <ac:chgData name="Marco Angelucci" userId="65808fc1-f420-4b6e-a7b4-e69216fbcf9a" providerId="ADAL" clId="{5A5ABB81-13A5-3C4E-9CC3-2181CCF7154D}" dt="2022-09-24T16:16:19.304" v="706" actId="478"/>
          <ac:spMkLst>
            <pc:docMk/>
            <pc:sldMk cId="1540786631" sldId="284"/>
            <ac:spMk id="2" creationId="{2361B74F-70E0-284F-04F1-29E904747045}"/>
          </ac:spMkLst>
        </pc:spChg>
        <pc:spChg chg="add mod">
          <ac:chgData name="Marco Angelucci" userId="65808fc1-f420-4b6e-a7b4-e69216fbcf9a" providerId="ADAL" clId="{5A5ABB81-13A5-3C4E-9CC3-2181CCF7154D}" dt="2022-09-24T17:41:05.600" v="1588" actId="207"/>
          <ac:spMkLst>
            <pc:docMk/>
            <pc:sldMk cId="1540786631" sldId="284"/>
            <ac:spMk id="6" creationId="{CF21E6B7-9423-8432-BA9F-0133F3B449D2}"/>
          </ac:spMkLst>
        </pc:spChg>
        <pc:spChg chg="add mod">
          <ac:chgData name="Marco Angelucci" userId="65808fc1-f420-4b6e-a7b4-e69216fbcf9a" providerId="ADAL" clId="{5A5ABB81-13A5-3C4E-9CC3-2181CCF7154D}" dt="2022-09-24T17:41:05.600" v="1588" actId="207"/>
          <ac:spMkLst>
            <pc:docMk/>
            <pc:sldMk cId="1540786631" sldId="284"/>
            <ac:spMk id="7" creationId="{8E02C939-85EE-B702-69CF-480AFEC4E02E}"/>
          </ac:spMkLst>
        </pc:spChg>
        <pc:spChg chg="add mod">
          <ac:chgData name="Marco Angelucci" userId="65808fc1-f420-4b6e-a7b4-e69216fbcf9a" providerId="ADAL" clId="{5A5ABB81-13A5-3C4E-9CC3-2181CCF7154D}" dt="2022-09-24T17:41:05.600" v="1588" actId="207"/>
          <ac:spMkLst>
            <pc:docMk/>
            <pc:sldMk cId="1540786631" sldId="284"/>
            <ac:spMk id="8" creationId="{3334A5CA-C12C-9773-AD92-A367D4556251}"/>
          </ac:spMkLst>
        </pc:spChg>
        <pc:spChg chg="add mod">
          <ac:chgData name="Marco Angelucci" userId="65808fc1-f420-4b6e-a7b4-e69216fbcf9a" providerId="ADAL" clId="{5A5ABB81-13A5-3C4E-9CC3-2181CCF7154D}" dt="2022-09-24T17:41:05.600" v="1588" actId="207"/>
          <ac:spMkLst>
            <pc:docMk/>
            <pc:sldMk cId="1540786631" sldId="284"/>
            <ac:spMk id="9" creationId="{FBBDB6C0-51A7-B666-71BF-DC62DCBC142D}"/>
          </ac:spMkLst>
        </pc:spChg>
        <pc:spChg chg="add mod">
          <ac:chgData name="Marco Angelucci" userId="65808fc1-f420-4b6e-a7b4-e69216fbcf9a" providerId="ADAL" clId="{5A5ABB81-13A5-3C4E-9CC3-2181CCF7154D}" dt="2022-09-24T16:16:03.670" v="701"/>
          <ac:spMkLst>
            <pc:docMk/>
            <pc:sldMk cId="1540786631" sldId="284"/>
            <ac:spMk id="10" creationId="{4C5869B3-3683-F44F-C453-65F743E6E1A7}"/>
          </ac:spMkLst>
        </pc:spChg>
        <pc:spChg chg="add mod">
          <ac:chgData name="Marco Angelucci" userId="65808fc1-f420-4b6e-a7b4-e69216fbcf9a" providerId="ADAL" clId="{5A5ABB81-13A5-3C4E-9CC3-2181CCF7154D}" dt="2022-09-24T16:16:03.670" v="701"/>
          <ac:spMkLst>
            <pc:docMk/>
            <pc:sldMk cId="1540786631" sldId="284"/>
            <ac:spMk id="11" creationId="{F8B15E4A-89F9-2711-B38E-E0A430ED9B5A}"/>
          </ac:spMkLst>
        </pc:spChg>
        <pc:spChg chg="add mod">
          <ac:chgData name="Marco Angelucci" userId="65808fc1-f420-4b6e-a7b4-e69216fbcf9a" providerId="ADAL" clId="{5A5ABB81-13A5-3C4E-9CC3-2181CCF7154D}" dt="2022-09-24T16:16:03.670" v="701"/>
          <ac:spMkLst>
            <pc:docMk/>
            <pc:sldMk cId="1540786631" sldId="284"/>
            <ac:spMk id="12" creationId="{500EF446-AEAE-D1E6-48D9-8705A50B92AF}"/>
          </ac:spMkLst>
        </pc:spChg>
        <pc:spChg chg="add mod">
          <ac:chgData name="Marco Angelucci" userId="65808fc1-f420-4b6e-a7b4-e69216fbcf9a" providerId="ADAL" clId="{5A5ABB81-13A5-3C4E-9CC3-2181CCF7154D}" dt="2022-09-24T16:16:03.670" v="701"/>
          <ac:spMkLst>
            <pc:docMk/>
            <pc:sldMk cId="1540786631" sldId="284"/>
            <ac:spMk id="13" creationId="{FAD0F2B0-C5DA-5556-BAE8-A74BEFE3F894}"/>
          </ac:spMkLst>
        </pc:spChg>
        <pc:spChg chg="add mod">
          <ac:chgData name="Marco Angelucci" userId="65808fc1-f420-4b6e-a7b4-e69216fbcf9a" providerId="ADAL" clId="{5A5ABB81-13A5-3C4E-9CC3-2181CCF7154D}" dt="2022-09-24T16:16:03.670" v="701"/>
          <ac:spMkLst>
            <pc:docMk/>
            <pc:sldMk cId="1540786631" sldId="284"/>
            <ac:spMk id="14" creationId="{E57CFFF6-C952-89C7-A025-9E983DFD59FF}"/>
          </ac:spMkLst>
        </pc:spChg>
        <pc:spChg chg="add mod">
          <ac:chgData name="Marco Angelucci" userId="65808fc1-f420-4b6e-a7b4-e69216fbcf9a" providerId="ADAL" clId="{5A5ABB81-13A5-3C4E-9CC3-2181CCF7154D}" dt="2022-09-24T17:41:42.886" v="1593"/>
          <ac:spMkLst>
            <pc:docMk/>
            <pc:sldMk cId="1540786631" sldId="284"/>
            <ac:spMk id="18" creationId="{EFE74F9E-2F7B-AC06-EA10-798EE59A7CB1}"/>
          </ac:spMkLst>
        </pc:spChg>
        <pc:spChg chg="add mod">
          <ac:chgData name="Marco Angelucci" userId="65808fc1-f420-4b6e-a7b4-e69216fbcf9a" providerId="ADAL" clId="{5A5ABB81-13A5-3C4E-9CC3-2181CCF7154D}" dt="2022-09-24T17:47:38.228" v="1658"/>
          <ac:spMkLst>
            <pc:docMk/>
            <pc:sldMk cId="1540786631" sldId="284"/>
            <ac:spMk id="19" creationId="{7844D2AC-7C22-0AE9-0377-2864F520D810}"/>
          </ac:spMkLst>
        </pc:spChg>
        <pc:spChg chg="add mod">
          <ac:chgData name="Marco Angelucci" userId="65808fc1-f420-4b6e-a7b4-e69216fbcf9a" providerId="ADAL" clId="{5A5ABB81-13A5-3C4E-9CC3-2181CCF7154D}" dt="2022-09-24T17:47:38.228" v="1658"/>
          <ac:spMkLst>
            <pc:docMk/>
            <pc:sldMk cId="1540786631" sldId="284"/>
            <ac:spMk id="20" creationId="{A32A643F-CCC3-7629-EB9D-2A62268715B8}"/>
          </ac:spMkLst>
        </pc:spChg>
        <pc:spChg chg="add mod">
          <ac:chgData name="Marco Angelucci" userId="65808fc1-f420-4b6e-a7b4-e69216fbcf9a" providerId="ADAL" clId="{5A5ABB81-13A5-3C4E-9CC3-2181CCF7154D}" dt="2022-09-24T17:47:38.228" v="1658"/>
          <ac:spMkLst>
            <pc:docMk/>
            <pc:sldMk cId="1540786631" sldId="284"/>
            <ac:spMk id="21" creationId="{444557B0-74A3-85FC-0106-0DF4F28F91A1}"/>
          </ac:spMkLst>
        </pc:spChg>
        <pc:grpChg chg="add mod">
          <ac:chgData name="Marco Angelucci" userId="65808fc1-f420-4b6e-a7b4-e69216fbcf9a" providerId="ADAL" clId="{5A5ABB81-13A5-3C4E-9CC3-2181CCF7154D}" dt="2022-09-24T17:41:05.600" v="1588" actId="207"/>
          <ac:grpSpMkLst>
            <pc:docMk/>
            <pc:sldMk cId="1540786631" sldId="284"/>
            <ac:grpSpMk id="2" creationId="{665A33C8-9A23-9030-3257-B1949FEF5F04}"/>
          </ac:grpSpMkLst>
        </pc:grpChg>
        <pc:picChg chg="add mod">
          <ac:chgData name="Marco Angelucci" userId="65808fc1-f420-4b6e-a7b4-e69216fbcf9a" providerId="ADAL" clId="{5A5ABB81-13A5-3C4E-9CC3-2181CCF7154D}" dt="2022-09-24T17:40:13.339" v="1575" actId="167"/>
          <ac:picMkLst>
            <pc:docMk/>
            <pc:sldMk cId="1540786631" sldId="284"/>
            <ac:picMk id="17" creationId="{24C97711-77BF-5CDB-991B-D2937F5EEA2C}"/>
          </ac:picMkLst>
        </pc:picChg>
        <pc:cxnChg chg="add mod">
          <ac:chgData name="Marco Angelucci" userId="65808fc1-f420-4b6e-a7b4-e69216fbcf9a" providerId="ADAL" clId="{5A5ABB81-13A5-3C4E-9CC3-2181CCF7154D}" dt="2022-09-24T16:16:03.670" v="701"/>
          <ac:cxnSpMkLst>
            <pc:docMk/>
            <pc:sldMk cId="1540786631" sldId="284"/>
            <ac:cxnSpMk id="3" creationId="{5BA23AA5-4EA5-1A14-BAB6-C84D99444FCA}"/>
          </ac:cxnSpMkLst>
        </pc:cxnChg>
        <pc:cxnChg chg="add mod">
          <ac:chgData name="Marco Angelucci" userId="65808fc1-f420-4b6e-a7b4-e69216fbcf9a" providerId="ADAL" clId="{5A5ABB81-13A5-3C4E-9CC3-2181CCF7154D}" dt="2022-09-24T16:16:03.670" v="701"/>
          <ac:cxnSpMkLst>
            <pc:docMk/>
            <pc:sldMk cId="1540786631" sldId="284"/>
            <ac:cxnSpMk id="4" creationId="{A0F79C1B-65F9-4AE2-61AB-F158696818B5}"/>
          </ac:cxnSpMkLst>
        </pc:cxnChg>
        <pc:cxnChg chg="add mod">
          <ac:chgData name="Marco Angelucci" userId="65808fc1-f420-4b6e-a7b4-e69216fbcf9a" providerId="ADAL" clId="{5A5ABB81-13A5-3C4E-9CC3-2181CCF7154D}" dt="2022-09-24T16:16:03.670" v="701"/>
          <ac:cxnSpMkLst>
            <pc:docMk/>
            <pc:sldMk cId="1540786631" sldId="284"/>
            <ac:cxnSpMk id="5" creationId="{61836AA8-44A3-1540-7BC7-2179836BCFBE}"/>
          </ac:cxnSpMkLst>
        </pc:cxnChg>
        <pc:cxnChg chg="add mod">
          <ac:chgData name="Marco Angelucci" userId="65808fc1-f420-4b6e-a7b4-e69216fbcf9a" providerId="ADAL" clId="{5A5ABB81-13A5-3C4E-9CC3-2181CCF7154D}" dt="2022-09-24T16:16:03.670" v="701"/>
          <ac:cxnSpMkLst>
            <pc:docMk/>
            <pc:sldMk cId="1540786631" sldId="284"/>
            <ac:cxnSpMk id="15" creationId="{9619E7F6-DA51-4BD3-FC2B-C5D7CE2E57C0}"/>
          </ac:cxnSpMkLst>
        </pc:cxnChg>
        <pc:cxnChg chg="add mod">
          <ac:chgData name="Marco Angelucci" userId="65808fc1-f420-4b6e-a7b4-e69216fbcf9a" providerId="ADAL" clId="{5A5ABB81-13A5-3C4E-9CC3-2181CCF7154D}" dt="2022-09-24T16:16:03.670" v="701"/>
          <ac:cxnSpMkLst>
            <pc:docMk/>
            <pc:sldMk cId="1540786631" sldId="284"/>
            <ac:cxnSpMk id="16" creationId="{E99241CC-2A35-4550-374D-537650EF1C18}"/>
          </ac:cxnSpMkLst>
        </pc:cxnChg>
      </pc:sldChg>
      <pc:sldChg chg="new del">
        <pc:chgData name="Marco Angelucci" userId="65808fc1-f420-4b6e-a7b4-e69216fbcf9a" providerId="ADAL" clId="{5A5ABB81-13A5-3C4E-9CC3-2181CCF7154D}" dt="2022-09-24T15:38:22.406" v="541" actId="2696"/>
        <pc:sldMkLst>
          <pc:docMk/>
          <pc:sldMk cId="1718568759" sldId="284"/>
        </pc:sldMkLst>
      </pc:sldChg>
      <pc:sldChg chg="addSp delSp modSp new mod">
        <pc:chgData name="Marco Angelucci" userId="65808fc1-f420-4b6e-a7b4-e69216fbcf9a" providerId="ADAL" clId="{5A5ABB81-13A5-3C4E-9CC3-2181CCF7154D}" dt="2022-09-24T17:48:39.230" v="1675" actId="1076"/>
        <pc:sldMkLst>
          <pc:docMk/>
          <pc:sldMk cId="2748481147" sldId="285"/>
        </pc:sldMkLst>
        <pc:spChg chg="add mod">
          <ac:chgData name="Marco Angelucci" userId="65808fc1-f420-4b6e-a7b4-e69216fbcf9a" providerId="ADAL" clId="{5A5ABB81-13A5-3C4E-9CC3-2181CCF7154D}" dt="2022-09-24T17:48:39.230" v="1675" actId="1076"/>
          <ac:spMkLst>
            <pc:docMk/>
            <pc:sldMk cId="2748481147" sldId="285"/>
            <ac:spMk id="2" creationId="{DE55B913-3072-49F2-D042-C89771811281}"/>
          </ac:spMkLst>
        </pc:spChg>
        <pc:spChg chg="add mod">
          <ac:chgData name="Marco Angelucci" userId="65808fc1-f420-4b6e-a7b4-e69216fbcf9a" providerId="ADAL" clId="{5A5ABB81-13A5-3C4E-9CC3-2181CCF7154D}" dt="2022-09-24T17:48:39.230" v="1675" actId="1076"/>
          <ac:spMkLst>
            <pc:docMk/>
            <pc:sldMk cId="2748481147" sldId="285"/>
            <ac:spMk id="3" creationId="{717A2768-E712-1BC7-08C9-B2BD13A42D0E}"/>
          </ac:spMkLst>
        </pc:spChg>
        <pc:spChg chg="mod">
          <ac:chgData name="Marco Angelucci" userId="65808fc1-f420-4b6e-a7b4-e69216fbcf9a" providerId="ADAL" clId="{5A5ABB81-13A5-3C4E-9CC3-2181CCF7154D}" dt="2022-09-24T17:43:12.241" v="1597" actId="790"/>
          <ac:spMkLst>
            <pc:docMk/>
            <pc:sldMk cId="2748481147" sldId="285"/>
            <ac:spMk id="6" creationId="{3CB01577-1D6E-5600-1EAF-AD9AF51CB5E2}"/>
          </ac:spMkLst>
        </pc:spChg>
        <pc:spChg chg="mod">
          <ac:chgData name="Marco Angelucci" userId="65808fc1-f420-4b6e-a7b4-e69216fbcf9a" providerId="ADAL" clId="{5A5ABB81-13A5-3C4E-9CC3-2181CCF7154D}" dt="2022-09-24T17:43:12.241" v="1597" actId="790"/>
          <ac:spMkLst>
            <pc:docMk/>
            <pc:sldMk cId="2748481147" sldId="285"/>
            <ac:spMk id="7" creationId="{475DAF5D-71FB-7822-E2C9-1A6F0268E8D0}"/>
          </ac:spMkLst>
        </pc:spChg>
        <pc:spChg chg="mod">
          <ac:chgData name="Marco Angelucci" userId="65808fc1-f420-4b6e-a7b4-e69216fbcf9a" providerId="ADAL" clId="{5A5ABB81-13A5-3C4E-9CC3-2181CCF7154D}" dt="2022-09-24T17:43:12.241" v="1597" actId="790"/>
          <ac:spMkLst>
            <pc:docMk/>
            <pc:sldMk cId="2748481147" sldId="285"/>
            <ac:spMk id="8" creationId="{727571F2-4C15-063B-525A-B317D1A8B14A}"/>
          </ac:spMkLst>
        </pc:spChg>
        <pc:spChg chg="mod">
          <ac:chgData name="Marco Angelucci" userId="65808fc1-f420-4b6e-a7b4-e69216fbcf9a" providerId="ADAL" clId="{5A5ABB81-13A5-3C4E-9CC3-2181CCF7154D}" dt="2022-09-24T17:43:12.241" v="1597" actId="790"/>
          <ac:spMkLst>
            <pc:docMk/>
            <pc:sldMk cId="2748481147" sldId="285"/>
            <ac:spMk id="10" creationId="{F31C4DCC-EE69-6F7E-80DA-AA83F80B6A1B}"/>
          </ac:spMkLst>
        </pc:spChg>
        <pc:spChg chg="mod">
          <ac:chgData name="Marco Angelucci" userId="65808fc1-f420-4b6e-a7b4-e69216fbcf9a" providerId="ADAL" clId="{5A5ABB81-13A5-3C4E-9CC3-2181CCF7154D}" dt="2022-09-24T17:43:12.241" v="1597" actId="790"/>
          <ac:spMkLst>
            <pc:docMk/>
            <pc:sldMk cId="2748481147" sldId="285"/>
            <ac:spMk id="12" creationId="{8C00A4A8-2C0C-39CA-3C1B-3DE55A4996B9}"/>
          </ac:spMkLst>
        </pc:spChg>
        <pc:spChg chg="mod">
          <ac:chgData name="Marco Angelucci" userId="65808fc1-f420-4b6e-a7b4-e69216fbcf9a" providerId="ADAL" clId="{5A5ABB81-13A5-3C4E-9CC3-2181CCF7154D}" dt="2022-09-24T17:43:12.241" v="1597" actId="790"/>
          <ac:spMkLst>
            <pc:docMk/>
            <pc:sldMk cId="2748481147" sldId="285"/>
            <ac:spMk id="13" creationId="{F34105C5-1345-18E8-7E95-F8FD9112B292}"/>
          </ac:spMkLst>
        </pc:spChg>
        <pc:spChg chg="del mod">
          <ac:chgData name="Marco Angelucci" userId="65808fc1-f420-4b6e-a7b4-e69216fbcf9a" providerId="ADAL" clId="{5A5ABB81-13A5-3C4E-9CC3-2181CCF7154D}" dt="2022-09-24T17:43:37.778" v="1599" actId="478"/>
          <ac:spMkLst>
            <pc:docMk/>
            <pc:sldMk cId="2748481147" sldId="285"/>
            <ac:spMk id="14" creationId="{162E9E00-00BE-9FAB-A56C-0C2DF2946A28}"/>
          </ac:spMkLst>
        </pc:spChg>
        <pc:spChg chg="mod">
          <ac:chgData name="Marco Angelucci" userId="65808fc1-f420-4b6e-a7b4-e69216fbcf9a" providerId="ADAL" clId="{5A5ABB81-13A5-3C4E-9CC3-2181CCF7154D}" dt="2022-09-24T17:48:03.503" v="1665" actId="207"/>
          <ac:spMkLst>
            <pc:docMk/>
            <pc:sldMk cId="2748481147" sldId="285"/>
            <ac:spMk id="18" creationId="{3D652E3C-33CF-5D51-1DB5-90EA5E7FB9D4}"/>
          </ac:spMkLst>
        </pc:spChg>
        <pc:spChg chg="add mod">
          <ac:chgData name="Marco Angelucci" userId="65808fc1-f420-4b6e-a7b4-e69216fbcf9a" providerId="ADAL" clId="{5A5ABB81-13A5-3C4E-9CC3-2181CCF7154D}" dt="2022-09-24T17:43:12.241" v="1597" actId="790"/>
          <ac:spMkLst>
            <pc:docMk/>
            <pc:sldMk cId="2748481147" sldId="285"/>
            <ac:spMk id="19" creationId="{26E5B236-CC61-15A4-DAE2-83CBD48BA4B2}"/>
          </ac:spMkLst>
        </pc:spChg>
        <pc:spChg chg="mod">
          <ac:chgData name="Marco Angelucci" userId="65808fc1-f420-4b6e-a7b4-e69216fbcf9a" providerId="ADAL" clId="{5A5ABB81-13A5-3C4E-9CC3-2181CCF7154D}" dt="2022-09-24T17:47:56.890" v="1664" actId="207"/>
          <ac:spMkLst>
            <pc:docMk/>
            <pc:sldMk cId="2748481147" sldId="285"/>
            <ac:spMk id="22" creationId="{939588FA-4F32-A3C0-BFD9-1C326C5A260B}"/>
          </ac:spMkLst>
        </pc:spChg>
        <pc:spChg chg="mod">
          <ac:chgData name="Marco Angelucci" userId="65808fc1-f420-4b6e-a7b4-e69216fbcf9a" providerId="ADAL" clId="{5A5ABB81-13A5-3C4E-9CC3-2181CCF7154D}" dt="2022-09-24T17:48:23.135" v="1671" actId="1076"/>
          <ac:spMkLst>
            <pc:docMk/>
            <pc:sldMk cId="2748481147" sldId="285"/>
            <ac:spMk id="23" creationId="{A601D355-41AC-F111-E744-7A96A8681ECA}"/>
          </ac:spMkLst>
        </pc:spChg>
        <pc:spChg chg="mod">
          <ac:chgData name="Marco Angelucci" userId="65808fc1-f420-4b6e-a7b4-e69216fbcf9a" providerId="ADAL" clId="{5A5ABB81-13A5-3C4E-9CC3-2181CCF7154D}" dt="2022-09-24T17:43:12.241" v="1597" actId="790"/>
          <ac:spMkLst>
            <pc:docMk/>
            <pc:sldMk cId="2748481147" sldId="285"/>
            <ac:spMk id="26" creationId="{B670DB6F-D4CD-4C1E-6981-DB7366AEA25C}"/>
          </ac:spMkLst>
        </pc:spChg>
        <pc:spChg chg="mod">
          <ac:chgData name="Marco Angelucci" userId="65808fc1-f420-4b6e-a7b4-e69216fbcf9a" providerId="ADAL" clId="{5A5ABB81-13A5-3C4E-9CC3-2181CCF7154D}" dt="2022-09-24T17:43:12.241" v="1597" actId="790"/>
          <ac:spMkLst>
            <pc:docMk/>
            <pc:sldMk cId="2748481147" sldId="285"/>
            <ac:spMk id="27" creationId="{28AA7D9A-61EB-C5A1-A0F5-0DDCD2A96599}"/>
          </ac:spMkLst>
        </pc:spChg>
        <pc:spChg chg="mod">
          <ac:chgData name="Marco Angelucci" userId="65808fc1-f420-4b6e-a7b4-e69216fbcf9a" providerId="ADAL" clId="{5A5ABB81-13A5-3C4E-9CC3-2181CCF7154D}" dt="2022-09-24T17:43:12.241" v="1597" actId="790"/>
          <ac:spMkLst>
            <pc:docMk/>
            <pc:sldMk cId="2748481147" sldId="285"/>
            <ac:spMk id="28" creationId="{300C26E3-FAB7-4CFC-B434-BCD5401B3C22}"/>
          </ac:spMkLst>
        </pc:spChg>
        <pc:spChg chg="add del mod">
          <ac:chgData name="Marco Angelucci" userId="65808fc1-f420-4b6e-a7b4-e69216fbcf9a" providerId="ADAL" clId="{5A5ABB81-13A5-3C4E-9CC3-2181CCF7154D}" dt="2022-09-24T17:47:21.218" v="1655" actId="478"/>
          <ac:spMkLst>
            <pc:docMk/>
            <pc:sldMk cId="2748481147" sldId="285"/>
            <ac:spMk id="29" creationId="{A2CBE1A6-A6FA-9781-0D6A-6EE53DD68045}"/>
          </ac:spMkLst>
        </pc:spChg>
        <pc:spChg chg="mod">
          <ac:chgData name="Marco Angelucci" userId="65808fc1-f420-4b6e-a7b4-e69216fbcf9a" providerId="ADAL" clId="{5A5ABB81-13A5-3C4E-9CC3-2181CCF7154D}" dt="2022-09-24T17:48:13.873" v="1669" actId="207"/>
          <ac:spMkLst>
            <pc:docMk/>
            <pc:sldMk cId="2748481147" sldId="285"/>
            <ac:spMk id="33" creationId="{27E3CDF9-4386-6175-150C-468E7A48E2BC}"/>
          </ac:spMkLst>
        </pc:spChg>
        <pc:spChg chg="del mod">
          <ac:chgData name="Marco Angelucci" userId="65808fc1-f420-4b6e-a7b4-e69216fbcf9a" providerId="ADAL" clId="{5A5ABB81-13A5-3C4E-9CC3-2181CCF7154D}" dt="2022-09-24T17:47:24.243" v="1657" actId="478"/>
          <ac:spMkLst>
            <pc:docMk/>
            <pc:sldMk cId="2748481147" sldId="285"/>
            <ac:spMk id="34" creationId="{1B9F69A6-E29E-6AF1-8B75-CD160FAF783C}"/>
          </ac:spMkLst>
        </pc:spChg>
        <pc:spChg chg="add del mod">
          <ac:chgData name="Marco Angelucci" userId="65808fc1-f420-4b6e-a7b4-e69216fbcf9a" providerId="ADAL" clId="{5A5ABB81-13A5-3C4E-9CC3-2181CCF7154D}" dt="2022-09-24T17:47:23.004" v="1656" actId="478"/>
          <ac:spMkLst>
            <pc:docMk/>
            <pc:sldMk cId="2748481147" sldId="285"/>
            <ac:spMk id="36" creationId="{5F71B0C6-4F44-3529-890F-AC3FDBA7E2FC}"/>
          </ac:spMkLst>
        </pc:spChg>
        <pc:spChg chg="mod">
          <ac:chgData name="Marco Angelucci" userId="65808fc1-f420-4b6e-a7b4-e69216fbcf9a" providerId="ADAL" clId="{5A5ABB81-13A5-3C4E-9CC3-2181CCF7154D}" dt="2022-09-24T17:44:59.797" v="1614" actId="14100"/>
          <ac:spMkLst>
            <pc:docMk/>
            <pc:sldMk cId="2748481147" sldId="285"/>
            <ac:spMk id="38" creationId="{A9D0A185-A185-932F-CEC7-BB35B6DF38EE}"/>
          </ac:spMkLst>
        </pc:spChg>
        <pc:spChg chg="mod">
          <ac:chgData name="Marco Angelucci" userId="65808fc1-f420-4b6e-a7b4-e69216fbcf9a" providerId="ADAL" clId="{5A5ABB81-13A5-3C4E-9CC3-2181CCF7154D}" dt="2022-09-24T17:47:13.289" v="1654" actId="20577"/>
          <ac:spMkLst>
            <pc:docMk/>
            <pc:sldMk cId="2748481147" sldId="285"/>
            <ac:spMk id="40" creationId="{0C3C5A57-2D85-FA80-6407-55F89A82EEAB}"/>
          </ac:spMkLst>
        </pc:spChg>
        <pc:spChg chg="mod">
          <ac:chgData name="Marco Angelucci" userId="65808fc1-f420-4b6e-a7b4-e69216fbcf9a" providerId="ADAL" clId="{5A5ABB81-13A5-3C4E-9CC3-2181CCF7154D}" dt="2022-09-24T17:45:27.508" v="1622" actId="1076"/>
          <ac:spMkLst>
            <pc:docMk/>
            <pc:sldMk cId="2748481147" sldId="285"/>
            <ac:spMk id="41" creationId="{0A08A062-29EF-04D5-F945-DD0E11095725}"/>
          </ac:spMkLst>
        </pc:spChg>
        <pc:spChg chg="add mod">
          <ac:chgData name="Marco Angelucci" userId="65808fc1-f420-4b6e-a7b4-e69216fbcf9a" providerId="ADAL" clId="{5A5ABB81-13A5-3C4E-9CC3-2181CCF7154D}" dt="2022-09-24T17:47:42.057" v="1659"/>
          <ac:spMkLst>
            <pc:docMk/>
            <pc:sldMk cId="2748481147" sldId="285"/>
            <ac:spMk id="42" creationId="{BEDE229B-3E69-09CD-B53E-4E92BD89546C}"/>
          </ac:spMkLst>
        </pc:spChg>
        <pc:spChg chg="add mod">
          <ac:chgData name="Marco Angelucci" userId="65808fc1-f420-4b6e-a7b4-e69216fbcf9a" providerId="ADAL" clId="{5A5ABB81-13A5-3C4E-9CC3-2181CCF7154D}" dt="2022-09-24T17:47:42.057" v="1659"/>
          <ac:spMkLst>
            <pc:docMk/>
            <pc:sldMk cId="2748481147" sldId="285"/>
            <ac:spMk id="43" creationId="{FE5FC048-9220-1D98-8986-E842857ED267}"/>
          </ac:spMkLst>
        </pc:spChg>
        <pc:spChg chg="add mod">
          <ac:chgData name="Marco Angelucci" userId="65808fc1-f420-4b6e-a7b4-e69216fbcf9a" providerId="ADAL" clId="{5A5ABB81-13A5-3C4E-9CC3-2181CCF7154D}" dt="2022-09-24T17:47:42.057" v="1659"/>
          <ac:spMkLst>
            <pc:docMk/>
            <pc:sldMk cId="2748481147" sldId="285"/>
            <ac:spMk id="44" creationId="{F9BDE64C-DE15-7E47-2094-D55089DD8FA4}"/>
          </ac:spMkLst>
        </pc:spChg>
        <pc:grpChg chg="add mod">
          <ac:chgData name="Marco Angelucci" userId="65808fc1-f420-4b6e-a7b4-e69216fbcf9a" providerId="ADAL" clId="{5A5ABB81-13A5-3C4E-9CC3-2181CCF7154D}" dt="2022-09-24T16:17:24.680" v="708"/>
          <ac:grpSpMkLst>
            <pc:docMk/>
            <pc:sldMk cId="2748481147" sldId="285"/>
            <ac:grpSpMk id="4" creationId="{5E5514D5-EFF8-1E39-914F-5D58721DF4EE}"/>
          </ac:grpSpMkLst>
        </pc:grpChg>
        <pc:grpChg chg="mod">
          <ac:chgData name="Marco Angelucci" userId="65808fc1-f420-4b6e-a7b4-e69216fbcf9a" providerId="ADAL" clId="{5A5ABB81-13A5-3C4E-9CC3-2181CCF7154D}" dt="2022-09-24T16:17:24.680" v="708"/>
          <ac:grpSpMkLst>
            <pc:docMk/>
            <pc:sldMk cId="2748481147" sldId="285"/>
            <ac:grpSpMk id="5" creationId="{5818EF04-660E-8F4B-5170-DB1FBD8AE091}"/>
          </ac:grpSpMkLst>
        </pc:grpChg>
        <pc:grpChg chg="add del mod">
          <ac:chgData name="Marco Angelucci" userId="65808fc1-f420-4b6e-a7b4-e69216fbcf9a" providerId="ADAL" clId="{5A5ABB81-13A5-3C4E-9CC3-2181CCF7154D}" dt="2022-09-24T17:44:19.829" v="1607" actId="478"/>
          <ac:grpSpMkLst>
            <pc:docMk/>
            <pc:sldMk cId="2748481147" sldId="285"/>
            <ac:grpSpMk id="9" creationId="{6C5B7318-57C3-BA4F-B5F6-56D639482C38}"/>
          </ac:grpSpMkLst>
        </pc:grpChg>
        <pc:grpChg chg="add mod">
          <ac:chgData name="Marco Angelucci" userId="65808fc1-f420-4b6e-a7b4-e69216fbcf9a" providerId="ADAL" clId="{5A5ABB81-13A5-3C4E-9CC3-2181CCF7154D}" dt="2022-09-24T17:48:07.880" v="1666" actId="1076"/>
          <ac:grpSpMkLst>
            <pc:docMk/>
            <pc:sldMk cId="2748481147" sldId="285"/>
            <ac:grpSpMk id="16" creationId="{9AB300B1-9F72-5B8A-CD57-88E992AC9C99}"/>
          </ac:grpSpMkLst>
        </pc:grpChg>
        <pc:grpChg chg="add mod">
          <ac:chgData name="Marco Angelucci" userId="65808fc1-f420-4b6e-a7b4-e69216fbcf9a" providerId="ADAL" clId="{5A5ABB81-13A5-3C4E-9CC3-2181CCF7154D}" dt="2022-09-24T17:47:56.890" v="1664" actId="207"/>
          <ac:grpSpMkLst>
            <pc:docMk/>
            <pc:sldMk cId="2748481147" sldId="285"/>
            <ac:grpSpMk id="20" creationId="{FC3BE1B0-AA63-CA9B-FA4F-64BA8DC42FFA}"/>
          </ac:grpSpMkLst>
        </pc:grpChg>
        <pc:grpChg chg="add mod">
          <ac:chgData name="Marco Angelucci" userId="65808fc1-f420-4b6e-a7b4-e69216fbcf9a" providerId="ADAL" clId="{5A5ABB81-13A5-3C4E-9CC3-2181CCF7154D}" dt="2022-09-24T16:17:24.680" v="708"/>
          <ac:grpSpMkLst>
            <pc:docMk/>
            <pc:sldMk cId="2748481147" sldId="285"/>
            <ac:grpSpMk id="24" creationId="{A2AF65BA-F76B-34BC-C569-5BC14BF74D23}"/>
          </ac:grpSpMkLst>
        </pc:grpChg>
        <pc:grpChg chg="mod">
          <ac:chgData name="Marco Angelucci" userId="65808fc1-f420-4b6e-a7b4-e69216fbcf9a" providerId="ADAL" clId="{5A5ABB81-13A5-3C4E-9CC3-2181CCF7154D}" dt="2022-09-24T16:17:24.680" v="708"/>
          <ac:grpSpMkLst>
            <pc:docMk/>
            <pc:sldMk cId="2748481147" sldId="285"/>
            <ac:grpSpMk id="25" creationId="{1AA03FEA-F78F-0641-73F0-705CC996DA94}"/>
          </ac:grpSpMkLst>
        </pc:grpChg>
        <pc:grpChg chg="add mod">
          <ac:chgData name="Marco Angelucci" userId="65808fc1-f420-4b6e-a7b4-e69216fbcf9a" providerId="ADAL" clId="{5A5ABB81-13A5-3C4E-9CC3-2181CCF7154D}" dt="2022-09-24T17:48:13.873" v="1669" actId="207"/>
          <ac:grpSpMkLst>
            <pc:docMk/>
            <pc:sldMk cId="2748481147" sldId="285"/>
            <ac:grpSpMk id="31" creationId="{A38E02F6-1A29-A4EC-75A8-E8A3ABF60399}"/>
          </ac:grpSpMkLst>
        </pc:grpChg>
        <pc:grpChg chg="add mod">
          <ac:chgData name="Marco Angelucci" userId="65808fc1-f420-4b6e-a7b4-e69216fbcf9a" providerId="ADAL" clId="{5A5ABB81-13A5-3C4E-9CC3-2181CCF7154D}" dt="2022-09-24T17:47:48.600" v="1661" actId="1076"/>
          <ac:grpSpMkLst>
            <pc:docMk/>
            <pc:sldMk cId="2748481147" sldId="285"/>
            <ac:grpSpMk id="37" creationId="{B23450C3-3F77-BFFD-510C-62AE49FFCF1B}"/>
          </ac:grpSpMkLst>
        </pc:grpChg>
        <pc:picChg chg="del mod">
          <ac:chgData name="Marco Angelucci" userId="65808fc1-f420-4b6e-a7b4-e69216fbcf9a" providerId="ADAL" clId="{5A5ABB81-13A5-3C4E-9CC3-2181CCF7154D}" dt="2022-09-24T17:43:23.200" v="1598" actId="478"/>
          <ac:picMkLst>
            <pc:docMk/>
            <pc:sldMk cId="2748481147" sldId="285"/>
            <ac:picMk id="11" creationId="{5AD28F28-E735-1385-CC4F-183A48CA4514}"/>
          </ac:picMkLst>
        </pc:picChg>
        <pc:picChg chg="add mod">
          <ac:chgData name="Marco Angelucci" userId="65808fc1-f420-4b6e-a7b4-e69216fbcf9a" providerId="ADAL" clId="{5A5ABB81-13A5-3C4E-9CC3-2181CCF7154D}" dt="2022-09-24T17:44:46.374" v="1612" actId="1076"/>
          <ac:picMkLst>
            <pc:docMk/>
            <pc:sldMk cId="2748481147" sldId="285"/>
            <ac:picMk id="15" creationId="{7A3CDCB8-73CD-7F40-0C72-2F09128DE2DB}"/>
          </ac:picMkLst>
        </pc:picChg>
        <pc:picChg chg="mod">
          <ac:chgData name="Marco Angelucci" userId="65808fc1-f420-4b6e-a7b4-e69216fbcf9a" providerId="ADAL" clId="{5A5ABB81-13A5-3C4E-9CC3-2181CCF7154D}" dt="2022-09-24T17:48:03.503" v="1665" actId="207"/>
          <ac:picMkLst>
            <pc:docMk/>
            <pc:sldMk cId="2748481147" sldId="285"/>
            <ac:picMk id="17" creationId="{97D1B8B9-5748-9B49-894F-B821AD1F22D0}"/>
          </ac:picMkLst>
        </pc:picChg>
        <pc:picChg chg="mod">
          <ac:chgData name="Marco Angelucci" userId="65808fc1-f420-4b6e-a7b4-e69216fbcf9a" providerId="ADAL" clId="{5A5ABB81-13A5-3C4E-9CC3-2181CCF7154D}" dt="2022-09-24T17:47:56.890" v="1664" actId="207"/>
          <ac:picMkLst>
            <pc:docMk/>
            <pc:sldMk cId="2748481147" sldId="285"/>
            <ac:picMk id="21" creationId="{7807533C-D494-9C55-8C8C-7C7AEF711A9C}"/>
          </ac:picMkLst>
        </pc:picChg>
        <pc:picChg chg="mod">
          <ac:chgData name="Marco Angelucci" userId="65808fc1-f420-4b6e-a7b4-e69216fbcf9a" providerId="ADAL" clId="{5A5ABB81-13A5-3C4E-9CC3-2181CCF7154D}" dt="2022-09-24T17:48:13.873" v="1669" actId="207"/>
          <ac:picMkLst>
            <pc:docMk/>
            <pc:sldMk cId="2748481147" sldId="285"/>
            <ac:picMk id="32" creationId="{464F4D6C-D7B9-9577-39F8-1F7A09523DC9}"/>
          </ac:picMkLst>
        </pc:picChg>
        <pc:picChg chg="add del mod">
          <ac:chgData name="Marco Angelucci" userId="65808fc1-f420-4b6e-a7b4-e69216fbcf9a" providerId="ADAL" clId="{5A5ABB81-13A5-3C4E-9CC3-2181CCF7154D}" dt="2022-09-24T17:44:22.201" v="1608" actId="478"/>
          <ac:picMkLst>
            <pc:docMk/>
            <pc:sldMk cId="2748481147" sldId="285"/>
            <ac:picMk id="35" creationId="{0E9D8269-7028-8F4A-9E8E-C45BFAF41762}"/>
          </ac:picMkLst>
        </pc:picChg>
        <pc:picChg chg="mod">
          <ac:chgData name="Marco Angelucci" userId="65808fc1-f420-4b6e-a7b4-e69216fbcf9a" providerId="ADAL" clId="{5A5ABB81-13A5-3C4E-9CC3-2181CCF7154D}" dt="2022-09-24T17:46:50.938" v="1644" actId="1076"/>
          <ac:picMkLst>
            <pc:docMk/>
            <pc:sldMk cId="2748481147" sldId="285"/>
            <ac:picMk id="39" creationId="{C1ECCB7B-4B3B-ADA8-481A-E8D7CA69F7C6}"/>
          </ac:picMkLst>
        </pc:picChg>
        <pc:cxnChg chg="add mod">
          <ac:chgData name="Marco Angelucci" userId="65808fc1-f420-4b6e-a7b4-e69216fbcf9a" providerId="ADAL" clId="{5A5ABB81-13A5-3C4E-9CC3-2181CCF7154D}" dt="2022-09-24T17:44:49.789" v="1613" actId="1076"/>
          <ac:cxnSpMkLst>
            <pc:docMk/>
            <pc:sldMk cId="2748481147" sldId="285"/>
            <ac:cxnSpMk id="30" creationId="{75E92808-D7FE-450E-0CB6-F1C274B1E121}"/>
          </ac:cxnSpMkLst>
        </pc:cxnChg>
      </pc:sldChg>
      <pc:sldChg chg="addSp modSp new mod ord modClrScheme chgLayout">
        <pc:chgData name="Marco Angelucci" userId="65808fc1-f420-4b6e-a7b4-e69216fbcf9a" providerId="ADAL" clId="{5A5ABB81-13A5-3C4E-9CC3-2181CCF7154D}" dt="2022-09-24T17:22:44.591" v="1107" actId="27636"/>
        <pc:sldMkLst>
          <pc:docMk/>
          <pc:sldMk cId="1432433757" sldId="286"/>
        </pc:sldMkLst>
        <pc:spChg chg="add mod">
          <ac:chgData name="Marco Angelucci" userId="65808fc1-f420-4b6e-a7b4-e69216fbcf9a" providerId="ADAL" clId="{5A5ABB81-13A5-3C4E-9CC3-2181CCF7154D}" dt="2022-09-24T17:22:42.969" v="1104"/>
          <ac:spMkLst>
            <pc:docMk/>
            <pc:sldMk cId="1432433757" sldId="286"/>
            <ac:spMk id="2" creationId="{2651BC09-E049-699F-4B9F-DC364E422F39}"/>
          </ac:spMkLst>
        </pc:spChg>
        <pc:spChg chg="add mod">
          <ac:chgData name="Marco Angelucci" userId="65808fc1-f420-4b6e-a7b4-e69216fbcf9a" providerId="ADAL" clId="{5A5ABB81-13A5-3C4E-9CC3-2181CCF7154D}" dt="2022-09-24T17:22:44.591" v="1107" actId="27636"/>
          <ac:spMkLst>
            <pc:docMk/>
            <pc:sldMk cId="1432433757" sldId="286"/>
            <ac:spMk id="3" creationId="{7A709B8C-640C-C8FF-DEC6-A2F92712AF98}"/>
          </ac:spMkLst>
        </pc:spChg>
      </pc:sldChg>
      <pc:sldChg chg="mod modShow">
        <pc:chgData name="Marco Angelucci" userId="65808fc1-f420-4b6e-a7b4-e69216fbcf9a" providerId="ADAL" clId="{5A5ABB81-13A5-3C4E-9CC3-2181CCF7154D}" dt="2022-09-24T17:33:43.942" v="1441" actId="729"/>
        <pc:sldMkLst>
          <pc:docMk/>
          <pc:sldMk cId="2248277522" sldId="289"/>
        </pc:sldMkLst>
      </pc:sldChg>
      <pc:sldChg chg="add mod ord modShow">
        <pc:chgData name="Marco Angelucci" userId="65808fc1-f420-4b6e-a7b4-e69216fbcf9a" providerId="ADAL" clId="{5A5ABB81-13A5-3C4E-9CC3-2181CCF7154D}" dt="2022-09-24T17:33:40.103" v="1440" actId="729"/>
        <pc:sldMkLst>
          <pc:docMk/>
          <pc:sldMk cId="3995575185" sldId="290"/>
        </pc:sldMkLst>
      </pc:sldChg>
      <pc:sldChg chg="addSp delSp modSp add mod">
        <pc:chgData name="Marco Angelucci" userId="65808fc1-f420-4b6e-a7b4-e69216fbcf9a" providerId="ADAL" clId="{5A5ABB81-13A5-3C4E-9CC3-2181CCF7154D}" dt="2022-09-24T17:57:04.807" v="1762" actId="1076"/>
        <pc:sldMkLst>
          <pc:docMk/>
          <pc:sldMk cId="2561617873" sldId="291"/>
        </pc:sldMkLst>
        <pc:spChg chg="del">
          <ac:chgData name="Marco Angelucci" userId="65808fc1-f420-4b6e-a7b4-e69216fbcf9a" providerId="ADAL" clId="{5A5ABB81-13A5-3C4E-9CC3-2181CCF7154D}" dt="2022-09-24T17:39:15.935" v="1569" actId="478"/>
          <ac:spMkLst>
            <pc:docMk/>
            <pc:sldMk cId="2561617873" sldId="291"/>
            <ac:spMk id="4" creationId="{0C782836-E939-929D-7E82-92B60E8F5E4D}"/>
          </ac:spMkLst>
        </pc:spChg>
        <pc:spChg chg="add mod">
          <ac:chgData name="Marco Angelucci" userId="65808fc1-f420-4b6e-a7b4-e69216fbcf9a" providerId="ADAL" clId="{5A5ABB81-13A5-3C4E-9CC3-2181CCF7154D}" dt="2022-09-24T17:39:28.955" v="1571"/>
          <ac:spMkLst>
            <pc:docMk/>
            <pc:sldMk cId="2561617873" sldId="291"/>
            <ac:spMk id="6" creationId="{F2DF1D23-5A4D-E249-399A-D2D1E6C2BFE3}"/>
          </ac:spMkLst>
        </pc:spChg>
        <pc:spChg chg="add mod">
          <ac:chgData name="Marco Angelucci" userId="65808fc1-f420-4b6e-a7b4-e69216fbcf9a" providerId="ADAL" clId="{5A5ABB81-13A5-3C4E-9CC3-2181CCF7154D}" dt="2022-09-24T17:39:28.955" v="1571"/>
          <ac:spMkLst>
            <pc:docMk/>
            <pc:sldMk cId="2561617873" sldId="291"/>
            <ac:spMk id="7" creationId="{81D6D02E-E55B-3346-307B-EAC9033A29E0}"/>
          </ac:spMkLst>
        </pc:spChg>
        <pc:spChg chg="add mod">
          <ac:chgData name="Marco Angelucci" userId="65808fc1-f420-4b6e-a7b4-e69216fbcf9a" providerId="ADAL" clId="{5A5ABB81-13A5-3C4E-9CC3-2181CCF7154D}" dt="2022-09-24T17:39:28.955" v="1571"/>
          <ac:spMkLst>
            <pc:docMk/>
            <pc:sldMk cId="2561617873" sldId="291"/>
            <ac:spMk id="8" creationId="{F3D8ECEC-2549-BBB2-29CE-D24B628AE731}"/>
          </ac:spMkLst>
        </pc:spChg>
        <pc:picChg chg="del">
          <ac:chgData name="Marco Angelucci" userId="65808fc1-f420-4b6e-a7b4-e69216fbcf9a" providerId="ADAL" clId="{5A5ABB81-13A5-3C4E-9CC3-2181CCF7154D}" dt="2022-09-24T17:39:12.961" v="1567" actId="478"/>
          <ac:picMkLst>
            <pc:docMk/>
            <pc:sldMk cId="2561617873" sldId="291"/>
            <ac:picMk id="2" creationId="{06813401-1675-263B-9C02-E3BBEE7133CC}"/>
          </ac:picMkLst>
        </pc:picChg>
        <pc:picChg chg="add mod">
          <ac:chgData name="Marco Angelucci" userId="65808fc1-f420-4b6e-a7b4-e69216fbcf9a" providerId="ADAL" clId="{5A5ABB81-13A5-3C4E-9CC3-2181CCF7154D}" dt="2022-09-24T17:39:13.629" v="1568"/>
          <ac:picMkLst>
            <pc:docMk/>
            <pc:sldMk cId="2561617873" sldId="291"/>
            <ac:picMk id="3" creationId="{D9A99DEB-9754-A33E-8A37-092543A5846F}"/>
          </ac:picMkLst>
        </pc:picChg>
        <pc:picChg chg="del">
          <ac:chgData name="Marco Angelucci" userId="65808fc1-f420-4b6e-a7b4-e69216fbcf9a" providerId="ADAL" clId="{5A5ABB81-13A5-3C4E-9CC3-2181CCF7154D}" dt="2022-09-24T17:39:11.255" v="1566" actId="478"/>
          <ac:picMkLst>
            <pc:docMk/>
            <pc:sldMk cId="2561617873" sldId="291"/>
            <ac:picMk id="5" creationId="{A7A85A96-5576-FE56-835C-2576BA0FE2A2}"/>
          </ac:picMkLst>
        </pc:picChg>
        <pc:picChg chg="mod">
          <ac:chgData name="Marco Angelucci" userId="65808fc1-f420-4b6e-a7b4-e69216fbcf9a" providerId="ADAL" clId="{5A5ABB81-13A5-3C4E-9CC3-2181CCF7154D}" dt="2022-09-24T17:57:04.807" v="1762" actId="1076"/>
          <ac:picMkLst>
            <pc:docMk/>
            <pc:sldMk cId="2561617873" sldId="291"/>
            <ac:picMk id="9" creationId="{5D60B7C4-848F-2B28-EF6C-6E0D0928E6F5}"/>
          </ac:picMkLst>
        </pc:picChg>
      </pc:sldChg>
      <pc:sldChg chg="add del">
        <pc:chgData name="Marco Angelucci" userId="65808fc1-f420-4b6e-a7b4-e69216fbcf9a" providerId="ADAL" clId="{5A5ABB81-13A5-3C4E-9CC3-2181CCF7154D}" dt="2022-09-24T15:27:46.362" v="475" actId="2696"/>
        <pc:sldMkLst>
          <pc:docMk/>
          <pc:sldMk cId="1959519452" sldId="568"/>
        </pc:sldMkLst>
      </pc:sldChg>
      <pc:sldMasterChg chg="delSldLayout">
        <pc:chgData name="Marco Angelucci" userId="65808fc1-f420-4b6e-a7b4-e69216fbcf9a" providerId="ADAL" clId="{5A5ABB81-13A5-3C4E-9CC3-2181CCF7154D}" dt="2022-09-24T15:27:46.362" v="475" actId="2696"/>
        <pc:sldMasterMkLst>
          <pc:docMk/>
          <pc:sldMasterMk cId="3927237170" sldId="2147483687"/>
        </pc:sldMasterMkLst>
        <pc:sldLayoutChg chg="del">
          <pc:chgData name="Marco Angelucci" userId="65808fc1-f420-4b6e-a7b4-e69216fbcf9a" providerId="ADAL" clId="{5A5ABB81-13A5-3C4E-9CC3-2181CCF7154D}" dt="2022-09-24T15:27:46.362" v="475" actId="2696"/>
          <pc:sldLayoutMkLst>
            <pc:docMk/>
            <pc:sldMasterMk cId="3927237170" sldId="2147483687"/>
            <pc:sldLayoutMk cId="987262439" sldId="2147483699"/>
          </pc:sldLayoutMkLst>
        </pc:sldLayoutChg>
      </pc:sldMasterChg>
      <pc:sldMasterChg chg="modSldLayout">
        <pc:chgData name="Marco Angelucci" userId="65808fc1-f420-4b6e-a7b4-e69216fbcf9a" providerId="ADAL" clId="{5A5ABB81-13A5-3C4E-9CC3-2181CCF7154D}" dt="2022-09-24T17:21:33.322" v="1090"/>
        <pc:sldMasterMkLst>
          <pc:docMk/>
          <pc:sldMasterMk cId="2032468168" sldId="2147483723"/>
        </pc:sldMasterMkLst>
        <pc:sldLayoutChg chg="delSp">
          <pc:chgData name="Marco Angelucci" userId="65808fc1-f420-4b6e-a7b4-e69216fbcf9a" providerId="ADAL" clId="{5A5ABB81-13A5-3C4E-9CC3-2181CCF7154D}" dt="2022-09-24T17:21:33.322" v="1090"/>
          <pc:sldLayoutMkLst>
            <pc:docMk/>
            <pc:sldMasterMk cId="2032468168" sldId="2147483723"/>
            <pc:sldLayoutMk cId="2887270860" sldId="2147483741"/>
          </pc:sldLayoutMkLst>
          <pc:spChg chg="del">
            <ac:chgData name="Marco Angelucci" userId="65808fc1-f420-4b6e-a7b4-e69216fbcf9a" providerId="ADAL" clId="{5A5ABB81-13A5-3C4E-9CC3-2181CCF7154D}" dt="2022-09-24T17:21:33.322" v="1090"/>
            <ac:spMkLst>
              <pc:docMk/>
              <pc:sldMasterMk cId="2032468168" sldId="2147483723"/>
              <pc:sldLayoutMk cId="2887270860" sldId="2147483741"/>
              <ac:spMk id="7" creationId="{00000000-0000-0000-0000-000000000000}"/>
            </ac:spMkLst>
          </pc:spChg>
        </pc:sldLayoutChg>
      </pc:sldMasterChg>
    </pc:docChg>
  </pc:docChgLst>
  <pc:docChgLst>
    <pc:chgData name="Marco Angelucci" userId="65808fc1-f420-4b6e-a7b4-e69216fbcf9a" providerId="ADAL" clId="{1F60A785-6951-E040-BA39-053E41FF3C4A}"/>
    <pc:docChg chg="undo custSel addSld delSld modSld sldOrd modMainMaster">
      <pc:chgData name="Marco Angelucci" userId="65808fc1-f420-4b6e-a7b4-e69216fbcf9a" providerId="ADAL" clId="{1F60A785-6951-E040-BA39-053E41FF3C4A}" dt="2022-09-27T10:24:58.206" v="1516" actId="1076"/>
      <pc:docMkLst>
        <pc:docMk/>
      </pc:docMkLst>
      <pc:sldChg chg="addSp delSp modSp mod">
        <pc:chgData name="Marco Angelucci" userId="65808fc1-f420-4b6e-a7b4-e69216fbcf9a" providerId="ADAL" clId="{1F60A785-6951-E040-BA39-053E41FF3C4A}" dt="2022-09-27T08:28:32.435" v="1458" actId="1076"/>
        <pc:sldMkLst>
          <pc:docMk/>
          <pc:sldMk cId="647936122" sldId="256"/>
        </pc:sldMkLst>
        <pc:spChg chg="add del mod">
          <ac:chgData name="Marco Angelucci" userId="65808fc1-f420-4b6e-a7b4-e69216fbcf9a" providerId="ADAL" clId="{1F60A785-6951-E040-BA39-053E41FF3C4A}" dt="2022-09-26T09:03:20.988" v="588"/>
          <ac:spMkLst>
            <pc:docMk/>
            <pc:sldMk cId="647936122" sldId="256"/>
            <ac:spMk id="3" creationId="{061D2362-C85D-8A7F-68DB-3BA81A197CB7}"/>
          </ac:spMkLst>
        </pc:spChg>
        <pc:spChg chg="add del mod">
          <ac:chgData name="Marco Angelucci" userId="65808fc1-f420-4b6e-a7b4-e69216fbcf9a" providerId="ADAL" clId="{1F60A785-6951-E040-BA39-053E41FF3C4A}" dt="2022-09-27T07:12:19.283" v="924" actId="478"/>
          <ac:spMkLst>
            <pc:docMk/>
            <pc:sldMk cId="647936122" sldId="256"/>
            <ac:spMk id="3" creationId="{BBAB1B0B-78BE-4541-FDDF-9F6514CB61C8}"/>
          </ac:spMkLst>
        </pc:spChg>
        <pc:spChg chg="add mod">
          <ac:chgData name="Marco Angelucci" userId="65808fc1-f420-4b6e-a7b4-e69216fbcf9a" providerId="ADAL" clId="{1F60A785-6951-E040-BA39-053E41FF3C4A}" dt="2022-09-27T08:28:32.435" v="1458" actId="1076"/>
          <ac:spMkLst>
            <pc:docMk/>
            <pc:sldMk cId="647936122" sldId="256"/>
            <ac:spMk id="4" creationId="{1A2D38DF-DF67-BBA7-F159-913AF455F128}"/>
          </ac:spMkLst>
        </pc:spChg>
        <pc:spChg chg="add del mod">
          <ac:chgData name="Marco Angelucci" userId="65808fc1-f420-4b6e-a7b4-e69216fbcf9a" providerId="ADAL" clId="{1F60A785-6951-E040-BA39-053E41FF3C4A}" dt="2022-09-26T09:03:20.988" v="588"/>
          <ac:spMkLst>
            <pc:docMk/>
            <pc:sldMk cId="647936122" sldId="256"/>
            <ac:spMk id="4" creationId="{F87847D5-7FE4-FA2F-E0F8-FDB58A78827D}"/>
          </ac:spMkLst>
        </pc:spChg>
        <pc:spChg chg="add del mod">
          <ac:chgData name="Marco Angelucci" userId="65808fc1-f420-4b6e-a7b4-e69216fbcf9a" providerId="ADAL" clId="{1F60A785-6951-E040-BA39-053E41FF3C4A}" dt="2022-09-26T09:03:20.988" v="588"/>
          <ac:spMkLst>
            <pc:docMk/>
            <pc:sldMk cId="647936122" sldId="256"/>
            <ac:spMk id="5" creationId="{3DEABC80-DC04-CD1E-1CE2-A035800A5C72}"/>
          </ac:spMkLst>
        </pc:spChg>
        <pc:spChg chg="add mod">
          <ac:chgData name="Marco Angelucci" userId="65808fc1-f420-4b6e-a7b4-e69216fbcf9a" providerId="ADAL" clId="{1F60A785-6951-E040-BA39-053E41FF3C4A}" dt="2022-09-27T07:11:13.290" v="847" actId="1076"/>
          <ac:spMkLst>
            <pc:docMk/>
            <pc:sldMk cId="647936122" sldId="256"/>
            <ac:spMk id="6" creationId="{ACCBA085-3317-B12B-5716-EE27959D401A}"/>
          </ac:spMkLst>
        </pc:spChg>
        <pc:spChg chg="add del mod">
          <ac:chgData name="Marco Angelucci" userId="65808fc1-f420-4b6e-a7b4-e69216fbcf9a" providerId="ADAL" clId="{1F60A785-6951-E040-BA39-053E41FF3C4A}" dt="2022-09-27T07:11:09.787" v="846" actId="478"/>
          <ac:spMkLst>
            <pc:docMk/>
            <pc:sldMk cId="647936122" sldId="256"/>
            <ac:spMk id="7" creationId="{20C804CF-72E7-B883-F597-CAB54C3D7A8E}"/>
          </ac:spMkLst>
        </pc:spChg>
      </pc:sldChg>
      <pc:sldChg chg="addSp modSp del">
        <pc:chgData name="Marco Angelucci" userId="65808fc1-f420-4b6e-a7b4-e69216fbcf9a" providerId="ADAL" clId="{1F60A785-6951-E040-BA39-053E41FF3C4A}" dt="2022-09-27T08:23:25.859" v="1404" actId="2696"/>
        <pc:sldMkLst>
          <pc:docMk/>
          <pc:sldMk cId="3759731117" sldId="257"/>
        </pc:sldMkLst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3759731117" sldId="257"/>
            <ac:spMk id="3" creationId="{1B385621-2F7B-7F87-4767-EBC3D802833B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3759731117" sldId="257"/>
            <ac:spMk id="4" creationId="{FD636CE6-95E9-5561-51D2-B4DB1627A33A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3759731117" sldId="257"/>
            <ac:spMk id="5" creationId="{6966E287-64A9-363C-5A72-B8FC1309E768}"/>
          </ac:spMkLst>
        </pc:spChg>
      </pc:sldChg>
      <pc:sldChg chg="addSp modSp mod modClrScheme chgLayout">
        <pc:chgData name="Marco Angelucci" userId="65808fc1-f420-4b6e-a7b4-e69216fbcf9a" providerId="ADAL" clId="{1F60A785-6951-E040-BA39-053E41FF3C4A}" dt="2022-09-27T07:37:56.572" v="1213" actId="700"/>
        <pc:sldMkLst>
          <pc:docMk/>
          <pc:sldMk cId="3240276508" sldId="258"/>
        </pc:sldMkLst>
        <pc:spChg chg="mod">
          <ac:chgData name="Marco Angelucci" userId="65808fc1-f420-4b6e-a7b4-e69216fbcf9a" providerId="ADAL" clId="{1F60A785-6951-E040-BA39-053E41FF3C4A}" dt="2022-09-26T08:58:06.062" v="561" actId="122"/>
          <ac:spMkLst>
            <pc:docMk/>
            <pc:sldMk cId="3240276508" sldId="258"/>
            <ac:spMk id="4" creationId="{E66C82E5-5B8C-12D8-BB7C-20FD2B1F80CC}"/>
          </ac:spMkLst>
        </pc:spChg>
        <pc:spChg chg="add mod ord">
          <ac:chgData name="Marco Angelucci" userId="65808fc1-f420-4b6e-a7b4-e69216fbcf9a" providerId="ADAL" clId="{1F60A785-6951-E040-BA39-053E41FF3C4A}" dt="2022-09-27T07:37:56.572" v="1213" actId="700"/>
          <ac:spMkLst>
            <pc:docMk/>
            <pc:sldMk cId="3240276508" sldId="258"/>
            <ac:spMk id="5" creationId="{0486C5C9-BD9F-AC66-0ABA-B7357AA6067F}"/>
          </ac:spMkLst>
        </pc:spChg>
        <pc:spChg chg="add mod ord">
          <ac:chgData name="Marco Angelucci" userId="65808fc1-f420-4b6e-a7b4-e69216fbcf9a" providerId="ADAL" clId="{1F60A785-6951-E040-BA39-053E41FF3C4A}" dt="2022-09-27T07:37:56.572" v="1213" actId="700"/>
          <ac:spMkLst>
            <pc:docMk/>
            <pc:sldMk cId="3240276508" sldId="258"/>
            <ac:spMk id="12" creationId="{E6365C5E-8AA6-20BD-800F-E2218624A9ED}"/>
          </ac:spMkLst>
        </pc:spChg>
        <pc:spChg chg="add mod ord">
          <ac:chgData name="Marco Angelucci" userId="65808fc1-f420-4b6e-a7b4-e69216fbcf9a" providerId="ADAL" clId="{1F60A785-6951-E040-BA39-053E41FF3C4A}" dt="2022-09-27T07:37:56.572" v="1213" actId="700"/>
          <ac:spMkLst>
            <pc:docMk/>
            <pc:sldMk cId="3240276508" sldId="258"/>
            <ac:spMk id="13" creationId="{02265AE5-B0E3-7FA9-9B73-F5469AD3FE11}"/>
          </ac:spMkLst>
        </pc:spChg>
        <pc:picChg chg="mod">
          <ac:chgData name="Marco Angelucci" userId="65808fc1-f420-4b6e-a7b4-e69216fbcf9a" providerId="ADAL" clId="{1F60A785-6951-E040-BA39-053E41FF3C4A}" dt="2022-09-26T09:12:28.728" v="740" actId="14100"/>
          <ac:picMkLst>
            <pc:docMk/>
            <pc:sldMk cId="3240276508" sldId="258"/>
            <ac:picMk id="10" creationId="{9F850B1C-728F-E93B-C0A2-BCDADA8321C8}"/>
          </ac:picMkLst>
        </pc:picChg>
      </pc:sldChg>
      <pc:sldChg chg="addSp modSp del">
        <pc:chgData name="Marco Angelucci" userId="65808fc1-f420-4b6e-a7b4-e69216fbcf9a" providerId="ADAL" clId="{1F60A785-6951-E040-BA39-053E41FF3C4A}" dt="2022-09-27T08:23:25.859" v="1404" actId="2696"/>
        <pc:sldMkLst>
          <pc:docMk/>
          <pc:sldMk cId="4039258875" sldId="259"/>
        </pc:sldMkLst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4039258875" sldId="259"/>
            <ac:spMk id="9" creationId="{7A635E65-2ABB-6AFF-A2E4-354CF25102F6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4039258875" sldId="259"/>
            <ac:spMk id="10" creationId="{B0F3A260-68F8-8ADF-D2AE-47C677E0EE0B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4039258875" sldId="259"/>
            <ac:spMk id="11" creationId="{696FEF01-F2AD-B919-7604-22A473D2BFD3}"/>
          </ac:spMkLst>
        </pc:spChg>
      </pc:sldChg>
      <pc:sldChg chg="addSp delSp modSp mod modClrScheme chgLayout">
        <pc:chgData name="Marco Angelucci" userId="65808fc1-f420-4b6e-a7b4-e69216fbcf9a" providerId="ADAL" clId="{1F60A785-6951-E040-BA39-053E41FF3C4A}" dt="2022-09-27T08:29:19.159" v="1460" actId="1076"/>
        <pc:sldMkLst>
          <pc:docMk/>
          <pc:sldMk cId="2147006825" sldId="260"/>
        </pc:sldMkLst>
        <pc:spChg chg="mod">
          <ac:chgData name="Marco Angelucci" userId="65808fc1-f420-4b6e-a7b4-e69216fbcf9a" providerId="ADAL" clId="{1F60A785-6951-E040-BA39-053E41FF3C4A}" dt="2022-09-27T07:22:31.370" v="982" actId="20577"/>
          <ac:spMkLst>
            <pc:docMk/>
            <pc:sldMk cId="2147006825" sldId="260"/>
            <ac:spMk id="4" creationId="{225676FE-BD7E-D34F-2BE6-F862062B3211}"/>
          </ac:spMkLst>
        </pc:spChg>
        <pc:spChg chg="mod">
          <ac:chgData name="Marco Angelucci" userId="65808fc1-f420-4b6e-a7b4-e69216fbcf9a" providerId="ADAL" clId="{1F60A785-6951-E040-BA39-053E41FF3C4A}" dt="2022-09-27T07:42:37.937" v="1255" actId="1076"/>
          <ac:spMkLst>
            <pc:docMk/>
            <pc:sldMk cId="2147006825" sldId="260"/>
            <ac:spMk id="5" creationId="{990E167C-6869-BE2C-1710-FC0205461FB7}"/>
          </ac:spMkLst>
        </pc:spChg>
        <pc:spChg chg="del">
          <ac:chgData name="Marco Angelucci" userId="65808fc1-f420-4b6e-a7b4-e69216fbcf9a" providerId="ADAL" clId="{1F60A785-6951-E040-BA39-053E41FF3C4A}" dt="2022-09-27T07:32:32.466" v="1013" actId="478"/>
          <ac:spMkLst>
            <pc:docMk/>
            <pc:sldMk cId="2147006825" sldId="260"/>
            <ac:spMk id="7" creationId="{544F2807-FEC5-38DA-8C92-3EFA04DEBC64}"/>
          </ac:spMkLst>
        </pc:spChg>
        <pc:spChg chg="del mod">
          <ac:chgData name="Marco Angelucci" userId="65808fc1-f420-4b6e-a7b4-e69216fbcf9a" providerId="ADAL" clId="{1F60A785-6951-E040-BA39-053E41FF3C4A}" dt="2022-09-27T07:32:32.466" v="1013" actId="478"/>
          <ac:spMkLst>
            <pc:docMk/>
            <pc:sldMk cId="2147006825" sldId="260"/>
            <ac:spMk id="8" creationId="{E7D48D1E-7D24-22D4-6A80-0DCE88B871B1}"/>
          </ac:spMkLst>
        </pc:spChg>
        <pc:spChg chg="del">
          <ac:chgData name="Marco Angelucci" userId="65808fc1-f420-4b6e-a7b4-e69216fbcf9a" providerId="ADAL" clId="{1F60A785-6951-E040-BA39-053E41FF3C4A}" dt="2022-09-27T07:32:32.466" v="1013" actId="478"/>
          <ac:spMkLst>
            <pc:docMk/>
            <pc:sldMk cId="2147006825" sldId="260"/>
            <ac:spMk id="9" creationId="{12BB3060-057E-E1DB-2742-02E2B1B63908}"/>
          </ac:spMkLst>
        </pc:spChg>
        <pc:spChg chg="del">
          <ac:chgData name="Marco Angelucci" userId="65808fc1-f420-4b6e-a7b4-e69216fbcf9a" providerId="ADAL" clId="{1F60A785-6951-E040-BA39-053E41FF3C4A}" dt="2022-09-27T07:32:32.466" v="1013" actId="478"/>
          <ac:spMkLst>
            <pc:docMk/>
            <pc:sldMk cId="2147006825" sldId="260"/>
            <ac:spMk id="10" creationId="{9B9DEE48-038A-65CF-AB2E-E237DAE02B18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2147006825" sldId="260"/>
            <ac:spMk id="11" creationId="{EDB04766-F28A-E82A-3353-0057C1BD71B9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2147006825" sldId="260"/>
            <ac:spMk id="12" creationId="{7721D1E0-D09D-0647-245C-55FF349C3FD1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2147006825" sldId="260"/>
            <ac:spMk id="13" creationId="{8FE30238-1B40-2730-C360-F4A3C77E8995}"/>
          </ac:spMkLst>
        </pc:spChg>
        <pc:spChg chg="add del mod ord">
          <ac:chgData name="Marco Angelucci" userId="65808fc1-f420-4b6e-a7b4-e69216fbcf9a" providerId="ADAL" clId="{1F60A785-6951-E040-BA39-053E41FF3C4A}" dt="2022-09-27T07:23:41.162" v="998" actId="478"/>
          <ac:spMkLst>
            <pc:docMk/>
            <pc:sldMk cId="2147006825" sldId="260"/>
            <ac:spMk id="14" creationId="{892FE1F3-65B5-F10B-24FE-5289952BEDC0}"/>
          </ac:spMkLst>
        </pc:spChg>
        <pc:spChg chg="add mod">
          <ac:chgData name="Marco Angelucci" userId="65808fc1-f420-4b6e-a7b4-e69216fbcf9a" providerId="ADAL" clId="{1F60A785-6951-E040-BA39-053E41FF3C4A}" dt="2022-09-27T07:42:19.112" v="1250" actId="57"/>
          <ac:spMkLst>
            <pc:docMk/>
            <pc:sldMk cId="2147006825" sldId="260"/>
            <ac:spMk id="15" creationId="{32B76222-BA46-941D-9F3D-5EC63C0D537E}"/>
          </ac:spMkLst>
        </pc:spChg>
        <pc:spChg chg="add mod">
          <ac:chgData name="Marco Angelucci" userId="65808fc1-f420-4b6e-a7b4-e69216fbcf9a" providerId="ADAL" clId="{1F60A785-6951-E040-BA39-053E41FF3C4A}" dt="2022-09-27T07:35:03.412" v="1110"/>
          <ac:spMkLst>
            <pc:docMk/>
            <pc:sldMk cId="2147006825" sldId="260"/>
            <ac:spMk id="16" creationId="{9251220C-F3AA-3F88-3EC0-3904D0147EE9}"/>
          </ac:spMkLst>
        </pc:spChg>
        <pc:spChg chg="add mod">
          <ac:chgData name="Marco Angelucci" userId="65808fc1-f420-4b6e-a7b4-e69216fbcf9a" providerId="ADAL" clId="{1F60A785-6951-E040-BA39-053E41FF3C4A}" dt="2022-09-27T08:29:19.159" v="1460" actId="1076"/>
          <ac:spMkLst>
            <pc:docMk/>
            <pc:sldMk cId="2147006825" sldId="260"/>
            <ac:spMk id="17" creationId="{6096DEDB-FD21-F143-B092-D5483BC8C568}"/>
          </ac:spMkLst>
        </pc:spChg>
        <pc:spChg chg="add mod">
          <ac:chgData name="Marco Angelucci" userId="65808fc1-f420-4b6e-a7b4-e69216fbcf9a" providerId="ADAL" clId="{1F60A785-6951-E040-BA39-053E41FF3C4A}" dt="2022-09-27T08:17:07.412" v="1362" actId="1076"/>
          <ac:spMkLst>
            <pc:docMk/>
            <pc:sldMk cId="2147006825" sldId="260"/>
            <ac:spMk id="20" creationId="{A57972AC-7D19-49CE-B195-8A457D811383}"/>
          </ac:spMkLst>
        </pc:spChg>
        <pc:picChg chg="del mod">
          <ac:chgData name="Marco Angelucci" userId="65808fc1-f420-4b6e-a7b4-e69216fbcf9a" providerId="ADAL" clId="{1F60A785-6951-E040-BA39-053E41FF3C4A}" dt="2022-09-27T07:41:46.815" v="1218" actId="478"/>
          <ac:picMkLst>
            <pc:docMk/>
            <pc:sldMk cId="2147006825" sldId="260"/>
            <ac:picMk id="2" creationId="{0CF55C2F-F5D6-BE92-F296-DA503B5C832D}"/>
          </ac:picMkLst>
        </pc:picChg>
        <pc:picChg chg="del mod">
          <ac:chgData name="Marco Angelucci" userId="65808fc1-f420-4b6e-a7b4-e69216fbcf9a" providerId="ADAL" clId="{1F60A785-6951-E040-BA39-053E41FF3C4A}" dt="2022-09-27T07:41:48.076" v="1219" actId="478"/>
          <ac:picMkLst>
            <pc:docMk/>
            <pc:sldMk cId="2147006825" sldId="260"/>
            <ac:picMk id="3" creationId="{BED3C513-F771-FC83-4DF0-9BFD6FFD82E9}"/>
          </ac:picMkLst>
        </pc:picChg>
        <pc:picChg chg="del">
          <ac:chgData name="Marco Angelucci" userId="65808fc1-f420-4b6e-a7b4-e69216fbcf9a" providerId="ADAL" clId="{1F60A785-6951-E040-BA39-053E41FF3C4A}" dt="2022-09-27T07:32:32.466" v="1013" actId="478"/>
          <ac:picMkLst>
            <pc:docMk/>
            <pc:sldMk cId="2147006825" sldId="260"/>
            <ac:picMk id="6" creationId="{2F8C6EC7-3D4A-7B3A-8BB8-F56317834D25}"/>
          </ac:picMkLst>
        </pc:picChg>
        <pc:picChg chg="add mod">
          <ac:chgData name="Marco Angelucci" userId="65808fc1-f420-4b6e-a7b4-e69216fbcf9a" providerId="ADAL" clId="{1F60A785-6951-E040-BA39-053E41FF3C4A}" dt="2022-09-27T07:42:02.642" v="1222" actId="1076"/>
          <ac:picMkLst>
            <pc:docMk/>
            <pc:sldMk cId="2147006825" sldId="260"/>
            <ac:picMk id="18" creationId="{65ED20A8-D133-9770-4309-9E83F17AB563}"/>
          </ac:picMkLst>
        </pc:picChg>
        <pc:picChg chg="add mod">
          <ac:chgData name="Marco Angelucci" userId="65808fc1-f420-4b6e-a7b4-e69216fbcf9a" providerId="ADAL" clId="{1F60A785-6951-E040-BA39-053E41FF3C4A}" dt="2022-09-27T07:42:35.535" v="1254" actId="14100"/>
          <ac:picMkLst>
            <pc:docMk/>
            <pc:sldMk cId="2147006825" sldId="260"/>
            <ac:picMk id="19" creationId="{FAA90907-BD43-1FBC-B409-A9AA5E527787}"/>
          </ac:picMkLst>
        </pc:picChg>
      </pc:sldChg>
      <pc:sldChg chg="addSp delSp modSp del mod ord">
        <pc:chgData name="Marco Angelucci" userId="65808fc1-f420-4b6e-a7b4-e69216fbcf9a" providerId="ADAL" clId="{1F60A785-6951-E040-BA39-053E41FF3C4A}" dt="2022-09-26T09:00:34.802" v="586" actId="2696"/>
        <pc:sldMkLst>
          <pc:docMk/>
          <pc:sldMk cId="514331411" sldId="261"/>
        </pc:sldMkLst>
        <pc:spChg chg="del">
          <ac:chgData name="Marco Angelucci" userId="65808fc1-f420-4b6e-a7b4-e69216fbcf9a" providerId="ADAL" clId="{1F60A785-6951-E040-BA39-053E41FF3C4A}" dt="2022-09-26T08:58:51.859" v="566" actId="478"/>
          <ac:spMkLst>
            <pc:docMk/>
            <pc:sldMk cId="514331411" sldId="261"/>
            <ac:spMk id="2" creationId="{618D6C0E-CF4C-F6D7-F4EC-1ECA21D7D580}"/>
          </ac:spMkLst>
        </pc:spChg>
        <pc:spChg chg="add mod">
          <ac:chgData name="Marco Angelucci" userId="65808fc1-f420-4b6e-a7b4-e69216fbcf9a" providerId="ADAL" clId="{1F60A785-6951-E040-BA39-053E41FF3C4A}" dt="2022-09-26T08:58:52.090" v="567"/>
          <ac:spMkLst>
            <pc:docMk/>
            <pc:sldMk cId="514331411" sldId="261"/>
            <ac:spMk id="3" creationId="{0330B2E9-154C-495D-2E97-92B71529F3DA}"/>
          </ac:spMkLst>
        </pc:spChg>
        <pc:spChg chg="mod">
          <ac:chgData name="Marco Angelucci" userId="65808fc1-f420-4b6e-a7b4-e69216fbcf9a" providerId="ADAL" clId="{1F60A785-6951-E040-BA39-053E41FF3C4A}" dt="2022-09-26T08:58:56.310" v="568" actId="1076"/>
          <ac:spMkLst>
            <pc:docMk/>
            <pc:sldMk cId="514331411" sldId="261"/>
            <ac:spMk id="9" creationId="{243F582A-A2C4-63C8-B250-054866642B23}"/>
          </ac:spMkLst>
        </pc:spChg>
      </pc:sldChg>
      <pc:sldChg chg="addSp modSp del">
        <pc:chgData name="Marco Angelucci" userId="65808fc1-f420-4b6e-a7b4-e69216fbcf9a" providerId="ADAL" clId="{1F60A785-6951-E040-BA39-053E41FF3C4A}" dt="2022-09-27T08:23:25.859" v="1404" actId="2696"/>
        <pc:sldMkLst>
          <pc:docMk/>
          <pc:sldMk cId="416939417" sldId="262"/>
        </pc:sldMkLst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416939417" sldId="262"/>
            <ac:spMk id="14" creationId="{7FD32D90-06B9-C30D-D874-621C674966FE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416939417" sldId="262"/>
            <ac:spMk id="15" creationId="{06823017-1C84-C3D1-E673-7EB295A3CD0F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416939417" sldId="262"/>
            <ac:spMk id="16" creationId="{FDEB66D6-3B4B-2FB1-E1F2-3C12EB37B478}"/>
          </ac:spMkLst>
        </pc:spChg>
      </pc:sldChg>
      <pc:sldChg chg="addSp delSp modSp mod modClrScheme chgLayout">
        <pc:chgData name="Marco Angelucci" userId="65808fc1-f420-4b6e-a7b4-e69216fbcf9a" providerId="ADAL" clId="{1F60A785-6951-E040-BA39-053E41FF3C4A}" dt="2022-09-27T07:37:30.887" v="1210" actId="122"/>
        <pc:sldMkLst>
          <pc:docMk/>
          <pc:sldMk cId="3701341001" sldId="263"/>
        </pc:sldMkLst>
        <pc:spChg chg="mod">
          <ac:chgData name="Marco Angelucci" userId="65808fc1-f420-4b6e-a7b4-e69216fbcf9a" providerId="ADAL" clId="{1F60A785-6951-E040-BA39-053E41FF3C4A}" dt="2022-09-26T08:47:49.293" v="413" actId="1076"/>
          <ac:spMkLst>
            <pc:docMk/>
            <pc:sldMk cId="3701341001" sldId="263"/>
            <ac:spMk id="5" creationId="{09F8712F-C8E6-E4DC-C36B-20B38DBA5455}"/>
          </ac:spMkLst>
        </pc:spChg>
        <pc:spChg chg="mod">
          <ac:chgData name="Marco Angelucci" userId="65808fc1-f420-4b6e-a7b4-e69216fbcf9a" providerId="ADAL" clId="{1F60A785-6951-E040-BA39-053E41FF3C4A}" dt="2022-09-26T08:48:56.633" v="424" actId="14100"/>
          <ac:spMkLst>
            <pc:docMk/>
            <pc:sldMk cId="3701341001" sldId="263"/>
            <ac:spMk id="7" creationId="{1E0A17D0-797E-A1D0-44EF-7F66D011670A}"/>
          </ac:spMkLst>
        </pc:spChg>
        <pc:spChg chg="mod">
          <ac:chgData name="Marco Angelucci" userId="65808fc1-f420-4b6e-a7b4-e69216fbcf9a" providerId="ADAL" clId="{1F60A785-6951-E040-BA39-053E41FF3C4A}" dt="2022-09-26T08:49:00.044" v="425" actId="1076"/>
          <ac:spMkLst>
            <pc:docMk/>
            <pc:sldMk cId="3701341001" sldId="263"/>
            <ac:spMk id="8" creationId="{605A5092-281F-E861-DB8D-DC2EECBFAF24}"/>
          </ac:spMkLst>
        </pc:spChg>
        <pc:spChg chg="del">
          <ac:chgData name="Marco Angelucci" userId="65808fc1-f420-4b6e-a7b4-e69216fbcf9a" providerId="ADAL" clId="{1F60A785-6951-E040-BA39-053E41FF3C4A}" dt="2022-09-26T08:47:21.647" v="406" actId="478"/>
          <ac:spMkLst>
            <pc:docMk/>
            <pc:sldMk cId="3701341001" sldId="263"/>
            <ac:spMk id="9" creationId="{3E9B01BE-AB50-89DF-F92C-69D2EAAB0917}"/>
          </ac:spMkLst>
        </pc:spChg>
        <pc:spChg chg="add del mod ord">
          <ac:chgData name="Marco Angelucci" userId="65808fc1-f420-4b6e-a7b4-e69216fbcf9a" providerId="ADAL" clId="{1F60A785-6951-E040-BA39-053E41FF3C4A}" dt="2022-09-27T07:23:17.848" v="990" actId="478"/>
          <ac:spMkLst>
            <pc:docMk/>
            <pc:sldMk cId="3701341001" sldId="263"/>
            <ac:spMk id="9" creationId="{8749AAC7-1A8B-6C7C-6935-02AC3A3F6DF1}"/>
          </ac:spMkLst>
        </pc:spChg>
        <pc:spChg chg="add mod">
          <ac:chgData name="Marco Angelucci" userId="65808fc1-f420-4b6e-a7b4-e69216fbcf9a" providerId="ADAL" clId="{1F60A785-6951-E040-BA39-053E41FF3C4A}" dt="2022-09-27T07:37:30.887" v="1210" actId="122"/>
          <ac:spMkLst>
            <pc:docMk/>
            <pc:sldMk cId="3701341001" sldId="263"/>
            <ac:spMk id="10" creationId="{4FD9CBA0-036A-B692-6035-C1A15913D42E}"/>
          </ac:spMkLst>
        </pc:spChg>
        <pc:spChg chg="del mod">
          <ac:chgData name="Marco Angelucci" userId="65808fc1-f420-4b6e-a7b4-e69216fbcf9a" providerId="ADAL" clId="{1F60A785-6951-E040-BA39-053E41FF3C4A}" dt="2022-09-26T08:47:21.647" v="406" actId="478"/>
          <ac:spMkLst>
            <pc:docMk/>
            <pc:sldMk cId="3701341001" sldId="263"/>
            <ac:spMk id="11" creationId="{D3B5A722-9624-3680-BDD6-CC9931EC5E5E}"/>
          </ac:spMkLst>
        </pc:spChg>
        <pc:spChg chg="add mod">
          <ac:chgData name="Marco Angelucci" userId="65808fc1-f420-4b6e-a7b4-e69216fbcf9a" providerId="ADAL" clId="{1F60A785-6951-E040-BA39-053E41FF3C4A}" dt="2022-09-26T08:47:22.105" v="407"/>
          <ac:spMkLst>
            <pc:docMk/>
            <pc:sldMk cId="3701341001" sldId="263"/>
            <ac:spMk id="12" creationId="{A7649D9A-03D2-9AFB-BBFF-FBA55CF11B41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3701341001" sldId="263"/>
            <ac:spMk id="13" creationId="{FB764493-8928-9F05-519A-37D1C9EFEE95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3701341001" sldId="263"/>
            <ac:spMk id="14" creationId="{1731B9A3-5B0D-5372-1483-1F7346942985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3701341001" sldId="263"/>
            <ac:spMk id="15" creationId="{94B90248-2720-BA5C-2697-7F908310B1A3}"/>
          </ac:spMkLst>
        </pc:spChg>
        <pc:picChg chg="mod">
          <ac:chgData name="Marco Angelucci" userId="65808fc1-f420-4b6e-a7b4-e69216fbcf9a" providerId="ADAL" clId="{1F60A785-6951-E040-BA39-053E41FF3C4A}" dt="2022-09-26T08:56:59.164" v="554" actId="207"/>
          <ac:picMkLst>
            <pc:docMk/>
            <pc:sldMk cId="3701341001" sldId="263"/>
            <ac:picMk id="2" creationId="{88F38B29-E3B1-1A53-5F14-53E039FE5467}"/>
          </ac:picMkLst>
        </pc:picChg>
        <pc:picChg chg="mod">
          <ac:chgData name="Marco Angelucci" userId="65808fc1-f420-4b6e-a7b4-e69216fbcf9a" providerId="ADAL" clId="{1F60A785-6951-E040-BA39-053E41FF3C4A}" dt="2022-09-26T08:56:59.164" v="554" actId="207"/>
          <ac:picMkLst>
            <pc:docMk/>
            <pc:sldMk cId="3701341001" sldId="263"/>
            <ac:picMk id="3" creationId="{E7E4EDFB-D7CC-7AFE-481B-3DB881806CD8}"/>
          </ac:picMkLst>
        </pc:picChg>
      </pc:sldChg>
      <pc:sldChg chg="addSp delSp modSp mod modClrScheme chgLayout">
        <pc:chgData name="Marco Angelucci" userId="65808fc1-f420-4b6e-a7b4-e69216fbcf9a" providerId="ADAL" clId="{1F60A785-6951-E040-BA39-053E41FF3C4A}" dt="2022-09-27T07:37:27.399" v="1209" actId="122"/>
        <pc:sldMkLst>
          <pc:docMk/>
          <pc:sldMk cId="461054629" sldId="264"/>
        </pc:sldMkLst>
        <pc:spChg chg="add del mod ord">
          <ac:chgData name="Marco Angelucci" userId="65808fc1-f420-4b6e-a7b4-e69216fbcf9a" providerId="ADAL" clId="{1F60A785-6951-E040-BA39-053E41FF3C4A}" dt="2022-09-27T07:23:13.380" v="989" actId="478"/>
          <ac:spMkLst>
            <pc:docMk/>
            <pc:sldMk cId="461054629" sldId="264"/>
            <ac:spMk id="2" creationId="{809587B9-F0B9-1034-28E3-459D3195BBA0}"/>
          </ac:spMkLst>
        </pc:spChg>
        <pc:spChg chg="del">
          <ac:chgData name="Marco Angelucci" userId="65808fc1-f420-4b6e-a7b4-e69216fbcf9a" providerId="ADAL" clId="{1F60A785-6951-E040-BA39-053E41FF3C4A}" dt="2022-09-26T08:50:26.258" v="441" actId="478"/>
          <ac:spMkLst>
            <pc:docMk/>
            <pc:sldMk cId="461054629" sldId="264"/>
            <ac:spMk id="2" creationId="{972FD80C-B446-346B-DC86-63D2F5E6DAFC}"/>
          </ac:spMkLst>
        </pc:spChg>
        <pc:spChg chg="del">
          <ac:chgData name="Marco Angelucci" userId="65808fc1-f420-4b6e-a7b4-e69216fbcf9a" providerId="ADAL" clId="{1F60A785-6951-E040-BA39-053E41FF3C4A}" dt="2022-09-26T08:50:16.287" v="436" actId="478"/>
          <ac:spMkLst>
            <pc:docMk/>
            <pc:sldMk cId="461054629" sldId="264"/>
            <ac:spMk id="3" creationId="{7A078172-6022-F0D4-ABD0-06DF72011CF3}"/>
          </ac:spMkLst>
        </pc:spChg>
        <pc:spChg chg="del">
          <ac:chgData name="Marco Angelucci" userId="65808fc1-f420-4b6e-a7b4-e69216fbcf9a" providerId="ADAL" clId="{1F60A785-6951-E040-BA39-053E41FF3C4A}" dt="2022-09-26T08:50:26.258" v="441" actId="478"/>
          <ac:spMkLst>
            <pc:docMk/>
            <pc:sldMk cId="461054629" sldId="264"/>
            <ac:spMk id="11" creationId="{44AABDAC-5276-0949-9794-33CD57256ECA}"/>
          </ac:spMkLst>
        </pc:spChg>
        <pc:spChg chg="del">
          <ac:chgData name="Marco Angelucci" userId="65808fc1-f420-4b6e-a7b4-e69216fbcf9a" providerId="ADAL" clId="{1F60A785-6951-E040-BA39-053E41FF3C4A}" dt="2022-09-26T08:50:18.813" v="437" actId="478"/>
          <ac:spMkLst>
            <pc:docMk/>
            <pc:sldMk cId="461054629" sldId="264"/>
            <ac:spMk id="12" creationId="{F35C9E19-7F91-70D2-2304-60775939E282}"/>
          </ac:spMkLst>
        </pc:spChg>
        <pc:spChg chg="del">
          <ac:chgData name="Marco Angelucci" userId="65808fc1-f420-4b6e-a7b4-e69216fbcf9a" providerId="ADAL" clId="{1F60A785-6951-E040-BA39-053E41FF3C4A}" dt="2022-09-26T08:50:20.710" v="438" actId="478"/>
          <ac:spMkLst>
            <pc:docMk/>
            <pc:sldMk cId="461054629" sldId="264"/>
            <ac:spMk id="13" creationId="{FB337384-0EE5-95F0-E9C6-89AED38506CB}"/>
          </ac:spMkLst>
        </pc:spChg>
        <pc:spChg chg="del">
          <ac:chgData name="Marco Angelucci" userId="65808fc1-f420-4b6e-a7b4-e69216fbcf9a" providerId="ADAL" clId="{1F60A785-6951-E040-BA39-053E41FF3C4A}" dt="2022-09-26T08:50:26.258" v="441" actId="478"/>
          <ac:spMkLst>
            <pc:docMk/>
            <pc:sldMk cId="461054629" sldId="264"/>
            <ac:spMk id="14" creationId="{D5DD601A-1174-BA36-19B2-97536B006F72}"/>
          </ac:spMkLst>
        </pc:spChg>
        <pc:spChg chg="del">
          <ac:chgData name="Marco Angelucci" userId="65808fc1-f420-4b6e-a7b4-e69216fbcf9a" providerId="ADAL" clId="{1F60A785-6951-E040-BA39-053E41FF3C4A}" dt="2022-09-26T08:50:26.258" v="441" actId="478"/>
          <ac:spMkLst>
            <pc:docMk/>
            <pc:sldMk cId="461054629" sldId="264"/>
            <ac:spMk id="15" creationId="{6E2F63A8-AC4E-D48B-8D57-9799EF12BC67}"/>
          </ac:spMkLst>
        </pc:spChg>
        <pc:spChg chg="del">
          <ac:chgData name="Marco Angelucci" userId="65808fc1-f420-4b6e-a7b4-e69216fbcf9a" providerId="ADAL" clId="{1F60A785-6951-E040-BA39-053E41FF3C4A}" dt="2022-09-26T08:50:50.749" v="449" actId="478"/>
          <ac:spMkLst>
            <pc:docMk/>
            <pc:sldMk cId="461054629" sldId="264"/>
            <ac:spMk id="16" creationId="{C1588DA7-94C6-7772-E577-7985EA78FCFD}"/>
          </ac:spMkLst>
        </pc:spChg>
        <pc:spChg chg="del">
          <ac:chgData name="Marco Angelucci" userId="65808fc1-f420-4b6e-a7b4-e69216fbcf9a" providerId="ADAL" clId="{1F60A785-6951-E040-BA39-053E41FF3C4A}" dt="2022-09-26T08:50:50.749" v="449" actId="478"/>
          <ac:spMkLst>
            <pc:docMk/>
            <pc:sldMk cId="461054629" sldId="264"/>
            <ac:spMk id="17" creationId="{BF91B48F-0361-D8ED-9BFD-854A3BF1CBF8}"/>
          </ac:spMkLst>
        </pc:spChg>
        <pc:spChg chg="add mod">
          <ac:chgData name="Marco Angelucci" userId="65808fc1-f420-4b6e-a7b4-e69216fbcf9a" providerId="ADAL" clId="{1F60A785-6951-E040-BA39-053E41FF3C4A}" dt="2022-09-27T07:37:27.399" v="1209" actId="122"/>
          <ac:spMkLst>
            <pc:docMk/>
            <pc:sldMk cId="461054629" sldId="264"/>
            <ac:spMk id="18" creationId="{3DF563DB-52FB-F66F-E9C0-55A2BD677118}"/>
          </ac:spMkLst>
        </pc:spChg>
        <pc:spChg chg="add mod">
          <ac:chgData name="Marco Angelucci" userId="65808fc1-f420-4b6e-a7b4-e69216fbcf9a" providerId="ADAL" clId="{1F60A785-6951-E040-BA39-053E41FF3C4A}" dt="2022-09-26T08:50:59.063" v="450"/>
          <ac:spMkLst>
            <pc:docMk/>
            <pc:sldMk cId="461054629" sldId="264"/>
            <ac:spMk id="19" creationId="{DFB9C5A0-F8DC-963B-E41B-7010E92D32C2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461054629" sldId="264"/>
            <ac:spMk id="20" creationId="{3D27E613-7578-C706-A1BF-DD6F209B464F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461054629" sldId="264"/>
            <ac:spMk id="21" creationId="{565BACB6-B0D1-4273-CE5F-69C06F4BAA76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461054629" sldId="264"/>
            <ac:spMk id="22" creationId="{1EC23F8A-D222-BE23-F7E2-28B340A892F3}"/>
          </ac:spMkLst>
        </pc:spChg>
        <pc:grpChg chg="mod">
          <ac:chgData name="Marco Angelucci" userId="65808fc1-f420-4b6e-a7b4-e69216fbcf9a" providerId="ADAL" clId="{1F60A785-6951-E040-BA39-053E41FF3C4A}" dt="2022-09-26T08:51:04.221" v="451" actId="1076"/>
          <ac:grpSpMkLst>
            <pc:docMk/>
            <pc:sldMk cId="461054629" sldId="264"/>
            <ac:grpSpMk id="5" creationId="{381A92DF-8032-575F-DE6D-3D4F73E2AF5C}"/>
          </ac:grpSpMkLst>
        </pc:grpChg>
        <pc:grpChg chg="mod">
          <ac:chgData name="Marco Angelucci" userId="65808fc1-f420-4b6e-a7b4-e69216fbcf9a" providerId="ADAL" clId="{1F60A785-6951-E040-BA39-053E41FF3C4A}" dt="2022-09-26T08:51:04.221" v="451" actId="1076"/>
          <ac:grpSpMkLst>
            <pc:docMk/>
            <pc:sldMk cId="461054629" sldId="264"/>
            <ac:grpSpMk id="8" creationId="{BFCB12FA-B159-C5BF-3402-DD8C26E1B76E}"/>
          </ac:grpSpMkLst>
        </pc:grpChg>
      </pc:sldChg>
      <pc:sldChg chg="addSp delSp modSp mod modClrScheme chgLayout">
        <pc:chgData name="Marco Angelucci" userId="65808fc1-f420-4b6e-a7b4-e69216fbcf9a" providerId="ADAL" clId="{1F60A785-6951-E040-BA39-053E41FF3C4A}" dt="2022-09-27T07:50:54.725" v="1275" actId="1076"/>
        <pc:sldMkLst>
          <pc:docMk/>
          <pc:sldMk cId="3971042263" sldId="265"/>
        </pc:sldMkLst>
        <pc:spChg chg="mod">
          <ac:chgData name="Marco Angelucci" userId="65808fc1-f420-4b6e-a7b4-e69216fbcf9a" providerId="ADAL" clId="{1F60A785-6951-E040-BA39-053E41FF3C4A}" dt="2022-09-26T09:11:39.489" v="729" actId="20577"/>
          <ac:spMkLst>
            <pc:docMk/>
            <pc:sldMk cId="3971042263" sldId="265"/>
            <ac:spMk id="3" creationId="{D973E5F9-DD81-68AE-D85E-E999D4DEDFB6}"/>
          </ac:spMkLst>
        </pc:spChg>
        <pc:spChg chg="mod">
          <ac:chgData name="Marco Angelucci" userId="65808fc1-f420-4b6e-a7b4-e69216fbcf9a" providerId="ADAL" clId="{1F60A785-6951-E040-BA39-053E41FF3C4A}" dt="2022-09-27T07:50:54.725" v="1275" actId="1076"/>
          <ac:spMkLst>
            <pc:docMk/>
            <pc:sldMk cId="3971042263" sldId="265"/>
            <ac:spMk id="4" creationId="{EE26EF92-29E8-813D-443D-E5BBDB14AB75}"/>
          </ac:spMkLst>
        </pc:spChg>
        <pc:spChg chg="del mod">
          <ac:chgData name="Marco Angelucci" userId="65808fc1-f420-4b6e-a7b4-e69216fbcf9a" providerId="ADAL" clId="{1F60A785-6951-E040-BA39-053E41FF3C4A}" dt="2022-09-26T07:56:05.955" v="287" actId="21"/>
          <ac:spMkLst>
            <pc:docMk/>
            <pc:sldMk cId="3971042263" sldId="265"/>
            <ac:spMk id="7" creationId="{1AB2BAEF-AE76-5037-D288-44F9A49D3EEB}"/>
          </ac:spMkLst>
        </pc:spChg>
        <pc:spChg chg="add del mod ord">
          <ac:chgData name="Marco Angelucci" userId="65808fc1-f420-4b6e-a7b4-e69216fbcf9a" providerId="ADAL" clId="{1F60A785-6951-E040-BA39-053E41FF3C4A}" dt="2022-09-27T07:23:38.791" v="997" actId="478"/>
          <ac:spMkLst>
            <pc:docMk/>
            <pc:sldMk cId="3971042263" sldId="265"/>
            <ac:spMk id="7" creationId="{75EE9A69-3F1A-353A-F1BF-0B6609A4CF80}"/>
          </ac:spMkLst>
        </pc:spChg>
        <pc:spChg chg="mod">
          <ac:chgData name="Marco Angelucci" userId="65808fc1-f420-4b6e-a7b4-e69216fbcf9a" providerId="ADAL" clId="{1F60A785-6951-E040-BA39-053E41FF3C4A}" dt="2022-09-26T07:56:15.049" v="290" actId="1076"/>
          <ac:spMkLst>
            <pc:docMk/>
            <pc:sldMk cId="3971042263" sldId="265"/>
            <ac:spMk id="10" creationId="{BD4163A9-9629-6094-0E84-E368DA4DF1BD}"/>
          </ac:spMkLst>
        </pc:spChg>
        <pc:spChg chg="mod">
          <ac:chgData name="Marco Angelucci" userId="65808fc1-f420-4b6e-a7b4-e69216fbcf9a" providerId="ADAL" clId="{1F60A785-6951-E040-BA39-053E41FF3C4A}" dt="2022-09-26T07:56:15.049" v="290" actId="1076"/>
          <ac:spMkLst>
            <pc:docMk/>
            <pc:sldMk cId="3971042263" sldId="265"/>
            <ac:spMk id="11" creationId="{201572EA-849E-EA58-5C8F-8C617C24FBDF}"/>
          </ac:spMkLst>
        </pc:spChg>
        <pc:spChg chg="mod">
          <ac:chgData name="Marco Angelucci" userId="65808fc1-f420-4b6e-a7b4-e69216fbcf9a" providerId="ADAL" clId="{1F60A785-6951-E040-BA39-053E41FF3C4A}" dt="2022-09-26T07:58:28.573" v="302" actId="1076"/>
          <ac:spMkLst>
            <pc:docMk/>
            <pc:sldMk cId="3971042263" sldId="265"/>
            <ac:spMk id="12" creationId="{8FE69217-7C8D-2684-CFD4-05AFF3B23D16}"/>
          </ac:spMkLst>
        </pc:spChg>
        <pc:spChg chg="mod">
          <ac:chgData name="Marco Angelucci" userId="65808fc1-f420-4b6e-a7b4-e69216fbcf9a" providerId="ADAL" clId="{1F60A785-6951-E040-BA39-053E41FF3C4A}" dt="2022-09-27T07:35:17.124" v="1112" actId="1076"/>
          <ac:spMkLst>
            <pc:docMk/>
            <pc:sldMk cId="3971042263" sldId="265"/>
            <ac:spMk id="13" creationId="{0145C05F-2058-DA6D-B719-91F482624C17}"/>
          </ac:spMkLst>
        </pc:spChg>
        <pc:spChg chg="del mod">
          <ac:chgData name="Marco Angelucci" userId="65808fc1-f420-4b6e-a7b4-e69216fbcf9a" providerId="ADAL" clId="{1F60A785-6951-E040-BA39-053E41FF3C4A}" dt="2022-09-27T07:35:23.779" v="1113" actId="478"/>
          <ac:spMkLst>
            <pc:docMk/>
            <pc:sldMk cId="3971042263" sldId="265"/>
            <ac:spMk id="15" creationId="{A59E393F-40FF-3F92-A3A2-66DAD8DDAC15}"/>
          </ac:spMkLst>
        </pc:spChg>
        <pc:spChg chg="mod">
          <ac:chgData name="Marco Angelucci" userId="65808fc1-f420-4b6e-a7b4-e69216fbcf9a" providerId="ADAL" clId="{1F60A785-6951-E040-BA39-053E41FF3C4A}" dt="2022-09-27T07:35:42.912" v="1121" actId="1076"/>
          <ac:spMkLst>
            <pc:docMk/>
            <pc:sldMk cId="3971042263" sldId="265"/>
            <ac:spMk id="19" creationId="{6D8D000A-BC29-B79D-51D6-6F1685D08EB8}"/>
          </ac:spMkLst>
        </pc:spChg>
        <pc:spChg chg="mod">
          <ac:chgData name="Marco Angelucci" userId="65808fc1-f420-4b6e-a7b4-e69216fbcf9a" providerId="ADAL" clId="{1F60A785-6951-E040-BA39-053E41FF3C4A}" dt="2022-09-27T07:35:48.547" v="1122" actId="1076"/>
          <ac:spMkLst>
            <pc:docMk/>
            <pc:sldMk cId="3971042263" sldId="265"/>
            <ac:spMk id="20" creationId="{0A5AA3C1-545D-5140-44C8-00AD56982864}"/>
          </ac:spMkLst>
        </pc:spChg>
        <pc:spChg chg="add del mod">
          <ac:chgData name="Marco Angelucci" userId="65808fc1-f420-4b6e-a7b4-e69216fbcf9a" providerId="ADAL" clId="{1F60A785-6951-E040-BA39-053E41FF3C4A}" dt="2022-09-26T07:57:59.474" v="298" actId="478"/>
          <ac:spMkLst>
            <pc:docMk/>
            <pc:sldMk cId="3971042263" sldId="265"/>
            <ac:spMk id="26" creationId="{8C335A2B-F9C4-DC11-E69C-6D362044B6B8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3971042263" sldId="265"/>
            <ac:spMk id="27" creationId="{53F63429-03B8-F72F-3B28-56CF76EBC7F2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3971042263" sldId="265"/>
            <ac:spMk id="28" creationId="{BEDDBC35-05E4-1916-B51D-54176D7D3BA7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3971042263" sldId="265"/>
            <ac:spMk id="29" creationId="{D6EFFC2E-178D-618E-A1D9-6435E8D150A6}"/>
          </ac:spMkLst>
        </pc:spChg>
        <pc:grpChg chg="mod">
          <ac:chgData name="Marco Angelucci" userId="65808fc1-f420-4b6e-a7b4-e69216fbcf9a" providerId="ADAL" clId="{1F60A785-6951-E040-BA39-053E41FF3C4A}" dt="2022-09-26T07:56:15.049" v="290" actId="1076"/>
          <ac:grpSpMkLst>
            <pc:docMk/>
            <pc:sldMk cId="3971042263" sldId="265"/>
            <ac:grpSpMk id="5" creationId="{457CEFC0-F003-E06D-6DBD-587A370F840E}"/>
          </ac:grpSpMkLst>
        </pc:grpChg>
        <pc:picChg chg="mod">
          <ac:chgData name="Marco Angelucci" userId="65808fc1-f420-4b6e-a7b4-e69216fbcf9a" providerId="ADAL" clId="{1F60A785-6951-E040-BA39-053E41FF3C4A}" dt="2022-09-27T07:35:35.589" v="1118" actId="1076"/>
          <ac:picMkLst>
            <pc:docMk/>
            <pc:sldMk cId="3971042263" sldId="265"/>
            <ac:picMk id="2" creationId="{130F5B48-83E9-5DA7-DA2D-D0D20CDE677C}"/>
          </ac:picMkLst>
        </pc:picChg>
        <pc:picChg chg="mod">
          <ac:chgData name="Marco Angelucci" userId="65808fc1-f420-4b6e-a7b4-e69216fbcf9a" providerId="ADAL" clId="{1F60A785-6951-E040-BA39-053E41FF3C4A}" dt="2022-09-26T07:56:15.049" v="290" actId="1076"/>
          <ac:picMkLst>
            <pc:docMk/>
            <pc:sldMk cId="3971042263" sldId="265"/>
            <ac:picMk id="6" creationId="{7A6ACE54-06DE-B425-2052-9C99F91AE1D7}"/>
          </ac:picMkLst>
        </pc:picChg>
        <pc:picChg chg="mod">
          <ac:chgData name="Marco Angelucci" userId="65808fc1-f420-4b6e-a7b4-e69216fbcf9a" providerId="ADAL" clId="{1F60A785-6951-E040-BA39-053E41FF3C4A}" dt="2022-09-26T07:56:15.049" v="290" actId="1076"/>
          <ac:picMkLst>
            <pc:docMk/>
            <pc:sldMk cId="3971042263" sldId="265"/>
            <ac:picMk id="8" creationId="{DB52118A-7F74-E702-FD1D-0917E97F4802}"/>
          </ac:picMkLst>
        </pc:picChg>
        <pc:picChg chg="mod">
          <ac:chgData name="Marco Angelucci" userId="65808fc1-f420-4b6e-a7b4-e69216fbcf9a" providerId="ADAL" clId="{1F60A785-6951-E040-BA39-053E41FF3C4A}" dt="2022-09-26T07:56:15.049" v="290" actId="1076"/>
          <ac:picMkLst>
            <pc:docMk/>
            <pc:sldMk cId="3971042263" sldId="265"/>
            <ac:picMk id="9" creationId="{39261371-BFCF-44CA-06AD-0145948DFCF1}"/>
          </ac:picMkLst>
        </pc:picChg>
        <pc:picChg chg="mod">
          <ac:chgData name="Marco Angelucci" userId="65808fc1-f420-4b6e-a7b4-e69216fbcf9a" providerId="ADAL" clId="{1F60A785-6951-E040-BA39-053E41FF3C4A}" dt="2022-09-27T07:35:38.097" v="1119" actId="1076"/>
          <ac:picMkLst>
            <pc:docMk/>
            <pc:sldMk cId="3971042263" sldId="265"/>
            <ac:picMk id="18" creationId="{8646EED2-E38C-33E8-27C2-68E9F472B27E}"/>
          </ac:picMkLst>
        </pc:picChg>
        <pc:cxnChg chg="mod">
          <ac:chgData name="Marco Angelucci" userId="65808fc1-f420-4b6e-a7b4-e69216fbcf9a" providerId="ADAL" clId="{1F60A785-6951-E040-BA39-053E41FF3C4A}" dt="2022-09-27T07:35:40.560" v="1120" actId="14100"/>
          <ac:cxnSpMkLst>
            <pc:docMk/>
            <pc:sldMk cId="3971042263" sldId="265"/>
            <ac:cxnSpMk id="14" creationId="{94985AF9-23B2-0427-9D36-F109A1A2D89D}"/>
          </ac:cxnSpMkLst>
        </pc:cxnChg>
        <pc:cxnChg chg="del mod">
          <ac:chgData name="Marco Angelucci" userId="65808fc1-f420-4b6e-a7b4-e69216fbcf9a" providerId="ADAL" clId="{1F60A785-6951-E040-BA39-053E41FF3C4A}" dt="2022-09-27T07:35:26.030" v="1114" actId="478"/>
          <ac:cxnSpMkLst>
            <pc:docMk/>
            <pc:sldMk cId="3971042263" sldId="265"/>
            <ac:cxnSpMk id="16" creationId="{4400047A-3E81-D966-AC7A-04BCB58C0B56}"/>
          </ac:cxnSpMkLst>
        </pc:cxnChg>
        <pc:cxnChg chg="del mod">
          <ac:chgData name="Marco Angelucci" userId="65808fc1-f420-4b6e-a7b4-e69216fbcf9a" providerId="ADAL" clId="{1F60A785-6951-E040-BA39-053E41FF3C4A}" dt="2022-09-27T07:35:27.784" v="1115" actId="478"/>
          <ac:cxnSpMkLst>
            <pc:docMk/>
            <pc:sldMk cId="3971042263" sldId="265"/>
            <ac:cxnSpMk id="17" creationId="{AAC2C06D-05A8-288C-A39B-B1B174FEA80A}"/>
          </ac:cxnSpMkLst>
        </pc:cxnChg>
      </pc:sldChg>
      <pc:sldChg chg="addSp delSp modSp del mod">
        <pc:chgData name="Marco Angelucci" userId="65808fc1-f420-4b6e-a7b4-e69216fbcf9a" providerId="ADAL" clId="{1F60A785-6951-E040-BA39-053E41FF3C4A}" dt="2022-09-26T08:00:07.289" v="348" actId="2696"/>
        <pc:sldMkLst>
          <pc:docMk/>
          <pc:sldMk cId="2836729258" sldId="266"/>
        </pc:sldMkLst>
        <pc:spChg chg="del">
          <ac:chgData name="Marco Angelucci" userId="65808fc1-f420-4b6e-a7b4-e69216fbcf9a" providerId="ADAL" clId="{1F60A785-6951-E040-BA39-053E41FF3C4A}" dt="2022-09-26T07:58:40.886" v="303" actId="478"/>
          <ac:spMkLst>
            <pc:docMk/>
            <pc:sldMk cId="2836729258" sldId="266"/>
            <ac:spMk id="6" creationId="{A9297C9D-59D0-4E48-E492-CBF26F7899C8}"/>
          </ac:spMkLst>
        </pc:spChg>
        <pc:spChg chg="del">
          <ac:chgData name="Marco Angelucci" userId="65808fc1-f420-4b6e-a7b4-e69216fbcf9a" providerId="ADAL" clId="{1F60A785-6951-E040-BA39-053E41FF3C4A}" dt="2022-09-26T07:58:40.886" v="303" actId="478"/>
          <ac:spMkLst>
            <pc:docMk/>
            <pc:sldMk cId="2836729258" sldId="266"/>
            <ac:spMk id="7" creationId="{AA33AD0F-CD8E-FAFE-2B6F-995038ABCC97}"/>
          </ac:spMkLst>
        </pc:spChg>
        <pc:spChg chg="del">
          <ac:chgData name="Marco Angelucci" userId="65808fc1-f420-4b6e-a7b4-e69216fbcf9a" providerId="ADAL" clId="{1F60A785-6951-E040-BA39-053E41FF3C4A}" dt="2022-09-26T07:58:40.886" v="303" actId="478"/>
          <ac:spMkLst>
            <pc:docMk/>
            <pc:sldMk cId="2836729258" sldId="266"/>
            <ac:spMk id="8" creationId="{DE56B656-568E-BEC0-7DC5-4FD4C083732A}"/>
          </ac:spMkLst>
        </pc:spChg>
        <pc:spChg chg="add mod">
          <ac:chgData name="Marco Angelucci" userId="65808fc1-f420-4b6e-a7b4-e69216fbcf9a" providerId="ADAL" clId="{1F60A785-6951-E040-BA39-053E41FF3C4A}" dt="2022-09-26T07:58:41.252" v="304"/>
          <ac:spMkLst>
            <pc:docMk/>
            <pc:sldMk cId="2836729258" sldId="266"/>
            <ac:spMk id="9" creationId="{DD03FB74-4CDB-D124-84A3-2C59E6F445C1}"/>
          </ac:spMkLst>
        </pc:spChg>
        <pc:spChg chg="add mod">
          <ac:chgData name="Marco Angelucci" userId="65808fc1-f420-4b6e-a7b4-e69216fbcf9a" providerId="ADAL" clId="{1F60A785-6951-E040-BA39-053E41FF3C4A}" dt="2022-09-26T07:58:52.078" v="329" actId="20577"/>
          <ac:spMkLst>
            <pc:docMk/>
            <pc:sldMk cId="2836729258" sldId="266"/>
            <ac:spMk id="10" creationId="{9F136018-26BD-81CF-823D-711F37D8D4C1}"/>
          </ac:spMkLst>
        </pc:spChg>
        <pc:spChg chg="add mod">
          <ac:chgData name="Marco Angelucci" userId="65808fc1-f420-4b6e-a7b4-e69216fbcf9a" providerId="ADAL" clId="{1F60A785-6951-E040-BA39-053E41FF3C4A}" dt="2022-09-26T07:58:41.252" v="304"/>
          <ac:spMkLst>
            <pc:docMk/>
            <pc:sldMk cId="2836729258" sldId="266"/>
            <ac:spMk id="11" creationId="{A045881F-84C6-CFB2-0B97-A4674215E385}"/>
          </ac:spMkLst>
        </pc:spChg>
        <pc:picChg chg="mod">
          <ac:chgData name="Marco Angelucci" userId="65808fc1-f420-4b6e-a7b4-e69216fbcf9a" providerId="ADAL" clId="{1F60A785-6951-E040-BA39-053E41FF3C4A}" dt="2022-09-24T16:50:20.155" v="12" actId="1076"/>
          <ac:picMkLst>
            <pc:docMk/>
            <pc:sldMk cId="2836729258" sldId="266"/>
            <ac:picMk id="2" creationId="{06813401-1675-263B-9C02-E3BBEE7133CC}"/>
          </ac:picMkLst>
        </pc:picChg>
        <pc:picChg chg="mod">
          <ac:chgData name="Marco Angelucci" userId="65808fc1-f420-4b6e-a7b4-e69216fbcf9a" providerId="ADAL" clId="{1F60A785-6951-E040-BA39-053E41FF3C4A}" dt="2022-09-24T16:50:15.681" v="10" actId="1076"/>
          <ac:picMkLst>
            <pc:docMk/>
            <pc:sldMk cId="2836729258" sldId="266"/>
            <ac:picMk id="5" creationId="{A7A85A96-5576-FE56-835C-2576BA0FE2A2}"/>
          </ac:picMkLst>
        </pc:picChg>
      </pc:sldChg>
      <pc:sldChg chg="addSp delSp modSp mod modClrScheme chgLayout">
        <pc:chgData name="Marco Angelucci" userId="65808fc1-f420-4b6e-a7b4-e69216fbcf9a" providerId="ADAL" clId="{1F60A785-6951-E040-BA39-053E41FF3C4A}" dt="2022-09-27T10:21:59.091" v="1500" actId="14100"/>
        <pc:sldMkLst>
          <pc:docMk/>
          <pc:sldMk cId="1658474532" sldId="267"/>
        </pc:sldMkLst>
        <pc:spChg chg="mod">
          <ac:chgData name="Marco Angelucci" userId="65808fc1-f420-4b6e-a7b4-e69216fbcf9a" providerId="ADAL" clId="{1F60A785-6951-E040-BA39-053E41FF3C4A}" dt="2022-09-27T07:22:24.857" v="969" actId="20577"/>
          <ac:spMkLst>
            <pc:docMk/>
            <pc:sldMk cId="1658474532" sldId="267"/>
            <ac:spMk id="3" creationId="{DC24F1E5-EE1D-E611-9845-E792C3462999}"/>
          </ac:spMkLst>
        </pc:spChg>
        <pc:spChg chg="mod">
          <ac:chgData name="Marco Angelucci" userId="65808fc1-f420-4b6e-a7b4-e69216fbcf9a" providerId="ADAL" clId="{1F60A785-6951-E040-BA39-053E41FF3C4A}" dt="2022-09-27T10:21:47.993" v="1497" actId="403"/>
          <ac:spMkLst>
            <pc:docMk/>
            <pc:sldMk cId="1658474532" sldId="267"/>
            <ac:spMk id="4" creationId="{4C051A12-41CF-2454-EE47-7A5FAE9A9119}"/>
          </ac:spMkLst>
        </pc:spChg>
        <pc:spChg chg="mod">
          <ac:chgData name="Marco Angelucci" userId="65808fc1-f420-4b6e-a7b4-e69216fbcf9a" providerId="ADAL" clId="{1F60A785-6951-E040-BA39-053E41FF3C4A}" dt="2022-09-27T07:50:22.585" v="1274" actId="1076"/>
          <ac:spMkLst>
            <pc:docMk/>
            <pc:sldMk cId="1658474532" sldId="267"/>
            <ac:spMk id="5" creationId="{AF22C27C-8C96-74C5-7196-546979835AE2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1658474532" sldId="267"/>
            <ac:spMk id="6" creationId="{78A29C1B-2B87-C6A8-FE52-3FB3AAF1FFFC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1658474532" sldId="267"/>
            <ac:spMk id="7" creationId="{87A781FE-D045-30A7-C206-EB0251C164D1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1658474532" sldId="267"/>
            <ac:spMk id="8" creationId="{1BBCF6BE-0940-B01E-A338-ED019F24F583}"/>
          </ac:spMkLst>
        </pc:spChg>
        <pc:spChg chg="add del mod ord">
          <ac:chgData name="Marco Angelucci" userId="65808fc1-f420-4b6e-a7b4-e69216fbcf9a" providerId="ADAL" clId="{1F60A785-6951-E040-BA39-053E41FF3C4A}" dt="2022-09-27T07:23:01.351" v="986" actId="478"/>
          <ac:spMkLst>
            <pc:docMk/>
            <pc:sldMk cId="1658474532" sldId="267"/>
            <ac:spMk id="9" creationId="{C9AC239A-F454-3DA7-AF96-7739B7BC42D6}"/>
          </ac:spMkLst>
        </pc:spChg>
        <pc:spChg chg="add mod">
          <ac:chgData name="Marco Angelucci" userId="65808fc1-f420-4b6e-a7b4-e69216fbcf9a" providerId="ADAL" clId="{1F60A785-6951-E040-BA39-053E41FF3C4A}" dt="2022-09-27T07:49:49.577" v="1262"/>
          <ac:spMkLst>
            <pc:docMk/>
            <pc:sldMk cId="1658474532" sldId="267"/>
            <ac:spMk id="10" creationId="{0CC59E41-AEF5-1614-6438-627E49EB0835}"/>
          </ac:spMkLst>
        </pc:spChg>
        <pc:spChg chg="mod">
          <ac:chgData name="Marco Angelucci" userId="65808fc1-f420-4b6e-a7b4-e69216fbcf9a" providerId="ADAL" clId="{1F60A785-6951-E040-BA39-053E41FF3C4A}" dt="2022-09-27T07:50:04.191" v="1267" actId="1076"/>
          <ac:spMkLst>
            <pc:docMk/>
            <pc:sldMk cId="1658474532" sldId="267"/>
            <ac:spMk id="38" creationId="{FF4EC490-6CC4-C430-A39C-48D9B889EDB3}"/>
          </ac:spMkLst>
        </pc:spChg>
        <pc:spChg chg="mod">
          <ac:chgData name="Marco Angelucci" userId="65808fc1-f420-4b6e-a7b4-e69216fbcf9a" providerId="ADAL" clId="{1F60A785-6951-E040-BA39-053E41FF3C4A}" dt="2022-09-27T10:21:59.091" v="1500" actId="14100"/>
          <ac:spMkLst>
            <pc:docMk/>
            <pc:sldMk cId="1658474532" sldId="267"/>
            <ac:spMk id="39" creationId="{CCC98EE0-3E92-3700-283D-963ECF4DFE14}"/>
          </ac:spMkLst>
        </pc:spChg>
        <pc:spChg chg="mod">
          <ac:chgData name="Marco Angelucci" userId="65808fc1-f420-4b6e-a7b4-e69216fbcf9a" providerId="ADAL" clId="{1F60A785-6951-E040-BA39-053E41FF3C4A}" dt="2022-09-27T07:50:10.916" v="1270" actId="1076"/>
          <ac:spMkLst>
            <pc:docMk/>
            <pc:sldMk cId="1658474532" sldId="267"/>
            <ac:spMk id="40" creationId="{46A6E721-BF3A-19E7-9219-40C9206D883D}"/>
          </ac:spMkLst>
        </pc:spChg>
        <pc:picChg chg="mod">
          <ac:chgData name="Marco Angelucci" userId="65808fc1-f420-4b6e-a7b4-e69216fbcf9a" providerId="ADAL" clId="{1F60A785-6951-E040-BA39-053E41FF3C4A}" dt="2022-09-27T07:49:56.146" v="1263" actId="1076"/>
          <ac:picMkLst>
            <pc:docMk/>
            <pc:sldMk cId="1658474532" sldId="267"/>
            <ac:picMk id="37" creationId="{AD58C7F4-4C4C-E293-5726-E627ECFD0B13}"/>
          </ac:picMkLst>
        </pc:picChg>
      </pc:sldChg>
      <pc:sldChg chg="addSp modSp del mod ord modShow">
        <pc:chgData name="Marco Angelucci" userId="65808fc1-f420-4b6e-a7b4-e69216fbcf9a" providerId="ADAL" clId="{1F60A785-6951-E040-BA39-053E41FF3C4A}" dt="2022-09-27T08:23:25.859" v="1404" actId="2696"/>
        <pc:sldMkLst>
          <pc:docMk/>
          <pc:sldMk cId="344846017" sldId="268"/>
        </pc:sldMkLst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344846017" sldId="268"/>
            <ac:spMk id="2" creationId="{1905AEF6-533C-CC7E-CAAA-0793A7A62038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344846017" sldId="268"/>
            <ac:spMk id="3" creationId="{31B62C20-73C9-C136-5C5A-2AF257E59BCC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344846017" sldId="268"/>
            <ac:spMk id="10" creationId="{C6BF1708-3EDC-3A26-810B-5E4D4E5B0789}"/>
          </ac:spMkLst>
        </pc:spChg>
      </pc:sldChg>
      <pc:sldChg chg="addSp delSp modSp mod modClrScheme chgLayout">
        <pc:chgData name="Marco Angelucci" userId="65808fc1-f420-4b6e-a7b4-e69216fbcf9a" providerId="ADAL" clId="{1F60A785-6951-E040-BA39-053E41FF3C4A}" dt="2022-09-27T07:21:20.690" v="946" actId="478"/>
        <pc:sldMkLst>
          <pc:docMk/>
          <pc:sldMk cId="2141602545" sldId="269"/>
        </pc:sldMkLst>
        <pc:spChg chg="mod">
          <ac:chgData name="Marco Angelucci" userId="65808fc1-f420-4b6e-a7b4-e69216fbcf9a" providerId="ADAL" clId="{1F60A785-6951-E040-BA39-053E41FF3C4A}" dt="2022-09-26T07:51:29.537" v="251" actId="403"/>
          <ac:spMkLst>
            <pc:docMk/>
            <pc:sldMk cId="2141602545" sldId="269"/>
            <ac:spMk id="2" creationId="{F399D3EF-CA19-F1BA-7AE5-3A643E6294E0}"/>
          </ac:spMkLst>
        </pc:spChg>
        <pc:spChg chg="mod">
          <ac:chgData name="Marco Angelucci" userId="65808fc1-f420-4b6e-a7b4-e69216fbcf9a" providerId="ADAL" clId="{1F60A785-6951-E040-BA39-053E41FF3C4A}" dt="2022-09-26T07:52:06.541" v="260" actId="1076"/>
          <ac:spMkLst>
            <pc:docMk/>
            <pc:sldMk cId="2141602545" sldId="269"/>
            <ac:spMk id="3" creationId="{99329114-4FAE-7EA9-BE82-1C9644C2F007}"/>
          </ac:spMkLst>
        </pc:spChg>
        <pc:spChg chg="mod">
          <ac:chgData name="Marco Angelucci" userId="65808fc1-f420-4b6e-a7b4-e69216fbcf9a" providerId="ADAL" clId="{1F60A785-6951-E040-BA39-053E41FF3C4A}" dt="2022-09-27T07:21:11.992" v="944" actId="207"/>
          <ac:spMkLst>
            <pc:docMk/>
            <pc:sldMk cId="2141602545" sldId="269"/>
            <ac:spMk id="4" creationId="{F21B3311-31EA-755D-A106-49C22C672893}"/>
          </ac:spMkLst>
        </pc:spChg>
        <pc:spChg chg="mod">
          <ac:chgData name="Marco Angelucci" userId="65808fc1-f420-4b6e-a7b4-e69216fbcf9a" providerId="ADAL" clId="{1F60A785-6951-E040-BA39-053E41FF3C4A}" dt="2022-09-27T07:21:11.992" v="944" actId="207"/>
          <ac:spMkLst>
            <pc:docMk/>
            <pc:sldMk cId="2141602545" sldId="269"/>
            <ac:spMk id="5" creationId="{50DDFD5A-2C20-1373-215F-EF45FA4F07B5}"/>
          </ac:spMkLst>
        </pc:spChg>
        <pc:spChg chg="mod">
          <ac:chgData name="Marco Angelucci" userId="65808fc1-f420-4b6e-a7b4-e69216fbcf9a" providerId="ADAL" clId="{1F60A785-6951-E040-BA39-053E41FF3C4A}" dt="2022-09-26T07:51:47.819" v="254" actId="1076"/>
          <ac:spMkLst>
            <pc:docMk/>
            <pc:sldMk cId="2141602545" sldId="269"/>
            <ac:spMk id="14" creationId="{3D894910-8559-3C8F-9660-B39F301174E4}"/>
          </ac:spMkLst>
        </pc:spChg>
        <pc:spChg chg="mod">
          <ac:chgData name="Marco Angelucci" userId="65808fc1-f420-4b6e-a7b4-e69216fbcf9a" providerId="ADAL" clId="{1F60A785-6951-E040-BA39-053E41FF3C4A}" dt="2022-09-26T07:51:47.819" v="254" actId="1076"/>
          <ac:spMkLst>
            <pc:docMk/>
            <pc:sldMk cId="2141602545" sldId="269"/>
            <ac:spMk id="15" creationId="{4FE6DD11-0C65-7E1A-3ECB-3DF8DE03F1FB}"/>
          </ac:spMkLst>
        </pc:spChg>
        <pc:spChg chg="add mod ord">
          <ac:chgData name="Marco Angelucci" userId="65808fc1-f420-4b6e-a7b4-e69216fbcf9a" providerId="ADAL" clId="{1F60A785-6951-E040-BA39-053E41FF3C4A}" dt="2022-09-27T07:21:17.911" v="945" actId="700"/>
          <ac:spMkLst>
            <pc:docMk/>
            <pc:sldMk cId="2141602545" sldId="269"/>
            <ac:spMk id="17" creationId="{18724253-2C9B-8BFB-C24D-C5BAF62819F9}"/>
          </ac:spMkLst>
        </pc:spChg>
        <pc:spChg chg="add mod ord">
          <ac:chgData name="Marco Angelucci" userId="65808fc1-f420-4b6e-a7b4-e69216fbcf9a" providerId="ADAL" clId="{1F60A785-6951-E040-BA39-053E41FF3C4A}" dt="2022-09-27T07:21:17.911" v="945" actId="700"/>
          <ac:spMkLst>
            <pc:docMk/>
            <pc:sldMk cId="2141602545" sldId="269"/>
            <ac:spMk id="18" creationId="{A703D6BF-F016-13E4-C56F-356E8EE46B15}"/>
          </ac:spMkLst>
        </pc:spChg>
        <pc:spChg chg="add mod ord">
          <ac:chgData name="Marco Angelucci" userId="65808fc1-f420-4b6e-a7b4-e69216fbcf9a" providerId="ADAL" clId="{1F60A785-6951-E040-BA39-053E41FF3C4A}" dt="2022-09-27T07:21:17.911" v="945" actId="700"/>
          <ac:spMkLst>
            <pc:docMk/>
            <pc:sldMk cId="2141602545" sldId="269"/>
            <ac:spMk id="19" creationId="{4FBFDE59-6836-9400-6330-36B5E1FD9FAB}"/>
          </ac:spMkLst>
        </pc:spChg>
        <pc:spChg chg="add del mod ord">
          <ac:chgData name="Marco Angelucci" userId="65808fc1-f420-4b6e-a7b4-e69216fbcf9a" providerId="ADAL" clId="{1F60A785-6951-E040-BA39-053E41FF3C4A}" dt="2022-09-27T07:21:20.690" v="946" actId="478"/>
          <ac:spMkLst>
            <pc:docMk/>
            <pc:sldMk cId="2141602545" sldId="269"/>
            <ac:spMk id="20" creationId="{F8039FE9-2255-89C2-C96E-6075F00ED116}"/>
          </ac:spMkLst>
        </pc:spChg>
        <pc:grpChg chg="mod">
          <ac:chgData name="Marco Angelucci" userId="65808fc1-f420-4b6e-a7b4-e69216fbcf9a" providerId="ADAL" clId="{1F60A785-6951-E040-BA39-053E41FF3C4A}" dt="2022-09-26T07:52:03.413" v="259" actId="1076"/>
          <ac:grpSpMkLst>
            <pc:docMk/>
            <pc:sldMk cId="2141602545" sldId="269"/>
            <ac:grpSpMk id="6" creationId="{5BA5D2B9-A6B1-7531-60E8-634877B02A3A}"/>
          </ac:grpSpMkLst>
        </pc:grpChg>
        <pc:grpChg chg="mod">
          <ac:chgData name="Marco Angelucci" userId="65808fc1-f420-4b6e-a7b4-e69216fbcf9a" providerId="ADAL" clId="{1F60A785-6951-E040-BA39-053E41FF3C4A}" dt="2022-09-26T07:51:47.819" v="254" actId="1076"/>
          <ac:grpSpMkLst>
            <pc:docMk/>
            <pc:sldMk cId="2141602545" sldId="269"/>
            <ac:grpSpMk id="11" creationId="{8CCED107-9832-654F-1A4F-C198C6967BEE}"/>
          </ac:grpSpMkLst>
        </pc:grpChg>
      </pc:sldChg>
      <pc:sldChg chg="addSp delSp modSp mod modClrScheme modShow chgLayout">
        <pc:chgData name="Marco Angelucci" userId="65808fc1-f420-4b6e-a7b4-e69216fbcf9a" providerId="ADAL" clId="{1F60A785-6951-E040-BA39-053E41FF3C4A}" dt="2022-09-27T07:21:27.750" v="948" actId="478"/>
        <pc:sldMkLst>
          <pc:docMk/>
          <pc:sldMk cId="874660403" sldId="270"/>
        </pc:sldMkLst>
        <pc:spChg chg="mod">
          <ac:chgData name="Marco Angelucci" userId="65808fc1-f420-4b6e-a7b4-e69216fbcf9a" providerId="ADAL" clId="{1F60A785-6951-E040-BA39-053E41FF3C4A}" dt="2022-09-26T07:52:31.479" v="262" actId="403"/>
          <ac:spMkLst>
            <pc:docMk/>
            <pc:sldMk cId="874660403" sldId="270"/>
            <ac:spMk id="2" creationId="{828A117B-F9A4-8AD1-E24C-7E367F1F2E91}"/>
          </ac:spMkLst>
        </pc:spChg>
        <pc:spChg chg="add mod ord">
          <ac:chgData name="Marco Angelucci" userId="65808fc1-f420-4b6e-a7b4-e69216fbcf9a" providerId="ADAL" clId="{1F60A785-6951-E040-BA39-053E41FF3C4A}" dt="2022-09-27T07:21:26.127" v="947" actId="700"/>
          <ac:spMkLst>
            <pc:docMk/>
            <pc:sldMk cId="874660403" sldId="270"/>
            <ac:spMk id="19" creationId="{DA586877-E22B-5E95-2779-99AE2906B54E}"/>
          </ac:spMkLst>
        </pc:spChg>
        <pc:spChg chg="add mod ord">
          <ac:chgData name="Marco Angelucci" userId="65808fc1-f420-4b6e-a7b4-e69216fbcf9a" providerId="ADAL" clId="{1F60A785-6951-E040-BA39-053E41FF3C4A}" dt="2022-09-27T07:21:26.127" v="947" actId="700"/>
          <ac:spMkLst>
            <pc:docMk/>
            <pc:sldMk cId="874660403" sldId="270"/>
            <ac:spMk id="20" creationId="{F95AFD78-3D1A-A25B-89B2-D7FDEF8A1213}"/>
          </ac:spMkLst>
        </pc:spChg>
        <pc:spChg chg="add mod ord">
          <ac:chgData name="Marco Angelucci" userId="65808fc1-f420-4b6e-a7b4-e69216fbcf9a" providerId="ADAL" clId="{1F60A785-6951-E040-BA39-053E41FF3C4A}" dt="2022-09-27T07:21:26.127" v="947" actId="700"/>
          <ac:spMkLst>
            <pc:docMk/>
            <pc:sldMk cId="874660403" sldId="270"/>
            <ac:spMk id="21" creationId="{713DF3DF-62C4-C0F9-A2D5-8C175ABCD79C}"/>
          </ac:spMkLst>
        </pc:spChg>
        <pc:spChg chg="add del mod ord">
          <ac:chgData name="Marco Angelucci" userId="65808fc1-f420-4b6e-a7b4-e69216fbcf9a" providerId="ADAL" clId="{1F60A785-6951-E040-BA39-053E41FF3C4A}" dt="2022-09-27T07:21:27.750" v="948" actId="478"/>
          <ac:spMkLst>
            <pc:docMk/>
            <pc:sldMk cId="874660403" sldId="270"/>
            <ac:spMk id="22" creationId="{3522D2FA-237E-F20A-77EA-543D5594CE82}"/>
          </ac:spMkLst>
        </pc:spChg>
        <pc:grpChg chg="mod">
          <ac:chgData name="Marco Angelucci" userId="65808fc1-f420-4b6e-a7b4-e69216fbcf9a" providerId="ADAL" clId="{1F60A785-6951-E040-BA39-053E41FF3C4A}" dt="2022-09-26T07:52:37.211" v="263" actId="1076"/>
          <ac:grpSpMkLst>
            <pc:docMk/>
            <pc:sldMk cId="874660403" sldId="270"/>
            <ac:grpSpMk id="3" creationId="{C710074D-36BB-82BC-8DCD-6EEB96792892}"/>
          </ac:grpSpMkLst>
        </pc:grpChg>
        <pc:grpChg chg="mod">
          <ac:chgData name="Marco Angelucci" userId="65808fc1-f420-4b6e-a7b4-e69216fbcf9a" providerId="ADAL" clId="{1F60A785-6951-E040-BA39-053E41FF3C4A}" dt="2022-09-26T07:52:47.628" v="267" actId="1076"/>
          <ac:grpSpMkLst>
            <pc:docMk/>
            <pc:sldMk cId="874660403" sldId="270"/>
            <ac:grpSpMk id="6" creationId="{CFB6BB30-51E8-0AD6-3D96-BD456E6E8976}"/>
          </ac:grpSpMkLst>
        </pc:grpChg>
        <pc:grpChg chg="mod">
          <ac:chgData name="Marco Angelucci" userId="65808fc1-f420-4b6e-a7b4-e69216fbcf9a" providerId="ADAL" clId="{1F60A785-6951-E040-BA39-053E41FF3C4A}" dt="2022-09-26T07:52:37.211" v="263" actId="1076"/>
          <ac:grpSpMkLst>
            <pc:docMk/>
            <pc:sldMk cId="874660403" sldId="270"/>
            <ac:grpSpMk id="15" creationId="{99E83910-F5D9-515D-DF0F-30F4A4CC5241}"/>
          </ac:grpSpMkLst>
        </pc:grpChg>
      </pc:sldChg>
      <pc:sldChg chg="addSp delSp modSp mod modClrScheme chgLayout">
        <pc:chgData name="Marco Angelucci" userId="65808fc1-f420-4b6e-a7b4-e69216fbcf9a" providerId="ADAL" clId="{1F60A785-6951-E040-BA39-053E41FF3C4A}" dt="2022-09-27T08:20:51.091" v="1365" actId="1076"/>
        <pc:sldMkLst>
          <pc:docMk/>
          <pc:sldMk cId="3567706176" sldId="271"/>
        </pc:sldMkLst>
        <pc:spChg chg="mod ord">
          <ac:chgData name="Marco Angelucci" userId="65808fc1-f420-4b6e-a7b4-e69216fbcf9a" providerId="ADAL" clId="{1F60A785-6951-E040-BA39-053E41FF3C4A}" dt="2022-09-26T09:13:34.544" v="747" actId="700"/>
          <ac:spMkLst>
            <pc:docMk/>
            <pc:sldMk cId="3567706176" sldId="271"/>
            <ac:spMk id="2" creationId="{E5D3A3CA-C3F1-B613-7A67-B96B61D39D08}"/>
          </ac:spMkLst>
        </pc:spChg>
        <pc:spChg chg="mod ord">
          <ac:chgData name="Marco Angelucci" userId="65808fc1-f420-4b6e-a7b4-e69216fbcf9a" providerId="ADAL" clId="{1F60A785-6951-E040-BA39-053E41FF3C4A}" dt="2022-09-27T08:20:51.091" v="1365" actId="1076"/>
          <ac:spMkLst>
            <pc:docMk/>
            <pc:sldMk cId="3567706176" sldId="271"/>
            <ac:spMk id="3" creationId="{3B24A18A-1034-83E1-53A4-59B9DC8E1F2C}"/>
          </ac:spMkLst>
        </pc:spChg>
        <pc:spChg chg="add mod ord">
          <ac:chgData name="Marco Angelucci" userId="65808fc1-f420-4b6e-a7b4-e69216fbcf9a" providerId="ADAL" clId="{1F60A785-6951-E040-BA39-053E41FF3C4A}" dt="2022-09-26T09:13:34.544" v="747" actId="700"/>
          <ac:spMkLst>
            <pc:docMk/>
            <pc:sldMk cId="3567706176" sldId="271"/>
            <ac:spMk id="4" creationId="{AD71949C-F6C9-CD71-0C9F-4BCBCD2F573B}"/>
          </ac:spMkLst>
        </pc:spChg>
        <pc:spChg chg="add del">
          <ac:chgData name="Marco Angelucci" userId="65808fc1-f420-4b6e-a7b4-e69216fbcf9a" providerId="ADAL" clId="{1F60A785-6951-E040-BA39-053E41FF3C4A}" dt="2022-09-24T16:34:56.355" v="4" actId="22"/>
          <ac:spMkLst>
            <pc:docMk/>
            <pc:sldMk cId="3567706176" sldId="271"/>
            <ac:spMk id="5" creationId="{24421088-E5A0-8A2B-BE61-CB331DDAC458}"/>
          </ac:spMkLst>
        </pc:spChg>
        <pc:spChg chg="add mod ord">
          <ac:chgData name="Marco Angelucci" userId="65808fc1-f420-4b6e-a7b4-e69216fbcf9a" providerId="ADAL" clId="{1F60A785-6951-E040-BA39-053E41FF3C4A}" dt="2022-09-26T09:13:34.544" v="747" actId="700"/>
          <ac:spMkLst>
            <pc:docMk/>
            <pc:sldMk cId="3567706176" sldId="271"/>
            <ac:spMk id="5" creationId="{98E9C16D-262F-4BBF-F41E-19FF1F271D6D}"/>
          </ac:spMkLst>
        </pc:spChg>
        <pc:spChg chg="add mod ord">
          <ac:chgData name="Marco Angelucci" userId="65808fc1-f420-4b6e-a7b4-e69216fbcf9a" providerId="ADAL" clId="{1F60A785-6951-E040-BA39-053E41FF3C4A}" dt="2022-09-26T09:13:34.544" v="747" actId="700"/>
          <ac:spMkLst>
            <pc:docMk/>
            <pc:sldMk cId="3567706176" sldId="271"/>
            <ac:spMk id="6" creationId="{556D55EE-C45B-D4CB-5808-A88E8FA9A4C1}"/>
          </ac:spMkLst>
        </pc:spChg>
      </pc:sldChg>
      <pc:sldChg chg="addSp delSp modSp mod">
        <pc:chgData name="Marco Angelucci" userId="65808fc1-f420-4b6e-a7b4-e69216fbcf9a" providerId="ADAL" clId="{1F60A785-6951-E040-BA39-053E41FF3C4A}" dt="2022-09-26T09:12:33.949" v="741" actId="14100"/>
        <pc:sldMkLst>
          <pc:docMk/>
          <pc:sldMk cId="1613631896" sldId="272"/>
        </pc:sldMkLst>
        <pc:spChg chg="add mod">
          <ac:chgData name="Marco Angelucci" userId="65808fc1-f420-4b6e-a7b4-e69216fbcf9a" providerId="ADAL" clId="{1F60A785-6951-E040-BA39-053E41FF3C4A}" dt="2022-09-26T08:57:57.536" v="560" actId="122"/>
          <ac:spMkLst>
            <pc:docMk/>
            <pc:sldMk cId="1613631896" sldId="272"/>
            <ac:spMk id="2" creationId="{25B73EDA-D234-8B22-5221-0D2178748BDB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1613631896" sldId="272"/>
            <ac:spMk id="5" creationId="{AAC8A2F9-9C9D-BDD2-879C-94A2AE57A071}"/>
          </ac:spMkLst>
        </pc:spChg>
        <pc:spChg chg="del">
          <ac:chgData name="Marco Angelucci" userId="65808fc1-f420-4b6e-a7b4-e69216fbcf9a" providerId="ADAL" clId="{1F60A785-6951-E040-BA39-053E41FF3C4A}" dt="2022-09-26T08:57:54.939" v="558" actId="478"/>
          <ac:spMkLst>
            <pc:docMk/>
            <pc:sldMk cId="1613631896" sldId="272"/>
            <ac:spMk id="12" creationId="{527AFCEA-9A04-919A-132D-B7C03131B337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1613631896" sldId="272"/>
            <ac:spMk id="13" creationId="{C2209006-C2A7-666C-F165-DF7A1A16EE97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1613631896" sldId="272"/>
            <ac:spMk id="14" creationId="{35953BF6-EC03-E910-991F-5784D6F13675}"/>
          </ac:spMkLst>
        </pc:spChg>
        <pc:picChg chg="mod">
          <ac:chgData name="Marco Angelucci" userId="65808fc1-f420-4b6e-a7b4-e69216fbcf9a" providerId="ADAL" clId="{1F60A785-6951-E040-BA39-053E41FF3C4A}" dt="2022-09-26T09:12:33.949" v="741" actId="14100"/>
          <ac:picMkLst>
            <pc:docMk/>
            <pc:sldMk cId="1613631896" sldId="272"/>
            <ac:picMk id="8" creationId="{7D31079E-0C50-4125-EDDA-67EAED999CD5}"/>
          </ac:picMkLst>
        </pc:picChg>
      </pc:sldChg>
      <pc:sldChg chg="addSp modSp del">
        <pc:chgData name="Marco Angelucci" userId="65808fc1-f420-4b6e-a7b4-e69216fbcf9a" providerId="ADAL" clId="{1F60A785-6951-E040-BA39-053E41FF3C4A}" dt="2022-09-27T08:23:25.859" v="1404" actId="2696"/>
        <pc:sldMkLst>
          <pc:docMk/>
          <pc:sldMk cId="55286099" sldId="273"/>
        </pc:sldMkLst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55286099" sldId="273"/>
            <ac:spMk id="8" creationId="{27C68EBB-6B10-22A0-5F9E-DDBE4BA28DCF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55286099" sldId="273"/>
            <ac:spMk id="9" creationId="{2502D829-0B77-0B32-8AB3-3358222DD140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55286099" sldId="273"/>
            <ac:spMk id="10" creationId="{8FEAD49C-5C4E-2DB4-AED7-B090AE3ED0E5}"/>
          </ac:spMkLst>
        </pc:spChg>
      </pc:sldChg>
      <pc:sldChg chg="addSp modSp del">
        <pc:chgData name="Marco Angelucci" userId="65808fc1-f420-4b6e-a7b4-e69216fbcf9a" providerId="ADAL" clId="{1F60A785-6951-E040-BA39-053E41FF3C4A}" dt="2022-09-27T08:23:25.859" v="1404" actId="2696"/>
        <pc:sldMkLst>
          <pc:docMk/>
          <pc:sldMk cId="3273336740" sldId="274"/>
        </pc:sldMkLst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3273336740" sldId="274"/>
            <ac:spMk id="28" creationId="{D81D9F3C-9A54-2F3F-EBB8-30639A5E4235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3273336740" sldId="274"/>
            <ac:spMk id="29" creationId="{F800947C-A6E8-1A87-48B7-CCB314B86978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3273336740" sldId="274"/>
            <ac:spMk id="30" creationId="{23C4B61A-A8BB-0447-B13B-93D31820D2D0}"/>
          </ac:spMkLst>
        </pc:spChg>
      </pc:sldChg>
      <pc:sldChg chg="addSp delSp modSp mod">
        <pc:chgData name="Marco Angelucci" userId="65808fc1-f420-4b6e-a7b4-e69216fbcf9a" providerId="ADAL" clId="{1F60A785-6951-E040-BA39-053E41FF3C4A}" dt="2022-09-26T09:45:52.153" v="773" actId="1076"/>
        <pc:sldMkLst>
          <pc:docMk/>
          <pc:sldMk cId="1183938474" sldId="275"/>
        </pc:sldMkLst>
        <pc:spChg chg="mod">
          <ac:chgData name="Marco Angelucci" userId="65808fc1-f420-4b6e-a7b4-e69216fbcf9a" providerId="ADAL" clId="{1F60A785-6951-E040-BA39-053E41FF3C4A}" dt="2022-09-26T07:36:23.439" v="126" actId="12788"/>
          <ac:spMkLst>
            <pc:docMk/>
            <pc:sldMk cId="1183938474" sldId="275"/>
            <ac:spMk id="3" creationId="{56C9F88C-ED24-F7EA-920A-9C55EDD5F375}"/>
          </ac:spMkLst>
        </pc:spChg>
        <pc:spChg chg="add del mod">
          <ac:chgData name="Marco Angelucci" userId="65808fc1-f420-4b6e-a7b4-e69216fbcf9a" providerId="ADAL" clId="{1F60A785-6951-E040-BA39-053E41FF3C4A}" dt="2022-09-26T09:07:14.187" v="626" actId="478"/>
          <ac:spMkLst>
            <pc:docMk/>
            <pc:sldMk cId="1183938474" sldId="275"/>
            <ac:spMk id="4" creationId="{1349F0A4-1B21-5B37-5082-153C37C1DDD8}"/>
          </ac:spMkLst>
        </pc:spChg>
        <pc:spChg chg="add del mod">
          <ac:chgData name="Marco Angelucci" userId="65808fc1-f420-4b6e-a7b4-e69216fbcf9a" providerId="ADAL" clId="{1F60A785-6951-E040-BA39-053E41FF3C4A}" dt="2022-09-26T09:07:14.187" v="626" actId="478"/>
          <ac:spMkLst>
            <pc:docMk/>
            <pc:sldMk cId="1183938474" sldId="275"/>
            <ac:spMk id="5" creationId="{1A0BEC53-4A02-4E66-3062-1699DD2CE2FA}"/>
          </ac:spMkLst>
        </pc:spChg>
        <pc:spChg chg="add del mod">
          <ac:chgData name="Marco Angelucci" userId="65808fc1-f420-4b6e-a7b4-e69216fbcf9a" providerId="ADAL" clId="{1F60A785-6951-E040-BA39-053E41FF3C4A}" dt="2022-09-26T09:07:14.187" v="626" actId="478"/>
          <ac:spMkLst>
            <pc:docMk/>
            <pc:sldMk cId="1183938474" sldId="275"/>
            <ac:spMk id="6" creationId="{D1522E9B-6215-58D1-0F67-528A65FA7818}"/>
          </ac:spMkLst>
        </pc:spChg>
        <pc:spChg chg="add mod">
          <ac:chgData name="Marco Angelucci" userId="65808fc1-f420-4b6e-a7b4-e69216fbcf9a" providerId="ADAL" clId="{1F60A785-6951-E040-BA39-053E41FF3C4A}" dt="2022-09-26T09:07:14.733" v="627"/>
          <ac:spMkLst>
            <pc:docMk/>
            <pc:sldMk cId="1183938474" sldId="275"/>
            <ac:spMk id="7" creationId="{02950798-9A60-B7FE-37E2-5A416B5B8618}"/>
          </ac:spMkLst>
        </pc:spChg>
        <pc:spChg chg="add mod">
          <ac:chgData name="Marco Angelucci" userId="65808fc1-f420-4b6e-a7b4-e69216fbcf9a" providerId="ADAL" clId="{1F60A785-6951-E040-BA39-053E41FF3C4A}" dt="2022-09-26T09:07:14.733" v="627"/>
          <ac:spMkLst>
            <pc:docMk/>
            <pc:sldMk cId="1183938474" sldId="275"/>
            <ac:spMk id="8" creationId="{F877013B-DE79-5502-9560-236DA0CF5F82}"/>
          </ac:spMkLst>
        </pc:spChg>
        <pc:spChg chg="add mod">
          <ac:chgData name="Marco Angelucci" userId="65808fc1-f420-4b6e-a7b4-e69216fbcf9a" providerId="ADAL" clId="{1F60A785-6951-E040-BA39-053E41FF3C4A}" dt="2022-09-26T09:07:14.733" v="627"/>
          <ac:spMkLst>
            <pc:docMk/>
            <pc:sldMk cId="1183938474" sldId="275"/>
            <ac:spMk id="9" creationId="{2068D3CA-FB80-07A9-7EDF-06BC6B4F8F60}"/>
          </ac:spMkLst>
        </pc:spChg>
        <pc:spChg chg="del">
          <ac:chgData name="Marco Angelucci" userId="65808fc1-f420-4b6e-a7b4-e69216fbcf9a" providerId="ADAL" clId="{1F60A785-6951-E040-BA39-053E41FF3C4A}" dt="2022-09-26T07:34:43.199" v="98" actId="478"/>
          <ac:spMkLst>
            <pc:docMk/>
            <pc:sldMk cId="1183938474" sldId="275"/>
            <ac:spMk id="11" creationId="{BDA4DCCF-5AEC-0832-9EEE-0D3F7A88961C}"/>
          </ac:spMkLst>
        </pc:spChg>
        <pc:spChg chg="mod">
          <ac:chgData name="Marco Angelucci" userId="65808fc1-f420-4b6e-a7b4-e69216fbcf9a" providerId="ADAL" clId="{1F60A785-6951-E040-BA39-053E41FF3C4A}" dt="2022-09-26T09:45:52.153" v="773" actId="1076"/>
          <ac:spMkLst>
            <pc:docMk/>
            <pc:sldMk cId="1183938474" sldId="275"/>
            <ac:spMk id="12" creationId="{3BD03374-041B-1783-9B93-F68FCB0D84E8}"/>
          </ac:spMkLst>
        </pc:spChg>
        <pc:spChg chg="del">
          <ac:chgData name="Marco Angelucci" userId="65808fc1-f420-4b6e-a7b4-e69216fbcf9a" providerId="ADAL" clId="{1F60A785-6951-E040-BA39-053E41FF3C4A}" dt="2022-09-26T07:34:43.199" v="98" actId="478"/>
          <ac:spMkLst>
            <pc:docMk/>
            <pc:sldMk cId="1183938474" sldId="275"/>
            <ac:spMk id="13" creationId="{5A47A624-7F67-A576-4317-38FB7386264E}"/>
          </ac:spMkLst>
        </pc:spChg>
        <pc:spChg chg="del">
          <ac:chgData name="Marco Angelucci" userId="65808fc1-f420-4b6e-a7b4-e69216fbcf9a" providerId="ADAL" clId="{1F60A785-6951-E040-BA39-053E41FF3C4A}" dt="2022-09-26T07:34:43.199" v="98" actId="478"/>
          <ac:spMkLst>
            <pc:docMk/>
            <pc:sldMk cId="1183938474" sldId="275"/>
            <ac:spMk id="17" creationId="{103220F4-2F88-6F7A-086E-06909D8D6F18}"/>
          </ac:spMkLst>
        </pc:spChg>
        <pc:spChg chg="mod">
          <ac:chgData name="Marco Angelucci" userId="65808fc1-f420-4b6e-a7b4-e69216fbcf9a" providerId="ADAL" clId="{1F60A785-6951-E040-BA39-053E41FF3C4A}" dt="2022-09-26T07:36:23.439" v="126" actId="12788"/>
          <ac:spMkLst>
            <pc:docMk/>
            <pc:sldMk cId="1183938474" sldId="275"/>
            <ac:spMk id="19" creationId="{915D1519-8CB7-A848-58B4-082D72B1F3DD}"/>
          </ac:spMkLst>
        </pc:spChg>
        <pc:spChg chg="mod">
          <ac:chgData name="Marco Angelucci" userId="65808fc1-f420-4b6e-a7b4-e69216fbcf9a" providerId="ADAL" clId="{1F60A785-6951-E040-BA39-053E41FF3C4A}" dt="2022-09-26T07:36:23.439" v="126" actId="12788"/>
          <ac:spMkLst>
            <pc:docMk/>
            <pc:sldMk cId="1183938474" sldId="275"/>
            <ac:spMk id="20" creationId="{6140FA5A-B952-5939-63BF-307DE7C51D8D}"/>
          </ac:spMkLst>
        </pc:spChg>
        <pc:grpChg chg="mod">
          <ac:chgData name="Marco Angelucci" userId="65808fc1-f420-4b6e-a7b4-e69216fbcf9a" providerId="ADAL" clId="{1F60A785-6951-E040-BA39-053E41FF3C4A}" dt="2022-09-26T07:35:02.371" v="106" actId="1076"/>
          <ac:grpSpMkLst>
            <pc:docMk/>
            <pc:sldMk cId="1183938474" sldId="275"/>
            <ac:grpSpMk id="2" creationId="{007809B4-A88C-0037-2EA2-FEEF1BC5476A}"/>
          </ac:grpSpMkLst>
        </pc:grpChg>
        <pc:grpChg chg="del">
          <ac:chgData name="Marco Angelucci" userId="65808fc1-f420-4b6e-a7b4-e69216fbcf9a" providerId="ADAL" clId="{1F60A785-6951-E040-BA39-053E41FF3C4A}" dt="2022-09-26T07:34:43.199" v="98" actId="478"/>
          <ac:grpSpMkLst>
            <pc:docMk/>
            <pc:sldMk cId="1183938474" sldId="275"/>
            <ac:grpSpMk id="14" creationId="{98CEE047-E322-6F31-0AAA-77853E052604}"/>
          </ac:grpSpMkLst>
        </pc:grpChg>
        <pc:picChg chg="mod">
          <ac:chgData name="Marco Angelucci" userId="65808fc1-f420-4b6e-a7b4-e69216fbcf9a" providerId="ADAL" clId="{1F60A785-6951-E040-BA39-053E41FF3C4A}" dt="2022-09-26T07:34:55.346" v="104" actId="1076"/>
          <ac:picMkLst>
            <pc:docMk/>
            <pc:sldMk cId="1183938474" sldId="275"/>
            <ac:picMk id="10" creationId="{9B864CFB-97A5-C8E6-08A1-94218077F6E5}"/>
          </ac:picMkLst>
        </pc:picChg>
        <pc:picChg chg="mod">
          <ac:chgData name="Marco Angelucci" userId="65808fc1-f420-4b6e-a7b4-e69216fbcf9a" providerId="ADAL" clId="{1F60A785-6951-E040-BA39-053E41FF3C4A}" dt="2022-09-26T07:36:23.439" v="126" actId="12788"/>
          <ac:picMkLst>
            <pc:docMk/>
            <pc:sldMk cId="1183938474" sldId="275"/>
            <ac:picMk id="18" creationId="{7E71F681-4BD1-CECB-C4EB-FA621A765524}"/>
          </ac:picMkLst>
        </pc:picChg>
      </pc:sldChg>
      <pc:sldChg chg="addSp modSp del">
        <pc:chgData name="Marco Angelucci" userId="65808fc1-f420-4b6e-a7b4-e69216fbcf9a" providerId="ADAL" clId="{1F60A785-6951-E040-BA39-053E41FF3C4A}" dt="2022-09-27T08:23:25.859" v="1404" actId="2696"/>
        <pc:sldMkLst>
          <pc:docMk/>
          <pc:sldMk cId="3255501836" sldId="276"/>
        </pc:sldMkLst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3255501836" sldId="276"/>
            <ac:spMk id="11" creationId="{B6033C59-7EAC-0618-D3E5-61964FB84ED5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3255501836" sldId="276"/>
            <ac:spMk id="12" creationId="{445F5B69-00AA-336E-D5CC-7F82582E6210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3255501836" sldId="276"/>
            <ac:spMk id="13" creationId="{5D0AAD88-6520-2E52-3AC3-97A87B33B42A}"/>
          </ac:spMkLst>
        </pc:spChg>
      </pc:sldChg>
      <pc:sldChg chg="addSp delSp modSp mod modClrScheme chgLayout">
        <pc:chgData name="Marco Angelucci" userId="65808fc1-f420-4b6e-a7b4-e69216fbcf9a" providerId="ADAL" clId="{1F60A785-6951-E040-BA39-053E41FF3C4A}" dt="2022-09-27T08:35:42.098" v="1493" actId="20577"/>
        <pc:sldMkLst>
          <pc:docMk/>
          <pc:sldMk cId="3315445813" sldId="277"/>
        </pc:sldMkLst>
        <pc:spChg chg="mod">
          <ac:chgData name="Marco Angelucci" userId="65808fc1-f420-4b6e-a7b4-e69216fbcf9a" providerId="ADAL" clId="{1F60A785-6951-E040-BA39-053E41FF3C4A}" dt="2022-09-27T08:35:42.098" v="1493" actId="20577"/>
          <ac:spMkLst>
            <pc:docMk/>
            <pc:sldMk cId="3315445813" sldId="277"/>
            <ac:spMk id="18" creationId="{2DCBE9BB-21C8-0013-B20E-8348EB012901}"/>
          </ac:spMkLst>
        </pc:spChg>
        <pc:spChg chg="mod">
          <ac:chgData name="Marco Angelucci" userId="65808fc1-f420-4b6e-a7b4-e69216fbcf9a" providerId="ADAL" clId="{1F60A785-6951-E040-BA39-053E41FF3C4A}" dt="2022-09-26T09:45:11.681" v="766" actId="1076"/>
          <ac:spMkLst>
            <pc:docMk/>
            <pc:sldMk cId="3315445813" sldId="277"/>
            <ac:spMk id="31" creationId="{FEB95F63-AFC7-A85B-65B7-4A325D7776D7}"/>
          </ac:spMkLst>
        </pc:spChg>
        <pc:spChg chg="del">
          <ac:chgData name="Marco Angelucci" userId="65808fc1-f420-4b6e-a7b4-e69216fbcf9a" providerId="ADAL" clId="{1F60A785-6951-E040-BA39-053E41FF3C4A}" dt="2022-09-27T07:18:09.233" v="934" actId="478"/>
          <ac:spMkLst>
            <pc:docMk/>
            <pc:sldMk cId="3315445813" sldId="277"/>
            <ac:spMk id="32" creationId="{5DA3EB11-B9EF-EBF6-918A-A2D916CB71B1}"/>
          </ac:spMkLst>
        </pc:spChg>
        <pc:spChg chg="add mod ord">
          <ac:chgData name="Marco Angelucci" userId="65808fc1-f420-4b6e-a7b4-e69216fbcf9a" providerId="ADAL" clId="{1F60A785-6951-E040-BA39-053E41FF3C4A}" dt="2022-09-26T09:13:40.612" v="748" actId="700"/>
          <ac:spMkLst>
            <pc:docMk/>
            <pc:sldMk cId="3315445813" sldId="277"/>
            <ac:spMk id="33" creationId="{D2414BE0-7153-3899-2886-EC3683E2C4DC}"/>
          </ac:spMkLst>
        </pc:spChg>
        <pc:spChg chg="add mod ord">
          <ac:chgData name="Marco Angelucci" userId="65808fc1-f420-4b6e-a7b4-e69216fbcf9a" providerId="ADAL" clId="{1F60A785-6951-E040-BA39-053E41FF3C4A}" dt="2022-09-26T09:13:40.612" v="748" actId="700"/>
          <ac:spMkLst>
            <pc:docMk/>
            <pc:sldMk cId="3315445813" sldId="277"/>
            <ac:spMk id="34" creationId="{9B19A0F3-1788-F72C-1784-E9B9AD853A1C}"/>
          </ac:spMkLst>
        </pc:spChg>
        <pc:spChg chg="add mod ord">
          <ac:chgData name="Marco Angelucci" userId="65808fc1-f420-4b6e-a7b4-e69216fbcf9a" providerId="ADAL" clId="{1F60A785-6951-E040-BA39-053E41FF3C4A}" dt="2022-09-26T09:13:40.612" v="748" actId="700"/>
          <ac:spMkLst>
            <pc:docMk/>
            <pc:sldMk cId="3315445813" sldId="277"/>
            <ac:spMk id="35" creationId="{EC80FF58-072A-B6FE-9389-4AA0CFD39903}"/>
          </ac:spMkLst>
        </pc:spChg>
        <pc:spChg chg="add mod">
          <ac:chgData name="Marco Angelucci" userId="65808fc1-f420-4b6e-a7b4-e69216fbcf9a" providerId="ADAL" clId="{1F60A785-6951-E040-BA39-053E41FF3C4A}" dt="2022-09-27T07:18:09.558" v="935"/>
          <ac:spMkLst>
            <pc:docMk/>
            <pc:sldMk cId="3315445813" sldId="277"/>
            <ac:spMk id="36" creationId="{65B8AEE2-A759-1D01-A35E-CEF84380E51F}"/>
          </ac:spMkLst>
        </pc:spChg>
        <pc:spChg chg="add del mod ord">
          <ac:chgData name="Marco Angelucci" userId="65808fc1-f420-4b6e-a7b4-e69216fbcf9a" providerId="ADAL" clId="{1F60A785-6951-E040-BA39-053E41FF3C4A}" dt="2022-09-26T09:13:44.234" v="749" actId="478"/>
          <ac:spMkLst>
            <pc:docMk/>
            <pc:sldMk cId="3315445813" sldId="277"/>
            <ac:spMk id="36" creationId="{665E9CDC-580D-11D4-6660-7A394640B741}"/>
          </ac:spMkLst>
        </pc:spChg>
        <pc:grpChg chg="mod">
          <ac:chgData name="Marco Angelucci" userId="65808fc1-f420-4b6e-a7b4-e69216fbcf9a" providerId="ADAL" clId="{1F60A785-6951-E040-BA39-053E41FF3C4A}" dt="2022-09-26T09:45:09.161" v="765" actId="1076"/>
          <ac:grpSpMkLst>
            <pc:docMk/>
            <pc:sldMk cId="3315445813" sldId="277"/>
            <ac:grpSpMk id="19" creationId="{7851D504-0739-1D7B-FF2E-CB4F7039C5F6}"/>
          </ac:grpSpMkLst>
        </pc:grpChg>
      </pc:sldChg>
      <pc:sldChg chg="modSp del mod">
        <pc:chgData name="Marco Angelucci" userId="65808fc1-f420-4b6e-a7b4-e69216fbcf9a" providerId="ADAL" clId="{1F60A785-6951-E040-BA39-053E41FF3C4A}" dt="2022-09-26T07:48:12.275" v="220" actId="2696"/>
        <pc:sldMkLst>
          <pc:docMk/>
          <pc:sldMk cId="1402283050" sldId="278"/>
        </pc:sldMkLst>
        <pc:spChg chg="mod">
          <ac:chgData name="Marco Angelucci" userId="65808fc1-f420-4b6e-a7b4-e69216fbcf9a" providerId="ADAL" clId="{1F60A785-6951-E040-BA39-053E41FF3C4A}" dt="2022-09-26T07:42:52.134" v="158" actId="14100"/>
          <ac:spMkLst>
            <pc:docMk/>
            <pc:sldMk cId="1402283050" sldId="278"/>
            <ac:spMk id="28" creationId="{B6954832-6EE5-C90B-DD46-C99D83672D1C}"/>
          </ac:spMkLst>
        </pc:spChg>
        <pc:grpChg chg="mod">
          <ac:chgData name="Marco Angelucci" userId="65808fc1-f420-4b6e-a7b4-e69216fbcf9a" providerId="ADAL" clId="{1F60A785-6951-E040-BA39-053E41FF3C4A}" dt="2022-09-26T07:42:08.086" v="152" actId="14100"/>
          <ac:grpSpMkLst>
            <pc:docMk/>
            <pc:sldMk cId="1402283050" sldId="278"/>
            <ac:grpSpMk id="3" creationId="{A1A6E318-1A1D-C8F7-C36C-F659C9F05033}"/>
          </ac:grpSpMkLst>
        </pc:grpChg>
        <pc:grpChg chg="mod">
          <ac:chgData name="Marco Angelucci" userId="65808fc1-f420-4b6e-a7b4-e69216fbcf9a" providerId="ADAL" clId="{1F60A785-6951-E040-BA39-053E41FF3C4A}" dt="2022-09-26T07:42:54.335" v="159" actId="1076"/>
          <ac:grpSpMkLst>
            <pc:docMk/>
            <pc:sldMk cId="1402283050" sldId="278"/>
            <ac:grpSpMk id="6" creationId="{8247B549-B77A-D80D-30C9-0487D521F5B1}"/>
          </ac:grpSpMkLst>
        </pc:grpChg>
      </pc:sldChg>
      <pc:sldChg chg="addSp modSp del">
        <pc:chgData name="Marco Angelucci" userId="65808fc1-f420-4b6e-a7b4-e69216fbcf9a" providerId="ADAL" clId="{1F60A785-6951-E040-BA39-053E41FF3C4A}" dt="2022-09-27T08:23:25.859" v="1404" actId="2696"/>
        <pc:sldMkLst>
          <pc:docMk/>
          <pc:sldMk cId="4062528214" sldId="279"/>
        </pc:sldMkLst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4062528214" sldId="279"/>
            <ac:spMk id="9" creationId="{55C416E9-20A3-A0B9-6955-DFF708952670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4062528214" sldId="279"/>
            <ac:spMk id="10" creationId="{DE2F11AF-E7FF-3412-A61C-00F5F6E39D98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4062528214" sldId="279"/>
            <ac:spMk id="11" creationId="{5552885C-6C97-8F55-1032-13DBB676FA6D}"/>
          </ac:spMkLst>
        </pc:spChg>
      </pc:sldChg>
      <pc:sldChg chg="addSp delSp modSp mod">
        <pc:chgData name="Marco Angelucci" userId="65808fc1-f420-4b6e-a7b4-e69216fbcf9a" providerId="ADAL" clId="{1F60A785-6951-E040-BA39-053E41FF3C4A}" dt="2022-09-27T07:53:14.523" v="1303" actId="1076"/>
        <pc:sldMkLst>
          <pc:docMk/>
          <pc:sldMk cId="956730837" sldId="280"/>
        </pc:sldMkLst>
        <pc:spChg chg="mod">
          <ac:chgData name="Marco Angelucci" userId="65808fc1-f420-4b6e-a7b4-e69216fbcf9a" providerId="ADAL" clId="{1F60A785-6951-E040-BA39-053E41FF3C4A}" dt="2022-09-27T07:52:19.758" v="1280" actId="1076"/>
          <ac:spMkLst>
            <pc:docMk/>
            <pc:sldMk cId="956730837" sldId="280"/>
            <ac:spMk id="2" creationId="{82683155-FBB6-9789-0EDE-F1E1E1319574}"/>
          </ac:spMkLst>
        </pc:spChg>
        <pc:spChg chg="mod">
          <ac:chgData name="Marco Angelucci" userId="65808fc1-f420-4b6e-a7b4-e69216fbcf9a" providerId="ADAL" clId="{1F60A785-6951-E040-BA39-053E41FF3C4A}" dt="2022-09-27T07:52:45.658" v="1290" actId="403"/>
          <ac:spMkLst>
            <pc:docMk/>
            <pc:sldMk cId="956730837" sldId="280"/>
            <ac:spMk id="5" creationId="{BFFF9D67-BCE6-F428-15DE-746861874A53}"/>
          </ac:spMkLst>
        </pc:spChg>
        <pc:spChg chg="mod">
          <ac:chgData name="Marco Angelucci" userId="65808fc1-f420-4b6e-a7b4-e69216fbcf9a" providerId="ADAL" clId="{1F60A785-6951-E040-BA39-053E41FF3C4A}" dt="2022-09-27T07:52:57.084" v="1295" actId="1076"/>
          <ac:spMkLst>
            <pc:docMk/>
            <pc:sldMk cId="956730837" sldId="280"/>
            <ac:spMk id="6" creationId="{12A6EAE8-5A3E-BB98-B6E3-A840AA645FDD}"/>
          </ac:spMkLst>
        </pc:spChg>
        <pc:spChg chg="mod">
          <ac:chgData name="Marco Angelucci" userId="65808fc1-f420-4b6e-a7b4-e69216fbcf9a" providerId="ADAL" clId="{1F60A785-6951-E040-BA39-053E41FF3C4A}" dt="2022-09-27T07:53:05.386" v="1300" actId="1076"/>
          <ac:spMkLst>
            <pc:docMk/>
            <pc:sldMk cId="956730837" sldId="280"/>
            <ac:spMk id="8" creationId="{ECE90FE7-2055-D3F2-7CD4-64C13111F020}"/>
          </ac:spMkLst>
        </pc:spChg>
        <pc:spChg chg="mod">
          <ac:chgData name="Marco Angelucci" userId="65808fc1-f420-4b6e-a7b4-e69216fbcf9a" providerId="ADAL" clId="{1F60A785-6951-E040-BA39-053E41FF3C4A}" dt="2022-09-27T07:53:14.523" v="1303" actId="1076"/>
          <ac:spMkLst>
            <pc:docMk/>
            <pc:sldMk cId="956730837" sldId="280"/>
            <ac:spMk id="9" creationId="{C75A1DAD-3D9B-2C43-8697-4C2F90F465A3}"/>
          </ac:spMkLst>
        </pc:spChg>
        <pc:spChg chg="mod">
          <ac:chgData name="Marco Angelucci" userId="65808fc1-f420-4b6e-a7b4-e69216fbcf9a" providerId="ADAL" clId="{1F60A785-6951-E040-BA39-053E41FF3C4A}" dt="2022-09-27T07:52:29.687" v="1284" actId="1076"/>
          <ac:spMkLst>
            <pc:docMk/>
            <pc:sldMk cId="956730837" sldId="280"/>
            <ac:spMk id="10" creationId="{F29D217F-3DDE-4513-CCB1-500BDD8FD2AC}"/>
          </ac:spMkLst>
        </pc:spChg>
        <pc:spChg chg="add mod">
          <ac:chgData name="Marco Angelucci" userId="65808fc1-f420-4b6e-a7b4-e69216fbcf9a" providerId="ADAL" clId="{1F60A785-6951-E040-BA39-053E41FF3C4A}" dt="2022-09-26T08:58:42.445" v="565"/>
          <ac:spMkLst>
            <pc:docMk/>
            <pc:sldMk cId="956730837" sldId="280"/>
            <ac:spMk id="11" creationId="{5DA32F85-9825-9A5F-4F25-B8EC355EE297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956730837" sldId="280"/>
            <ac:spMk id="12" creationId="{457276DE-D506-D39E-9302-908859169771}"/>
          </ac:spMkLst>
        </pc:spChg>
        <pc:spChg chg="del">
          <ac:chgData name="Marco Angelucci" userId="65808fc1-f420-4b6e-a7b4-e69216fbcf9a" providerId="ADAL" clId="{1F60A785-6951-E040-BA39-053E41FF3C4A}" dt="2022-09-26T08:58:41.868" v="564" actId="478"/>
          <ac:spMkLst>
            <pc:docMk/>
            <pc:sldMk cId="956730837" sldId="280"/>
            <ac:spMk id="14" creationId="{2F2FC07F-97B9-7065-A348-9D19326DE1BB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956730837" sldId="280"/>
            <ac:spMk id="15" creationId="{C35E7F7F-1120-19AC-FEF5-BA17D8AFD4B3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956730837" sldId="280"/>
            <ac:spMk id="16" creationId="{434189A1-76A0-05EC-302C-913F7FB7FC55}"/>
          </ac:spMkLst>
        </pc:spChg>
        <pc:picChg chg="mod">
          <ac:chgData name="Marco Angelucci" userId="65808fc1-f420-4b6e-a7b4-e69216fbcf9a" providerId="ADAL" clId="{1F60A785-6951-E040-BA39-053E41FF3C4A}" dt="2022-09-27T07:52:22.886" v="1281" actId="1076"/>
          <ac:picMkLst>
            <pc:docMk/>
            <pc:sldMk cId="956730837" sldId="280"/>
            <ac:picMk id="3" creationId="{D4235F55-9B32-0CE0-09B1-936DFC7A0A27}"/>
          </ac:picMkLst>
        </pc:picChg>
        <pc:picChg chg="mod">
          <ac:chgData name="Marco Angelucci" userId="65808fc1-f420-4b6e-a7b4-e69216fbcf9a" providerId="ADAL" clId="{1F60A785-6951-E040-BA39-053E41FF3C4A}" dt="2022-09-27T07:52:26.719" v="1283" actId="1076"/>
          <ac:picMkLst>
            <pc:docMk/>
            <pc:sldMk cId="956730837" sldId="280"/>
            <ac:picMk id="4" creationId="{2EC68C47-46F4-EB87-6857-0202D7E3BBE4}"/>
          </ac:picMkLst>
        </pc:picChg>
        <pc:picChg chg="mod">
          <ac:chgData name="Marco Angelucci" userId="65808fc1-f420-4b6e-a7b4-e69216fbcf9a" providerId="ADAL" clId="{1F60A785-6951-E040-BA39-053E41FF3C4A}" dt="2022-09-27T07:52:33.190" v="1285" actId="14100"/>
          <ac:picMkLst>
            <pc:docMk/>
            <pc:sldMk cId="956730837" sldId="280"/>
            <ac:picMk id="7" creationId="{F6F2B769-960E-229F-BF18-885FD4457839}"/>
          </ac:picMkLst>
        </pc:picChg>
      </pc:sldChg>
      <pc:sldChg chg="addSp delSp modSp mod ord modClrScheme chgLayout">
        <pc:chgData name="Marco Angelucci" userId="65808fc1-f420-4b6e-a7b4-e69216fbcf9a" providerId="ADAL" clId="{1F60A785-6951-E040-BA39-053E41FF3C4A}" dt="2022-09-27T08:15:36.438" v="1360" actId="20578"/>
        <pc:sldMkLst>
          <pc:docMk/>
          <pc:sldMk cId="3871871581" sldId="281"/>
        </pc:sldMkLst>
        <pc:spChg chg="del">
          <ac:chgData name="Marco Angelucci" userId="65808fc1-f420-4b6e-a7b4-e69216fbcf9a" providerId="ADAL" clId="{1F60A785-6951-E040-BA39-053E41FF3C4A}" dt="2022-09-27T08:08:52.797" v="1308" actId="478"/>
          <ac:spMkLst>
            <pc:docMk/>
            <pc:sldMk cId="3871871581" sldId="281"/>
            <ac:spMk id="5" creationId="{5DEBDA53-34A7-C5AD-374B-EF8F5782C2F1}"/>
          </ac:spMkLst>
        </pc:spChg>
        <pc:spChg chg="del">
          <ac:chgData name="Marco Angelucci" userId="65808fc1-f420-4b6e-a7b4-e69216fbcf9a" providerId="ADAL" clId="{1F60A785-6951-E040-BA39-053E41FF3C4A}" dt="2022-09-27T08:08:52.797" v="1308" actId="478"/>
          <ac:spMkLst>
            <pc:docMk/>
            <pc:sldMk cId="3871871581" sldId="281"/>
            <ac:spMk id="6" creationId="{AB2E7457-110D-A0FE-3C64-EABBF3ED362D}"/>
          </ac:spMkLst>
        </pc:spChg>
        <pc:spChg chg="mod">
          <ac:chgData name="Marco Angelucci" userId="65808fc1-f420-4b6e-a7b4-e69216fbcf9a" providerId="ADAL" clId="{1F60A785-6951-E040-BA39-053E41FF3C4A}" dt="2022-09-27T08:12:14.056" v="1357" actId="1076"/>
          <ac:spMkLst>
            <pc:docMk/>
            <pc:sldMk cId="3871871581" sldId="281"/>
            <ac:spMk id="8" creationId="{F0199A23-38C8-C8F3-811C-6494DE871295}"/>
          </ac:spMkLst>
        </pc:spChg>
        <pc:spChg chg="del">
          <ac:chgData name="Marco Angelucci" userId="65808fc1-f420-4b6e-a7b4-e69216fbcf9a" providerId="ADAL" clId="{1F60A785-6951-E040-BA39-053E41FF3C4A}" dt="2022-09-27T08:08:52.797" v="1308" actId="478"/>
          <ac:spMkLst>
            <pc:docMk/>
            <pc:sldMk cId="3871871581" sldId="281"/>
            <ac:spMk id="10" creationId="{3CD5E4D6-DB75-C5CB-6950-15AC291D6BB5}"/>
          </ac:spMkLst>
        </pc:spChg>
        <pc:spChg chg="del">
          <ac:chgData name="Marco Angelucci" userId="65808fc1-f420-4b6e-a7b4-e69216fbcf9a" providerId="ADAL" clId="{1F60A785-6951-E040-BA39-053E41FF3C4A}" dt="2022-09-27T08:08:52.797" v="1308" actId="478"/>
          <ac:spMkLst>
            <pc:docMk/>
            <pc:sldMk cId="3871871581" sldId="281"/>
            <ac:spMk id="11" creationId="{3CF1CB64-6F09-DB68-7113-EE0CC9DD92D5}"/>
          </ac:spMkLst>
        </pc:spChg>
        <pc:spChg chg="del">
          <ac:chgData name="Marco Angelucci" userId="65808fc1-f420-4b6e-a7b4-e69216fbcf9a" providerId="ADAL" clId="{1F60A785-6951-E040-BA39-053E41FF3C4A}" dt="2022-09-27T08:08:52.797" v="1308" actId="478"/>
          <ac:spMkLst>
            <pc:docMk/>
            <pc:sldMk cId="3871871581" sldId="281"/>
            <ac:spMk id="12" creationId="{269C99D9-7EE4-4F7E-E55E-2D770CF588D6}"/>
          </ac:spMkLst>
        </pc:spChg>
        <pc:spChg chg="del">
          <ac:chgData name="Marco Angelucci" userId="65808fc1-f420-4b6e-a7b4-e69216fbcf9a" providerId="ADAL" clId="{1F60A785-6951-E040-BA39-053E41FF3C4A}" dt="2022-09-27T08:08:52.797" v="1308" actId="478"/>
          <ac:spMkLst>
            <pc:docMk/>
            <pc:sldMk cId="3871871581" sldId="281"/>
            <ac:spMk id="13" creationId="{97A40313-A57B-A889-97FE-060B041D82E6}"/>
          </ac:spMkLst>
        </pc:spChg>
        <pc:spChg chg="del">
          <ac:chgData name="Marco Angelucci" userId="65808fc1-f420-4b6e-a7b4-e69216fbcf9a" providerId="ADAL" clId="{1F60A785-6951-E040-BA39-053E41FF3C4A}" dt="2022-09-27T08:08:52.797" v="1308" actId="478"/>
          <ac:spMkLst>
            <pc:docMk/>
            <pc:sldMk cId="3871871581" sldId="281"/>
            <ac:spMk id="14" creationId="{1008BBD2-E8D3-F565-24E0-AC8E842BFCDA}"/>
          </ac:spMkLst>
        </pc:spChg>
        <pc:spChg chg="del">
          <ac:chgData name="Marco Angelucci" userId="65808fc1-f420-4b6e-a7b4-e69216fbcf9a" providerId="ADAL" clId="{1F60A785-6951-E040-BA39-053E41FF3C4A}" dt="2022-09-27T08:08:52.797" v="1308" actId="478"/>
          <ac:spMkLst>
            <pc:docMk/>
            <pc:sldMk cId="3871871581" sldId="281"/>
            <ac:spMk id="15" creationId="{5F2B7B28-07BE-E203-BA63-F8CED49025C9}"/>
          </ac:spMkLst>
        </pc:spChg>
        <pc:spChg chg="add mod ord">
          <ac:chgData name="Marco Angelucci" userId="65808fc1-f420-4b6e-a7b4-e69216fbcf9a" providerId="ADAL" clId="{1F60A785-6951-E040-BA39-053E41FF3C4A}" dt="2022-09-27T07:24:58.175" v="1007" actId="700"/>
          <ac:spMkLst>
            <pc:docMk/>
            <pc:sldMk cId="3871871581" sldId="281"/>
            <ac:spMk id="16" creationId="{CBC55E0D-AB08-F766-47D0-9F075B6EA058}"/>
          </ac:spMkLst>
        </pc:spChg>
        <pc:spChg chg="add mod ord">
          <ac:chgData name="Marco Angelucci" userId="65808fc1-f420-4b6e-a7b4-e69216fbcf9a" providerId="ADAL" clId="{1F60A785-6951-E040-BA39-053E41FF3C4A}" dt="2022-09-27T07:24:58.175" v="1007" actId="700"/>
          <ac:spMkLst>
            <pc:docMk/>
            <pc:sldMk cId="3871871581" sldId="281"/>
            <ac:spMk id="17" creationId="{CF4724A6-8E72-699F-40F0-38755287AA1F}"/>
          </ac:spMkLst>
        </pc:spChg>
        <pc:spChg chg="add mod ord">
          <ac:chgData name="Marco Angelucci" userId="65808fc1-f420-4b6e-a7b4-e69216fbcf9a" providerId="ADAL" clId="{1F60A785-6951-E040-BA39-053E41FF3C4A}" dt="2022-09-27T07:24:58.175" v="1007" actId="700"/>
          <ac:spMkLst>
            <pc:docMk/>
            <pc:sldMk cId="3871871581" sldId="281"/>
            <ac:spMk id="18" creationId="{976E3CEB-CEC3-4B46-AB14-53B3FB7BADA5}"/>
          </ac:spMkLst>
        </pc:spChg>
        <pc:spChg chg="add mod">
          <ac:chgData name="Marco Angelucci" userId="65808fc1-f420-4b6e-a7b4-e69216fbcf9a" providerId="ADAL" clId="{1F60A785-6951-E040-BA39-053E41FF3C4A}" dt="2022-09-27T08:09:38.734" v="1317" actId="403"/>
          <ac:spMkLst>
            <pc:docMk/>
            <pc:sldMk cId="3871871581" sldId="281"/>
            <ac:spMk id="19" creationId="{C9D4F982-FD0F-C37B-52BA-AB28E32B294F}"/>
          </ac:spMkLst>
        </pc:spChg>
        <pc:spChg chg="add del mod ord">
          <ac:chgData name="Marco Angelucci" userId="65808fc1-f420-4b6e-a7b4-e69216fbcf9a" providerId="ADAL" clId="{1F60A785-6951-E040-BA39-053E41FF3C4A}" dt="2022-09-27T07:25:01.593" v="1008" actId="478"/>
          <ac:spMkLst>
            <pc:docMk/>
            <pc:sldMk cId="3871871581" sldId="281"/>
            <ac:spMk id="20" creationId="{436E4F0A-F3FC-2552-1363-F465F3F26324}"/>
          </ac:spMkLst>
        </pc:spChg>
        <pc:picChg chg="del">
          <ac:chgData name="Marco Angelucci" userId="65808fc1-f420-4b6e-a7b4-e69216fbcf9a" providerId="ADAL" clId="{1F60A785-6951-E040-BA39-053E41FF3C4A}" dt="2022-09-27T08:08:45.856" v="1305" actId="478"/>
          <ac:picMkLst>
            <pc:docMk/>
            <pc:sldMk cId="3871871581" sldId="281"/>
            <ac:picMk id="2" creationId="{FB010783-1E2B-5EEE-BD6C-3C1809131EE6}"/>
          </ac:picMkLst>
        </pc:picChg>
        <pc:picChg chg="del">
          <ac:chgData name="Marco Angelucci" userId="65808fc1-f420-4b6e-a7b4-e69216fbcf9a" providerId="ADAL" clId="{1F60A785-6951-E040-BA39-053E41FF3C4A}" dt="2022-09-27T08:08:45.856" v="1305" actId="478"/>
          <ac:picMkLst>
            <pc:docMk/>
            <pc:sldMk cId="3871871581" sldId="281"/>
            <ac:picMk id="3" creationId="{7DFD0DAF-5F75-D1AC-918B-18DA4114F57E}"/>
          </ac:picMkLst>
        </pc:picChg>
        <pc:picChg chg="mod">
          <ac:chgData name="Marco Angelucci" userId="65808fc1-f420-4b6e-a7b4-e69216fbcf9a" providerId="ADAL" clId="{1F60A785-6951-E040-BA39-053E41FF3C4A}" dt="2022-09-27T08:12:15.297" v="1358" actId="1076"/>
          <ac:picMkLst>
            <pc:docMk/>
            <pc:sldMk cId="3871871581" sldId="281"/>
            <ac:picMk id="7" creationId="{8B699559-E342-3826-8347-2C438A1EFF41}"/>
          </ac:picMkLst>
        </pc:picChg>
        <pc:picChg chg="mod">
          <ac:chgData name="Marco Angelucci" userId="65808fc1-f420-4b6e-a7b4-e69216fbcf9a" providerId="ADAL" clId="{1F60A785-6951-E040-BA39-053E41FF3C4A}" dt="2022-09-27T08:09:48.122" v="1321" actId="1076"/>
          <ac:picMkLst>
            <pc:docMk/>
            <pc:sldMk cId="3871871581" sldId="281"/>
            <ac:picMk id="9" creationId="{A23A47AF-6F63-76F2-26C3-585CB380D449}"/>
          </ac:picMkLst>
        </pc:picChg>
      </pc:sldChg>
      <pc:sldChg chg="addSp modSp del">
        <pc:chgData name="Marco Angelucci" userId="65808fc1-f420-4b6e-a7b4-e69216fbcf9a" providerId="ADAL" clId="{1F60A785-6951-E040-BA39-053E41FF3C4A}" dt="2022-09-27T08:23:25.859" v="1404" actId="2696"/>
        <pc:sldMkLst>
          <pc:docMk/>
          <pc:sldMk cId="3978977664" sldId="283"/>
        </pc:sldMkLst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3978977664" sldId="283"/>
            <ac:spMk id="15" creationId="{AF494426-1BB1-FF26-733D-0048C3FD25DA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3978977664" sldId="283"/>
            <ac:spMk id="16" creationId="{A775C31E-C8E8-6AEC-26C6-7F52B73200A8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3978977664" sldId="283"/>
            <ac:spMk id="17" creationId="{051C65E2-4E61-A5BC-4E8C-4B386AF78C04}"/>
          </ac:spMkLst>
        </pc:spChg>
      </pc:sldChg>
      <pc:sldChg chg="addSp delSp modSp mod modClrScheme chgLayout">
        <pc:chgData name="Marco Angelucci" userId="65808fc1-f420-4b6e-a7b4-e69216fbcf9a" providerId="ADAL" clId="{1F60A785-6951-E040-BA39-053E41FF3C4A}" dt="2022-09-27T08:30:44.040" v="1473" actId="403"/>
        <pc:sldMkLst>
          <pc:docMk/>
          <pc:sldMk cId="1540786631" sldId="284"/>
        </pc:sldMkLst>
        <pc:spChg chg="mod">
          <ac:chgData name="Marco Angelucci" userId="65808fc1-f420-4b6e-a7b4-e69216fbcf9a" providerId="ADAL" clId="{1F60A785-6951-E040-BA39-053E41FF3C4A}" dt="2022-09-27T08:30:28.091" v="1470" actId="20577"/>
          <ac:spMkLst>
            <pc:docMk/>
            <pc:sldMk cId="1540786631" sldId="284"/>
            <ac:spMk id="10" creationId="{4C5869B3-3683-F44F-C453-65F743E6E1A7}"/>
          </ac:spMkLst>
        </pc:spChg>
        <pc:spChg chg="mod">
          <ac:chgData name="Marco Angelucci" userId="65808fc1-f420-4b6e-a7b4-e69216fbcf9a" providerId="ADAL" clId="{1F60A785-6951-E040-BA39-053E41FF3C4A}" dt="2022-09-26T08:03:10.455" v="380" actId="1076"/>
          <ac:spMkLst>
            <pc:docMk/>
            <pc:sldMk cId="1540786631" sldId="284"/>
            <ac:spMk id="11" creationId="{F8B15E4A-89F9-2711-B38E-E0A430ED9B5A}"/>
          </ac:spMkLst>
        </pc:spChg>
        <pc:spChg chg="mod">
          <ac:chgData name="Marco Angelucci" userId="65808fc1-f420-4b6e-a7b4-e69216fbcf9a" providerId="ADAL" clId="{1F60A785-6951-E040-BA39-053E41FF3C4A}" dt="2022-09-26T08:02:51.480" v="374" actId="1076"/>
          <ac:spMkLst>
            <pc:docMk/>
            <pc:sldMk cId="1540786631" sldId="284"/>
            <ac:spMk id="12" creationId="{500EF446-AEAE-D1E6-48D9-8705A50B92AF}"/>
          </ac:spMkLst>
        </pc:spChg>
        <pc:spChg chg="mod">
          <ac:chgData name="Marco Angelucci" userId="65808fc1-f420-4b6e-a7b4-e69216fbcf9a" providerId="ADAL" clId="{1F60A785-6951-E040-BA39-053E41FF3C4A}" dt="2022-09-27T08:30:44.040" v="1473" actId="403"/>
          <ac:spMkLst>
            <pc:docMk/>
            <pc:sldMk cId="1540786631" sldId="284"/>
            <ac:spMk id="13" creationId="{FAD0F2B0-C5DA-5556-BAE8-A74BEFE3F894}"/>
          </ac:spMkLst>
        </pc:spChg>
        <pc:spChg chg="mod">
          <ac:chgData name="Marco Angelucci" userId="65808fc1-f420-4b6e-a7b4-e69216fbcf9a" providerId="ADAL" clId="{1F60A785-6951-E040-BA39-053E41FF3C4A}" dt="2022-09-26T08:01:47.122" v="367" actId="1076"/>
          <ac:spMkLst>
            <pc:docMk/>
            <pc:sldMk cId="1540786631" sldId="284"/>
            <ac:spMk id="14" creationId="{E57CFFF6-C952-89C7-A025-9E983DFD59FF}"/>
          </ac:spMkLst>
        </pc:spChg>
        <pc:spChg chg="del">
          <ac:chgData name="Marco Angelucci" userId="65808fc1-f420-4b6e-a7b4-e69216fbcf9a" providerId="ADAL" clId="{1F60A785-6951-E040-BA39-053E41FF3C4A}" dt="2022-09-26T08:01:17.894" v="356" actId="478"/>
          <ac:spMkLst>
            <pc:docMk/>
            <pc:sldMk cId="1540786631" sldId="284"/>
            <ac:spMk id="19" creationId="{7844D2AC-7C22-0AE9-0377-2864F520D810}"/>
          </ac:spMkLst>
        </pc:spChg>
        <pc:spChg chg="add del mod ord">
          <ac:chgData name="Marco Angelucci" userId="65808fc1-f420-4b6e-a7b4-e69216fbcf9a" providerId="ADAL" clId="{1F60A785-6951-E040-BA39-053E41FF3C4A}" dt="2022-09-27T07:23:26.814" v="993" actId="478"/>
          <ac:spMkLst>
            <pc:docMk/>
            <pc:sldMk cId="1540786631" sldId="284"/>
            <ac:spMk id="19" creationId="{AD5406DB-DA52-795A-AF54-E9F7B7934F1B}"/>
          </ac:spMkLst>
        </pc:spChg>
        <pc:spChg chg="add mod">
          <ac:chgData name="Marco Angelucci" userId="65808fc1-f420-4b6e-a7b4-e69216fbcf9a" providerId="ADAL" clId="{1F60A785-6951-E040-BA39-053E41FF3C4A}" dt="2022-09-27T07:36:19.640" v="1137"/>
          <ac:spMkLst>
            <pc:docMk/>
            <pc:sldMk cId="1540786631" sldId="284"/>
            <ac:spMk id="20" creationId="{54D2BEC1-8FC5-481E-0CA6-42B364C29B73}"/>
          </ac:spMkLst>
        </pc:spChg>
        <pc:spChg chg="del">
          <ac:chgData name="Marco Angelucci" userId="65808fc1-f420-4b6e-a7b4-e69216fbcf9a" providerId="ADAL" clId="{1F60A785-6951-E040-BA39-053E41FF3C4A}" dt="2022-09-26T08:01:17.894" v="356" actId="478"/>
          <ac:spMkLst>
            <pc:docMk/>
            <pc:sldMk cId="1540786631" sldId="284"/>
            <ac:spMk id="20" creationId="{A32A643F-CCC3-7629-EB9D-2A62268715B8}"/>
          </ac:spMkLst>
        </pc:spChg>
        <pc:spChg chg="del">
          <ac:chgData name="Marco Angelucci" userId="65808fc1-f420-4b6e-a7b4-e69216fbcf9a" providerId="ADAL" clId="{1F60A785-6951-E040-BA39-053E41FF3C4A}" dt="2022-09-26T08:01:17.894" v="356" actId="478"/>
          <ac:spMkLst>
            <pc:docMk/>
            <pc:sldMk cId="1540786631" sldId="284"/>
            <ac:spMk id="21" creationId="{444557B0-74A3-85FC-0106-0DF4F28F91A1}"/>
          </ac:spMkLst>
        </pc:spChg>
        <pc:spChg chg="add mod">
          <ac:chgData name="Marco Angelucci" userId="65808fc1-f420-4b6e-a7b4-e69216fbcf9a" providerId="ADAL" clId="{1F60A785-6951-E040-BA39-053E41FF3C4A}" dt="2022-09-27T07:36:19.640" v="1137"/>
          <ac:spMkLst>
            <pc:docMk/>
            <pc:sldMk cId="1540786631" sldId="284"/>
            <ac:spMk id="21" creationId="{5D158593-49AB-FC2B-87F6-3A877BAD3B62}"/>
          </ac:spMkLst>
        </pc:spChg>
        <pc:spChg chg="add del mod">
          <ac:chgData name="Marco Angelucci" userId="65808fc1-f420-4b6e-a7b4-e69216fbcf9a" providerId="ADAL" clId="{1F60A785-6951-E040-BA39-053E41FF3C4A}" dt="2022-09-26T09:12:04.898" v="736" actId="478"/>
          <ac:spMkLst>
            <pc:docMk/>
            <pc:sldMk cId="1540786631" sldId="284"/>
            <ac:spMk id="22" creationId="{35D729EB-A2EC-1EE5-0E11-B337AF96FFB8}"/>
          </ac:spMkLst>
        </pc:spChg>
        <pc:spChg chg="add del mod">
          <ac:chgData name="Marco Angelucci" userId="65808fc1-f420-4b6e-a7b4-e69216fbcf9a" providerId="ADAL" clId="{1F60A785-6951-E040-BA39-053E41FF3C4A}" dt="2022-09-27T07:36:19.404" v="1136" actId="478"/>
          <ac:spMkLst>
            <pc:docMk/>
            <pc:sldMk cId="1540786631" sldId="284"/>
            <ac:spMk id="23" creationId="{A108164A-899C-ED36-559D-8EFE947AAE77}"/>
          </ac:spMkLst>
        </pc:spChg>
        <pc:spChg chg="add del mod">
          <ac:chgData name="Marco Angelucci" userId="65808fc1-f420-4b6e-a7b4-e69216fbcf9a" providerId="ADAL" clId="{1F60A785-6951-E040-BA39-053E41FF3C4A}" dt="2022-09-27T07:36:19.404" v="1136" actId="478"/>
          <ac:spMkLst>
            <pc:docMk/>
            <pc:sldMk cId="1540786631" sldId="284"/>
            <ac:spMk id="24" creationId="{0FEC2173-9113-E900-8955-F707C011D61A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1540786631" sldId="284"/>
            <ac:spMk id="31" creationId="{79DFB05A-9F07-41D0-E2AA-384DDC8F5730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1540786631" sldId="284"/>
            <ac:spMk id="32" creationId="{F4A36500-22FC-540E-782F-D66CBD105E50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1540786631" sldId="284"/>
            <ac:spMk id="33" creationId="{C15938B5-CBBB-6F20-4507-2D376CF2F9B8}"/>
          </ac:spMkLst>
        </pc:spChg>
        <pc:spChg chg="add mod">
          <ac:chgData name="Marco Angelucci" userId="65808fc1-f420-4b6e-a7b4-e69216fbcf9a" providerId="ADAL" clId="{1F60A785-6951-E040-BA39-053E41FF3C4A}" dt="2022-09-26T09:12:05.650" v="737"/>
          <ac:spMkLst>
            <pc:docMk/>
            <pc:sldMk cId="1540786631" sldId="284"/>
            <ac:spMk id="34" creationId="{8FCDD5B2-5D77-4638-EA81-E525B0E3C7D0}"/>
          </ac:spMkLst>
        </pc:spChg>
        <pc:cxnChg chg="mod">
          <ac:chgData name="Marco Angelucci" userId="65808fc1-f420-4b6e-a7b4-e69216fbcf9a" providerId="ADAL" clId="{1F60A785-6951-E040-BA39-053E41FF3C4A}" dt="2022-09-26T08:03:03.819" v="378" actId="14100"/>
          <ac:cxnSpMkLst>
            <pc:docMk/>
            <pc:sldMk cId="1540786631" sldId="284"/>
            <ac:cxnSpMk id="3" creationId="{5BA23AA5-4EA5-1A14-BAB6-C84D99444FCA}"/>
          </ac:cxnSpMkLst>
        </pc:cxnChg>
        <pc:cxnChg chg="mod">
          <ac:chgData name="Marco Angelucci" userId="65808fc1-f420-4b6e-a7b4-e69216fbcf9a" providerId="ADAL" clId="{1F60A785-6951-E040-BA39-053E41FF3C4A}" dt="2022-09-26T08:03:14.202" v="381" actId="14100"/>
          <ac:cxnSpMkLst>
            <pc:docMk/>
            <pc:sldMk cId="1540786631" sldId="284"/>
            <ac:cxnSpMk id="4" creationId="{A0F79C1B-65F9-4AE2-61AB-F158696818B5}"/>
          </ac:cxnSpMkLst>
        </pc:cxnChg>
        <pc:cxnChg chg="mod">
          <ac:chgData name="Marco Angelucci" userId="65808fc1-f420-4b6e-a7b4-e69216fbcf9a" providerId="ADAL" clId="{1F60A785-6951-E040-BA39-053E41FF3C4A}" dt="2022-09-26T08:02:54.857" v="375" actId="14100"/>
          <ac:cxnSpMkLst>
            <pc:docMk/>
            <pc:sldMk cId="1540786631" sldId="284"/>
            <ac:cxnSpMk id="5" creationId="{61836AA8-44A3-1540-7BC7-2179836BCFBE}"/>
          </ac:cxnSpMkLst>
        </pc:cxnChg>
        <pc:cxnChg chg="mod">
          <ac:chgData name="Marco Angelucci" userId="65808fc1-f420-4b6e-a7b4-e69216fbcf9a" providerId="ADAL" clId="{1F60A785-6951-E040-BA39-053E41FF3C4A}" dt="2022-09-26T08:02:40.091" v="371" actId="14100"/>
          <ac:cxnSpMkLst>
            <pc:docMk/>
            <pc:sldMk cId="1540786631" sldId="284"/>
            <ac:cxnSpMk id="15" creationId="{9619E7F6-DA51-4BD3-FC2B-C5D7CE2E57C0}"/>
          </ac:cxnSpMkLst>
        </pc:cxnChg>
        <pc:cxnChg chg="mod">
          <ac:chgData name="Marco Angelucci" userId="65808fc1-f420-4b6e-a7b4-e69216fbcf9a" providerId="ADAL" clId="{1F60A785-6951-E040-BA39-053E41FF3C4A}" dt="2022-09-26T08:01:50.576" v="368" actId="14100"/>
          <ac:cxnSpMkLst>
            <pc:docMk/>
            <pc:sldMk cId="1540786631" sldId="284"/>
            <ac:cxnSpMk id="16" creationId="{E99241CC-2A35-4550-374D-537650EF1C18}"/>
          </ac:cxnSpMkLst>
        </pc:cxnChg>
      </pc:sldChg>
      <pc:sldChg chg="addSp delSp modSp mod modClrScheme chgLayout">
        <pc:chgData name="Marco Angelucci" userId="65808fc1-f420-4b6e-a7b4-e69216fbcf9a" providerId="ADAL" clId="{1F60A785-6951-E040-BA39-053E41FF3C4A}" dt="2022-09-27T07:23:24.249" v="992" actId="478"/>
        <pc:sldMkLst>
          <pc:docMk/>
          <pc:sldMk cId="2748481147" sldId="285"/>
        </pc:sldMkLst>
        <pc:spChg chg="add del mod ord">
          <ac:chgData name="Marco Angelucci" userId="65808fc1-f420-4b6e-a7b4-e69216fbcf9a" providerId="ADAL" clId="{1F60A785-6951-E040-BA39-053E41FF3C4A}" dt="2022-09-27T07:23:24.249" v="992" actId="478"/>
          <ac:spMkLst>
            <pc:docMk/>
            <pc:sldMk cId="2748481147" sldId="285"/>
            <ac:spMk id="9" creationId="{20A3FE8F-8259-25B1-B338-0A20DBB78822}"/>
          </ac:spMkLst>
        </pc:spChg>
        <pc:spChg chg="add del mod">
          <ac:chgData name="Marco Angelucci" userId="65808fc1-f420-4b6e-a7b4-e69216fbcf9a" providerId="ADAL" clId="{1F60A785-6951-E040-BA39-053E41FF3C4A}" dt="2022-09-26T09:12:11.332" v="738" actId="478"/>
          <ac:spMkLst>
            <pc:docMk/>
            <pc:sldMk cId="2748481147" sldId="285"/>
            <ac:spMk id="9" creationId="{2E8C514B-FEE4-4241-22FA-A91FDAD3EBBE}"/>
          </ac:spMkLst>
        </pc:spChg>
        <pc:spChg chg="add mod">
          <ac:chgData name="Marco Angelucci" userId="65808fc1-f420-4b6e-a7b4-e69216fbcf9a" providerId="ADAL" clId="{1F60A785-6951-E040-BA39-053E41FF3C4A}" dt="2022-09-26T08:04:21.158" v="386"/>
          <ac:spMkLst>
            <pc:docMk/>
            <pc:sldMk cId="2748481147" sldId="285"/>
            <ac:spMk id="10" creationId="{436849E4-ADC6-EEA3-C744-F9C14E8BA14D}"/>
          </ac:spMkLst>
        </pc:spChg>
        <pc:spChg chg="add mod">
          <ac:chgData name="Marco Angelucci" userId="65808fc1-f420-4b6e-a7b4-e69216fbcf9a" providerId="ADAL" clId="{1F60A785-6951-E040-BA39-053E41FF3C4A}" dt="2022-09-26T08:04:21.158" v="386"/>
          <ac:spMkLst>
            <pc:docMk/>
            <pc:sldMk cId="2748481147" sldId="285"/>
            <ac:spMk id="11" creationId="{8686C4E6-B861-00D7-1414-6F220DB0865D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2748481147" sldId="285"/>
            <ac:spMk id="12" creationId="{27EFF542-603F-B3BC-56F5-CC0D3F387400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2748481147" sldId="285"/>
            <ac:spMk id="13" creationId="{1922D976-701A-3236-7DC2-D54AD05B4A3E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2748481147" sldId="285"/>
            <ac:spMk id="14" creationId="{60E5216E-CA6D-BCF3-0E24-9F30957A9E55}"/>
          </ac:spMkLst>
        </pc:spChg>
        <pc:spChg chg="add mod">
          <ac:chgData name="Marco Angelucci" userId="65808fc1-f420-4b6e-a7b4-e69216fbcf9a" providerId="ADAL" clId="{1F60A785-6951-E040-BA39-053E41FF3C4A}" dt="2022-09-26T09:12:11.577" v="739"/>
          <ac:spMkLst>
            <pc:docMk/>
            <pc:sldMk cId="2748481147" sldId="285"/>
            <ac:spMk id="29" creationId="{B890295C-9EF9-E237-4BB6-725833706C23}"/>
          </ac:spMkLst>
        </pc:spChg>
        <pc:spChg chg="add mod">
          <ac:chgData name="Marco Angelucci" userId="65808fc1-f420-4b6e-a7b4-e69216fbcf9a" providerId="ADAL" clId="{1F60A785-6951-E040-BA39-053E41FF3C4A}" dt="2022-09-24T16:51:39.865" v="39" actId="20577"/>
          <ac:spMkLst>
            <pc:docMk/>
            <pc:sldMk cId="2748481147" sldId="285"/>
            <ac:spMk id="34" creationId="{1B9F69A6-E29E-6AF1-8B75-CD160FAF783C}"/>
          </ac:spMkLst>
        </pc:spChg>
        <pc:spChg chg="mod">
          <ac:chgData name="Marco Angelucci" userId="65808fc1-f420-4b6e-a7b4-e69216fbcf9a" providerId="ADAL" clId="{1F60A785-6951-E040-BA39-053E41FF3C4A}" dt="2022-09-26T08:04:52.585" v="393" actId="20577"/>
          <ac:spMkLst>
            <pc:docMk/>
            <pc:sldMk cId="2748481147" sldId="285"/>
            <ac:spMk id="40" creationId="{0C3C5A57-2D85-FA80-6407-55F89A82EEAB}"/>
          </ac:spMkLst>
        </pc:spChg>
        <pc:spChg chg="del">
          <ac:chgData name="Marco Angelucci" userId="65808fc1-f420-4b6e-a7b4-e69216fbcf9a" providerId="ADAL" clId="{1F60A785-6951-E040-BA39-053E41FF3C4A}" dt="2022-09-26T08:04:20.879" v="385" actId="478"/>
          <ac:spMkLst>
            <pc:docMk/>
            <pc:sldMk cId="2748481147" sldId="285"/>
            <ac:spMk id="42" creationId="{BEDE229B-3E69-09CD-B53E-4E92BD89546C}"/>
          </ac:spMkLst>
        </pc:spChg>
        <pc:spChg chg="del">
          <ac:chgData name="Marco Angelucci" userId="65808fc1-f420-4b6e-a7b4-e69216fbcf9a" providerId="ADAL" clId="{1F60A785-6951-E040-BA39-053E41FF3C4A}" dt="2022-09-26T08:04:20.879" v="385" actId="478"/>
          <ac:spMkLst>
            <pc:docMk/>
            <pc:sldMk cId="2748481147" sldId="285"/>
            <ac:spMk id="43" creationId="{FE5FC048-9220-1D98-8986-E842857ED267}"/>
          </ac:spMkLst>
        </pc:spChg>
        <pc:spChg chg="del">
          <ac:chgData name="Marco Angelucci" userId="65808fc1-f420-4b6e-a7b4-e69216fbcf9a" providerId="ADAL" clId="{1F60A785-6951-E040-BA39-053E41FF3C4A}" dt="2022-09-26T08:04:20.879" v="385" actId="478"/>
          <ac:spMkLst>
            <pc:docMk/>
            <pc:sldMk cId="2748481147" sldId="285"/>
            <ac:spMk id="44" creationId="{F9BDE64C-DE15-7E47-2094-D55089DD8FA4}"/>
          </ac:spMkLst>
        </pc:spChg>
      </pc:sldChg>
      <pc:sldChg chg="addSp modSp mod">
        <pc:chgData name="Marco Angelucci" userId="65808fc1-f420-4b6e-a7b4-e69216fbcf9a" providerId="ADAL" clId="{1F60A785-6951-E040-BA39-053E41FF3C4A}" dt="2022-09-27T10:19:52.995" v="1496" actId="20577"/>
        <pc:sldMkLst>
          <pc:docMk/>
          <pc:sldMk cId="1432433757" sldId="286"/>
        </pc:sldMkLst>
        <pc:spChg chg="mod">
          <ac:chgData name="Marco Angelucci" userId="65808fc1-f420-4b6e-a7b4-e69216fbcf9a" providerId="ADAL" clId="{1F60A785-6951-E040-BA39-053E41FF3C4A}" dt="2022-09-27T08:21:22.104" v="1366" actId="1076"/>
          <ac:spMkLst>
            <pc:docMk/>
            <pc:sldMk cId="1432433757" sldId="286"/>
            <ac:spMk id="2" creationId="{2651BC09-E049-699F-4B9F-DC364E422F39}"/>
          </ac:spMkLst>
        </pc:spChg>
        <pc:spChg chg="mod">
          <ac:chgData name="Marco Angelucci" userId="65808fc1-f420-4b6e-a7b4-e69216fbcf9a" providerId="ADAL" clId="{1F60A785-6951-E040-BA39-053E41FF3C4A}" dt="2022-09-27T10:19:52.995" v="1496" actId="20577"/>
          <ac:spMkLst>
            <pc:docMk/>
            <pc:sldMk cId="1432433757" sldId="286"/>
            <ac:spMk id="3" creationId="{7A709B8C-640C-C8FF-DEC6-A2F92712AF98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1432433757" sldId="286"/>
            <ac:spMk id="4" creationId="{96F3E03D-388F-BA23-F6FA-58942D978946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1432433757" sldId="286"/>
            <ac:spMk id="5" creationId="{05E0BE0F-DBD8-1765-787F-67CE2A6EBF36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1432433757" sldId="286"/>
            <ac:spMk id="6" creationId="{A22781F3-BD8D-9325-232E-5615A9AEE477}"/>
          </ac:spMkLst>
        </pc:spChg>
      </pc:sldChg>
      <pc:sldChg chg="modSp add del mod">
        <pc:chgData name="Marco Angelucci" userId="65808fc1-f420-4b6e-a7b4-e69216fbcf9a" providerId="ADAL" clId="{1F60A785-6951-E040-BA39-053E41FF3C4A}" dt="2022-09-24T17:00:54.475" v="81" actId="2696"/>
        <pc:sldMkLst>
          <pc:docMk/>
          <pc:sldMk cId="44842529" sldId="287"/>
        </pc:sldMkLst>
        <pc:spChg chg="mod">
          <ac:chgData name="Marco Angelucci" userId="65808fc1-f420-4b6e-a7b4-e69216fbcf9a" providerId="ADAL" clId="{1F60A785-6951-E040-BA39-053E41FF3C4A}" dt="2022-09-24T16:47:52.402" v="7" actId="207"/>
          <ac:spMkLst>
            <pc:docMk/>
            <pc:sldMk cId="44842529" sldId="287"/>
            <ac:spMk id="3" creationId="{3B24A18A-1034-83E1-53A4-59B9DC8E1F2C}"/>
          </ac:spMkLst>
        </pc:spChg>
      </pc:sldChg>
      <pc:sldChg chg="modSp add del mod">
        <pc:chgData name="Marco Angelucci" userId="65808fc1-f420-4b6e-a7b4-e69216fbcf9a" providerId="ADAL" clId="{1F60A785-6951-E040-BA39-053E41FF3C4A}" dt="2022-09-24T17:01:10.842" v="82" actId="2696"/>
        <pc:sldMkLst>
          <pc:docMk/>
          <pc:sldMk cId="3244396846" sldId="288"/>
        </pc:sldMkLst>
        <pc:spChg chg="mod">
          <ac:chgData name="Marco Angelucci" userId="65808fc1-f420-4b6e-a7b4-e69216fbcf9a" providerId="ADAL" clId="{1F60A785-6951-E040-BA39-053E41FF3C4A}" dt="2022-09-24T16:53:02.127" v="41" actId="207"/>
          <ac:spMkLst>
            <pc:docMk/>
            <pc:sldMk cId="3244396846" sldId="288"/>
            <ac:spMk id="3" creationId="{3B24A18A-1034-83E1-53A4-59B9DC8E1F2C}"/>
          </ac:spMkLst>
        </pc:spChg>
      </pc:sldChg>
      <pc:sldChg chg="addSp delSp modSp new del mod">
        <pc:chgData name="Marco Angelucci" userId="65808fc1-f420-4b6e-a7b4-e69216fbcf9a" providerId="ADAL" clId="{1F60A785-6951-E040-BA39-053E41FF3C4A}" dt="2022-09-27T08:23:25.859" v="1404" actId="2696"/>
        <pc:sldMkLst>
          <pc:docMk/>
          <pc:sldMk cId="2248277522" sldId="289"/>
        </pc:sldMkLst>
        <pc:spChg chg="del">
          <ac:chgData name="Marco Angelucci" userId="65808fc1-f420-4b6e-a7b4-e69216fbcf9a" providerId="ADAL" clId="{1F60A785-6951-E040-BA39-053E41FF3C4A}" dt="2022-09-24T16:58:08.409" v="56" actId="478"/>
          <ac:spMkLst>
            <pc:docMk/>
            <pc:sldMk cId="2248277522" sldId="289"/>
            <ac:spMk id="2" creationId="{314FA472-7F90-9CD7-1D0D-747E3199AE06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2248277522" sldId="289"/>
            <ac:spMk id="2" creationId="{3B34B7A1-1689-0B78-0685-ABCC643B8278}"/>
          </ac:spMkLst>
        </pc:spChg>
        <pc:spChg chg="del">
          <ac:chgData name="Marco Angelucci" userId="65808fc1-f420-4b6e-a7b4-e69216fbcf9a" providerId="ADAL" clId="{1F60A785-6951-E040-BA39-053E41FF3C4A}" dt="2022-09-24T16:58:06.885" v="55" actId="478"/>
          <ac:spMkLst>
            <pc:docMk/>
            <pc:sldMk cId="2248277522" sldId="289"/>
            <ac:spMk id="3" creationId="{1FCC10B3-4A91-5805-427E-380DBD4FC561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2248277522" sldId="289"/>
            <ac:spMk id="3" creationId="{A6A302E9-DA36-3475-CDC4-E2FD91477B37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2248277522" sldId="289"/>
            <ac:spMk id="5" creationId="{525E0296-50C2-1BF1-4AEC-AC9567E52394}"/>
          </ac:spMkLst>
        </pc:spChg>
        <pc:graphicFrameChg chg="add mod modGraphic">
          <ac:chgData name="Marco Angelucci" userId="65808fc1-f420-4b6e-a7b4-e69216fbcf9a" providerId="ADAL" clId="{1F60A785-6951-E040-BA39-053E41FF3C4A}" dt="2022-09-24T16:59:22.024" v="75" actId="20577"/>
          <ac:graphicFrameMkLst>
            <pc:docMk/>
            <pc:sldMk cId="2248277522" sldId="289"/>
            <ac:graphicFrameMk id="4" creationId="{C7C971D6-16C0-41B5-DCD8-37D3A80EC55E}"/>
          </ac:graphicFrameMkLst>
        </pc:graphicFrameChg>
      </pc:sldChg>
      <pc:sldChg chg="addSp modSp del">
        <pc:chgData name="Marco Angelucci" userId="65808fc1-f420-4b6e-a7b4-e69216fbcf9a" providerId="ADAL" clId="{1F60A785-6951-E040-BA39-053E41FF3C4A}" dt="2022-09-27T08:23:25.859" v="1404" actId="2696"/>
        <pc:sldMkLst>
          <pc:docMk/>
          <pc:sldMk cId="3995575185" sldId="290"/>
        </pc:sldMkLst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3995575185" sldId="290"/>
            <ac:spMk id="3" creationId="{79D1FE51-0F3A-E4F2-0E13-40EEC6954A1A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3995575185" sldId="290"/>
            <ac:spMk id="6" creationId="{D95E77B8-7A5E-2966-D3CA-9CAE32E9CAC6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3995575185" sldId="290"/>
            <ac:spMk id="7" creationId="{AFEAC066-C137-0B25-F134-65FBB77146AE}"/>
          </ac:spMkLst>
        </pc:spChg>
      </pc:sldChg>
      <pc:sldChg chg="addSp delSp modSp mod modClrScheme chgLayout">
        <pc:chgData name="Marco Angelucci" userId="65808fc1-f420-4b6e-a7b4-e69216fbcf9a" providerId="ADAL" clId="{1F60A785-6951-E040-BA39-053E41FF3C4A}" dt="2022-09-27T07:36:12.089" v="1135"/>
        <pc:sldMkLst>
          <pc:docMk/>
          <pc:sldMk cId="2561617873" sldId="291"/>
        </pc:sldMkLst>
        <pc:spChg chg="add del mod ord">
          <ac:chgData name="Marco Angelucci" userId="65808fc1-f420-4b6e-a7b4-e69216fbcf9a" providerId="ADAL" clId="{1F60A785-6951-E040-BA39-053E41FF3C4A}" dt="2022-09-27T07:23:29.688" v="994" actId="478"/>
          <ac:spMkLst>
            <pc:docMk/>
            <pc:sldMk cId="2561617873" sldId="291"/>
            <ac:spMk id="2" creationId="{4D75E7C3-2A96-49A8-619C-968C2B608034}"/>
          </ac:spMkLst>
        </pc:spChg>
        <pc:spChg chg="add del mod">
          <ac:chgData name="Marco Angelucci" userId="65808fc1-f420-4b6e-a7b4-e69216fbcf9a" providerId="ADAL" clId="{1F60A785-6951-E040-BA39-053E41FF3C4A}" dt="2022-09-26T09:11:59.623" v="734" actId="478"/>
          <ac:spMkLst>
            <pc:docMk/>
            <pc:sldMk cId="2561617873" sldId="291"/>
            <ac:spMk id="2" creationId="{8D01CD90-1672-062C-2065-214C6103CF1F}"/>
          </ac:spMkLst>
        </pc:spChg>
        <pc:spChg chg="add mod">
          <ac:chgData name="Marco Angelucci" userId="65808fc1-f420-4b6e-a7b4-e69216fbcf9a" providerId="ADAL" clId="{1F60A785-6951-E040-BA39-053E41FF3C4A}" dt="2022-09-27T07:36:12.089" v="1135"/>
          <ac:spMkLst>
            <pc:docMk/>
            <pc:sldMk cId="2561617873" sldId="291"/>
            <ac:spMk id="3" creationId="{97133DBB-463C-FED0-E55A-6DD40F78EBA6}"/>
          </ac:spMkLst>
        </pc:spChg>
        <pc:spChg chg="add del mod">
          <ac:chgData name="Marco Angelucci" userId="65808fc1-f420-4b6e-a7b4-e69216fbcf9a" providerId="ADAL" clId="{1F60A785-6951-E040-BA39-053E41FF3C4A}" dt="2022-09-27T07:36:11.875" v="1134" actId="478"/>
          <ac:spMkLst>
            <pc:docMk/>
            <pc:sldMk cId="2561617873" sldId="291"/>
            <ac:spMk id="4" creationId="{A8919348-50F7-6284-3A26-88E19D9D3822}"/>
          </ac:spMkLst>
        </pc:spChg>
        <pc:spChg chg="add del mod">
          <ac:chgData name="Marco Angelucci" userId="65808fc1-f420-4b6e-a7b4-e69216fbcf9a" providerId="ADAL" clId="{1F60A785-6951-E040-BA39-053E41FF3C4A}" dt="2022-09-27T07:36:11.875" v="1134" actId="478"/>
          <ac:spMkLst>
            <pc:docMk/>
            <pc:sldMk cId="2561617873" sldId="291"/>
            <ac:spMk id="5" creationId="{B3A43812-7520-1A1C-9BFC-68480E502815}"/>
          </ac:spMkLst>
        </pc:spChg>
        <pc:spChg chg="add mod">
          <ac:chgData name="Marco Angelucci" userId="65808fc1-f420-4b6e-a7b4-e69216fbcf9a" providerId="ADAL" clId="{1F60A785-6951-E040-BA39-053E41FF3C4A}" dt="2022-09-27T07:36:12.089" v="1135"/>
          <ac:spMkLst>
            <pc:docMk/>
            <pc:sldMk cId="2561617873" sldId="291"/>
            <ac:spMk id="6" creationId="{1DCE99AD-C234-AFA5-5718-6A0A64BE301D}"/>
          </ac:spMkLst>
        </pc:spChg>
        <pc:spChg chg="del">
          <ac:chgData name="Marco Angelucci" userId="65808fc1-f420-4b6e-a7b4-e69216fbcf9a" providerId="ADAL" clId="{1F60A785-6951-E040-BA39-053E41FF3C4A}" dt="2022-09-26T08:00:35.113" v="351" actId="478"/>
          <ac:spMkLst>
            <pc:docMk/>
            <pc:sldMk cId="2561617873" sldId="291"/>
            <ac:spMk id="6" creationId="{F2DF1D23-5A4D-E249-399A-D2D1E6C2BFE3}"/>
          </ac:spMkLst>
        </pc:spChg>
        <pc:spChg chg="del">
          <ac:chgData name="Marco Angelucci" userId="65808fc1-f420-4b6e-a7b4-e69216fbcf9a" providerId="ADAL" clId="{1F60A785-6951-E040-BA39-053E41FF3C4A}" dt="2022-09-26T08:00:35.113" v="351" actId="478"/>
          <ac:spMkLst>
            <pc:docMk/>
            <pc:sldMk cId="2561617873" sldId="291"/>
            <ac:spMk id="7" creationId="{81D6D02E-E55B-3346-307B-EAC9033A29E0}"/>
          </ac:spMkLst>
        </pc:spChg>
        <pc:spChg chg="del">
          <ac:chgData name="Marco Angelucci" userId="65808fc1-f420-4b6e-a7b4-e69216fbcf9a" providerId="ADAL" clId="{1F60A785-6951-E040-BA39-053E41FF3C4A}" dt="2022-09-26T08:00:35.113" v="351" actId="478"/>
          <ac:spMkLst>
            <pc:docMk/>
            <pc:sldMk cId="2561617873" sldId="291"/>
            <ac:spMk id="8" creationId="{F3D8ECEC-2549-BBB2-29CE-D24B628AE731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2561617873" sldId="291"/>
            <ac:spMk id="11" creationId="{E19EEC90-2278-C5B8-0EE7-39B22EE91857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2561617873" sldId="291"/>
            <ac:spMk id="12" creationId="{AB15640E-FF9A-A016-26B7-9D9E266CB4E8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2561617873" sldId="291"/>
            <ac:spMk id="13" creationId="{31CCF2EA-EE65-5A60-4632-8F7EE4BF1CAD}"/>
          </ac:spMkLst>
        </pc:spChg>
        <pc:spChg chg="add mod">
          <ac:chgData name="Marco Angelucci" userId="65808fc1-f420-4b6e-a7b4-e69216fbcf9a" providerId="ADAL" clId="{1F60A785-6951-E040-BA39-053E41FF3C4A}" dt="2022-09-26T09:11:59.887" v="735"/>
          <ac:spMkLst>
            <pc:docMk/>
            <pc:sldMk cId="2561617873" sldId="291"/>
            <ac:spMk id="14" creationId="{2EEE2DAF-8442-136E-D2A2-F492ED0E9C4D}"/>
          </ac:spMkLst>
        </pc:spChg>
        <pc:picChg chg="del">
          <ac:chgData name="Marco Angelucci" userId="65808fc1-f420-4b6e-a7b4-e69216fbcf9a" providerId="ADAL" clId="{1F60A785-6951-E040-BA39-053E41FF3C4A}" dt="2022-09-26T08:00:36.433" v="352" actId="478"/>
          <ac:picMkLst>
            <pc:docMk/>
            <pc:sldMk cId="2561617873" sldId="291"/>
            <ac:picMk id="3" creationId="{D9A99DEB-9754-A33E-8A37-092543A5846F}"/>
          </ac:picMkLst>
        </pc:picChg>
        <pc:picChg chg="mod">
          <ac:chgData name="Marco Angelucci" userId="65808fc1-f420-4b6e-a7b4-e69216fbcf9a" providerId="ADAL" clId="{1F60A785-6951-E040-BA39-053E41FF3C4A}" dt="2022-09-26T08:00:46.201" v="355" actId="1076"/>
          <ac:picMkLst>
            <pc:docMk/>
            <pc:sldMk cId="2561617873" sldId="291"/>
            <ac:picMk id="9" creationId="{5D60B7C4-848F-2B28-EF6C-6E0D0928E6F5}"/>
          </ac:picMkLst>
        </pc:picChg>
        <pc:picChg chg="add mod">
          <ac:chgData name="Marco Angelucci" userId="65808fc1-f420-4b6e-a7b4-e69216fbcf9a" providerId="ADAL" clId="{1F60A785-6951-E040-BA39-053E41FF3C4A}" dt="2022-09-26T08:00:36.740" v="353"/>
          <ac:picMkLst>
            <pc:docMk/>
            <pc:sldMk cId="2561617873" sldId="291"/>
            <ac:picMk id="10" creationId="{79CE665F-9189-86E9-E3EF-C7C73462143D}"/>
          </ac:picMkLst>
        </pc:picChg>
      </pc:sldChg>
      <pc:sldChg chg="addSp delSp modSp add mod">
        <pc:chgData name="Marco Angelucci" userId="65808fc1-f420-4b6e-a7b4-e69216fbcf9a" providerId="ADAL" clId="{1F60A785-6951-E040-BA39-053E41FF3C4A}" dt="2022-09-26T09:07:52.436" v="631"/>
        <pc:sldMkLst>
          <pc:docMk/>
          <pc:sldMk cId="363322334" sldId="292"/>
        </pc:sldMkLst>
        <pc:spChg chg="mod">
          <ac:chgData name="Marco Angelucci" userId="65808fc1-f420-4b6e-a7b4-e69216fbcf9a" providerId="ADAL" clId="{1F60A785-6951-E040-BA39-053E41FF3C4A}" dt="2022-09-26T08:03:47.746" v="384"/>
          <ac:spMkLst>
            <pc:docMk/>
            <pc:sldMk cId="363322334" sldId="292"/>
            <ac:spMk id="5" creationId="{B7D6695D-2DCC-A37B-6322-B03FD7F25822}"/>
          </ac:spMkLst>
        </pc:spChg>
        <pc:spChg chg="mod">
          <ac:chgData name="Marco Angelucci" userId="65808fc1-f420-4b6e-a7b4-e69216fbcf9a" providerId="ADAL" clId="{1F60A785-6951-E040-BA39-053E41FF3C4A}" dt="2022-09-26T08:03:47.746" v="384"/>
          <ac:spMkLst>
            <pc:docMk/>
            <pc:sldMk cId="363322334" sldId="292"/>
            <ac:spMk id="7" creationId="{596EE5D4-6F9D-11AB-EB0E-B1F6B56C9C1C}"/>
          </ac:spMkLst>
        </pc:spChg>
        <pc:spChg chg="mod">
          <ac:chgData name="Marco Angelucci" userId="65808fc1-f420-4b6e-a7b4-e69216fbcf9a" providerId="ADAL" clId="{1F60A785-6951-E040-BA39-053E41FF3C4A}" dt="2022-09-26T08:03:47.746" v="384"/>
          <ac:spMkLst>
            <pc:docMk/>
            <pc:sldMk cId="363322334" sldId="292"/>
            <ac:spMk id="8" creationId="{6F0ED313-C6C0-EFC3-A6A2-EE0260C60C54}"/>
          </ac:spMkLst>
        </pc:spChg>
        <pc:spChg chg="add del mod">
          <ac:chgData name="Marco Angelucci" userId="65808fc1-f420-4b6e-a7b4-e69216fbcf9a" providerId="ADAL" clId="{1F60A785-6951-E040-BA39-053E41FF3C4A}" dt="2022-09-26T09:07:52.131" v="630" actId="478"/>
          <ac:spMkLst>
            <pc:docMk/>
            <pc:sldMk cId="363322334" sldId="292"/>
            <ac:spMk id="9" creationId="{E4FEF044-44B5-7E99-EB91-A663698CCFFB}"/>
          </ac:spMkLst>
        </pc:spChg>
        <pc:spChg chg="mod">
          <ac:chgData name="Marco Angelucci" userId="65808fc1-f420-4b6e-a7b4-e69216fbcf9a" providerId="ADAL" clId="{1F60A785-6951-E040-BA39-053E41FF3C4A}" dt="2022-09-26T07:37:27.285" v="149" actId="1076"/>
          <ac:spMkLst>
            <pc:docMk/>
            <pc:sldMk cId="363322334" sldId="292"/>
            <ac:spMk id="11" creationId="{BDA4DCCF-5AEC-0832-9EEE-0D3F7A88961C}"/>
          </ac:spMkLst>
        </pc:spChg>
        <pc:spChg chg="del">
          <ac:chgData name="Marco Angelucci" userId="65808fc1-f420-4b6e-a7b4-e69216fbcf9a" providerId="ADAL" clId="{1F60A785-6951-E040-BA39-053E41FF3C4A}" dt="2022-09-26T07:36:30.412" v="127" actId="478"/>
          <ac:spMkLst>
            <pc:docMk/>
            <pc:sldMk cId="363322334" sldId="292"/>
            <ac:spMk id="12" creationId="{3BD03374-041B-1783-9B93-F68FCB0D84E8}"/>
          </ac:spMkLst>
        </pc:spChg>
        <pc:spChg chg="mod">
          <ac:chgData name="Marco Angelucci" userId="65808fc1-f420-4b6e-a7b4-e69216fbcf9a" providerId="ADAL" clId="{1F60A785-6951-E040-BA39-053E41FF3C4A}" dt="2022-09-26T07:37:13.896" v="144" actId="1076"/>
          <ac:spMkLst>
            <pc:docMk/>
            <pc:sldMk cId="363322334" sldId="292"/>
            <ac:spMk id="13" creationId="{5A47A624-7F67-A576-4317-38FB7386264E}"/>
          </ac:spMkLst>
        </pc:spChg>
        <pc:spChg chg="mod">
          <ac:chgData name="Marco Angelucci" userId="65808fc1-f420-4b6e-a7b4-e69216fbcf9a" providerId="ADAL" clId="{1F60A785-6951-E040-BA39-053E41FF3C4A}" dt="2022-09-26T07:37:40.958" v="151" actId="1076"/>
          <ac:spMkLst>
            <pc:docMk/>
            <pc:sldMk cId="363322334" sldId="292"/>
            <ac:spMk id="17" creationId="{103220F4-2F88-6F7A-086E-06909D8D6F18}"/>
          </ac:spMkLst>
        </pc:spChg>
        <pc:spChg chg="add del mod">
          <ac:chgData name="Marco Angelucci" userId="65808fc1-f420-4b6e-a7b4-e69216fbcf9a" providerId="ADAL" clId="{1F60A785-6951-E040-BA39-053E41FF3C4A}" dt="2022-09-26T09:07:52.131" v="630" actId="478"/>
          <ac:spMkLst>
            <pc:docMk/>
            <pc:sldMk cId="363322334" sldId="292"/>
            <ac:spMk id="21" creationId="{53EEE428-1EFB-E747-F90F-3E8F9CFB9F40}"/>
          </ac:spMkLst>
        </pc:spChg>
        <pc:spChg chg="add del mod">
          <ac:chgData name="Marco Angelucci" userId="65808fc1-f420-4b6e-a7b4-e69216fbcf9a" providerId="ADAL" clId="{1F60A785-6951-E040-BA39-053E41FF3C4A}" dt="2022-09-26T09:07:52.131" v="630" actId="478"/>
          <ac:spMkLst>
            <pc:docMk/>
            <pc:sldMk cId="363322334" sldId="292"/>
            <ac:spMk id="23" creationId="{A484AC0D-7484-F219-7842-C15335DADD6E}"/>
          </ac:spMkLst>
        </pc:spChg>
        <pc:spChg chg="add mod">
          <ac:chgData name="Marco Angelucci" userId="65808fc1-f420-4b6e-a7b4-e69216fbcf9a" providerId="ADAL" clId="{1F60A785-6951-E040-BA39-053E41FF3C4A}" dt="2022-09-26T09:07:52.436" v="631"/>
          <ac:spMkLst>
            <pc:docMk/>
            <pc:sldMk cId="363322334" sldId="292"/>
            <ac:spMk id="24" creationId="{9DFA6B42-2DA6-0CAF-611F-68DA582B7BCB}"/>
          </ac:spMkLst>
        </pc:spChg>
        <pc:spChg chg="add mod">
          <ac:chgData name="Marco Angelucci" userId="65808fc1-f420-4b6e-a7b4-e69216fbcf9a" providerId="ADAL" clId="{1F60A785-6951-E040-BA39-053E41FF3C4A}" dt="2022-09-26T09:07:52.436" v="631"/>
          <ac:spMkLst>
            <pc:docMk/>
            <pc:sldMk cId="363322334" sldId="292"/>
            <ac:spMk id="25" creationId="{3D11BD19-058C-F5FC-6EAC-B9A4D2E3EF5B}"/>
          </ac:spMkLst>
        </pc:spChg>
        <pc:spChg chg="add mod">
          <ac:chgData name="Marco Angelucci" userId="65808fc1-f420-4b6e-a7b4-e69216fbcf9a" providerId="ADAL" clId="{1F60A785-6951-E040-BA39-053E41FF3C4A}" dt="2022-09-26T09:07:52.436" v="631"/>
          <ac:spMkLst>
            <pc:docMk/>
            <pc:sldMk cId="363322334" sldId="292"/>
            <ac:spMk id="26" creationId="{2ECFCED0-A94E-6DBC-3B12-E9A041D79FEE}"/>
          </ac:spMkLst>
        </pc:spChg>
        <pc:grpChg chg="del">
          <ac:chgData name="Marco Angelucci" userId="65808fc1-f420-4b6e-a7b4-e69216fbcf9a" providerId="ADAL" clId="{1F60A785-6951-E040-BA39-053E41FF3C4A}" dt="2022-09-26T08:03:46.985" v="383" actId="478"/>
          <ac:grpSpMkLst>
            <pc:docMk/>
            <pc:sldMk cId="363322334" sldId="292"/>
            <ac:grpSpMk id="2" creationId="{007809B4-A88C-0037-2EA2-FEEF1BC5476A}"/>
          </ac:grpSpMkLst>
        </pc:grpChg>
        <pc:grpChg chg="add mod">
          <ac:chgData name="Marco Angelucci" userId="65808fc1-f420-4b6e-a7b4-e69216fbcf9a" providerId="ADAL" clId="{1F60A785-6951-E040-BA39-053E41FF3C4A}" dt="2022-09-26T08:03:47.746" v="384"/>
          <ac:grpSpMkLst>
            <pc:docMk/>
            <pc:sldMk cId="363322334" sldId="292"/>
            <ac:grpSpMk id="4" creationId="{8FCA04FE-D98A-7B1A-F0D4-891E132E99B5}"/>
          </ac:grpSpMkLst>
        </pc:grpChg>
        <pc:grpChg chg="mod">
          <ac:chgData name="Marco Angelucci" userId="65808fc1-f420-4b6e-a7b4-e69216fbcf9a" providerId="ADAL" clId="{1F60A785-6951-E040-BA39-053E41FF3C4A}" dt="2022-09-26T07:36:56.672" v="138" actId="1076"/>
          <ac:grpSpMkLst>
            <pc:docMk/>
            <pc:sldMk cId="363322334" sldId="292"/>
            <ac:grpSpMk id="14" creationId="{98CEE047-E322-6F31-0AAA-77853E052604}"/>
          </ac:grpSpMkLst>
        </pc:grpChg>
        <pc:picChg chg="mod">
          <ac:chgData name="Marco Angelucci" userId="65808fc1-f420-4b6e-a7b4-e69216fbcf9a" providerId="ADAL" clId="{1F60A785-6951-E040-BA39-053E41FF3C4A}" dt="2022-09-26T08:03:47.746" v="384"/>
          <ac:picMkLst>
            <pc:docMk/>
            <pc:sldMk cId="363322334" sldId="292"/>
            <ac:picMk id="6" creationId="{CCA7D9C0-51B3-7166-3D0F-CD44E7B8B568}"/>
          </ac:picMkLst>
        </pc:picChg>
        <pc:picChg chg="del">
          <ac:chgData name="Marco Angelucci" userId="65808fc1-f420-4b6e-a7b4-e69216fbcf9a" providerId="ADAL" clId="{1F60A785-6951-E040-BA39-053E41FF3C4A}" dt="2022-09-26T07:36:30.412" v="127" actId="478"/>
          <ac:picMkLst>
            <pc:docMk/>
            <pc:sldMk cId="363322334" sldId="292"/>
            <ac:picMk id="10" creationId="{9B864CFB-97A5-C8E6-08A1-94218077F6E5}"/>
          </ac:picMkLst>
        </pc:picChg>
      </pc:sldChg>
      <pc:sldChg chg="addSp delSp modSp add mod ord modClrScheme chgLayout">
        <pc:chgData name="Marco Angelucci" userId="65808fc1-f420-4b6e-a7b4-e69216fbcf9a" providerId="ADAL" clId="{1F60A785-6951-E040-BA39-053E41FF3C4A}" dt="2022-09-26T09:14:04.544" v="751" actId="478"/>
        <pc:sldMkLst>
          <pc:docMk/>
          <pc:sldMk cId="3960300147" sldId="293"/>
        </pc:sldMkLst>
        <pc:spChg chg="add mod ord">
          <ac:chgData name="Marco Angelucci" userId="65808fc1-f420-4b6e-a7b4-e69216fbcf9a" providerId="ADAL" clId="{1F60A785-6951-E040-BA39-053E41FF3C4A}" dt="2022-09-26T09:14:01.544" v="750" actId="700"/>
          <ac:spMkLst>
            <pc:docMk/>
            <pc:sldMk cId="3960300147" sldId="293"/>
            <ac:spMk id="2" creationId="{ECC7ABD9-9041-F1B1-AAA3-00C0C0D00CBF}"/>
          </ac:spMkLst>
        </pc:spChg>
        <pc:spChg chg="del mod">
          <ac:chgData name="Marco Angelucci" userId="65808fc1-f420-4b6e-a7b4-e69216fbcf9a" providerId="ADAL" clId="{1F60A785-6951-E040-BA39-053E41FF3C4A}" dt="2022-09-26T07:44:33.963" v="183" actId="478"/>
          <ac:spMkLst>
            <pc:docMk/>
            <pc:sldMk cId="3960300147" sldId="293"/>
            <ac:spMk id="21" creationId="{97F58209-6FB7-E03F-E10F-E3653147513F}"/>
          </ac:spMkLst>
        </pc:spChg>
        <pc:spChg chg="del">
          <ac:chgData name="Marco Angelucci" userId="65808fc1-f420-4b6e-a7b4-e69216fbcf9a" providerId="ADAL" clId="{1F60A785-6951-E040-BA39-053E41FF3C4A}" dt="2022-09-26T07:43:12.608" v="163" actId="478"/>
          <ac:spMkLst>
            <pc:docMk/>
            <pc:sldMk cId="3960300147" sldId="293"/>
            <ac:spMk id="22" creationId="{D79AFA5A-5B21-F359-4150-ABE922665F90}"/>
          </ac:spMkLst>
        </pc:spChg>
        <pc:spChg chg="del">
          <ac:chgData name="Marco Angelucci" userId="65808fc1-f420-4b6e-a7b4-e69216fbcf9a" providerId="ADAL" clId="{1F60A785-6951-E040-BA39-053E41FF3C4A}" dt="2022-09-26T07:43:12.608" v="163" actId="478"/>
          <ac:spMkLst>
            <pc:docMk/>
            <pc:sldMk cId="3960300147" sldId="293"/>
            <ac:spMk id="23" creationId="{714F6C48-BDC1-BAF8-BC1A-DEEB70FF6057}"/>
          </ac:spMkLst>
        </pc:spChg>
        <pc:spChg chg="del">
          <ac:chgData name="Marco Angelucci" userId="65808fc1-f420-4b6e-a7b4-e69216fbcf9a" providerId="ADAL" clId="{1F60A785-6951-E040-BA39-053E41FF3C4A}" dt="2022-09-26T07:43:12.608" v="163" actId="478"/>
          <ac:spMkLst>
            <pc:docMk/>
            <pc:sldMk cId="3960300147" sldId="293"/>
            <ac:spMk id="24" creationId="{903CE718-9E46-BF69-E60A-6268B4BC6F6C}"/>
          </ac:spMkLst>
        </pc:spChg>
        <pc:spChg chg="del">
          <ac:chgData name="Marco Angelucci" userId="65808fc1-f420-4b6e-a7b4-e69216fbcf9a" providerId="ADAL" clId="{1F60A785-6951-E040-BA39-053E41FF3C4A}" dt="2022-09-26T07:43:12.608" v="163" actId="478"/>
          <ac:spMkLst>
            <pc:docMk/>
            <pc:sldMk cId="3960300147" sldId="293"/>
            <ac:spMk id="25" creationId="{53AE0C30-8261-6EEB-4DF3-8FB33EDDC12E}"/>
          </ac:spMkLst>
        </pc:spChg>
        <pc:spChg chg="del">
          <ac:chgData name="Marco Angelucci" userId="65808fc1-f420-4b6e-a7b4-e69216fbcf9a" providerId="ADAL" clId="{1F60A785-6951-E040-BA39-053E41FF3C4A}" dt="2022-09-26T07:43:12.608" v="163" actId="478"/>
          <ac:spMkLst>
            <pc:docMk/>
            <pc:sldMk cId="3960300147" sldId="293"/>
            <ac:spMk id="26" creationId="{DC8D1D7E-B95A-51EF-0169-B5D76C260C40}"/>
          </ac:spMkLst>
        </pc:spChg>
        <pc:spChg chg="del">
          <ac:chgData name="Marco Angelucci" userId="65808fc1-f420-4b6e-a7b4-e69216fbcf9a" providerId="ADAL" clId="{1F60A785-6951-E040-BA39-053E41FF3C4A}" dt="2022-09-26T07:43:12.608" v="163" actId="478"/>
          <ac:spMkLst>
            <pc:docMk/>
            <pc:sldMk cId="3960300147" sldId="293"/>
            <ac:spMk id="27" creationId="{2E4DDADB-8E63-0511-B19F-5614126F7D68}"/>
          </ac:spMkLst>
        </pc:spChg>
        <pc:spChg chg="mod">
          <ac:chgData name="Marco Angelucci" userId="65808fc1-f420-4b6e-a7b4-e69216fbcf9a" providerId="ADAL" clId="{1F60A785-6951-E040-BA39-053E41FF3C4A}" dt="2022-09-26T07:43:57.501" v="179" actId="12788"/>
          <ac:spMkLst>
            <pc:docMk/>
            <pc:sldMk cId="3960300147" sldId="293"/>
            <ac:spMk id="28" creationId="{B6954832-6EE5-C90B-DD46-C99D83672D1C}"/>
          </ac:spMkLst>
        </pc:spChg>
        <pc:spChg chg="del">
          <ac:chgData name="Marco Angelucci" userId="65808fc1-f420-4b6e-a7b4-e69216fbcf9a" providerId="ADAL" clId="{1F60A785-6951-E040-BA39-053E41FF3C4A}" dt="2022-09-26T07:43:12.608" v="163" actId="478"/>
          <ac:spMkLst>
            <pc:docMk/>
            <pc:sldMk cId="3960300147" sldId="293"/>
            <ac:spMk id="29" creationId="{D7A3C318-CB32-67E2-DEEA-B46F56A78A29}"/>
          </ac:spMkLst>
        </pc:spChg>
        <pc:spChg chg="del">
          <ac:chgData name="Marco Angelucci" userId="65808fc1-f420-4b6e-a7b4-e69216fbcf9a" providerId="ADAL" clId="{1F60A785-6951-E040-BA39-053E41FF3C4A}" dt="2022-09-26T07:43:12.608" v="163" actId="478"/>
          <ac:spMkLst>
            <pc:docMk/>
            <pc:sldMk cId="3960300147" sldId="293"/>
            <ac:spMk id="30" creationId="{88F7ED26-ED76-55AF-59A9-6A87099F3E6F}"/>
          </ac:spMkLst>
        </pc:spChg>
        <pc:spChg chg="del">
          <ac:chgData name="Marco Angelucci" userId="65808fc1-f420-4b6e-a7b4-e69216fbcf9a" providerId="ADAL" clId="{1F60A785-6951-E040-BA39-053E41FF3C4A}" dt="2022-09-26T07:43:12.608" v="163" actId="478"/>
          <ac:spMkLst>
            <pc:docMk/>
            <pc:sldMk cId="3960300147" sldId="293"/>
            <ac:spMk id="31" creationId="{F31456FC-4747-7059-69F7-365B8D5188F5}"/>
          </ac:spMkLst>
        </pc:spChg>
        <pc:spChg chg="del">
          <ac:chgData name="Marco Angelucci" userId="65808fc1-f420-4b6e-a7b4-e69216fbcf9a" providerId="ADAL" clId="{1F60A785-6951-E040-BA39-053E41FF3C4A}" dt="2022-09-26T07:43:12.608" v="163" actId="478"/>
          <ac:spMkLst>
            <pc:docMk/>
            <pc:sldMk cId="3960300147" sldId="293"/>
            <ac:spMk id="32" creationId="{57A7707A-E5F0-D2C4-BABF-93B3E1ECF9C7}"/>
          </ac:spMkLst>
        </pc:spChg>
        <pc:spChg chg="add mod ord">
          <ac:chgData name="Marco Angelucci" userId="65808fc1-f420-4b6e-a7b4-e69216fbcf9a" providerId="ADAL" clId="{1F60A785-6951-E040-BA39-053E41FF3C4A}" dt="2022-09-26T09:14:01.544" v="750" actId="700"/>
          <ac:spMkLst>
            <pc:docMk/>
            <pc:sldMk cId="3960300147" sldId="293"/>
            <ac:spMk id="34" creationId="{90B5E23D-B9FC-B035-56B2-3DC7C1003180}"/>
          </ac:spMkLst>
        </pc:spChg>
        <pc:spChg chg="add mod ord">
          <ac:chgData name="Marco Angelucci" userId="65808fc1-f420-4b6e-a7b4-e69216fbcf9a" providerId="ADAL" clId="{1F60A785-6951-E040-BA39-053E41FF3C4A}" dt="2022-09-26T09:14:01.544" v="750" actId="700"/>
          <ac:spMkLst>
            <pc:docMk/>
            <pc:sldMk cId="3960300147" sldId="293"/>
            <ac:spMk id="35" creationId="{DA1542F0-7744-1257-20FD-F48BC0FD4DB6}"/>
          </ac:spMkLst>
        </pc:spChg>
        <pc:spChg chg="add del mod ord">
          <ac:chgData name="Marco Angelucci" userId="65808fc1-f420-4b6e-a7b4-e69216fbcf9a" providerId="ADAL" clId="{1F60A785-6951-E040-BA39-053E41FF3C4A}" dt="2022-09-26T09:14:04.544" v="751" actId="478"/>
          <ac:spMkLst>
            <pc:docMk/>
            <pc:sldMk cId="3960300147" sldId="293"/>
            <ac:spMk id="36" creationId="{720B51F5-F9D6-8DC3-EBFF-68D953EC2B9C}"/>
          </ac:spMkLst>
        </pc:spChg>
        <pc:grpChg chg="del mod">
          <ac:chgData name="Marco Angelucci" userId="65808fc1-f420-4b6e-a7b4-e69216fbcf9a" providerId="ADAL" clId="{1F60A785-6951-E040-BA39-053E41FF3C4A}" dt="2022-09-26T07:44:31.549" v="182" actId="478"/>
          <ac:grpSpMkLst>
            <pc:docMk/>
            <pc:sldMk cId="3960300147" sldId="293"/>
            <ac:grpSpMk id="3" creationId="{A1A6E318-1A1D-C8F7-C36C-F659C9F05033}"/>
          </ac:grpSpMkLst>
        </pc:grpChg>
        <pc:grpChg chg="mod">
          <ac:chgData name="Marco Angelucci" userId="65808fc1-f420-4b6e-a7b4-e69216fbcf9a" providerId="ADAL" clId="{1F60A785-6951-E040-BA39-053E41FF3C4A}" dt="2022-09-26T07:43:57.501" v="179" actId="12788"/>
          <ac:grpSpMkLst>
            <pc:docMk/>
            <pc:sldMk cId="3960300147" sldId="293"/>
            <ac:grpSpMk id="6" creationId="{8247B549-B77A-D80D-30C9-0487D521F5B1}"/>
          </ac:grpSpMkLst>
        </pc:grpChg>
      </pc:sldChg>
      <pc:sldChg chg="addSp delSp modSp add mod modClrScheme chgLayout">
        <pc:chgData name="Marco Angelucci" userId="65808fc1-f420-4b6e-a7b4-e69216fbcf9a" providerId="ADAL" clId="{1F60A785-6951-E040-BA39-053E41FF3C4A}" dt="2022-09-27T07:20:39.852" v="941" actId="207"/>
        <pc:sldMkLst>
          <pc:docMk/>
          <pc:sldMk cId="2451411115" sldId="294"/>
        </pc:sldMkLst>
        <pc:spChg chg="mod">
          <ac:chgData name="Marco Angelucci" userId="65808fc1-f420-4b6e-a7b4-e69216fbcf9a" providerId="ADAL" clId="{1F60A785-6951-E040-BA39-053E41FF3C4A}" dt="2022-09-27T07:20:39.852" v="941" actId="207"/>
          <ac:spMkLst>
            <pc:docMk/>
            <pc:sldMk cId="2451411115" sldId="294"/>
            <ac:spMk id="5" creationId="{D20D3140-D8FD-4672-4464-D6661E96D80D}"/>
          </ac:spMkLst>
        </pc:spChg>
        <pc:spChg chg="mod">
          <ac:chgData name="Marco Angelucci" userId="65808fc1-f420-4b6e-a7b4-e69216fbcf9a" providerId="ADAL" clId="{1F60A785-6951-E040-BA39-053E41FF3C4A}" dt="2022-09-26T07:45:08.460" v="187"/>
          <ac:spMkLst>
            <pc:docMk/>
            <pc:sldMk cId="2451411115" sldId="294"/>
            <ac:spMk id="23" creationId="{69B0EBF1-9FA4-82B8-2FB9-4CB4A08BCAB3}"/>
          </ac:spMkLst>
        </pc:spChg>
        <pc:spChg chg="add mod ord">
          <ac:chgData name="Marco Angelucci" userId="65808fc1-f420-4b6e-a7b4-e69216fbcf9a" providerId="ADAL" clId="{1F60A785-6951-E040-BA39-053E41FF3C4A}" dt="2022-09-26T09:10:45.574" v="708" actId="700"/>
          <ac:spMkLst>
            <pc:docMk/>
            <pc:sldMk cId="2451411115" sldId="294"/>
            <ac:spMk id="24" creationId="{70836B12-83CB-2656-934E-D02A0D4CF1B6}"/>
          </ac:spMkLst>
        </pc:spChg>
        <pc:spChg chg="add mod ord">
          <ac:chgData name="Marco Angelucci" userId="65808fc1-f420-4b6e-a7b4-e69216fbcf9a" providerId="ADAL" clId="{1F60A785-6951-E040-BA39-053E41FF3C4A}" dt="2022-09-26T09:10:45.574" v="708" actId="700"/>
          <ac:spMkLst>
            <pc:docMk/>
            <pc:sldMk cId="2451411115" sldId="294"/>
            <ac:spMk id="25" creationId="{3344774B-B003-FD74-844D-24F6985ECA3A}"/>
          </ac:spMkLst>
        </pc:spChg>
        <pc:spChg chg="add mod ord">
          <ac:chgData name="Marco Angelucci" userId="65808fc1-f420-4b6e-a7b4-e69216fbcf9a" providerId="ADAL" clId="{1F60A785-6951-E040-BA39-053E41FF3C4A}" dt="2022-09-26T09:10:45.574" v="708" actId="700"/>
          <ac:spMkLst>
            <pc:docMk/>
            <pc:sldMk cId="2451411115" sldId="294"/>
            <ac:spMk id="26" creationId="{F04244CE-F22E-490A-5EFE-03316B97920D}"/>
          </ac:spMkLst>
        </pc:spChg>
        <pc:spChg chg="add del mod ord">
          <ac:chgData name="Marco Angelucci" userId="65808fc1-f420-4b6e-a7b4-e69216fbcf9a" providerId="ADAL" clId="{1F60A785-6951-E040-BA39-053E41FF3C4A}" dt="2022-09-26T09:10:50.119" v="709" actId="478"/>
          <ac:spMkLst>
            <pc:docMk/>
            <pc:sldMk cId="2451411115" sldId="294"/>
            <ac:spMk id="27" creationId="{C54BED31-4589-E93E-5287-377C5A6D54A0}"/>
          </ac:spMkLst>
        </pc:spChg>
        <pc:grpChg chg="add del mod">
          <ac:chgData name="Marco Angelucci" userId="65808fc1-f420-4b6e-a7b4-e69216fbcf9a" providerId="ADAL" clId="{1F60A785-6951-E040-BA39-053E41FF3C4A}" dt="2022-09-26T07:45:09.653" v="188" actId="478"/>
          <ac:grpSpMkLst>
            <pc:docMk/>
            <pc:sldMk cId="2451411115" sldId="294"/>
            <ac:grpSpMk id="2" creationId="{180C1892-D488-2417-1A58-2A93B459A61C}"/>
          </ac:grpSpMkLst>
        </pc:grpChg>
        <pc:grpChg chg="mod">
          <ac:chgData name="Marco Angelucci" userId="65808fc1-f420-4b6e-a7b4-e69216fbcf9a" providerId="ADAL" clId="{1F60A785-6951-E040-BA39-053E41FF3C4A}" dt="2022-09-27T07:20:39.852" v="941" actId="207"/>
          <ac:grpSpMkLst>
            <pc:docMk/>
            <pc:sldMk cId="2451411115" sldId="294"/>
            <ac:grpSpMk id="3" creationId="{A1A6E318-1A1D-C8F7-C36C-F659C9F05033}"/>
          </ac:grpSpMkLst>
        </pc:grpChg>
        <pc:picChg chg="mod">
          <ac:chgData name="Marco Angelucci" userId="65808fc1-f420-4b6e-a7b4-e69216fbcf9a" providerId="ADAL" clId="{1F60A785-6951-E040-BA39-053E41FF3C4A}" dt="2022-09-27T07:20:39.852" v="941" actId="207"/>
          <ac:picMkLst>
            <pc:docMk/>
            <pc:sldMk cId="2451411115" sldId="294"/>
            <ac:picMk id="4" creationId="{881E02F5-DA19-2DEA-E197-3CD05AF57853}"/>
          </ac:picMkLst>
        </pc:picChg>
        <pc:picChg chg="mod">
          <ac:chgData name="Marco Angelucci" userId="65808fc1-f420-4b6e-a7b4-e69216fbcf9a" providerId="ADAL" clId="{1F60A785-6951-E040-BA39-053E41FF3C4A}" dt="2022-09-26T07:45:08.460" v="187"/>
          <ac:picMkLst>
            <pc:docMk/>
            <pc:sldMk cId="2451411115" sldId="294"/>
            <ac:picMk id="22" creationId="{4731C538-4382-BA9D-F806-28206CEABD94}"/>
          </ac:picMkLst>
        </pc:picChg>
      </pc:sldChg>
      <pc:sldChg chg="addSp delSp modSp add mod modClrScheme chgLayout">
        <pc:chgData name="Marco Angelucci" userId="65808fc1-f420-4b6e-a7b4-e69216fbcf9a" providerId="ADAL" clId="{1F60A785-6951-E040-BA39-053E41FF3C4A}" dt="2022-09-27T07:20:49.287" v="942" actId="207"/>
        <pc:sldMkLst>
          <pc:docMk/>
          <pc:sldMk cId="986317972" sldId="295"/>
        </pc:sldMkLst>
        <pc:spChg chg="add del mod">
          <ac:chgData name="Marco Angelucci" userId="65808fc1-f420-4b6e-a7b4-e69216fbcf9a" providerId="ADAL" clId="{1F60A785-6951-E040-BA39-053E41FF3C4A}" dt="2022-09-26T07:48:18.924" v="221" actId="478"/>
          <ac:spMkLst>
            <pc:docMk/>
            <pc:sldMk cId="986317972" sldId="295"/>
            <ac:spMk id="2" creationId="{8BBAA4BD-6509-AD46-D797-CBE5B3F2B3EA}"/>
          </ac:spMkLst>
        </pc:spChg>
        <pc:spChg chg="add mod">
          <ac:chgData name="Marco Angelucci" userId="65808fc1-f420-4b6e-a7b4-e69216fbcf9a" providerId="ADAL" clId="{1F60A785-6951-E040-BA39-053E41FF3C4A}" dt="2022-09-26T15:31:13.658" v="816" actId="207"/>
          <ac:spMkLst>
            <pc:docMk/>
            <pc:sldMk cId="986317972" sldId="295"/>
            <ac:spMk id="2" creationId="{BD303080-CAC9-C0F9-C479-D0D2358FAB07}"/>
          </ac:spMkLst>
        </pc:spChg>
        <pc:spChg chg="mod">
          <ac:chgData name="Marco Angelucci" userId="65808fc1-f420-4b6e-a7b4-e69216fbcf9a" providerId="ADAL" clId="{1F60A785-6951-E040-BA39-053E41FF3C4A}" dt="2022-09-27T07:20:49.287" v="942" actId="207"/>
          <ac:spMkLst>
            <pc:docMk/>
            <pc:sldMk cId="986317972" sldId="295"/>
            <ac:spMk id="5" creationId="{D20D3140-D8FD-4672-4464-D6661E96D80D}"/>
          </ac:spMkLst>
        </pc:spChg>
        <pc:spChg chg="add mod">
          <ac:chgData name="Marco Angelucci" userId="65808fc1-f420-4b6e-a7b4-e69216fbcf9a" providerId="ADAL" clId="{1F60A785-6951-E040-BA39-053E41FF3C4A}" dt="2022-09-27T07:19:21.548" v="937" actId="1076"/>
          <ac:spMkLst>
            <pc:docMk/>
            <pc:sldMk cId="986317972" sldId="295"/>
            <ac:spMk id="22" creationId="{E44FECBF-80A1-B81D-7A95-CF41E1532844}"/>
          </ac:spMkLst>
        </pc:spChg>
        <pc:spChg chg="add del mod">
          <ac:chgData name="Marco Angelucci" userId="65808fc1-f420-4b6e-a7b4-e69216fbcf9a" providerId="ADAL" clId="{1F60A785-6951-E040-BA39-053E41FF3C4A}" dt="2022-09-26T07:48:18.924" v="221" actId="478"/>
          <ac:spMkLst>
            <pc:docMk/>
            <pc:sldMk cId="986317972" sldId="295"/>
            <ac:spMk id="23" creationId="{00B4D990-DD8F-F4CD-6CB3-5F237C012859}"/>
          </ac:spMkLst>
        </pc:spChg>
        <pc:spChg chg="add mod">
          <ac:chgData name="Marco Angelucci" userId="65808fc1-f420-4b6e-a7b4-e69216fbcf9a" providerId="ADAL" clId="{1F60A785-6951-E040-BA39-053E41FF3C4A}" dt="2022-09-27T07:19:21.548" v="937" actId="1076"/>
          <ac:spMkLst>
            <pc:docMk/>
            <pc:sldMk cId="986317972" sldId="295"/>
            <ac:spMk id="24" creationId="{24AA5682-4F0F-275D-FFC9-3E9CA8169FF2}"/>
          </ac:spMkLst>
        </pc:spChg>
        <pc:spChg chg="add del mod">
          <ac:chgData name="Marco Angelucci" userId="65808fc1-f420-4b6e-a7b4-e69216fbcf9a" providerId="ADAL" clId="{1F60A785-6951-E040-BA39-053E41FF3C4A}" dt="2022-09-26T07:48:18.924" v="221" actId="478"/>
          <ac:spMkLst>
            <pc:docMk/>
            <pc:sldMk cId="986317972" sldId="295"/>
            <ac:spMk id="25" creationId="{DFCC69B0-6951-9DBD-BAD1-07F7981D7BD4}"/>
          </ac:spMkLst>
        </pc:spChg>
        <pc:spChg chg="add mod">
          <ac:chgData name="Marco Angelucci" userId="65808fc1-f420-4b6e-a7b4-e69216fbcf9a" providerId="ADAL" clId="{1F60A785-6951-E040-BA39-053E41FF3C4A}" dt="2022-09-27T07:19:21.548" v="937" actId="1076"/>
          <ac:spMkLst>
            <pc:docMk/>
            <pc:sldMk cId="986317972" sldId="295"/>
            <ac:spMk id="26" creationId="{C31AE19B-0CAB-D7D7-DD21-AD5840A1E3B0}"/>
          </ac:spMkLst>
        </pc:spChg>
        <pc:spChg chg="add mod">
          <ac:chgData name="Marco Angelucci" userId="65808fc1-f420-4b6e-a7b4-e69216fbcf9a" providerId="ADAL" clId="{1F60A785-6951-E040-BA39-053E41FF3C4A}" dt="2022-09-27T07:19:21.548" v="937" actId="1076"/>
          <ac:spMkLst>
            <pc:docMk/>
            <pc:sldMk cId="986317972" sldId="295"/>
            <ac:spMk id="27" creationId="{7021D74E-AF51-2F38-1194-7CC2C9E4B7E9}"/>
          </ac:spMkLst>
        </pc:spChg>
        <pc:spChg chg="add mod">
          <ac:chgData name="Marco Angelucci" userId="65808fc1-f420-4b6e-a7b4-e69216fbcf9a" providerId="ADAL" clId="{1F60A785-6951-E040-BA39-053E41FF3C4A}" dt="2022-09-27T07:19:21.548" v="937" actId="1076"/>
          <ac:spMkLst>
            <pc:docMk/>
            <pc:sldMk cId="986317972" sldId="295"/>
            <ac:spMk id="29" creationId="{995D1D34-C24D-5969-1D3A-DE7588BABD66}"/>
          </ac:spMkLst>
        </pc:spChg>
        <pc:spChg chg="add del mod">
          <ac:chgData name="Marco Angelucci" userId="65808fc1-f420-4b6e-a7b4-e69216fbcf9a" providerId="ADAL" clId="{1F60A785-6951-E040-BA39-053E41FF3C4A}" dt="2022-09-26T07:48:18.924" v="221" actId="478"/>
          <ac:spMkLst>
            <pc:docMk/>
            <pc:sldMk cId="986317972" sldId="295"/>
            <ac:spMk id="30" creationId="{C0A67902-FD6E-EB4D-D937-4356A32E5AC4}"/>
          </ac:spMkLst>
        </pc:spChg>
        <pc:spChg chg="add del mod">
          <ac:chgData name="Marco Angelucci" userId="65808fc1-f420-4b6e-a7b4-e69216fbcf9a" providerId="ADAL" clId="{1F60A785-6951-E040-BA39-053E41FF3C4A}" dt="2022-09-26T07:48:18.924" v="221" actId="478"/>
          <ac:spMkLst>
            <pc:docMk/>
            <pc:sldMk cId="986317972" sldId="295"/>
            <ac:spMk id="31" creationId="{F0BCD508-42AD-5F17-C5BA-FB80EC8C2937}"/>
          </ac:spMkLst>
        </pc:spChg>
        <pc:spChg chg="add del">
          <ac:chgData name="Marco Angelucci" userId="65808fc1-f420-4b6e-a7b4-e69216fbcf9a" providerId="ADAL" clId="{1F60A785-6951-E040-BA39-053E41FF3C4A}" dt="2022-09-26T07:49:06.425" v="230" actId="11529"/>
          <ac:spMkLst>
            <pc:docMk/>
            <pc:sldMk cId="986317972" sldId="295"/>
            <ac:spMk id="32" creationId="{C08C4E97-CC2D-ED22-7772-D342F2D84CA4}"/>
          </ac:spMkLst>
        </pc:spChg>
        <pc:spChg chg="add del mod">
          <ac:chgData name="Marco Angelucci" userId="65808fc1-f420-4b6e-a7b4-e69216fbcf9a" providerId="ADAL" clId="{1F60A785-6951-E040-BA39-053E41FF3C4A}" dt="2022-09-26T15:30:36.876" v="775" actId="478"/>
          <ac:spMkLst>
            <pc:docMk/>
            <pc:sldMk cId="986317972" sldId="295"/>
            <ac:spMk id="34" creationId="{C7830927-ADA8-6147-36D0-238B8C7993E5}"/>
          </ac:spMkLst>
        </pc:spChg>
        <pc:spChg chg="add mod ord">
          <ac:chgData name="Marco Angelucci" userId="65808fc1-f420-4b6e-a7b4-e69216fbcf9a" providerId="ADAL" clId="{1F60A785-6951-E040-BA39-053E41FF3C4A}" dt="2022-09-26T09:14:16.399" v="752" actId="700"/>
          <ac:spMkLst>
            <pc:docMk/>
            <pc:sldMk cId="986317972" sldId="295"/>
            <ac:spMk id="35" creationId="{8EF196E5-429D-82B9-91B4-4860038CE963}"/>
          </ac:spMkLst>
        </pc:spChg>
        <pc:spChg chg="add mod ord">
          <ac:chgData name="Marco Angelucci" userId="65808fc1-f420-4b6e-a7b4-e69216fbcf9a" providerId="ADAL" clId="{1F60A785-6951-E040-BA39-053E41FF3C4A}" dt="2022-09-26T09:14:16.399" v="752" actId="700"/>
          <ac:spMkLst>
            <pc:docMk/>
            <pc:sldMk cId="986317972" sldId="295"/>
            <ac:spMk id="36" creationId="{AB889E39-4EA8-FD09-C27C-961AA33E00DC}"/>
          </ac:spMkLst>
        </pc:spChg>
        <pc:spChg chg="add mod ord">
          <ac:chgData name="Marco Angelucci" userId="65808fc1-f420-4b6e-a7b4-e69216fbcf9a" providerId="ADAL" clId="{1F60A785-6951-E040-BA39-053E41FF3C4A}" dt="2022-09-26T09:14:16.399" v="752" actId="700"/>
          <ac:spMkLst>
            <pc:docMk/>
            <pc:sldMk cId="986317972" sldId="295"/>
            <ac:spMk id="37" creationId="{6B739358-5726-214E-9A8F-BDC6B102FE77}"/>
          </ac:spMkLst>
        </pc:spChg>
        <pc:spChg chg="add del mod ord">
          <ac:chgData name="Marco Angelucci" userId="65808fc1-f420-4b6e-a7b4-e69216fbcf9a" providerId="ADAL" clId="{1F60A785-6951-E040-BA39-053E41FF3C4A}" dt="2022-09-26T09:14:18.911" v="753" actId="478"/>
          <ac:spMkLst>
            <pc:docMk/>
            <pc:sldMk cId="986317972" sldId="295"/>
            <ac:spMk id="38" creationId="{A51B60A1-3DE4-71D9-B725-095120A3D0B6}"/>
          </ac:spMkLst>
        </pc:spChg>
        <pc:grpChg chg="mod">
          <ac:chgData name="Marco Angelucci" userId="65808fc1-f420-4b6e-a7b4-e69216fbcf9a" providerId="ADAL" clId="{1F60A785-6951-E040-BA39-053E41FF3C4A}" dt="2022-09-27T07:20:49.287" v="942" actId="207"/>
          <ac:grpSpMkLst>
            <pc:docMk/>
            <pc:sldMk cId="986317972" sldId="295"/>
            <ac:grpSpMk id="3" creationId="{A1A6E318-1A1D-C8F7-C36C-F659C9F05033}"/>
          </ac:grpSpMkLst>
        </pc:grpChg>
        <pc:grpChg chg="mod">
          <ac:chgData name="Marco Angelucci" userId="65808fc1-f420-4b6e-a7b4-e69216fbcf9a" providerId="ADAL" clId="{1F60A785-6951-E040-BA39-053E41FF3C4A}" dt="2022-09-26T07:47:36.683" v="217" actId="1076"/>
          <ac:grpSpMkLst>
            <pc:docMk/>
            <pc:sldMk cId="986317972" sldId="295"/>
            <ac:grpSpMk id="6" creationId="{8247B549-B77A-D80D-30C9-0487D521F5B1}"/>
          </ac:grpSpMkLst>
        </pc:grpChg>
        <pc:picChg chg="mod">
          <ac:chgData name="Marco Angelucci" userId="65808fc1-f420-4b6e-a7b4-e69216fbcf9a" providerId="ADAL" clId="{1F60A785-6951-E040-BA39-053E41FF3C4A}" dt="2022-09-27T07:20:49.287" v="942" actId="207"/>
          <ac:picMkLst>
            <pc:docMk/>
            <pc:sldMk cId="986317972" sldId="295"/>
            <ac:picMk id="4" creationId="{881E02F5-DA19-2DEA-E197-3CD05AF57853}"/>
          </ac:picMkLst>
        </pc:picChg>
      </pc:sldChg>
      <pc:sldChg chg="delSp add del mod">
        <pc:chgData name="Marco Angelucci" userId="65808fc1-f420-4b6e-a7b4-e69216fbcf9a" providerId="ADAL" clId="{1F60A785-6951-E040-BA39-053E41FF3C4A}" dt="2022-09-26T07:45:01.020" v="186" actId="2696"/>
        <pc:sldMkLst>
          <pc:docMk/>
          <pc:sldMk cId="3932146694" sldId="295"/>
        </pc:sldMkLst>
        <pc:spChg chg="del">
          <ac:chgData name="Marco Angelucci" userId="65808fc1-f420-4b6e-a7b4-e69216fbcf9a" providerId="ADAL" clId="{1F60A785-6951-E040-BA39-053E41FF3C4A}" dt="2022-09-26T07:44:52.649" v="185" actId="478"/>
          <ac:spMkLst>
            <pc:docMk/>
            <pc:sldMk cId="3932146694" sldId="295"/>
            <ac:spMk id="28" creationId="{B6954832-6EE5-C90B-DD46-C99D83672D1C}"/>
          </ac:spMkLst>
        </pc:spChg>
        <pc:grpChg chg="del">
          <ac:chgData name="Marco Angelucci" userId="65808fc1-f420-4b6e-a7b4-e69216fbcf9a" providerId="ADAL" clId="{1F60A785-6951-E040-BA39-053E41FF3C4A}" dt="2022-09-26T07:44:52.649" v="185" actId="478"/>
          <ac:grpSpMkLst>
            <pc:docMk/>
            <pc:sldMk cId="3932146694" sldId="295"/>
            <ac:grpSpMk id="6" creationId="{8247B549-B77A-D80D-30C9-0487D521F5B1}"/>
          </ac:grpSpMkLst>
        </pc:grpChg>
      </pc:sldChg>
      <pc:sldChg chg="addSp delSp modSp add mod modClrScheme chgLayout">
        <pc:chgData name="Marco Angelucci" userId="65808fc1-f420-4b6e-a7b4-e69216fbcf9a" providerId="ADAL" clId="{1F60A785-6951-E040-BA39-053E41FF3C4A}" dt="2022-09-27T07:20:55.291" v="943" actId="207"/>
        <pc:sldMkLst>
          <pc:docMk/>
          <pc:sldMk cId="966611968" sldId="296"/>
        </pc:sldMkLst>
        <pc:spChg chg="mod">
          <ac:chgData name="Marco Angelucci" userId="65808fc1-f420-4b6e-a7b4-e69216fbcf9a" providerId="ADAL" clId="{1F60A785-6951-E040-BA39-053E41FF3C4A}" dt="2022-09-27T07:19:30.267" v="938" actId="1076"/>
          <ac:spMkLst>
            <pc:docMk/>
            <pc:sldMk cId="966611968" sldId="296"/>
            <ac:spMk id="2" creationId="{8BBAA4BD-6509-AD46-D797-CBE5B3F2B3EA}"/>
          </ac:spMkLst>
        </pc:spChg>
        <pc:spChg chg="mod">
          <ac:chgData name="Marco Angelucci" userId="65808fc1-f420-4b6e-a7b4-e69216fbcf9a" providerId="ADAL" clId="{1F60A785-6951-E040-BA39-053E41FF3C4A}" dt="2022-09-27T07:20:55.291" v="943" actId="207"/>
          <ac:spMkLst>
            <pc:docMk/>
            <pc:sldMk cId="966611968" sldId="296"/>
            <ac:spMk id="5" creationId="{D20D3140-D8FD-4672-4464-D6661E96D80D}"/>
          </ac:spMkLst>
        </pc:spChg>
        <pc:spChg chg="add mod">
          <ac:chgData name="Marco Angelucci" userId="65808fc1-f420-4b6e-a7b4-e69216fbcf9a" providerId="ADAL" clId="{1F60A785-6951-E040-BA39-053E41FF3C4A}" dt="2022-09-26T15:31:40.775" v="838" actId="207"/>
          <ac:spMkLst>
            <pc:docMk/>
            <pc:sldMk cId="966611968" sldId="296"/>
            <ac:spMk id="22" creationId="{1907C130-3EAE-D1C3-4818-E4F2BECB245D}"/>
          </ac:spMkLst>
        </pc:spChg>
        <pc:spChg chg="del">
          <ac:chgData name="Marco Angelucci" userId="65808fc1-f420-4b6e-a7b4-e69216fbcf9a" providerId="ADAL" clId="{1F60A785-6951-E040-BA39-053E41FF3C4A}" dt="2022-09-26T07:50:08.055" v="237" actId="478"/>
          <ac:spMkLst>
            <pc:docMk/>
            <pc:sldMk cId="966611968" sldId="296"/>
            <ac:spMk id="22" creationId="{E44FECBF-80A1-B81D-7A95-CF41E1532844}"/>
          </ac:spMkLst>
        </pc:spChg>
        <pc:spChg chg="mod">
          <ac:chgData name="Marco Angelucci" userId="65808fc1-f420-4b6e-a7b4-e69216fbcf9a" providerId="ADAL" clId="{1F60A785-6951-E040-BA39-053E41FF3C4A}" dt="2022-09-27T07:19:30.267" v="938" actId="1076"/>
          <ac:spMkLst>
            <pc:docMk/>
            <pc:sldMk cId="966611968" sldId="296"/>
            <ac:spMk id="23" creationId="{00B4D990-DD8F-F4CD-6CB3-5F237C012859}"/>
          </ac:spMkLst>
        </pc:spChg>
        <pc:spChg chg="del">
          <ac:chgData name="Marco Angelucci" userId="65808fc1-f420-4b6e-a7b4-e69216fbcf9a" providerId="ADAL" clId="{1F60A785-6951-E040-BA39-053E41FF3C4A}" dt="2022-09-26T07:50:08.055" v="237" actId="478"/>
          <ac:spMkLst>
            <pc:docMk/>
            <pc:sldMk cId="966611968" sldId="296"/>
            <ac:spMk id="24" creationId="{24AA5682-4F0F-275D-FFC9-3E9CA8169FF2}"/>
          </ac:spMkLst>
        </pc:spChg>
        <pc:spChg chg="mod">
          <ac:chgData name="Marco Angelucci" userId="65808fc1-f420-4b6e-a7b4-e69216fbcf9a" providerId="ADAL" clId="{1F60A785-6951-E040-BA39-053E41FF3C4A}" dt="2022-09-27T07:19:30.267" v="938" actId="1076"/>
          <ac:spMkLst>
            <pc:docMk/>
            <pc:sldMk cId="966611968" sldId="296"/>
            <ac:spMk id="25" creationId="{DFCC69B0-6951-9DBD-BAD1-07F7981D7BD4}"/>
          </ac:spMkLst>
        </pc:spChg>
        <pc:spChg chg="del">
          <ac:chgData name="Marco Angelucci" userId="65808fc1-f420-4b6e-a7b4-e69216fbcf9a" providerId="ADAL" clId="{1F60A785-6951-E040-BA39-053E41FF3C4A}" dt="2022-09-26T07:50:08.055" v="237" actId="478"/>
          <ac:spMkLst>
            <pc:docMk/>
            <pc:sldMk cId="966611968" sldId="296"/>
            <ac:spMk id="26" creationId="{C31AE19B-0CAB-D7D7-DD21-AD5840A1E3B0}"/>
          </ac:spMkLst>
        </pc:spChg>
        <pc:spChg chg="del">
          <ac:chgData name="Marco Angelucci" userId="65808fc1-f420-4b6e-a7b4-e69216fbcf9a" providerId="ADAL" clId="{1F60A785-6951-E040-BA39-053E41FF3C4A}" dt="2022-09-26T07:50:08.055" v="237" actId="478"/>
          <ac:spMkLst>
            <pc:docMk/>
            <pc:sldMk cId="966611968" sldId="296"/>
            <ac:spMk id="27" creationId="{7021D74E-AF51-2F38-1194-7CC2C9E4B7E9}"/>
          </ac:spMkLst>
        </pc:spChg>
        <pc:spChg chg="del">
          <ac:chgData name="Marco Angelucci" userId="65808fc1-f420-4b6e-a7b4-e69216fbcf9a" providerId="ADAL" clId="{1F60A785-6951-E040-BA39-053E41FF3C4A}" dt="2022-09-26T07:50:08.055" v="237" actId="478"/>
          <ac:spMkLst>
            <pc:docMk/>
            <pc:sldMk cId="966611968" sldId="296"/>
            <ac:spMk id="29" creationId="{995D1D34-C24D-5969-1D3A-DE7588BABD66}"/>
          </ac:spMkLst>
        </pc:spChg>
        <pc:spChg chg="mod">
          <ac:chgData name="Marco Angelucci" userId="65808fc1-f420-4b6e-a7b4-e69216fbcf9a" providerId="ADAL" clId="{1F60A785-6951-E040-BA39-053E41FF3C4A}" dt="2022-09-27T07:19:30.267" v="938" actId="1076"/>
          <ac:spMkLst>
            <pc:docMk/>
            <pc:sldMk cId="966611968" sldId="296"/>
            <ac:spMk id="30" creationId="{C0A67902-FD6E-EB4D-D937-4356A32E5AC4}"/>
          </ac:spMkLst>
        </pc:spChg>
        <pc:spChg chg="mod">
          <ac:chgData name="Marco Angelucci" userId="65808fc1-f420-4b6e-a7b4-e69216fbcf9a" providerId="ADAL" clId="{1F60A785-6951-E040-BA39-053E41FF3C4A}" dt="2022-09-27T07:19:30.267" v="938" actId="1076"/>
          <ac:spMkLst>
            <pc:docMk/>
            <pc:sldMk cId="966611968" sldId="296"/>
            <ac:spMk id="31" creationId="{F0BCD508-42AD-5F17-C5BA-FB80EC8C2937}"/>
          </ac:spMkLst>
        </pc:spChg>
        <pc:spChg chg="add del mod">
          <ac:chgData name="Marco Angelucci" userId="65808fc1-f420-4b6e-a7b4-e69216fbcf9a" providerId="ADAL" clId="{1F60A785-6951-E040-BA39-053E41FF3C4A}" dt="2022-09-26T15:31:25.828" v="818" actId="478"/>
          <ac:spMkLst>
            <pc:docMk/>
            <pc:sldMk cId="966611968" sldId="296"/>
            <ac:spMk id="32" creationId="{38128892-AD95-657C-513B-EC381C22F58C}"/>
          </ac:spMkLst>
        </pc:spChg>
        <pc:spChg chg="add mod ord">
          <ac:chgData name="Marco Angelucci" userId="65808fc1-f420-4b6e-a7b4-e69216fbcf9a" providerId="ADAL" clId="{1F60A785-6951-E040-BA39-053E41FF3C4A}" dt="2022-09-26T09:14:24.075" v="754" actId="700"/>
          <ac:spMkLst>
            <pc:docMk/>
            <pc:sldMk cId="966611968" sldId="296"/>
            <ac:spMk id="34" creationId="{0FD98134-44AC-92FF-03F1-713699FA7637}"/>
          </ac:spMkLst>
        </pc:spChg>
        <pc:spChg chg="add mod ord">
          <ac:chgData name="Marco Angelucci" userId="65808fc1-f420-4b6e-a7b4-e69216fbcf9a" providerId="ADAL" clId="{1F60A785-6951-E040-BA39-053E41FF3C4A}" dt="2022-09-26T09:14:24.075" v="754" actId="700"/>
          <ac:spMkLst>
            <pc:docMk/>
            <pc:sldMk cId="966611968" sldId="296"/>
            <ac:spMk id="35" creationId="{3E492697-66D3-0804-4305-F47EB62E0F11}"/>
          </ac:spMkLst>
        </pc:spChg>
        <pc:spChg chg="add mod ord">
          <ac:chgData name="Marco Angelucci" userId="65808fc1-f420-4b6e-a7b4-e69216fbcf9a" providerId="ADAL" clId="{1F60A785-6951-E040-BA39-053E41FF3C4A}" dt="2022-09-26T09:14:24.075" v="754" actId="700"/>
          <ac:spMkLst>
            <pc:docMk/>
            <pc:sldMk cId="966611968" sldId="296"/>
            <ac:spMk id="36" creationId="{8FEC196E-34AD-3268-C3FF-061569B3D1B2}"/>
          </ac:spMkLst>
        </pc:spChg>
        <pc:spChg chg="add del mod ord">
          <ac:chgData name="Marco Angelucci" userId="65808fc1-f420-4b6e-a7b4-e69216fbcf9a" providerId="ADAL" clId="{1F60A785-6951-E040-BA39-053E41FF3C4A}" dt="2022-09-26T09:14:28.954" v="755" actId="478"/>
          <ac:spMkLst>
            <pc:docMk/>
            <pc:sldMk cId="966611968" sldId="296"/>
            <ac:spMk id="37" creationId="{D5BFDBB5-C654-64FD-58DB-9F892CD5E32F}"/>
          </ac:spMkLst>
        </pc:spChg>
        <pc:grpChg chg="mod">
          <ac:chgData name="Marco Angelucci" userId="65808fc1-f420-4b6e-a7b4-e69216fbcf9a" providerId="ADAL" clId="{1F60A785-6951-E040-BA39-053E41FF3C4A}" dt="2022-09-27T07:20:55.291" v="943" actId="207"/>
          <ac:grpSpMkLst>
            <pc:docMk/>
            <pc:sldMk cId="966611968" sldId="296"/>
            <ac:grpSpMk id="3" creationId="{A1A6E318-1A1D-C8F7-C36C-F659C9F05033}"/>
          </ac:grpSpMkLst>
        </pc:grpChg>
        <pc:picChg chg="mod">
          <ac:chgData name="Marco Angelucci" userId="65808fc1-f420-4b6e-a7b4-e69216fbcf9a" providerId="ADAL" clId="{1F60A785-6951-E040-BA39-053E41FF3C4A}" dt="2022-09-27T07:20:55.291" v="943" actId="207"/>
          <ac:picMkLst>
            <pc:docMk/>
            <pc:sldMk cId="966611968" sldId="296"/>
            <ac:picMk id="4" creationId="{881E02F5-DA19-2DEA-E197-3CD05AF57853}"/>
          </ac:picMkLst>
        </pc:picChg>
      </pc:sldChg>
      <pc:sldChg chg="addSp delSp modSp add mod modClrScheme chgLayout">
        <pc:chgData name="Marco Angelucci" userId="65808fc1-f420-4b6e-a7b4-e69216fbcf9a" providerId="ADAL" clId="{1F60A785-6951-E040-BA39-053E41FF3C4A}" dt="2022-09-27T07:35:59.874" v="1131" actId="20577"/>
        <pc:sldMkLst>
          <pc:docMk/>
          <pc:sldMk cId="3456736139" sldId="297"/>
        </pc:sldMkLst>
        <pc:spChg chg="mod">
          <ac:chgData name="Marco Angelucci" userId="65808fc1-f420-4b6e-a7b4-e69216fbcf9a" providerId="ADAL" clId="{1F60A785-6951-E040-BA39-053E41FF3C4A}" dt="2022-09-26T07:59:32.438" v="339" actId="1076"/>
          <ac:spMkLst>
            <pc:docMk/>
            <pc:sldMk cId="3456736139" sldId="297"/>
            <ac:spMk id="4" creationId="{0C782836-E939-929D-7E82-92B60E8F5E4D}"/>
          </ac:spMkLst>
        </pc:spChg>
        <pc:spChg chg="add del mod ord">
          <ac:chgData name="Marco Angelucci" userId="65808fc1-f420-4b6e-a7b4-e69216fbcf9a" providerId="ADAL" clId="{1F60A785-6951-E040-BA39-053E41FF3C4A}" dt="2022-09-27T07:23:35.889" v="996" actId="478"/>
          <ac:spMkLst>
            <pc:docMk/>
            <pc:sldMk cId="3456736139" sldId="297"/>
            <ac:spMk id="5" creationId="{176002FB-0522-D4A2-5856-A600F4966B90}"/>
          </ac:spMkLst>
        </pc:spChg>
        <pc:spChg chg="add mod">
          <ac:chgData name="Marco Angelucci" userId="65808fc1-f420-4b6e-a7b4-e69216fbcf9a" providerId="ADAL" clId="{1F60A785-6951-E040-BA39-053E41FF3C4A}" dt="2022-09-27T07:35:59.874" v="1131" actId="20577"/>
          <ac:spMkLst>
            <pc:docMk/>
            <pc:sldMk cId="3456736139" sldId="297"/>
            <ac:spMk id="6" creationId="{7F0C4022-11C8-C557-3329-5C39AFC76E4D}"/>
          </ac:spMkLst>
        </pc:spChg>
        <pc:spChg chg="add mod">
          <ac:chgData name="Marco Angelucci" userId="65808fc1-f420-4b6e-a7b4-e69216fbcf9a" providerId="ADAL" clId="{1F60A785-6951-E040-BA39-053E41FF3C4A}" dt="2022-09-27T07:35:56.319" v="1124"/>
          <ac:spMkLst>
            <pc:docMk/>
            <pc:sldMk cId="3456736139" sldId="297"/>
            <ac:spMk id="7" creationId="{C8129292-7099-9399-F6C4-564D1542C79F}"/>
          </ac:spMkLst>
        </pc:spChg>
        <pc:spChg chg="del">
          <ac:chgData name="Marco Angelucci" userId="65808fc1-f420-4b6e-a7b4-e69216fbcf9a" providerId="ADAL" clId="{1F60A785-6951-E040-BA39-053E41FF3C4A}" dt="2022-09-26T09:11:48.933" v="730" actId="478"/>
          <ac:spMkLst>
            <pc:docMk/>
            <pc:sldMk cId="3456736139" sldId="297"/>
            <ac:spMk id="9" creationId="{DD03FB74-4CDB-D124-84A3-2C59E6F445C1}"/>
          </ac:spMkLst>
        </pc:spChg>
        <pc:spChg chg="del">
          <ac:chgData name="Marco Angelucci" userId="65808fc1-f420-4b6e-a7b4-e69216fbcf9a" providerId="ADAL" clId="{1F60A785-6951-E040-BA39-053E41FF3C4A}" dt="2022-09-27T07:35:56.050" v="1123" actId="478"/>
          <ac:spMkLst>
            <pc:docMk/>
            <pc:sldMk cId="3456736139" sldId="297"/>
            <ac:spMk id="10" creationId="{9F136018-26BD-81CF-823D-711F37D8D4C1}"/>
          </ac:spMkLst>
        </pc:spChg>
        <pc:spChg chg="del">
          <ac:chgData name="Marco Angelucci" userId="65808fc1-f420-4b6e-a7b4-e69216fbcf9a" providerId="ADAL" clId="{1F60A785-6951-E040-BA39-053E41FF3C4A}" dt="2022-09-27T07:35:56.050" v="1123" actId="478"/>
          <ac:spMkLst>
            <pc:docMk/>
            <pc:sldMk cId="3456736139" sldId="297"/>
            <ac:spMk id="11" creationId="{A045881F-84C6-CFB2-0B97-A4674215E385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3456736139" sldId="297"/>
            <ac:spMk id="17" creationId="{03221968-9F3F-6A17-92C6-FA975F278B38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3456736139" sldId="297"/>
            <ac:spMk id="18" creationId="{96C684AF-70A2-E2CC-0E8C-1710290F57E2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3456736139" sldId="297"/>
            <ac:spMk id="19" creationId="{93F44AD1-B745-2410-27E2-255A4761936A}"/>
          </ac:spMkLst>
        </pc:spChg>
        <pc:spChg chg="add mod">
          <ac:chgData name="Marco Angelucci" userId="65808fc1-f420-4b6e-a7b4-e69216fbcf9a" providerId="ADAL" clId="{1F60A785-6951-E040-BA39-053E41FF3C4A}" dt="2022-09-26T09:11:49.214" v="731"/>
          <ac:spMkLst>
            <pc:docMk/>
            <pc:sldMk cId="3456736139" sldId="297"/>
            <ac:spMk id="20" creationId="{28A01350-F511-AB0F-BBD8-FC799FE1650C}"/>
          </ac:spMkLst>
        </pc:spChg>
        <pc:grpChg chg="mod">
          <ac:chgData name="Marco Angelucci" userId="65808fc1-f420-4b6e-a7b4-e69216fbcf9a" providerId="ADAL" clId="{1F60A785-6951-E040-BA39-053E41FF3C4A}" dt="2022-09-26T07:59:26.257" v="338" actId="1076"/>
          <ac:grpSpMkLst>
            <pc:docMk/>
            <pc:sldMk cId="3456736139" sldId="297"/>
            <ac:grpSpMk id="3" creationId="{5133FD76-0B1C-86C7-AFED-DD7D868ECC19}"/>
          </ac:grpSpMkLst>
        </pc:grpChg>
        <pc:picChg chg="del">
          <ac:chgData name="Marco Angelucci" userId="65808fc1-f420-4b6e-a7b4-e69216fbcf9a" providerId="ADAL" clId="{1F60A785-6951-E040-BA39-053E41FF3C4A}" dt="2022-09-26T07:59:02.150" v="331" actId="478"/>
          <ac:picMkLst>
            <pc:docMk/>
            <pc:sldMk cId="3456736139" sldId="297"/>
            <ac:picMk id="5" creationId="{A7A85A96-5576-FE56-835C-2576BA0FE2A2}"/>
          </ac:picMkLst>
        </pc:picChg>
        <pc:picChg chg="add del mod">
          <ac:chgData name="Marco Angelucci" userId="65808fc1-f420-4b6e-a7b4-e69216fbcf9a" providerId="ADAL" clId="{1F60A785-6951-E040-BA39-053E41FF3C4A}" dt="2022-09-26T08:00:14.225" v="350" actId="478"/>
          <ac:picMkLst>
            <pc:docMk/>
            <pc:sldMk cId="3456736139" sldId="297"/>
            <ac:picMk id="7" creationId="{5E295190-38E1-83CA-19E3-87C83DBD5272}"/>
          </ac:picMkLst>
        </pc:picChg>
        <pc:cxnChg chg="add del mod">
          <ac:chgData name="Marco Angelucci" userId="65808fc1-f420-4b6e-a7b4-e69216fbcf9a" providerId="ADAL" clId="{1F60A785-6951-E040-BA39-053E41FF3C4A}" dt="2022-09-26T08:00:14.225" v="350" actId="478"/>
          <ac:cxnSpMkLst>
            <pc:docMk/>
            <pc:sldMk cId="3456736139" sldId="297"/>
            <ac:cxnSpMk id="8" creationId="{14851AAA-FC81-53A1-725F-EF4CE871F3E0}"/>
          </ac:cxnSpMkLst>
        </pc:cxnChg>
        <pc:cxnChg chg="del">
          <ac:chgData name="Marco Angelucci" userId="65808fc1-f420-4b6e-a7b4-e69216fbcf9a" providerId="ADAL" clId="{1F60A785-6951-E040-BA39-053E41FF3C4A}" dt="2022-09-26T07:59:04.156" v="332" actId="478"/>
          <ac:cxnSpMkLst>
            <pc:docMk/>
            <pc:sldMk cId="3456736139" sldId="297"/>
            <ac:cxnSpMk id="12" creationId="{FAAF168D-0E9A-2E38-A74E-B6DFA28731B6}"/>
          </ac:cxnSpMkLst>
        </pc:cxnChg>
        <pc:cxnChg chg="add del mod">
          <ac:chgData name="Marco Angelucci" userId="65808fc1-f420-4b6e-a7b4-e69216fbcf9a" providerId="ADAL" clId="{1F60A785-6951-E040-BA39-053E41FF3C4A}" dt="2022-09-26T08:00:14.225" v="350" actId="478"/>
          <ac:cxnSpMkLst>
            <pc:docMk/>
            <pc:sldMk cId="3456736139" sldId="297"/>
            <ac:cxnSpMk id="13" creationId="{CD5543B9-D48D-7BDF-8B02-82D74D02903F}"/>
          </ac:cxnSpMkLst>
        </pc:cxnChg>
        <pc:cxnChg chg="del">
          <ac:chgData name="Marco Angelucci" userId="65808fc1-f420-4b6e-a7b4-e69216fbcf9a" providerId="ADAL" clId="{1F60A785-6951-E040-BA39-053E41FF3C4A}" dt="2022-09-26T07:59:07.443" v="334" actId="478"/>
          <ac:cxnSpMkLst>
            <pc:docMk/>
            <pc:sldMk cId="3456736139" sldId="297"/>
            <ac:cxnSpMk id="14" creationId="{8DA5EDD6-76BF-130E-630C-C1C6AB3FDB18}"/>
          </ac:cxnSpMkLst>
        </pc:cxnChg>
        <pc:cxnChg chg="add del mod">
          <ac:chgData name="Marco Angelucci" userId="65808fc1-f420-4b6e-a7b4-e69216fbcf9a" providerId="ADAL" clId="{1F60A785-6951-E040-BA39-053E41FF3C4A}" dt="2022-09-26T08:00:14.225" v="350" actId="478"/>
          <ac:cxnSpMkLst>
            <pc:docMk/>
            <pc:sldMk cId="3456736139" sldId="297"/>
            <ac:cxnSpMk id="15" creationId="{B11C4C2C-39BC-AAFF-6BF4-C9C80A585317}"/>
          </ac:cxnSpMkLst>
        </pc:cxnChg>
        <pc:cxnChg chg="del">
          <ac:chgData name="Marco Angelucci" userId="65808fc1-f420-4b6e-a7b4-e69216fbcf9a" providerId="ADAL" clId="{1F60A785-6951-E040-BA39-053E41FF3C4A}" dt="2022-09-26T07:59:06.008" v="333" actId="478"/>
          <ac:cxnSpMkLst>
            <pc:docMk/>
            <pc:sldMk cId="3456736139" sldId="297"/>
            <ac:cxnSpMk id="16" creationId="{96A914E4-4CC1-CEBE-999E-3211DD091D59}"/>
          </ac:cxnSpMkLst>
        </pc:cxnChg>
        <pc:cxnChg chg="mod">
          <ac:chgData name="Marco Angelucci" userId="65808fc1-f420-4b6e-a7b4-e69216fbcf9a" providerId="ADAL" clId="{1F60A785-6951-E040-BA39-053E41FF3C4A}" dt="2022-09-26T07:59:39.643" v="342" actId="1076"/>
          <ac:cxnSpMkLst>
            <pc:docMk/>
            <pc:sldMk cId="3456736139" sldId="297"/>
            <ac:cxnSpMk id="21" creationId="{E67E4B4A-99A1-9A79-C12B-CCA326F3012D}"/>
          </ac:cxnSpMkLst>
        </pc:cxnChg>
      </pc:sldChg>
      <pc:sldChg chg="addSp delSp modSp add mod modClrScheme chgLayout">
        <pc:chgData name="Marco Angelucci" userId="65808fc1-f420-4b6e-a7b4-e69216fbcf9a" providerId="ADAL" clId="{1F60A785-6951-E040-BA39-053E41FF3C4A}" dt="2022-09-27T07:36:07.140" v="1133"/>
        <pc:sldMkLst>
          <pc:docMk/>
          <pc:sldMk cId="461688066" sldId="298"/>
        </pc:sldMkLst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461688066" sldId="298"/>
            <ac:spMk id="5" creationId="{5D922AEC-262F-8291-50EC-7160727164F4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461688066" sldId="298"/>
            <ac:spMk id="6" creationId="{FA26ADA0-73AE-359A-A945-B51C2DF1285E}"/>
          </ac:spMkLst>
        </pc:spChg>
        <pc:spChg chg="add del mod ord">
          <ac:chgData name="Marco Angelucci" userId="65808fc1-f420-4b6e-a7b4-e69216fbcf9a" providerId="ADAL" clId="{1F60A785-6951-E040-BA39-053E41FF3C4A}" dt="2022-09-27T07:23:33.207" v="995" actId="478"/>
          <ac:spMkLst>
            <pc:docMk/>
            <pc:sldMk cId="461688066" sldId="298"/>
            <ac:spMk id="9" creationId="{80CEB5FD-D0F4-4F27-9A24-DEB600D70F2A}"/>
          </ac:spMkLst>
        </pc:spChg>
        <pc:spChg chg="del">
          <ac:chgData name="Marco Angelucci" userId="65808fc1-f420-4b6e-a7b4-e69216fbcf9a" providerId="ADAL" clId="{1F60A785-6951-E040-BA39-053E41FF3C4A}" dt="2022-09-26T09:11:55.114" v="732" actId="478"/>
          <ac:spMkLst>
            <pc:docMk/>
            <pc:sldMk cId="461688066" sldId="298"/>
            <ac:spMk id="9" creationId="{DD03FB74-4CDB-D124-84A3-2C59E6F445C1}"/>
          </ac:spMkLst>
        </pc:spChg>
        <pc:spChg chg="del">
          <ac:chgData name="Marco Angelucci" userId="65808fc1-f420-4b6e-a7b4-e69216fbcf9a" providerId="ADAL" clId="{1F60A785-6951-E040-BA39-053E41FF3C4A}" dt="2022-09-27T07:36:06.854" v="1132" actId="478"/>
          <ac:spMkLst>
            <pc:docMk/>
            <pc:sldMk cId="461688066" sldId="298"/>
            <ac:spMk id="10" creationId="{9F136018-26BD-81CF-823D-711F37D8D4C1}"/>
          </ac:spMkLst>
        </pc:spChg>
        <pc:spChg chg="del">
          <ac:chgData name="Marco Angelucci" userId="65808fc1-f420-4b6e-a7b4-e69216fbcf9a" providerId="ADAL" clId="{1F60A785-6951-E040-BA39-053E41FF3C4A}" dt="2022-09-27T07:36:06.854" v="1132" actId="478"/>
          <ac:spMkLst>
            <pc:docMk/>
            <pc:sldMk cId="461688066" sldId="298"/>
            <ac:spMk id="11" creationId="{A045881F-84C6-CFB2-0B97-A4674215E385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461688066" sldId="298"/>
            <ac:spMk id="12" creationId="{608EC16C-B499-893C-55FD-873CAC2B6416}"/>
          </ac:spMkLst>
        </pc:spChg>
        <pc:spChg chg="add mod">
          <ac:chgData name="Marco Angelucci" userId="65808fc1-f420-4b6e-a7b4-e69216fbcf9a" providerId="ADAL" clId="{1F60A785-6951-E040-BA39-053E41FF3C4A}" dt="2022-09-26T09:11:55.397" v="733"/>
          <ac:spMkLst>
            <pc:docMk/>
            <pc:sldMk cId="461688066" sldId="298"/>
            <ac:spMk id="14" creationId="{F59303CD-A263-AC8B-3513-3439F6BE80FA}"/>
          </ac:spMkLst>
        </pc:spChg>
        <pc:spChg chg="add mod">
          <ac:chgData name="Marco Angelucci" userId="65808fc1-f420-4b6e-a7b4-e69216fbcf9a" providerId="ADAL" clId="{1F60A785-6951-E040-BA39-053E41FF3C4A}" dt="2022-09-27T07:36:07.140" v="1133"/>
          <ac:spMkLst>
            <pc:docMk/>
            <pc:sldMk cId="461688066" sldId="298"/>
            <ac:spMk id="16" creationId="{CAADA2CA-491C-D596-5FE6-E7431FAC7DD0}"/>
          </ac:spMkLst>
        </pc:spChg>
        <pc:spChg chg="add mod">
          <ac:chgData name="Marco Angelucci" userId="65808fc1-f420-4b6e-a7b4-e69216fbcf9a" providerId="ADAL" clId="{1F60A785-6951-E040-BA39-053E41FF3C4A}" dt="2022-09-27T07:36:07.140" v="1133"/>
          <ac:spMkLst>
            <pc:docMk/>
            <pc:sldMk cId="461688066" sldId="298"/>
            <ac:spMk id="17" creationId="{686A6BFB-DD57-C517-A7C1-1EB122DC6A52}"/>
          </ac:spMkLst>
        </pc:spChg>
      </pc:sldChg>
      <pc:sldChg chg="addSp delSp modSp add mod ord modClrScheme chgLayout">
        <pc:chgData name="Marco Angelucci" userId="65808fc1-f420-4b6e-a7b4-e69216fbcf9a" providerId="ADAL" clId="{1F60A785-6951-E040-BA39-053E41FF3C4A}" dt="2022-09-27T07:37:15.123" v="1208" actId="1076"/>
        <pc:sldMkLst>
          <pc:docMk/>
          <pc:sldMk cId="2320138414" sldId="299"/>
        </pc:sldMkLst>
        <pc:spChg chg="add del mod ord">
          <ac:chgData name="Marco Angelucci" userId="65808fc1-f420-4b6e-a7b4-e69216fbcf9a" providerId="ADAL" clId="{1F60A785-6951-E040-BA39-053E41FF3C4A}" dt="2022-09-27T07:23:21.156" v="991" actId="478"/>
          <ac:spMkLst>
            <pc:docMk/>
            <pc:sldMk cId="2320138414" sldId="299"/>
            <ac:spMk id="2" creationId="{23C51DFC-11D2-31F2-BA23-852049B77A83}"/>
          </ac:spMkLst>
        </pc:spChg>
        <pc:spChg chg="del">
          <ac:chgData name="Marco Angelucci" userId="65808fc1-f420-4b6e-a7b4-e69216fbcf9a" providerId="ADAL" clId="{1F60A785-6951-E040-BA39-053E41FF3C4A}" dt="2022-09-26T08:44:57.387" v="398" actId="478"/>
          <ac:spMkLst>
            <pc:docMk/>
            <pc:sldMk cId="2320138414" sldId="299"/>
            <ac:spMk id="4" creationId="{6BADDD1C-9705-73B8-1437-C85000CF7258}"/>
          </ac:spMkLst>
        </pc:spChg>
        <pc:spChg chg="del">
          <ac:chgData name="Marco Angelucci" userId="65808fc1-f420-4b6e-a7b4-e69216fbcf9a" providerId="ADAL" clId="{1F60A785-6951-E040-BA39-053E41FF3C4A}" dt="2022-09-26T08:44:57.387" v="398" actId="478"/>
          <ac:spMkLst>
            <pc:docMk/>
            <pc:sldMk cId="2320138414" sldId="299"/>
            <ac:spMk id="5" creationId="{09F8712F-C8E6-E4DC-C36B-20B38DBA5455}"/>
          </ac:spMkLst>
        </pc:spChg>
        <pc:spChg chg="mod">
          <ac:chgData name="Marco Angelucci" userId="65808fc1-f420-4b6e-a7b4-e69216fbcf9a" providerId="ADAL" clId="{1F60A785-6951-E040-BA39-053E41FF3C4A}" dt="2022-09-26T15:36:39.846" v="839" actId="1076"/>
          <ac:spMkLst>
            <pc:docMk/>
            <pc:sldMk cId="2320138414" sldId="299"/>
            <ac:spMk id="6" creationId="{3489527D-9724-DD79-DCBE-1BBF063CCCBD}"/>
          </ac:spMkLst>
        </pc:spChg>
        <pc:spChg chg="del">
          <ac:chgData name="Marco Angelucci" userId="65808fc1-f420-4b6e-a7b4-e69216fbcf9a" providerId="ADAL" clId="{1F60A785-6951-E040-BA39-053E41FF3C4A}" dt="2022-09-26T08:44:57.387" v="398" actId="478"/>
          <ac:spMkLst>
            <pc:docMk/>
            <pc:sldMk cId="2320138414" sldId="299"/>
            <ac:spMk id="7" creationId="{1E0A17D0-797E-A1D0-44EF-7F66D011670A}"/>
          </ac:spMkLst>
        </pc:spChg>
        <pc:spChg chg="del">
          <ac:chgData name="Marco Angelucci" userId="65808fc1-f420-4b6e-a7b4-e69216fbcf9a" providerId="ADAL" clId="{1F60A785-6951-E040-BA39-053E41FF3C4A}" dt="2022-09-26T08:44:57.387" v="398" actId="478"/>
          <ac:spMkLst>
            <pc:docMk/>
            <pc:sldMk cId="2320138414" sldId="299"/>
            <ac:spMk id="8" creationId="{605A5092-281F-E861-DB8D-DC2EECBFAF24}"/>
          </ac:spMkLst>
        </pc:spChg>
        <pc:spChg chg="mod">
          <ac:chgData name="Marco Angelucci" userId="65808fc1-f420-4b6e-a7b4-e69216fbcf9a" providerId="ADAL" clId="{1F60A785-6951-E040-BA39-053E41FF3C4A}" dt="2022-09-27T07:36:30.039" v="1138" actId="122"/>
          <ac:spMkLst>
            <pc:docMk/>
            <pc:sldMk cId="2320138414" sldId="299"/>
            <ac:spMk id="9" creationId="{3E9B01BE-AB50-89DF-F92C-69D2EAAB0917}"/>
          </ac:spMkLst>
        </pc:spChg>
        <pc:spChg chg="mod">
          <ac:chgData name="Marco Angelucci" userId="65808fc1-f420-4b6e-a7b4-e69216fbcf9a" providerId="ADAL" clId="{1F60A785-6951-E040-BA39-053E41FF3C4A}" dt="2022-09-27T07:37:09.859" v="1207" actId="1076"/>
          <ac:spMkLst>
            <pc:docMk/>
            <pc:sldMk cId="2320138414" sldId="299"/>
            <ac:spMk id="11" creationId="{D3B5A722-9624-3680-BDD6-CC9931EC5E5E}"/>
          </ac:spMkLst>
        </pc:spChg>
        <pc:spChg chg="mod">
          <ac:chgData name="Marco Angelucci" userId="65808fc1-f420-4b6e-a7b4-e69216fbcf9a" providerId="ADAL" clId="{1F60A785-6951-E040-BA39-053E41FF3C4A}" dt="2022-09-26T08:45:10.592" v="399"/>
          <ac:spMkLst>
            <pc:docMk/>
            <pc:sldMk cId="2320138414" sldId="299"/>
            <ac:spMk id="15" creationId="{6CE13936-29FE-7D6C-845A-51099D918616}"/>
          </ac:spMkLst>
        </pc:spChg>
        <pc:spChg chg="add mod">
          <ac:chgData name="Marco Angelucci" userId="65808fc1-f420-4b6e-a7b4-e69216fbcf9a" providerId="ADAL" clId="{1F60A785-6951-E040-BA39-053E41FF3C4A}" dt="2022-09-27T07:37:15.123" v="1208" actId="1076"/>
          <ac:spMkLst>
            <pc:docMk/>
            <pc:sldMk cId="2320138414" sldId="299"/>
            <ac:spMk id="17" creationId="{ADEEF3FA-A559-B2A0-4BC6-AAA79CFF8833}"/>
          </ac:spMkLst>
        </pc:spChg>
        <pc:spChg chg="add mod">
          <ac:chgData name="Marco Angelucci" userId="65808fc1-f420-4b6e-a7b4-e69216fbcf9a" providerId="ADAL" clId="{1F60A785-6951-E040-BA39-053E41FF3C4A}" dt="2022-09-26T08:45:10.592" v="399"/>
          <ac:spMkLst>
            <pc:docMk/>
            <pc:sldMk cId="2320138414" sldId="299"/>
            <ac:spMk id="18" creationId="{854033DE-285E-AF6F-1F7A-3B6AA1062877}"/>
          </ac:spMkLst>
        </pc:spChg>
        <pc:spChg chg="add mod">
          <ac:chgData name="Marco Angelucci" userId="65808fc1-f420-4b6e-a7b4-e69216fbcf9a" providerId="ADAL" clId="{1F60A785-6951-E040-BA39-053E41FF3C4A}" dt="2022-09-26T08:45:10.592" v="399"/>
          <ac:spMkLst>
            <pc:docMk/>
            <pc:sldMk cId="2320138414" sldId="299"/>
            <ac:spMk id="19" creationId="{BE4BA6B8-4175-6167-4BED-CBCC039249CB}"/>
          </ac:spMkLst>
        </pc:spChg>
        <pc:spChg chg="add mod">
          <ac:chgData name="Marco Angelucci" userId="65808fc1-f420-4b6e-a7b4-e69216fbcf9a" providerId="ADAL" clId="{1F60A785-6951-E040-BA39-053E41FF3C4A}" dt="2022-09-26T08:45:10.592" v="399"/>
          <ac:spMkLst>
            <pc:docMk/>
            <pc:sldMk cId="2320138414" sldId="299"/>
            <ac:spMk id="20" creationId="{5CD5C8FB-6801-20F0-7F23-6F165BAACFFB}"/>
          </ac:spMkLst>
        </pc:spChg>
        <pc:spChg chg="add mod">
          <ac:chgData name="Marco Angelucci" userId="65808fc1-f420-4b6e-a7b4-e69216fbcf9a" providerId="ADAL" clId="{1F60A785-6951-E040-BA39-053E41FF3C4A}" dt="2022-09-26T08:45:10.592" v="399"/>
          <ac:spMkLst>
            <pc:docMk/>
            <pc:sldMk cId="2320138414" sldId="299"/>
            <ac:spMk id="21" creationId="{A396FA0E-43E3-08D8-3E03-D9509CE7D10A}"/>
          </ac:spMkLst>
        </pc:spChg>
        <pc:spChg chg="add mod">
          <ac:chgData name="Marco Angelucci" userId="65808fc1-f420-4b6e-a7b4-e69216fbcf9a" providerId="ADAL" clId="{1F60A785-6951-E040-BA39-053E41FF3C4A}" dt="2022-09-26T08:45:10.592" v="399"/>
          <ac:spMkLst>
            <pc:docMk/>
            <pc:sldMk cId="2320138414" sldId="299"/>
            <ac:spMk id="22" creationId="{98386BE7-D2CA-BA20-4606-449451300199}"/>
          </ac:spMkLst>
        </pc:spChg>
        <pc:spChg chg="add mod">
          <ac:chgData name="Marco Angelucci" userId="65808fc1-f420-4b6e-a7b4-e69216fbcf9a" providerId="ADAL" clId="{1F60A785-6951-E040-BA39-053E41FF3C4A}" dt="2022-09-26T08:45:10.592" v="399"/>
          <ac:spMkLst>
            <pc:docMk/>
            <pc:sldMk cId="2320138414" sldId="299"/>
            <ac:spMk id="23" creationId="{5B4A79DF-ED09-666E-A1E3-EAF73CA082D3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2320138414" sldId="299"/>
            <ac:spMk id="24" creationId="{48DBEB83-A6C5-240A-9BF0-EAA02A9D1EBB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2320138414" sldId="299"/>
            <ac:spMk id="25" creationId="{3312FEC0-0F49-21FB-7D86-5E99753A7CC2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2320138414" sldId="299"/>
            <ac:spMk id="26" creationId="{DB9AFEB7-5A82-1F69-2E42-53D6A941F7F9}"/>
          </ac:spMkLst>
        </pc:spChg>
        <pc:grpChg chg="add mod">
          <ac:chgData name="Marco Angelucci" userId="65808fc1-f420-4b6e-a7b4-e69216fbcf9a" providerId="ADAL" clId="{1F60A785-6951-E040-BA39-053E41FF3C4A}" dt="2022-09-26T08:45:10.592" v="399"/>
          <ac:grpSpMkLst>
            <pc:docMk/>
            <pc:sldMk cId="2320138414" sldId="299"/>
            <ac:grpSpMk id="13" creationId="{92278E4A-3EEC-7BAE-796D-BE5BAEC6AF2C}"/>
          </ac:grpSpMkLst>
        </pc:grpChg>
        <pc:picChg chg="del">
          <ac:chgData name="Marco Angelucci" userId="65808fc1-f420-4b6e-a7b4-e69216fbcf9a" providerId="ADAL" clId="{1F60A785-6951-E040-BA39-053E41FF3C4A}" dt="2022-09-26T08:44:57.387" v="398" actId="478"/>
          <ac:picMkLst>
            <pc:docMk/>
            <pc:sldMk cId="2320138414" sldId="299"/>
            <ac:picMk id="2" creationId="{88F38B29-E3B1-1A53-5F14-53E039FE5467}"/>
          </ac:picMkLst>
        </pc:picChg>
        <pc:picChg chg="del">
          <ac:chgData name="Marco Angelucci" userId="65808fc1-f420-4b6e-a7b4-e69216fbcf9a" providerId="ADAL" clId="{1F60A785-6951-E040-BA39-053E41FF3C4A}" dt="2022-09-26T08:44:57.387" v="398" actId="478"/>
          <ac:picMkLst>
            <pc:docMk/>
            <pc:sldMk cId="2320138414" sldId="299"/>
            <ac:picMk id="3" creationId="{E7E4EDFB-D7CC-7AFE-481B-3DB881806CD8}"/>
          </ac:picMkLst>
        </pc:picChg>
        <pc:picChg chg="add mod">
          <ac:chgData name="Marco Angelucci" userId="65808fc1-f420-4b6e-a7b4-e69216fbcf9a" providerId="ADAL" clId="{1F60A785-6951-E040-BA39-053E41FF3C4A}" dt="2022-09-26T08:45:26.346" v="401" actId="1076"/>
          <ac:picMkLst>
            <pc:docMk/>
            <pc:sldMk cId="2320138414" sldId="299"/>
            <ac:picMk id="10" creationId="{C6F8546D-93E6-4245-24A2-B4F848DB3616}"/>
          </ac:picMkLst>
        </pc:picChg>
        <pc:picChg chg="add mod">
          <ac:chgData name="Marco Angelucci" userId="65808fc1-f420-4b6e-a7b4-e69216fbcf9a" providerId="ADAL" clId="{1F60A785-6951-E040-BA39-053E41FF3C4A}" dt="2022-09-26T08:45:26.346" v="401" actId="1076"/>
          <ac:picMkLst>
            <pc:docMk/>
            <pc:sldMk cId="2320138414" sldId="299"/>
            <ac:picMk id="12" creationId="{304990DB-9626-1B0B-67B4-273C7D3FF2E9}"/>
          </ac:picMkLst>
        </pc:picChg>
        <pc:picChg chg="mod">
          <ac:chgData name="Marco Angelucci" userId="65808fc1-f420-4b6e-a7b4-e69216fbcf9a" providerId="ADAL" clId="{1F60A785-6951-E040-BA39-053E41FF3C4A}" dt="2022-09-26T08:45:10.592" v="399"/>
          <ac:picMkLst>
            <pc:docMk/>
            <pc:sldMk cId="2320138414" sldId="299"/>
            <ac:picMk id="14" creationId="{8B9850AA-A5A4-7CBB-1322-85E80DD20485}"/>
          </ac:picMkLst>
        </pc:picChg>
        <pc:picChg chg="add mod">
          <ac:chgData name="Marco Angelucci" userId="65808fc1-f420-4b6e-a7b4-e69216fbcf9a" providerId="ADAL" clId="{1F60A785-6951-E040-BA39-053E41FF3C4A}" dt="2022-09-26T08:45:10.592" v="399"/>
          <ac:picMkLst>
            <pc:docMk/>
            <pc:sldMk cId="2320138414" sldId="299"/>
            <ac:picMk id="16" creationId="{2FA30A72-1813-9960-E8E9-CA43D3558497}"/>
          </ac:picMkLst>
        </pc:picChg>
      </pc:sldChg>
      <pc:sldChg chg="add del">
        <pc:chgData name="Marco Angelucci" userId="65808fc1-f420-4b6e-a7b4-e69216fbcf9a" providerId="ADAL" clId="{1F60A785-6951-E040-BA39-053E41FF3C4A}" dt="2022-09-26T08:03:22.242" v="382" actId="2696"/>
        <pc:sldMkLst>
          <pc:docMk/>
          <pc:sldMk cId="2401409568" sldId="299"/>
        </pc:sldMkLst>
      </pc:sldChg>
      <pc:sldChg chg="addSp delSp modSp add mod modClrScheme chgLayout">
        <pc:chgData name="Marco Angelucci" userId="65808fc1-f420-4b6e-a7b4-e69216fbcf9a" providerId="ADAL" clId="{1F60A785-6951-E040-BA39-053E41FF3C4A}" dt="2022-09-27T07:37:34.206" v="1211" actId="122"/>
        <pc:sldMkLst>
          <pc:docMk/>
          <pc:sldMk cId="404642300" sldId="300"/>
        </pc:sldMkLst>
        <pc:spChg chg="del">
          <ac:chgData name="Marco Angelucci" userId="65808fc1-f420-4b6e-a7b4-e69216fbcf9a" providerId="ADAL" clId="{1F60A785-6951-E040-BA39-053E41FF3C4A}" dt="2022-09-26T08:52:27.902" v="462" actId="478"/>
          <ac:spMkLst>
            <pc:docMk/>
            <pc:sldMk cId="404642300" sldId="300"/>
            <ac:spMk id="2" creationId="{972FD80C-B446-346B-DC86-63D2F5E6DAFC}"/>
          </ac:spMkLst>
        </pc:spChg>
        <pc:spChg chg="add del mod ord">
          <ac:chgData name="Marco Angelucci" userId="65808fc1-f420-4b6e-a7b4-e69216fbcf9a" providerId="ADAL" clId="{1F60A785-6951-E040-BA39-053E41FF3C4A}" dt="2022-09-27T07:23:09.254" v="988" actId="478"/>
          <ac:spMkLst>
            <pc:docMk/>
            <pc:sldMk cId="404642300" sldId="300"/>
            <ac:spMk id="2" creationId="{B7D5B906-520B-1103-0A39-8B824981EA88}"/>
          </ac:spMkLst>
        </pc:spChg>
        <pc:spChg chg="mod topLvl">
          <ac:chgData name="Marco Angelucci" userId="65808fc1-f420-4b6e-a7b4-e69216fbcf9a" providerId="ADAL" clId="{1F60A785-6951-E040-BA39-053E41FF3C4A}" dt="2022-09-26T08:53:43.163" v="508" actId="14100"/>
          <ac:spMkLst>
            <pc:docMk/>
            <pc:sldMk cId="404642300" sldId="300"/>
            <ac:spMk id="3" creationId="{7A078172-6022-F0D4-ABD0-06DF72011CF3}"/>
          </ac:spMkLst>
        </pc:spChg>
        <pc:spChg chg="mod">
          <ac:chgData name="Marco Angelucci" userId="65808fc1-f420-4b6e-a7b4-e69216fbcf9a" providerId="ADAL" clId="{1F60A785-6951-E040-BA39-053E41FF3C4A}" dt="2022-09-26T09:08:26.480" v="633" actId="1076"/>
          <ac:spMkLst>
            <pc:docMk/>
            <pc:sldMk cId="404642300" sldId="300"/>
            <ac:spMk id="4" creationId="{2FC26DC3-37DC-1684-CEBE-56ADB78F9B0F}"/>
          </ac:spMkLst>
        </pc:spChg>
        <pc:spChg chg="del">
          <ac:chgData name="Marco Angelucci" userId="65808fc1-f420-4b6e-a7b4-e69216fbcf9a" providerId="ADAL" clId="{1F60A785-6951-E040-BA39-053E41FF3C4A}" dt="2022-09-26T08:52:30.092" v="463" actId="478"/>
          <ac:spMkLst>
            <pc:docMk/>
            <pc:sldMk cId="404642300" sldId="300"/>
            <ac:spMk id="11" creationId="{44AABDAC-5276-0949-9794-33CD57256ECA}"/>
          </ac:spMkLst>
        </pc:spChg>
        <pc:spChg chg="mod topLvl">
          <ac:chgData name="Marco Angelucci" userId="65808fc1-f420-4b6e-a7b4-e69216fbcf9a" providerId="ADAL" clId="{1F60A785-6951-E040-BA39-053E41FF3C4A}" dt="2022-09-26T08:53:31.288" v="503" actId="14100"/>
          <ac:spMkLst>
            <pc:docMk/>
            <pc:sldMk cId="404642300" sldId="300"/>
            <ac:spMk id="12" creationId="{F35C9E19-7F91-70D2-2304-60775939E282}"/>
          </ac:spMkLst>
        </pc:spChg>
        <pc:spChg chg="del topLvl">
          <ac:chgData name="Marco Angelucci" userId="65808fc1-f420-4b6e-a7b4-e69216fbcf9a" providerId="ADAL" clId="{1F60A785-6951-E040-BA39-053E41FF3C4A}" dt="2022-09-26T08:53:32.986" v="504" actId="478"/>
          <ac:spMkLst>
            <pc:docMk/>
            <pc:sldMk cId="404642300" sldId="300"/>
            <ac:spMk id="13" creationId="{FB337384-0EE5-95F0-E9C6-89AED38506CB}"/>
          </ac:spMkLst>
        </pc:spChg>
        <pc:spChg chg="del">
          <ac:chgData name="Marco Angelucci" userId="65808fc1-f420-4b6e-a7b4-e69216fbcf9a" providerId="ADAL" clId="{1F60A785-6951-E040-BA39-053E41FF3C4A}" dt="2022-09-26T08:52:30.092" v="463" actId="478"/>
          <ac:spMkLst>
            <pc:docMk/>
            <pc:sldMk cId="404642300" sldId="300"/>
            <ac:spMk id="14" creationId="{D5DD601A-1174-BA36-19B2-97536B006F72}"/>
          </ac:spMkLst>
        </pc:spChg>
        <pc:spChg chg="del">
          <ac:chgData name="Marco Angelucci" userId="65808fc1-f420-4b6e-a7b4-e69216fbcf9a" providerId="ADAL" clId="{1F60A785-6951-E040-BA39-053E41FF3C4A}" dt="2022-09-26T08:52:30.092" v="463" actId="478"/>
          <ac:spMkLst>
            <pc:docMk/>
            <pc:sldMk cId="404642300" sldId="300"/>
            <ac:spMk id="15" creationId="{6E2F63A8-AC4E-D48B-8D57-9799EF12BC67}"/>
          </ac:spMkLst>
        </pc:spChg>
        <pc:spChg chg="del">
          <ac:chgData name="Marco Angelucci" userId="65808fc1-f420-4b6e-a7b4-e69216fbcf9a" providerId="ADAL" clId="{1F60A785-6951-E040-BA39-053E41FF3C4A}" dt="2022-09-26T08:51:41.990" v="452" actId="478"/>
          <ac:spMkLst>
            <pc:docMk/>
            <pc:sldMk cId="404642300" sldId="300"/>
            <ac:spMk id="16" creationId="{C1588DA7-94C6-7772-E577-7985EA78FCFD}"/>
          </ac:spMkLst>
        </pc:spChg>
        <pc:spChg chg="del">
          <ac:chgData name="Marco Angelucci" userId="65808fc1-f420-4b6e-a7b4-e69216fbcf9a" providerId="ADAL" clId="{1F60A785-6951-E040-BA39-053E41FF3C4A}" dt="2022-09-26T08:51:41.990" v="452" actId="478"/>
          <ac:spMkLst>
            <pc:docMk/>
            <pc:sldMk cId="404642300" sldId="300"/>
            <ac:spMk id="17" creationId="{BF91B48F-0361-D8ED-9BFD-854A3BF1CBF8}"/>
          </ac:spMkLst>
        </pc:spChg>
        <pc:spChg chg="add mod">
          <ac:chgData name="Marco Angelucci" userId="65808fc1-f420-4b6e-a7b4-e69216fbcf9a" providerId="ADAL" clId="{1F60A785-6951-E040-BA39-053E41FF3C4A}" dt="2022-09-27T07:37:34.206" v="1211" actId="122"/>
          <ac:spMkLst>
            <pc:docMk/>
            <pc:sldMk cId="404642300" sldId="300"/>
            <ac:spMk id="18" creationId="{E3285EB6-7791-D4E1-F719-4428AC1669AE}"/>
          </ac:spMkLst>
        </pc:spChg>
        <pc:spChg chg="add mod">
          <ac:chgData name="Marco Angelucci" userId="65808fc1-f420-4b6e-a7b4-e69216fbcf9a" providerId="ADAL" clId="{1F60A785-6951-E040-BA39-053E41FF3C4A}" dt="2022-09-26T08:51:54.965" v="453"/>
          <ac:spMkLst>
            <pc:docMk/>
            <pc:sldMk cId="404642300" sldId="300"/>
            <ac:spMk id="19" creationId="{2AA1B84D-33BA-41D1-00FD-35C540BB9C9B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404642300" sldId="300"/>
            <ac:spMk id="28" creationId="{CB31735D-0779-4B8B-1A95-FE2DEDBAD19B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404642300" sldId="300"/>
            <ac:spMk id="29" creationId="{F81F7DBB-B474-2E07-D8E2-6687894204FE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404642300" sldId="300"/>
            <ac:spMk id="30" creationId="{5A5FE9F4-5C8B-F6AD-DB8B-4C00C2C3BB7E}"/>
          </ac:spMkLst>
        </pc:spChg>
        <pc:grpChg chg="del mod">
          <ac:chgData name="Marco Angelucci" userId="65808fc1-f420-4b6e-a7b4-e69216fbcf9a" providerId="ADAL" clId="{1F60A785-6951-E040-BA39-053E41FF3C4A}" dt="2022-09-26T08:52:35.186" v="464" actId="478"/>
          <ac:grpSpMkLst>
            <pc:docMk/>
            <pc:sldMk cId="404642300" sldId="300"/>
            <ac:grpSpMk id="5" creationId="{381A92DF-8032-575F-DE6D-3D4F73E2AF5C}"/>
          </ac:grpSpMkLst>
        </pc:grpChg>
        <pc:grpChg chg="del mod">
          <ac:chgData name="Marco Angelucci" userId="65808fc1-f420-4b6e-a7b4-e69216fbcf9a" providerId="ADAL" clId="{1F60A785-6951-E040-BA39-053E41FF3C4A}" dt="2022-09-26T08:52:54.156" v="470" actId="478"/>
          <ac:grpSpMkLst>
            <pc:docMk/>
            <pc:sldMk cId="404642300" sldId="300"/>
            <ac:grpSpMk id="8" creationId="{BFCB12FA-B159-C5BF-3402-DD8C26E1B76E}"/>
          </ac:grpSpMkLst>
        </pc:grpChg>
        <pc:grpChg chg="add mod">
          <ac:chgData name="Marco Angelucci" userId="65808fc1-f420-4b6e-a7b4-e69216fbcf9a" providerId="ADAL" clId="{1F60A785-6951-E040-BA39-053E41FF3C4A}" dt="2022-09-26T08:54:41.304" v="523" actId="14100"/>
          <ac:grpSpMkLst>
            <pc:docMk/>
            <pc:sldMk cId="404642300" sldId="300"/>
            <ac:grpSpMk id="20" creationId="{94FF9720-2147-73B7-3893-555C032DA036}"/>
          </ac:grpSpMkLst>
        </pc:grpChg>
        <pc:grpChg chg="add mod">
          <ac:chgData name="Marco Angelucci" userId="65808fc1-f420-4b6e-a7b4-e69216fbcf9a" providerId="ADAL" clId="{1F60A785-6951-E040-BA39-053E41FF3C4A}" dt="2022-09-26T08:54:59.635" v="528" actId="1076"/>
          <ac:grpSpMkLst>
            <pc:docMk/>
            <pc:sldMk cId="404642300" sldId="300"/>
            <ac:grpSpMk id="23" creationId="{92707981-126B-A563-928B-5617DE663679}"/>
          </ac:grpSpMkLst>
        </pc:grpChg>
        <pc:grpChg chg="add del mod">
          <ac:chgData name="Marco Angelucci" userId="65808fc1-f420-4b6e-a7b4-e69216fbcf9a" providerId="ADAL" clId="{1F60A785-6951-E040-BA39-053E41FF3C4A}" dt="2022-09-26T08:53:15.413" v="478" actId="165"/>
          <ac:grpSpMkLst>
            <pc:docMk/>
            <pc:sldMk cId="404642300" sldId="300"/>
            <ac:grpSpMk id="26" creationId="{AEC77A2D-7E31-969E-1847-8A15E81D5008}"/>
          </ac:grpSpMkLst>
        </pc:grpChg>
        <pc:grpChg chg="add mod">
          <ac:chgData name="Marco Angelucci" userId="65808fc1-f420-4b6e-a7b4-e69216fbcf9a" providerId="ADAL" clId="{1F60A785-6951-E040-BA39-053E41FF3C4A}" dt="2022-09-26T08:55:04.168" v="529" actId="1076"/>
          <ac:grpSpMkLst>
            <pc:docMk/>
            <pc:sldMk cId="404642300" sldId="300"/>
            <ac:grpSpMk id="27" creationId="{344C84EA-96A3-07D9-5CBC-0159F3881381}"/>
          </ac:grpSpMkLst>
        </pc:grpChg>
        <pc:picChg chg="mod">
          <ac:chgData name="Marco Angelucci" userId="65808fc1-f420-4b6e-a7b4-e69216fbcf9a" providerId="ADAL" clId="{1F60A785-6951-E040-BA39-053E41FF3C4A}" dt="2022-09-26T08:52:35.921" v="465"/>
          <ac:picMkLst>
            <pc:docMk/>
            <pc:sldMk cId="404642300" sldId="300"/>
            <ac:picMk id="21" creationId="{515B1B04-DB05-06FB-0CF2-5295C9B9CBBF}"/>
          </ac:picMkLst>
        </pc:picChg>
        <pc:picChg chg="mod">
          <ac:chgData name="Marco Angelucci" userId="65808fc1-f420-4b6e-a7b4-e69216fbcf9a" providerId="ADAL" clId="{1F60A785-6951-E040-BA39-053E41FF3C4A}" dt="2022-09-26T08:52:58.656" v="471"/>
          <ac:picMkLst>
            <pc:docMk/>
            <pc:sldMk cId="404642300" sldId="300"/>
            <ac:picMk id="24" creationId="{EEA83270-74EA-4BCC-D7CA-35535C1886E7}"/>
          </ac:picMkLst>
        </pc:picChg>
        <pc:cxnChg chg="mod">
          <ac:chgData name="Marco Angelucci" userId="65808fc1-f420-4b6e-a7b4-e69216fbcf9a" providerId="ADAL" clId="{1F60A785-6951-E040-BA39-053E41FF3C4A}" dt="2022-09-26T08:52:35.921" v="465"/>
          <ac:cxnSpMkLst>
            <pc:docMk/>
            <pc:sldMk cId="404642300" sldId="300"/>
            <ac:cxnSpMk id="22" creationId="{710B453A-67A3-E68F-AA70-538A1B234A55}"/>
          </ac:cxnSpMkLst>
        </pc:cxnChg>
        <pc:cxnChg chg="mod">
          <ac:chgData name="Marco Angelucci" userId="65808fc1-f420-4b6e-a7b4-e69216fbcf9a" providerId="ADAL" clId="{1F60A785-6951-E040-BA39-053E41FF3C4A}" dt="2022-09-26T08:52:58.656" v="471"/>
          <ac:cxnSpMkLst>
            <pc:docMk/>
            <pc:sldMk cId="404642300" sldId="300"/>
            <ac:cxnSpMk id="25" creationId="{310A3BC4-C875-286E-E7A0-E2BA96E72F4F}"/>
          </ac:cxnSpMkLst>
        </pc:cxnChg>
      </pc:sldChg>
      <pc:sldChg chg="addSp modSp add del mod ord modShow">
        <pc:chgData name="Marco Angelucci" userId="65808fc1-f420-4b6e-a7b4-e69216fbcf9a" providerId="ADAL" clId="{1F60A785-6951-E040-BA39-053E41FF3C4A}" dt="2022-09-27T08:23:25.859" v="1404" actId="2696"/>
        <pc:sldMkLst>
          <pc:docMk/>
          <pc:sldMk cId="2475103772" sldId="301"/>
        </pc:sldMkLst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2475103772" sldId="301"/>
            <ac:spMk id="16" creationId="{D519DDA2-D9D6-52BD-50B6-98CC2D87F69F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2475103772" sldId="301"/>
            <ac:spMk id="17" creationId="{D6A74093-6547-B5B4-6D99-0E2573E6189B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2475103772" sldId="301"/>
            <ac:spMk id="20" creationId="{9F56EA88-FC25-8F37-C181-90ACF97FC176}"/>
          </ac:spMkLst>
        </pc:spChg>
      </pc:sldChg>
      <pc:sldChg chg="addSp delSp modSp add mod modClrScheme chgLayout">
        <pc:chgData name="Marco Angelucci" userId="65808fc1-f420-4b6e-a7b4-e69216fbcf9a" providerId="ADAL" clId="{1F60A785-6951-E040-BA39-053E41FF3C4A}" dt="2022-09-27T07:37:37.377" v="1212" actId="122"/>
        <pc:sldMkLst>
          <pc:docMk/>
          <pc:sldMk cId="3947245023" sldId="302"/>
        </pc:sldMkLst>
        <pc:spChg chg="add mod">
          <ac:chgData name="Marco Angelucci" userId="65808fc1-f420-4b6e-a7b4-e69216fbcf9a" providerId="ADAL" clId="{1F60A785-6951-E040-BA39-053E41FF3C4A}" dt="2022-09-26T08:56:23.836" v="548" actId="14100"/>
          <ac:spMkLst>
            <pc:docMk/>
            <pc:sldMk cId="3947245023" sldId="302"/>
            <ac:spMk id="2" creationId="{1D284243-77BD-5C6A-1E3E-4396C5A56C68}"/>
          </ac:spMkLst>
        </pc:spChg>
        <pc:spChg chg="add del mod ord">
          <ac:chgData name="Marco Angelucci" userId="65808fc1-f420-4b6e-a7b4-e69216fbcf9a" providerId="ADAL" clId="{1F60A785-6951-E040-BA39-053E41FF3C4A}" dt="2022-09-27T07:23:05.961" v="987" actId="478"/>
          <ac:spMkLst>
            <pc:docMk/>
            <pc:sldMk cId="3947245023" sldId="302"/>
            <ac:spMk id="3" creationId="{A5B4AB91-8E11-05EA-B831-E2866BDDD5DC}"/>
          </ac:spMkLst>
        </pc:spChg>
        <pc:spChg chg="mod">
          <ac:chgData name="Marco Angelucci" userId="65808fc1-f420-4b6e-a7b4-e69216fbcf9a" providerId="ADAL" clId="{1F60A785-6951-E040-BA39-053E41FF3C4A}" dt="2022-09-26T09:08:22.057" v="632" actId="1076"/>
          <ac:spMkLst>
            <pc:docMk/>
            <pc:sldMk cId="3947245023" sldId="302"/>
            <ac:spMk id="4" creationId="{2FC26DC3-37DC-1684-CEBE-56ADB78F9B0F}"/>
          </ac:spMkLst>
        </pc:spChg>
        <pc:spChg chg="add mod">
          <ac:chgData name="Marco Angelucci" userId="65808fc1-f420-4b6e-a7b4-e69216fbcf9a" providerId="ADAL" clId="{1F60A785-6951-E040-BA39-053E41FF3C4A}" dt="2022-09-26T08:56:07.757" v="545" actId="1076"/>
          <ac:spMkLst>
            <pc:docMk/>
            <pc:sldMk cId="3947245023" sldId="302"/>
            <ac:spMk id="5" creationId="{DE14FD0D-370D-CFE6-054E-4E846795788D}"/>
          </ac:spMkLst>
        </pc:spChg>
        <pc:spChg chg="add mod">
          <ac:chgData name="Marco Angelucci" userId="65808fc1-f420-4b6e-a7b4-e69216fbcf9a" providerId="ADAL" clId="{1F60A785-6951-E040-BA39-053E41FF3C4A}" dt="2022-09-26T08:56:26.413" v="549" actId="1076"/>
          <ac:spMkLst>
            <pc:docMk/>
            <pc:sldMk cId="3947245023" sldId="302"/>
            <ac:spMk id="6" creationId="{DC72C335-126F-C30A-377C-B3FEF8441FC1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3947245023" sldId="302"/>
            <ac:spMk id="7" creationId="{7A51039B-9463-3D02-3BE9-787BFE725180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3947245023" sldId="302"/>
            <ac:spMk id="8" creationId="{E7C5ED90-6D93-1A08-287C-2027ED57C20E}"/>
          </ac:spMkLst>
        </pc:spChg>
        <pc:spChg chg="add mod ord">
          <ac:chgData name="Marco Angelucci" userId="65808fc1-f420-4b6e-a7b4-e69216fbcf9a" providerId="ADAL" clId="{1F60A785-6951-E040-BA39-053E41FF3C4A}" dt="2022-09-27T07:22:58.812" v="985" actId="700"/>
          <ac:spMkLst>
            <pc:docMk/>
            <pc:sldMk cId="3947245023" sldId="302"/>
            <ac:spMk id="9" creationId="{18DBB4C4-84EF-A510-8DB1-410CF083F01B}"/>
          </ac:spMkLst>
        </pc:spChg>
        <pc:spChg chg="mod">
          <ac:chgData name="Marco Angelucci" userId="65808fc1-f420-4b6e-a7b4-e69216fbcf9a" providerId="ADAL" clId="{1F60A785-6951-E040-BA39-053E41FF3C4A}" dt="2022-09-27T07:37:37.377" v="1212" actId="122"/>
          <ac:spMkLst>
            <pc:docMk/>
            <pc:sldMk cId="3947245023" sldId="302"/>
            <ac:spMk id="18" creationId="{E3285EB6-7791-D4E1-F719-4428AC1669AE}"/>
          </ac:spMkLst>
        </pc:spChg>
        <pc:grpChg chg="del">
          <ac:chgData name="Marco Angelucci" userId="65808fc1-f420-4b6e-a7b4-e69216fbcf9a" providerId="ADAL" clId="{1F60A785-6951-E040-BA39-053E41FF3C4A}" dt="2022-09-26T08:55:12.866" v="531" actId="478"/>
          <ac:grpSpMkLst>
            <pc:docMk/>
            <pc:sldMk cId="3947245023" sldId="302"/>
            <ac:grpSpMk id="27" creationId="{344C84EA-96A3-07D9-5CBC-0159F3881381}"/>
          </ac:grpSpMkLst>
        </pc:grpChg>
      </pc:sldChg>
      <pc:sldChg chg="addSp modSp add mod">
        <pc:chgData name="Marco Angelucci" userId="65808fc1-f420-4b6e-a7b4-e69216fbcf9a" providerId="ADAL" clId="{1F60A785-6951-E040-BA39-053E41FF3C4A}" dt="2022-09-26T15:38:07.626" v="845" actId="1036"/>
        <pc:sldMkLst>
          <pc:docMk/>
          <pc:sldMk cId="3702594660" sldId="303"/>
        </pc:sldMkLst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3702594660" sldId="303"/>
            <ac:spMk id="2" creationId="{7B0CD4E9-9305-39F9-462B-91FC3F0E4657}"/>
          </ac:spMkLst>
        </pc:spChg>
        <pc:spChg chg="mod">
          <ac:chgData name="Marco Angelucci" userId="65808fc1-f420-4b6e-a7b4-e69216fbcf9a" providerId="ADAL" clId="{1F60A785-6951-E040-BA39-053E41FF3C4A}" dt="2022-09-26T09:12:42.318" v="742" actId="166"/>
          <ac:spMkLst>
            <pc:docMk/>
            <pc:sldMk cId="3702594660" sldId="303"/>
            <ac:spMk id="5" creationId="{F754E934-3435-7846-D13A-B88B051DEB9C}"/>
          </ac:spMkLst>
        </pc:spChg>
        <pc:spChg chg="mod">
          <ac:chgData name="Marco Angelucci" userId="65808fc1-f420-4b6e-a7b4-e69216fbcf9a" providerId="ADAL" clId="{1F60A785-6951-E040-BA39-053E41FF3C4A}" dt="2022-09-26T09:12:42.318" v="742" actId="166"/>
          <ac:spMkLst>
            <pc:docMk/>
            <pc:sldMk cId="3702594660" sldId="303"/>
            <ac:spMk id="6" creationId="{0B0682DF-C9B8-78EC-7FEA-33815CAD9611}"/>
          </ac:spMkLst>
        </pc:spChg>
        <pc:spChg chg="mod">
          <ac:chgData name="Marco Angelucci" userId="65808fc1-f420-4b6e-a7b4-e69216fbcf9a" providerId="ADAL" clId="{1F60A785-6951-E040-BA39-053E41FF3C4A}" dt="2022-09-26T08:59:58.124" v="578" actId="1076"/>
          <ac:spMkLst>
            <pc:docMk/>
            <pc:sldMk cId="3702594660" sldId="303"/>
            <ac:spMk id="7" creationId="{0B2E5CEE-8B14-5E09-4851-8CAFAABB3638}"/>
          </ac:spMkLst>
        </pc:spChg>
        <pc:spChg chg="mod">
          <ac:chgData name="Marco Angelucci" userId="65808fc1-f420-4b6e-a7b4-e69216fbcf9a" providerId="ADAL" clId="{1F60A785-6951-E040-BA39-053E41FF3C4A}" dt="2022-09-26T09:00:02.647" v="579" actId="1076"/>
          <ac:spMkLst>
            <pc:docMk/>
            <pc:sldMk cId="3702594660" sldId="303"/>
            <ac:spMk id="8" creationId="{23FE18FF-CB54-DDAE-26FF-968753879A7F}"/>
          </ac:spMkLst>
        </pc:spChg>
        <pc:spChg chg="mod">
          <ac:chgData name="Marco Angelucci" userId="65808fc1-f420-4b6e-a7b4-e69216fbcf9a" providerId="ADAL" clId="{1F60A785-6951-E040-BA39-053E41FF3C4A}" dt="2022-09-26T15:38:07.626" v="845" actId="1036"/>
          <ac:spMkLst>
            <pc:docMk/>
            <pc:sldMk cId="3702594660" sldId="303"/>
            <ac:spMk id="10" creationId="{8F2FBD9F-0837-70CE-4B9D-3AF84AF8022D}"/>
          </ac:spMkLst>
        </pc:spChg>
        <pc:spChg chg="mod">
          <ac:chgData name="Marco Angelucci" userId="65808fc1-f420-4b6e-a7b4-e69216fbcf9a" providerId="ADAL" clId="{1F60A785-6951-E040-BA39-053E41FF3C4A}" dt="2022-09-26T15:38:07.626" v="845" actId="1036"/>
          <ac:spMkLst>
            <pc:docMk/>
            <pc:sldMk cId="3702594660" sldId="303"/>
            <ac:spMk id="11" creationId="{F37E1AF0-3D51-DF37-30DF-B28A33B6E454}"/>
          </ac:spMkLst>
        </pc:spChg>
        <pc:spChg chg="mod">
          <ac:chgData name="Marco Angelucci" userId="65808fc1-f420-4b6e-a7b4-e69216fbcf9a" providerId="ADAL" clId="{1F60A785-6951-E040-BA39-053E41FF3C4A}" dt="2022-09-26T15:38:07.626" v="845" actId="1036"/>
          <ac:spMkLst>
            <pc:docMk/>
            <pc:sldMk cId="3702594660" sldId="303"/>
            <ac:spMk id="12" creationId="{DF735A94-53CF-C42B-45BC-99A250F3CD4E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3702594660" sldId="303"/>
            <ac:spMk id="13" creationId="{21790AA0-5ADC-31D2-4407-8DE82CCA8F5F}"/>
          </ac:spMkLst>
        </pc:spChg>
        <pc:spChg chg="add mod">
          <ac:chgData name="Marco Angelucci" userId="65808fc1-f420-4b6e-a7b4-e69216fbcf9a" providerId="ADAL" clId="{1F60A785-6951-E040-BA39-053E41FF3C4A}" dt="2022-09-26T09:01:40.031" v="587"/>
          <ac:spMkLst>
            <pc:docMk/>
            <pc:sldMk cId="3702594660" sldId="303"/>
            <ac:spMk id="14" creationId="{D1EDEEB1-A2DF-D468-77E2-7FF014E839C7}"/>
          </ac:spMkLst>
        </pc:spChg>
      </pc:sldChg>
      <pc:sldChg chg="addSp delSp modSp add mod">
        <pc:chgData name="Marco Angelucci" userId="65808fc1-f420-4b6e-a7b4-e69216fbcf9a" providerId="ADAL" clId="{1F60A785-6951-E040-BA39-053E41FF3C4A}" dt="2022-09-27T10:24:58.206" v="1516" actId="1076"/>
        <pc:sldMkLst>
          <pc:docMk/>
          <pc:sldMk cId="743253723" sldId="304"/>
        </pc:sldMkLst>
        <pc:spChg chg="del">
          <ac:chgData name="Marco Angelucci" userId="65808fc1-f420-4b6e-a7b4-e69216fbcf9a" providerId="ADAL" clId="{1F60A785-6951-E040-BA39-053E41FF3C4A}" dt="2022-09-27T07:33:10.895" v="1037" actId="478"/>
          <ac:spMkLst>
            <pc:docMk/>
            <pc:sldMk cId="743253723" sldId="304"/>
            <ac:spMk id="5" creationId="{990E167C-6869-BE2C-1710-FC0205461FB7}"/>
          </ac:spMkLst>
        </pc:spChg>
        <pc:spChg chg="mod">
          <ac:chgData name="Marco Angelucci" userId="65808fc1-f420-4b6e-a7b4-e69216fbcf9a" providerId="ADAL" clId="{1F60A785-6951-E040-BA39-053E41FF3C4A}" dt="2022-09-27T07:33:28.096" v="1046" actId="1076"/>
          <ac:spMkLst>
            <pc:docMk/>
            <pc:sldMk cId="743253723" sldId="304"/>
            <ac:spMk id="7" creationId="{544F2807-FEC5-38DA-8C92-3EFA04DEBC64}"/>
          </ac:spMkLst>
        </pc:spChg>
        <pc:spChg chg="mod">
          <ac:chgData name="Marco Angelucci" userId="65808fc1-f420-4b6e-a7b4-e69216fbcf9a" providerId="ADAL" clId="{1F60A785-6951-E040-BA39-053E41FF3C4A}" dt="2022-09-27T07:33:40.711" v="1051" actId="1076"/>
          <ac:spMkLst>
            <pc:docMk/>
            <pc:sldMk cId="743253723" sldId="304"/>
            <ac:spMk id="8" creationId="{E7D48D1E-7D24-22D4-6A80-0DCE88B871B1}"/>
          </ac:spMkLst>
        </pc:spChg>
        <pc:spChg chg="mod">
          <ac:chgData name="Marco Angelucci" userId="65808fc1-f420-4b6e-a7b4-e69216fbcf9a" providerId="ADAL" clId="{1F60A785-6951-E040-BA39-053E41FF3C4A}" dt="2022-09-27T10:24:29.286" v="1508" actId="20577"/>
          <ac:spMkLst>
            <pc:docMk/>
            <pc:sldMk cId="743253723" sldId="304"/>
            <ac:spMk id="9" creationId="{12BB3060-057E-E1DB-2742-02E2B1B63908}"/>
          </ac:spMkLst>
        </pc:spChg>
        <pc:spChg chg="mod">
          <ac:chgData name="Marco Angelucci" userId="65808fc1-f420-4b6e-a7b4-e69216fbcf9a" providerId="ADAL" clId="{1F60A785-6951-E040-BA39-053E41FF3C4A}" dt="2022-09-27T07:33:55.072" v="1068" actId="1076"/>
          <ac:spMkLst>
            <pc:docMk/>
            <pc:sldMk cId="743253723" sldId="304"/>
            <ac:spMk id="10" creationId="{9B9DEE48-038A-65CF-AB2E-E237DAE02B18}"/>
          </ac:spMkLst>
        </pc:spChg>
        <pc:spChg chg="add mod">
          <ac:chgData name="Marco Angelucci" userId="65808fc1-f420-4b6e-a7b4-e69216fbcf9a" providerId="ADAL" clId="{1F60A785-6951-E040-BA39-053E41FF3C4A}" dt="2022-09-27T10:24:58.206" v="1516" actId="1076"/>
          <ac:spMkLst>
            <pc:docMk/>
            <pc:sldMk cId="743253723" sldId="304"/>
            <ac:spMk id="15" creationId="{37A54DE6-3139-4892-D445-A57F9182A483}"/>
          </ac:spMkLst>
        </pc:spChg>
        <pc:picChg chg="del">
          <ac:chgData name="Marco Angelucci" userId="65808fc1-f420-4b6e-a7b4-e69216fbcf9a" providerId="ADAL" clId="{1F60A785-6951-E040-BA39-053E41FF3C4A}" dt="2022-09-27T07:33:07.291" v="1035" actId="478"/>
          <ac:picMkLst>
            <pc:docMk/>
            <pc:sldMk cId="743253723" sldId="304"/>
            <ac:picMk id="2" creationId="{0CF55C2F-F5D6-BE92-F296-DA503B5C832D}"/>
          </ac:picMkLst>
        </pc:picChg>
        <pc:picChg chg="del">
          <ac:chgData name="Marco Angelucci" userId="65808fc1-f420-4b6e-a7b4-e69216fbcf9a" providerId="ADAL" clId="{1F60A785-6951-E040-BA39-053E41FF3C4A}" dt="2022-09-27T07:33:08.354" v="1036" actId="478"/>
          <ac:picMkLst>
            <pc:docMk/>
            <pc:sldMk cId="743253723" sldId="304"/>
            <ac:picMk id="3" creationId="{BED3C513-F771-FC83-4DF0-9BFD6FFD82E9}"/>
          </ac:picMkLst>
        </pc:picChg>
        <pc:picChg chg="del mod">
          <ac:chgData name="Marco Angelucci" userId="65808fc1-f420-4b6e-a7b4-e69216fbcf9a" providerId="ADAL" clId="{1F60A785-6951-E040-BA39-053E41FF3C4A}" dt="2022-09-27T10:23:44.102" v="1502" actId="478"/>
          <ac:picMkLst>
            <pc:docMk/>
            <pc:sldMk cId="743253723" sldId="304"/>
            <ac:picMk id="6" creationId="{2F8C6EC7-3D4A-7B3A-8BB8-F56317834D25}"/>
          </ac:picMkLst>
        </pc:picChg>
        <pc:picChg chg="add mod">
          <ac:chgData name="Marco Angelucci" userId="65808fc1-f420-4b6e-a7b4-e69216fbcf9a" providerId="ADAL" clId="{1F60A785-6951-E040-BA39-053E41FF3C4A}" dt="2022-09-27T10:24:18.447" v="1506" actId="1076"/>
          <ac:picMkLst>
            <pc:docMk/>
            <pc:sldMk cId="743253723" sldId="304"/>
            <ac:picMk id="14" creationId="{0F4273D2-E704-7AA2-89A9-8A9C174B33C6}"/>
          </ac:picMkLst>
        </pc:picChg>
      </pc:sldChg>
      <pc:sldChg chg="addSp delSp modSp add mod ord">
        <pc:chgData name="Marco Angelucci" userId="65808fc1-f420-4b6e-a7b4-e69216fbcf9a" providerId="ADAL" clId="{1F60A785-6951-E040-BA39-053E41FF3C4A}" dt="2022-09-27T08:15:36.438" v="1360" actId="20578"/>
        <pc:sldMkLst>
          <pc:docMk/>
          <pc:sldMk cId="1879303159" sldId="305"/>
        </pc:sldMkLst>
        <pc:spChg chg="mod">
          <ac:chgData name="Marco Angelucci" userId="65808fc1-f420-4b6e-a7b4-e69216fbcf9a" providerId="ADAL" clId="{1F60A785-6951-E040-BA39-053E41FF3C4A}" dt="2022-09-27T08:10:48.060" v="1333" actId="1076"/>
          <ac:spMkLst>
            <pc:docMk/>
            <pc:sldMk cId="1879303159" sldId="305"/>
            <ac:spMk id="5" creationId="{5DEBDA53-34A7-C5AD-374B-EF8F5782C2F1}"/>
          </ac:spMkLst>
        </pc:spChg>
        <pc:spChg chg="mod">
          <ac:chgData name="Marco Angelucci" userId="65808fc1-f420-4b6e-a7b4-e69216fbcf9a" providerId="ADAL" clId="{1F60A785-6951-E040-BA39-053E41FF3C4A}" dt="2022-09-27T08:10:50.711" v="1334" actId="1076"/>
          <ac:spMkLst>
            <pc:docMk/>
            <pc:sldMk cId="1879303159" sldId="305"/>
            <ac:spMk id="6" creationId="{AB2E7457-110D-A0FE-3C64-EABBF3ED362D}"/>
          </ac:spMkLst>
        </pc:spChg>
        <pc:spChg chg="del">
          <ac:chgData name="Marco Angelucci" userId="65808fc1-f420-4b6e-a7b4-e69216fbcf9a" providerId="ADAL" clId="{1F60A785-6951-E040-BA39-053E41FF3C4A}" dt="2022-09-27T08:10:31.182" v="1327" actId="478"/>
          <ac:spMkLst>
            <pc:docMk/>
            <pc:sldMk cId="1879303159" sldId="305"/>
            <ac:spMk id="8" creationId="{F0199A23-38C8-C8F3-811C-6494DE871295}"/>
          </ac:spMkLst>
        </pc:spChg>
        <pc:spChg chg="mod">
          <ac:chgData name="Marco Angelucci" userId="65808fc1-f420-4b6e-a7b4-e69216fbcf9a" providerId="ADAL" clId="{1F60A785-6951-E040-BA39-053E41FF3C4A}" dt="2022-09-27T08:10:54.978" v="1336" actId="1076"/>
          <ac:spMkLst>
            <pc:docMk/>
            <pc:sldMk cId="1879303159" sldId="305"/>
            <ac:spMk id="10" creationId="{3CD5E4D6-DB75-C5CB-6950-15AC291D6BB5}"/>
          </ac:spMkLst>
        </pc:spChg>
        <pc:spChg chg="mod">
          <ac:chgData name="Marco Angelucci" userId="65808fc1-f420-4b6e-a7b4-e69216fbcf9a" providerId="ADAL" clId="{1F60A785-6951-E040-BA39-053E41FF3C4A}" dt="2022-09-27T08:10:52.859" v="1335" actId="1076"/>
          <ac:spMkLst>
            <pc:docMk/>
            <pc:sldMk cId="1879303159" sldId="305"/>
            <ac:spMk id="11" creationId="{3CF1CB64-6F09-DB68-7113-EE0CC9DD92D5}"/>
          </ac:spMkLst>
        </pc:spChg>
        <pc:spChg chg="mod">
          <ac:chgData name="Marco Angelucci" userId="65808fc1-f420-4b6e-a7b4-e69216fbcf9a" providerId="ADAL" clId="{1F60A785-6951-E040-BA39-053E41FF3C4A}" dt="2022-09-27T08:11:29.099" v="1346" actId="1076"/>
          <ac:spMkLst>
            <pc:docMk/>
            <pc:sldMk cId="1879303159" sldId="305"/>
            <ac:spMk id="12" creationId="{269C99D9-7EE4-4F7E-E55E-2D770CF588D6}"/>
          </ac:spMkLst>
        </pc:spChg>
        <pc:spChg chg="mod">
          <ac:chgData name="Marco Angelucci" userId="65808fc1-f420-4b6e-a7b4-e69216fbcf9a" providerId="ADAL" clId="{1F60A785-6951-E040-BA39-053E41FF3C4A}" dt="2022-09-27T08:11:40.741" v="1350" actId="1076"/>
          <ac:spMkLst>
            <pc:docMk/>
            <pc:sldMk cId="1879303159" sldId="305"/>
            <ac:spMk id="13" creationId="{97A40313-A57B-A889-97FE-060B041D82E6}"/>
          </ac:spMkLst>
        </pc:spChg>
        <pc:spChg chg="mod">
          <ac:chgData name="Marco Angelucci" userId="65808fc1-f420-4b6e-a7b4-e69216fbcf9a" providerId="ADAL" clId="{1F60A785-6951-E040-BA39-053E41FF3C4A}" dt="2022-09-27T08:11:44.012" v="1351" actId="1076"/>
          <ac:spMkLst>
            <pc:docMk/>
            <pc:sldMk cId="1879303159" sldId="305"/>
            <ac:spMk id="14" creationId="{1008BBD2-E8D3-F565-24E0-AC8E842BFCDA}"/>
          </ac:spMkLst>
        </pc:spChg>
        <pc:spChg chg="mod">
          <ac:chgData name="Marco Angelucci" userId="65808fc1-f420-4b6e-a7b4-e69216fbcf9a" providerId="ADAL" clId="{1F60A785-6951-E040-BA39-053E41FF3C4A}" dt="2022-09-27T08:11:27.159" v="1345" actId="1076"/>
          <ac:spMkLst>
            <pc:docMk/>
            <pc:sldMk cId="1879303159" sldId="305"/>
            <ac:spMk id="15" creationId="{5F2B7B28-07BE-E203-BA63-F8CED49025C9}"/>
          </ac:spMkLst>
        </pc:spChg>
        <pc:spChg chg="del">
          <ac:chgData name="Marco Angelucci" userId="65808fc1-f420-4b6e-a7b4-e69216fbcf9a" providerId="ADAL" clId="{1F60A785-6951-E040-BA39-053E41FF3C4A}" dt="2022-09-27T08:10:24.604" v="1324" actId="478"/>
          <ac:spMkLst>
            <pc:docMk/>
            <pc:sldMk cId="1879303159" sldId="305"/>
            <ac:spMk id="19" creationId="{C9D4F982-FD0F-C37B-52BA-AB28E32B294F}"/>
          </ac:spMkLst>
        </pc:spChg>
        <pc:spChg chg="add mod">
          <ac:chgData name="Marco Angelucci" userId="65808fc1-f420-4b6e-a7b4-e69216fbcf9a" providerId="ADAL" clId="{1F60A785-6951-E040-BA39-053E41FF3C4A}" dt="2022-09-27T08:10:25.058" v="1325"/>
          <ac:spMkLst>
            <pc:docMk/>
            <pc:sldMk cId="1879303159" sldId="305"/>
            <ac:spMk id="20" creationId="{CE915350-A289-EED4-A49B-912F93A4CD7B}"/>
          </ac:spMkLst>
        </pc:spChg>
        <pc:picChg chg="mod">
          <ac:chgData name="Marco Angelucci" userId="65808fc1-f420-4b6e-a7b4-e69216fbcf9a" providerId="ADAL" clId="{1F60A785-6951-E040-BA39-053E41FF3C4A}" dt="2022-09-27T08:11:09.131" v="1342" actId="207"/>
          <ac:picMkLst>
            <pc:docMk/>
            <pc:sldMk cId="1879303159" sldId="305"/>
            <ac:picMk id="2" creationId="{FB010783-1E2B-5EEE-BD6C-3C1809131EE6}"/>
          </ac:picMkLst>
        </pc:picChg>
        <pc:picChg chg="mod">
          <ac:chgData name="Marco Angelucci" userId="65808fc1-f420-4b6e-a7b4-e69216fbcf9a" providerId="ADAL" clId="{1F60A785-6951-E040-BA39-053E41FF3C4A}" dt="2022-09-27T08:10:57.057" v="1337" actId="207"/>
          <ac:picMkLst>
            <pc:docMk/>
            <pc:sldMk cId="1879303159" sldId="305"/>
            <ac:picMk id="3" creationId="{7DFD0DAF-5F75-D1AC-918B-18DA4114F57E}"/>
          </ac:picMkLst>
        </pc:picChg>
        <pc:picChg chg="del">
          <ac:chgData name="Marco Angelucci" userId="65808fc1-f420-4b6e-a7b4-e69216fbcf9a" providerId="ADAL" clId="{1F60A785-6951-E040-BA39-053E41FF3C4A}" dt="2022-09-27T08:10:28.557" v="1326" actId="478"/>
          <ac:picMkLst>
            <pc:docMk/>
            <pc:sldMk cId="1879303159" sldId="305"/>
            <ac:picMk id="7" creationId="{8B699559-E342-3826-8347-2C438A1EFF41}"/>
          </ac:picMkLst>
        </pc:picChg>
        <pc:picChg chg="del">
          <ac:chgData name="Marco Angelucci" userId="65808fc1-f420-4b6e-a7b4-e69216fbcf9a" providerId="ADAL" clId="{1F60A785-6951-E040-BA39-053E41FF3C4A}" dt="2022-09-27T08:10:32.287" v="1328" actId="478"/>
          <ac:picMkLst>
            <pc:docMk/>
            <pc:sldMk cId="1879303159" sldId="305"/>
            <ac:picMk id="9" creationId="{A23A47AF-6F63-76F2-26C3-585CB380D449}"/>
          </ac:picMkLst>
        </pc:picChg>
      </pc:sldChg>
      <pc:sldChg chg="addSp delSp modSp new mod modClrScheme chgLayout">
        <pc:chgData name="Marco Angelucci" userId="65808fc1-f420-4b6e-a7b4-e69216fbcf9a" providerId="ADAL" clId="{1F60A785-6951-E040-BA39-053E41FF3C4A}" dt="2022-09-27T08:31:41.147" v="1475" actId="1076"/>
        <pc:sldMkLst>
          <pc:docMk/>
          <pc:sldMk cId="3678104392" sldId="306"/>
        </pc:sldMkLst>
        <pc:spChg chg="del mod ord">
          <ac:chgData name="Marco Angelucci" userId="65808fc1-f420-4b6e-a7b4-e69216fbcf9a" providerId="ADAL" clId="{1F60A785-6951-E040-BA39-053E41FF3C4A}" dt="2022-09-27T08:25:45.984" v="1406" actId="700"/>
          <ac:spMkLst>
            <pc:docMk/>
            <pc:sldMk cId="3678104392" sldId="306"/>
            <ac:spMk id="2" creationId="{A5EE540B-4C02-C66A-F5F2-9181EEF01977}"/>
          </ac:spMkLst>
        </pc:spChg>
        <pc:spChg chg="del">
          <ac:chgData name="Marco Angelucci" userId="65808fc1-f420-4b6e-a7b4-e69216fbcf9a" providerId="ADAL" clId="{1F60A785-6951-E040-BA39-053E41FF3C4A}" dt="2022-09-27T08:25:45.984" v="1406" actId="700"/>
          <ac:spMkLst>
            <pc:docMk/>
            <pc:sldMk cId="3678104392" sldId="306"/>
            <ac:spMk id="3" creationId="{B605D24D-32E3-23D0-97B3-C3D97AEB7ECF}"/>
          </ac:spMkLst>
        </pc:spChg>
        <pc:spChg chg="mod ord">
          <ac:chgData name="Marco Angelucci" userId="65808fc1-f420-4b6e-a7b4-e69216fbcf9a" providerId="ADAL" clId="{1F60A785-6951-E040-BA39-053E41FF3C4A}" dt="2022-09-27T08:25:45.984" v="1406" actId="700"/>
          <ac:spMkLst>
            <pc:docMk/>
            <pc:sldMk cId="3678104392" sldId="306"/>
            <ac:spMk id="4" creationId="{D26045F1-1ECE-5CCF-4DBB-9F14EA678106}"/>
          </ac:spMkLst>
        </pc:spChg>
        <pc:spChg chg="mod ord">
          <ac:chgData name="Marco Angelucci" userId="65808fc1-f420-4b6e-a7b4-e69216fbcf9a" providerId="ADAL" clId="{1F60A785-6951-E040-BA39-053E41FF3C4A}" dt="2022-09-27T08:25:45.984" v="1406" actId="700"/>
          <ac:spMkLst>
            <pc:docMk/>
            <pc:sldMk cId="3678104392" sldId="306"/>
            <ac:spMk id="5" creationId="{AE92ECA5-744E-644B-C529-ADE37A2612C4}"/>
          </ac:spMkLst>
        </pc:spChg>
        <pc:spChg chg="mod ord">
          <ac:chgData name="Marco Angelucci" userId="65808fc1-f420-4b6e-a7b4-e69216fbcf9a" providerId="ADAL" clId="{1F60A785-6951-E040-BA39-053E41FF3C4A}" dt="2022-09-27T08:25:45.984" v="1406" actId="700"/>
          <ac:spMkLst>
            <pc:docMk/>
            <pc:sldMk cId="3678104392" sldId="306"/>
            <ac:spMk id="6" creationId="{E7DB4600-A533-BE52-BC7B-EAEEA8E1D785}"/>
          </ac:spMkLst>
        </pc:spChg>
        <pc:spChg chg="add del mod ord">
          <ac:chgData name="Marco Angelucci" userId="65808fc1-f420-4b6e-a7b4-e69216fbcf9a" providerId="ADAL" clId="{1F60A785-6951-E040-BA39-053E41FF3C4A}" dt="2022-09-27T08:31:41.147" v="1475" actId="1076"/>
          <ac:spMkLst>
            <pc:docMk/>
            <pc:sldMk cId="3678104392" sldId="306"/>
            <ac:spMk id="7" creationId="{8DFDDE51-D968-D572-655D-2A56DEB4C7F3}"/>
          </ac:spMkLst>
        </pc:spChg>
      </pc:sldChg>
      <pc:sldChg chg="add">
        <pc:chgData name="Marco Angelucci" userId="65808fc1-f420-4b6e-a7b4-e69216fbcf9a" providerId="ADAL" clId="{1F60A785-6951-E040-BA39-053E41FF3C4A}" dt="2022-09-27T10:23:37.438" v="1501" actId="2890"/>
        <pc:sldMkLst>
          <pc:docMk/>
          <pc:sldMk cId="875546472" sldId="307"/>
        </pc:sldMkLst>
      </pc:sldChg>
      <pc:sldMasterChg chg="addSp delSp modSp mod modSldLayout">
        <pc:chgData name="Marco Angelucci" userId="65808fc1-f420-4b6e-a7b4-e69216fbcf9a" providerId="ADAL" clId="{1F60A785-6951-E040-BA39-053E41FF3C4A}" dt="2022-09-27T07:24:03.578" v="1001" actId="14100"/>
        <pc:sldMasterMkLst>
          <pc:docMk/>
          <pc:sldMasterMk cId="921225908" sldId="2147483809"/>
        </pc:sldMasterMkLst>
        <pc:spChg chg="del mod">
          <ac:chgData name="Marco Angelucci" userId="65808fc1-f420-4b6e-a7b4-e69216fbcf9a" providerId="ADAL" clId="{1F60A785-6951-E040-BA39-053E41FF3C4A}" dt="2022-09-26T09:06:04.959" v="618" actId="478"/>
          <ac:spMkLst>
            <pc:docMk/>
            <pc:sldMasterMk cId="921225908" sldId="2147483809"/>
            <ac:spMk id="4" creationId="{00000000-0000-0000-0000-000000000000}"/>
          </ac:spMkLst>
        </pc:spChg>
        <pc:spChg chg="del mod">
          <ac:chgData name="Marco Angelucci" userId="65808fc1-f420-4b6e-a7b4-e69216fbcf9a" providerId="ADAL" clId="{1F60A785-6951-E040-BA39-053E41FF3C4A}" dt="2022-09-26T09:06:04.959" v="618" actId="478"/>
          <ac:spMkLst>
            <pc:docMk/>
            <pc:sldMasterMk cId="921225908" sldId="2147483809"/>
            <ac:spMk id="5" creationId="{00000000-0000-0000-0000-000000000000}"/>
          </ac:spMkLst>
        </pc:spChg>
        <pc:spChg chg="del mod">
          <ac:chgData name="Marco Angelucci" userId="65808fc1-f420-4b6e-a7b4-e69216fbcf9a" providerId="ADAL" clId="{1F60A785-6951-E040-BA39-053E41FF3C4A}" dt="2022-09-26T09:06:04.959" v="618" actId="478"/>
          <ac:spMkLst>
            <pc:docMk/>
            <pc:sldMasterMk cId="921225908" sldId="2147483809"/>
            <ac:spMk id="6" creationId="{00000000-0000-0000-0000-000000000000}"/>
          </ac:spMkLst>
        </pc:spChg>
        <pc:spChg chg="add mod">
          <ac:chgData name="Marco Angelucci" userId="65808fc1-f420-4b6e-a7b4-e69216fbcf9a" providerId="ADAL" clId="{1F60A785-6951-E040-BA39-053E41FF3C4A}" dt="2022-09-26T09:06:05.504" v="619"/>
          <ac:spMkLst>
            <pc:docMk/>
            <pc:sldMasterMk cId="921225908" sldId="2147483809"/>
            <ac:spMk id="7" creationId="{B2FB5F5F-19E3-4EFC-61DC-87166FF8825A}"/>
          </ac:spMkLst>
        </pc:spChg>
        <pc:spChg chg="add mod">
          <ac:chgData name="Marco Angelucci" userId="65808fc1-f420-4b6e-a7b4-e69216fbcf9a" providerId="ADAL" clId="{1F60A785-6951-E040-BA39-053E41FF3C4A}" dt="2022-09-26T09:06:05.504" v="619"/>
          <ac:spMkLst>
            <pc:docMk/>
            <pc:sldMasterMk cId="921225908" sldId="2147483809"/>
            <ac:spMk id="8" creationId="{FE231AD6-4276-57C8-B49C-FD7BF26C0FC9}"/>
          </ac:spMkLst>
        </pc:spChg>
        <pc:spChg chg="add mod">
          <ac:chgData name="Marco Angelucci" userId="65808fc1-f420-4b6e-a7b4-e69216fbcf9a" providerId="ADAL" clId="{1F60A785-6951-E040-BA39-053E41FF3C4A}" dt="2022-09-26T09:06:05.504" v="619"/>
          <ac:spMkLst>
            <pc:docMk/>
            <pc:sldMasterMk cId="921225908" sldId="2147483809"/>
            <ac:spMk id="9" creationId="{5CEDCE14-7E13-DA1E-36A8-F900071ABBFA}"/>
          </ac:spMkLst>
        </pc:spChg>
        <pc:picChg chg="add del mod modCrop">
          <ac:chgData name="Marco Angelucci" userId="65808fc1-f420-4b6e-a7b4-e69216fbcf9a" providerId="ADAL" clId="{1F60A785-6951-E040-BA39-053E41FF3C4A}" dt="2022-09-27T07:13:37.654" v="929" actId="478"/>
          <ac:picMkLst>
            <pc:docMk/>
            <pc:sldMasterMk cId="921225908" sldId="2147483809"/>
            <ac:picMk id="5" creationId="{B69E1612-4393-8C3F-0926-3977CFBF3F67}"/>
          </ac:picMkLst>
        </pc:picChg>
        <pc:picChg chg="add mod modCrop">
          <ac:chgData name="Marco Angelucci" userId="65808fc1-f420-4b6e-a7b4-e69216fbcf9a" providerId="ADAL" clId="{1F60A785-6951-E040-BA39-053E41FF3C4A}" dt="2022-09-27T07:24:03.578" v="1001" actId="14100"/>
          <ac:picMkLst>
            <pc:docMk/>
            <pc:sldMasterMk cId="921225908" sldId="2147483809"/>
            <ac:picMk id="6" creationId="{18A3CFDA-247E-2502-1B64-688523112405}"/>
          </ac:picMkLst>
        </pc:picChg>
        <pc:picChg chg="add del mod">
          <ac:chgData name="Marco Angelucci" userId="65808fc1-f420-4b6e-a7b4-e69216fbcf9a" providerId="ADAL" clId="{1F60A785-6951-E040-BA39-053E41FF3C4A}" dt="2022-09-26T15:29:15.500" v="774" actId="478"/>
          <ac:picMkLst>
            <pc:docMk/>
            <pc:sldMasterMk cId="921225908" sldId="2147483809"/>
            <ac:picMk id="10" creationId="{A254A964-B7E2-1DE9-29EE-600F470EB0C3}"/>
          </ac:picMkLst>
        </pc:picChg>
        <pc:picChg chg="add mod">
          <ac:chgData name="Marco Angelucci" userId="65808fc1-f420-4b6e-a7b4-e69216fbcf9a" providerId="ADAL" clId="{1F60A785-6951-E040-BA39-053E41FF3C4A}" dt="2022-09-27T07:24:00.230" v="1000" actId="14100"/>
          <ac:picMkLst>
            <pc:docMk/>
            <pc:sldMasterMk cId="921225908" sldId="2147483809"/>
            <ac:picMk id="11" creationId="{7B2DDE58-78F1-1B68-A47F-6B22CA3CF550}"/>
          </ac:picMkLst>
        </pc:picChg>
        <pc:sldLayoutChg chg="addSp delSp modSp mod">
          <pc:chgData name="Marco Angelucci" userId="65808fc1-f420-4b6e-a7b4-e69216fbcf9a" providerId="ADAL" clId="{1F60A785-6951-E040-BA39-053E41FF3C4A}" dt="2022-09-26T09:06:53.118" v="623"/>
          <pc:sldLayoutMkLst>
            <pc:docMk/>
            <pc:sldMasterMk cId="921225908" sldId="2147483809"/>
            <pc:sldLayoutMk cId="1947649725" sldId="2147483810"/>
          </pc:sldLayoutMkLst>
          <pc:spChg chg="del">
            <ac:chgData name="Marco Angelucci" userId="65808fc1-f420-4b6e-a7b4-e69216fbcf9a" providerId="ADAL" clId="{1F60A785-6951-E040-BA39-053E41FF3C4A}" dt="2022-09-26T09:06:52.811" v="622" actId="478"/>
            <ac:spMkLst>
              <pc:docMk/>
              <pc:sldMasterMk cId="921225908" sldId="2147483809"/>
              <pc:sldLayoutMk cId="1947649725" sldId="2147483810"/>
              <ac:spMk id="4" creationId="{00000000-0000-0000-0000-000000000000}"/>
            </ac:spMkLst>
          </pc:spChg>
          <pc:spChg chg="del">
            <ac:chgData name="Marco Angelucci" userId="65808fc1-f420-4b6e-a7b4-e69216fbcf9a" providerId="ADAL" clId="{1F60A785-6951-E040-BA39-053E41FF3C4A}" dt="2022-09-26T09:06:52.811" v="622" actId="478"/>
            <ac:spMkLst>
              <pc:docMk/>
              <pc:sldMasterMk cId="921225908" sldId="2147483809"/>
              <pc:sldLayoutMk cId="1947649725" sldId="2147483810"/>
              <ac:spMk id="5" creationId="{00000000-0000-0000-0000-000000000000}"/>
            </ac:spMkLst>
          </pc:spChg>
          <pc:spChg chg="del">
            <ac:chgData name="Marco Angelucci" userId="65808fc1-f420-4b6e-a7b4-e69216fbcf9a" providerId="ADAL" clId="{1F60A785-6951-E040-BA39-053E41FF3C4A}" dt="2022-09-26T09:06:52.811" v="622" actId="478"/>
            <ac:spMkLst>
              <pc:docMk/>
              <pc:sldMasterMk cId="921225908" sldId="2147483809"/>
              <pc:sldLayoutMk cId="1947649725" sldId="2147483810"/>
              <ac:spMk id="6" creationId="{00000000-0000-0000-0000-000000000000}"/>
            </ac:spMkLst>
          </pc:spChg>
          <pc:spChg chg="add mod">
            <ac:chgData name="Marco Angelucci" userId="65808fc1-f420-4b6e-a7b4-e69216fbcf9a" providerId="ADAL" clId="{1F60A785-6951-E040-BA39-053E41FF3C4A}" dt="2022-09-26T09:06:53.118" v="623"/>
            <ac:spMkLst>
              <pc:docMk/>
              <pc:sldMasterMk cId="921225908" sldId="2147483809"/>
              <pc:sldLayoutMk cId="1947649725" sldId="2147483810"/>
              <ac:spMk id="8" creationId="{FFDD80A5-07E3-1A22-4E21-306DA76FC7D6}"/>
            </ac:spMkLst>
          </pc:spChg>
          <pc:spChg chg="add mod">
            <ac:chgData name="Marco Angelucci" userId="65808fc1-f420-4b6e-a7b4-e69216fbcf9a" providerId="ADAL" clId="{1F60A785-6951-E040-BA39-053E41FF3C4A}" dt="2022-09-26T09:06:53.118" v="623"/>
            <ac:spMkLst>
              <pc:docMk/>
              <pc:sldMasterMk cId="921225908" sldId="2147483809"/>
              <pc:sldLayoutMk cId="1947649725" sldId="2147483810"/>
              <ac:spMk id="9" creationId="{79884062-0791-2F52-8752-2B430E38D101}"/>
            </ac:spMkLst>
          </pc:spChg>
          <pc:spChg chg="add mod">
            <ac:chgData name="Marco Angelucci" userId="65808fc1-f420-4b6e-a7b4-e69216fbcf9a" providerId="ADAL" clId="{1F60A785-6951-E040-BA39-053E41FF3C4A}" dt="2022-09-26T09:06:53.118" v="623"/>
            <ac:spMkLst>
              <pc:docMk/>
              <pc:sldMasterMk cId="921225908" sldId="2147483809"/>
              <pc:sldLayoutMk cId="1947649725" sldId="2147483810"/>
              <ac:spMk id="10" creationId="{A1BBB010-395D-07B0-0967-53B59A49F5F2}"/>
            </ac:spMkLst>
          </pc:spChg>
        </pc:sldLayoutChg>
        <pc:sldLayoutChg chg="addSp delSp modSp mod">
          <pc:chgData name="Marco Angelucci" userId="65808fc1-f420-4b6e-a7b4-e69216fbcf9a" providerId="ADAL" clId="{1F60A785-6951-E040-BA39-053E41FF3C4A}" dt="2022-09-26T09:06:44.635" v="621"/>
          <pc:sldLayoutMkLst>
            <pc:docMk/>
            <pc:sldMasterMk cId="921225908" sldId="2147483809"/>
            <pc:sldLayoutMk cId="3774585226" sldId="2147483811"/>
          </pc:sldLayoutMkLst>
          <pc:spChg chg="del">
            <ac:chgData name="Marco Angelucci" userId="65808fc1-f420-4b6e-a7b4-e69216fbcf9a" providerId="ADAL" clId="{1F60A785-6951-E040-BA39-053E41FF3C4A}" dt="2022-09-26T09:06:44.352" v="620" actId="478"/>
            <ac:spMkLst>
              <pc:docMk/>
              <pc:sldMasterMk cId="921225908" sldId="2147483809"/>
              <pc:sldLayoutMk cId="3774585226" sldId="2147483811"/>
              <ac:spMk id="4" creationId="{00000000-0000-0000-0000-000000000000}"/>
            </ac:spMkLst>
          </pc:spChg>
          <pc:spChg chg="del">
            <ac:chgData name="Marco Angelucci" userId="65808fc1-f420-4b6e-a7b4-e69216fbcf9a" providerId="ADAL" clId="{1F60A785-6951-E040-BA39-053E41FF3C4A}" dt="2022-09-26T09:06:44.352" v="620" actId="478"/>
            <ac:spMkLst>
              <pc:docMk/>
              <pc:sldMasterMk cId="921225908" sldId="2147483809"/>
              <pc:sldLayoutMk cId="3774585226" sldId="2147483811"/>
              <ac:spMk id="5" creationId="{00000000-0000-0000-0000-000000000000}"/>
            </ac:spMkLst>
          </pc:spChg>
          <pc:spChg chg="del">
            <ac:chgData name="Marco Angelucci" userId="65808fc1-f420-4b6e-a7b4-e69216fbcf9a" providerId="ADAL" clId="{1F60A785-6951-E040-BA39-053E41FF3C4A}" dt="2022-09-26T09:06:44.352" v="620" actId="478"/>
            <ac:spMkLst>
              <pc:docMk/>
              <pc:sldMasterMk cId="921225908" sldId="2147483809"/>
              <pc:sldLayoutMk cId="3774585226" sldId="2147483811"/>
              <ac:spMk id="6" creationId="{00000000-0000-0000-0000-000000000000}"/>
            </ac:spMkLst>
          </pc:spChg>
          <pc:spChg chg="add mod">
            <ac:chgData name="Marco Angelucci" userId="65808fc1-f420-4b6e-a7b4-e69216fbcf9a" providerId="ADAL" clId="{1F60A785-6951-E040-BA39-053E41FF3C4A}" dt="2022-09-26T09:06:44.635" v="621"/>
            <ac:spMkLst>
              <pc:docMk/>
              <pc:sldMasterMk cId="921225908" sldId="2147483809"/>
              <pc:sldLayoutMk cId="3774585226" sldId="2147483811"/>
              <ac:spMk id="7" creationId="{11476733-C50B-E7A5-C857-E569D21663B7}"/>
            </ac:spMkLst>
          </pc:spChg>
          <pc:spChg chg="add mod">
            <ac:chgData name="Marco Angelucci" userId="65808fc1-f420-4b6e-a7b4-e69216fbcf9a" providerId="ADAL" clId="{1F60A785-6951-E040-BA39-053E41FF3C4A}" dt="2022-09-26T09:06:44.635" v="621"/>
            <ac:spMkLst>
              <pc:docMk/>
              <pc:sldMasterMk cId="921225908" sldId="2147483809"/>
              <pc:sldLayoutMk cId="3774585226" sldId="2147483811"/>
              <ac:spMk id="8" creationId="{79BCDCDA-0358-18C0-FF1B-25E9F8E1E998}"/>
            </ac:spMkLst>
          </pc:spChg>
          <pc:spChg chg="add mod">
            <ac:chgData name="Marco Angelucci" userId="65808fc1-f420-4b6e-a7b4-e69216fbcf9a" providerId="ADAL" clId="{1F60A785-6951-E040-BA39-053E41FF3C4A}" dt="2022-09-26T09:06:44.635" v="621"/>
            <ac:spMkLst>
              <pc:docMk/>
              <pc:sldMasterMk cId="921225908" sldId="2147483809"/>
              <pc:sldLayoutMk cId="3774585226" sldId="2147483811"/>
              <ac:spMk id="9" creationId="{4F06F49A-05FC-AA59-04DB-D21B6DE60530}"/>
            </ac:spMkLst>
          </pc:spChg>
        </pc:sldLayoutChg>
        <pc:sldLayoutChg chg="addSp delSp modSp mod">
          <pc:chgData name="Marco Angelucci" userId="65808fc1-f420-4b6e-a7b4-e69216fbcf9a" providerId="ADAL" clId="{1F60A785-6951-E040-BA39-053E41FF3C4A}" dt="2022-09-26T09:07:01.111" v="625"/>
          <pc:sldLayoutMkLst>
            <pc:docMk/>
            <pc:sldMasterMk cId="921225908" sldId="2147483809"/>
            <pc:sldLayoutMk cId="2743002263" sldId="2147483812"/>
          </pc:sldLayoutMkLst>
          <pc:spChg chg="del">
            <ac:chgData name="Marco Angelucci" userId="65808fc1-f420-4b6e-a7b4-e69216fbcf9a" providerId="ADAL" clId="{1F60A785-6951-E040-BA39-053E41FF3C4A}" dt="2022-09-26T09:07:00.877" v="624" actId="478"/>
            <ac:spMkLst>
              <pc:docMk/>
              <pc:sldMasterMk cId="921225908" sldId="2147483809"/>
              <pc:sldLayoutMk cId="2743002263" sldId="2147483812"/>
              <ac:spMk id="4" creationId="{00000000-0000-0000-0000-000000000000}"/>
            </ac:spMkLst>
          </pc:spChg>
          <pc:spChg chg="del">
            <ac:chgData name="Marco Angelucci" userId="65808fc1-f420-4b6e-a7b4-e69216fbcf9a" providerId="ADAL" clId="{1F60A785-6951-E040-BA39-053E41FF3C4A}" dt="2022-09-26T09:07:00.877" v="624" actId="478"/>
            <ac:spMkLst>
              <pc:docMk/>
              <pc:sldMasterMk cId="921225908" sldId="2147483809"/>
              <pc:sldLayoutMk cId="2743002263" sldId="2147483812"/>
              <ac:spMk id="5" creationId="{00000000-0000-0000-0000-000000000000}"/>
            </ac:spMkLst>
          </pc:spChg>
          <pc:spChg chg="del">
            <ac:chgData name="Marco Angelucci" userId="65808fc1-f420-4b6e-a7b4-e69216fbcf9a" providerId="ADAL" clId="{1F60A785-6951-E040-BA39-053E41FF3C4A}" dt="2022-09-26T09:07:00.877" v="624" actId="478"/>
            <ac:spMkLst>
              <pc:docMk/>
              <pc:sldMasterMk cId="921225908" sldId="2147483809"/>
              <pc:sldLayoutMk cId="2743002263" sldId="2147483812"/>
              <ac:spMk id="6" creationId="{00000000-0000-0000-0000-000000000000}"/>
            </ac:spMkLst>
          </pc:spChg>
          <pc:spChg chg="add mod">
            <ac:chgData name="Marco Angelucci" userId="65808fc1-f420-4b6e-a7b4-e69216fbcf9a" providerId="ADAL" clId="{1F60A785-6951-E040-BA39-053E41FF3C4A}" dt="2022-09-26T09:07:01.111" v="625"/>
            <ac:spMkLst>
              <pc:docMk/>
              <pc:sldMasterMk cId="921225908" sldId="2147483809"/>
              <pc:sldLayoutMk cId="2743002263" sldId="2147483812"/>
              <ac:spMk id="7" creationId="{2A59A2F9-CA19-8FE3-89F4-72D07E657C17}"/>
            </ac:spMkLst>
          </pc:spChg>
          <pc:spChg chg="add mod">
            <ac:chgData name="Marco Angelucci" userId="65808fc1-f420-4b6e-a7b4-e69216fbcf9a" providerId="ADAL" clId="{1F60A785-6951-E040-BA39-053E41FF3C4A}" dt="2022-09-26T09:07:01.111" v="625"/>
            <ac:spMkLst>
              <pc:docMk/>
              <pc:sldMasterMk cId="921225908" sldId="2147483809"/>
              <pc:sldLayoutMk cId="2743002263" sldId="2147483812"/>
              <ac:spMk id="8" creationId="{EF7B5D65-64E3-8196-ABF6-BAEFA8844921}"/>
            </ac:spMkLst>
          </pc:spChg>
          <pc:spChg chg="add mod">
            <ac:chgData name="Marco Angelucci" userId="65808fc1-f420-4b6e-a7b4-e69216fbcf9a" providerId="ADAL" clId="{1F60A785-6951-E040-BA39-053E41FF3C4A}" dt="2022-09-26T09:07:01.111" v="625"/>
            <ac:spMkLst>
              <pc:docMk/>
              <pc:sldMasterMk cId="921225908" sldId="2147483809"/>
              <pc:sldLayoutMk cId="2743002263" sldId="2147483812"/>
              <ac:spMk id="10" creationId="{8B185057-53E9-FD7A-C0FD-BA5E34B14016}"/>
            </ac:spMkLst>
          </pc:spChg>
        </pc:sldLayoutChg>
        <pc:sldLayoutChg chg="addSp delSp modSp mod">
          <pc:chgData name="Marco Angelucci" userId="65808fc1-f420-4b6e-a7b4-e69216fbcf9a" providerId="ADAL" clId="{1F60A785-6951-E040-BA39-053E41FF3C4A}" dt="2022-09-26T09:07:35.053" v="629"/>
          <pc:sldLayoutMkLst>
            <pc:docMk/>
            <pc:sldMasterMk cId="921225908" sldId="2147483809"/>
            <pc:sldLayoutMk cId="1169965325" sldId="2147483815"/>
          </pc:sldLayoutMkLst>
          <pc:spChg chg="del">
            <ac:chgData name="Marco Angelucci" userId="65808fc1-f420-4b6e-a7b4-e69216fbcf9a" providerId="ADAL" clId="{1F60A785-6951-E040-BA39-053E41FF3C4A}" dt="2022-09-26T09:07:34.810" v="628" actId="478"/>
            <ac:spMkLst>
              <pc:docMk/>
              <pc:sldMasterMk cId="921225908" sldId="2147483809"/>
              <pc:sldLayoutMk cId="1169965325" sldId="2147483815"/>
              <ac:spMk id="3" creationId="{00000000-0000-0000-0000-000000000000}"/>
            </ac:spMkLst>
          </pc:spChg>
          <pc:spChg chg="del">
            <ac:chgData name="Marco Angelucci" userId="65808fc1-f420-4b6e-a7b4-e69216fbcf9a" providerId="ADAL" clId="{1F60A785-6951-E040-BA39-053E41FF3C4A}" dt="2022-09-26T09:07:34.810" v="628" actId="478"/>
            <ac:spMkLst>
              <pc:docMk/>
              <pc:sldMasterMk cId="921225908" sldId="2147483809"/>
              <pc:sldLayoutMk cId="1169965325" sldId="2147483815"/>
              <ac:spMk id="4" creationId="{00000000-0000-0000-0000-000000000000}"/>
            </ac:spMkLst>
          </pc:spChg>
          <pc:spChg chg="del">
            <ac:chgData name="Marco Angelucci" userId="65808fc1-f420-4b6e-a7b4-e69216fbcf9a" providerId="ADAL" clId="{1F60A785-6951-E040-BA39-053E41FF3C4A}" dt="2022-09-26T09:07:34.810" v="628" actId="478"/>
            <ac:spMkLst>
              <pc:docMk/>
              <pc:sldMasterMk cId="921225908" sldId="2147483809"/>
              <pc:sldLayoutMk cId="1169965325" sldId="2147483815"/>
              <ac:spMk id="5" creationId="{00000000-0000-0000-0000-000000000000}"/>
            </ac:spMkLst>
          </pc:spChg>
          <pc:spChg chg="add mod">
            <ac:chgData name="Marco Angelucci" userId="65808fc1-f420-4b6e-a7b4-e69216fbcf9a" providerId="ADAL" clId="{1F60A785-6951-E040-BA39-053E41FF3C4A}" dt="2022-09-26T09:07:35.053" v="629"/>
            <ac:spMkLst>
              <pc:docMk/>
              <pc:sldMasterMk cId="921225908" sldId="2147483809"/>
              <pc:sldLayoutMk cId="1169965325" sldId="2147483815"/>
              <ac:spMk id="6" creationId="{D3310F56-8332-2016-3DBA-F6D9121FDD4B}"/>
            </ac:spMkLst>
          </pc:spChg>
          <pc:spChg chg="add mod">
            <ac:chgData name="Marco Angelucci" userId="65808fc1-f420-4b6e-a7b4-e69216fbcf9a" providerId="ADAL" clId="{1F60A785-6951-E040-BA39-053E41FF3C4A}" dt="2022-09-26T09:07:35.053" v="629"/>
            <ac:spMkLst>
              <pc:docMk/>
              <pc:sldMasterMk cId="921225908" sldId="2147483809"/>
              <pc:sldLayoutMk cId="1169965325" sldId="2147483815"/>
              <ac:spMk id="7" creationId="{B29DD69E-739B-95BE-8215-67E4D4B4A0F0}"/>
            </ac:spMkLst>
          </pc:spChg>
          <pc:spChg chg="add mod">
            <ac:chgData name="Marco Angelucci" userId="65808fc1-f420-4b6e-a7b4-e69216fbcf9a" providerId="ADAL" clId="{1F60A785-6951-E040-BA39-053E41FF3C4A}" dt="2022-09-26T09:07:35.053" v="629"/>
            <ac:spMkLst>
              <pc:docMk/>
              <pc:sldMasterMk cId="921225908" sldId="2147483809"/>
              <pc:sldLayoutMk cId="1169965325" sldId="2147483815"/>
              <ac:spMk id="9" creationId="{EE2FEA88-3A6F-1121-B8DA-35F8E73927B5}"/>
            </ac:spMkLst>
          </pc:spChg>
          <pc:picChg chg="del">
            <ac:chgData name="Marco Angelucci" userId="65808fc1-f420-4b6e-a7b4-e69216fbcf9a" providerId="ADAL" clId="{1F60A785-6951-E040-BA39-053E41FF3C4A}" dt="2022-09-26T09:07:34.810" v="628" actId="478"/>
            <ac:picMkLst>
              <pc:docMk/>
              <pc:sldMasterMk cId="921225908" sldId="2147483809"/>
              <pc:sldLayoutMk cId="1169965325" sldId="2147483815"/>
              <ac:picMk id="8" creationId="{00000000-0000-0000-0000-000000000000}"/>
            </ac:picMkLst>
          </pc:picChg>
        </pc:sldLayoutChg>
        <pc:sldLayoutChg chg="modSp mod">
          <pc:chgData name="Marco Angelucci" userId="65808fc1-f420-4b6e-a7b4-e69216fbcf9a" providerId="ADAL" clId="{1F60A785-6951-E040-BA39-053E41FF3C4A}" dt="2022-09-26T09:05:09.789" v="617" actId="403"/>
          <pc:sldLayoutMkLst>
            <pc:docMk/>
            <pc:sldMasterMk cId="921225908" sldId="2147483809"/>
            <pc:sldLayoutMk cId="1072793430" sldId="2147483816"/>
          </pc:sldLayoutMkLst>
          <pc:spChg chg="mod">
            <ac:chgData name="Marco Angelucci" userId="65808fc1-f420-4b6e-a7b4-e69216fbcf9a" providerId="ADAL" clId="{1F60A785-6951-E040-BA39-053E41FF3C4A}" dt="2022-09-26T09:05:09.789" v="617" actId="403"/>
            <ac:spMkLst>
              <pc:docMk/>
              <pc:sldMasterMk cId="921225908" sldId="2147483809"/>
              <pc:sldLayoutMk cId="1072793430" sldId="2147483816"/>
              <ac:spMk id="2" creationId="{00000000-0000-0000-0000-000000000000}"/>
            </ac:spMkLst>
          </pc:spChg>
          <pc:spChg chg="mod">
            <ac:chgData name="Marco Angelucci" userId="65808fc1-f420-4b6e-a7b4-e69216fbcf9a" providerId="ADAL" clId="{1F60A785-6951-E040-BA39-053E41FF3C4A}" dt="2022-09-26T09:05:09.789" v="617" actId="403"/>
            <ac:spMkLst>
              <pc:docMk/>
              <pc:sldMasterMk cId="921225908" sldId="2147483809"/>
              <pc:sldLayoutMk cId="1072793430" sldId="2147483816"/>
              <ac:spMk id="3" creationId="{00000000-0000-0000-0000-000000000000}"/>
            </ac:spMkLst>
          </pc:spChg>
          <pc:spChg chg="mod">
            <ac:chgData name="Marco Angelucci" userId="65808fc1-f420-4b6e-a7b4-e69216fbcf9a" providerId="ADAL" clId="{1F60A785-6951-E040-BA39-053E41FF3C4A}" dt="2022-09-26T09:05:09.789" v="617" actId="403"/>
            <ac:spMkLst>
              <pc:docMk/>
              <pc:sldMasterMk cId="921225908" sldId="2147483809"/>
              <pc:sldLayoutMk cId="1072793430" sldId="2147483816"/>
              <ac:spMk id="4" creationId="{00000000-0000-0000-0000-000000000000}"/>
            </ac:spMkLst>
          </pc:spChg>
        </pc:sldLayoutChg>
        <pc:sldLayoutChg chg="modSp mod">
          <pc:chgData name="Marco Angelucci" userId="65808fc1-f420-4b6e-a7b4-e69216fbcf9a" providerId="ADAL" clId="{1F60A785-6951-E040-BA39-053E41FF3C4A}" dt="2022-09-26T09:03:48.098" v="589" actId="1076"/>
          <pc:sldLayoutMkLst>
            <pc:docMk/>
            <pc:sldMasterMk cId="921225908" sldId="2147483809"/>
            <pc:sldLayoutMk cId="495656590" sldId="2147483827"/>
          </pc:sldLayoutMkLst>
          <pc:spChg chg="mod">
            <ac:chgData name="Marco Angelucci" userId="65808fc1-f420-4b6e-a7b4-e69216fbcf9a" providerId="ADAL" clId="{1F60A785-6951-E040-BA39-053E41FF3C4A}" dt="2022-09-26T09:03:48.098" v="589" actId="1076"/>
            <ac:spMkLst>
              <pc:docMk/>
              <pc:sldMasterMk cId="921225908" sldId="2147483809"/>
              <pc:sldLayoutMk cId="495656590" sldId="2147483827"/>
              <ac:spMk id="4" creationId="{00000000-0000-0000-0000-000000000000}"/>
            </ac:spMkLst>
          </pc:spChg>
          <pc:spChg chg="mod">
            <ac:chgData name="Marco Angelucci" userId="65808fc1-f420-4b6e-a7b4-e69216fbcf9a" providerId="ADAL" clId="{1F60A785-6951-E040-BA39-053E41FF3C4A}" dt="2022-09-26T09:03:48.098" v="589" actId="1076"/>
            <ac:spMkLst>
              <pc:docMk/>
              <pc:sldMasterMk cId="921225908" sldId="2147483809"/>
              <pc:sldLayoutMk cId="495656590" sldId="2147483827"/>
              <ac:spMk id="5" creationId="{00000000-0000-0000-0000-000000000000}"/>
            </ac:spMkLst>
          </pc:spChg>
          <pc:spChg chg="mod">
            <ac:chgData name="Marco Angelucci" userId="65808fc1-f420-4b6e-a7b4-e69216fbcf9a" providerId="ADAL" clId="{1F60A785-6951-E040-BA39-053E41FF3C4A}" dt="2022-09-26T09:03:48.098" v="589" actId="1076"/>
            <ac:spMkLst>
              <pc:docMk/>
              <pc:sldMasterMk cId="921225908" sldId="2147483809"/>
              <pc:sldLayoutMk cId="495656590" sldId="2147483827"/>
              <ac:spMk id="6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80801-735F-3649-9A96-216AB0D4E785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AEDD-205D-4042-9CF6-B21FCCF3A40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FFDD80A5-07E3-1A22-4E21-306DA76FC7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7" y="6586622"/>
            <a:ext cx="2743200" cy="249385"/>
          </a:xfrm>
        </p:spPr>
        <p:txBody>
          <a:bodyPr/>
          <a:lstStyle>
            <a:lvl1pPr>
              <a:defRPr sz="1400"/>
            </a:lvl1pPr>
          </a:lstStyle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9884062-0791-2F52-8752-2B430E38D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4" y="6586622"/>
            <a:ext cx="6672887" cy="24938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Ecloud'22 - La </a:t>
            </a:r>
            <a:r>
              <a:rPr lang="en-US" dirty="0" err="1"/>
              <a:t>Biodola</a:t>
            </a:r>
            <a:r>
              <a:rPr lang="en-US" dirty="0"/>
              <a:t> Bay - 26-28/09/22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1BBB010-395D-07B0-0967-53B59A49F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586622"/>
            <a:ext cx="764215" cy="249385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4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6386512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6386512"/>
            <a:ext cx="667288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6386512"/>
            <a:ext cx="76421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0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6386512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6386512"/>
            <a:ext cx="667288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6386512"/>
            <a:ext cx="76421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17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6386512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6386512"/>
            <a:ext cx="667288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6386512"/>
            <a:ext cx="76421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534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6386512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6386512"/>
            <a:ext cx="667288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6386512"/>
            <a:ext cx="76421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4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7" y="6386512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74" y="6386512"/>
            <a:ext cx="667288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6386512"/>
            <a:ext cx="76421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1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7" y="6386512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74" y="6386512"/>
            <a:ext cx="667288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6386512"/>
            <a:ext cx="76421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04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6386512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6386512"/>
            <a:ext cx="667288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6386512"/>
            <a:ext cx="76421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61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6386512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6386512"/>
            <a:ext cx="667288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6386512"/>
            <a:ext cx="76421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63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6405789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6405789"/>
            <a:ext cx="667288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6405789"/>
            <a:ext cx="76421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5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11476733-C50B-E7A5-C857-E569D2166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7" y="6586622"/>
            <a:ext cx="2743200" cy="249385"/>
          </a:xfrm>
        </p:spPr>
        <p:txBody>
          <a:bodyPr/>
          <a:lstStyle>
            <a:lvl1pPr>
              <a:defRPr sz="1400"/>
            </a:lvl1pPr>
          </a:lstStyle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9BCDCDA-0358-18C0-FF1B-25E9F8E1E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4" y="6586622"/>
            <a:ext cx="6672887" cy="24938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Ecloud'22 - La </a:t>
            </a:r>
            <a:r>
              <a:rPr lang="en-US" dirty="0" err="1"/>
              <a:t>Biodola</a:t>
            </a:r>
            <a:r>
              <a:rPr lang="en-US" dirty="0"/>
              <a:t> Bay - 26-28/09/22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F06F49A-05FC-AA59-04DB-D21B6DE6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586622"/>
            <a:ext cx="764215" cy="249385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8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A59A2F9-CA19-8FE3-89F4-72D07E657C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7" y="6586622"/>
            <a:ext cx="2743200" cy="249385"/>
          </a:xfrm>
        </p:spPr>
        <p:txBody>
          <a:bodyPr/>
          <a:lstStyle>
            <a:lvl1pPr>
              <a:defRPr sz="1400"/>
            </a:lvl1pPr>
          </a:lstStyle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F7B5D65-64E3-8196-ABF6-BAEFA884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4" y="6586622"/>
            <a:ext cx="6672887" cy="24938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Ecloud'22 - La </a:t>
            </a:r>
            <a:r>
              <a:rPr lang="en-US" dirty="0" err="1"/>
              <a:t>Biodola</a:t>
            </a:r>
            <a:r>
              <a:rPr lang="en-US" dirty="0"/>
              <a:t> Bay - 26-28/09/22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B185057-53E9-FD7A-C0FD-BA5E34B1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586622"/>
            <a:ext cx="764215" cy="249385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0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6386512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6386512"/>
            <a:ext cx="667288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6386512"/>
            <a:ext cx="76421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0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78737" y="6386512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3774" y="6386512"/>
            <a:ext cx="667288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4011" y="6386512"/>
            <a:ext cx="76421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99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D3310F56-8332-2016-3DBA-F6D9121FDD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7" y="6586622"/>
            <a:ext cx="2743200" cy="249385"/>
          </a:xfrm>
        </p:spPr>
        <p:txBody>
          <a:bodyPr/>
          <a:lstStyle>
            <a:lvl1pPr>
              <a:defRPr sz="1400"/>
            </a:lvl1pPr>
          </a:lstStyle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29DD69E-739B-95BE-8215-67E4D4B4A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4" y="6586622"/>
            <a:ext cx="6672887" cy="24938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Ecloud'22 - La </a:t>
            </a:r>
            <a:r>
              <a:rPr lang="en-US" dirty="0" err="1"/>
              <a:t>Biodola</a:t>
            </a:r>
            <a:r>
              <a:rPr lang="en-US" dirty="0"/>
              <a:t> Bay - 26-28/09/22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E2FEA88-3A6F-1121-B8DA-35F8E739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586622"/>
            <a:ext cx="764215" cy="249385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6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7" y="6586622"/>
            <a:ext cx="2743200" cy="24938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3774" y="6586622"/>
            <a:ext cx="6672887" cy="24938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Ecloud'22 - La </a:t>
            </a:r>
            <a:r>
              <a:rPr lang="en-US" dirty="0" err="1"/>
              <a:t>Biodola</a:t>
            </a:r>
            <a:r>
              <a:rPr lang="en-US" dirty="0"/>
              <a:t> Bay - 26-28/09/22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14011" y="6586622"/>
            <a:ext cx="764215" cy="24938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9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6386512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6386512"/>
            <a:ext cx="667288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6386512"/>
            <a:ext cx="76421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2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6386512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6386512"/>
            <a:ext cx="667288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6386512"/>
            <a:ext cx="76421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2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B2FB5F5F-19E3-4EFC-61DC-87166FF88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78737" y="6586622"/>
            <a:ext cx="2743200" cy="24938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FE231AD6-4276-57C8-B49C-FD7BF26C0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3774" y="6586622"/>
            <a:ext cx="6672887" cy="24938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Ecloud'22 - La </a:t>
            </a:r>
            <a:r>
              <a:rPr lang="en-US" dirty="0" err="1"/>
              <a:t>Biodola</a:t>
            </a:r>
            <a:r>
              <a:rPr lang="en-US" dirty="0"/>
              <a:t> Bay - 26-28/09/22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CEDCE14-7E13-DA1E-36A8-F900071AB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4011" y="6586622"/>
            <a:ext cx="764215" cy="24938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B2DDE58-78F1-1B68-A47F-6B22CA3CF550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82977"/>
            <a:ext cx="1201002" cy="60961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8A3CFDA-247E-2502-1B64-688523112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/>
          <a:srcRect b="53886"/>
          <a:stretch/>
        </p:blipFill>
        <p:spPr>
          <a:xfrm>
            <a:off x="147420" y="29873"/>
            <a:ext cx="2266242" cy="60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2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7" r:id="rId18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tiff"/><Relationship Id="rId4" Type="http://schemas.openxmlformats.org/officeDocument/2006/relationships/image" Target="../media/image4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758B29-9100-7626-E26E-8CB31E83A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762" y="1594131"/>
            <a:ext cx="11687504" cy="2943703"/>
          </a:xfrm>
        </p:spPr>
        <p:txBody>
          <a:bodyPr>
            <a:noAutofit/>
          </a:bodyPr>
          <a:lstStyle/>
          <a:p>
            <a:r>
              <a:rPr lang="en-GB" sz="4800" b="0" i="0" u="none" strike="noStrike" dirty="0">
                <a:solidFill>
                  <a:srgbClr val="CB6D04"/>
                </a:solidFill>
                <a:effectLst/>
                <a:latin typeface="Liberation Sans"/>
              </a:rPr>
              <a:t>SEY dependence on overlayer thickness and its relevance for </a:t>
            </a:r>
            <a:br>
              <a:rPr lang="en-GB" sz="4800" b="0" i="0" u="none" strike="noStrike" dirty="0">
                <a:solidFill>
                  <a:srgbClr val="CB6D04"/>
                </a:solidFill>
                <a:effectLst/>
                <a:latin typeface="Liberation Sans"/>
              </a:rPr>
            </a:br>
            <a:r>
              <a:rPr lang="en-GB" sz="4800" b="0" i="0" u="none" strike="noStrike" dirty="0">
                <a:solidFill>
                  <a:srgbClr val="CB6D04"/>
                </a:solidFill>
                <a:effectLst/>
                <a:latin typeface="Liberation Sans"/>
              </a:rPr>
              <a:t>e-cloud studies at various temperatures</a:t>
            </a:r>
            <a:endParaRPr lang="en-GB" sz="48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CCBA085-3317-B12B-5716-EE27959D401A}"/>
              </a:ext>
            </a:extLst>
          </p:cNvPr>
          <p:cNvSpPr txBox="1"/>
          <p:nvPr/>
        </p:nvSpPr>
        <p:spPr>
          <a:xfrm>
            <a:off x="4860235" y="4971481"/>
            <a:ext cx="2231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M. Angelucci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A2D38DF-DF67-BBA7-F159-913AF455F128}"/>
              </a:ext>
            </a:extLst>
          </p:cNvPr>
          <p:cNvSpPr txBox="1"/>
          <p:nvPr/>
        </p:nvSpPr>
        <p:spPr>
          <a:xfrm>
            <a:off x="3983787" y="6395353"/>
            <a:ext cx="4224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Ecloud’22 – La </a:t>
            </a:r>
            <a:r>
              <a:rPr lang="en-GB" dirty="0" err="1"/>
              <a:t>Biodola</a:t>
            </a:r>
            <a:r>
              <a:rPr lang="en-GB" dirty="0"/>
              <a:t> Bay (26-28/09/22)</a:t>
            </a:r>
          </a:p>
        </p:txBody>
      </p:sp>
    </p:spTree>
    <p:extLst>
      <p:ext uri="{BB962C8B-B14F-4D97-AF65-F5344CB8AC3E}">
        <p14:creationId xmlns:p14="http://schemas.microsoft.com/office/powerpoint/2010/main" val="647936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>
            <a:extLst>
              <a:ext uri="{FF2B5EF4-FFF2-40B4-BE49-F238E27FC236}">
                <a16:creationId xmlns:a16="http://schemas.microsoft.com/office/drawing/2014/main" id="{8B699559-E342-3826-8347-2C438A1EF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9" y="2501904"/>
            <a:ext cx="4459572" cy="3393288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F0199A23-38C8-C8F3-811C-6494DE871295}"/>
              </a:ext>
            </a:extLst>
          </p:cNvPr>
          <p:cNvSpPr txBox="1"/>
          <p:nvPr/>
        </p:nvSpPr>
        <p:spPr>
          <a:xfrm>
            <a:off x="1165529" y="1497495"/>
            <a:ext cx="4766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By normalizing to 1 spectra taken with E</a:t>
            </a:r>
            <a:r>
              <a:rPr lang="en-US" baseline="-25000" dirty="0"/>
              <a:t>p</a:t>
            </a:r>
            <a:r>
              <a:rPr lang="en-US" dirty="0"/>
              <a:t> - </a:t>
            </a:r>
            <a:r>
              <a:rPr lang="en-US" dirty="0" err="1"/>
              <a:t>E</a:t>
            </a:r>
            <a:r>
              <a:rPr lang="en-US" baseline="-25000" dirty="0" err="1"/>
              <a:t>bias</a:t>
            </a:r>
            <a:r>
              <a:rPr lang="en-US" dirty="0"/>
              <a:t> &lt; </a:t>
            </a:r>
            <a:r>
              <a:rPr lang="en-US" dirty="0" err="1"/>
              <a:t>W</a:t>
            </a:r>
            <a:r>
              <a:rPr lang="en-US" baseline="-25000" dirty="0" err="1"/>
              <a:t>f</a:t>
            </a:r>
            <a:r>
              <a:rPr lang="en-US" dirty="0"/>
              <a:t> and than plotting together all EDC of clean oriented HOPG</a:t>
            </a:r>
          </a:p>
        </p:txBody>
      </p:sp>
      <p:pic>
        <p:nvPicPr>
          <p:cNvPr id="9" name="Immagine 2">
            <a:extLst>
              <a:ext uri="{FF2B5EF4-FFF2-40B4-BE49-F238E27FC236}">
                <a16:creationId xmlns:a16="http://schemas.microsoft.com/office/drawing/2014/main" id="{A23A47AF-6F63-76F2-26C3-585CB380D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203" y="1350220"/>
            <a:ext cx="3952268" cy="47594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olo 21">
            <a:extLst>
              <a:ext uri="{FF2B5EF4-FFF2-40B4-BE49-F238E27FC236}">
                <a16:creationId xmlns:a16="http://schemas.microsoft.com/office/drawing/2014/main" id="{D9679F0C-C7AE-6025-F4CD-22FF15667E60}"/>
              </a:ext>
            </a:extLst>
          </p:cNvPr>
          <p:cNvSpPr txBox="1">
            <a:spLocks/>
          </p:cNvSpPr>
          <p:nvPr/>
        </p:nvSpPr>
        <p:spPr>
          <a:xfrm>
            <a:off x="838200" y="220215"/>
            <a:ext cx="10515600" cy="8003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SEY of materials</a:t>
            </a:r>
          </a:p>
        </p:txBody>
      </p:sp>
      <p:sp>
        <p:nvSpPr>
          <p:cNvPr id="16" name="Segnaposto data 15">
            <a:extLst>
              <a:ext uri="{FF2B5EF4-FFF2-40B4-BE49-F238E27FC236}">
                <a16:creationId xmlns:a16="http://schemas.microsoft.com/office/drawing/2014/main" id="{CBC55E0D-AB08-F766-47D0-9F075B6E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17" name="Segnaposto piè di pagina 16">
            <a:extLst>
              <a:ext uri="{FF2B5EF4-FFF2-40B4-BE49-F238E27FC236}">
                <a16:creationId xmlns:a16="http://schemas.microsoft.com/office/drawing/2014/main" id="{CF4724A6-8E72-699F-40F0-38755287A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Ecloud'22 - La </a:t>
            </a:r>
            <a:r>
              <a:rPr lang="en-US" dirty="0" err="1"/>
              <a:t>Biodola</a:t>
            </a:r>
            <a:r>
              <a:rPr lang="en-US" dirty="0"/>
              <a:t> Bay - 26-28/09/22</a:t>
            </a:r>
          </a:p>
        </p:txBody>
      </p:sp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976E3CEB-CEC3-4B46-AB14-53B3FB7BA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9D4F982-FD0F-C37B-52BA-AB28E32B294F}"/>
              </a:ext>
            </a:extLst>
          </p:cNvPr>
          <p:cNvSpPr txBox="1"/>
          <p:nvPr/>
        </p:nvSpPr>
        <p:spPr>
          <a:xfrm>
            <a:off x="8090350" y="706165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HOPG</a:t>
            </a:r>
          </a:p>
        </p:txBody>
      </p:sp>
    </p:spTree>
    <p:extLst>
      <p:ext uri="{BB962C8B-B14F-4D97-AF65-F5344CB8AC3E}">
        <p14:creationId xmlns:p14="http://schemas.microsoft.com/office/powerpoint/2010/main" val="3871871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FB010783-1E2B-5EEE-BD6C-3C1809131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433" y="1381521"/>
            <a:ext cx="4783084" cy="46077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Immagine 4">
            <a:extLst>
              <a:ext uri="{FF2B5EF4-FFF2-40B4-BE49-F238E27FC236}">
                <a16:creationId xmlns:a16="http://schemas.microsoft.com/office/drawing/2014/main" id="{7DFD0DAF-5F75-D1AC-918B-18DA4114F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35" y="1381149"/>
            <a:ext cx="4741082" cy="45672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olo 21">
            <a:extLst>
              <a:ext uri="{FF2B5EF4-FFF2-40B4-BE49-F238E27FC236}">
                <a16:creationId xmlns:a16="http://schemas.microsoft.com/office/drawing/2014/main" id="{D9679F0C-C7AE-6025-F4CD-22FF15667E60}"/>
              </a:ext>
            </a:extLst>
          </p:cNvPr>
          <p:cNvSpPr txBox="1">
            <a:spLocks/>
          </p:cNvSpPr>
          <p:nvPr/>
        </p:nvSpPr>
        <p:spPr>
          <a:xfrm>
            <a:off x="838200" y="220215"/>
            <a:ext cx="10515600" cy="8003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SEY of materials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DEBDA53-34A7-C5AD-374B-EF8F5782C2F1}"/>
              </a:ext>
            </a:extLst>
          </p:cNvPr>
          <p:cNvSpPr txBox="1"/>
          <p:nvPr/>
        </p:nvSpPr>
        <p:spPr>
          <a:xfrm>
            <a:off x="3111950" y="1847634"/>
            <a:ext cx="685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SEY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B2E7457-110D-A0FE-3C64-EABBF3ED362D}"/>
              </a:ext>
            </a:extLst>
          </p:cNvPr>
          <p:cNvSpPr txBox="1"/>
          <p:nvPr/>
        </p:nvSpPr>
        <p:spPr>
          <a:xfrm>
            <a:off x="1750123" y="2591118"/>
            <a:ext cx="136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Secondaries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CD5E4D6-DB75-C5CB-6950-15AC291D6BB5}"/>
              </a:ext>
            </a:extLst>
          </p:cNvPr>
          <p:cNvSpPr txBox="1"/>
          <p:nvPr/>
        </p:nvSpPr>
        <p:spPr>
          <a:xfrm>
            <a:off x="2752278" y="4329265"/>
            <a:ext cx="122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Rediffused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CF1CB64-6F09-DB68-7113-EE0CC9DD92D5}"/>
              </a:ext>
            </a:extLst>
          </p:cNvPr>
          <p:cNvSpPr txBox="1"/>
          <p:nvPr/>
        </p:nvSpPr>
        <p:spPr>
          <a:xfrm>
            <a:off x="2708867" y="4836588"/>
            <a:ext cx="15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Backscattered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69C99D9-7EE4-4F7E-E55E-2D770CF588D6}"/>
              </a:ext>
            </a:extLst>
          </p:cNvPr>
          <p:cNvSpPr txBox="1"/>
          <p:nvPr/>
        </p:nvSpPr>
        <p:spPr>
          <a:xfrm>
            <a:off x="8793332" y="3203870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Secondaries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7A40313-A57B-A889-97FE-060B041D82E6}"/>
              </a:ext>
            </a:extLst>
          </p:cNvPr>
          <p:cNvSpPr txBox="1"/>
          <p:nvPr/>
        </p:nvSpPr>
        <p:spPr>
          <a:xfrm>
            <a:off x="10514011" y="4513931"/>
            <a:ext cx="11604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Rediffused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008BBD2-E8D3-F565-24E0-AC8E842BFCDA}"/>
              </a:ext>
            </a:extLst>
          </p:cNvPr>
          <p:cNvSpPr txBox="1"/>
          <p:nvPr/>
        </p:nvSpPr>
        <p:spPr>
          <a:xfrm>
            <a:off x="8287386" y="4211011"/>
            <a:ext cx="147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Backscattered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F2B7B28-07BE-E203-BA63-F8CED49025C9}"/>
              </a:ext>
            </a:extLst>
          </p:cNvPr>
          <p:cNvSpPr txBox="1"/>
          <p:nvPr/>
        </p:nvSpPr>
        <p:spPr>
          <a:xfrm>
            <a:off x="9118742" y="1881062"/>
            <a:ext cx="64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SEY</a:t>
            </a:r>
          </a:p>
        </p:txBody>
      </p:sp>
      <p:sp>
        <p:nvSpPr>
          <p:cNvPr id="16" name="Segnaposto data 15">
            <a:extLst>
              <a:ext uri="{FF2B5EF4-FFF2-40B4-BE49-F238E27FC236}">
                <a16:creationId xmlns:a16="http://schemas.microsoft.com/office/drawing/2014/main" id="{CBC55E0D-AB08-F766-47D0-9F075B6E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17" name="Segnaposto piè di pagina 16">
            <a:extLst>
              <a:ext uri="{FF2B5EF4-FFF2-40B4-BE49-F238E27FC236}">
                <a16:creationId xmlns:a16="http://schemas.microsoft.com/office/drawing/2014/main" id="{CF4724A6-8E72-699F-40F0-38755287A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Ecloud'22 - La </a:t>
            </a:r>
            <a:r>
              <a:rPr lang="en-US" dirty="0" err="1"/>
              <a:t>Biodola</a:t>
            </a:r>
            <a:r>
              <a:rPr lang="en-US" dirty="0"/>
              <a:t> Bay - 26-28/09/22</a:t>
            </a:r>
          </a:p>
        </p:txBody>
      </p:sp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976E3CEB-CEC3-4B46-AB14-53B3FB7BA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E915350-A289-EED4-A49B-912F93A4CD7B}"/>
              </a:ext>
            </a:extLst>
          </p:cNvPr>
          <p:cNvSpPr txBox="1"/>
          <p:nvPr/>
        </p:nvSpPr>
        <p:spPr>
          <a:xfrm>
            <a:off x="8090350" y="706165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HOPG</a:t>
            </a:r>
          </a:p>
        </p:txBody>
      </p:sp>
    </p:spTree>
    <p:extLst>
      <p:ext uri="{BB962C8B-B14F-4D97-AF65-F5344CB8AC3E}">
        <p14:creationId xmlns:p14="http://schemas.microsoft.com/office/powerpoint/2010/main" val="1879303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99D3EF-CA19-F1BA-7AE5-3A643E6294E0}"/>
              </a:ext>
            </a:extLst>
          </p:cNvPr>
          <p:cNvSpPr txBox="1"/>
          <p:nvPr/>
        </p:nvSpPr>
        <p:spPr>
          <a:xfrm>
            <a:off x="1596009" y="984094"/>
            <a:ext cx="9398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Differences between “As Received” and Atomically Clean Metals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9329114-4FAE-7EA9-BE82-1C9644C2F007}"/>
              </a:ext>
            </a:extLst>
          </p:cNvPr>
          <p:cNvSpPr txBox="1"/>
          <p:nvPr/>
        </p:nvSpPr>
        <p:spPr>
          <a:xfrm>
            <a:off x="3588012" y="4459210"/>
            <a:ext cx="5414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High-Energy SEY dependence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21B3311-31EA-755D-A106-49C22C672893}"/>
              </a:ext>
            </a:extLst>
          </p:cNvPr>
          <p:cNvSpPr txBox="1"/>
          <p:nvPr/>
        </p:nvSpPr>
        <p:spPr>
          <a:xfrm>
            <a:off x="1399013" y="5170668"/>
            <a:ext cx="3670054" cy="46166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Contaminants (as received)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DDFD5A-2C20-1373-215F-EF45FA4F07B5}"/>
              </a:ext>
            </a:extLst>
          </p:cNvPr>
          <p:cNvSpPr txBox="1"/>
          <p:nvPr/>
        </p:nvSpPr>
        <p:spPr>
          <a:xfrm>
            <a:off x="7886532" y="5074713"/>
            <a:ext cx="2363978" cy="461665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Materials (clean)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BA5D2B9-A6B1-7531-60E8-634877B02A3A}"/>
              </a:ext>
            </a:extLst>
          </p:cNvPr>
          <p:cNvGrpSpPr/>
          <p:nvPr/>
        </p:nvGrpSpPr>
        <p:grpSpPr>
          <a:xfrm>
            <a:off x="1596009" y="1465032"/>
            <a:ext cx="9356714" cy="3031121"/>
            <a:chOff x="126054" y="1451621"/>
            <a:chExt cx="8664496" cy="2806876"/>
          </a:xfrm>
        </p:grpSpPr>
        <p:pic>
          <p:nvPicPr>
            <p:cNvPr id="7" name="Immagine 6" descr="MEt.pdf">
              <a:extLst>
                <a:ext uri="{FF2B5EF4-FFF2-40B4-BE49-F238E27FC236}">
                  <a16:creationId xmlns:a16="http://schemas.microsoft.com/office/drawing/2014/main" id="{2E869448-1027-BEC1-CBE1-AD9B48D82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54" y="1451621"/>
              <a:ext cx="8664496" cy="2806876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C36F600A-1FDB-C6E5-9CE1-625BF9095B86}"/>
                </a:ext>
              </a:extLst>
            </p:cNvPr>
            <p:cNvSpPr txBox="1"/>
            <p:nvPr/>
          </p:nvSpPr>
          <p:spPr>
            <a:xfrm>
              <a:off x="2165308" y="3094132"/>
              <a:ext cx="615273" cy="58477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0090"/>
                  </a:solidFill>
                </a:rPr>
                <a:t>Ag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C873B4BC-2A21-0956-3655-8160D938D923}"/>
                </a:ext>
              </a:extLst>
            </p:cNvPr>
            <p:cNvSpPr txBox="1"/>
            <p:nvPr/>
          </p:nvSpPr>
          <p:spPr>
            <a:xfrm>
              <a:off x="7855602" y="3051559"/>
              <a:ext cx="619080" cy="58477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0090"/>
                  </a:solidFill>
                </a:rPr>
                <a:t>Cu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C66FA827-F7DC-2CC4-4CBC-7685FBDBFFD6}"/>
                </a:ext>
              </a:extLst>
            </p:cNvPr>
            <p:cNvSpPr txBox="1"/>
            <p:nvPr/>
          </p:nvSpPr>
          <p:spPr>
            <a:xfrm>
              <a:off x="4981646" y="3094132"/>
              <a:ext cx="637715" cy="58477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0090"/>
                  </a:solidFill>
                </a:rPr>
                <a:t>Au</a:t>
              </a: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8CCED107-9832-654F-1A4F-C198C6967BEE}"/>
              </a:ext>
            </a:extLst>
          </p:cNvPr>
          <p:cNvGrpSpPr/>
          <p:nvPr/>
        </p:nvGrpSpPr>
        <p:grpSpPr>
          <a:xfrm>
            <a:off x="1880725" y="5730750"/>
            <a:ext cx="2667000" cy="472614"/>
            <a:chOff x="1048392" y="5499007"/>
            <a:chExt cx="2667000" cy="472614"/>
          </a:xfrm>
        </p:grpSpPr>
        <p:sp>
          <p:nvSpPr>
            <p:cNvPr id="12" name="Rettangolo arrotondato 8">
              <a:extLst>
                <a:ext uri="{FF2B5EF4-FFF2-40B4-BE49-F238E27FC236}">
                  <a16:creationId xmlns:a16="http://schemas.microsoft.com/office/drawing/2014/main" id="{15B5C8D6-ECCD-ABA6-0CAB-9C3D41E3B0D7}"/>
                </a:ext>
              </a:extLst>
            </p:cNvPr>
            <p:cNvSpPr/>
            <p:nvPr/>
          </p:nvSpPr>
          <p:spPr>
            <a:xfrm>
              <a:off x="1182343" y="5542803"/>
              <a:ext cx="2375634" cy="428818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17B72D94-E981-C3F1-34E6-9F4388B07C7B}"/>
                </a:ext>
              </a:extLst>
            </p:cNvPr>
            <p:cNvSpPr txBox="1"/>
            <p:nvPr/>
          </p:nvSpPr>
          <p:spPr>
            <a:xfrm>
              <a:off x="1048392" y="5499007"/>
              <a:ext cx="2667000" cy="461665"/>
            </a:xfrm>
            <a:prstGeom prst="rect">
              <a:avLst/>
            </a:prstGeom>
            <a:noFill/>
            <a:ln w="3810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General High SEY</a:t>
              </a:r>
            </a:p>
          </p:txBody>
        </p:sp>
      </p:grpSp>
      <p:sp>
        <p:nvSpPr>
          <p:cNvPr id="14" name="Rettangolo arrotondato 7">
            <a:extLst>
              <a:ext uri="{FF2B5EF4-FFF2-40B4-BE49-F238E27FC236}">
                <a16:creationId xmlns:a16="http://schemas.microsoft.com/office/drawing/2014/main" id="{3D894910-8559-3C8F-9660-B39F301174E4}"/>
              </a:ext>
            </a:extLst>
          </p:cNvPr>
          <p:cNvSpPr/>
          <p:nvPr/>
        </p:nvSpPr>
        <p:spPr>
          <a:xfrm>
            <a:off x="7389612" y="5617465"/>
            <a:ext cx="3403375" cy="781178"/>
          </a:xfrm>
          <a:prstGeom prst="round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FE6DD11-0C65-7E1A-3ECB-3DF8DE03F1FB}"/>
              </a:ext>
            </a:extLst>
          </p:cNvPr>
          <p:cNvSpPr txBox="1"/>
          <p:nvPr/>
        </p:nvSpPr>
        <p:spPr>
          <a:xfrm>
            <a:off x="7468301" y="5592556"/>
            <a:ext cx="3245997" cy="830997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Arial"/>
              <a:buChar char="•"/>
            </a:pPr>
            <a:r>
              <a:rPr lang="en-GB" sz="2400" dirty="0"/>
              <a:t>Lower SEY</a:t>
            </a:r>
          </a:p>
          <a:p>
            <a:pPr marL="342900" indent="-342900" algn="ctr">
              <a:buFont typeface="Arial"/>
              <a:buChar char="•"/>
            </a:pPr>
            <a:r>
              <a:rPr lang="en-GB" sz="2400" dirty="0"/>
              <a:t>Characteristic Curves</a:t>
            </a:r>
          </a:p>
        </p:txBody>
      </p:sp>
      <p:sp>
        <p:nvSpPr>
          <p:cNvPr id="16" name="Titolo 21">
            <a:extLst>
              <a:ext uri="{FF2B5EF4-FFF2-40B4-BE49-F238E27FC236}">
                <a16:creationId xmlns:a16="http://schemas.microsoft.com/office/drawing/2014/main" id="{D30270D9-7D4F-9C78-BF00-BF56F151AE07}"/>
              </a:ext>
            </a:extLst>
          </p:cNvPr>
          <p:cNvSpPr txBox="1">
            <a:spLocks/>
          </p:cNvSpPr>
          <p:nvPr/>
        </p:nvSpPr>
        <p:spPr>
          <a:xfrm>
            <a:off x="838200" y="220215"/>
            <a:ext cx="10515600" cy="8003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SEY of materials</a:t>
            </a:r>
          </a:p>
        </p:txBody>
      </p:sp>
      <p:sp>
        <p:nvSpPr>
          <p:cNvPr id="17" name="Segnaposto data 16">
            <a:extLst>
              <a:ext uri="{FF2B5EF4-FFF2-40B4-BE49-F238E27FC236}">
                <a16:creationId xmlns:a16="http://schemas.microsoft.com/office/drawing/2014/main" id="{18724253-2C9B-8BFB-C24D-C5BAF6281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18" name="Segnaposto piè di pagina 17">
            <a:extLst>
              <a:ext uri="{FF2B5EF4-FFF2-40B4-BE49-F238E27FC236}">
                <a16:creationId xmlns:a16="http://schemas.microsoft.com/office/drawing/2014/main" id="{A703D6BF-F016-13E4-C56F-356E8EE46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19" name="Segnaposto numero diapositiva 18">
            <a:extLst>
              <a:ext uri="{FF2B5EF4-FFF2-40B4-BE49-F238E27FC236}">
                <a16:creationId xmlns:a16="http://schemas.microsoft.com/office/drawing/2014/main" id="{4FBFDE59-6836-9400-6330-36B5E1FD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0" name="TextBox 54">
            <a:extLst>
              <a:ext uri="{FF2B5EF4-FFF2-40B4-BE49-F238E27FC236}">
                <a16:creationId xmlns:a16="http://schemas.microsoft.com/office/drawing/2014/main" id="{AF3D7E86-27E1-713B-710B-2E9000BEEBD1}"/>
              </a:ext>
            </a:extLst>
          </p:cNvPr>
          <p:cNvSpPr txBox="1"/>
          <p:nvPr/>
        </p:nvSpPr>
        <p:spPr>
          <a:xfrm>
            <a:off x="152563" y="4563815"/>
            <a:ext cx="372422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it-IT" dirty="0"/>
              <a:t>AIP </a:t>
            </a:r>
            <a:r>
              <a:rPr lang="it-IT" dirty="0" err="1"/>
              <a:t>Advances</a:t>
            </a:r>
            <a:r>
              <a:rPr lang="it-IT" dirty="0"/>
              <a:t> 7, 115203 (2017)</a:t>
            </a:r>
          </a:p>
        </p:txBody>
      </p:sp>
    </p:spTree>
    <p:extLst>
      <p:ext uri="{BB962C8B-B14F-4D97-AF65-F5344CB8AC3E}">
        <p14:creationId xmlns:p14="http://schemas.microsoft.com/office/powerpoint/2010/main" val="2141602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28A117B-F9A4-8AD1-E24C-7E367F1F2E91}"/>
              </a:ext>
            </a:extLst>
          </p:cNvPr>
          <p:cNvSpPr txBox="1"/>
          <p:nvPr/>
        </p:nvSpPr>
        <p:spPr>
          <a:xfrm>
            <a:off x="1785963" y="1184616"/>
            <a:ext cx="93985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Differences between “As Received” and Atomically Clean Metals</a:t>
            </a:r>
          </a:p>
          <a:p>
            <a:pPr algn="ctr"/>
            <a:r>
              <a:rPr lang="en-GB" sz="2800" dirty="0"/>
              <a:t>in the Low-Energy range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710074D-36BB-82BC-8DCD-6EEB96792892}"/>
              </a:ext>
            </a:extLst>
          </p:cNvPr>
          <p:cNvGrpSpPr/>
          <p:nvPr/>
        </p:nvGrpSpPr>
        <p:grpSpPr>
          <a:xfrm>
            <a:off x="7627008" y="5324495"/>
            <a:ext cx="2590176" cy="851819"/>
            <a:chOff x="5773932" y="5078647"/>
            <a:chExt cx="2590176" cy="851819"/>
          </a:xfrm>
        </p:grpSpPr>
        <p:sp>
          <p:nvSpPr>
            <p:cNvPr id="4" name="Rettangolo arrotondato 23">
              <a:extLst>
                <a:ext uri="{FF2B5EF4-FFF2-40B4-BE49-F238E27FC236}">
                  <a16:creationId xmlns:a16="http://schemas.microsoft.com/office/drawing/2014/main" id="{9C8B1D6D-89EC-DDFF-67C4-C35954FD6BA6}"/>
                </a:ext>
              </a:extLst>
            </p:cNvPr>
            <p:cNvSpPr/>
            <p:nvPr/>
          </p:nvSpPr>
          <p:spPr>
            <a:xfrm>
              <a:off x="5773932" y="5099469"/>
              <a:ext cx="2590176" cy="830997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2E72E9C3-975B-DFB4-5F44-1F711F44FA1D}"/>
                </a:ext>
              </a:extLst>
            </p:cNvPr>
            <p:cNvSpPr txBox="1"/>
            <p:nvPr/>
          </p:nvSpPr>
          <p:spPr>
            <a:xfrm>
              <a:off x="5789254" y="5078647"/>
              <a:ext cx="25123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Evaluation of Work Function</a:t>
              </a:r>
              <a:endParaRPr lang="en-GB" sz="2400" baseline="-25000" dirty="0"/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CFB6BB30-51E8-0AD6-3D96-BD456E6E8976}"/>
              </a:ext>
            </a:extLst>
          </p:cNvPr>
          <p:cNvGrpSpPr/>
          <p:nvPr/>
        </p:nvGrpSpPr>
        <p:grpSpPr>
          <a:xfrm>
            <a:off x="1650005" y="2159545"/>
            <a:ext cx="9504493" cy="2843970"/>
            <a:chOff x="241144" y="1797595"/>
            <a:chExt cx="8508626" cy="2545983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CBF764B6-0DE6-51DA-1CBD-1A2A708FDEF8}"/>
                </a:ext>
              </a:extLst>
            </p:cNvPr>
            <p:cNvGrpSpPr/>
            <p:nvPr/>
          </p:nvGrpSpPr>
          <p:grpSpPr>
            <a:xfrm>
              <a:off x="241144" y="1797595"/>
              <a:ext cx="8508626" cy="2545983"/>
              <a:chOff x="241144" y="1950881"/>
              <a:chExt cx="8508626" cy="2545983"/>
            </a:xfrm>
          </p:grpSpPr>
          <p:pic>
            <p:nvPicPr>
              <p:cNvPr id="11" name="Immagine 10" descr="MP17-2.jpg">
                <a:extLst>
                  <a:ext uri="{FF2B5EF4-FFF2-40B4-BE49-F238E27FC236}">
                    <a16:creationId xmlns:a16="http://schemas.microsoft.com/office/drawing/2014/main" id="{F139DCFC-8E58-5AE0-48DE-2B1556248D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144" y="1950881"/>
                <a:ext cx="8508626" cy="2545983"/>
              </a:xfrm>
              <a:prstGeom prst="rect">
                <a:avLst/>
              </a:prstGeom>
            </p:spPr>
          </p:pic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7F5FCB7E-CDAF-CBAD-1B12-97935B423FA1}"/>
                  </a:ext>
                </a:extLst>
              </p:cNvPr>
              <p:cNvSpPr txBox="1"/>
              <p:nvPr/>
            </p:nvSpPr>
            <p:spPr>
              <a:xfrm>
                <a:off x="2106784" y="1962726"/>
                <a:ext cx="615273" cy="5847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3200" dirty="0">
                    <a:solidFill>
                      <a:srgbClr val="000090"/>
                    </a:solidFill>
                  </a:rPr>
                  <a:t>Ag</a:t>
                </a:r>
              </a:p>
            </p:txBody>
          </p:sp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79BCB9F-77D4-DD48-8977-339280AE5FBF}"/>
                  </a:ext>
                </a:extLst>
              </p:cNvPr>
              <p:cNvSpPr txBox="1"/>
              <p:nvPr/>
            </p:nvSpPr>
            <p:spPr>
              <a:xfrm>
                <a:off x="7797078" y="1962726"/>
                <a:ext cx="619080" cy="5847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3200" dirty="0">
                    <a:solidFill>
                      <a:srgbClr val="000090"/>
                    </a:solidFill>
                  </a:rPr>
                  <a:t>Cu</a:t>
                </a:r>
              </a:p>
            </p:txBody>
          </p:sp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33D2453-90AA-54D6-483A-69A3EDB3DD94}"/>
                  </a:ext>
                </a:extLst>
              </p:cNvPr>
              <p:cNvSpPr txBox="1"/>
              <p:nvPr/>
            </p:nvSpPr>
            <p:spPr>
              <a:xfrm>
                <a:off x="4923122" y="1962726"/>
                <a:ext cx="637715" cy="5847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3200" dirty="0">
                    <a:solidFill>
                      <a:srgbClr val="000090"/>
                    </a:solidFill>
                  </a:rPr>
                  <a:t>Au</a:t>
                </a:r>
              </a:p>
            </p:txBody>
          </p:sp>
        </p:grp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397A3662-3255-555C-8960-F50E5F8C2539}"/>
                </a:ext>
              </a:extLst>
            </p:cNvPr>
            <p:cNvSpPr/>
            <p:nvPr/>
          </p:nvSpPr>
          <p:spPr>
            <a:xfrm>
              <a:off x="605337" y="2286905"/>
              <a:ext cx="185468" cy="150496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4E13C19-3A86-49F7-EB15-E0537B8C8493}"/>
                </a:ext>
              </a:extLst>
            </p:cNvPr>
            <p:cNvSpPr/>
            <p:nvPr/>
          </p:nvSpPr>
          <p:spPr>
            <a:xfrm>
              <a:off x="3501407" y="2274811"/>
              <a:ext cx="228829" cy="150496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989374F8-F573-F6ED-A5C6-FDFC19E74F3F}"/>
                </a:ext>
              </a:extLst>
            </p:cNvPr>
            <p:cNvSpPr/>
            <p:nvPr/>
          </p:nvSpPr>
          <p:spPr>
            <a:xfrm>
              <a:off x="6372323" y="2274811"/>
              <a:ext cx="185468" cy="150496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99E83910-F5D9-515D-DF0F-30F4A4CC5241}"/>
              </a:ext>
            </a:extLst>
          </p:cNvPr>
          <p:cNvGrpSpPr/>
          <p:nvPr/>
        </p:nvGrpSpPr>
        <p:grpSpPr>
          <a:xfrm>
            <a:off x="2722667" y="5324495"/>
            <a:ext cx="2590176" cy="851819"/>
            <a:chOff x="869591" y="5078647"/>
            <a:chExt cx="2590176" cy="851819"/>
          </a:xfrm>
        </p:grpSpPr>
        <p:sp>
          <p:nvSpPr>
            <p:cNvPr id="16" name="Rettangolo arrotondato 10">
              <a:extLst>
                <a:ext uri="{FF2B5EF4-FFF2-40B4-BE49-F238E27FC236}">
                  <a16:creationId xmlns:a16="http://schemas.microsoft.com/office/drawing/2014/main" id="{AF3C7D09-95A3-AD64-5526-37E26C84B8C4}"/>
                </a:ext>
              </a:extLst>
            </p:cNvPr>
            <p:cNvSpPr/>
            <p:nvPr/>
          </p:nvSpPr>
          <p:spPr>
            <a:xfrm>
              <a:off x="869591" y="5099469"/>
              <a:ext cx="2590176" cy="83099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491930D5-F197-91D5-CBE4-D7C9353308EE}"/>
                </a:ext>
              </a:extLst>
            </p:cNvPr>
            <p:cNvSpPr txBox="1"/>
            <p:nvPr/>
          </p:nvSpPr>
          <p:spPr>
            <a:xfrm>
              <a:off x="926571" y="5078647"/>
              <a:ext cx="25123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General Behaviour </a:t>
              </a:r>
            </a:p>
            <a:p>
              <a:pPr algn="ctr"/>
              <a:r>
                <a:rPr lang="en-GB" sz="2400" dirty="0"/>
                <a:t>in all clean metals</a:t>
              </a:r>
            </a:p>
          </p:txBody>
        </p:sp>
      </p:grpSp>
      <p:sp>
        <p:nvSpPr>
          <p:cNvPr id="18" name="Titolo 21">
            <a:extLst>
              <a:ext uri="{FF2B5EF4-FFF2-40B4-BE49-F238E27FC236}">
                <a16:creationId xmlns:a16="http://schemas.microsoft.com/office/drawing/2014/main" id="{635A74E5-7A1C-1EF1-91A3-552ED476B7D5}"/>
              </a:ext>
            </a:extLst>
          </p:cNvPr>
          <p:cNvSpPr txBox="1">
            <a:spLocks/>
          </p:cNvSpPr>
          <p:nvPr/>
        </p:nvSpPr>
        <p:spPr>
          <a:xfrm>
            <a:off x="838200" y="220215"/>
            <a:ext cx="10515600" cy="8003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SEY of materials</a:t>
            </a:r>
          </a:p>
        </p:txBody>
      </p:sp>
      <p:sp>
        <p:nvSpPr>
          <p:cNvPr id="19" name="Segnaposto data 18">
            <a:extLst>
              <a:ext uri="{FF2B5EF4-FFF2-40B4-BE49-F238E27FC236}">
                <a16:creationId xmlns:a16="http://schemas.microsoft.com/office/drawing/2014/main" id="{DA586877-E22B-5E95-2779-99AE2906B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20" name="Segnaposto piè di pagina 19">
            <a:extLst>
              <a:ext uri="{FF2B5EF4-FFF2-40B4-BE49-F238E27FC236}">
                <a16:creationId xmlns:a16="http://schemas.microsoft.com/office/drawing/2014/main" id="{F95AFD78-3D1A-A25B-89B2-D7FDEF8A1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21" name="Segnaposto numero diapositiva 20">
            <a:extLst>
              <a:ext uri="{FF2B5EF4-FFF2-40B4-BE49-F238E27FC236}">
                <a16:creationId xmlns:a16="http://schemas.microsoft.com/office/drawing/2014/main" id="{713DF3DF-62C4-C0F9-A2D5-8C175ABC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2" name="TextBox 54">
            <a:extLst>
              <a:ext uri="{FF2B5EF4-FFF2-40B4-BE49-F238E27FC236}">
                <a16:creationId xmlns:a16="http://schemas.microsoft.com/office/drawing/2014/main" id="{48FB56BC-03D7-1671-D644-F8F485394DF1}"/>
              </a:ext>
            </a:extLst>
          </p:cNvPr>
          <p:cNvSpPr txBox="1"/>
          <p:nvPr/>
        </p:nvSpPr>
        <p:spPr>
          <a:xfrm>
            <a:off x="4540138" y="6248068"/>
            <a:ext cx="372422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it-IT" dirty="0"/>
              <a:t>AIP </a:t>
            </a:r>
            <a:r>
              <a:rPr lang="it-IT" dirty="0" err="1"/>
              <a:t>Advances</a:t>
            </a:r>
            <a:r>
              <a:rPr lang="it-IT" dirty="0"/>
              <a:t> 7, 115203 (2017)</a:t>
            </a:r>
          </a:p>
        </p:txBody>
      </p:sp>
    </p:spTree>
    <p:extLst>
      <p:ext uri="{BB962C8B-B14F-4D97-AF65-F5344CB8AC3E}">
        <p14:creationId xmlns:p14="http://schemas.microsoft.com/office/powerpoint/2010/main" val="874660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5F57628-6049-FF36-F027-C3B7D088F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65" y="1861789"/>
            <a:ext cx="4156995" cy="396385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AD58C7F4-4C4C-E293-5726-E627ECFD0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3355"/>
          <a:stretch>
            <a:fillRect/>
          </a:stretch>
        </p:blipFill>
        <p:spPr bwMode="auto">
          <a:xfrm>
            <a:off x="6604066" y="2066822"/>
            <a:ext cx="21493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FF4EC490-6CC4-C430-A39C-48D9B889EDB3}"/>
              </a:ext>
            </a:extLst>
          </p:cNvPr>
          <p:cNvSpPr txBox="1"/>
          <p:nvPr/>
        </p:nvSpPr>
        <p:spPr>
          <a:xfrm>
            <a:off x="9621052" y="2437141"/>
            <a:ext cx="2375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Laser ablation and conditioning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CCC98EE0-3E92-3700-283D-963ECF4DFE14}"/>
              </a:ext>
            </a:extLst>
          </p:cNvPr>
          <p:cNvSpPr/>
          <p:nvPr/>
        </p:nvSpPr>
        <p:spPr>
          <a:xfrm>
            <a:off x="7585986" y="3633355"/>
            <a:ext cx="3855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R. </a:t>
            </a:r>
            <a:r>
              <a:rPr lang="fr-FR" sz="1600" dirty="0" err="1"/>
              <a:t>Valizadeh</a:t>
            </a:r>
            <a:r>
              <a:rPr lang="fr-FR" sz="1600" dirty="0"/>
              <a:t> et al. , </a:t>
            </a:r>
            <a:r>
              <a:rPr lang="fr-FR" sz="1600" dirty="0" err="1"/>
              <a:t>Appl</a:t>
            </a:r>
            <a:r>
              <a:rPr lang="fr-FR" sz="1600" dirty="0"/>
              <a:t>. Phys. </a:t>
            </a:r>
            <a:r>
              <a:rPr lang="fr-FR" sz="1600" dirty="0" err="1"/>
              <a:t>Lett</a:t>
            </a:r>
            <a:r>
              <a:rPr lang="fr-FR" sz="1600" dirty="0"/>
              <a:t>. (2014)</a:t>
            </a:r>
            <a:endParaRPr lang="en-US" sz="1600" dirty="0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46A6E721-BF3A-19E7-9219-40C9206D883D}"/>
              </a:ext>
            </a:extLst>
          </p:cNvPr>
          <p:cNvSpPr txBox="1"/>
          <p:nvPr/>
        </p:nvSpPr>
        <p:spPr>
          <a:xfrm>
            <a:off x="7207666" y="1526230"/>
            <a:ext cx="4826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Engineering the surface morphology</a:t>
            </a: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BFE23C7B-617C-9B01-9426-FC83BE498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4758" y="3960731"/>
            <a:ext cx="3855180" cy="250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olo 21">
            <a:extLst>
              <a:ext uri="{FF2B5EF4-FFF2-40B4-BE49-F238E27FC236}">
                <a16:creationId xmlns:a16="http://schemas.microsoft.com/office/drawing/2014/main" id="{DC24F1E5-EE1D-E611-9845-E792C3462999}"/>
              </a:ext>
            </a:extLst>
          </p:cNvPr>
          <p:cNvSpPr txBox="1">
            <a:spLocks/>
          </p:cNvSpPr>
          <p:nvPr/>
        </p:nvSpPr>
        <p:spPr>
          <a:xfrm>
            <a:off x="838200" y="220215"/>
            <a:ext cx="10515600" cy="8003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SEY variation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C051A12-41CF-2454-EE47-7A5FAE9A9119}"/>
              </a:ext>
            </a:extLst>
          </p:cNvPr>
          <p:cNvSpPr txBox="1"/>
          <p:nvPr/>
        </p:nvSpPr>
        <p:spPr>
          <a:xfrm>
            <a:off x="4388961" y="3982263"/>
            <a:ext cx="1951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Morphological</a:t>
            </a:r>
          </a:p>
          <a:p>
            <a:pPr algn="ctr"/>
            <a:r>
              <a:rPr lang="en-GB" sz="2400" dirty="0"/>
              <a:t>Changes</a:t>
            </a:r>
          </a:p>
        </p:txBody>
      </p:sp>
      <p:sp>
        <p:nvSpPr>
          <p:cNvPr id="5" name="Freccia destra 4">
            <a:extLst>
              <a:ext uri="{FF2B5EF4-FFF2-40B4-BE49-F238E27FC236}">
                <a16:creationId xmlns:a16="http://schemas.microsoft.com/office/drawing/2014/main" id="{AF22C27C-8C96-74C5-7196-546979835AE2}"/>
              </a:ext>
            </a:extLst>
          </p:cNvPr>
          <p:cNvSpPr/>
          <p:nvPr/>
        </p:nvSpPr>
        <p:spPr>
          <a:xfrm>
            <a:off x="4842611" y="3409199"/>
            <a:ext cx="1043873" cy="573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8A29C1B-2B87-C6A8-FE52-3FB3AAF1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87A781FE-D045-30A7-C206-EB0251C1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BBCF6BE-0940-B01E-A338-ED019F24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CC59E41-AEF5-1614-6438-627E49EB0835}"/>
              </a:ext>
            </a:extLst>
          </p:cNvPr>
          <p:cNvSpPr txBox="1"/>
          <p:nvPr/>
        </p:nvSpPr>
        <p:spPr>
          <a:xfrm>
            <a:off x="4611041" y="951577"/>
            <a:ext cx="3161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Modification of surface</a:t>
            </a:r>
          </a:p>
        </p:txBody>
      </p:sp>
      <p:sp>
        <p:nvSpPr>
          <p:cNvPr id="9" name="TextBox 54">
            <a:extLst>
              <a:ext uri="{FF2B5EF4-FFF2-40B4-BE49-F238E27FC236}">
                <a16:creationId xmlns:a16="http://schemas.microsoft.com/office/drawing/2014/main" id="{3495026A-2CC2-3FD3-FFD5-CDBADF384566}"/>
              </a:ext>
            </a:extLst>
          </p:cNvPr>
          <p:cNvSpPr txBox="1"/>
          <p:nvPr/>
        </p:nvSpPr>
        <p:spPr>
          <a:xfrm>
            <a:off x="1126066" y="5953815"/>
            <a:ext cx="29527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R. Cimino et al. PR ST (2015)</a:t>
            </a:r>
          </a:p>
        </p:txBody>
      </p:sp>
    </p:spTree>
    <p:extLst>
      <p:ext uri="{BB962C8B-B14F-4D97-AF65-F5344CB8AC3E}">
        <p14:creationId xmlns:p14="http://schemas.microsoft.com/office/powerpoint/2010/main" val="1658474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1">
            <a:extLst>
              <a:ext uri="{FF2B5EF4-FFF2-40B4-BE49-F238E27FC236}">
                <a16:creationId xmlns:a16="http://schemas.microsoft.com/office/drawing/2014/main" id="{225676FE-BD7E-D34F-2BE6-F862062B3211}"/>
              </a:ext>
            </a:extLst>
          </p:cNvPr>
          <p:cNvSpPr txBox="1">
            <a:spLocks/>
          </p:cNvSpPr>
          <p:nvPr/>
        </p:nvSpPr>
        <p:spPr>
          <a:xfrm>
            <a:off x="838200" y="220215"/>
            <a:ext cx="10515600" cy="8003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SEY variation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90E167C-6869-BE2C-1710-FC0205461FB7}"/>
              </a:ext>
            </a:extLst>
          </p:cNvPr>
          <p:cNvSpPr txBox="1"/>
          <p:nvPr/>
        </p:nvSpPr>
        <p:spPr>
          <a:xfrm>
            <a:off x="1752199" y="1625567"/>
            <a:ext cx="300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Structural modification</a:t>
            </a:r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EDB04766-F28A-E82A-3353-0057C1BD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id="{7721D1E0-D09D-0647-245C-55FF349C3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8FE30238-1B40-2730-C360-F4A3C77E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2B76222-BA46-941D-9F3D-5EC63C0D537E}"/>
              </a:ext>
            </a:extLst>
          </p:cNvPr>
          <p:cNvSpPr txBox="1"/>
          <p:nvPr/>
        </p:nvSpPr>
        <p:spPr>
          <a:xfrm>
            <a:off x="8021834" y="1664735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/>
              <a:t>Ar</a:t>
            </a:r>
            <a:r>
              <a:rPr lang="en-GB" sz="2000" baseline="30000" dirty="0"/>
              <a:t>+</a:t>
            </a:r>
            <a:r>
              <a:rPr lang="en-GB" sz="2000" dirty="0"/>
              <a:t> Sputtering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251220C-F3AA-3F88-3EC0-3904D0147EE9}"/>
              </a:ext>
            </a:extLst>
          </p:cNvPr>
          <p:cNvSpPr txBox="1"/>
          <p:nvPr/>
        </p:nvSpPr>
        <p:spPr>
          <a:xfrm>
            <a:off x="4611041" y="951577"/>
            <a:ext cx="3161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Modification of surface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096DEDB-FD21-F143-B092-D5483BC8C568}"/>
              </a:ext>
            </a:extLst>
          </p:cNvPr>
          <p:cNvSpPr txBox="1"/>
          <p:nvPr/>
        </p:nvSpPr>
        <p:spPr>
          <a:xfrm>
            <a:off x="3761579" y="6009269"/>
            <a:ext cx="46688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800" dirty="0">
                <a:effectLst/>
              </a:rPr>
              <a:t>L.A. Gonzalez et al., AIP </a:t>
            </a:r>
            <a:r>
              <a:rPr lang="it-IT" sz="1800" dirty="0" err="1">
                <a:effectLst/>
              </a:rPr>
              <a:t>Adv</a:t>
            </a:r>
            <a:r>
              <a:rPr lang="it-IT" sz="1800" dirty="0">
                <a:effectLst/>
              </a:rPr>
              <a:t>. 6 (2016) 095117 </a:t>
            </a:r>
            <a:endParaRPr lang="it-IT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5ED20A8-D133-9770-4309-9E83F17AB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321" y="2096994"/>
            <a:ext cx="5294311" cy="3809429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FAA90907-BD43-1FBC-B409-A9AA5E527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66" y="2125079"/>
            <a:ext cx="5255278" cy="3781344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57972AC-7D19-49CE-B195-8A457D811383}"/>
              </a:ext>
            </a:extLst>
          </p:cNvPr>
          <p:cNvSpPr txBox="1"/>
          <p:nvPr/>
        </p:nvSpPr>
        <p:spPr>
          <a:xfrm>
            <a:off x="753208" y="1203070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HOPG</a:t>
            </a:r>
          </a:p>
        </p:txBody>
      </p:sp>
    </p:spTree>
    <p:extLst>
      <p:ext uri="{BB962C8B-B14F-4D97-AF65-F5344CB8AC3E}">
        <p14:creationId xmlns:p14="http://schemas.microsoft.com/office/powerpoint/2010/main" val="2147006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44F2807-FEC5-38DA-8C92-3EFA04DEBC64}"/>
              </a:ext>
            </a:extLst>
          </p:cNvPr>
          <p:cNvSpPr/>
          <p:nvPr/>
        </p:nvSpPr>
        <p:spPr>
          <a:xfrm>
            <a:off x="1166778" y="5803235"/>
            <a:ext cx="416297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dirty="0"/>
              <a:t>R. </a:t>
            </a:r>
            <a:r>
              <a:rPr lang="fr-FR" dirty="0" err="1"/>
              <a:t>Larciprete</a:t>
            </a:r>
            <a:r>
              <a:rPr lang="fr-FR" dirty="0"/>
              <a:t> et al., </a:t>
            </a:r>
            <a:r>
              <a:rPr lang="fr-FR" dirty="0" err="1"/>
              <a:t>Appl</a:t>
            </a:r>
            <a:r>
              <a:rPr lang="fr-FR" dirty="0"/>
              <a:t>. Surf. </a:t>
            </a:r>
            <a:r>
              <a:rPr lang="fr-FR" dirty="0" err="1"/>
              <a:t>Sci</a:t>
            </a:r>
            <a:r>
              <a:rPr lang="fr-FR" dirty="0"/>
              <a:t>. (2015)</a:t>
            </a: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7D48D1E-7D24-22D4-6A80-0DCE88B871B1}"/>
              </a:ext>
            </a:extLst>
          </p:cNvPr>
          <p:cNvSpPr txBox="1"/>
          <p:nvPr/>
        </p:nvSpPr>
        <p:spPr>
          <a:xfrm>
            <a:off x="4611041" y="951577"/>
            <a:ext cx="3161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Modification of surface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2BB3060-057E-E1DB-2742-02E2B1B63908}"/>
              </a:ext>
            </a:extLst>
          </p:cNvPr>
          <p:cNvSpPr txBox="1"/>
          <p:nvPr/>
        </p:nvSpPr>
        <p:spPr>
          <a:xfrm>
            <a:off x="6424578" y="2576193"/>
            <a:ext cx="5408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Amorphous C-coating </a:t>
            </a:r>
          </a:p>
        </p:txBody>
      </p:sp>
      <p:sp>
        <p:nvSpPr>
          <p:cNvPr id="4" name="Titolo 21">
            <a:extLst>
              <a:ext uri="{FF2B5EF4-FFF2-40B4-BE49-F238E27FC236}">
                <a16:creationId xmlns:a16="http://schemas.microsoft.com/office/drawing/2014/main" id="{225676FE-BD7E-D34F-2BE6-F862062B3211}"/>
              </a:ext>
            </a:extLst>
          </p:cNvPr>
          <p:cNvSpPr txBox="1">
            <a:spLocks/>
          </p:cNvSpPr>
          <p:nvPr/>
        </p:nvSpPr>
        <p:spPr>
          <a:xfrm>
            <a:off x="838200" y="220215"/>
            <a:ext cx="10515600" cy="8003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SEY variation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B9DEE48-038A-65CF-AB2E-E237DAE02B18}"/>
              </a:ext>
            </a:extLst>
          </p:cNvPr>
          <p:cNvSpPr txBox="1"/>
          <p:nvPr/>
        </p:nvSpPr>
        <p:spPr>
          <a:xfrm>
            <a:off x="1830965" y="1509133"/>
            <a:ext cx="241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Chemical modification</a:t>
            </a:r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EDB04766-F28A-E82A-3353-0057C1BD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id="{7721D1E0-D09D-0647-245C-55FF349C3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8FE30238-1B40-2730-C360-F4A3C77E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0F4273D2-E704-7AA2-89A9-8A9C174B3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91" y="1963939"/>
            <a:ext cx="5080000" cy="37846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7A54DE6-3139-4892-D445-A57F9182A483}"/>
              </a:ext>
            </a:extLst>
          </p:cNvPr>
          <p:cNvSpPr txBox="1"/>
          <p:nvPr/>
        </p:nvSpPr>
        <p:spPr>
          <a:xfrm>
            <a:off x="6191858" y="4782586"/>
            <a:ext cx="5275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effectLst/>
                <a:latin typeface="Arial" panose="020B0604020202020204" pitchFamily="34" charset="0"/>
              </a:rPr>
              <a:t>ultra high vacuum</a:t>
            </a:r>
            <a:br>
              <a:rPr lang="it-IT" sz="1800" dirty="0">
                <a:effectLst/>
                <a:latin typeface="Arial" panose="020B0604020202020204" pitchFamily="34" charset="0"/>
              </a:rPr>
            </a:br>
            <a:r>
              <a:rPr lang="it-IT" sz="1800" dirty="0">
                <a:effectLst/>
                <a:latin typeface="Arial" panose="020B0604020202020204" pitchFamily="34" charset="0"/>
              </a:rPr>
              <a:t>RF magnetron </a:t>
            </a:r>
            <a:r>
              <a:rPr lang="it-IT" sz="1800" dirty="0" err="1">
                <a:effectLst/>
                <a:latin typeface="Arial" panose="020B0604020202020204" pitchFamily="34" charset="0"/>
              </a:rPr>
              <a:t>sputtering</a:t>
            </a:r>
            <a:r>
              <a:rPr lang="it-IT" sz="1800" dirty="0">
                <a:effectLst/>
                <a:latin typeface="Arial" panose="020B0604020202020204" pitchFamily="34" charset="0"/>
              </a:rPr>
              <a:t> 50W </a:t>
            </a:r>
            <a:r>
              <a:rPr lang="it-IT" sz="1800" dirty="0" err="1">
                <a:effectLst/>
                <a:latin typeface="Arial" panose="020B0604020202020204" pitchFamily="34" charset="0"/>
              </a:rPr>
              <a:t>p</a:t>
            </a:r>
            <a:r>
              <a:rPr lang="it-IT" sz="1800" dirty="0">
                <a:effectLst/>
                <a:latin typeface="Arial" panose="020B0604020202020204" pitchFamily="34" charset="0"/>
              </a:rPr>
              <a:t>(Ar) 6x10-2 mbar </a:t>
            </a:r>
          </a:p>
          <a:p>
            <a:r>
              <a:rPr lang="it-IT" sz="1800" dirty="0">
                <a:effectLst/>
                <a:latin typeface="Arial" panose="020B0604020202020204" pitchFamily="34" charset="0"/>
              </a:rPr>
              <a:t>a-C (~ 20 nm)/</a:t>
            </a:r>
            <a:r>
              <a:rPr lang="it-IT" sz="1800" dirty="0" err="1">
                <a:effectLst/>
                <a:latin typeface="Arial" panose="020B0604020202020204" pitchFamily="34" charset="0"/>
              </a:rPr>
              <a:t>poly</a:t>
            </a:r>
            <a:r>
              <a:rPr lang="it-IT" sz="1800" dirty="0">
                <a:effectLst/>
                <a:latin typeface="Arial" panose="020B0604020202020204" pitchFamily="34" charset="0"/>
              </a:rPr>
              <a:t> Cu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253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F8C6EC7-3D4A-7B3A-8BB8-F56317834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5652" t="2907"/>
          <a:stretch>
            <a:fillRect/>
          </a:stretch>
        </p:blipFill>
        <p:spPr bwMode="auto">
          <a:xfrm>
            <a:off x="275516" y="1925133"/>
            <a:ext cx="5631666" cy="375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544F2807-FEC5-38DA-8C92-3EFA04DEBC64}"/>
              </a:ext>
            </a:extLst>
          </p:cNvPr>
          <p:cNvSpPr/>
          <p:nvPr/>
        </p:nvSpPr>
        <p:spPr>
          <a:xfrm>
            <a:off x="1166778" y="5803235"/>
            <a:ext cx="416297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dirty="0"/>
              <a:t>R. </a:t>
            </a:r>
            <a:r>
              <a:rPr lang="fr-FR" dirty="0" err="1"/>
              <a:t>Larciprete</a:t>
            </a:r>
            <a:r>
              <a:rPr lang="fr-FR" dirty="0"/>
              <a:t> et al., </a:t>
            </a:r>
            <a:r>
              <a:rPr lang="fr-FR" dirty="0" err="1"/>
              <a:t>Appl</a:t>
            </a:r>
            <a:r>
              <a:rPr lang="fr-FR" dirty="0"/>
              <a:t>. Surf. </a:t>
            </a:r>
            <a:r>
              <a:rPr lang="fr-FR" dirty="0" err="1"/>
              <a:t>Sci</a:t>
            </a:r>
            <a:r>
              <a:rPr lang="fr-FR" dirty="0"/>
              <a:t>. (2015)</a:t>
            </a: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7D48D1E-7D24-22D4-6A80-0DCE88B871B1}"/>
              </a:ext>
            </a:extLst>
          </p:cNvPr>
          <p:cNvSpPr txBox="1"/>
          <p:nvPr/>
        </p:nvSpPr>
        <p:spPr>
          <a:xfrm>
            <a:off x="4611041" y="951577"/>
            <a:ext cx="3161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Modification of surface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2BB3060-057E-E1DB-2742-02E2B1B63908}"/>
              </a:ext>
            </a:extLst>
          </p:cNvPr>
          <p:cNvSpPr txBox="1"/>
          <p:nvPr/>
        </p:nvSpPr>
        <p:spPr>
          <a:xfrm>
            <a:off x="6424578" y="2576193"/>
            <a:ext cx="54088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Amorphous C-coating </a:t>
            </a:r>
          </a:p>
          <a:p>
            <a:pPr algn="ctr"/>
            <a:endParaRPr lang="en-US" sz="2800" dirty="0"/>
          </a:p>
          <a:p>
            <a:pPr algn="just"/>
            <a:r>
              <a:rPr lang="en-US" sz="2400" u="sng" dirty="0"/>
              <a:t>Thermal graphitization </a:t>
            </a:r>
            <a:r>
              <a:rPr lang="en-US" sz="2400" dirty="0"/>
              <a:t>of thin amorphous C layers deposited by magnetron sputtering on Cu substrates</a:t>
            </a:r>
          </a:p>
        </p:txBody>
      </p:sp>
      <p:sp>
        <p:nvSpPr>
          <p:cNvPr id="4" name="Titolo 21">
            <a:extLst>
              <a:ext uri="{FF2B5EF4-FFF2-40B4-BE49-F238E27FC236}">
                <a16:creationId xmlns:a16="http://schemas.microsoft.com/office/drawing/2014/main" id="{225676FE-BD7E-D34F-2BE6-F862062B3211}"/>
              </a:ext>
            </a:extLst>
          </p:cNvPr>
          <p:cNvSpPr txBox="1">
            <a:spLocks/>
          </p:cNvSpPr>
          <p:nvPr/>
        </p:nvSpPr>
        <p:spPr>
          <a:xfrm>
            <a:off x="838200" y="220215"/>
            <a:ext cx="10515600" cy="8003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SEY variation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B9DEE48-038A-65CF-AB2E-E237DAE02B18}"/>
              </a:ext>
            </a:extLst>
          </p:cNvPr>
          <p:cNvSpPr txBox="1"/>
          <p:nvPr/>
        </p:nvSpPr>
        <p:spPr>
          <a:xfrm>
            <a:off x="1830965" y="1509133"/>
            <a:ext cx="241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Chemical modification</a:t>
            </a:r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EDB04766-F28A-E82A-3353-0057C1BD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id="{7721D1E0-D09D-0647-245C-55FF349C3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8FE30238-1B40-2730-C360-F4A3C77E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46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5image64624736">
            <a:extLst>
              <a:ext uri="{FF2B5EF4-FFF2-40B4-BE49-F238E27FC236}">
                <a16:creationId xmlns:a16="http://schemas.microsoft.com/office/drawing/2014/main" id="{130F5B48-83E9-5DA7-DA2D-D0D20CDE6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35" y="1668169"/>
            <a:ext cx="5135001" cy="452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D973E5F9-DD81-68AE-D85E-E999D4DEDFB6}"/>
              </a:ext>
            </a:extLst>
          </p:cNvPr>
          <p:cNvSpPr txBox="1">
            <a:spLocks/>
          </p:cNvSpPr>
          <p:nvPr/>
        </p:nvSpPr>
        <p:spPr>
          <a:xfrm>
            <a:off x="1055432" y="158573"/>
            <a:ext cx="9747434" cy="9339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0070C0"/>
                </a:solidFill>
              </a:rPr>
              <a:t>SEY Variation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E26EF92-29E8-813D-443D-E5BBDB14AB75}"/>
              </a:ext>
            </a:extLst>
          </p:cNvPr>
          <p:cNvSpPr/>
          <p:nvPr/>
        </p:nvSpPr>
        <p:spPr>
          <a:xfrm>
            <a:off x="8312718" y="6238174"/>
            <a:ext cx="29660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R. Cimino et al., Phys. Rev. Lett. (2012)</a:t>
            </a:r>
          </a:p>
        </p:txBody>
      </p:sp>
      <p:grpSp>
        <p:nvGrpSpPr>
          <p:cNvPr id="5" name="Group 17">
            <a:extLst>
              <a:ext uri="{FF2B5EF4-FFF2-40B4-BE49-F238E27FC236}">
                <a16:creationId xmlns:a16="http://schemas.microsoft.com/office/drawing/2014/main" id="{457CEFC0-F003-E06D-6DBD-587A370F840E}"/>
              </a:ext>
            </a:extLst>
          </p:cNvPr>
          <p:cNvGrpSpPr/>
          <p:nvPr/>
        </p:nvGrpSpPr>
        <p:grpSpPr>
          <a:xfrm>
            <a:off x="2308768" y="1275096"/>
            <a:ext cx="5563354" cy="1559913"/>
            <a:chOff x="5386456" y="2745024"/>
            <a:chExt cx="8294905" cy="2643009"/>
          </a:xfrm>
        </p:grpSpPr>
        <p:pic>
          <p:nvPicPr>
            <p:cNvPr id="6" name="Picture 3" descr="Risultato immagini per carbon hybridization sp sp2 sp3&quot;">
              <a:extLst>
                <a:ext uri="{FF2B5EF4-FFF2-40B4-BE49-F238E27FC236}">
                  <a16:creationId xmlns:a16="http://schemas.microsoft.com/office/drawing/2014/main" id="{7A6ACE54-06DE-B425-2052-9C99F91AE1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11" t="38010" b="23980"/>
            <a:stretch/>
          </p:blipFill>
          <p:spPr bwMode="auto">
            <a:xfrm>
              <a:off x="10830863" y="3817327"/>
              <a:ext cx="1256849" cy="1539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Risultato immagini per carbon hybridization sp sp2 sp3&quot;">
              <a:extLst>
                <a:ext uri="{FF2B5EF4-FFF2-40B4-BE49-F238E27FC236}">
                  <a16:creationId xmlns:a16="http://schemas.microsoft.com/office/drawing/2014/main" id="{DB52118A-7F74-E702-FD1D-0917E97F48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11" b="60990"/>
            <a:stretch/>
          </p:blipFill>
          <p:spPr bwMode="auto">
            <a:xfrm>
              <a:off x="7331298" y="3529932"/>
              <a:ext cx="1347308" cy="1804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emilia cortesi\Downloads\Screen Shot 2017-10-28 at 11.22.31 AM.png">
              <a:extLst>
                <a:ext uri="{FF2B5EF4-FFF2-40B4-BE49-F238E27FC236}">
                  <a16:creationId xmlns:a16="http://schemas.microsoft.com/office/drawing/2014/main" id="{39261371-BFCF-44CA-06AD-0145948DFC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5" t="18095" r="53620" b="18318"/>
            <a:stretch/>
          </p:blipFill>
          <p:spPr bwMode="auto">
            <a:xfrm rot="2983641">
              <a:off x="9174169" y="4305799"/>
              <a:ext cx="960699" cy="1203769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2400000" lon="84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Striped Right Arrow 6">
              <a:extLst>
                <a:ext uri="{FF2B5EF4-FFF2-40B4-BE49-F238E27FC236}">
                  <a16:creationId xmlns:a16="http://schemas.microsoft.com/office/drawing/2014/main" id="{BD4163A9-9629-6094-0E84-E368DA4DF1BD}"/>
                </a:ext>
              </a:extLst>
            </p:cNvPr>
            <p:cNvSpPr/>
            <p:nvPr/>
          </p:nvSpPr>
          <p:spPr>
            <a:xfrm rot="3320535">
              <a:off x="9025012" y="4076145"/>
              <a:ext cx="1022230" cy="289368"/>
            </a:xfrm>
            <a:prstGeom prst="strip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201572EA-849E-EA58-5C8F-8C617C24FBDF}"/>
                </a:ext>
              </a:extLst>
            </p:cNvPr>
            <p:cNvSpPr/>
            <p:nvPr/>
          </p:nvSpPr>
          <p:spPr>
            <a:xfrm>
              <a:off x="9439811" y="3669444"/>
              <a:ext cx="704606" cy="6953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0000"/>
                  </a:solidFill>
                </a:rPr>
                <a:t>e</a:t>
              </a:r>
              <a:r>
                <a:rPr lang="en-GB" sz="1400" baseline="30000" dirty="0">
                  <a:solidFill>
                    <a:srgbClr val="FF0000"/>
                  </a:solidFill>
                </a:rPr>
                <a:t>-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8FE69217-7C8D-2684-CFD4-05AFF3B23D16}"/>
                </a:ext>
              </a:extLst>
            </p:cNvPr>
            <p:cNvSpPr/>
            <p:nvPr/>
          </p:nvSpPr>
          <p:spPr>
            <a:xfrm>
              <a:off x="5386456" y="2745024"/>
              <a:ext cx="8294905" cy="677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/>
                <a:t>sp</a:t>
              </a:r>
              <a:r>
                <a:rPr lang="en-GB" sz="2000" baseline="30000" dirty="0"/>
                <a:t>3</a:t>
              </a:r>
              <a:r>
                <a:rPr lang="en-GB" sz="2000" dirty="0"/>
                <a:t>  </a:t>
              </a:r>
              <a:r>
                <a:rPr lang="en-GB" sz="2000" dirty="0">
                  <a:sym typeface="Wingdings" pitchFamily="2" charset="2"/>
                </a:rPr>
                <a:t> </a:t>
              </a:r>
              <a:r>
                <a:rPr lang="en-GB" sz="2000" dirty="0"/>
                <a:t>sp</a:t>
              </a:r>
              <a:r>
                <a:rPr lang="en-GB" sz="2000" baseline="30000" dirty="0"/>
                <a:t>2</a:t>
              </a:r>
              <a:r>
                <a:rPr lang="en-GB" sz="2000" dirty="0"/>
                <a:t> carbon surface contamination conversion</a:t>
              </a:r>
            </a:p>
          </p:txBody>
        </p:sp>
      </p:grpSp>
      <p:sp>
        <p:nvSpPr>
          <p:cNvPr id="13" name="Rettangolo 12">
            <a:extLst>
              <a:ext uri="{FF2B5EF4-FFF2-40B4-BE49-F238E27FC236}">
                <a16:creationId xmlns:a16="http://schemas.microsoft.com/office/drawing/2014/main" id="{0145C05F-2058-DA6D-B719-91F482624C17}"/>
              </a:ext>
            </a:extLst>
          </p:cNvPr>
          <p:cNvSpPr/>
          <p:nvPr/>
        </p:nvSpPr>
        <p:spPr>
          <a:xfrm>
            <a:off x="-71373" y="2016266"/>
            <a:ext cx="3441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SEY depends on the surface chemical state</a:t>
            </a:r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94985AF9-23B2-0427-9D36-F109A1A2D89D}"/>
              </a:ext>
            </a:extLst>
          </p:cNvPr>
          <p:cNvCxnSpPr>
            <a:cxnSpLocks/>
          </p:cNvCxnSpPr>
          <p:nvPr/>
        </p:nvCxnSpPr>
        <p:spPr>
          <a:xfrm>
            <a:off x="53352" y="2958190"/>
            <a:ext cx="674991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D8D000A-BC29-B79D-51D6-6F1685D08EB8}"/>
              </a:ext>
            </a:extLst>
          </p:cNvPr>
          <p:cNvSpPr txBox="1"/>
          <p:nvPr/>
        </p:nvSpPr>
        <p:spPr>
          <a:xfrm>
            <a:off x="9524952" y="857142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Copper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A5AA3C1-545D-5140-44C8-00AD56982864}"/>
              </a:ext>
            </a:extLst>
          </p:cNvPr>
          <p:cNvSpPr txBox="1"/>
          <p:nvPr/>
        </p:nvSpPr>
        <p:spPr>
          <a:xfrm>
            <a:off x="3545579" y="778986"/>
            <a:ext cx="476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Chemical variation induced by electron irradiation</a:t>
            </a:r>
          </a:p>
        </p:txBody>
      </p:sp>
      <p:sp>
        <p:nvSpPr>
          <p:cNvPr id="27" name="Segnaposto data 26">
            <a:extLst>
              <a:ext uri="{FF2B5EF4-FFF2-40B4-BE49-F238E27FC236}">
                <a16:creationId xmlns:a16="http://schemas.microsoft.com/office/drawing/2014/main" id="{53F63429-03B8-F72F-3B28-56CF76EBC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28" name="Segnaposto piè di pagina 27">
            <a:extLst>
              <a:ext uri="{FF2B5EF4-FFF2-40B4-BE49-F238E27FC236}">
                <a16:creationId xmlns:a16="http://schemas.microsoft.com/office/drawing/2014/main" id="{BEDDBC35-05E4-1916-B51D-54176D7D3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29" name="Segnaposto numero diapositiva 28">
            <a:extLst>
              <a:ext uri="{FF2B5EF4-FFF2-40B4-BE49-F238E27FC236}">
                <a16:creationId xmlns:a16="http://schemas.microsoft.com/office/drawing/2014/main" id="{D6EFFC2E-178D-618E-A1D9-6435E8D1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8646EED2-E38C-33E8-27C2-68E9F472B2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832" y="3012003"/>
            <a:ext cx="4810663" cy="372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42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5133FD76-0B1C-86C7-AFED-DD7D868ECC19}"/>
              </a:ext>
            </a:extLst>
          </p:cNvPr>
          <p:cNvGrpSpPr/>
          <p:nvPr/>
        </p:nvGrpSpPr>
        <p:grpSpPr>
          <a:xfrm>
            <a:off x="278347" y="1515649"/>
            <a:ext cx="4652078" cy="4998703"/>
            <a:chOff x="832036" y="1711592"/>
            <a:chExt cx="3983328" cy="428012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6813401-1675-263B-9C02-E3BBEE71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036" y="1711592"/>
              <a:ext cx="3983328" cy="428012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0C782836-E939-929D-7E82-92B60E8F5E4D}"/>
                </a:ext>
              </a:extLst>
            </p:cNvPr>
            <p:cNvSpPr txBox="1"/>
            <p:nvPr/>
          </p:nvSpPr>
          <p:spPr>
            <a:xfrm rot="16200000">
              <a:off x="744278" y="3219088"/>
              <a:ext cx="43712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max</a:t>
              </a:r>
            </a:p>
          </p:txBody>
        </p:sp>
      </p:grp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E67E4B4A-99A1-9A79-C12B-CCA326F3012D}"/>
              </a:ext>
            </a:extLst>
          </p:cNvPr>
          <p:cNvCxnSpPr>
            <a:cxnSpLocks/>
          </p:cNvCxnSpPr>
          <p:nvPr/>
        </p:nvCxnSpPr>
        <p:spPr>
          <a:xfrm>
            <a:off x="2207202" y="4668624"/>
            <a:ext cx="117825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data 16">
            <a:extLst>
              <a:ext uri="{FF2B5EF4-FFF2-40B4-BE49-F238E27FC236}">
                <a16:creationId xmlns:a16="http://schemas.microsoft.com/office/drawing/2014/main" id="{03221968-9F3F-6A17-92C6-FA975F278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18" name="Segnaposto piè di pagina 17">
            <a:extLst>
              <a:ext uri="{FF2B5EF4-FFF2-40B4-BE49-F238E27FC236}">
                <a16:creationId xmlns:a16="http://schemas.microsoft.com/office/drawing/2014/main" id="{96C684AF-70A2-E2CC-0E8C-1710290F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19" name="Segnaposto numero diapositiva 18">
            <a:extLst>
              <a:ext uri="{FF2B5EF4-FFF2-40B4-BE49-F238E27FC236}">
                <a16:creationId xmlns:a16="http://schemas.microsoft.com/office/drawing/2014/main" id="{93F44AD1-B745-2410-27E2-255A47619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28A01350-F511-AB0F-BBD8-FC799FE1650C}"/>
              </a:ext>
            </a:extLst>
          </p:cNvPr>
          <p:cNvSpPr txBox="1">
            <a:spLocks/>
          </p:cNvSpPr>
          <p:nvPr/>
        </p:nvSpPr>
        <p:spPr>
          <a:xfrm>
            <a:off x="1055432" y="158573"/>
            <a:ext cx="9747434" cy="9339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0070C0"/>
                </a:solidFill>
              </a:rPr>
              <a:t>SEY Variation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F0C4022-11C8-C557-3329-5C39AFC76E4D}"/>
              </a:ext>
            </a:extLst>
          </p:cNvPr>
          <p:cNvSpPr txBox="1"/>
          <p:nvPr/>
        </p:nvSpPr>
        <p:spPr>
          <a:xfrm>
            <a:off x="9524952" y="857142"/>
            <a:ext cx="1056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ST. ST.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8129292-7099-9399-F6C4-564D1542C79F}"/>
              </a:ext>
            </a:extLst>
          </p:cNvPr>
          <p:cNvSpPr txBox="1"/>
          <p:nvPr/>
        </p:nvSpPr>
        <p:spPr>
          <a:xfrm>
            <a:off x="3545579" y="778986"/>
            <a:ext cx="476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Chemical variation induced by electron irradiation</a:t>
            </a:r>
          </a:p>
        </p:txBody>
      </p:sp>
    </p:spTree>
    <p:extLst>
      <p:ext uri="{BB962C8B-B14F-4D97-AF65-F5344CB8AC3E}">
        <p14:creationId xmlns:p14="http://schemas.microsoft.com/office/powerpoint/2010/main" val="3456736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D3A3CA-C3F1-B613-7A67-B96B61D39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71949C-F6C9-CD71-0C9F-4BCBCD2F5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E9C16D-262F-4BBF-F41E-19FF1F27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6D55EE-C45B-D4CB-5808-A88E8FA9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24A18A-1034-83E1-53A4-59B9DC8E1F2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5025" y="2053329"/>
            <a:ext cx="10363200" cy="3424237"/>
          </a:xfrm>
        </p:spPr>
        <p:txBody>
          <a:bodyPr>
            <a:normAutofit/>
          </a:bodyPr>
          <a:lstStyle/>
          <a:p>
            <a:r>
              <a:rPr lang="en-GB" dirty="0"/>
              <a:t>Introduction</a:t>
            </a:r>
          </a:p>
          <a:p>
            <a:r>
              <a:rPr lang="en-GB" dirty="0"/>
              <a:t>Secondary Electron Yield of different surfaces</a:t>
            </a:r>
          </a:p>
          <a:p>
            <a:r>
              <a:rPr lang="en-GB" dirty="0"/>
              <a:t>Structural/Morphological changes</a:t>
            </a:r>
          </a:p>
          <a:p>
            <a:r>
              <a:rPr lang="en-GB" dirty="0"/>
              <a:t>Chemical changes (Cu and SS)</a:t>
            </a:r>
          </a:p>
          <a:p>
            <a:r>
              <a:rPr lang="en-GB" dirty="0"/>
              <a:t>Thickness dependence – Carbon </a:t>
            </a:r>
          </a:p>
          <a:p>
            <a:r>
              <a:rPr lang="en-GB" dirty="0"/>
              <a:t>Cryogenic surface: contamination and SEY changes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706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5133FD76-0B1C-86C7-AFED-DD7D868ECC19}"/>
              </a:ext>
            </a:extLst>
          </p:cNvPr>
          <p:cNvGrpSpPr/>
          <p:nvPr/>
        </p:nvGrpSpPr>
        <p:grpSpPr>
          <a:xfrm>
            <a:off x="278347" y="1515649"/>
            <a:ext cx="4652078" cy="4998703"/>
            <a:chOff x="832036" y="1711592"/>
            <a:chExt cx="3983328" cy="428012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6813401-1675-263B-9C02-E3BBEE71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036" y="1711592"/>
              <a:ext cx="3983328" cy="428012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0C782836-E939-929D-7E82-92B60E8F5E4D}"/>
                </a:ext>
              </a:extLst>
            </p:cNvPr>
            <p:cNvSpPr txBox="1"/>
            <p:nvPr/>
          </p:nvSpPr>
          <p:spPr>
            <a:xfrm rot="16200000">
              <a:off x="744278" y="3219088"/>
              <a:ext cx="43712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max</a:t>
              </a:r>
            </a:p>
          </p:txBody>
        </p:sp>
      </p:grp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E67E4B4A-99A1-9A79-C12B-CCA326F3012D}"/>
              </a:ext>
            </a:extLst>
          </p:cNvPr>
          <p:cNvCxnSpPr>
            <a:cxnSpLocks/>
          </p:cNvCxnSpPr>
          <p:nvPr/>
        </p:nvCxnSpPr>
        <p:spPr>
          <a:xfrm>
            <a:off x="2207202" y="4668624"/>
            <a:ext cx="117825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5E295190-38E1-83CA-19E3-87C83DBD5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244" y="1597741"/>
            <a:ext cx="4849788" cy="494917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14851AAA-FC81-53A1-725F-EF4CE871F3E0}"/>
              </a:ext>
            </a:extLst>
          </p:cNvPr>
          <p:cNvCxnSpPr/>
          <p:nvPr/>
        </p:nvCxnSpPr>
        <p:spPr>
          <a:xfrm flipV="1">
            <a:off x="3385458" y="2974531"/>
            <a:ext cx="4588184" cy="9305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CD5543B9-D48D-7BDF-8B02-82D74D02903F}"/>
              </a:ext>
            </a:extLst>
          </p:cNvPr>
          <p:cNvCxnSpPr>
            <a:cxnSpLocks/>
          </p:cNvCxnSpPr>
          <p:nvPr/>
        </p:nvCxnSpPr>
        <p:spPr>
          <a:xfrm flipV="1">
            <a:off x="4566923" y="3905115"/>
            <a:ext cx="3746584" cy="148677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B11C4C2C-39BC-AAFF-6BF4-C9C80A585317}"/>
              </a:ext>
            </a:extLst>
          </p:cNvPr>
          <p:cNvCxnSpPr>
            <a:cxnSpLocks/>
          </p:cNvCxnSpPr>
          <p:nvPr/>
        </p:nvCxnSpPr>
        <p:spPr>
          <a:xfrm flipV="1">
            <a:off x="4152853" y="3743274"/>
            <a:ext cx="3456647" cy="114906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922AEC-262F-8291-50EC-716072716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A26ADA0-73AE-359A-A945-B51C2DF12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608EC16C-B499-893C-55FD-873CAC2B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F59303CD-A263-AC8B-3513-3439F6BE80FA}"/>
              </a:ext>
            </a:extLst>
          </p:cNvPr>
          <p:cNvSpPr txBox="1">
            <a:spLocks/>
          </p:cNvSpPr>
          <p:nvPr/>
        </p:nvSpPr>
        <p:spPr>
          <a:xfrm>
            <a:off x="1055432" y="158573"/>
            <a:ext cx="9747434" cy="9339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0070C0"/>
                </a:solidFill>
              </a:rPr>
              <a:t>SEY Variation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AADA2CA-491C-D596-5FE6-E7431FAC7DD0}"/>
              </a:ext>
            </a:extLst>
          </p:cNvPr>
          <p:cNvSpPr txBox="1"/>
          <p:nvPr/>
        </p:nvSpPr>
        <p:spPr>
          <a:xfrm>
            <a:off x="9524952" y="857142"/>
            <a:ext cx="1056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ST. ST.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86A6BFB-DD57-C517-A7C1-1EB122DC6A52}"/>
              </a:ext>
            </a:extLst>
          </p:cNvPr>
          <p:cNvSpPr txBox="1"/>
          <p:nvPr/>
        </p:nvSpPr>
        <p:spPr>
          <a:xfrm>
            <a:off x="3545579" y="778986"/>
            <a:ext cx="476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Chemical variation induced by electron irradiation</a:t>
            </a:r>
          </a:p>
        </p:txBody>
      </p:sp>
    </p:spTree>
    <p:extLst>
      <p:ext uri="{BB962C8B-B14F-4D97-AF65-F5344CB8AC3E}">
        <p14:creationId xmlns:p14="http://schemas.microsoft.com/office/powerpoint/2010/main" val="461688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5D60B7C4-848F-2B28-EF6C-6E0D0928E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19" y="1259125"/>
            <a:ext cx="5200625" cy="52877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9CE665F-9189-86E9-E3EF-C7C734621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244" y="1597741"/>
            <a:ext cx="4849788" cy="49491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E19EEC90-2278-C5B8-0EE7-39B22EE91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id="{AB15640E-FF9A-A016-26B7-9D9E266CB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31CCF2EA-EE65-5A60-4632-8F7EE4BF1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2EEE2DAF-8442-136E-D2A2-F492ED0E9C4D}"/>
              </a:ext>
            </a:extLst>
          </p:cNvPr>
          <p:cNvSpPr txBox="1">
            <a:spLocks/>
          </p:cNvSpPr>
          <p:nvPr/>
        </p:nvSpPr>
        <p:spPr>
          <a:xfrm>
            <a:off x="1055432" y="158573"/>
            <a:ext cx="9747434" cy="9339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0070C0"/>
                </a:solidFill>
              </a:rPr>
              <a:t>SEY Variation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133DBB-463C-FED0-E55A-6DD40F78EBA6}"/>
              </a:ext>
            </a:extLst>
          </p:cNvPr>
          <p:cNvSpPr txBox="1"/>
          <p:nvPr/>
        </p:nvSpPr>
        <p:spPr>
          <a:xfrm>
            <a:off x="9524952" y="857142"/>
            <a:ext cx="1056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ST. ST.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CE99AD-C234-AFA5-5718-6A0A64BE301D}"/>
              </a:ext>
            </a:extLst>
          </p:cNvPr>
          <p:cNvSpPr txBox="1"/>
          <p:nvPr/>
        </p:nvSpPr>
        <p:spPr>
          <a:xfrm>
            <a:off x="3545579" y="778986"/>
            <a:ext cx="476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Chemical variation induced by electron irradiation</a:t>
            </a:r>
          </a:p>
        </p:txBody>
      </p:sp>
    </p:spTree>
    <p:extLst>
      <p:ext uri="{BB962C8B-B14F-4D97-AF65-F5344CB8AC3E}">
        <p14:creationId xmlns:p14="http://schemas.microsoft.com/office/powerpoint/2010/main" val="2561617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EFE74F9E-2F7B-AC06-EA10-798EE59A7CB1}"/>
              </a:ext>
            </a:extLst>
          </p:cNvPr>
          <p:cNvSpPr/>
          <p:nvPr/>
        </p:nvSpPr>
        <p:spPr>
          <a:xfrm>
            <a:off x="10390173" y="1189529"/>
            <a:ext cx="1489207" cy="53114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24C97711-77BF-5CDB-991B-D2937F5EE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147" y="1125688"/>
            <a:ext cx="4252913" cy="5375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3" name="Straight Arrow Connector 10">
            <a:extLst>
              <a:ext uri="{FF2B5EF4-FFF2-40B4-BE49-F238E27FC236}">
                <a16:creationId xmlns:a16="http://schemas.microsoft.com/office/drawing/2014/main" id="{5BA23AA5-4EA5-1A14-BAB6-C84D99444FCA}"/>
              </a:ext>
            </a:extLst>
          </p:cNvPr>
          <p:cNvCxnSpPr>
            <a:cxnSpLocks/>
          </p:cNvCxnSpPr>
          <p:nvPr/>
        </p:nvCxnSpPr>
        <p:spPr>
          <a:xfrm>
            <a:off x="5767541" y="1621971"/>
            <a:ext cx="1824896" cy="2125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15">
            <a:extLst>
              <a:ext uri="{FF2B5EF4-FFF2-40B4-BE49-F238E27FC236}">
                <a16:creationId xmlns:a16="http://schemas.microsoft.com/office/drawing/2014/main" id="{A0F79C1B-65F9-4AE2-61AB-F158696818B5}"/>
              </a:ext>
            </a:extLst>
          </p:cNvPr>
          <p:cNvCxnSpPr>
            <a:cxnSpLocks/>
          </p:cNvCxnSpPr>
          <p:nvPr/>
        </p:nvCxnSpPr>
        <p:spPr>
          <a:xfrm flipV="1">
            <a:off x="5767541" y="2790908"/>
            <a:ext cx="1824896" cy="1103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18">
            <a:extLst>
              <a:ext uri="{FF2B5EF4-FFF2-40B4-BE49-F238E27FC236}">
                <a16:creationId xmlns:a16="http://schemas.microsoft.com/office/drawing/2014/main" id="{61836AA8-44A3-1540-7BC7-2179836BCFBE}"/>
              </a:ext>
            </a:extLst>
          </p:cNvPr>
          <p:cNvCxnSpPr>
            <a:cxnSpLocks/>
          </p:cNvCxnSpPr>
          <p:nvPr/>
        </p:nvCxnSpPr>
        <p:spPr>
          <a:xfrm flipV="1">
            <a:off x="5767541" y="3789473"/>
            <a:ext cx="1824896" cy="4954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1">
            <a:extLst>
              <a:ext uri="{FF2B5EF4-FFF2-40B4-BE49-F238E27FC236}">
                <a16:creationId xmlns:a16="http://schemas.microsoft.com/office/drawing/2014/main" id="{665A33C8-9A23-9030-3257-B1949FEF5F04}"/>
              </a:ext>
            </a:extLst>
          </p:cNvPr>
          <p:cNvGrpSpPr/>
          <p:nvPr/>
        </p:nvGrpSpPr>
        <p:grpSpPr>
          <a:xfrm>
            <a:off x="10479342" y="2422063"/>
            <a:ext cx="1494059" cy="3967383"/>
            <a:chOff x="10479342" y="2422063"/>
            <a:chExt cx="1494059" cy="3967383"/>
          </a:xfrm>
          <a:noFill/>
        </p:grpSpPr>
        <p:sp>
          <p:nvSpPr>
            <p:cNvPr id="6" name="TextBox 20">
              <a:extLst>
                <a:ext uri="{FF2B5EF4-FFF2-40B4-BE49-F238E27FC236}">
                  <a16:creationId xmlns:a16="http://schemas.microsoft.com/office/drawing/2014/main" id="{CF21E6B7-9423-8432-BA9F-0133F3B449D2}"/>
                </a:ext>
              </a:extLst>
            </p:cNvPr>
            <p:cNvSpPr txBox="1"/>
            <p:nvPr/>
          </p:nvSpPr>
          <p:spPr>
            <a:xfrm>
              <a:off x="10479342" y="4393987"/>
              <a:ext cx="1161793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alibri" charset="0"/>
                  <a:ea typeface="Calibri" charset="0"/>
                  <a:cs typeface="Calibri" charset="0"/>
                </a:rPr>
                <a:t>After </a:t>
              </a:r>
              <a:r>
                <a:rPr lang="en-GB" dirty="0" err="1">
                  <a:latin typeface="Calibri" charset="0"/>
                  <a:ea typeface="Calibri" charset="0"/>
                  <a:cs typeface="Calibri" charset="0"/>
                </a:rPr>
                <a:t>Ar</a:t>
              </a:r>
              <a:endParaRPr lang="en-GB" dirty="0">
                <a:latin typeface="Calibri" charset="0"/>
                <a:ea typeface="Calibri" charset="0"/>
                <a:cs typeface="Calibri" charset="0"/>
              </a:endParaRPr>
            </a:p>
            <a:p>
              <a:r>
                <a:rPr lang="en-GB" dirty="0">
                  <a:latin typeface="Calibri" charset="0"/>
                  <a:ea typeface="Calibri" charset="0"/>
                  <a:cs typeface="Calibri" charset="0"/>
                </a:rPr>
                <a:t>Sputtering</a:t>
              </a:r>
            </a:p>
          </p:txBody>
        </p:sp>
        <p:sp>
          <p:nvSpPr>
            <p:cNvPr id="7" name="TextBox 22">
              <a:extLst>
                <a:ext uri="{FF2B5EF4-FFF2-40B4-BE49-F238E27FC236}">
                  <a16:creationId xmlns:a16="http://schemas.microsoft.com/office/drawing/2014/main" id="{8E02C939-85EE-B702-69CF-480AFEC4E02E}"/>
                </a:ext>
              </a:extLst>
            </p:cNvPr>
            <p:cNvSpPr txBox="1"/>
            <p:nvPr/>
          </p:nvSpPr>
          <p:spPr>
            <a:xfrm>
              <a:off x="10479342" y="2422063"/>
              <a:ext cx="149405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alibri" charset="0"/>
                  <a:ea typeface="Calibri" charset="0"/>
                  <a:cs typeface="Calibri" charset="0"/>
                </a:rPr>
                <a:t>After </a:t>
              </a:r>
            </a:p>
            <a:p>
              <a:r>
                <a:rPr lang="en-GB" dirty="0">
                  <a:latin typeface="Calibri" charset="0"/>
                  <a:ea typeface="Calibri" charset="0"/>
                  <a:cs typeface="Calibri" charset="0"/>
                </a:rPr>
                <a:t>10</a:t>
              </a:r>
              <a:r>
                <a:rPr lang="en-GB" baseline="30000" dirty="0">
                  <a:latin typeface="Calibri" charset="0"/>
                  <a:ea typeface="Calibri" charset="0"/>
                  <a:cs typeface="Calibri" charset="0"/>
                </a:rPr>
                <a:t>-1</a:t>
              </a:r>
              <a:r>
                <a:rPr lang="en-GB" dirty="0">
                  <a:latin typeface="Calibri" charset="0"/>
                  <a:ea typeface="Calibri" charset="0"/>
                  <a:cs typeface="Calibri" charset="0"/>
                </a:rPr>
                <a:t> C/mm</a:t>
              </a:r>
              <a:r>
                <a:rPr lang="en-GB" baseline="30000" dirty="0">
                  <a:latin typeface="Calibri" charset="0"/>
                  <a:ea typeface="Calibri" charset="0"/>
                  <a:cs typeface="Calibri" charset="0"/>
                </a:rPr>
                <a:t>2</a:t>
              </a:r>
            </a:p>
          </p:txBody>
        </p:sp>
        <p:sp>
          <p:nvSpPr>
            <p:cNvPr id="8" name="TextBox 23">
              <a:extLst>
                <a:ext uri="{FF2B5EF4-FFF2-40B4-BE49-F238E27FC236}">
                  <a16:creationId xmlns:a16="http://schemas.microsoft.com/office/drawing/2014/main" id="{3334A5CA-C12C-9773-AD92-A367D4556251}"/>
                </a:ext>
              </a:extLst>
            </p:cNvPr>
            <p:cNvSpPr txBox="1"/>
            <p:nvPr/>
          </p:nvSpPr>
          <p:spPr>
            <a:xfrm>
              <a:off x="10479342" y="3408025"/>
              <a:ext cx="140003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alibri" charset="0"/>
                  <a:ea typeface="Calibri" charset="0"/>
                  <a:cs typeface="Calibri" charset="0"/>
                </a:rPr>
                <a:t>After </a:t>
              </a:r>
            </a:p>
            <a:p>
              <a:r>
                <a:rPr lang="en-GB" dirty="0">
                  <a:latin typeface="Calibri" charset="0"/>
                  <a:ea typeface="Calibri" charset="0"/>
                  <a:cs typeface="Calibri" charset="0"/>
                </a:rPr>
                <a:t>1 C/mm</a:t>
              </a:r>
              <a:r>
                <a:rPr lang="en-GB" baseline="30000" dirty="0">
                  <a:latin typeface="Calibri" charset="0"/>
                  <a:ea typeface="Calibri" charset="0"/>
                  <a:cs typeface="Calibri" charset="0"/>
                </a:rPr>
                <a:t>2</a:t>
              </a:r>
            </a:p>
          </p:txBody>
        </p:sp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FBBDB6C0-51A7-B666-71BF-DC62DCBC142D}"/>
                </a:ext>
              </a:extLst>
            </p:cNvPr>
            <p:cNvSpPr txBox="1"/>
            <p:nvPr/>
          </p:nvSpPr>
          <p:spPr>
            <a:xfrm>
              <a:off x="10479342" y="5189117"/>
              <a:ext cx="1410708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>
                  <a:latin typeface="Calibri" charset="0"/>
                  <a:ea typeface="Calibri" charset="0"/>
                  <a:cs typeface="Calibri" charset="0"/>
                </a:rPr>
                <a:t>HOPG Graphite reference</a:t>
              </a:r>
              <a:endParaRPr lang="en-GB" dirty="0">
                <a:latin typeface="Calibri" charset="0"/>
                <a:ea typeface="Calibri" charset="0"/>
                <a:cs typeface="Calibri" charset="0"/>
              </a:endParaRPr>
            </a:p>
            <a:p>
              <a:endParaRPr lang="en-GB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0" name="TextBox 13">
            <a:extLst>
              <a:ext uri="{FF2B5EF4-FFF2-40B4-BE49-F238E27FC236}">
                <a16:creationId xmlns:a16="http://schemas.microsoft.com/office/drawing/2014/main" id="{4C5869B3-3683-F44F-C453-65F743E6E1A7}"/>
              </a:ext>
            </a:extLst>
          </p:cNvPr>
          <p:cNvSpPr txBox="1"/>
          <p:nvPr/>
        </p:nvSpPr>
        <p:spPr>
          <a:xfrm>
            <a:off x="1029551" y="1174841"/>
            <a:ext cx="4648821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200" dirty="0"/>
              <a:t>The </a:t>
            </a:r>
            <a:r>
              <a:rPr lang="en-GB" sz="2200" b="1" dirty="0">
                <a:solidFill>
                  <a:schemeClr val="accent1"/>
                </a:solidFill>
              </a:rPr>
              <a:t>As received </a:t>
            </a:r>
            <a:r>
              <a:rPr lang="en-GB" sz="2200" dirty="0"/>
              <a:t>St. St. shows some C in the Bulk + The typical C in sp</a:t>
            </a:r>
            <a:r>
              <a:rPr lang="en-GB" sz="2200" baseline="30000" dirty="0"/>
              <a:t>3</a:t>
            </a:r>
            <a:r>
              <a:rPr lang="en-GB" sz="2200" dirty="0"/>
              <a:t> form.</a:t>
            </a: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F8B15E4A-89F9-2711-B38E-E0A430ED9B5A}"/>
              </a:ext>
            </a:extLst>
          </p:cNvPr>
          <p:cNvSpPr txBox="1"/>
          <p:nvPr/>
        </p:nvSpPr>
        <p:spPr>
          <a:xfrm>
            <a:off x="1029551" y="2429352"/>
            <a:ext cx="4648821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200" dirty="0"/>
              <a:t>The Semi scrubbed St. St. shows some C in the bulk + most C already in sp</a:t>
            </a:r>
            <a:r>
              <a:rPr lang="en-GB" sz="2200" baseline="30000" dirty="0"/>
              <a:t>2</a:t>
            </a:r>
            <a:r>
              <a:rPr lang="en-GB" sz="2200" dirty="0"/>
              <a:t> form.</a:t>
            </a:r>
          </a:p>
        </p:txBody>
      </p:sp>
      <p:sp>
        <p:nvSpPr>
          <p:cNvPr id="12" name="TextBox 25">
            <a:extLst>
              <a:ext uri="{FF2B5EF4-FFF2-40B4-BE49-F238E27FC236}">
                <a16:creationId xmlns:a16="http://schemas.microsoft.com/office/drawing/2014/main" id="{500EF446-AEAE-D1E6-48D9-8705A50B92AF}"/>
              </a:ext>
            </a:extLst>
          </p:cNvPr>
          <p:cNvSpPr txBox="1"/>
          <p:nvPr/>
        </p:nvSpPr>
        <p:spPr>
          <a:xfrm>
            <a:off x="1029551" y="3683864"/>
            <a:ext cx="4648821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200" dirty="0"/>
              <a:t>The fully scrubbed St. St. shows some C in the bulk+ most C already in sp</a:t>
            </a:r>
            <a:r>
              <a:rPr lang="en-GB" sz="2200" baseline="30000" dirty="0"/>
              <a:t>2</a:t>
            </a:r>
            <a:r>
              <a:rPr lang="en-GB" sz="2200" dirty="0"/>
              <a:t> form. </a:t>
            </a:r>
            <a:r>
              <a:rPr lang="en-GB" sz="2200" b="1" dirty="0"/>
              <a:t>Identical to the Semi scrubbed</a:t>
            </a: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id="{FAD0F2B0-C5DA-5556-BAE8-A74BEFE3F894}"/>
              </a:ext>
            </a:extLst>
          </p:cNvPr>
          <p:cNvSpPr txBox="1"/>
          <p:nvPr/>
        </p:nvSpPr>
        <p:spPr>
          <a:xfrm>
            <a:off x="1029551" y="4965790"/>
            <a:ext cx="464882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400" dirty="0"/>
              <a:t>The St. St. shows that C is in the Bulk.</a:t>
            </a: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E57CFFF6-C952-89C7-A025-9E983DFD59FF}"/>
              </a:ext>
            </a:extLst>
          </p:cNvPr>
          <p:cNvSpPr txBox="1"/>
          <p:nvPr/>
        </p:nvSpPr>
        <p:spPr>
          <a:xfrm>
            <a:off x="1029551" y="5911168"/>
            <a:ext cx="464882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/>
              <a:t>The HOPG Graphite shows the C in sp</a:t>
            </a:r>
            <a:r>
              <a:rPr lang="en-GB" baseline="30000" dirty="0"/>
              <a:t>2</a:t>
            </a:r>
            <a:r>
              <a:rPr lang="en-GB" dirty="0"/>
              <a:t> form as a reference.</a:t>
            </a:r>
          </a:p>
        </p:txBody>
      </p:sp>
      <p:cxnSp>
        <p:nvCxnSpPr>
          <p:cNvPr id="15" name="Straight Arrow Connector 28">
            <a:extLst>
              <a:ext uri="{FF2B5EF4-FFF2-40B4-BE49-F238E27FC236}">
                <a16:creationId xmlns:a16="http://schemas.microsoft.com/office/drawing/2014/main" id="{9619E7F6-DA51-4BD3-FC2B-C5D7CE2E57C0}"/>
              </a:ext>
            </a:extLst>
          </p:cNvPr>
          <p:cNvCxnSpPr>
            <a:cxnSpLocks/>
          </p:cNvCxnSpPr>
          <p:nvPr/>
        </p:nvCxnSpPr>
        <p:spPr>
          <a:xfrm flipV="1">
            <a:off x="5767541" y="4804290"/>
            <a:ext cx="1855561" cy="4846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9">
            <a:extLst>
              <a:ext uri="{FF2B5EF4-FFF2-40B4-BE49-F238E27FC236}">
                <a16:creationId xmlns:a16="http://schemas.microsoft.com/office/drawing/2014/main" id="{E99241CC-2A35-4550-374D-537650EF1C18}"/>
              </a:ext>
            </a:extLst>
          </p:cNvPr>
          <p:cNvCxnSpPr>
            <a:cxnSpLocks/>
          </p:cNvCxnSpPr>
          <p:nvPr/>
        </p:nvCxnSpPr>
        <p:spPr>
          <a:xfrm flipV="1">
            <a:off x="5733854" y="5802855"/>
            <a:ext cx="1889248" cy="4314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egnaposto data 30">
            <a:extLst>
              <a:ext uri="{FF2B5EF4-FFF2-40B4-BE49-F238E27FC236}">
                <a16:creationId xmlns:a16="http://schemas.microsoft.com/office/drawing/2014/main" id="{79DFB05A-9F07-41D0-E2AA-384DDC8F5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32" name="Segnaposto piè di pagina 31">
            <a:extLst>
              <a:ext uri="{FF2B5EF4-FFF2-40B4-BE49-F238E27FC236}">
                <a16:creationId xmlns:a16="http://schemas.microsoft.com/office/drawing/2014/main" id="{F4A36500-22FC-540E-782F-D66CBD10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33" name="Segnaposto numero diapositiva 32">
            <a:extLst>
              <a:ext uri="{FF2B5EF4-FFF2-40B4-BE49-F238E27FC236}">
                <a16:creationId xmlns:a16="http://schemas.microsoft.com/office/drawing/2014/main" id="{C15938B5-CBBB-6F20-4507-2D376CF2F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4" name="Titolo 1">
            <a:extLst>
              <a:ext uri="{FF2B5EF4-FFF2-40B4-BE49-F238E27FC236}">
                <a16:creationId xmlns:a16="http://schemas.microsoft.com/office/drawing/2014/main" id="{8FCDD5B2-5D77-4638-EA81-E525B0E3C7D0}"/>
              </a:ext>
            </a:extLst>
          </p:cNvPr>
          <p:cNvSpPr txBox="1">
            <a:spLocks/>
          </p:cNvSpPr>
          <p:nvPr/>
        </p:nvSpPr>
        <p:spPr>
          <a:xfrm>
            <a:off x="1055432" y="158573"/>
            <a:ext cx="9747434" cy="9339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0070C0"/>
                </a:solidFill>
              </a:rPr>
              <a:t>SEY Variation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4D2BEC1-8FC5-481E-0CA6-42B364C29B73}"/>
              </a:ext>
            </a:extLst>
          </p:cNvPr>
          <p:cNvSpPr txBox="1"/>
          <p:nvPr/>
        </p:nvSpPr>
        <p:spPr>
          <a:xfrm>
            <a:off x="9524952" y="857142"/>
            <a:ext cx="1056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ST. ST.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D158593-49AB-FC2B-87F6-3A877BAD3B62}"/>
              </a:ext>
            </a:extLst>
          </p:cNvPr>
          <p:cNvSpPr txBox="1"/>
          <p:nvPr/>
        </p:nvSpPr>
        <p:spPr>
          <a:xfrm>
            <a:off x="3545579" y="778986"/>
            <a:ext cx="476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Chemical variation induced by electron irradiation</a:t>
            </a:r>
          </a:p>
        </p:txBody>
      </p:sp>
    </p:spTree>
    <p:extLst>
      <p:ext uri="{BB962C8B-B14F-4D97-AF65-F5344CB8AC3E}">
        <p14:creationId xmlns:p14="http://schemas.microsoft.com/office/powerpoint/2010/main" val="1540786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E55B913-3072-49F2-D042-C89771811281}"/>
              </a:ext>
            </a:extLst>
          </p:cNvPr>
          <p:cNvSpPr/>
          <p:nvPr/>
        </p:nvSpPr>
        <p:spPr>
          <a:xfrm>
            <a:off x="4965438" y="1307687"/>
            <a:ext cx="1582309" cy="6112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ST. St.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717A2768-E712-1BC7-08C9-B2BD13A42D0E}"/>
              </a:ext>
            </a:extLst>
          </p:cNvPr>
          <p:cNvSpPr/>
          <p:nvPr/>
        </p:nvSpPr>
        <p:spPr>
          <a:xfrm>
            <a:off x="5062115" y="4187103"/>
            <a:ext cx="1582309" cy="6187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</a:t>
            </a:r>
          </a:p>
        </p:txBody>
      </p:sp>
      <p:grpSp>
        <p:nvGrpSpPr>
          <p:cNvPr id="4" name="Group 31">
            <a:extLst>
              <a:ext uri="{FF2B5EF4-FFF2-40B4-BE49-F238E27FC236}">
                <a16:creationId xmlns:a16="http://schemas.microsoft.com/office/drawing/2014/main" id="{5E5514D5-EFF8-1E39-914F-5D58721DF4EE}"/>
              </a:ext>
            </a:extLst>
          </p:cNvPr>
          <p:cNvGrpSpPr/>
          <p:nvPr/>
        </p:nvGrpSpPr>
        <p:grpSpPr>
          <a:xfrm>
            <a:off x="7477034" y="1403331"/>
            <a:ext cx="1582310" cy="1178148"/>
            <a:chOff x="6640998" y="1422716"/>
            <a:chExt cx="1582310" cy="1178148"/>
          </a:xfrm>
        </p:grpSpPr>
        <p:grpSp>
          <p:nvGrpSpPr>
            <p:cNvPr id="5" name="Group 16">
              <a:extLst>
                <a:ext uri="{FF2B5EF4-FFF2-40B4-BE49-F238E27FC236}">
                  <a16:creationId xmlns:a16="http://schemas.microsoft.com/office/drawing/2014/main" id="{5818EF04-660E-8F4B-5170-DB1FBD8AE091}"/>
                </a:ext>
              </a:extLst>
            </p:cNvPr>
            <p:cNvGrpSpPr/>
            <p:nvPr/>
          </p:nvGrpSpPr>
          <p:grpSpPr>
            <a:xfrm>
              <a:off x="6640998" y="1640846"/>
              <a:ext cx="1582310" cy="960018"/>
              <a:chOff x="7205873" y="1642348"/>
              <a:chExt cx="1582310" cy="960018"/>
            </a:xfrm>
          </p:grpSpPr>
          <p:sp>
            <p:nvSpPr>
              <p:cNvPr id="7" name="Rectangle 20">
                <a:extLst>
                  <a:ext uri="{FF2B5EF4-FFF2-40B4-BE49-F238E27FC236}">
                    <a16:creationId xmlns:a16="http://schemas.microsoft.com/office/drawing/2014/main" id="{475DAF5D-71FB-7822-E2C9-1A6F0268E8D0}"/>
                  </a:ext>
                </a:extLst>
              </p:cNvPr>
              <p:cNvSpPr/>
              <p:nvPr/>
            </p:nvSpPr>
            <p:spPr>
              <a:xfrm>
                <a:off x="7205874" y="1826882"/>
                <a:ext cx="1582309" cy="77548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/>
                  <a:t>ST. St.</a:t>
                </a:r>
              </a:p>
            </p:txBody>
          </p: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727571F2-4C15-063B-525A-B317D1A8B14A}"/>
                  </a:ext>
                </a:extLst>
              </p:cNvPr>
              <p:cNvSpPr/>
              <p:nvPr/>
            </p:nvSpPr>
            <p:spPr>
              <a:xfrm>
                <a:off x="7205873" y="1642348"/>
                <a:ext cx="1582309" cy="19343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/>
                  <a:t>C</a:t>
                </a:r>
              </a:p>
            </p:txBody>
          </p:sp>
        </p:grpSp>
        <p:sp>
          <p:nvSpPr>
            <p:cNvPr id="6" name="Chord 1">
              <a:extLst>
                <a:ext uri="{FF2B5EF4-FFF2-40B4-BE49-F238E27FC236}">
                  <a16:creationId xmlns:a16="http://schemas.microsoft.com/office/drawing/2014/main" id="{3CB01577-1D6E-5600-1EAF-AD9AF51CB5E2}"/>
                </a:ext>
              </a:extLst>
            </p:cNvPr>
            <p:cNvSpPr/>
            <p:nvPr/>
          </p:nvSpPr>
          <p:spPr>
            <a:xfrm rot="17601669">
              <a:off x="7120361" y="1435586"/>
              <a:ext cx="640575" cy="614836"/>
            </a:xfrm>
            <a:prstGeom prst="chord">
              <a:avLst/>
            </a:prstGeom>
            <a:solidFill>
              <a:schemeClr val="accent5">
                <a:lumMod val="20000"/>
                <a:lumOff val="80000"/>
                <a:alpha val="3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7A3CDCB8-73CD-7F40-0C72-2F09128DE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853" y="1885108"/>
            <a:ext cx="2840622" cy="2136272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6" name="Group 29">
            <a:extLst>
              <a:ext uri="{FF2B5EF4-FFF2-40B4-BE49-F238E27FC236}">
                <a16:creationId xmlns:a16="http://schemas.microsoft.com/office/drawing/2014/main" id="{9AB300B1-9F72-5B8A-CD57-88E992AC9C99}"/>
              </a:ext>
            </a:extLst>
          </p:cNvPr>
          <p:cNvGrpSpPr/>
          <p:nvPr/>
        </p:nvGrpSpPr>
        <p:grpSpPr>
          <a:xfrm>
            <a:off x="9134954" y="3925376"/>
            <a:ext cx="3008509" cy="2262530"/>
            <a:chOff x="9229902" y="3246179"/>
            <a:chExt cx="3008509" cy="2262530"/>
          </a:xfrm>
          <a:solidFill>
            <a:schemeClr val="bg1"/>
          </a:solidFill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97D1B8B9-5748-9B49-894F-B821AD1F2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29902" y="3246179"/>
              <a:ext cx="3008509" cy="2262530"/>
            </a:xfrm>
            <a:prstGeom prst="rect">
              <a:avLst/>
            </a:prstGeom>
            <a:grpFill/>
          </p:spPr>
        </p:pic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3D652E3C-33CF-5D51-1DB5-90EA5E7FB9D4}"/>
                </a:ext>
              </a:extLst>
            </p:cNvPr>
            <p:cNvSpPr txBox="1"/>
            <p:nvPr/>
          </p:nvSpPr>
          <p:spPr>
            <a:xfrm>
              <a:off x="10255834" y="4377444"/>
              <a:ext cx="114807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>
                  <a:latin typeface="Symbol" charset="2"/>
                  <a:ea typeface="Symbol" charset="2"/>
                  <a:cs typeface="Symbol" charset="2"/>
                </a:rPr>
                <a:t>d</a:t>
              </a:r>
              <a:r>
                <a:rPr lang="en-GB" baseline="-25000"/>
                <a:t>max</a:t>
              </a:r>
              <a:r>
                <a:rPr lang="en-GB"/>
                <a:t>=1.14</a:t>
              </a:r>
            </a:p>
          </p:txBody>
        </p:sp>
      </p:grp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6E5B236-CC61-15A4-DAE2-83CBD48BA4B2}"/>
              </a:ext>
            </a:extLst>
          </p:cNvPr>
          <p:cNvSpPr txBox="1"/>
          <p:nvPr/>
        </p:nvSpPr>
        <p:spPr>
          <a:xfrm>
            <a:off x="5049114" y="2648530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GB" baseline="-25000" dirty="0" err="1"/>
              <a:t>max</a:t>
            </a:r>
            <a:r>
              <a:rPr lang="en-GB" dirty="0"/>
              <a:t>=1.55</a:t>
            </a:r>
          </a:p>
        </p:txBody>
      </p:sp>
      <p:grpSp>
        <p:nvGrpSpPr>
          <p:cNvPr id="20" name="Group 33">
            <a:extLst>
              <a:ext uri="{FF2B5EF4-FFF2-40B4-BE49-F238E27FC236}">
                <a16:creationId xmlns:a16="http://schemas.microsoft.com/office/drawing/2014/main" id="{FC3BE1B0-AA63-CA9B-FA4F-64BA8DC42FFA}"/>
              </a:ext>
            </a:extLst>
          </p:cNvPr>
          <p:cNvGrpSpPr/>
          <p:nvPr/>
        </p:nvGrpSpPr>
        <p:grpSpPr>
          <a:xfrm>
            <a:off x="4062723" y="4890102"/>
            <a:ext cx="3338702" cy="1647462"/>
            <a:chOff x="5424474" y="5059806"/>
            <a:chExt cx="3338702" cy="1647462"/>
          </a:xfrm>
          <a:solidFill>
            <a:schemeClr val="bg1"/>
          </a:solidFill>
        </p:grpSpPr>
        <p:pic>
          <p:nvPicPr>
            <p:cNvPr id="21" name="Picture 11">
              <a:extLst>
                <a:ext uri="{FF2B5EF4-FFF2-40B4-BE49-F238E27FC236}">
                  <a16:creationId xmlns:a16="http://schemas.microsoft.com/office/drawing/2014/main" id="{7807533C-D494-9C55-8C8C-7C7AEF711A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8320" b="-587"/>
            <a:stretch/>
          </p:blipFill>
          <p:spPr bwMode="auto">
            <a:xfrm>
              <a:off x="5424474" y="5059806"/>
              <a:ext cx="3338702" cy="164746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939588FA-4F32-A3C0-BFD9-1C326C5A260B}"/>
                </a:ext>
              </a:extLst>
            </p:cNvPr>
            <p:cNvSpPr txBox="1"/>
            <p:nvPr/>
          </p:nvSpPr>
          <p:spPr>
            <a:xfrm>
              <a:off x="6963409" y="5634937"/>
              <a:ext cx="114807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>
                  <a:latin typeface="Symbol" charset="2"/>
                  <a:ea typeface="Symbol" charset="2"/>
                  <a:cs typeface="Symbol" charset="2"/>
                </a:rPr>
                <a:t>d</a:t>
              </a:r>
              <a:r>
                <a:rPr lang="en-GB" baseline="-25000"/>
                <a:t>max</a:t>
              </a:r>
              <a:r>
                <a:rPr lang="en-GB"/>
                <a:t>=1.05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A601D355-41AC-F111-E744-7A96A8681ECA}"/>
                </a:ext>
              </a:extLst>
            </p:cNvPr>
            <p:cNvSpPr txBox="1"/>
            <p:nvPr/>
          </p:nvSpPr>
          <p:spPr>
            <a:xfrm rot="16200000">
              <a:off x="5567857" y="5603785"/>
              <a:ext cx="527709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a typeface="Symbol" charset="2"/>
                  <a:cs typeface="Symbol" charset="2"/>
                </a:rPr>
                <a:t>SEY</a:t>
              </a:r>
              <a:endParaRPr lang="en-GB" dirty="0"/>
            </a:p>
          </p:txBody>
        </p:sp>
      </p:grpSp>
      <p:grpSp>
        <p:nvGrpSpPr>
          <p:cNvPr id="24" name="Group 32">
            <a:extLst>
              <a:ext uri="{FF2B5EF4-FFF2-40B4-BE49-F238E27FC236}">
                <a16:creationId xmlns:a16="http://schemas.microsoft.com/office/drawing/2014/main" id="{A2AF65BA-F76B-34BC-C569-5BC14BF74D23}"/>
              </a:ext>
            </a:extLst>
          </p:cNvPr>
          <p:cNvGrpSpPr/>
          <p:nvPr/>
        </p:nvGrpSpPr>
        <p:grpSpPr>
          <a:xfrm>
            <a:off x="7477035" y="4152746"/>
            <a:ext cx="1582309" cy="1327617"/>
            <a:chOff x="6649495" y="3352588"/>
            <a:chExt cx="1582309" cy="132761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AA03FEA-F78F-0641-73F0-705CC996DA94}"/>
                </a:ext>
              </a:extLst>
            </p:cNvPr>
            <p:cNvGrpSpPr/>
            <p:nvPr/>
          </p:nvGrpSpPr>
          <p:grpSpPr>
            <a:xfrm>
              <a:off x="6649495" y="3541907"/>
              <a:ext cx="1582309" cy="1138298"/>
              <a:chOff x="7207194" y="3528130"/>
              <a:chExt cx="1582309" cy="1138298"/>
            </a:xfrm>
          </p:grpSpPr>
          <p:sp>
            <p:nvSpPr>
              <p:cNvPr id="27" name="Rectangle 22">
                <a:extLst>
                  <a:ext uri="{FF2B5EF4-FFF2-40B4-BE49-F238E27FC236}">
                    <a16:creationId xmlns:a16="http://schemas.microsoft.com/office/drawing/2014/main" id="{28AA7D9A-61EB-C5A1-A0F5-0DDCD2A96599}"/>
                  </a:ext>
                </a:extLst>
              </p:cNvPr>
              <p:cNvSpPr/>
              <p:nvPr/>
            </p:nvSpPr>
            <p:spPr>
              <a:xfrm>
                <a:off x="7207194" y="3890944"/>
                <a:ext cx="1582309" cy="77548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/>
                  <a:t>ST. St.</a:t>
                </a:r>
              </a:p>
            </p:txBody>
          </p:sp>
          <p:sp>
            <p:nvSpPr>
              <p:cNvPr id="28" name="Rectangle 23">
                <a:extLst>
                  <a:ext uri="{FF2B5EF4-FFF2-40B4-BE49-F238E27FC236}">
                    <a16:creationId xmlns:a16="http://schemas.microsoft.com/office/drawing/2014/main" id="{300C26E3-FAB7-4CFC-B434-BCD5401B3C22}"/>
                  </a:ext>
                </a:extLst>
              </p:cNvPr>
              <p:cNvSpPr/>
              <p:nvPr/>
            </p:nvSpPr>
            <p:spPr>
              <a:xfrm>
                <a:off x="7207194" y="3528130"/>
                <a:ext cx="1582309" cy="36245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/>
                  <a:t>C</a:t>
                </a:r>
              </a:p>
            </p:txBody>
          </p:sp>
        </p:grpSp>
        <p:sp>
          <p:nvSpPr>
            <p:cNvPr id="26" name="Chord 46">
              <a:extLst>
                <a:ext uri="{FF2B5EF4-FFF2-40B4-BE49-F238E27FC236}">
                  <a16:creationId xmlns:a16="http://schemas.microsoft.com/office/drawing/2014/main" id="{B670DB6F-D4CD-4C1E-6981-DB7366AEA25C}"/>
                </a:ext>
              </a:extLst>
            </p:cNvPr>
            <p:cNvSpPr/>
            <p:nvPr/>
          </p:nvSpPr>
          <p:spPr>
            <a:xfrm rot="17601669">
              <a:off x="7128128" y="3365458"/>
              <a:ext cx="640575" cy="614836"/>
            </a:xfrm>
            <a:prstGeom prst="chord">
              <a:avLst/>
            </a:prstGeom>
            <a:solidFill>
              <a:schemeClr val="accent5">
                <a:lumMod val="20000"/>
                <a:lumOff val="80000"/>
                <a:alpha val="3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0" name="Straight Connector 36">
            <a:extLst>
              <a:ext uri="{FF2B5EF4-FFF2-40B4-BE49-F238E27FC236}">
                <a16:creationId xmlns:a16="http://schemas.microsoft.com/office/drawing/2014/main" id="{75E92808-D7FE-450E-0CB6-F1C274B1E121}"/>
              </a:ext>
            </a:extLst>
          </p:cNvPr>
          <p:cNvCxnSpPr/>
          <p:nvPr/>
        </p:nvCxnSpPr>
        <p:spPr>
          <a:xfrm>
            <a:off x="7255872" y="1365698"/>
            <a:ext cx="0" cy="4760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38E02F6-1A29-A4EC-75A8-E8A3ABF60399}"/>
              </a:ext>
            </a:extLst>
          </p:cNvPr>
          <p:cNvGrpSpPr/>
          <p:nvPr/>
        </p:nvGrpSpPr>
        <p:grpSpPr>
          <a:xfrm>
            <a:off x="9212942" y="1044486"/>
            <a:ext cx="2979058" cy="2240382"/>
            <a:chOff x="9246340" y="1079598"/>
            <a:chExt cx="2979058" cy="2240382"/>
          </a:xfrm>
          <a:noFill/>
        </p:grpSpPr>
        <p:pic>
          <p:nvPicPr>
            <p:cNvPr id="32" name="Immagine 31">
              <a:extLst>
                <a:ext uri="{FF2B5EF4-FFF2-40B4-BE49-F238E27FC236}">
                  <a16:creationId xmlns:a16="http://schemas.microsoft.com/office/drawing/2014/main" id="{464F4D6C-D7B9-9577-39F8-1F7A09523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46340" y="1079598"/>
              <a:ext cx="2979058" cy="2240382"/>
            </a:xfrm>
            <a:prstGeom prst="rect">
              <a:avLst/>
            </a:prstGeom>
            <a:grpFill/>
          </p:spPr>
        </p:pic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27E3CDF9-4386-6175-150C-468E7A48E2BC}"/>
                </a:ext>
              </a:extLst>
            </p:cNvPr>
            <p:cNvSpPr txBox="1"/>
            <p:nvPr/>
          </p:nvSpPr>
          <p:spPr>
            <a:xfrm>
              <a:off x="10315608" y="2097321"/>
              <a:ext cx="102143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>
                  <a:latin typeface="Symbol" charset="2"/>
                  <a:ea typeface="Symbol" charset="2"/>
                  <a:cs typeface="Symbol" charset="2"/>
                </a:rPr>
                <a:t>d</a:t>
              </a:r>
              <a:r>
                <a:rPr lang="en-GB" baseline="-25000"/>
                <a:t>max</a:t>
              </a:r>
              <a:r>
                <a:rPr lang="en-GB"/>
                <a:t>=1.3</a:t>
              </a:r>
            </a:p>
          </p:txBody>
        </p:sp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B23450C3-3F77-BFFD-510C-62AE49FFCF1B}"/>
              </a:ext>
            </a:extLst>
          </p:cNvPr>
          <p:cNvGrpSpPr/>
          <p:nvPr/>
        </p:nvGrpSpPr>
        <p:grpSpPr>
          <a:xfrm>
            <a:off x="105392" y="1183896"/>
            <a:ext cx="4143406" cy="5619030"/>
            <a:chOff x="675847" y="1610130"/>
            <a:chExt cx="4143406" cy="5619030"/>
          </a:xfrm>
        </p:grpSpPr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A9D0A185-A185-932F-CEC7-BB35B6DF38EE}"/>
                </a:ext>
              </a:extLst>
            </p:cNvPr>
            <p:cNvSpPr/>
            <p:nvPr/>
          </p:nvSpPr>
          <p:spPr>
            <a:xfrm>
              <a:off x="675848" y="1616853"/>
              <a:ext cx="4143405" cy="53036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C1ECCB7B-4B3B-ADA8-481A-E8D7CA69F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75133" y="1948676"/>
              <a:ext cx="2962957" cy="1792656"/>
            </a:xfrm>
            <a:prstGeom prst="rect">
              <a:avLst/>
            </a:prstGeom>
          </p:spPr>
        </p:pic>
        <p:sp>
          <p:nvSpPr>
            <p:cNvPr id="40" name="Rectangle 12">
              <a:extLst>
                <a:ext uri="{FF2B5EF4-FFF2-40B4-BE49-F238E27FC236}">
                  <a16:creationId xmlns:a16="http://schemas.microsoft.com/office/drawing/2014/main" id="{0C3C5A57-2D85-FA80-6407-55F89A82EEAB}"/>
                </a:ext>
              </a:extLst>
            </p:cNvPr>
            <p:cNvSpPr/>
            <p:nvPr/>
          </p:nvSpPr>
          <p:spPr>
            <a:xfrm>
              <a:off x="675847" y="3718968"/>
              <a:ext cx="4075299" cy="35101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b="1" dirty="0">
                  <a:solidFill>
                    <a:schemeClr val="bg1"/>
                  </a:solidFill>
                  <a:latin typeface="+mj-lt"/>
                  <a:cs typeface="Monotype Corsiva"/>
                </a:rPr>
                <a:t>Three-step process:</a:t>
              </a:r>
            </a:p>
            <a:p>
              <a:pPr marL="285750" indent="-285750">
                <a:lnSpc>
                  <a:spcPct val="150000"/>
                </a:lnSpc>
                <a:buFont typeface="Symbol" pitchFamily="2" charset="2"/>
                <a:buChar char="·"/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Production of SE at a depth z</a:t>
              </a:r>
            </a:p>
            <a:p>
              <a:pPr marL="285750" indent="-285750">
                <a:lnSpc>
                  <a:spcPct val="150000"/>
                </a:lnSpc>
                <a:buFont typeface="Symbol" pitchFamily="2" charset="2"/>
                <a:buChar char="·"/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Transport of the SE toward the surface</a:t>
              </a:r>
            </a:p>
            <a:p>
              <a:pPr marL="285750" indent="-285750">
                <a:lnSpc>
                  <a:spcPct val="150000"/>
                </a:lnSpc>
                <a:buFont typeface="Symbol" pitchFamily="2" charset="2"/>
                <a:buChar char="·"/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  <a:sym typeface="Symbol" charset="0"/>
                </a:rPr>
                <a:t>E</a:t>
              </a: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mission of SE across the surface barrier</a:t>
              </a:r>
            </a:p>
            <a:p>
              <a:pPr marL="285750" indent="-285750">
                <a:lnSpc>
                  <a:spcPct val="150000"/>
                </a:lnSpc>
                <a:buFont typeface="Symbol" pitchFamily="2" charset="2"/>
                <a:buChar char="·"/>
              </a:pPr>
              <a:r>
                <a:rPr lang="en-GB" sz="2200" b="1" u="sng" dirty="0">
                  <a:solidFill>
                    <a:schemeClr val="bg1"/>
                  </a:solidFill>
                  <a:latin typeface="+mj-lt"/>
                </a:rPr>
                <a:t>SEY electrons are produced within a semi-sphere of about few nm radius</a:t>
              </a:r>
            </a:p>
            <a:p>
              <a:pPr marL="285750" indent="-285750">
                <a:lnSpc>
                  <a:spcPct val="150000"/>
                </a:lnSpc>
                <a:buFont typeface="Symbol" pitchFamily="2" charset="2"/>
                <a:buChar char="·"/>
              </a:pPr>
              <a:endParaRPr lang="en-GB" b="1" dirty="0">
                <a:solidFill>
                  <a:schemeClr val="bg1"/>
                </a:solidFill>
                <a:latin typeface="+mj-lt"/>
                <a:cs typeface="Monotype Corsiva"/>
              </a:endParaRPr>
            </a:p>
          </p:txBody>
        </p: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0A08A062-29EF-04D5-F945-DD0E11095725}"/>
                </a:ext>
              </a:extLst>
            </p:cNvPr>
            <p:cNvSpPr txBox="1"/>
            <p:nvPr/>
          </p:nvSpPr>
          <p:spPr>
            <a:xfrm>
              <a:off x="1460595" y="1610130"/>
              <a:ext cx="25739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Secondary Electron emission</a:t>
              </a:r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36849E4-ADC6-EEA3-C744-F9C14E8BA14D}"/>
              </a:ext>
            </a:extLst>
          </p:cNvPr>
          <p:cNvSpPr txBox="1"/>
          <p:nvPr/>
        </p:nvSpPr>
        <p:spPr>
          <a:xfrm>
            <a:off x="6668244" y="655736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St. St.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686C4E6-B861-00D7-1414-6F220DB0865D}"/>
              </a:ext>
            </a:extLst>
          </p:cNvPr>
          <p:cNvSpPr txBox="1"/>
          <p:nvPr/>
        </p:nvSpPr>
        <p:spPr>
          <a:xfrm>
            <a:off x="1708211" y="773449"/>
            <a:ext cx="476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Chemical variation induced by electron irradiation</a:t>
            </a:r>
          </a:p>
        </p:txBody>
      </p:sp>
      <p:sp>
        <p:nvSpPr>
          <p:cNvPr id="12" name="Segnaposto data 11">
            <a:extLst>
              <a:ext uri="{FF2B5EF4-FFF2-40B4-BE49-F238E27FC236}">
                <a16:creationId xmlns:a16="http://schemas.microsoft.com/office/drawing/2014/main" id="{27EFF542-603F-B3BC-56F5-CC0D3F387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13" name="Segnaposto piè di pagina 12">
            <a:extLst>
              <a:ext uri="{FF2B5EF4-FFF2-40B4-BE49-F238E27FC236}">
                <a16:creationId xmlns:a16="http://schemas.microsoft.com/office/drawing/2014/main" id="{1922D976-701A-3236-7DC2-D54AD05B4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60E5216E-CA6D-BCF3-0E24-9F30957A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9" name="Titolo 1">
            <a:extLst>
              <a:ext uri="{FF2B5EF4-FFF2-40B4-BE49-F238E27FC236}">
                <a16:creationId xmlns:a16="http://schemas.microsoft.com/office/drawing/2014/main" id="{B890295C-9EF9-E237-4BB6-725833706C23}"/>
              </a:ext>
            </a:extLst>
          </p:cNvPr>
          <p:cNvSpPr txBox="1">
            <a:spLocks/>
          </p:cNvSpPr>
          <p:nvPr/>
        </p:nvSpPr>
        <p:spPr>
          <a:xfrm>
            <a:off x="1055432" y="158573"/>
            <a:ext cx="9747434" cy="9339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0070C0"/>
                </a:solidFill>
              </a:rPr>
              <a:t>SEY Variation</a:t>
            </a:r>
          </a:p>
        </p:txBody>
      </p:sp>
    </p:spTree>
    <p:extLst>
      <p:ext uri="{BB962C8B-B14F-4D97-AF65-F5344CB8AC3E}">
        <p14:creationId xmlns:p14="http://schemas.microsoft.com/office/powerpoint/2010/main" val="2748481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3489527D-9724-DD79-DCBE-1BBF063CCCBD}"/>
              </a:ext>
            </a:extLst>
          </p:cNvPr>
          <p:cNvSpPr/>
          <p:nvPr/>
        </p:nvSpPr>
        <p:spPr>
          <a:xfrm>
            <a:off x="189546" y="6256692"/>
            <a:ext cx="5511823" cy="307777"/>
          </a:xfrm>
          <a:prstGeom prst="rect">
            <a:avLst/>
          </a:prstGeom>
          <a:solidFill>
            <a:srgbClr val="DDDDDD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Angelucci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et. al; </a:t>
            </a:r>
            <a:r>
              <a:rPr lang="en-US" sz="1400" dirty="0"/>
              <a:t>Phys. Rev. Research Rapid comm. 2, 032030(R) (2020)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3E9B01BE-AB50-89DF-F92C-69D2EAAB0917}"/>
              </a:ext>
            </a:extLst>
          </p:cNvPr>
          <p:cNvSpPr txBox="1">
            <a:spLocks/>
          </p:cNvSpPr>
          <p:nvPr/>
        </p:nvSpPr>
        <p:spPr>
          <a:xfrm>
            <a:off x="1055432" y="481972"/>
            <a:ext cx="9747434" cy="9339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0070C0"/>
                </a:solidFill>
              </a:rPr>
              <a:t>Secondary Electron Yield Reduction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3B5A722-9624-3680-BDD6-CC9931EC5E5E}"/>
              </a:ext>
            </a:extLst>
          </p:cNvPr>
          <p:cNvSpPr txBox="1"/>
          <p:nvPr/>
        </p:nvSpPr>
        <p:spPr>
          <a:xfrm>
            <a:off x="4750386" y="1045037"/>
            <a:ext cx="3335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Carbon minimum thickness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C6F8546D-93E6-4245-24A2-B4F848DB3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55" y="2218883"/>
            <a:ext cx="3105807" cy="1748513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304990DB-9626-1B0B-67B4-273C7D3FF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67" y="2855463"/>
            <a:ext cx="2123194" cy="1748513"/>
          </a:xfrm>
          <a:prstGeom prst="rect">
            <a:avLst/>
          </a:prstGeom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92278E4A-3EEC-7BAE-796D-BE5BAEC6AF2C}"/>
              </a:ext>
            </a:extLst>
          </p:cNvPr>
          <p:cNvGrpSpPr/>
          <p:nvPr/>
        </p:nvGrpSpPr>
        <p:grpSpPr>
          <a:xfrm>
            <a:off x="7443361" y="2988800"/>
            <a:ext cx="4565968" cy="3288429"/>
            <a:chOff x="8693071" y="3851857"/>
            <a:chExt cx="3041729" cy="2141773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8B9850AA-A5A4-7CBB-1322-85E80DD204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8647"/>
            <a:stretch/>
          </p:blipFill>
          <p:spPr>
            <a:xfrm>
              <a:off x="8693071" y="3851857"/>
              <a:ext cx="3041729" cy="2141773"/>
            </a:xfrm>
            <a:prstGeom prst="rect">
              <a:avLst/>
            </a:prstGeom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6CE13936-29FE-7D6C-845A-51099D918616}"/>
                </a:ext>
              </a:extLst>
            </p:cNvPr>
            <p:cNvSpPr txBox="1"/>
            <p:nvPr/>
          </p:nvSpPr>
          <p:spPr>
            <a:xfrm>
              <a:off x="10248089" y="5061498"/>
              <a:ext cx="439112" cy="200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Cu KLL</a:t>
              </a:r>
            </a:p>
          </p:txBody>
        </p:sp>
      </p:grpSp>
      <p:pic>
        <p:nvPicPr>
          <p:cNvPr id="16" name="Picture 3">
            <a:extLst>
              <a:ext uri="{FF2B5EF4-FFF2-40B4-BE49-F238E27FC236}">
                <a16:creationId xmlns:a16="http://schemas.microsoft.com/office/drawing/2014/main" id="{2FA30A72-1813-9960-E8E9-CA43D3558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8743" y="1652571"/>
            <a:ext cx="3175000" cy="186690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DEEF3FA-A559-B2A0-4BC6-AAA79CFF8833}"/>
              </a:ext>
            </a:extLst>
          </p:cNvPr>
          <p:cNvSpPr txBox="1"/>
          <p:nvPr/>
        </p:nvSpPr>
        <p:spPr>
          <a:xfrm>
            <a:off x="416241" y="1669761"/>
            <a:ext cx="5058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e-beam evaporation from graphite rod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54033DE-285E-AF6F-1F7A-3B6AA1062877}"/>
              </a:ext>
            </a:extLst>
          </p:cNvPr>
          <p:cNvSpPr txBox="1"/>
          <p:nvPr/>
        </p:nvSpPr>
        <p:spPr>
          <a:xfrm>
            <a:off x="5993262" y="2011290"/>
            <a:ext cx="29254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XPS analysis</a:t>
            </a:r>
          </a:p>
          <a:p>
            <a:pPr algn="ctr"/>
            <a:r>
              <a:rPr lang="en-GB" sz="2400" dirty="0"/>
              <a:t>(Coverage Estimation)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E4BA6B8-4175-6167-4BED-CBCC039249CB}"/>
              </a:ext>
            </a:extLst>
          </p:cNvPr>
          <p:cNvSpPr txBox="1"/>
          <p:nvPr/>
        </p:nvSpPr>
        <p:spPr>
          <a:xfrm>
            <a:off x="2920984" y="4116642"/>
            <a:ext cx="2957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SEY measurements</a:t>
            </a:r>
          </a:p>
        </p:txBody>
      </p:sp>
      <p:sp>
        <p:nvSpPr>
          <p:cNvPr id="20" name="Freccia destra 19">
            <a:extLst>
              <a:ext uri="{FF2B5EF4-FFF2-40B4-BE49-F238E27FC236}">
                <a16:creationId xmlns:a16="http://schemas.microsoft.com/office/drawing/2014/main" id="{5CD5C8FB-6801-20F0-7F23-6F165BAACFFB}"/>
              </a:ext>
            </a:extLst>
          </p:cNvPr>
          <p:cNvSpPr/>
          <p:nvPr/>
        </p:nvSpPr>
        <p:spPr>
          <a:xfrm>
            <a:off x="4853354" y="2195170"/>
            <a:ext cx="1242646" cy="390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ccia destra 20">
            <a:extLst>
              <a:ext uri="{FF2B5EF4-FFF2-40B4-BE49-F238E27FC236}">
                <a16:creationId xmlns:a16="http://schemas.microsoft.com/office/drawing/2014/main" id="{A396FA0E-43E3-08D8-3E03-D9509CE7D10A}"/>
              </a:ext>
            </a:extLst>
          </p:cNvPr>
          <p:cNvSpPr/>
          <p:nvPr/>
        </p:nvSpPr>
        <p:spPr>
          <a:xfrm rot="9872984">
            <a:off x="5914496" y="3907641"/>
            <a:ext cx="1007438" cy="390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8386BE7-D2CA-BA20-4606-449451300199}"/>
              </a:ext>
            </a:extLst>
          </p:cNvPr>
          <p:cNvSpPr txBox="1"/>
          <p:nvPr/>
        </p:nvSpPr>
        <p:spPr>
          <a:xfrm>
            <a:off x="2074116" y="5620112"/>
            <a:ext cx="4651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Minimum thickness evaluation</a:t>
            </a:r>
          </a:p>
        </p:txBody>
      </p:sp>
      <p:sp>
        <p:nvSpPr>
          <p:cNvPr id="23" name="Freccia destra 22">
            <a:extLst>
              <a:ext uri="{FF2B5EF4-FFF2-40B4-BE49-F238E27FC236}">
                <a16:creationId xmlns:a16="http://schemas.microsoft.com/office/drawing/2014/main" id="{5B4A79DF-ED09-666E-A1E3-EAF73CA082D3}"/>
              </a:ext>
            </a:extLst>
          </p:cNvPr>
          <p:cNvSpPr/>
          <p:nvPr/>
        </p:nvSpPr>
        <p:spPr>
          <a:xfrm rot="5400000">
            <a:off x="4062551" y="4917716"/>
            <a:ext cx="674660" cy="390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egnaposto data 23">
            <a:extLst>
              <a:ext uri="{FF2B5EF4-FFF2-40B4-BE49-F238E27FC236}">
                <a16:creationId xmlns:a16="http://schemas.microsoft.com/office/drawing/2014/main" id="{48DBEB83-A6C5-240A-9BF0-EAA02A9D1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25" name="Segnaposto piè di pagina 24">
            <a:extLst>
              <a:ext uri="{FF2B5EF4-FFF2-40B4-BE49-F238E27FC236}">
                <a16:creationId xmlns:a16="http://schemas.microsoft.com/office/drawing/2014/main" id="{3312FEC0-0F49-21FB-7D86-5E99753A7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26" name="Segnaposto numero diapositiva 25">
            <a:extLst>
              <a:ext uri="{FF2B5EF4-FFF2-40B4-BE49-F238E27FC236}">
                <a16:creationId xmlns:a16="http://schemas.microsoft.com/office/drawing/2014/main" id="{DB9AFEB7-5A82-1F69-2E42-53D6A941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38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8F38B29-E3B1-1A53-5F14-53E039FE54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08"/>
          <a:stretch/>
        </p:blipFill>
        <p:spPr>
          <a:xfrm>
            <a:off x="202301" y="1629941"/>
            <a:ext cx="3836299" cy="44544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7E4EDFB-D7CC-7AFE-481B-3DB881806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449" y="1650272"/>
            <a:ext cx="4241030" cy="43235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ADDD1C-9705-73B8-1437-C85000CF7258}"/>
              </a:ext>
            </a:extLst>
          </p:cNvPr>
          <p:cNvSpPr txBox="1"/>
          <p:nvPr/>
        </p:nvSpPr>
        <p:spPr>
          <a:xfrm>
            <a:off x="2137033" y="4958986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Cu KLL</a:t>
            </a:r>
          </a:p>
        </p:txBody>
      </p:sp>
      <p:sp>
        <p:nvSpPr>
          <p:cNvPr id="5" name="Freccia destra 4">
            <a:extLst>
              <a:ext uri="{FF2B5EF4-FFF2-40B4-BE49-F238E27FC236}">
                <a16:creationId xmlns:a16="http://schemas.microsoft.com/office/drawing/2014/main" id="{09F8712F-C8E6-E4DC-C36B-20B38DBA5455}"/>
              </a:ext>
            </a:extLst>
          </p:cNvPr>
          <p:cNvSpPr/>
          <p:nvPr/>
        </p:nvSpPr>
        <p:spPr>
          <a:xfrm>
            <a:off x="4235398" y="3429000"/>
            <a:ext cx="682869" cy="624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489527D-9724-DD79-DCBE-1BBF063CCCBD}"/>
              </a:ext>
            </a:extLst>
          </p:cNvPr>
          <p:cNvSpPr/>
          <p:nvPr/>
        </p:nvSpPr>
        <p:spPr>
          <a:xfrm>
            <a:off x="3360365" y="6233596"/>
            <a:ext cx="5511823" cy="307777"/>
          </a:xfrm>
          <a:prstGeom prst="rect">
            <a:avLst/>
          </a:prstGeom>
          <a:solidFill>
            <a:srgbClr val="DDDDDD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Angelucci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et. al; </a:t>
            </a:r>
            <a:r>
              <a:rPr lang="en-US" sz="1400" dirty="0"/>
              <a:t>Phys. Rev. Research Rapid comm. 2, 032030(R) (2020)</a:t>
            </a:r>
          </a:p>
        </p:txBody>
      </p:sp>
      <p:sp>
        <p:nvSpPr>
          <p:cNvPr id="7" name="Freccia circolare a destra 6">
            <a:extLst>
              <a:ext uri="{FF2B5EF4-FFF2-40B4-BE49-F238E27FC236}">
                <a16:creationId xmlns:a16="http://schemas.microsoft.com/office/drawing/2014/main" id="{1E0A17D0-797E-A1D0-44EF-7F66D011670A}"/>
              </a:ext>
            </a:extLst>
          </p:cNvPr>
          <p:cNvSpPr/>
          <p:nvPr/>
        </p:nvSpPr>
        <p:spPr>
          <a:xfrm rot="10800000">
            <a:off x="9525660" y="2108082"/>
            <a:ext cx="608939" cy="3454515"/>
          </a:xfrm>
          <a:prstGeom prst="curvedRightArrow">
            <a:avLst>
              <a:gd name="adj1" fmla="val 17734"/>
              <a:gd name="adj2" fmla="val 7702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05A5092-281F-E861-DB8D-DC2EECBFAF24}"/>
              </a:ext>
            </a:extLst>
          </p:cNvPr>
          <p:cNvSpPr txBox="1"/>
          <p:nvPr/>
        </p:nvSpPr>
        <p:spPr>
          <a:xfrm>
            <a:off x="10134599" y="2703019"/>
            <a:ext cx="1950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Conversion of deposition time to Carbon Coverage (nm)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4FD9CBA0-036A-B692-6035-C1A15913D42E}"/>
              </a:ext>
            </a:extLst>
          </p:cNvPr>
          <p:cNvSpPr txBox="1">
            <a:spLocks/>
          </p:cNvSpPr>
          <p:nvPr/>
        </p:nvSpPr>
        <p:spPr>
          <a:xfrm>
            <a:off x="1055432" y="481972"/>
            <a:ext cx="9747434" cy="9339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0070C0"/>
                </a:solidFill>
              </a:rPr>
              <a:t>Secondary Electron Yield Reduction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7649D9A-03D2-9AFB-BBFF-FBA55CF11B41}"/>
              </a:ext>
            </a:extLst>
          </p:cNvPr>
          <p:cNvSpPr txBox="1"/>
          <p:nvPr/>
        </p:nvSpPr>
        <p:spPr>
          <a:xfrm>
            <a:off x="6390688" y="1011580"/>
            <a:ext cx="3335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Carbon minimum thickness</a:t>
            </a:r>
          </a:p>
        </p:txBody>
      </p:sp>
      <p:sp>
        <p:nvSpPr>
          <p:cNvPr id="13" name="Segnaposto data 12">
            <a:extLst>
              <a:ext uri="{FF2B5EF4-FFF2-40B4-BE49-F238E27FC236}">
                <a16:creationId xmlns:a16="http://schemas.microsoft.com/office/drawing/2014/main" id="{FB764493-8928-9F05-519A-37D1C9EFE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14" name="Segnaposto piè di pagina 13">
            <a:extLst>
              <a:ext uri="{FF2B5EF4-FFF2-40B4-BE49-F238E27FC236}">
                <a16:creationId xmlns:a16="http://schemas.microsoft.com/office/drawing/2014/main" id="{1731B9A3-5B0D-5372-1483-1F7346942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94B90248-2720-BA5C-2697-7F908310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341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2FC26DC3-37DC-1684-CEBE-56ADB78F9B0F}"/>
              </a:ext>
            </a:extLst>
          </p:cNvPr>
          <p:cNvSpPr/>
          <p:nvPr/>
        </p:nvSpPr>
        <p:spPr>
          <a:xfrm>
            <a:off x="3360365" y="6233596"/>
            <a:ext cx="551182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Angelucci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et. al; </a:t>
            </a:r>
            <a:r>
              <a:rPr lang="en-US" sz="1400" dirty="0"/>
              <a:t>Phys. Rev. Research Rapid comm. 2, 032030(R) (2020)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381A92DF-8032-575F-DE6D-3D4F73E2AF5C}"/>
              </a:ext>
            </a:extLst>
          </p:cNvPr>
          <p:cNvGrpSpPr/>
          <p:nvPr/>
        </p:nvGrpSpPr>
        <p:grpSpPr>
          <a:xfrm>
            <a:off x="1403357" y="1473245"/>
            <a:ext cx="4485061" cy="4155627"/>
            <a:chOff x="200495" y="2420225"/>
            <a:chExt cx="4138165" cy="3834211"/>
          </a:xfrm>
          <a:solidFill>
            <a:schemeClr val="bg1"/>
          </a:solidFill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8AB9AB47-7282-E0C6-61EA-EABB98404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0495" y="2420225"/>
              <a:ext cx="4138165" cy="3834211"/>
            </a:xfrm>
            <a:prstGeom prst="rect">
              <a:avLst/>
            </a:prstGeom>
            <a:grpFill/>
          </p:spPr>
        </p:pic>
        <p:cxnSp>
          <p:nvCxnSpPr>
            <p:cNvPr id="7" name="Connettore 1 6">
              <a:extLst>
                <a:ext uri="{FF2B5EF4-FFF2-40B4-BE49-F238E27FC236}">
                  <a16:creationId xmlns:a16="http://schemas.microsoft.com/office/drawing/2014/main" id="{A2BFC9A2-B3C7-4B26-3002-B842852CFDD0}"/>
                </a:ext>
              </a:extLst>
            </p:cNvPr>
            <p:cNvCxnSpPr>
              <a:cxnSpLocks/>
            </p:cNvCxnSpPr>
            <p:nvPr/>
          </p:nvCxnSpPr>
          <p:spPr>
            <a:xfrm>
              <a:off x="830943" y="3534871"/>
              <a:ext cx="3368852" cy="0"/>
            </a:xfrm>
            <a:prstGeom prst="line">
              <a:avLst/>
            </a:prstGeom>
            <a:grpFill/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BFCB12FA-B159-C5BF-3402-DD8C26E1B76E}"/>
              </a:ext>
            </a:extLst>
          </p:cNvPr>
          <p:cNvGrpSpPr/>
          <p:nvPr/>
        </p:nvGrpSpPr>
        <p:grpSpPr>
          <a:xfrm>
            <a:off x="6262417" y="1473245"/>
            <a:ext cx="4849428" cy="4155627"/>
            <a:chOff x="922484" y="2420225"/>
            <a:chExt cx="4354431" cy="3834212"/>
          </a:xfrm>
          <a:solidFill>
            <a:schemeClr val="bg1"/>
          </a:solidFill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31AE312-9482-5BA1-80F1-C0089A47D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2484" y="2420225"/>
              <a:ext cx="4354431" cy="3834212"/>
            </a:xfrm>
            <a:prstGeom prst="rect">
              <a:avLst/>
            </a:prstGeom>
            <a:grpFill/>
          </p:spPr>
        </p:pic>
        <p:cxnSp>
          <p:nvCxnSpPr>
            <p:cNvPr id="10" name="Connettore 1 9">
              <a:extLst>
                <a:ext uri="{FF2B5EF4-FFF2-40B4-BE49-F238E27FC236}">
                  <a16:creationId xmlns:a16="http://schemas.microsoft.com/office/drawing/2014/main" id="{7F4F71FC-F0A4-EF78-E359-F600DDC67D41}"/>
                </a:ext>
              </a:extLst>
            </p:cNvPr>
            <p:cNvCxnSpPr>
              <a:cxnSpLocks/>
            </p:cNvCxnSpPr>
            <p:nvPr/>
          </p:nvCxnSpPr>
          <p:spPr>
            <a:xfrm>
              <a:off x="1594131" y="5290843"/>
              <a:ext cx="3511943" cy="0"/>
            </a:xfrm>
            <a:prstGeom prst="line">
              <a:avLst/>
            </a:prstGeom>
            <a:grpFill/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olo 1">
            <a:extLst>
              <a:ext uri="{FF2B5EF4-FFF2-40B4-BE49-F238E27FC236}">
                <a16:creationId xmlns:a16="http://schemas.microsoft.com/office/drawing/2014/main" id="{3DF563DB-52FB-F66F-E9C0-55A2BD677118}"/>
              </a:ext>
            </a:extLst>
          </p:cNvPr>
          <p:cNvSpPr txBox="1">
            <a:spLocks/>
          </p:cNvSpPr>
          <p:nvPr/>
        </p:nvSpPr>
        <p:spPr>
          <a:xfrm>
            <a:off x="1055432" y="481972"/>
            <a:ext cx="9747434" cy="9339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0070C0"/>
                </a:solidFill>
              </a:rPr>
              <a:t>Secondary Electron Yield Reduction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FB9C5A0-F8DC-963B-E41B-7010E92D32C2}"/>
              </a:ext>
            </a:extLst>
          </p:cNvPr>
          <p:cNvSpPr txBox="1"/>
          <p:nvPr/>
        </p:nvSpPr>
        <p:spPr>
          <a:xfrm>
            <a:off x="6390688" y="1011580"/>
            <a:ext cx="3335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Carbon minimum thickness</a:t>
            </a:r>
          </a:p>
        </p:txBody>
      </p:sp>
      <p:sp>
        <p:nvSpPr>
          <p:cNvPr id="20" name="Segnaposto data 19">
            <a:extLst>
              <a:ext uri="{FF2B5EF4-FFF2-40B4-BE49-F238E27FC236}">
                <a16:creationId xmlns:a16="http://schemas.microsoft.com/office/drawing/2014/main" id="{3D27E613-7578-C706-A1BF-DD6F209B4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21" name="Segnaposto piè di pagina 20">
            <a:extLst>
              <a:ext uri="{FF2B5EF4-FFF2-40B4-BE49-F238E27FC236}">
                <a16:creationId xmlns:a16="http://schemas.microsoft.com/office/drawing/2014/main" id="{565BACB6-B0D1-4273-CE5F-69C06F4B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22" name="Segnaposto numero diapositiva 21">
            <a:extLst>
              <a:ext uri="{FF2B5EF4-FFF2-40B4-BE49-F238E27FC236}">
                <a16:creationId xmlns:a16="http://schemas.microsoft.com/office/drawing/2014/main" id="{1EC23F8A-D222-BE23-F7E2-28B340A8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54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2FC26DC3-37DC-1684-CEBE-56ADB78F9B0F}"/>
              </a:ext>
            </a:extLst>
          </p:cNvPr>
          <p:cNvSpPr/>
          <p:nvPr/>
        </p:nvSpPr>
        <p:spPr>
          <a:xfrm>
            <a:off x="6680177" y="6234719"/>
            <a:ext cx="551182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Angelucci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et. al; </a:t>
            </a:r>
            <a:r>
              <a:rPr lang="en-US" sz="1400" dirty="0"/>
              <a:t>Phys. Rev. Research Rapid comm. 2, 032030(R) (2020)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E3285EB6-7791-D4E1-F719-4428AC1669AE}"/>
              </a:ext>
            </a:extLst>
          </p:cNvPr>
          <p:cNvSpPr txBox="1">
            <a:spLocks/>
          </p:cNvSpPr>
          <p:nvPr/>
        </p:nvSpPr>
        <p:spPr>
          <a:xfrm>
            <a:off x="1055432" y="481972"/>
            <a:ext cx="9747434" cy="9339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0070C0"/>
                </a:solidFill>
              </a:rPr>
              <a:t>Secondary Electron Yield Reduction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AA1B84D-33BA-41D1-00FD-35C540BB9C9B}"/>
              </a:ext>
            </a:extLst>
          </p:cNvPr>
          <p:cNvSpPr txBox="1"/>
          <p:nvPr/>
        </p:nvSpPr>
        <p:spPr>
          <a:xfrm>
            <a:off x="6390688" y="1011580"/>
            <a:ext cx="3335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Carbon minimum thickness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94FF9720-2147-73B7-3893-555C032DA036}"/>
              </a:ext>
            </a:extLst>
          </p:cNvPr>
          <p:cNvGrpSpPr/>
          <p:nvPr/>
        </p:nvGrpSpPr>
        <p:grpSpPr>
          <a:xfrm>
            <a:off x="1073126" y="1385456"/>
            <a:ext cx="4241041" cy="3929530"/>
            <a:chOff x="200495" y="2420225"/>
            <a:chExt cx="4138165" cy="3834211"/>
          </a:xfrm>
          <a:solidFill>
            <a:schemeClr val="bg1"/>
          </a:solidFill>
        </p:grpSpPr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515B1B04-DB05-06FB-0CF2-5295C9B9C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0495" y="2420225"/>
              <a:ext cx="4138165" cy="3834211"/>
            </a:xfrm>
            <a:prstGeom prst="rect">
              <a:avLst/>
            </a:prstGeom>
            <a:grpFill/>
          </p:spPr>
        </p:pic>
        <p:cxnSp>
          <p:nvCxnSpPr>
            <p:cNvPr id="22" name="Connettore 1 21">
              <a:extLst>
                <a:ext uri="{FF2B5EF4-FFF2-40B4-BE49-F238E27FC236}">
                  <a16:creationId xmlns:a16="http://schemas.microsoft.com/office/drawing/2014/main" id="{710B453A-67A3-E68F-AA70-538A1B234A55}"/>
                </a:ext>
              </a:extLst>
            </p:cNvPr>
            <p:cNvCxnSpPr>
              <a:cxnSpLocks/>
            </p:cNvCxnSpPr>
            <p:nvPr/>
          </p:nvCxnSpPr>
          <p:spPr>
            <a:xfrm>
              <a:off x="830943" y="3534871"/>
              <a:ext cx="3368852" cy="0"/>
            </a:xfrm>
            <a:prstGeom prst="line">
              <a:avLst/>
            </a:prstGeom>
            <a:grpFill/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92707981-126B-A563-928B-5617DE663679}"/>
              </a:ext>
            </a:extLst>
          </p:cNvPr>
          <p:cNvGrpSpPr/>
          <p:nvPr/>
        </p:nvGrpSpPr>
        <p:grpSpPr>
          <a:xfrm>
            <a:off x="6390688" y="1604324"/>
            <a:ext cx="4329159" cy="3709791"/>
            <a:chOff x="922484" y="2420225"/>
            <a:chExt cx="4354431" cy="3834212"/>
          </a:xfrm>
          <a:solidFill>
            <a:schemeClr val="bg1"/>
          </a:solidFill>
        </p:grpSpPr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EEA83270-74EA-4BCC-D7CA-35535C188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2484" y="2420225"/>
              <a:ext cx="4354431" cy="3834212"/>
            </a:xfrm>
            <a:prstGeom prst="rect">
              <a:avLst/>
            </a:prstGeom>
            <a:grpFill/>
          </p:spPr>
        </p:pic>
        <p:cxnSp>
          <p:nvCxnSpPr>
            <p:cNvPr id="25" name="Connettore 1 24">
              <a:extLst>
                <a:ext uri="{FF2B5EF4-FFF2-40B4-BE49-F238E27FC236}">
                  <a16:creationId xmlns:a16="http://schemas.microsoft.com/office/drawing/2014/main" id="{310A3BC4-C875-286E-E7A0-E2BA96E72F4F}"/>
                </a:ext>
              </a:extLst>
            </p:cNvPr>
            <p:cNvCxnSpPr>
              <a:cxnSpLocks/>
            </p:cNvCxnSpPr>
            <p:nvPr/>
          </p:nvCxnSpPr>
          <p:spPr>
            <a:xfrm>
              <a:off x="1594131" y="5290843"/>
              <a:ext cx="3511943" cy="0"/>
            </a:xfrm>
            <a:prstGeom prst="line">
              <a:avLst/>
            </a:prstGeom>
            <a:grpFill/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344C84EA-96A3-07D9-5CBC-0159F3881381}"/>
              </a:ext>
            </a:extLst>
          </p:cNvPr>
          <p:cNvGrpSpPr/>
          <p:nvPr/>
        </p:nvGrpSpPr>
        <p:grpSpPr>
          <a:xfrm>
            <a:off x="2838120" y="5445194"/>
            <a:ext cx="6597968" cy="652052"/>
            <a:chOff x="3689032" y="5072277"/>
            <a:chExt cx="6597968" cy="652052"/>
          </a:xfrm>
        </p:grpSpPr>
        <p:sp>
          <p:nvSpPr>
            <p:cNvPr id="3" name="Rettangolo con angoli arrotondati 2">
              <a:extLst>
                <a:ext uri="{FF2B5EF4-FFF2-40B4-BE49-F238E27FC236}">
                  <a16:creationId xmlns:a16="http://schemas.microsoft.com/office/drawing/2014/main" id="{7A078172-6022-F0D4-ABD0-06DF72011CF3}"/>
                </a:ext>
              </a:extLst>
            </p:cNvPr>
            <p:cNvSpPr/>
            <p:nvPr/>
          </p:nvSpPr>
          <p:spPr>
            <a:xfrm>
              <a:off x="4025232" y="5072277"/>
              <a:ext cx="5921828" cy="65205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F35C9E19-7F91-70D2-2304-60775939E282}"/>
                </a:ext>
              </a:extLst>
            </p:cNvPr>
            <p:cNvSpPr txBox="1"/>
            <p:nvPr/>
          </p:nvSpPr>
          <p:spPr>
            <a:xfrm>
              <a:off x="3689032" y="5143786"/>
              <a:ext cx="6597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Low coverage (&lt;6nm): Strong SEY modification</a:t>
              </a:r>
            </a:p>
          </p:txBody>
        </p:sp>
      </p:grpSp>
      <p:sp>
        <p:nvSpPr>
          <p:cNvPr id="28" name="Segnaposto data 27">
            <a:extLst>
              <a:ext uri="{FF2B5EF4-FFF2-40B4-BE49-F238E27FC236}">
                <a16:creationId xmlns:a16="http://schemas.microsoft.com/office/drawing/2014/main" id="{CB31735D-0779-4B8B-1A95-FE2DEDBAD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29" name="Segnaposto piè di pagina 28">
            <a:extLst>
              <a:ext uri="{FF2B5EF4-FFF2-40B4-BE49-F238E27FC236}">
                <a16:creationId xmlns:a16="http://schemas.microsoft.com/office/drawing/2014/main" id="{F81F7DBB-B474-2E07-D8E2-668789420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30" name="Segnaposto numero diapositiva 29">
            <a:extLst>
              <a:ext uri="{FF2B5EF4-FFF2-40B4-BE49-F238E27FC236}">
                <a16:creationId xmlns:a16="http://schemas.microsoft.com/office/drawing/2014/main" id="{5A5FE9F4-5C8B-F6AD-DB8B-4C00C2C3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2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2FC26DC3-37DC-1684-CEBE-56ADB78F9B0F}"/>
              </a:ext>
            </a:extLst>
          </p:cNvPr>
          <p:cNvSpPr/>
          <p:nvPr/>
        </p:nvSpPr>
        <p:spPr>
          <a:xfrm>
            <a:off x="137863" y="5956860"/>
            <a:ext cx="298353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Angelucci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et. al; </a:t>
            </a:r>
            <a:r>
              <a:rPr lang="en-US" sz="1400" dirty="0"/>
              <a:t>Phys. Rev. Research Rapid comm. 2, 032030(R) (2020)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E3285EB6-7791-D4E1-F719-4428AC1669AE}"/>
              </a:ext>
            </a:extLst>
          </p:cNvPr>
          <p:cNvSpPr txBox="1">
            <a:spLocks/>
          </p:cNvSpPr>
          <p:nvPr/>
        </p:nvSpPr>
        <p:spPr>
          <a:xfrm>
            <a:off x="1055432" y="481972"/>
            <a:ext cx="9747434" cy="9339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0070C0"/>
                </a:solidFill>
              </a:rPr>
              <a:t>Secondary Electron Yield Reduction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AA1B84D-33BA-41D1-00FD-35C540BB9C9B}"/>
              </a:ext>
            </a:extLst>
          </p:cNvPr>
          <p:cNvSpPr txBox="1"/>
          <p:nvPr/>
        </p:nvSpPr>
        <p:spPr>
          <a:xfrm>
            <a:off x="6390688" y="1011580"/>
            <a:ext cx="3335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Carbon minimum thickness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94FF9720-2147-73B7-3893-555C032DA036}"/>
              </a:ext>
            </a:extLst>
          </p:cNvPr>
          <p:cNvGrpSpPr/>
          <p:nvPr/>
        </p:nvGrpSpPr>
        <p:grpSpPr>
          <a:xfrm>
            <a:off x="1073126" y="1385456"/>
            <a:ext cx="4241041" cy="3929530"/>
            <a:chOff x="200495" y="2420225"/>
            <a:chExt cx="4138165" cy="3834211"/>
          </a:xfrm>
          <a:solidFill>
            <a:schemeClr val="bg1"/>
          </a:solidFill>
        </p:grpSpPr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515B1B04-DB05-06FB-0CF2-5295C9B9C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0495" y="2420225"/>
              <a:ext cx="4138165" cy="3834211"/>
            </a:xfrm>
            <a:prstGeom prst="rect">
              <a:avLst/>
            </a:prstGeom>
            <a:grpFill/>
          </p:spPr>
        </p:pic>
        <p:cxnSp>
          <p:nvCxnSpPr>
            <p:cNvPr id="22" name="Connettore 1 21">
              <a:extLst>
                <a:ext uri="{FF2B5EF4-FFF2-40B4-BE49-F238E27FC236}">
                  <a16:creationId xmlns:a16="http://schemas.microsoft.com/office/drawing/2014/main" id="{710B453A-67A3-E68F-AA70-538A1B234A55}"/>
                </a:ext>
              </a:extLst>
            </p:cNvPr>
            <p:cNvCxnSpPr>
              <a:cxnSpLocks/>
            </p:cNvCxnSpPr>
            <p:nvPr/>
          </p:nvCxnSpPr>
          <p:spPr>
            <a:xfrm>
              <a:off x="830943" y="3534871"/>
              <a:ext cx="3368852" cy="0"/>
            </a:xfrm>
            <a:prstGeom prst="line">
              <a:avLst/>
            </a:prstGeom>
            <a:grpFill/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92707981-126B-A563-928B-5617DE663679}"/>
              </a:ext>
            </a:extLst>
          </p:cNvPr>
          <p:cNvGrpSpPr/>
          <p:nvPr/>
        </p:nvGrpSpPr>
        <p:grpSpPr>
          <a:xfrm>
            <a:off x="6390688" y="1604324"/>
            <a:ext cx="4329159" cy="3709791"/>
            <a:chOff x="922484" y="2420225"/>
            <a:chExt cx="4354431" cy="3834212"/>
          </a:xfrm>
          <a:solidFill>
            <a:schemeClr val="bg1"/>
          </a:solidFill>
        </p:grpSpPr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EEA83270-74EA-4BCC-D7CA-35535C188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2484" y="2420225"/>
              <a:ext cx="4354431" cy="3834212"/>
            </a:xfrm>
            <a:prstGeom prst="rect">
              <a:avLst/>
            </a:prstGeom>
            <a:grpFill/>
          </p:spPr>
        </p:pic>
        <p:cxnSp>
          <p:nvCxnSpPr>
            <p:cNvPr id="25" name="Connettore 1 24">
              <a:extLst>
                <a:ext uri="{FF2B5EF4-FFF2-40B4-BE49-F238E27FC236}">
                  <a16:creationId xmlns:a16="http://schemas.microsoft.com/office/drawing/2014/main" id="{310A3BC4-C875-286E-E7A0-E2BA96E72F4F}"/>
                </a:ext>
              </a:extLst>
            </p:cNvPr>
            <p:cNvCxnSpPr>
              <a:cxnSpLocks/>
            </p:cNvCxnSpPr>
            <p:nvPr/>
          </p:nvCxnSpPr>
          <p:spPr>
            <a:xfrm>
              <a:off x="1594131" y="5290843"/>
              <a:ext cx="3511943" cy="0"/>
            </a:xfrm>
            <a:prstGeom prst="line">
              <a:avLst/>
            </a:prstGeom>
            <a:grpFill/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1D284243-77BD-5C6A-1E3E-4396C5A56C68}"/>
              </a:ext>
            </a:extLst>
          </p:cNvPr>
          <p:cNvSpPr/>
          <p:nvPr/>
        </p:nvSpPr>
        <p:spPr>
          <a:xfrm>
            <a:off x="3634776" y="5410855"/>
            <a:ext cx="5511823" cy="13274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E14FD0D-370D-CFE6-054E-4E846795788D}"/>
              </a:ext>
            </a:extLst>
          </p:cNvPr>
          <p:cNvSpPr txBox="1"/>
          <p:nvPr/>
        </p:nvSpPr>
        <p:spPr>
          <a:xfrm>
            <a:off x="3084713" y="5485827"/>
            <a:ext cx="6641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High coverage (&gt;6nm): </a:t>
            </a:r>
            <a:r>
              <a:rPr lang="en-GB" sz="2400" b="1" dirty="0"/>
              <a:t>Stable  </a:t>
            </a:r>
            <a:r>
              <a:rPr lang="en-GB" sz="2400" b="1" dirty="0" err="1">
                <a:latin typeface="Symbol" pitchFamily="2" charset="2"/>
              </a:rPr>
              <a:t>d</a:t>
            </a:r>
            <a:r>
              <a:rPr lang="en-GB" sz="2400" b="1" baseline="-25000" dirty="0" err="1"/>
              <a:t>max</a:t>
            </a:r>
            <a:r>
              <a:rPr lang="en-GB" sz="2400" b="1" dirty="0"/>
              <a:t> &lt;1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C72C335-126F-C30A-377C-B3FEF8441FC1}"/>
              </a:ext>
            </a:extLst>
          </p:cNvPr>
          <p:cNvSpPr txBox="1"/>
          <p:nvPr/>
        </p:nvSpPr>
        <p:spPr>
          <a:xfrm>
            <a:off x="4148156" y="5923813"/>
            <a:ext cx="4485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Low variation in the low ( &lt;50 eV) and high (&gt;500 eV) regions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A51039B-9463-3D02-3BE9-787BFE72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7C5ED90-6D93-1A08-287C-2027ED57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8DBB4C4-84EF-A510-8DB1-410CF083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245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6">
            <a:extLst>
              <a:ext uri="{FF2B5EF4-FFF2-40B4-BE49-F238E27FC236}">
                <a16:creationId xmlns:a16="http://schemas.microsoft.com/office/drawing/2014/main" id="{2075DFE6-8D1A-57AB-EAD2-4BC151D159CB}"/>
              </a:ext>
            </a:extLst>
          </p:cNvPr>
          <p:cNvSpPr/>
          <p:nvPr/>
        </p:nvSpPr>
        <p:spPr>
          <a:xfrm>
            <a:off x="6315874" y="2059499"/>
            <a:ext cx="3316504" cy="5232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58A93F7-0CEB-82AB-A6FA-D9D13AAC416C}"/>
              </a:ext>
            </a:extLst>
          </p:cNvPr>
          <p:cNvSpPr txBox="1"/>
          <p:nvPr/>
        </p:nvSpPr>
        <p:spPr>
          <a:xfrm>
            <a:off x="2950037" y="1005404"/>
            <a:ext cx="6128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Induced SEY variation by external contaminants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858DAC5-7CC4-7A7B-7273-69DC54F89883}"/>
              </a:ext>
            </a:extLst>
          </p:cNvPr>
          <p:cNvSpPr txBox="1"/>
          <p:nvPr/>
        </p:nvSpPr>
        <p:spPr>
          <a:xfrm>
            <a:off x="5497247" y="1342944"/>
            <a:ext cx="500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Sub-Monolayer Contaminations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775A394-87A4-BDF8-1247-30342210EA8E}"/>
              </a:ext>
            </a:extLst>
          </p:cNvPr>
          <p:cNvSpPr txBox="1"/>
          <p:nvPr/>
        </p:nvSpPr>
        <p:spPr>
          <a:xfrm>
            <a:off x="5808168" y="4641563"/>
            <a:ext cx="438702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/>
              <a:buChar char="•"/>
            </a:pPr>
            <a:r>
              <a:rPr lang="en-GB" sz="2400" dirty="0">
                <a:solidFill>
                  <a:schemeClr val="bg1">
                    <a:lumMod val="85000"/>
                  </a:schemeClr>
                </a:solidFill>
              </a:rPr>
              <a:t>Strong Variations</a:t>
            </a:r>
          </a:p>
          <a:p>
            <a:pPr algn="ctr"/>
            <a:r>
              <a:rPr lang="en-GB" sz="2400" dirty="0">
                <a:solidFill>
                  <a:schemeClr val="bg1">
                    <a:lumMod val="85000"/>
                  </a:schemeClr>
                </a:solidFill>
              </a:rPr>
              <a:t>(SEY @10eV from 0.05 to 0.25)</a:t>
            </a:r>
          </a:p>
          <a:p>
            <a:pPr marL="342900" indent="-342900" algn="ctr">
              <a:buFont typeface="Arial"/>
              <a:buChar char="•"/>
            </a:pPr>
            <a:r>
              <a:rPr lang="en-GB" sz="2400" dirty="0">
                <a:solidFill>
                  <a:schemeClr val="bg1">
                    <a:lumMod val="85000"/>
                  </a:schemeClr>
                </a:solidFill>
              </a:rPr>
              <a:t>New characteristic structures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3333835-B69F-3074-4B1C-A38856CE7058}"/>
              </a:ext>
            </a:extLst>
          </p:cNvPr>
          <p:cNvSpPr txBox="1"/>
          <p:nvPr/>
        </p:nvSpPr>
        <p:spPr>
          <a:xfrm>
            <a:off x="6017130" y="4101203"/>
            <a:ext cx="3969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Low-Energy Range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CF50109-603F-A51B-E761-9F76A2829A11}"/>
              </a:ext>
            </a:extLst>
          </p:cNvPr>
          <p:cNvSpPr txBox="1"/>
          <p:nvPr/>
        </p:nvSpPr>
        <p:spPr>
          <a:xfrm>
            <a:off x="5736175" y="2536883"/>
            <a:ext cx="43870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/>
              <a:buChar char="•"/>
            </a:pPr>
            <a:r>
              <a:rPr lang="en-GB" sz="2400" dirty="0"/>
              <a:t>Low Variations </a:t>
            </a:r>
          </a:p>
          <a:p>
            <a:pPr algn="ctr"/>
            <a:r>
              <a:rPr lang="en-GB" sz="2400" dirty="0"/>
              <a:t>(SEY Max from 1.4 to 1.3)</a:t>
            </a:r>
          </a:p>
          <a:p>
            <a:pPr marL="342900" indent="-342900" algn="ctr">
              <a:buFont typeface="Arial"/>
              <a:buChar char="•"/>
            </a:pPr>
            <a:r>
              <a:rPr lang="en-GB" sz="2400" dirty="0"/>
              <a:t>Variation Dependence on Gas contaminant</a:t>
            </a:r>
          </a:p>
        </p:txBody>
      </p:sp>
      <p:pic>
        <p:nvPicPr>
          <p:cNvPr id="10" name="Immagine 9" descr="Graph0_4.pdf">
            <a:extLst>
              <a:ext uri="{FF2B5EF4-FFF2-40B4-BE49-F238E27FC236}">
                <a16:creationId xmlns:a16="http://schemas.microsoft.com/office/drawing/2014/main" id="{9F850B1C-728F-E93B-C0A2-BCDADA832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44" y="1475639"/>
            <a:ext cx="4423759" cy="4930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61F9092-CB45-27B6-20D3-E04A0E627A2D}"/>
              </a:ext>
            </a:extLst>
          </p:cNvPr>
          <p:cNvSpPr txBox="1"/>
          <p:nvPr/>
        </p:nvSpPr>
        <p:spPr>
          <a:xfrm>
            <a:off x="6017130" y="2059499"/>
            <a:ext cx="3969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High-Energy Range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E66C82E5-5B8C-12D8-BB7C-20FD2B1F80CC}"/>
              </a:ext>
            </a:extLst>
          </p:cNvPr>
          <p:cNvSpPr txBox="1">
            <a:spLocks/>
          </p:cNvSpPr>
          <p:nvPr/>
        </p:nvSpPr>
        <p:spPr>
          <a:xfrm>
            <a:off x="1055432" y="158573"/>
            <a:ext cx="9747434" cy="93398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0070C0"/>
                </a:solidFill>
              </a:rPr>
              <a:t>Secondary Electron Yield Variations </a:t>
            </a:r>
          </a:p>
          <a:p>
            <a:pPr algn="ctr"/>
            <a:r>
              <a:rPr lang="en-GB" b="1" dirty="0">
                <a:solidFill>
                  <a:srgbClr val="0070C0"/>
                </a:solidFill>
              </a:rPr>
              <a:t>at Cryogenic Temperatures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486C5C9-BD9F-AC66-0ABA-B7357AA60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id="{E6365C5E-8AA6-20BD-800F-E2218624A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02265AE5-B0E3-7FA9-9B73-F5469AD3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4" name="TextBox 54">
            <a:extLst>
              <a:ext uri="{FF2B5EF4-FFF2-40B4-BE49-F238E27FC236}">
                <a16:creationId xmlns:a16="http://schemas.microsoft.com/office/drawing/2014/main" id="{F6994253-4358-9F96-8A9A-A4AAD91089C4}"/>
              </a:ext>
            </a:extLst>
          </p:cNvPr>
          <p:cNvSpPr txBox="1"/>
          <p:nvPr/>
        </p:nvSpPr>
        <p:spPr>
          <a:xfrm>
            <a:off x="8755091" y="6018250"/>
            <a:ext cx="30778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it-IT" dirty="0"/>
              <a:t>AIP </a:t>
            </a:r>
            <a:r>
              <a:rPr lang="it-IT" dirty="0" err="1"/>
              <a:t>Advances</a:t>
            </a:r>
            <a:r>
              <a:rPr lang="it-IT" dirty="0"/>
              <a:t> 7, 115203 (2017)</a:t>
            </a:r>
          </a:p>
        </p:txBody>
      </p:sp>
    </p:spTree>
    <p:extLst>
      <p:ext uri="{BB962C8B-B14F-4D97-AF65-F5344CB8AC3E}">
        <p14:creationId xmlns:p14="http://schemas.microsoft.com/office/powerpoint/2010/main" val="324027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4">
            <a:extLst>
              <a:ext uri="{FF2B5EF4-FFF2-40B4-BE49-F238E27FC236}">
                <a16:creationId xmlns:a16="http://schemas.microsoft.com/office/drawing/2014/main" id="{473270F6-C80C-46B5-DBAC-DA0617C327CE}"/>
              </a:ext>
            </a:extLst>
          </p:cNvPr>
          <p:cNvGrpSpPr>
            <a:grpSpLocks noChangeAspect="1"/>
          </p:cNvGrpSpPr>
          <p:nvPr/>
        </p:nvGrpSpPr>
        <p:grpSpPr>
          <a:xfrm>
            <a:off x="267613" y="1240792"/>
            <a:ext cx="4554706" cy="3929089"/>
            <a:chOff x="0" y="390536"/>
            <a:chExt cx="5693383" cy="4911359"/>
          </a:xfrm>
        </p:grpSpPr>
        <p:pic>
          <p:nvPicPr>
            <p:cNvPr id="3" name="Picture 15" descr="Page_13.jpg                                                    00003BBAMacintosh HD                   B8906C1D:">
              <a:extLst>
                <a:ext uri="{FF2B5EF4-FFF2-40B4-BE49-F238E27FC236}">
                  <a16:creationId xmlns:a16="http://schemas.microsoft.com/office/drawing/2014/main" id="{84DB7DBC-70F3-8763-39D5-3AC539275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87" y="500042"/>
              <a:ext cx="2426213" cy="3834743"/>
            </a:xfrm>
            <a:prstGeom prst="rect">
              <a:avLst/>
            </a:prstGeom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4" name="Picture 2" descr="C:\Users\ibellafont\Downloads\PDFtoJPG.me-1 (5).jpg">
              <a:extLst>
                <a:ext uri="{FF2B5EF4-FFF2-40B4-BE49-F238E27FC236}">
                  <a16:creationId xmlns:a16="http://schemas.microsoft.com/office/drawing/2014/main" id="{E62AB619-0314-E52B-BA02-63F1760AAD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16"/>
            <a:stretch/>
          </p:blipFill>
          <p:spPr bwMode="auto">
            <a:xfrm>
              <a:off x="2527775" y="1541185"/>
              <a:ext cx="2905928" cy="2539913"/>
            </a:xfrm>
            <a:prstGeom prst="rect">
              <a:avLst/>
            </a:prstGeom>
            <a:noFill/>
          </p:spPr>
        </p:pic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117180B0-7106-CBC9-A9DA-40F3C50ADBCB}"/>
                </a:ext>
              </a:extLst>
            </p:cNvPr>
            <p:cNvSpPr txBox="1"/>
            <p:nvPr/>
          </p:nvSpPr>
          <p:spPr>
            <a:xfrm>
              <a:off x="89298" y="4371607"/>
              <a:ext cx="2236321" cy="80791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alibri" charset="0"/>
                  <a:ea typeface="Calibri" charset="0"/>
                  <a:cs typeface="Calibri" charset="0"/>
                </a:rPr>
                <a:t>sawtooth</a:t>
              </a:r>
            </a:p>
            <a:p>
              <a:pPr algn="ctr"/>
              <a:r>
                <a:rPr lang="en-GB" dirty="0">
                  <a:latin typeface="Calibri" charset="0"/>
                  <a:ea typeface="Calibri" charset="0"/>
                  <a:cs typeface="Calibri" charset="0"/>
                </a:rPr>
                <a:t>surface finishing</a:t>
              </a:r>
            </a:p>
          </p:txBody>
        </p:sp>
        <p:cxnSp>
          <p:nvCxnSpPr>
            <p:cNvPr id="6" name="Straight Connector 8">
              <a:extLst>
                <a:ext uri="{FF2B5EF4-FFF2-40B4-BE49-F238E27FC236}">
                  <a16:creationId xmlns:a16="http://schemas.microsoft.com/office/drawing/2014/main" id="{4CD1F9E2-39A7-8034-5D41-F1DFCAAC3DF2}"/>
                </a:ext>
              </a:extLst>
            </p:cNvPr>
            <p:cNvCxnSpPr/>
            <p:nvPr/>
          </p:nvCxnSpPr>
          <p:spPr>
            <a:xfrm flipH="1">
              <a:off x="3335840" y="3530235"/>
              <a:ext cx="1323373" cy="988205"/>
            </a:xfrm>
            <a:prstGeom prst="line">
              <a:avLst/>
            </a:prstGeom>
            <a:ln w="38100">
              <a:solidFill>
                <a:schemeClr val="accent1"/>
              </a:solidFill>
              <a:headEnd type="arrow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B8BD9A28-4271-7A8C-F7E4-BD3F6CB4E0BD}"/>
                </a:ext>
              </a:extLst>
            </p:cNvPr>
            <p:cNvSpPr txBox="1"/>
            <p:nvPr/>
          </p:nvSpPr>
          <p:spPr>
            <a:xfrm>
              <a:off x="4196983" y="3950424"/>
              <a:ext cx="1496400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alibri" charset="0"/>
                  <a:ea typeface="Calibri" charset="0"/>
                  <a:cs typeface="Calibri" charset="0"/>
                </a:rPr>
                <a:t>LASE-Cu</a:t>
              </a:r>
            </a:p>
          </p:txBody>
        </p:sp>
        <p:cxnSp>
          <p:nvCxnSpPr>
            <p:cNvPr id="8" name="Straight Connector 10">
              <a:extLst>
                <a:ext uri="{FF2B5EF4-FFF2-40B4-BE49-F238E27FC236}">
                  <a16:creationId xmlns:a16="http://schemas.microsoft.com/office/drawing/2014/main" id="{376B27EB-994F-60F3-D8D2-4104DA884A8A}"/>
                </a:ext>
              </a:extLst>
            </p:cNvPr>
            <p:cNvCxnSpPr>
              <a:endCxn id="5" idx="0"/>
            </p:cNvCxnSpPr>
            <p:nvPr/>
          </p:nvCxnSpPr>
          <p:spPr>
            <a:xfrm rot="10800000" flipV="1">
              <a:off x="1207459" y="2688860"/>
              <a:ext cx="2010903" cy="1682746"/>
            </a:xfrm>
            <a:prstGeom prst="line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E1A64E21-0FF8-C3C1-FE0E-277A5A04123C}"/>
                </a:ext>
              </a:extLst>
            </p:cNvPr>
            <p:cNvSpPr txBox="1"/>
            <p:nvPr/>
          </p:nvSpPr>
          <p:spPr>
            <a:xfrm>
              <a:off x="1607355" y="390536"/>
              <a:ext cx="2500330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alibri" charset="0"/>
                  <a:ea typeface="Calibri" charset="0"/>
                  <a:cs typeface="Calibri" charset="0"/>
                </a:rPr>
                <a:t>cooling channels</a:t>
              </a:r>
            </a:p>
          </p:txBody>
        </p:sp>
        <p:cxnSp>
          <p:nvCxnSpPr>
            <p:cNvPr id="10" name="Straight Connector 12">
              <a:extLst>
                <a:ext uri="{FF2B5EF4-FFF2-40B4-BE49-F238E27FC236}">
                  <a16:creationId xmlns:a16="http://schemas.microsoft.com/office/drawing/2014/main" id="{12B56F60-E810-3A7F-D1D4-A04E7D6F4A86}"/>
                </a:ext>
              </a:extLst>
            </p:cNvPr>
            <p:cNvCxnSpPr>
              <a:endCxn id="9" idx="2"/>
            </p:cNvCxnSpPr>
            <p:nvPr/>
          </p:nvCxnSpPr>
          <p:spPr>
            <a:xfrm rot="16200000" flipV="1">
              <a:off x="2597218" y="1112504"/>
              <a:ext cx="1145691" cy="625084"/>
            </a:xfrm>
            <a:prstGeom prst="line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553C8616-EC27-A28C-9F22-017DAA5CF12D}"/>
                </a:ext>
              </a:extLst>
            </p:cNvPr>
            <p:cNvSpPr txBox="1"/>
            <p:nvPr/>
          </p:nvSpPr>
          <p:spPr>
            <a:xfrm>
              <a:off x="2435360" y="4493982"/>
              <a:ext cx="2029514" cy="80791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alibri" charset="0"/>
                  <a:ea typeface="Calibri" charset="0"/>
                  <a:cs typeface="Calibri" charset="0"/>
                </a:rPr>
                <a:t>perforated baffles</a:t>
              </a:r>
            </a:p>
          </p:txBody>
        </p:sp>
        <p:cxnSp>
          <p:nvCxnSpPr>
            <p:cNvPr id="12" name="Straight Connector 14">
              <a:extLst>
                <a:ext uri="{FF2B5EF4-FFF2-40B4-BE49-F238E27FC236}">
                  <a16:creationId xmlns:a16="http://schemas.microsoft.com/office/drawing/2014/main" id="{30803C41-FA50-A3F8-357E-25104E61855E}"/>
                </a:ext>
              </a:extLst>
            </p:cNvPr>
            <p:cNvCxnSpPr/>
            <p:nvPr/>
          </p:nvCxnSpPr>
          <p:spPr>
            <a:xfrm>
              <a:off x="1496419" y="3573615"/>
              <a:ext cx="1839420" cy="951740"/>
            </a:xfrm>
            <a:prstGeom prst="line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13" name="Straight Connector 20">
              <a:extLst>
                <a:ext uri="{FF2B5EF4-FFF2-40B4-BE49-F238E27FC236}">
                  <a16:creationId xmlns:a16="http://schemas.microsoft.com/office/drawing/2014/main" id="{41876BC4-6980-4C87-D2A0-755900934CD3}"/>
                </a:ext>
              </a:extLst>
            </p:cNvPr>
            <p:cNvCxnSpPr>
              <a:endCxn id="9" idx="2"/>
            </p:cNvCxnSpPr>
            <p:nvPr/>
          </p:nvCxnSpPr>
          <p:spPr>
            <a:xfrm rot="5400000" flipH="1" flipV="1">
              <a:off x="1257754" y="1023208"/>
              <a:ext cx="1770773" cy="1428760"/>
            </a:xfrm>
            <a:prstGeom prst="line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0">
              <a:extLst>
                <a:ext uri="{FF2B5EF4-FFF2-40B4-BE49-F238E27FC236}">
                  <a16:creationId xmlns:a16="http://schemas.microsoft.com/office/drawing/2014/main" id="{5EA41399-56E3-DDDA-E506-C85A3B9A81DB}"/>
                </a:ext>
              </a:extLst>
            </p:cNvPr>
            <p:cNvCxnSpPr>
              <a:endCxn id="5" idx="0"/>
            </p:cNvCxnSpPr>
            <p:nvPr/>
          </p:nvCxnSpPr>
          <p:spPr>
            <a:xfrm rot="16200000" flipH="1">
              <a:off x="380532" y="3544678"/>
              <a:ext cx="1157598" cy="496258"/>
            </a:xfrm>
            <a:prstGeom prst="line">
              <a:avLst/>
            </a:prstGeom>
            <a:ln w="38100">
              <a:solidFill>
                <a:schemeClr val="accent1"/>
              </a:solidFill>
              <a:headEnd type="arrow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34">
              <a:extLst>
                <a:ext uri="{FF2B5EF4-FFF2-40B4-BE49-F238E27FC236}">
                  <a16:creationId xmlns:a16="http://schemas.microsoft.com/office/drawing/2014/main" id="{DB69CAE0-7F71-1F59-29F8-E5110811E075}"/>
                </a:ext>
              </a:extLst>
            </p:cNvPr>
            <p:cNvCxnSpPr>
              <a:endCxn id="7" idx="0"/>
            </p:cNvCxnSpPr>
            <p:nvPr/>
          </p:nvCxnSpPr>
          <p:spPr>
            <a:xfrm>
              <a:off x="4018388" y="3248189"/>
              <a:ext cx="926795" cy="702236"/>
            </a:xfrm>
            <a:prstGeom prst="line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99826238-4D58-5569-405B-33443D859593}"/>
                </a:ext>
              </a:extLst>
            </p:cNvPr>
            <p:cNvSpPr txBox="1">
              <a:spLocks/>
            </p:cNvSpPr>
            <p:nvPr/>
          </p:nvSpPr>
          <p:spPr>
            <a:xfrm>
              <a:off x="3312557" y="1021485"/>
              <a:ext cx="2126734" cy="451261"/>
            </a:xfrm>
            <a:prstGeom prst="rect">
              <a:avLst/>
            </a:prstGeom>
            <a:ln w="28575">
              <a:solidFill>
                <a:srgbClr val="002060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 cap="all" baseline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defRPr>
              </a:lvl1pPr>
            </a:lstStyle>
            <a:p>
              <a:pPr algn="ctr"/>
              <a:r>
                <a:rPr lang="en-GB" sz="2400" cap="none" dirty="0"/>
                <a:t>FCC-</a:t>
              </a:r>
              <a:r>
                <a:rPr lang="en-GB" sz="2400" cap="none" dirty="0" err="1"/>
                <a:t>hh</a:t>
              </a:r>
              <a:r>
                <a:rPr lang="en-GB" sz="2400" cap="none" dirty="0"/>
                <a:t> </a:t>
              </a:r>
              <a:r>
                <a:rPr lang="en-GB" sz="2400" dirty="0"/>
                <a:t>BS</a:t>
              </a:r>
            </a:p>
          </p:txBody>
        </p:sp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8EBEA44A-D8AA-D8B3-D036-D6F0307567D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93709"/>
              <a:ext cx="2214546" cy="8028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 cap="all" baseline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defRPr>
              </a:lvl1pPr>
            </a:lstStyle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LHC BS</a:t>
              </a:r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DCBE9BB-21C8-0013-B20E-8348EB012901}"/>
              </a:ext>
            </a:extLst>
          </p:cNvPr>
          <p:cNvSpPr txBox="1"/>
          <p:nvPr/>
        </p:nvSpPr>
        <p:spPr>
          <a:xfrm>
            <a:off x="5428041" y="1534450"/>
            <a:ext cx="5353338" cy="1879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GB" sz="2400" b="1" dirty="0">
                <a:solidFill>
                  <a:schemeClr val="tx1"/>
                </a:solidFill>
              </a:rPr>
              <a:t>Low temperature</a:t>
            </a:r>
          </a:p>
          <a:p>
            <a:pPr marL="457200" indent="-457200" algn="just"/>
            <a:r>
              <a:rPr lang="en-GB" sz="2400" b="1" dirty="0">
                <a:solidFill>
                  <a:schemeClr val="tx1"/>
                </a:solidFill>
              </a:rPr>
              <a:t>	(LHC beam screen T~5-20 K)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400" b="1" dirty="0">
                <a:solidFill>
                  <a:schemeClr val="tx1"/>
                </a:solidFill>
              </a:rPr>
              <a:t>UHV (P &lt;10</a:t>
            </a:r>
            <a:r>
              <a:rPr lang="en-GB" sz="2400" b="1" baseline="30000" dirty="0">
                <a:solidFill>
                  <a:schemeClr val="tx1"/>
                </a:solidFill>
              </a:rPr>
              <a:t>-11</a:t>
            </a:r>
            <a:r>
              <a:rPr lang="en-GB" sz="2400" b="1" dirty="0">
                <a:solidFill>
                  <a:schemeClr val="tx1"/>
                </a:solidFill>
              </a:rPr>
              <a:t> mbar)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400" b="1" dirty="0">
                <a:solidFill>
                  <a:schemeClr val="tx1"/>
                </a:solidFill>
              </a:rPr>
              <a:t>Different Surface characteristics</a:t>
            </a:r>
          </a:p>
        </p:txBody>
      </p:sp>
      <p:grpSp>
        <p:nvGrpSpPr>
          <p:cNvPr id="19" name="Gruppo 32">
            <a:extLst>
              <a:ext uri="{FF2B5EF4-FFF2-40B4-BE49-F238E27FC236}">
                <a16:creationId xmlns:a16="http://schemas.microsoft.com/office/drawing/2014/main" id="{7851D504-0739-1D7B-FF2E-CB4F7039C5F6}"/>
              </a:ext>
            </a:extLst>
          </p:cNvPr>
          <p:cNvGrpSpPr>
            <a:grpSpLocks noChangeAspect="1"/>
          </p:cNvGrpSpPr>
          <p:nvPr/>
        </p:nvGrpSpPr>
        <p:grpSpPr>
          <a:xfrm>
            <a:off x="3994983" y="4242302"/>
            <a:ext cx="7215238" cy="2238065"/>
            <a:chOff x="-1415401" y="3635062"/>
            <a:chExt cx="8907700" cy="276304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E283195-0175-EDFC-9F45-FDC43BCED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232" y="4357694"/>
              <a:ext cx="5444635" cy="2040411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763767D-D2A3-FD59-B73D-15A4E3FA75B6}"/>
                </a:ext>
              </a:extLst>
            </p:cNvPr>
            <p:cNvSpPr/>
            <p:nvPr/>
          </p:nvSpPr>
          <p:spPr>
            <a:xfrm>
              <a:off x="1495036" y="3635062"/>
              <a:ext cx="5997263" cy="60795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2" algn="just"/>
              <a:r>
                <a:rPr lang="en-US" sz="1300" dirty="0">
                  <a:solidFill>
                    <a:schemeClr val="tx2"/>
                  </a:solidFill>
                  <a:latin typeface="Calibri" pitchFamily="34" charset="0"/>
                  <a:sym typeface="Wingdings" panose="05000000000000000000" pitchFamily="2" charset="2"/>
                </a:rPr>
                <a:t>Secondary Electron Emission can drive an </a:t>
              </a:r>
              <a:r>
                <a:rPr lang="en-US" sz="1300" b="1" dirty="0">
                  <a:solidFill>
                    <a:srgbClr val="FF0000"/>
                  </a:solidFill>
                  <a:latin typeface="Calibri" pitchFamily="34" charset="0"/>
                  <a:sym typeface="Wingdings" panose="05000000000000000000" pitchFamily="2" charset="2"/>
                </a:rPr>
                <a:t>avalanche multiplication </a:t>
              </a:r>
              <a:r>
                <a:rPr lang="en-US" sz="1300" dirty="0">
                  <a:solidFill>
                    <a:schemeClr val="tx2"/>
                  </a:solidFill>
                  <a:latin typeface="Calibri" pitchFamily="34" charset="0"/>
                  <a:sym typeface="Wingdings" panose="05000000000000000000" pitchFamily="2" charset="2"/>
                </a:rPr>
                <a:t>effect</a:t>
              </a:r>
              <a:r>
                <a:rPr lang="en-US" sz="1300" b="1" dirty="0">
                  <a:solidFill>
                    <a:schemeClr val="tx2"/>
                  </a:solidFill>
                  <a:latin typeface="Calibri" pitchFamily="34" charset="0"/>
                  <a:sym typeface="Wingdings" panose="05000000000000000000" pitchFamily="2" charset="2"/>
                </a:rPr>
                <a:t> </a:t>
              </a:r>
              <a:r>
                <a:rPr lang="en-US" sz="1300" dirty="0">
                  <a:solidFill>
                    <a:schemeClr val="tx2"/>
                  </a:solidFill>
                  <a:latin typeface="Calibri" pitchFamily="34" charset="0"/>
                  <a:sym typeface="Wingdings" panose="05000000000000000000" pitchFamily="2" charset="2"/>
                </a:rPr>
                <a:t>filling the beam chamber with an</a:t>
              </a:r>
              <a:r>
                <a:rPr lang="en-US" sz="1300" b="1" dirty="0">
                  <a:solidFill>
                    <a:srgbClr val="FF0000"/>
                  </a:solidFill>
                  <a:latin typeface="Calibri" pitchFamily="34" charset="0"/>
                  <a:sym typeface="Wingdings" panose="05000000000000000000" pitchFamily="2" charset="2"/>
                </a:rPr>
                <a:t> electron cloud</a:t>
              </a:r>
            </a:p>
          </p:txBody>
        </p:sp>
        <p:cxnSp>
          <p:nvCxnSpPr>
            <p:cNvPr id="22" name="Connettore 2 67">
              <a:extLst>
                <a:ext uri="{FF2B5EF4-FFF2-40B4-BE49-F238E27FC236}">
                  <a16:creationId xmlns:a16="http://schemas.microsoft.com/office/drawing/2014/main" id="{7C5D7946-DBAA-1D21-1A37-4AB3F639B320}"/>
                </a:ext>
              </a:extLst>
            </p:cNvPr>
            <p:cNvCxnSpPr>
              <a:endCxn id="24" idx="3"/>
            </p:cNvCxnSpPr>
            <p:nvPr/>
          </p:nvCxnSpPr>
          <p:spPr>
            <a:xfrm rot="10800000" flipV="1">
              <a:off x="1671426" y="4772188"/>
              <a:ext cx="352780" cy="18048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stealth" w="lg" len="lg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44DBF32D-2E4C-CE33-87A6-3BB81C41B0D6}"/>
                </a:ext>
              </a:extLst>
            </p:cNvPr>
            <p:cNvSpPr/>
            <p:nvPr/>
          </p:nvSpPr>
          <p:spPr>
            <a:xfrm>
              <a:off x="1671424" y="5794378"/>
              <a:ext cx="1402160" cy="3609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2"/>
              <a:r>
                <a:rPr lang="en-US" sz="1300" dirty="0">
                  <a:solidFill>
                    <a:schemeClr val="tx2"/>
                  </a:solidFill>
                  <a:latin typeface="Calibri" pitchFamily="34" charset="0"/>
                  <a:sym typeface="Wingdings" panose="05000000000000000000" pitchFamily="2" charset="2"/>
                </a:rPr>
                <a:t>Proton bunch</a:t>
              </a:r>
            </a:p>
          </p:txBody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7CC4856E-0098-4604-4855-D8E52980F6E2}"/>
                </a:ext>
              </a:extLst>
            </p:cNvPr>
            <p:cNvSpPr/>
            <p:nvPr/>
          </p:nvSpPr>
          <p:spPr>
            <a:xfrm>
              <a:off x="-1415401" y="4772188"/>
              <a:ext cx="3086827" cy="3609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2" algn="ctr"/>
              <a:r>
                <a:rPr lang="en-US" sz="1300" dirty="0">
                  <a:solidFill>
                    <a:schemeClr val="tx2"/>
                  </a:solidFill>
                  <a:latin typeface="Calibri" pitchFamily="34" charset="0"/>
                  <a:sym typeface="Wingdings" panose="05000000000000000000" pitchFamily="2" charset="2"/>
                </a:rPr>
                <a:t>e</a:t>
              </a:r>
              <a:r>
                <a:rPr lang="en-US" sz="1300" baseline="30000" dirty="0">
                  <a:solidFill>
                    <a:schemeClr val="tx2"/>
                  </a:solidFill>
                  <a:latin typeface="Calibri" pitchFamily="34" charset="0"/>
                  <a:sym typeface="Wingdings" panose="05000000000000000000" pitchFamily="2" charset="2"/>
                </a:rPr>
                <a:t>-</a:t>
              </a:r>
              <a:r>
                <a:rPr lang="en-US" sz="1300" dirty="0">
                  <a:solidFill>
                    <a:schemeClr val="tx2"/>
                  </a:solidFill>
                  <a:latin typeface="Calibri" pitchFamily="34" charset="0"/>
                  <a:sym typeface="Wingdings" panose="05000000000000000000" pitchFamily="2" charset="2"/>
                </a:rPr>
                <a:t> is emitted (photoelectric effect) </a:t>
              </a:r>
              <a:endParaRPr lang="en-US" sz="1300" baseline="30000" dirty="0">
                <a:solidFill>
                  <a:schemeClr val="tx2"/>
                </a:solidFill>
                <a:latin typeface="Calibri" pitchFamily="34" charset="0"/>
                <a:sym typeface="Wingdings" panose="05000000000000000000" pitchFamily="2" charset="2"/>
              </a:endParaRPr>
            </a:p>
          </p:txBody>
        </p:sp>
        <p:cxnSp>
          <p:nvCxnSpPr>
            <p:cNvPr id="25" name="Connettore 2 67">
              <a:extLst>
                <a:ext uri="{FF2B5EF4-FFF2-40B4-BE49-F238E27FC236}">
                  <a16:creationId xmlns:a16="http://schemas.microsoft.com/office/drawing/2014/main" id="{273BD5C2-C58E-E4BA-267E-FCCC5AE0C099}"/>
                </a:ext>
              </a:extLst>
            </p:cNvPr>
            <p:cNvCxnSpPr/>
            <p:nvPr/>
          </p:nvCxnSpPr>
          <p:spPr>
            <a:xfrm>
              <a:off x="4244382" y="4688770"/>
              <a:ext cx="543377" cy="116136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stealth" w="lg" len="lg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CD1554B0-3803-8A6C-D24B-F8E89C789662}"/>
                </a:ext>
              </a:extLst>
            </p:cNvPr>
            <p:cNvSpPr/>
            <p:nvPr/>
          </p:nvSpPr>
          <p:spPr>
            <a:xfrm>
              <a:off x="3937201" y="5805329"/>
              <a:ext cx="2937733" cy="3609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2" algn="ctr"/>
              <a:r>
                <a:rPr lang="en-US" sz="1300" dirty="0">
                  <a:solidFill>
                    <a:schemeClr val="tx2"/>
                  </a:solidFill>
                  <a:latin typeface="Calibri" pitchFamily="34" charset="0"/>
                  <a:sym typeface="Wingdings" panose="05000000000000000000" pitchFamily="2" charset="2"/>
                </a:rPr>
                <a:t>Secondary Electron Emission</a:t>
              </a:r>
            </a:p>
          </p:txBody>
        </p:sp>
        <p:cxnSp>
          <p:nvCxnSpPr>
            <p:cNvPr id="27" name="Connettore 2 67">
              <a:extLst>
                <a:ext uri="{FF2B5EF4-FFF2-40B4-BE49-F238E27FC236}">
                  <a16:creationId xmlns:a16="http://schemas.microsoft.com/office/drawing/2014/main" id="{169F9818-CF2C-331D-A139-44087B9DAE4E}"/>
                </a:ext>
              </a:extLst>
            </p:cNvPr>
            <p:cNvCxnSpPr/>
            <p:nvPr/>
          </p:nvCxnSpPr>
          <p:spPr>
            <a:xfrm flipH="1" flipV="1">
              <a:off x="5483577" y="4276990"/>
              <a:ext cx="692234" cy="53246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stealth" w="lg" len="lg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67">
              <a:extLst>
                <a:ext uri="{FF2B5EF4-FFF2-40B4-BE49-F238E27FC236}">
                  <a16:creationId xmlns:a16="http://schemas.microsoft.com/office/drawing/2014/main" id="{D24D1D74-97B6-3BC5-5763-DAD1F1AA6A9C}"/>
                </a:ext>
              </a:extLst>
            </p:cNvPr>
            <p:cNvCxnSpPr/>
            <p:nvPr/>
          </p:nvCxnSpPr>
          <p:spPr>
            <a:xfrm>
              <a:off x="2288857" y="5258271"/>
              <a:ext cx="18555" cy="53447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stealth" w="lg" len="lg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42">
              <a:extLst>
                <a:ext uri="{FF2B5EF4-FFF2-40B4-BE49-F238E27FC236}">
                  <a16:creationId xmlns:a16="http://schemas.microsoft.com/office/drawing/2014/main" id="{3E613123-6AB1-5A80-FB6B-6A538507C976}"/>
                </a:ext>
              </a:extLst>
            </p:cNvPr>
            <p:cNvSpPr txBox="1"/>
            <p:nvPr/>
          </p:nvSpPr>
          <p:spPr>
            <a:xfrm>
              <a:off x="3718818" y="4208919"/>
              <a:ext cx="679199" cy="455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LHC</a:t>
              </a:r>
            </a:p>
          </p:txBody>
        </p:sp>
        <p:cxnSp>
          <p:nvCxnSpPr>
            <p:cNvPr id="30" name="Connettore 2 67">
              <a:extLst>
                <a:ext uri="{FF2B5EF4-FFF2-40B4-BE49-F238E27FC236}">
                  <a16:creationId xmlns:a16="http://schemas.microsoft.com/office/drawing/2014/main" id="{79D5A5A3-9361-804E-5FA6-B213BF1886F1}"/>
                </a:ext>
              </a:extLst>
            </p:cNvPr>
            <p:cNvCxnSpPr/>
            <p:nvPr/>
          </p:nvCxnSpPr>
          <p:spPr>
            <a:xfrm>
              <a:off x="2680529" y="5687248"/>
              <a:ext cx="2058758" cy="4727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stealth" w="lg" len="lg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EB95F63-AFC7-A85B-65B7-4A325D7776D7}"/>
              </a:ext>
            </a:extLst>
          </p:cNvPr>
          <p:cNvSpPr txBox="1"/>
          <p:nvPr/>
        </p:nvSpPr>
        <p:spPr>
          <a:xfrm>
            <a:off x="7323996" y="3466249"/>
            <a:ext cx="3881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e</a:t>
            </a:r>
            <a:r>
              <a:rPr lang="en-US" sz="3200" b="1" baseline="30000" dirty="0">
                <a:solidFill>
                  <a:srgbClr val="002060"/>
                </a:solidFill>
              </a:rPr>
              <a:t>-</a:t>
            </a:r>
            <a:r>
              <a:rPr lang="en-US" sz="3200" b="1" dirty="0">
                <a:solidFill>
                  <a:srgbClr val="002060"/>
                </a:solidFill>
              </a:rPr>
              <a:t> cloud phenomenon</a:t>
            </a:r>
          </a:p>
        </p:txBody>
      </p:sp>
      <p:sp>
        <p:nvSpPr>
          <p:cNvPr id="33" name="Segnaposto data 32">
            <a:extLst>
              <a:ext uri="{FF2B5EF4-FFF2-40B4-BE49-F238E27FC236}">
                <a16:creationId xmlns:a16="http://schemas.microsoft.com/office/drawing/2014/main" id="{D2414BE0-7153-3899-2886-EC3683E2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34" name="Segnaposto piè di pagina 33">
            <a:extLst>
              <a:ext uri="{FF2B5EF4-FFF2-40B4-BE49-F238E27FC236}">
                <a16:creationId xmlns:a16="http://schemas.microsoft.com/office/drawing/2014/main" id="{9B19A0F3-1788-F72C-1784-E9B9AD853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35" name="Segnaposto numero diapositiva 34">
            <a:extLst>
              <a:ext uri="{FF2B5EF4-FFF2-40B4-BE49-F238E27FC236}">
                <a16:creationId xmlns:a16="http://schemas.microsoft.com/office/drawing/2014/main" id="{EC80FF58-072A-B6FE-9389-4AA0CFD3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6" name="Titolo 21">
            <a:extLst>
              <a:ext uri="{FF2B5EF4-FFF2-40B4-BE49-F238E27FC236}">
                <a16:creationId xmlns:a16="http://schemas.microsoft.com/office/drawing/2014/main" id="{65B8AEE2-A759-1D01-A35E-CEF84380E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312"/>
            <a:ext cx="10515600" cy="800340"/>
          </a:xfrm>
        </p:spPr>
        <p:txBody>
          <a:bodyPr>
            <a:normAutofit/>
          </a:bodyPr>
          <a:lstStyle/>
          <a:p>
            <a:r>
              <a:rPr lang="en-GB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315445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12">
            <a:extLst>
              <a:ext uri="{FF2B5EF4-FFF2-40B4-BE49-F238E27FC236}">
                <a16:creationId xmlns:a16="http://schemas.microsoft.com/office/drawing/2014/main" id="{195F5DA6-8667-8B9F-5961-674B20130A23}"/>
              </a:ext>
            </a:extLst>
          </p:cNvPr>
          <p:cNvSpPr/>
          <p:nvPr/>
        </p:nvSpPr>
        <p:spPr>
          <a:xfrm>
            <a:off x="6526267" y="4129930"/>
            <a:ext cx="3316504" cy="52322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195186F-7E3E-2D16-6EAA-31DBB9304174}"/>
              </a:ext>
            </a:extLst>
          </p:cNvPr>
          <p:cNvSpPr txBox="1"/>
          <p:nvPr/>
        </p:nvSpPr>
        <p:spPr>
          <a:xfrm>
            <a:off x="5707640" y="1351035"/>
            <a:ext cx="500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Sub-Monolayer Contaminations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692056C-CFB2-6AC7-E844-4F03FF0C4032}"/>
              </a:ext>
            </a:extLst>
          </p:cNvPr>
          <p:cNvSpPr txBox="1"/>
          <p:nvPr/>
        </p:nvSpPr>
        <p:spPr>
          <a:xfrm>
            <a:off x="6227523" y="2067590"/>
            <a:ext cx="3969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High-Energy Range</a:t>
            </a:r>
          </a:p>
        </p:txBody>
      </p:sp>
      <p:pic>
        <p:nvPicPr>
          <p:cNvPr id="8" name="Immagine 7" descr="Graph0.pdf">
            <a:extLst>
              <a:ext uri="{FF2B5EF4-FFF2-40B4-BE49-F238E27FC236}">
                <a16:creationId xmlns:a16="http://schemas.microsoft.com/office/drawing/2014/main" id="{7D31079E-0C50-4125-EDDA-67EAED999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23" y="1483729"/>
            <a:ext cx="4554973" cy="51028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27EADD2-4E94-94E6-567A-264BBE7826A2}"/>
              </a:ext>
            </a:extLst>
          </p:cNvPr>
          <p:cNvSpPr txBox="1"/>
          <p:nvPr/>
        </p:nvSpPr>
        <p:spPr>
          <a:xfrm>
            <a:off x="6018561" y="4649654"/>
            <a:ext cx="438702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/>
              <a:buChar char="•"/>
            </a:pPr>
            <a:r>
              <a:rPr lang="en-GB" sz="2400" dirty="0"/>
              <a:t>Strong Variations</a:t>
            </a:r>
          </a:p>
          <a:p>
            <a:pPr algn="ctr"/>
            <a:r>
              <a:rPr lang="en-GB" sz="2400" dirty="0"/>
              <a:t>(SEY @10eV from 0.05 to 0.25)</a:t>
            </a:r>
          </a:p>
          <a:p>
            <a:pPr marL="342900" indent="-342900" algn="ctr">
              <a:buFont typeface="Arial"/>
              <a:buChar char="•"/>
            </a:pPr>
            <a:r>
              <a:rPr lang="en-GB" sz="2400" dirty="0"/>
              <a:t>New characteristic structures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A80287B-CC8A-F6BD-0BA0-CE146DF09D17}"/>
              </a:ext>
            </a:extLst>
          </p:cNvPr>
          <p:cNvSpPr txBox="1"/>
          <p:nvPr/>
        </p:nvSpPr>
        <p:spPr>
          <a:xfrm>
            <a:off x="6227523" y="4109294"/>
            <a:ext cx="3969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Low-Energy Range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3DB8798-0DB5-B8E5-5EEC-EC3AF3E58AF7}"/>
              </a:ext>
            </a:extLst>
          </p:cNvPr>
          <p:cNvSpPr txBox="1"/>
          <p:nvPr/>
        </p:nvSpPr>
        <p:spPr>
          <a:xfrm>
            <a:off x="5946568" y="2544974"/>
            <a:ext cx="43870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/>
              <a:buChar char="•"/>
            </a:pPr>
            <a:r>
              <a:rPr lang="en-GB" sz="2400" dirty="0">
                <a:solidFill>
                  <a:schemeClr val="bg1">
                    <a:lumMod val="85000"/>
                  </a:schemeClr>
                </a:solidFill>
              </a:rPr>
              <a:t>Low Variations </a:t>
            </a:r>
          </a:p>
          <a:p>
            <a:pPr algn="ctr"/>
            <a:r>
              <a:rPr lang="en-GB" sz="2400" dirty="0">
                <a:solidFill>
                  <a:schemeClr val="bg1">
                    <a:lumMod val="85000"/>
                  </a:schemeClr>
                </a:solidFill>
              </a:rPr>
              <a:t>(SEY Max from 1.4 to 1.3)</a:t>
            </a:r>
          </a:p>
          <a:p>
            <a:pPr marL="342900" indent="-342900" algn="ctr">
              <a:buFont typeface="Arial"/>
              <a:buChar char="•"/>
            </a:pPr>
            <a:r>
              <a:rPr lang="en-GB" sz="2400" dirty="0">
                <a:solidFill>
                  <a:schemeClr val="bg1">
                    <a:lumMod val="85000"/>
                  </a:schemeClr>
                </a:solidFill>
              </a:rPr>
              <a:t>Variation Dependence on Gas contaminant (?)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F74D33-B758-CDC6-F5E2-ABE5065D2C75}"/>
              </a:ext>
            </a:extLst>
          </p:cNvPr>
          <p:cNvSpPr txBox="1"/>
          <p:nvPr/>
        </p:nvSpPr>
        <p:spPr>
          <a:xfrm>
            <a:off x="2950037" y="1005404"/>
            <a:ext cx="6128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Induced SEY variation by external contaminants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5B73EDA-D234-8B22-5221-0D2178748BDB}"/>
              </a:ext>
            </a:extLst>
          </p:cNvPr>
          <p:cNvSpPr txBox="1">
            <a:spLocks/>
          </p:cNvSpPr>
          <p:nvPr/>
        </p:nvSpPr>
        <p:spPr>
          <a:xfrm>
            <a:off x="1055432" y="158573"/>
            <a:ext cx="9747434" cy="93398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0070C0"/>
                </a:solidFill>
              </a:rPr>
              <a:t>Secondary Electron Yield Variations </a:t>
            </a:r>
          </a:p>
          <a:p>
            <a:pPr algn="ctr"/>
            <a:r>
              <a:rPr lang="en-GB" b="1" dirty="0">
                <a:solidFill>
                  <a:srgbClr val="0070C0"/>
                </a:solidFill>
              </a:rPr>
              <a:t>at Cryogenic Temperatures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AC8A2F9-9C9D-BDD2-879C-94A2AE57A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13" name="Segnaposto piè di pagina 12">
            <a:extLst>
              <a:ext uri="{FF2B5EF4-FFF2-40B4-BE49-F238E27FC236}">
                <a16:creationId xmlns:a16="http://schemas.microsoft.com/office/drawing/2014/main" id="{C2209006-C2A7-666C-F165-DF7A1A16E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35953BF6-EC03-E910-991F-5784D6F13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2" name="TextBox 54">
            <a:extLst>
              <a:ext uri="{FF2B5EF4-FFF2-40B4-BE49-F238E27FC236}">
                <a16:creationId xmlns:a16="http://schemas.microsoft.com/office/drawing/2014/main" id="{E5A10A82-B72C-F4CA-5E9A-61F03C76D5EE}"/>
              </a:ext>
            </a:extLst>
          </p:cNvPr>
          <p:cNvSpPr txBox="1"/>
          <p:nvPr/>
        </p:nvSpPr>
        <p:spPr>
          <a:xfrm>
            <a:off x="8755091" y="6018250"/>
            <a:ext cx="30778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it-IT" dirty="0"/>
              <a:t>AIP </a:t>
            </a:r>
            <a:r>
              <a:rPr lang="it-IT" dirty="0" err="1"/>
              <a:t>Advances</a:t>
            </a:r>
            <a:r>
              <a:rPr lang="it-IT" dirty="0"/>
              <a:t> 7, 115203 (2017)</a:t>
            </a:r>
          </a:p>
        </p:txBody>
      </p:sp>
    </p:spTree>
    <p:extLst>
      <p:ext uri="{BB962C8B-B14F-4D97-AF65-F5344CB8AC3E}">
        <p14:creationId xmlns:p14="http://schemas.microsoft.com/office/powerpoint/2010/main" val="1613631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F.pdf">
            <a:extLst>
              <a:ext uri="{FF2B5EF4-FFF2-40B4-BE49-F238E27FC236}">
                <a16:creationId xmlns:a16="http://schemas.microsoft.com/office/drawing/2014/main" id="{B09997C5-4B3C-ABD7-9F1A-76DB8A7F0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18" y="1779754"/>
            <a:ext cx="9144000" cy="3319537"/>
          </a:xfrm>
          <a:prstGeom prst="rect">
            <a:avLst/>
          </a:prstGeom>
        </p:spPr>
      </p:pic>
      <p:sp>
        <p:nvSpPr>
          <p:cNvPr id="7" name="Freccia angolare in su 6">
            <a:extLst>
              <a:ext uri="{FF2B5EF4-FFF2-40B4-BE49-F238E27FC236}">
                <a16:creationId xmlns:a16="http://schemas.microsoft.com/office/drawing/2014/main" id="{0B2E5CEE-8B14-5E09-4851-8CAFAABB3638}"/>
              </a:ext>
            </a:extLst>
          </p:cNvPr>
          <p:cNvSpPr/>
          <p:nvPr/>
        </p:nvSpPr>
        <p:spPr>
          <a:xfrm rot="5400000" flipV="1">
            <a:off x="5458292" y="5494219"/>
            <a:ext cx="665082" cy="656635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ccia angolare in su 7">
            <a:extLst>
              <a:ext uri="{FF2B5EF4-FFF2-40B4-BE49-F238E27FC236}">
                <a16:creationId xmlns:a16="http://schemas.microsoft.com/office/drawing/2014/main" id="{23FE18FF-CB54-DDAE-26FF-968753879A7F}"/>
              </a:ext>
            </a:extLst>
          </p:cNvPr>
          <p:cNvSpPr/>
          <p:nvPr/>
        </p:nvSpPr>
        <p:spPr>
          <a:xfrm rot="5400000">
            <a:off x="6439450" y="5494218"/>
            <a:ext cx="665080" cy="656635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43F582A-A2C4-63C8-B250-054866642B23}"/>
              </a:ext>
            </a:extLst>
          </p:cNvPr>
          <p:cNvSpPr txBox="1"/>
          <p:nvPr/>
        </p:nvSpPr>
        <p:spPr>
          <a:xfrm>
            <a:off x="2399178" y="890805"/>
            <a:ext cx="7853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Adsorption process of Carbon Monoxide on Cu sample at 10K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F2FBD9F-0837-70CE-4B9D-3AF84AF8022D}"/>
              </a:ext>
            </a:extLst>
          </p:cNvPr>
          <p:cNvSpPr txBox="1"/>
          <p:nvPr/>
        </p:nvSpPr>
        <p:spPr>
          <a:xfrm>
            <a:off x="2376231" y="1407542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General behaviour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37E1AF0-3D51-DF37-30DF-B28A33B6E454}"/>
              </a:ext>
            </a:extLst>
          </p:cNvPr>
          <p:cNvSpPr txBox="1"/>
          <p:nvPr/>
        </p:nvSpPr>
        <p:spPr>
          <a:xfrm>
            <a:off x="5836624" y="1407542"/>
            <a:ext cx="1403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Low-Energy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F735A94-53CF-C42B-45BC-99A250F3CD4E}"/>
              </a:ext>
            </a:extLst>
          </p:cNvPr>
          <p:cNvSpPr txBox="1"/>
          <p:nvPr/>
        </p:nvSpPr>
        <p:spPr>
          <a:xfrm>
            <a:off x="8951214" y="1407542"/>
            <a:ext cx="1167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Evolution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0330B2E9-154C-495D-2E97-92B71529F3DA}"/>
              </a:ext>
            </a:extLst>
          </p:cNvPr>
          <p:cNvSpPr txBox="1">
            <a:spLocks/>
          </p:cNvSpPr>
          <p:nvPr/>
        </p:nvSpPr>
        <p:spPr>
          <a:xfrm>
            <a:off x="1055432" y="158573"/>
            <a:ext cx="9747434" cy="93398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0070C0"/>
                </a:solidFill>
              </a:rPr>
              <a:t>Secondary Electron Yield Variations </a:t>
            </a:r>
          </a:p>
          <a:p>
            <a:pPr algn="ctr"/>
            <a:r>
              <a:rPr lang="en-GB" b="1" dirty="0">
                <a:solidFill>
                  <a:srgbClr val="0070C0"/>
                </a:solidFill>
              </a:rPr>
              <a:t>at Cryogenic Temperatures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B0CD4E9-9305-39F9-462B-91FC3F0E4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13" name="Segnaposto piè di pagina 12">
            <a:extLst>
              <a:ext uri="{FF2B5EF4-FFF2-40B4-BE49-F238E27FC236}">
                <a16:creationId xmlns:a16="http://schemas.microsoft.com/office/drawing/2014/main" id="{21790AA0-5ADC-31D2-4407-8DE82CCA8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D1EDEEB1-A2DF-D468-77E2-7FF014E8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754E934-3435-7846-D13A-B88B051DEB9C}"/>
              </a:ext>
            </a:extLst>
          </p:cNvPr>
          <p:cNvSpPr txBox="1"/>
          <p:nvPr/>
        </p:nvSpPr>
        <p:spPr>
          <a:xfrm>
            <a:off x="277345" y="5187629"/>
            <a:ext cx="4999493" cy="156966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dirty="0"/>
              <a:t>SEY @ 900 eV decreases during adsorption from </a:t>
            </a:r>
            <a:r>
              <a:rPr lang="en-GB" sz="2400" dirty="0">
                <a:solidFill>
                  <a:srgbClr val="FF0000"/>
                </a:solidFill>
              </a:rPr>
              <a:t>1.4</a:t>
            </a:r>
            <a:r>
              <a:rPr lang="en-GB" sz="2400" dirty="0"/>
              <a:t> to </a:t>
            </a:r>
            <a:r>
              <a:rPr lang="en-GB" sz="2400" dirty="0">
                <a:solidFill>
                  <a:srgbClr val="FF0000"/>
                </a:solidFill>
              </a:rPr>
              <a:t>1.1</a:t>
            </a:r>
            <a:endParaRPr lang="en-GB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Formation of CO Thick Film (TF)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Characteristic peak of TF at 65 </a:t>
            </a:r>
            <a:r>
              <a:rPr lang="en-GB" sz="2400" dirty="0" err="1">
                <a:solidFill>
                  <a:srgbClr val="000000"/>
                </a:solidFill>
              </a:rPr>
              <a:t>eV</a:t>
            </a:r>
            <a:endParaRPr lang="en-GB" sz="2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B0682DF-C9B8-78EC-7FEA-33815CAD9611}"/>
              </a:ext>
            </a:extLst>
          </p:cNvPr>
          <p:cNvSpPr txBox="1"/>
          <p:nvPr/>
        </p:nvSpPr>
        <p:spPr>
          <a:xfrm>
            <a:off x="7424829" y="5193132"/>
            <a:ext cx="4375284" cy="156966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dirty="0"/>
              <a:t>Characteristic peaks at different low energies</a:t>
            </a:r>
            <a:endParaRPr lang="en-GB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Formation of CO Single Layer (SL)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02594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2683155-FBB6-9789-0EDE-F1E1E1319574}"/>
              </a:ext>
            </a:extLst>
          </p:cNvPr>
          <p:cNvSpPr/>
          <p:nvPr/>
        </p:nvSpPr>
        <p:spPr>
          <a:xfrm>
            <a:off x="0" y="5636965"/>
            <a:ext cx="19233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Not published data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4235F55-9B32-0CE0-09B1-936DFC7A0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3739"/>
            <a:ext cx="5069596" cy="355761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EC68C47-46F4-EB87-6857-0202D7E3B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368" y="3335487"/>
            <a:ext cx="4810554" cy="3375827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BFFF9D67-BCE6-F428-15DE-746861874A53}"/>
              </a:ext>
            </a:extLst>
          </p:cNvPr>
          <p:cNvSpPr/>
          <p:nvPr/>
        </p:nvSpPr>
        <p:spPr>
          <a:xfrm>
            <a:off x="1714454" y="3657891"/>
            <a:ext cx="1401533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</a:t>
            </a:r>
            <a:r>
              <a:rPr lang="en-GB" sz="2400" baseline="-25000" dirty="0"/>
              <a:t>2</a:t>
            </a:r>
            <a:r>
              <a:rPr lang="en-GB" sz="2400" dirty="0"/>
              <a:t>O on Cu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12A6EAE8-5A3E-BB98-B6E3-A840AA645FDD}"/>
              </a:ext>
            </a:extLst>
          </p:cNvPr>
          <p:cNvSpPr/>
          <p:nvPr/>
        </p:nvSpPr>
        <p:spPr>
          <a:xfrm>
            <a:off x="6370858" y="2945344"/>
            <a:ext cx="1996064" cy="1055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</a:t>
            </a:r>
            <a:r>
              <a:rPr lang="en-GB" sz="2400" baseline="-25000" dirty="0"/>
              <a:t>2</a:t>
            </a:r>
            <a:r>
              <a:rPr lang="en-GB" sz="2400" dirty="0"/>
              <a:t>O on Graphite HOPG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6F2B769-960E-229F-BF18-885FD4457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965" y="2729243"/>
            <a:ext cx="3389162" cy="3615736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ECE90FE7-2055-D3F2-7CD4-64C13111F020}"/>
              </a:ext>
            </a:extLst>
          </p:cNvPr>
          <p:cNvSpPr/>
          <p:nvPr/>
        </p:nvSpPr>
        <p:spPr>
          <a:xfrm>
            <a:off x="9242040" y="2635730"/>
            <a:ext cx="1560826" cy="699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/>
              <a:t>Ar</a:t>
            </a:r>
            <a:r>
              <a:rPr lang="en-GB" sz="2400" dirty="0"/>
              <a:t> on Cu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75A1DAD-3D9B-2C43-8697-4C2F90F465A3}"/>
              </a:ext>
            </a:extLst>
          </p:cNvPr>
          <p:cNvSpPr/>
          <p:nvPr/>
        </p:nvSpPr>
        <p:spPr>
          <a:xfrm>
            <a:off x="8496443" y="2327953"/>
            <a:ext cx="36482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L. </a:t>
            </a:r>
            <a:r>
              <a:rPr lang="en-US" sz="1400" dirty="0" err="1">
                <a:highlight>
                  <a:srgbClr val="FFFF00"/>
                </a:highlight>
              </a:rPr>
              <a:t>Spallino</a:t>
            </a:r>
            <a:r>
              <a:rPr lang="en-US" sz="1400" dirty="0">
                <a:highlight>
                  <a:srgbClr val="FFFF00"/>
                </a:highlight>
              </a:rPr>
              <a:t> et al., Phys. Rev. Accel. Beams (2020)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29D217F-3DDE-4513-CCB1-500BDD8FD2AC}"/>
              </a:ext>
            </a:extLst>
          </p:cNvPr>
          <p:cNvSpPr/>
          <p:nvPr/>
        </p:nvSpPr>
        <p:spPr>
          <a:xfrm>
            <a:off x="5371310" y="1590590"/>
            <a:ext cx="5991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SEY of gas condensed on a cryogenic surface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18DC860-3776-5BE5-39AB-1AF68069F9C0}"/>
              </a:ext>
            </a:extLst>
          </p:cNvPr>
          <p:cNvSpPr txBox="1"/>
          <p:nvPr/>
        </p:nvSpPr>
        <p:spPr>
          <a:xfrm>
            <a:off x="2950037" y="1005404"/>
            <a:ext cx="6128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Induced SEY variation by external contaminants 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5DA32F85-9825-9A5F-4F25-B8EC355EE297}"/>
              </a:ext>
            </a:extLst>
          </p:cNvPr>
          <p:cNvSpPr txBox="1">
            <a:spLocks/>
          </p:cNvSpPr>
          <p:nvPr/>
        </p:nvSpPr>
        <p:spPr>
          <a:xfrm>
            <a:off x="1055432" y="158573"/>
            <a:ext cx="9747434" cy="93398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0070C0"/>
                </a:solidFill>
              </a:rPr>
              <a:t>Secondary Electron Yield Variations </a:t>
            </a:r>
          </a:p>
          <a:p>
            <a:pPr algn="ctr"/>
            <a:r>
              <a:rPr lang="en-GB" b="1" dirty="0">
                <a:solidFill>
                  <a:srgbClr val="0070C0"/>
                </a:solidFill>
              </a:rPr>
              <a:t>at Cryogenic Temperatures</a:t>
            </a:r>
          </a:p>
        </p:txBody>
      </p:sp>
      <p:sp>
        <p:nvSpPr>
          <p:cNvPr id="12" name="Segnaposto data 11">
            <a:extLst>
              <a:ext uri="{FF2B5EF4-FFF2-40B4-BE49-F238E27FC236}">
                <a16:creationId xmlns:a16="http://schemas.microsoft.com/office/drawing/2014/main" id="{457276DE-D506-D39E-9302-90885916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15" name="Segnaposto piè di pagina 14">
            <a:extLst>
              <a:ext uri="{FF2B5EF4-FFF2-40B4-BE49-F238E27FC236}">
                <a16:creationId xmlns:a16="http://schemas.microsoft.com/office/drawing/2014/main" id="{C35E7F7F-1120-19AC-FEF5-BA17D8AFD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434189A1-76A0-05EC-302C-913F7FB7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30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51BC09-E049-699F-4B9F-DC364E422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56327"/>
            <a:ext cx="10364451" cy="1596177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709B8C-640C-C8FF-DEC6-A2F92712A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480278"/>
            <a:ext cx="10364452" cy="4737642"/>
          </a:xfrm>
        </p:spPr>
        <p:txBody>
          <a:bodyPr>
            <a:normAutofit/>
          </a:bodyPr>
          <a:lstStyle/>
          <a:p>
            <a:r>
              <a:rPr lang="en-GB" sz="2400" cap="none" dirty="0"/>
              <a:t>Each system has a different SEY depending on the chemistry and morphology</a:t>
            </a:r>
          </a:p>
          <a:p>
            <a:r>
              <a:rPr lang="en-GB" sz="2400" cap="none" dirty="0"/>
              <a:t>Overlayers plays a crucial role</a:t>
            </a:r>
          </a:p>
          <a:p>
            <a:r>
              <a:rPr lang="en-GB" sz="2400" cap="none" dirty="0"/>
              <a:t>The overlayer thickness can induce significant variation in SEY</a:t>
            </a:r>
          </a:p>
          <a:p>
            <a:endParaRPr lang="en-GB" sz="2400" cap="none" dirty="0"/>
          </a:p>
          <a:p>
            <a:r>
              <a:rPr lang="en-GB" sz="2400" cap="none" dirty="0"/>
              <a:t>Contaminant Layer thickness could be responsible of the different sectors behaviour in accelerators </a:t>
            </a:r>
          </a:p>
          <a:p>
            <a:pPr marL="0" indent="0">
              <a:buNone/>
            </a:pPr>
            <a:endParaRPr lang="en-GB" sz="2800" cap="none" dirty="0"/>
          </a:p>
          <a:p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3E03D-388F-BA23-F6FA-58942D978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E0BE0F-DBD8-1765-787F-67CE2A6EB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2781F3-BD8D-9325-232E-5615A9AE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33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DFDDE51-D968-D572-655D-2A56DEB4C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630911"/>
            <a:ext cx="10364451" cy="1596177"/>
          </a:xfrm>
        </p:spPr>
        <p:txBody>
          <a:bodyPr/>
          <a:lstStyle/>
          <a:p>
            <a:r>
              <a:rPr lang="en-GB" dirty="0"/>
              <a:t>Thank you for your attention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6045F1-1ECE-5CCF-4DBB-9F14EA678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92ECA5-744E-644B-C529-ADE37A261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DB4600-A533-BE52-BC7B-EAEEA8E1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104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9B864CFB-97A5-C8E6-08A1-94218077F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3127" y="2609521"/>
            <a:ext cx="4580887" cy="27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3BD03374-041B-1783-9B93-F68FCB0D84E8}"/>
              </a:ext>
            </a:extLst>
          </p:cNvPr>
          <p:cNvSpPr/>
          <p:nvPr/>
        </p:nvSpPr>
        <p:spPr>
          <a:xfrm>
            <a:off x="5653797" y="1651888"/>
            <a:ext cx="58595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Electron </a:t>
            </a:r>
            <a:r>
              <a:rPr lang="it-IT" sz="2800" b="1" dirty="0" err="1">
                <a:solidFill>
                  <a:srgbClr val="FF0000"/>
                </a:solidFill>
              </a:rPr>
              <a:t>mean</a:t>
            </a:r>
            <a:r>
              <a:rPr lang="it-IT" sz="2800" b="1" dirty="0">
                <a:solidFill>
                  <a:srgbClr val="FF0000"/>
                </a:solidFill>
              </a:rPr>
              <a:t> free </a:t>
            </a:r>
            <a:r>
              <a:rPr lang="it-IT" sz="2800" b="1" dirty="0" err="1">
                <a:solidFill>
                  <a:srgbClr val="FF0000"/>
                </a:solidFill>
              </a:rPr>
              <a:t>path</a:t>
            </a:r>
            <a:r>
              <a:rPr lang="it-IT" sz="2800" b="1" dirty="0">
                <a:solidFill>
                  <a:srgbClr val="FF0000"/>
                </a:solidFill>
              </a:rPr>
              <a:t> up to ~10 nm</a:t>
            </a:r>
            <a:r>
              <a:rPr lang="it-IT" sz="2800" b="1" dirty="0"/>
              <a:t>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(</a:t>
            </a:r>
            <a:r>
              <a:rPr lang="it-IT" sz="2800" b="1" dirty="0" err="1">
                <a:solidFill>
                  <a:srgbClr val="FF0000"/>
                </a:solidFill>
              </a:rPr>
              <a:t>few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  <a:r>
              <a:rPr lang="it-IT" sz="2800" b="1" dirty="0" err="1">
                <a:solidFill>
                  <a:srgbClr val="FF0000"/>
                </a:solidFill>
              </a:rPr>
              <a:t>monolayers</a:t>
            </a:r>
            <a:r>
              <a:rPr lang="it-IT" sz="2800" b="1" dirty="0">
                <a:solidFill>
                  <a:srgbClr val="FF0000"/>
                </a:solidFill>
              </a:rPr>
              <a:t>) 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07809B4-A88C-0037-2EA2-FEEF1BC5476A}"/>
              </a:ext>
            </a:extLst>
          </p:cNvPr>
          <p:cNvGrpSpPr/>
          <p:nvPr/>
        </p:nvGrpSpPr>
        <p:grpSpPr>
          <a:xfrm>
            <a:off x="333443" y="1003781"/>
            <a:ext cx="5000114" cy="5444753"/>
            <a:chOff x="675848" y="1616853"/>
            <a:chExt cx="4425359" cy="4818887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56C9F88C-ED24-F7EA-920A-9C55EDD5F375}"/>
                </a:ext>
              </a:extLst>
            </p:cNvPr>
            <p:cNvSpPr/>
            <p:nvPr/>
          </p:nvSpPr>
          <p:spPr>
            <a:xfrm>
              <a:off x="675848" y="1616853"/>
              <a:ext cx="4425359" cy="48188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7E71F681-4BD1-CECB-C4EB-FA621A765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4338" y="2190461"/>
              <a:ext cx="3348379" cy="2025846"/>
            </a:xfrm>
            <a:prstGeom prst="rect">
              <a:avLst/>
            </a:prstGeom>
          </p:spPr>
        </p:pic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915D1519-8CB7-A848-58B4-082D72B1F3DD}"/>
                </a:ext>
              </a:extLst>
            </p:cNvPr>
            <p:cNvSpPr/>
            <p:nvPr/>
          </p:nvSpPr>
          <p:spPr>
            <a:xfrm>
              <a:off x="708236" y="4139199"/>
              <a:ext cx="4360584" cy="22807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2200" b="1" dirty="0">
                  <a:solidFill>
                    <a:schemeClr val="bg1"/>
                  </a:solidFill>
                  <a:latin typeface="+mj-lt"/>
                  <a:cs typeface="Monotype Corsiva"/>
                </a:rPr>
                <a:t>Three-step process:</a:t>
              </a:r>
            </a:p>
            <a:p>
              <a:pPr>
                <a:lnSpc>
                  <a:spcPct val="150000"/>
                </a:lnSpc>
              </a:pPr>
              <a:r>
                <a:rPr lang="en-GB" sz="2200" b="1" dirty="0">
                  <a:solidFill>
                    <a:schemeClr val="bg1"/>
                  </a:solidFill>
                  <a:latin typeface="+mj-lt"/>
                  <a:cs typeface="Monotype Corsiva"/>
                  <a:sym typeface="Symbol" charset="0"/>
                </a:rPr>
                <a:t></a:t>
              </a:r>
              <a:r>
                <a:rPr lang="en-GB" sz="2200" b="1" dirty="0">
                  <a:solidFill>
                    <a:schemeClr val="bg1"/>
                  </a:solidFill>
                  <a:latin typeface="+mj-lt"/>
                  <a:cs typeface="Monotype Corsiva"/>
                </a:rPr>
                <a:t> Production of SE at a depth </a:t>
              </a:r>
              <a:r>
                <a:rPr lang="en-GB" sz="2200" b="1" i="1" dirty="0">
                  <a:solidFill>
                    <a:schemeClr val="bg1"/>
                  </a:solidFill>
                  <a:latin typeface="+mj-lt"/>
                  <a:cs typeface="Monotype Corsiva"/>
                </a:rPr>
                <a:t>z</a:t>
              </a:r>
              <a:endParaRPr lang="en-GB" sz="2200" b="1" dirty="0">
                <a:solidFill>
                  <a:schemeClr val="bg1"/>
                </a:solidFill>
                <a:latin typeface="+mj-lt"/>
                <a:cs typeface="Monotype Corsiva"/>
              </a:endParaRPr>
            </a:p>
            <a:p>
              <a:pPr>
                <a:lnSpc>
                  <a:spcPct val="150000"/>
                </a:lnSpc>
              </a:pPr>
              <a:r>
                <a:rPr lang="en-GB" sz="2200" b="1" dirty="0">
                  <a:solidFill>
                    <a:schemeClr val="bg1"/>
                  </a:solidFill>
                  <a:latin typeface="+mj-lt"/>
                  <a:cs typeface="Monotype Corsiva"/>
                  <a:sym typeface="Symbol" charset="0"/>
                </a:rPr>
                <a:t></a:t>
              </a:r>
              <a:r>
                <a:rPr lang="en-GB" sz="2200" b="1" dirty="0">
                  <a:solidFill>
                    <a:schemeClr val="bg1"/>
                  </a:solidFill>
                  <a:latin typeface="+mj-lt"/>
                  <a:cs typeface="Monotype Corsiva"/>
                </a:rPr>
                <a:t> Transport of the SE toward the surface</a:t>
              </a:r>
            </a:p>
            <a:p>
              <a:pPr>
                <a:lnSpc>
                  <a:spcPct val="150000"/>
                </a:lnSpc>
              </a:pPr>
              <a:r>
                <a:rPr lang="en-GB" sz="2200" b="1" dirty="0">
                  <a:solidFill>
                    <a:schemeClr val="bg1"/>
                  </a:solidFill>
                  <a:latin typeface="+mj-lt"/>
                  <a:cs typeface="Monotype Corsiva"/>
                  <a:sym typeface="Symbol" charset="0"/>
                </a:rPr>
                <a:t> E</a:t>
              </a:r>
              <a:r>
                <a:rPr lang="en-GB" sz="2200" b="1" dirty="0">
                  <a:solidFill>
                    <a:schemeClr val="bg1"/>
                  </a:solidFill>
                  <a:latin typeface="+mj-lt"/>
                  <a:cs typeface="Monotype Corsiva"/>
                </a:rPr>
                <a:t>mission of SE across the surface barrier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6140FA5A-B952-5939-63BF-307DE7C51D8D}"/>
                </a:ext>
              </a:extLst>
            </p:cNvPr>
            <p:cNvSpPr txBox="1"/>
            <p:nvPr/>
          </p:nvSpPr>
          <p:spPr>
            <a:xfrm>
              <a:off x="1305668" y="1717141"/>
              <a:ext cx="3165720" cy="408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Secondary Electron Emission</a:t>
              </a:r>
            </a:p>
          </p:txBody>
        </p:sp>
      </p:grpSp>
      <p:sp>
        <p:nvSpPr>
          <p:cNvPr id="22" name="Titolo 21">
            <a:extLst>
              <a:ext uri="{FF2B5EF4-FFF2-40B4-BE49-F238E27FC236}">
                <a16:creationId xmlns:a16="http://schemas.microsoft.com/office/drawing/2014/main" id="{90A98357-AA06-4D2C-C53E-8EBC1F78C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312"/>
            <a:ext cx="10515600" cy="800340"/>
          </a:xfrm>
        </p:spPr>
        <p:txBody>
          <a:bodyPr>
            <a:normAutofit/>
          </a:bodyPr>
          <a:lstStyle/>
          <a:p>
            <a:r>
              <a:rPr lang="en-GB" dirty="0"/>
              <a:t>Introduction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02950798-9A60-B7FE-37E2-5A416B5B8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7" y="6586622"/>
            <a:ext cx="2743200" cy="249385"/>
          </a:xfrm>
        </p:spPr>
        <p:txBody>
          <a:bodyPr/>
          <a:lstStyle>
            <a:lvl1pPr>
              <a:defRPr sz="1400"/>
            </a:lvl1pPr>
          </a:lstStyle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F877013B-DE79-5502-9560-236DA0CF5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4" y="6586622"/>
            <a:ext cx="6672887" cy="24938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Ecloud'22 - La </a:t>
            </a:r>
            <a:r>
              <a:rPr lang="en-US" dirty="0" err="1"/>
              <a:t>Biodola</a:t>
            </a:r>
            <a:r>
              <a:rPr lang="en-US" dirty="0"/>
              <a:t> Bay - 26-28/09/22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068D3CA-FB80-07A9-7EDF-06BC6B4F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586622"/>
            <a:ext cx="764215" cy="249385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3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BDA4DCCF-5AEC-0832-9EEE-0D3F7A88961C}"/>
              </a:ext>
            </a:extLst>
          </p:cNvPr>
          <p:cNvSpPr/>
          <p:nvPr/>
        </p:nvSpPr>
        <p:spPr>
          <a:xfrm>
            <a:off x="6346220" y="4472994"/>
            <a:ext cx="44147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R. </a:t>
            </a:r>
            <a:r>
              <a:rPr lang="en-US" sz="1600" dirty="0" err="1"/>
              <a:t>Cimino</a:t>
            </a:r>
            <a:r>
              <a:rPr lang="en-US" sz="1600" dirty="0"/>
              <a:t> &amp; T. </a:t>
            </a:r>
            <a:r>
              <a:rPr lang="en-US" sz="1600" dirty="0" err="1"/>
              <a:t>Demma</a:t>
            </a:r>
            <a:r>
              <a:rPr lang="en-US" sz="1600" dirty="0"/>
              <a:t>, Int. J. Mod. Phys. A (2014)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A47A624-7F67-A576-4317-38FB7386264E}"/>
              </a:ext>
            </a:extLst>
          </p:cNvPr>
          <p:cNvSpPr/>
          <p:nvPr/>
        </p:nvSpPr>
        <p:spPr>
          <a:xfrm>
            <a:off x="5997421" y="1090349"/>
            <a:ext cx="51894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Surface conditions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influence SEY measurements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98CEE047-E322-6F31-0AAA-77853E052604}"/>
              </a:ext>
            </a:extLst>
          </p:cNvPr>
          <p:cNvGrpSpPr/>
          <p:nvPr/>
        </p:nvGrpSpPr>
        <p:grpSpPr>
          <a:xfrm>
            <a:off x="6482253" y="2080670"/>
            <a:ext cx="4278745" cy="2420869"/>
            <a:chOff x="6138873" y="4362468"/>
            <a:chExt cx="2895600" cy="1638300"/>
          </a:xfrm>
        </p:grpSpPr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97EEFF22-011D-E0EC-61DD-431FD3AE2A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38873" y="4362468"/>
              <a:ext cx="2895600" cy="163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26F07EAD-0CF1-906E-13D1-FF4B7CF1AD0F}"/>
                </a:ext>
              </a:extLst>
            </p:cNvPr>
            <p:cNvSpPr/>
            <p:nvPr/>
          </p:nvSpPr>
          <p:spPr>
            <a:xfrm>
              <a:off x="6467488" y="4457707"/>
              <a:ext cx="108000" cy="115200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ttangolo 16">
            <a:extLst>
              <a:ext uri="{FF2B5EF4-FFF2-40B4-BE49-F238E27FC236}">
                <a16:creationId xmlns:a16="http://schemas.microsoft.com/office/drawing/2014/main" id="{103220F4-2F88-6F7A-086E-06909D8D6F18}"/>
              </a:ext>
            </a:extLst>
          </p:cNvPr>
          <p:cNvSpPr/>
          <p:nvPr/>
        </p:nvSpPr>
        <p:spPr>
          <a:xfrm>
            <a:off x="5271176" y="4989307"/>
            <a:ext cx="58351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/>
              <a:t>Energy Distribution Curve (EDC) of the electrons produced by a 112 </a:t>
            </a:r>
            <a:r>
              <a:rPr lang="en-US" sz="2000" dirty="0" err="1"/>
              <a:t>eV</a:t>
            </a:r>
            <a:r>
              <a:rPr lang="en-US" sz="2000" dirty="0"/>
              <a:t> primary energy electron beam impinging on a Cu technical surface</a:t>
            </a:r>
          </a:p>
        </p:txBody>
      </p:sp>
      <p:sp>
        <p:nvSpPr>
          <p:cNvPr id="22" name="Titolo 21">
            <a:extLst>
              <a:ext uri="{FF2B5EF4-FFF2-40B4-BE49-F238E27FC236}">
                <a16:creationId xmlns:a16="http://schemas.microsoft.com/office/drawing/2014/main" id="{90A98357-AA06-4D2C-C53E-8EBC1F78C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312"/>
            <a:ext cx="10515600" cy="800340"/>
          </a:xfrm>
        </p:spPr>
        <p:txBody>
          <a:bodyPr>
            <a:normAutofit/>
          </a:bodyPr>
          <a:lstStyle/>
          <a:p>
            <a:r>
              <a:rPr lang="en-GB" dirty="0"/>
              <a:t>Introduction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FCA04FE-D98A-7B1A-F0D4-891E132E99B5}"/>
              </a:ext>
            </a:extLst>
          </p:cNvPr>
          <p:cNvGrpSpPr/>
          <p:nvPr/>
        </p:nvGrpSpPr>
        <p:grpSpPr>
          <a:xfrm>
            <a:off x="333443" y="1003781"/>
            <a:ext cx="5000114" cy="5444753"/>
            <a:chOff x="675848" y="1616853"/>
            <a:chExt cx="4425359" cy="4818887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B7D6695D-2DCC-A37B-6322-B03FD7F25822}"/>
                </a:ext>
              </a:extLst>
            </p:cNvPr>
            <p:cNvSpPr/>
            <p:nvPr/>
          </p:nvSpPr>
          <p:spPr>
            <a:xfrm>
              <a:off x="675848" y="1616853"/>
              <a:ext cx="4425359" cy="48188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CA7D9C0-51B3-7166-3D0F-CD44E7B8B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4338" y="2190461"/>
              <a:ext cx="3348379" cy="2025846"/>
            </a:xfrm>
            <a:prstGeom prst="rect">
              <a:avLst/>
            </a:prstGeom>
          </p:spPr>
        </p:pic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596EE5D4-6F9D-11AB-EB0E-B1F6B56C9C1C}"/>
                </a:ext>
              </a:extLst>
            </p:cNvPr>
            <p:cNvSpPr/>
            <p:nvPr/>
          </p:nvSpPr>
          <p:spPr>
            <a:xfrm>
              <a:off x="708236" y="4139199"/>
              <a:ext cx="4360584" cy="22807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2200" b="1" dirty="0">
                  <a:solidFill>
                    <a:schemeClr val="bg1"/>
                  </a:solidFill>
                  <a:latin typeface="+mj-lt"/>
                  <a:cs typeface="Monotype Corsiva"/>
                </a:rPr>
                <a:t>Three-step process:</a:t>
              </a:r>
            </a:p>
            <a:p>
              <a:pPr>
                <a:lnSpc>
                  <a:spcPct val="150000"/>
                </a:lnSpc>
              </a:pPr>
              <a:r>
                <a:rPr lang="en-GB" sz="2200" b="1" dirty="0">
                  <a:solidFill>
                    <a:schemeClr val="bg1"/>
                  </a:solidFill>
                  <a:latin typeface="+mj-lt"/>
                  <a:cs typeface="Monotype Corsiva"/>
                  <a:sym typeface="Symbol" charset="0"/>
                </a:rPr>
                <a:t></a:t>
              </a:r>
              <a:r>
                <a:rPr lang="en-GB" sz="2200" b="1" dirty="0">
                  <a:solidFill>
                    <a:schemeClr val="bg1"/>
                  </a:solidFill>
                  <a:latin typeface="+mj-lt"/>
                  <a:cs typeface="Monotype Corsiva"/>
                </a:rPr>
                <a:t> Production of SE at a depth </a:t>
              </a:r>
              <a:r>
                <a:rPr lang="en-GB" sz="2200" b="1" i="1" dirty="0">
                  <a:solidFill>
                    <a:schemeClr val="bg1"/>
                  </a:solidFill>
                  <a:latin typeface="+mj-lt"/>
                  <a:cs typeface="Monotype Corsiva"/>
                </a:rPr>
                <a:t>z</a:t>
              </a:r>
              <a:endParaRPr lang="en-GB" sz="2200" b="1" dirty="0">
                <a:solidFill>
                  <a:schemeClr val="bg1"/>
                </a:solidFill>
                <a:latin typeface="+mj-lt"/>
                <a:cs typeface="Monotype Corsiva"/>
              </a:endParaRPr>
            </a:p>
            <a:p>
              <a:pPr>
                <a:lnSpc>
                  <a:spcPct val="150000"/>
                </a:lnSpc>
              </a:pPr>
              <a:r>
                <a:rPr lang="en-GB" sz="2200" b="1" dirty="0">
                  <a:solidFill>
                    <a:schemeClr val="bg1"/>
                  </a:solidFill>
                  <a:latin typeface="+mj-lt"/>
                  <a:cs typeface="Monotype Corsiva"/>
                  <a:sym typeface="Symbol" charset="0"/>
                </a:rPr>
                <a:t></a:t>
              </a:r>
              <a:r>
                <a:rPr lang="en-GB" sz="2200" b="1" dirty="0">
                  <a:solidFill>
                    <a:schemeClr val="bg1"/>
                  </a:solidFill>
                  <a:latin typeface="+mj-lt"/>
                  <a:cs typeface="Monotype Corsiva"/>
                </a:rPr>
                <a:t> Transport of the SE toward the surface</a:t>
              </a:r>
            </a:p>
            <a:p>
              <a:pPr>
                <a:lnSpc>
                  <a:spcPct val="150000"/>
                </a:lnSpc>
              </a:pPr>
              <a:r>
                <a:rPr lang="en-GB" sz="2200" b="1" dirty="0">
                  <a:solidFill>
                    <a:schemeClr val="bg1"/>
                  </a:solidFill>
                  <a:latin typeface="+mj-lt"/>
                  <a:cs typeface="Monotype Corsiva"/>
                  <a:sym typeface="Symbol" charset="0"/>
                </a:rPr>
                <a:t> E</a:t>
              </a:r>
              <a:r>
                <a:rPr lang="en-GB" sz="2200" b="1" dirty="0">
                  <a:solidFill>
                    <a:schemeClr val="bg1"/>
                  </a:solidFill>
                  <a:latin typeface="+mj-lt"/>
                  <a:cs typeface="Monotype Corsiva"/>
                </a:rPr>
                <a:t>mission of SE across the surface barrier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6F0ED313-C6C0-EFC3-A6A2-EE0260C60C54}"/>
                </a:ext>
              </a:extLst>
            </p:cNvPr>
            <p:cNvSpPr txBox="1"/>
            <p:nvPr/>
          </p:nvSpPr>
          <p:spPr>
            <a:xfrm>
              <a:off x="1305668" y="1717141"/>
              <a:ext cx="3165720" cy="408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Secondary Electron Emission</a:t>
              </a:r>
            </a:p>
          </p:txBody>
        </p:sp>
      </p:grpSp>
      <p:sp>
        <p:nvSpPr>
          <p:cNvPr id="24" name="Date Placeholder 1">
            <a:extLst>
              <a:ext uri="{FF2B5EF4-FFF2-40B4-BE49-F238E27FC236}">
                <a16:creationId xmlns:a16="http://schemas.microsoft.com/office/drawing/2014/main" id="{9DFA6B42-2DA6-0CAF-611F-68DA582B7B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7" y="6586622"/>
            <a:ext cx="2743200" cy="249385"/>
          </a:xfrm>
        </p:spPr>
        <p:txBody>
          <a:bodyPr/>
          <a:lstStyle>
            <a:lvl1pPr>
              <a:defRPr sz="1400"/>
            </a:lvl1pPr>
          </a:lstStyle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25" name="Footer Placeholder 2">
            <a:extLst>
              <a:ext uri="{FF2B5EF4-FFF2-40B4-BE49-F238E27FC236}">
                <a16:creationId xmlns:a16="http://schemas.microsoft.com/office/drawing/2014/main" id="{3D11BD19-058C-F5FC-6EAC-B9A4D2E3E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4" y="6586622"/>
            <a:ext cx="6672887" cy="24938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Ecloud'22 - La </a:t>
            </a:r>
            <a:r>
              <a:rPr lang="en-US" dirty="0" err="1"/>
              <a:t>Biodola</a:t>
            </a:r>
            <a:r>
              <a:rPr lang="en-US" dirty="0"/>
              <a:t> Bay - 26-28/09/22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2ECFCED0-A94E-6DBC-3B12-E9A041D7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586622"/>
            <a:ext cx="764215" cy="249385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0">
            <a:extLst>
              <a:ext uri="{FF2B5EF4-FFF2-40B4-BE49-F238E27FC236}">
                <a16:creationId xmlns:a16="http://schemas.microsoft.com/office/drawing/2014/main" id="{8247B549-B77A-D80D-30C9-0487D521F5B1}"/>
              </a:ext>
            </a:extLst>
          </p:cNvPr>
          <p:cNvGrpSpPr>
            <a:grpSpLocks noChangeAspect="1"/>
          </p:cNvGrpSpPr>
          <p:nvPr/>
        </p:nvGrpSpPr>
        <p:grpSpPr>
          <a:xfrm>
            <a:off x="6399112" y="2223406"/>
            <a:ext cx="5049504" cy="3398705"/>
            <a:chOff x="324928" y="1480133"/>
            <a:chExt cx="4531743" cy="3050212"/>
          </a:xfrm>
        </p:grpSpPr>
        <p:grpSp>
          <p:nvGrpSpPr>
            <p:cNvPr id="7" name="Gruppo 51">
              <a:extLst>
                <a:ext uri="{FF2B5EF4-FFF2-40B4-BE49-F238E27FC236}">
                  <a16:creationId xmlns:a16="http://schemas.microsoft.com/office/drawing/2014/main" id="{6FF5F44E-CEBE-0293-5FB2-5BEA8DB0D144}"/>
                </a:ext>
              </a:extLst>
            </p:cNvPr>
            <p:cNvGrpSpPr/>
            <p:nvPr/>
          </p:nvGrpSpPr>
          <p:grpSpPr>
            <a:xfrm>
              <a:off x="324928" y="1480133"/>
              <a:ext cx="4531743" cy="3050212"/>
              <a:chOff x="47919" y="1568529"/>
              <a:chExt cx="4531743" cy="3050212"/>
            </a:xfrm>
          </p:grpSpPr>
          <p:pic>
            <p:nvPicPr>
              <p:cNvPr id="16" name="Immagine 15" descr="Cim_2.pdf">
                <a:extLst>
                  <a:ext uri="{FF2B5EF4-FFF2-40B4-BE49-F238E27FC236}">
                    <a16:creationId xmlns:a16="http://schemas.microsoft.com/office/drawing/2014/main" id="{798F81D1-C608-A3E0-2159-55AFA27585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19" y="1568529"/>
                <a:ext cx="4531743" cy="3050212"/>
              </a:xfrm>
              <a:prstGeom prst="rect">
                <a:avLst/>
              </a:prstGeom>
            </p:spPr>
          </p:pic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BFACD627-570B-10D9-9FB6-D96F99A52890}"/>
                  </a:ext>
                </a:extLst>
              </p:cNvPr>
              <p:cNvSpPr txBox="1"/>
              <p:nvPr/>
            </p:nvSpPr>
            <p:spPr>
              <a:xfrm>
                <a:off x="701153" y="1733102"/>
                <a:ext cx="377953" cy="444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660066"/>
                    </a:solidFill>
                  </a:rPr>
                  <a:t>A</a:t>
                </a:r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45D367CC-5068-7192-4B2E-B89E58169905}"/>
                  </a:ext>
                </a:extLst>
              </p:cNvPr>
              <p:cNvSpPr txBox="1"/>
              <p:nvPr/>
            </p:nvSpPr>
            <p:spPr>
              <a:xfrm>
                <a:off x="2494938" y="1722865"/>
                <a:ext cx="365484" cy="444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660066"/>
                    </a:solidFill>
                  </a:rPr>
                  <a:t>B</a:t>
                </a:r>
              </a:p>
            </p:txBody>
          </p:sp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F5793394-EA14-6FC7-7AEE-4DA27E316EBC}"/>
                  </a:ext>
                </a:extLst>
              </p:cNvPr>
              <p:cNvSpPr txBox="1"/>
              <p:nvPr/>
            </p:nvSpPr>
            <p:spPr>
              <a:xfrm>
                <a:off x="566497" y="3313692"/>
                <a:ext cx="385078" cy="444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660066"/>
                    </a:solidFill>
                  </a:rPr>
                  <a:t>D</a:t>
                </a:r>
              </a:p>
            </p:txBody>
          </p:sp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7BC4D53B-5598-A506-90FF-D0D7A1400976}"/>
                  </a:ext>
                </a:extLst>
              </p:cNvPr>
              <p:cNvSpPr txBox="1"/>
              <p:nvPr/>
            </p:nvSpPr>
            <p:spPr>
              <a:xfrm>
                <a:off x="2526445" y="3068239"/>
                <a:ext cx="385078" cy="444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660066"/>
                    </a:solidFill>
                  </a:rPr>
                  <a:t>D</a:t>
                </a:r>
              </a:p>
            </p:txBody>
          </p:sp>
        </p:grp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C7D2EFAC-DBB8-82BF-A88C-DC6FCD8C75A7}"/>
                </a:ext>
              </a:extLst>
            </p:cNvPr>
            <p:cNvSpPr txBox="1"/>
            <p:nvPr/>
          </p:nvSpPr>
          <p:spPr>
            <a:xfrm>
              <a:off x="1071679" y="2115589"/>
              <a:ext cx="529347" cy="512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FF0000"/>
                  </a:solidFill>
                </a:rPr>
                <a:t>SE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11F4A0E5-EE0B-918A-7F01-8F71D4458E7D}"/>
                </a:ext>
              </a:extLst>
            </p:cNvPr>
            <p:cNvSpPr txBox="1"/>
            <p:nvPr/>
          </p:nvSpPr>
          <p:spPr>
            <a:xfrm>
              <a:off x="2108305" y="2227379"/>
              <a:ext cx="390420" cy="512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08000"/>
                  </a:solidFill>
                </a:rPr>
                <a:t>R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E9D4B4F6-F16F-B293-8330-D677C2EB9450}"/>
                </a:ext>
              </a:extLst>
            </p:cNvPr>
            <p:cNvSpPr txBox="1"/>
            <p:nvPr/>
          </p:nvSpPr>
          <p:spPr>
            <a:xfrm>
              <a:off x="3005020" y="2083323"/>
              <a:ext cx="529347" cy="512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FF0000"/>
                  </a:solidFill>
                </a:rPr>
                <a:t>SE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7BC94964-6D5D-2A79-A0F4-053CAECDE369}"/>
                </a:ext>
              </a:extLst>
            </p:cNvPr>
            <p:cNvSpPr txBox="1"/>
            <p:nvPr/>
          </p:nvSpPr>
          <p:spPr>
            <a:xfrm>
              <a:off x="4210792" y="2195112"/>
              <a:ext cx="390420" cy="512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08000"/>
                  </a:solidFill>
                </a:rPr>
                <a:t>R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210AD644-491F-8DD4-B8D2-A569A3CFAD18}"/>
                </a:ext>
              </a:extLst>
            </p:cNvPr>
            <p:cNvSpPr txBox="1"/>
            <p:nvPr/>
          </p:nvSpPr>
          <p:spPr>
            <a:xfrm>
              <a:off x="931084" y="3560818"/>
              <a:ext cx="529347" cy="512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FF0000"/>
                  </a:solidFill>
                </a:rPr>
                <a:t>SE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CACFAC37-3C51-9072-398C-754EDE80EE18}"/>
                </a:ext>
              </a:extLst>
            </p:cNvPr>
            <p:cNvSpPr txBox="1"/>
            <p:nvPr/>
          </p:nvSpPr>
          <p:spPr>
            <a:xfrm>
              <a:off x="2230848" y="3092686"/>
              <a:ext cx="390420" cy="512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08000"/>
                  </a:solidFill>
                </a:rPr>
                <a:t>R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EECFDC75-B722-FEEE-8C51-37704702D2D2}"/>
                </a:ext>
              </a:extLst>
            </p:cNvPr>
            <p:cNvSpPr txBox="1"/>
            <p:nvPr/>
          </p:nvSpPr>
          <p:spPr>
            <a:xfrm>
              <a:off x="2792992" y="3560818"/>
              <a:ext cx="529347" cy="512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FF0000"/>
                  </a:solidFill>
                </a:rPr>
                <a:t>SE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CEAB7CB1-80DF-0534-38C6-FF37E20E561C}"/>
                </a:ext>
              </a:extLst>
            </p:cNvPr>
            <p:cNvSpPr txBox="1"/>
            <p:nvPr/>
          </p:nvSpPr>
          <p:spPr>
            <a:xfrm>
              <a:off x="4082052" y="3376152"/>
              <a:ext cx="390420" cy="512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08000"/>
                  </a:solidFill>
                </a:rPr>
                <a:t>R</a:t>
              </a:r>
            </a:p>
          </p:txBody>
        </p:sp>
      </p:grp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6954832-6EE5-C90B-DD46-C99D83672D1C}"/>
              </a:ext>
            </a:extLst>
          </p:cNvPr>
          <p:cNvSpPr txBox="1"/>
          <p:nvPr/>
        </p:nvSpPr>
        <p:spPr>
          <a:xfrm>
            <a:off x="6041963" y="1124601"/>
            <a:ext cx="5763802" cy="830997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Energy Distribution Curves at different Primary Energy</a:t>
            </a:r>
          </a:p>
        </p:txBody>
      </p:sp>
      <p:sp>
        <p:nvSpPr>
          <p:cNvPr id="33" name="Titolo 21">
            <a:extLst>
              <a:ext uri="{FF2B5EF4-FFF2-40B4-BE49-F238E27FC236}">
                <a16:creationId xmlns:a16="http://schemas.microsoft.com/office/drawing/2014/main" id="{64A4DACD-2EEE-AB8C-48C2-DCE01A92469D}"/>
              </a:ext>
            </a:extLst>
          </p:cNvPr>
          <p:cNvSpPr txBox="1">
            <a:spLocks/>
          </p:cNvSpPr>
          <p:nvPr/>
        </p:nvSpPr>
        <p:spPr>
          <a:xfrm>
            <a:off x="838200" y="220215"/>
            <a:ext cx="10515600" cy="8003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SEY of materials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C7ABD9-9041-F1B1-AAA3-00C0C0D0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34" name="Segnaposto piè di pagina 33">
            <a:extLst>
              <a:ext uri="{FF2B5EF4-FFF2-40B4-BE49-F238E27FC236}">
                <a16:creationId xmlns:a16="http://schemas.microsoft.com/office/drawing/2014/main" id="{90B5E23D-B9FC-B035-56B2-3DC7C100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35" name="Segnaposto numero diapositiva 34">
            <a:extLst>
              <a:ext uri="{FF2B5EF4-FFF2-40B4-BE49-F238E27FC236}">
                <a16:creationId xmlns:a16="http://schemas.microsoft.com/office/drawing/2014/main" id="{DA1542F0-7744-1257-20FD-F48BC0FD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AE376A-906A-9FA5-8129-2F3A76D2BB4C}"/>
              </a:ext>
            </a:extLst>
          </p:cNvPr>
          <p:cNvSpPr txBox="1"/>
          <p:nvPr/>
        </p:nvSpPr>
        <p:spPr>
          <a:xfrm>
            <a:off x="7898466" y="5733399"/>
            <a:ext cx="250138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600"/>
            </a:lvl1pPr>
          </a:lstStyle>
          <a:p>
            <a:r>
              <a:rPr lang="en-GB" dirty="0" err="1"/>
              <a:t>Cimino</a:t>
            </a:r>
            <a:r>
              <a:rPr lang="en-GB" dirty="0"/>
              <a:t> et al., PRL 93 (2004)</a:t>
            </a:r>
          </a:p>
        </p:txBody>
      </p:sp>
    </p:spTree>
    <p:extLst>
      <p:ext uri="{BB962C8B-B14F-4D97-AF65-F5344CB8AC3E}">
        <p14:creationId xmlns:p14="http://schemas.microsoft.com/office/powerpoint/2010/main" val="396030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A1A6E318-1A1D-C8F7-C36C-F659C9F05033}"/>
              </a:ext>
            </a:extLst>
          </p:cNvPr>
          <p:cNvGrpSpPr>
            <a:grpSpLocks noChangeAspect="1"/>
          </p:cNvGrpSpPr>
          <p:nvPr/>
        </p:nvGrpSpPr>
        <p:grpSpPr>
          <a:xfrm>
            <a:off x="386235" y="1236108"/>
            <a:ext cx="5524436" cy="5337095"/>
            <a:chOff x="5410793" y="2529735"/>
            <a:chExt cx="3159056" cy="3082159"/>
          </a:xfrm>
          <a:solidFill>
            <a:schemeClr val="bg1"/>
          </a:solidFill>
        </p:grpSpPr>
        <p:pic>
          <p:nvPicPr>
            <p:cNvPr id="4" name="Picture 14">
              <a:extLst>
                <a:ext uri="{FF2B5EF4-FFF2-40B4-BE49-F238E27FC236}">
                  <a16:creationId xmlns:a16="http://schemas.microsoft.com/office/drawing/2014/main" id="{881E02F5-DA19-2DEA-E197-3CD05AF578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24"/>
            <a:stretch/>
          </p:blipFill>
          <p:spPr bwMode="auto">
            <a:xfrm>
              <a:off x="5410793" y="2550645"/>
              <a:ext cx="3159056" cy="306124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0D3140-D8FD-4672-4464-D6661E96D80D}"/>
                </a:ext>
              </a:extLst>
            </p:cNvPr>
            <p:cNvSpPr/>
            <p:nvPr/>
          </p:nvSpPr>
          <p:spPr>
            <a:xfrm>
              <a:off x="6532380" y="2529735"/>
              <a:ext cx="1085850" cy="135469"/>
            </a:xfrm>
            <a:prstGeom prst="rect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uppo 50">
            <a:extLst>
              <a:ext uri="{FF2B5EF4-FFF2-40B4-BE49-F238E27FC236}">
                <a16:creationId xmlns:a16="http://schemas.microsoft.com/office/drawing/2014/main" id="{8247B549-B77A-D80D-30C9-0487D521F5B1}"/>
              </a:ext>
            </a:extLst>
          </p:cNvPr>
          <p:cNvGrpSpPr>
            <a:grpSpLocks noChangeAspect="1"/>
          </p:cNvGrpSpPr>
          <p:nvPr/>
        </p:nvGrpSpPr>
        <p:grpSpPr>
          <a:xfrm>
            <a:off x="6399112" y="2223406"/>
            <a:ext cx="5049504" cy="3398705"/>
            <a:chOff x="324928" y="1480133"/>
            <a:chExt cx="4531743" cy="3050212"/>
          </a:xfrm>
        </p:grpSpPr>
        <p:grpSp>
          <p:nvGrpSpPr>
            <p:cNvPr id="7" name="Gruppo 51">
              <a:extLst>
                <a:ext uri="{FF2B5EF4-FFF2-40B4-BE49-F238E27FC236}">
                  <a16:creationId xmlns:a16="http://schemas.microsoft.com/office/drawing/2014/main" id="{6FF5F44E-CEBE-0293-5FB2-5BEA8DB0D144}"/>
                </a:ext>
              </a:extLst>
            </p:cNvPr>
            <p:cNvGrpSpPr/>
            <p:nvPr/>
          </p:nvGrpSpPr>
          <p:grpSpPr>
            <a:xfrm>
              <a:off x="324928" y="1480133"/>
              <a:ext cx="4531743" cy="3050212"/>
              <a:chOff x="47919" y="1568529"/>
              <a:chExt cx="4531743" cy="3050212"/>
            </a:xfrm>
          </p:grpSpPr>
          <p:pic>
            <p:nvPicPr>
              <p:cNvPr id="16" name="Immagine 15" descr="Cim_2.pdf">
                <a:extLst>
                  <a:ext uri="{FF2B5EF4-FFF2-40B4-BE49-F238E27FC236}">
                    <a16:creationId xmlns:a16="http://schemas.microsoft.com/office/drawing/2014/main" id="{798F81D1-C608-A3E0-2159-55AFA27585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19" y="1568529"/>
                <a:ext cx="4531743" cy="3050212"/>
              </a:xfrm>
              <a:prstGeom prst="rect">
                <a:avLst/>
              </a:prstGeom>
            </p:spPr>
          </p:pic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BFACD627-570B-10D9-9FB6-D96F99A52890}"/>
                  </a:ext>
                </a:extLst>
              </p:cNvPr>
              <p:cNvSpPr txBox="1"/>
              <p:nvPr/>
            </p:nvSpPr>
            <p:spPr>
              <a:xfrm>
                <a:off x="701153" y="1733102"/>
                <a:ext cx="377953" cy="444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660066"/>
                    </a:solidFill>
                  </a:rPr>
                  <a:t>A</a:t>
                </a:r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45D367CC-5068-7192-4B2E-B89E58169905}"/>
                  </a:ext>
                </a:extLst>
              </p:cNvPr>
              <p:cNvSpPr txBox="1"/>
              <p:nvPr/>
            </p:nvSpPr>
            <p:spPr>
              <a:xfrm>
                <a:off x="2494938" y="1722865"/>
                <a:ext cx="365484" cy="444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660066"/>
                    </a:solidFill>
                  </a:rPr>
                  <a:t>B</a:t>
                </a:r>
              </a:p>
            </p:txBody>
          </p:sp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F5793394-EA14-6FC7-7AEE-4DA27E316EBC}"/>
                  </a:ext>
                </a:extLst>
              </p:cNvPr>
              <p:cNvSpPr txBox="1"/>
              <p:nvPr/>
            </p:nvSpPr>
            <p:spPr>
              <a:xfrm>
                <a:off x="566497" y="3313692"/>
                <a:ext cx="385078" cy="444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660066"/>
                    </a:solidFill>
                  </a:rPr>
                  <a:t>D</a:t>
                </a:r>
              </a:p>
            </p:txBody>
          </p:sp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7BC4D53B-5598-A506-90FF-D0D7A1400976}"/>
                  </a:ext>
                </a:extLst>
              </p:cNvPr>
              <p:cNvSpPr txBox="1"/>
              <p:nvPr/>
            </p:nvSpPr>
            <p:spPr>
              <a:xfrm>
                <a:off x="2526445" y="3068239"/>
                <a:ext cx="385078" cy="444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660066"/>
                    </a:solidFill>
                  </a:rPr>
                  <a:t>D</a:t>
                </a:r>
              </a:p>
            </p:txBody>
          </p:sp>
        </p:grp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C7D2EFAC-DBB8-82BF-A88C-DC6FCD8C75A7}"/>
                </a:ext>
              </a:extLst>
            </p:cNvPr>
            <p:cNvSpPr txBox="1"/>
            <p:nvPr/>
          </p:nvSpPr>
          <p:spPr>
            <a:xfrm>
              <a:off x="1071679" y="2115589"/>
              <a:ext cx="529347" cy="512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FF0000"/>
                  </a:solidFill>
                </a:rPr>
                <a:t>SE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11F4A0E5-EE0B-918A-7F01-8F71D4458E7D}"/>
                </a:ext>
              </a:extLst>
            </p:cNvPr>
            <p:cNvSpPr txBox="1"/>
            <p:nvPr/>
          </p:nvSpPr>
          <p:spPr>
            <a:xfrm>
              <a:off x="2108305" y="2227379"/>
              <a:ext cx="390420" cy="512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08000"/>
                  </a:solidFill>
                </a:rPr>
                <a:t>R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E9D4B4F6-F16F-B293-8330-D677C2EB9450}"/>
                </a:ext>
              </a:extLst>
            </p:cNvPr>
            <p:cNvSpPr txBox="1"/>
            <p:nvPr/>
          </p:nvSpPr>
          <p:spPr>
            <a:xfrm>
              <a:off x="3005020" y="2083323"/>
              <a:ext cx="529347" cy="512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FF0000"/>
                  </a:solidFill>
                </a:rPr>
                <a:t>SE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7BC94964-6D5D-2A79-A0F4-053CAECDE369}"/>
                </a:ext>
              </a:extLst>
            </p:cNvPr>
            <p:cNvSpPr txBox="1"/>
            <p:nvPr/>
          </p:nvSpPr>
          <p:spPr>
            <a:xfrm>
              <a:off x="4210792" y="2195112"/>
              <a:ext cx="390420" cy="512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08000"/>
                  </a:solidFill>
                </a:rPr>
                <a:t>R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210AD644-491F-8DD4-B8D2-A569A3CFAD18}"/>
                </a:ext>
              </a:extLst>
            </p:cNvPr>
            <p:cNvSpPr txBox="1"/>
            <p:nvPr/>
          </p:nvSpPr>
          <p:spPr>
            <a:xfrm>
              <a:off x="931084" y="3560818"/>
              <a:ext cx="529347" cy="512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FF0000"/>
                  </a:solidFill>
                </a:rPr>
                <a:t>SE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CACFAC37-3C51-9072-398C-754EDE80EE18}"/>
                </a:ext>
              </a:extLst>
            </p:cNvPr>
            <p:cNvSpPr txBox="1"/>
            <p:nvPr/>
          </p:nvSpPr>
          <p:spPr>
            <a:xfrm>
              <a:off x="2230848" y="3092686"/>
              <a:ext cx="390420" cy="512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08000"/>
                  </a:solidFill>
                </a:rPr>
                <a:t>R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EECFDC75-B722-FEEE-8C51-37704702D2D2}"/>
                </a:ext>
              </a:extLst>
            </p:cNvPr>
            <p:cNvSpPr txBox="1"/>
            <p:nvPr/>
          </p:nvSpPr>
          <p:spPr>
            <a:xfrm>
              <a:off x="2792992" y="3560818"/>
              <a:ext cx="529347" cy="512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FF0000"/>
                  </a:solidFill>
                </a:rPr>
                <a:t>SE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CEAB7CB1-80DF-0534-38C6-FF37E20E561C}"/>
                </a:ext>
              </a:extLst>
            </p:cNvPr>
            <p:cNvSpPr txBox="1"/>
            <p:nvPr/>
          </p:nvSpPr>
          <p:spPr>
            <a:xfrm>
              <a:off x="4082052" y="3376152"/>
              <a:ext cx="390420" cy="512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08000"/>
                  </a:solidFill>
                </a:rPr>
                <a:t>R</a:t>
              </a:r>
            </a:p>
          </p:txBody>
        </p:sp>
      </p:grp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6954832-6EE5-C90B-DD46-C99D83672D1C}"/>
              </a:ext>
            </a:extLst>
          </p:cNvPr>
          <p:cNvSpPr txBox="1"/>
          <p:nvPr/>
        </p:nvSpPr>
        <p:spPr>
          <a:xfrm>
            <a:off x="6041963" y="1124601"/>
            <a:ext cx="5763802" cy="830997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Energy Distribution Curves at different Primary Energy</a:t>
            </a:r>
          </a:p>
        </p:txBody>
      </p:sp>
      <p:sp>
        <p:nvSpPr>
          <p:cNvPr id="33" name="Titolo 21">
            <a:extLst>
              <a:ext uri="{FF2B5EF4-FFF2-40B4-BE49-F238E27FC236}">
                <a16:creationId xmlns:a16="http://schemas.microsoft.com/office/drawing/2014/main" id="{64A4DACD-2EEE-AB8C-48C2-DCE01A92469D}"/>
              </a:ext>
            </a:extLst>
          </p:cNvPr>
          <p:cNvSpPr txBox="1">
            <a:spLocks/>
          </p:cNvSpPr>
          <p:nvPr/>
        </p:nvSpPr>
        <p:spPr>
          <a:xfrm>
            <a:off x="838200" y="220215"/>
            <a:ext cx="10515600" cy="8003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SEY of materials</a:t>
            </a:r>
          </a:p>
        </p:txBody>
      </p:sp>
      <p:sp>
        <p:nvSpPr>
          <p:cNvPr id="24" name="Segnaposto data 23">
            <a:extLst>
              <a:ext uri="{FF2B5EF4-FFF2-40B4-BE49-F238E27FC236}">
                <a16:creationId xmlns:a16="http://schemas.microsoft.com/office/drawing/2014/main" id="{70836B12-83CB-2656-934E-D02A0D4CF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25" name="Segnaposto piè di pagina 24">
            <a:extLst>
              <a:ext uri="{FF2B5EF4-FFF2-40B4-BE49-F238E27FC236}">
                <a16:creationId xmlns:a16="http://schemas.microsoft.com/office/drawing/2014/main" id="{3344774B-B003-FD74-844D-24F6985E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26" name="Segnaposto numero diapositiva 25">
            <a:extLst>
              <a:ext uri="{FF2B5EF4-FFF2-40B4-BE49-F238E27FC236}">
                <a16:creationId xmlns:a16="http://schemas.microsoft.com/office/drawing/2014/main" id="{F04244CE-F22E-490A-5EFE-03316B979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E6EB20E-21FA-7F34-7A6D-7F112AACB114}"/>
              </a:ext>
            </a:extLst>
          </p:cNvPr>
          <p:cNvSpPr txBox="1"/>
          <p:nvPr/>
        </p:nvSpPr>
        <p:spPr>
          <a:xfrm>
            <a:off x="7898466" y="5733399"/>
            <a:ext cx="250138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600"/>
            </a:lvl1pPr>
          </a:lstStyle>
          <a:p>
            <a:r>
              <a:rPr lang="en-GB" dirty="0" err="1"/>
              <a:t>Cimino</a:t>
            </a:r>
            <a:r>
              <a:rPr lang="en-GB" dirty="0"/>
              <a:t> et al., PRL 93 (2004)</a:t>
            </a:r>
          </a:p>
        </p:txBody>
      </p:sp>
    </p:spTree>
    <p:extLst>
      <p:ext uri="{BB962C8B-B14F-4D97-AF65-F5344CB8AC3E}">
        <p14:creationId xmlns:p14="http://schemas.microsoft.com/office/powerpoint/2010/main" val="2451411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A1A6E318-1A1D-C8F7-C36C-F659C9F05033}"/>
              </a:ext>
            </a:extLst>
          </p:cNvPr>
          <p:cNvGrpSpPr>
            <a:grpSpLocks noChangeAspect="1"/>
          </p:cNvGrpSpPr>
          <p:nvPr/>
        </p:nvGrpSpPr>
        <p:grpSpPr>
          <a:xfrm>
            <a:off x="684294" y="1235142"/>
            <a:ext cx="4087138" cy="4004725"/>
            <a:chOff x="5410794" y="2492664"/>
            <a:chExt cx="2827964" cy="2798390"/>
          </a:xfrm>
          <a:solidFill>
            <a:schemeClr val="bg1"/>
          </a:solidFill>
        </p:grpSpPr>
        <p:pic>
          <p:nvPicPr>
            <p:cNvPr id="4" name="Picture 14">
              <a:extLst>
                <a:ext uri="{FF2B5EF4-FFF2-40B4-BE49-F238E27FC236}">
                  <a16:creationId xmlns:a16="http://schemas.microsoft.com/office/drawing/2014/main" id="{881E02F5-DA19-2DEA-E197-3CD05AF578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24"/>
            <a:stretch/>
          </p:blipFill>
          <p:spPr bwMode="auto">
            <a:xfrm>
              <a:off x="5410794" y="2550646"/>
              <a:ext cx="2827964" cy="274040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0D3140-D8FD-4672-4464-D6661E96D80D}"/>
                </a:ext>
              </a:extLst>
            </p:cNvPr>
            <p:cNvSpPr/>
            <p:nvPr/>
          </p:nvSpPr>
          <p:spPr>
            <a:xfrm>
              <a:off x="6361767" y="2492664"/>
              <a:ext cx="1542442" cy="159036"/>
            </a:xfrm>
            <a:prstGeom prst="rect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uppo 50">
            <a:extLst>
              <a:ext uri="{FF2B5EF4-FFF2-40B4-BE49-F238E27FC236}">
                <a16:creationId xmlns:a16="http://schemas.microsoft.com/office/drawing/2014/main" id="{8247B549-B77A-D80D-30C9-0487D521F5B1}"/>
              </a:ext>
            </a:extLst>
          </p:cNvPr>
          <p:cNvGrpSpPr>
            <a:grpSpLocks noChangeAspect="1"/>
          </p:cNvGrpSpPr>
          <p:nvPr/>
        </p:nvGrpSpPr>
        <p:grpSpPr>
          <a:xfrm>
            <a:off x="6881997" y="1955598"/>
            <a:ext cx="4087138" cy="2750959"/>
            <a:chOff x="324928" y="1480133"/>
            <a:chExt cx="4531743" cy="3050212"/>
          </a:xfrm>
        </p:grpSpPr>
        <p:grpSp>
          <p:nvGrpSpPr>
            <p:cNvPr id="7" name="Gruppo 51">
              <a:extLst>
                <a:ext uri="{FF2B5EF4-FFF2-40B4-BE49-F238E27FC236}">
                  <a16:creationId xmlns:a16="http://schemas.microsoft.com/office/drawing/2014/main" id="{6FF5F44E-CEBE-0293-5FB2-5BEA8DB0D144}"/>
                </a:ext>
              </a:extLst>
            </p:cNvPr>
            <p:cNvGrpSpPr/>
            <p:nvPr/>
          </p:nvGrpSpPr>
          <p:grpSpPr>
            <a:xfrm>
              <a:off x="324928" y="1480133"/>
              <a:ext cx="4531743" cy="3050212"/>
              <a:chOff x="47919" y="1568529"/>
              <a:chExt cx="4531743" cy="3050212"/>
            </a:xfrm>
          </p:grpSpPr>
          <p:pic>
            <p:nvPicPr>
              <p:cNvPr id="16" name="Immagine 15" descr="Cim_2.pdf">
                <a:extLst>
                  <a:ext uri="{FF2B5EF4-FFF2-40B4-BE49-F238E27FC236}">
                    <a16:creationId xmlns:a16="http://schemas.microsoft.com/office/drawing/2014/main" id="{798F81D1-C608-A3E0-2159-55AFA27585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19" y="1568529"/>
                <a:ext cx="4531743" cy="3050212"/>
              </a:xfrm>
              <a:prstGeom prst="rect">
                <a:avLst/>
              </a:prstGeom>
            </p:spPr>
          </p:pic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BFACD627-570B-10D9-9FB6-D96F99A52890}"/>
                  </a:ext>
                </a:extLst>
              </p:cNvPr>
              <p:cNvSpPr txBox="1"/>
              <p:nvPr/>
            </p:nvSpPr>
            <p:spPr>
              <a:xfrm>
                <a:off x="701153" y="1733102"/>
                <a:ext cx="377953" cy="444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660066"/>
                    </a:solidFill>
                  </a:rPr>
                  <a:t>A</a:t>
                </a:r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45D367CC-5068-7192-4B2E-B89E58169905}"/>
                  </a:ext>
                </a:extLst>
              </p:cNvPr>
              <p:cNvSpPr txBox="1"/>
              <p:nvPr/>
            </p:nvSpPr>
            <p:spPr>
              <a:xfrm>
                <a:off x="2494938" y="1722865"/>
                <a:ext cx="365484" cy="444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660066"/>
                    </a:solidFill>
                  </a:rPr>
                  <a:t>B</a:t>
                </a:r>
              </a:p>
            </p:txBody>
          </p:sp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F5793394-EA14-6FC7-7AEE-4DA27E316EBC}"/>
                  </a:ext>
                </a:extLst>
              </p:cNvPr>
              <p:cNvSpPr txBox="1"/>
              <p:nvPr/>
            </p:nvSpPr>
            <p:spPr>
              <a:xfrm>
                <a:off x="566497" y="3313692"/>
                <a:ext cx="385078" cy="444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660066"/>
                    </a:solidFill>
                  </a:rPr>
                  <a:t>D</a:t>
                </a:r>
              </a:p>
            </p:txBody>
          </p:sp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7BC4D53B-5598-A506-90FF-D0D7A1400976}"/>
                  </a:ext>
                </a:extLst>
              </p:cNvPr>
              <p:cNvSpPr txBox="1"/>
              <p:nvPr/>
            </p:nvSpPr>
            <p:spPr>
              <a:xfrm>
                <a:off x="2526445" y="3068239"/>
                <a:ext cx="385078" cy="444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660066"/>
                    </a:solidFill>
                  </a:rPr>
                  <a:t>D</a:t>
                </a:r>
              </a:p>
            </p:txBody>
          </p:sp>
        </p:grp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C7D2EFAC-DBB8-82BF-A88C-DC6FCD8C75A7}"/>
                </a:ext>
              </a:extLst>
            </p:cNvPr>
            <p:cNvSpPr txBox="1"/>
            <p:nvPr/>
          </p:nvSpPr>
          <p:spPr>
            <a:xfrm>
              <a:off x="1071679" y="2115589"/>
              <a:ext cx="529347" cy="512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FF0000"/>
                  </a:solidFill>
                </a:rPr>
                <a:t>SE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11F4A0E5-EE0B-918A-7F01-8F71D4458E7D}"/>
                </a:ext>
              </a:extLst>
            </p:cNvPr>
            <p:cNvSpPr txBox="1"/>
            <p:nvPr/>
          </p:nvSpPr>
          <p:spPr>
            <a:xfrm>
              <a:off x="2108305" y="2227379"/>
              <a:ext cx="390420" cy="512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08000"/>
                  </a:solidFill>
                </a:rPr>
                <a:t>R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E9D4B4F6-F16F-B293-8330-D677C2EB9450}"/>
                </a:ext>
              </a:extLst>
            </p:cNvPr>
            <p:cNvSpPr txBox="1"/>
            <p:nvPr/>
          </p:nvSpPr>
          <p:spPr>
            <a:xfrm>
              <a:off x="3005020" y="2083323"/>
              <a:ext cx="529347" cy="512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FF0000"/>
                  </a:solidFill>
                </a:rPr>
                <a:t>SE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7BC94964-6D5D-2A79-A0F4-053CAECDE369}"/>
                </a:ext>
              </a:extLst>
            </p:cNvPr>
            <p:cNvSpPr txBox="1"/>
            <p:nvPr/>
          </p:nvSpPr>
          <p:spPr>
            <a:xfrm>
              <a:off x="4210792" y="2195112"/>
              <a:ext cx="390420" cy="512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08000"/>
                  </a:solidFill>
                </a:rPr>
                <a:t>R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210AD644-491F-8DD4-B8D2-A569A3CFAD18}"/>
                </a:ext>
              </a:extLst>
            </p:cNvPr>
            <p:cNvSpPr txBox="1"/>
            <p:nvPr/>
          </p:nvSpPr>
          <p:spPr>
            <a:xfrm>
              <a:off x="931084" y="3560818"/>
              <a:ext cx="529347" cy="512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FF0000"/>
                  </a:solidFill>
                </a:rPr>
                <a:t>SE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CACFAC37-3C51-9072-398C-754EDE80EE18}"/>
                </a:ext>
              </a:extLst>
            </p:cNvPr>
            <p:cNvSpPr txBox="1"/>
            <p:nvPr/>
          </p:nvSpPr>
          <p:spPr>
            <a:xfrm>
              <a:off x="2230848" y="3092686"/>
              <a:ext cx="390420" cy="512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08000"/>
                  </a:solidFill>
                </a:rPr>
                <a:t>R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EECFDC75-B722-FEEE-8C51-37704702D2D2}"/>
                </a:ext>
              </a:extLst>
            </p:cNvPr>
            <p:cNvSpPr txBox="1"/>
            <p:nvPr/>
          </p:nvSpPr>
          <p:spPr>
            <a:xfrm>
              <a:off x="2792992" y="3560818"/>
              <a:ext cx="529347" cy="512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FF0000"/>
                  </a:solidFill>
                </a:rPr>
                <a:t>SE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CEAB7CB1-80DF-0534-38C6-FF37E20E561C}"/>
                </a:ext>
              </a:extLst>
            </p:cNvPr>
            <p:cNvSpPr txBox="1"/>
            <p:nvPr/>
          </p:nvSpPr>
          <p:spPr>
            <a:xfrm>
              <a:off x="4082052" y="3376152"/>
              <a:ext cx="390420" cy="512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08000"/>
                  </a:solidFill>
                </a:rPr>
                <a:t>R</a:t>
              </a:r>
            </a:p>
          </p:txBody>
        </p:sp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7F58209-6FB7-E03F-E10F-E3653147513F}"/>
              </a:ext>
            </a:extLst>
          </p:cNvPr>
          <p:cNvSpPr txBox="1"/>
          <p:nvPr/>
        </p:nvSpPr>
        <p:spPr>
          <a:xfrm>
            <a:off x="1901958" y="1132133"/>
            <a:ext cx="2492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600"/>
            </a:lvl1pPr>
          </a:lstStyle>
          <a:p>
            <a:r>
              <a:rPr lang="en-GB" dirty="0" err="1"/>
              <a:t>Cimino</a:t>
            </a:r>
            <a:r>
              <a:rPr lang="en-GB" dirty="0"/>
              <a:t> et al., PRL 93 (2004)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6954832-6EE5-C90B-DD46-C99D83672D1C}"/>
              </a:ext>
            </a:extLst>
          </p:cNvPr>
          <p:cNvSpPr txBox="1"/>
          <p:nvPr/>
        </p:nvSpPr>
        <p:spPr>
          <a:xfrm>
            <a:off x="6041963" y="1124601"/>
            <a:ext cx="5763802" cy="830997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Energy Distribution Curves at different Primary Energy</a:t>
            </a:r>
          </a:p>
        </p:txBody>
      </p:sp>
      <p:sp>
        <p:nvSpPr>
          <p:cNvPr id="33" name="Titolo 21">
            <a:extLst>
              <a:ext uri="{FF2B5EF4-FFF2-40B4-BE49-F238E27FC236}">
                <a16:creationId xmlns:a16="http://schemas.microsoft.com/office/drawing/2014/main" id="{64A4DACD-2EEE-AB8C-48C2-DCE01A92469D}"/>
              </a:ext>
            </a:extLst>
          </p:cNvPr>
          <p:cNvSpPr txBox="1">
            <a:spLocks/>
          </p:cNvSpPr>
          <p:nvPr/>
        </p:nvSpPr>
        <p:spPr>
          <a:xfrm>
            <a:off x="838200" y="220215"/>
            <a:ext cx="10515600" cy="8003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SEY of materials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44FECBF-80A1-B81D-7A95-CF41E1532844}"/>
              </a:ext>
            </a:extLst>
          </p:cNvPr>
          <p:cNvSpPr txBox="1"/>
          <p:nvPr/>
        </p:nvSpPr>
        <p:spPr>
          <a:xfrm>
            <a:off x="4405978" y="5270235"/>
            <a:ext cx="2520000" cy="830997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Reflected electron component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4AA5682-4F0F-275D-FFC9-3E9CA8169FF2}"/>
              </a:ext>
            </a:extLst>
          </p:cNvPr>
          <p:cNvSpPr txBox="1"/>
          <p:nvPr/>
        </p:nvSpPr>
        <p:spPr>
          <a:xfrm>
            <a:off x="1264111" y="5270235"/>
            <a:ext cx="2160000" cy="830997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Low-Energy Range</a:t>
            </a:r>
          </a:p>
        </p:txBody>
      </p:sp>
      <p:sp>
        <p:nvSpPr>
          <p:cNvPr id="26" name="Freccia giù 23">
            <a:extLst>
              <a:ext uri="{FF2B5EF4-FFF2-40B4-BE49-F238E27FC236}">
                <a16:creationId xmlns:a16="http://schemas.microsoft.com/office/drawing/2014/main" id="{C31AE19B-0CAB-D7D7-DD21-AD5840A1E3B0}"/>
              </a:ext>
            </a:extLst>
          </p:cNvPr>
          <p:cNvSpPr/>
          <p:nvPr/>
        </p:nvSpPr>
        <p:spPr>
          <a:xfrm rot="16200000">
            <a:off x="3657911" y="5408903"/>
            <a:ext cx="514268" cy="553661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7" name="Freccia giù 23">
            <a:extLst>
              <a:ext uri="{FF2B5EF4-FFF2-40B4-BE49-F238E27FC236}">
                <a16:creationId xmlns:a16="http://schemas.microsoft.com/office/drawing/2014/main" id="{7021D74E-AF51-2F38-1194-7CC2C9E4B7E9}"/>
              </a:ext>
            </a:extLst>
          </p:cNvPr>
          <p:cNvSpPr/>
          <p:nvPr/>
        </p:nvSpPr>
        <p:spPr>
          <a:xfrm rot="16200000">
            <a:off x="7159777" y="5408903"/>
            <a:ext cx="514268" cy="553661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95D1D34-C24D-5969-1D3A-DE7588BABD66}"/>
              </a:ext>
            </a:extLst>
          </p:cNvPr>
          <p:cNvSpPr txBox="1"/>
          <p:nvPr/>
        </p:nvSpPr>
        <p:spPr>
          <a:xfrm>
            <a:off x="7907845" y="5270235"/>
            <a:ext cx="2714784" cy="830997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Sensitive to surface variation</a:t>
            </a:r>
          </a:p>
        </p:txBody>
      </p:sp>
      <p:sp>
        <p:nvSpPr>
          <p:cNvPr id="35" name="Segnaposto data 34">
            <a:extLst>
              <a:ext uri="{FF2B5EF4-FFF2-40B4-BE49-F238E27FC236}">
                <a16:creationId xmlns:a16="http://schemas.microsoft.com/office/drawing/2014/main" id="{8EF196E5-429D-82B9-91B4-4860038CE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36" name="Segnaposto piè di pagina 35">
            <a:extLst>
              <a:ext uri="{FF2B5EF4-FFF2-40B4-BE49-F238E27FC236}">
                <a16:creationId xmlns:a16="http://schemas.microsoft.com/office/drawing/2014/main" id="{AB889E39-4EA8-FD09-C27C-961AA33E0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37" name="Segnaposto numero diapositiva 36">
            <a:extLst>
              <a:ext uri="{FF2B5EF4-FFF2-40B4-BE49-F238E27FC236}">
                <a16:creationId xmlns:a16="http://schemas.microsoft.com/office/drawing/2014/main" id="{6B739358-5726-214E-9A8F-BDC6B102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BD303080-CAC9-C0F9-C479-D0D2358FAB07}"/>
              </a:ext>
            </a:extLst>
          </p:cNvPr>
          <p:cNvSpPr/>
          <p:nvPr/>
        </p:nvSpPr>
        <p:spPr>
          <a:xfrm>
            <a:off x="1527586" y="1462736"/>
            <a:ext cx="374372" cy="3243821"/>
          </a:xfrm>
          <a:prstGeom prst="roundRect">
            <a:avLst/>
          </a:prstGeom>
          <a:solidFill>
            <a:srgbClr val="00B05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317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A1A6E318-1A1D-C8F7-C36C-F659C9F05033}"/>
              </a:ext>
            </a:extLst>
          </p:cNvPr>
          <p:cNvGrpSpPr>
            <a:grpSpLocks noChangeAspect="1"/>
          </p:cNvGrpSpPr>
          <p:nvPr/>
        </p:nvGrpSpPr>
        <p:grpSpPr>
          <a:xfrm>
            <a:off x="684294" y="1235142"/>
            <a:ext cx="4087138" cy="4004725"/>
            <a:chOff x="5410794" y="2492664"/>
            <a:chExt cx="2827964" cy="2798390"/>
          </a:xfrm>
          <a:solidFill>
            <a:schemeClr val="bg1"/>
          </a:solidFill>
        </p:grpSpPr>
        <p:pic>
          <p:nvPicPr>
            <p:cNvPr id="4" name="Picture 14">
              <a:extLst>
                <a:ext uri="{FF2B5EF4-FFF2-40B4-BE49-F238E27FC236}">
                  <a16:creationId xmlns:a16="http://schemas.microsoft.com/office/drawing/2014/main" id="{881E02F5-DA19-2DEA-E197-3CD05AF578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24"/>
            <a:stretch/>
          </p:blipFill>
          <p:spPr bwMode="auto">
            <a:xfrm>
              <a:off x="5410794" y="2550646"/>
              <a:ext cx="2827964" cy="274040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0D3140-D8FD-4672-4464-D6661E96D80D}"/>
                </a:ext>
              </a:extLst>
            </p:cNvPr>
            <p:cNvSpPr/>
            <p:nvPr/>
          </p:nvSpPr>
          <p:spPr>
            <a:xfrm>
              <a:off x="6361767" y="2492664"/>
              <a:ext cx="1542442" cy="159036"/>
            </a:xfrm>
            <a:prstGeom prst="rect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uppo 50">
            <a:extLst>
              <a:ext uri="{FF2B5EF4-FFF2-40B4-BE49-F238E27FC236}">
                <a16:creationId xmlns:a16="http://schemas.microsoft.com/office/drawing/2014/main" id="{8247B549-B77A-D80D-30C9-0487D521F5B1}"/>
              </a:ext>
            </a:extLst>
          </p:cNvPr>
          <p:cNvGrpSpPr>
            <a:grpSpLocks noChangeAspect="1"/>
          </p:cNvGrpSpPr>
          <p:nvPr/>
        </p:nvGrpSpPr>
        <p:grpSpPr>
          <a:xfrm>
            <a:off x="6881997" y="1955598"/>
            <a:ext cx="4087138" cy="2750959"/>
            <a:chOff x="324928" y="1480133"/>
            <a:chExt cx="4531743" cy="3050212"/>
          </a:xfrm>
        </p:grpSpPr>
        <p:grpSp>
          <p:nvGrpSpPr>
            <p:cNvPr id="7" name="Gruppo 51">
              <a:extLst>
                <a:ext uri="{FF2B5EF4-FFF2-40B4-BE49-F238E27FC236}">
                  <a16:creationId xmlns:a16="http://schemas.microsoft.com/office/drawing/2014/main" id="{6FF5F44E-CEBE-0293-5FB2-5BEA8DB0D144}"/>
                </a:ext>
              </a:extLst>
            </p:cNvPr>
            <p:cNvGrpSpPr/>
            <p:nvPr/>
          </p:nvGrpSpPr>
          <p:grpSpPr>
            <a:xfrm>
              <a:off x="324928" y="1480133"/>
              <a:ext cx="4531743" cy="3050212"/>
              <a:chOff x="47919" y="1568529"/>
              <a:chExt cx="4531743" cy="3050212"/>
            </a:xfrm>
          </p:grpSpPr>
          <p:pic>
            <p:nvPicPr>
              <p:cNvPr id="16" name="Immagine 15" descr="Cim_2.pdf">
                <a:extLst>
                  <a:ext uri="{FF2B5EF4-FFF2-40B4-BE49-F238E27FC236}">
                    <a16:creationId xmlns:a16="http://schemas.microsoft.com/office/drawing/2014/main" id="{798F81D1-C608-A3E0-2159-55AFA27585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19" y="1568529"/>
                <a:ext cx="4531743" cy="3050212"/>
              </a:xfrm>
              <a:prstGeom prst="rect">
                <a:avLst/>
              </a:prstGeom>
            </p:spPr>
          </p:pic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BFACD627-570B-10D9-9FB6-D96F99A52890}"/>
                  </a:ext>
                </a:extLst>
              </p:cNvPr>
              <p:cNvSpPr txBox="1"/>
              <p:nvPr/>
            </p:nvSpPr>
            <p:spPr>
              <a:xfrm>
                <a:off x="701153" y="1733102"/>
                <a:ext cx="377953" cy="444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660066"/>
                    </a:solidFill>
                  </a:rPr>
                  <a:t>A</a:t>
                </a:r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45D367CC-5068-7192-4B2E-B89E58169905}"/>
                  </a:ext>
                </a:extLst>
              </p:cNvPr>
              <p:cNvSpPr txBox="1"/>
              <p:nvPr/>
            </p:nvSpPr>
            <p:spPr>
              <a:xfrm>
                <a:off x="2494938" y="1722865"/>
                <a:ext cx="365484" cy="444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660066"/>
                    </a:solidFill>
                  </a:rPr>
                  <a:t>B</a:t>
                </a:r>
              </a:p>
            </p:txBody>
          </p:sp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F5793394-EA14-6FC7-7AEE-4DA27E316EBC}"/>
                  </a:ext>
                </a:extLst>
              </p:cNvPr>
              <p:cNvSpPr txBox="1"/>
              <p:nvPr/>
            </p:nvSpPr>
            <p:spPr>
              <a:xfrm>
                <a:off x="566497" y="3313692"/>
                <a:ext cx="385078" cy="444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660066"/>
                    </a:solidFill>
                  </a:rPr>
                  <a:t>D</a:t>
                </a:r>
              </a:p>
            </p:txBody>
          </p:sp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7BC4D53B-5598-A506-90FF-D0D7A1400976}"/>
                  </a:ext>
                </a:extLst>
              </p:cNvPr>
              <p:cNvSpPr txBox="1"/>
              <p:nvPr/>
            </p:nvSpPr>
            <p:spPr>
              <a:xfrm>
                <a:off x="2526445" y="3068239"/>
                <a:ext cx="385078" cy="444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660066"/>
                    </a:solidFill>
                  </a:rPr>
                  <a:t>D</a:t>
                </a:r>
              </a:p>
            </p:txBody>
          </p:sp>
        </p:grp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C7D2EFAC-DBB8-82BF-A88C-DC6FCD8C75A7}"/>
                </a:ext>
              </a:extLst>
            </p:cNvPr>
            <p:cNvSpPr txBox="1"/>
            <p:nvPr/>
          </p:nvSpPr>
          <p:spPr>
            <a:xfrm>
              <a:off x="1071679" y="2115589"/>
              <a:ext cx="529347" cy="512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FF0000"/>
                  </a:solidFill>
                </a:rPr>
                <a:t>SE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11F4A0E5-EE0B-918A-7F01-8F71D4458E7D}"/>
                </a:ext>
              </a:extLst>
            </p:cNvPr>
            <p:cNvSpPr txBox="1"/>
            <p:nvPr/>
          </p:nvSpPr>
          <p:spPr>
            <a:xfrm>
              <a:off x="2108305" y="2227379"/>
              <a:ext cx="390420" cy="512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08000"/>
                  </a:solidFill>
                </a:rPr>
                <a:t>R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E9D4B4F6-F16F-B293-8330-D677C2EB9450}"/>
                </a:ext>
              </a:extLst>
            </p:cNvPr>
            <p:cNvSpPr txBox="1"/>
            <p:nvPr/>
          </p:nvSpPr>
          <p:spPr>
            <a:xfrm>
              <a:off x="3005020" y="2083323"/>
              <a:ext cx="529347" cy="512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FF0000"/>
                  </a:solidFill>
                </a:rPr>
                <a:t>SE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7BC94964-6D5D-2A79-A0F4-053CAECDE369}"/>
                </a:ext>
              </a:extLst>
            </p:cNvPr>
            <p:cNvSpPr txBox="1"/>
            <p:nvPr/>
          </p:nvSpPr>
          <p:spPr>
            <a:xfrm>
              <a:off x="4210792" y="2195112"/>
              <a:ext cx="390420" cy="512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08000"/>
                  </a:solidFill>
                </a:rPr>
                <a:t>R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210AD644-491F-8DD4-B8D2-A569A3CFAD18}"/>
                </a:ext>
              </a:extLst>
            </p:cNvPr>
            <p:cNvSpPr txBox="1"/>
            <p:nvPr/>
          </p:nvSpPr>
          <p:spPr>
            <a:xfrm>
              <a:off x="931084" y="3560818"/>
              <a:ext cx="529347" cy="512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FF0000"/>
                  </a:solidFill>
                </a:rPr>
                <a:t>SE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CACFAC37-3C51-9072-398C-754EDE80EE18}"/>
                </a:ext>
              </a:extLst>
            </p:cNvPr>
            <p:cNvSpPr txBox="1"/>
            <p:nvPr/>
          </p:nvSpPr>
          <p:spPr>
            <a:xfrm>
              <a:off x="2230848" y="3092686"/>
              <a:ext cx="390420" cy="512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08000"/>
                  </a:solidFill>
                </a:rPr>
                <a:t>R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EECFDC75-B722-FEEE-8C51-37704702D2D2}"/>
                </a:ext>
              </a:extLst>
            </p:cNvPr>
            <p:cNvSpPr txBox="1"/>
            <p:nvPr/>
          </p:nvSpPr>
          <p:spPr>
            <a:xfrm>
              <a:off x="2792992" y="3560818"/>
              <a:ext cx="529347" cy="512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FF0000"/>
                  </a:solidFill>
                </a:rPr>
                <a:t>SE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CEAB7CB1-80DF-0534-38C6-FF37E20E561C}"/>
                </a:ext>
              </a:extLst>
            </p:cNvPr>
            <p:cNvSpPr txBox="1"/>
            <p:nvPr/>
          </p:nvSpPr>
          <p:spPr>
            <a:xfrm>
              <a:off x="4082052" y="3376152"/>
              <a:ext cx="390420" cy="5129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08000"/>
                  </a:solidFill>
                </a:rPr>
                <a:t>R</a:t>
              </a:r>
            </a:p>
          </p:txBody>
        </p:sp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7F58209-6FB7-E03F-E10F-E3653147513F}"/>
              </a:ext>
            </a:extLst>
          </p:cNvPr>
          <p:cNvSpPr txBox="1"/>
          <p:nvPr/>
        </p:nvSpPr>
        <p:spPr>
          <a:xfrm>
            <a:off x="1901958" y="1132133"/>
            <a:ext cx="2492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600"/>
            </a:lvl1pPr>
          </a:lstStyle>
          <a:p>
            <a:r>
              <a:rPr lang="en-GB" dirty="0" err="1"/>
              <a:t>Cimino</a:t>
            </a:r>
            <a:r>
              <a:rPr lang="en-GB" dirty="0"/>
              <a:t> et al., PRL 93 (2004)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6954832-6EE5-C90B-DD46-C99D83672D1C}"/>
              </a:ext>
            </a:extLst>
          </p:cNvPr>
          <p:cNvSpPr txBox="1"/>
          <p:nvPr/>
        </p:nvSpPr>
        <p:spPr>
          <a:xfrm>
            <a:off x="6041963" y="1124601"/>
            <a:ext cx="5763802" cy="830997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Energy Distribution Curves at different Primary Energy</a:t>
            </a:r>
          </a:p>
        </p:txBody>
      </p:sp>
      <p:sp>
        <p:nvSpPr>
          <p:cNvPr id="33" name="Titolo 21">
            <a:extLst>
              <a:ext uri="{FF2B5EF4-FFF2-40B4-BE49-F238E27FC236}">
                <a16:creationId xmlns:a16="http://schemas.microsoft.com/office/drawing/2014/main" id="{64A4DACD-2EEE-AB8C-48C2-DCE01A92469D}"/>
              </a:ext>
            </a:extLst>
          </p:cNvPr>
          <p:cNvSpPr txBox="1">
            <a:spLocks/>
          </p:cNvSpPr>
          <p:nvPr/>
        </p:nvSpPr>
        <p:spPr>
          <a:xfrm>
            <a:off x="838200" y="220215"/>
            <a:ext cx="10515600" cy="8003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SEY of materials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BBAA4BD-6509-AD46-D797-CBE5B3F2B3EA}"/>
              </a:ext>
            </a:extLst>
          </p:cNvPr>
          <p:cNvSpPr txBox="1"/>
          <p:nvPr/>
        </p:nvSpPr>
        <p:spPr>
          <a:xfrm>
            <a:off x="4852144" y="5224393"/>
            <a:ext cx="2520000" cy="1200329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Total amount of emitted secondary electrons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0B4D990-DD8F-F4CD-6CB3-5F237C012859}"/>
              </a:ext>
            </a:extLst>
          </p:cNvPr>
          <p:cNvSpPr txBox="1"/>
          <p:nvPr/>
        </p:nvSpPr>
        <p:spPr>
          <a:xfrm>
            <a:off x="1710277" y="5409059"/>
            <a:ext cx="2160000" cy="830997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High-Energy Range</a:t>
            </a:r>
          </a:p>
        </p:txBody>
      </p:sp>
      <p:sp>
        <p:nvSpPr>
          <p:cNvPr id="25" name="Freccia giù 22">
            <a:extLst>
              <a:ext uri="{FF2B5EF4-FFF2-40B4-BE49-F238E27FC236}">
                <a16:creationId xmlns:a16="http://schemas.microsoft.com/office/drawing/2014/main" id="{DFCC69B0-6951-9DBD-BAD1-07F7981D7BD4}"/>
              </a:ext>
            </a:extLst>
          </p:cNvPr>
          <p:cNvSpPr/>
          <p:nvPr/>
        </p:nvSpPr>
        <p:spPr>
          <a:xfrm rot="16200000">
            <a:off x="4104077" y="5547727"/>
            <a:ext cx="514268" cy="55366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ccia giù 22">
            <a:extLst>
              <a:ext uri="{FF2B5EF4-FFF2-40B4-BE49-F238E27FC236}">
                <a16:creationId xmlns:a16="http://schemas.microsoft.com/office/drawing/2014/main" id="{C0A67902-FD6E-EB4D-D937-4356A32E5AC4}"/>
              </a:ext>
            </a:extLst>
          </p:cNvPr>
          <p:cNvSpPr/>
          <p:nvPr/>
        </p:nvSpPr>
        <p:spPr>
          <a:xfrm rot="16200000">
            <a:off x="7605943" y="5547727"/>
            <a:ext cx="514268" cy="55366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0BCD508-42AD-5F17-C5BA-FB80EC8C2937}"/>
              </a:ext>
            </a:extLst>
          </p:cNvPr>
          <p:cNvSpPr txBox="1"/>
          <p:nvPr/>
        </p:nvSpPr>
        <p:spPr>
          <a:xfrm>
            <a:off x="8354011" y="5409059"/>
            <a:ext cx="2160000" cy="830997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Sensitive to thick layer</a:t>
            </a:r>
          </a:p>
        </p:txBody>
      </p:sp>
      <p:sp>
        <p:nvSpPr>
          <p:cNvPr id="34" name="Segnaposto data 33">
            <a:extLst>
              <a:ext uri="{FF2B5EF4-FFF2-40B4-BE49-F238E27FC236}">
                <a16:creationId xmlns:a16="http://schemas.microsoft.com/office/drawing/2014/main" id="{0FD98134-44AC-92FF-03F1-713699FA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Marco Angelucci</a:t>
            </a:r>
            <a:endParaRPr lang="en-US" dirty="0"/>
          </a:p>
        </p:txBody>
      </p:sp>
      <p:sp>
        <p:nvSpPr>
          <p:cNvPr id="35" name="Segnaposto piè di pagina 34">
            <a:extLst>
              <a:ext uri="{FF2B5EF4-FFF2-40B4-BE49-F238E27FC236}">
                <a16:creationId xmlns:a16="http://schemas.microsoft.com/office/drawing/2014/main" id="{3E492697-66D3-0804-4305-F47EB62E0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Ecloud'22 - La Biodola Bay - 26-28/09/22</a:t>
            </a:r>
            <a:endParaRPr lang="en-US" dirty="0"/>
          </a:p>
        </p:txBody>
      </p:sp>
      <p:sp>
        <p:nvSpPr>
          <p:cNvPr id="36" name="Segnaposto numero diapositiva 35">
            <a:extLst>
              <a:ext uri="{FF2B5EF4-FFF2-40B4-BE49-F238E27FC236}">
                <a16:creationId xmlns:a16="http://schemas.microsoft.com/office/drawing/2014/main" id="{8FEC196E-34AD-3268-C3FF-061569B3D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1907C130-3EAE-D1C3-4818-E4F2BECB245D}"/>
              </a:ext>
            </a:extLst>
          </p:cNvPr>
          <p:cNvSpPr/>
          <p:nvPr/>
        </p:nvSpPr>
        <p:spPr>
          <a:xfrm>
            <a:off x="1901956" y="1462736"/>
            <a:ext cx="2412067" cy="3243821"/>
          </a:xfrm>
          <a:prstGeom prst="roundRect">
            <a:avLst/>
          </a:prstGeom>
          <a:solidFill>
            <a:srgbClr val="0070C0">
              <a:alpha val="1081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611968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854B9C7EB83A3498968F528FC64EFFC" ma:contentTypeVersion="13" ma:contentTypeDescription="Creare un nuovo documento." ma:contentTypeScope="" ma:versionID="de9ea59b248acbe3d617d1628f419a24">
  <xsd:schema xmlns:xsd="http://www.w3.org/2001/XMLSchema" xmlns:xs="http://www.w3.org/2001/XMLSchema" xmlns:p="http://schemas.microsoft.com/office/2006/metadata/properties" xmlns:ns2="cdda7f2e-c373-4dae-9d8d-de155a501ec5" xmlns:ns3="29b15f42-945a-4f71-bfdc-10ac36b66450" targetNamespace="http://schemas.microsoft.com/office/2006/metadata/properties" ma:root="true" ma:fieldsID="8944d63e64432f7062e55fbfdf8ded4e" ns2:_="" ns3:_="">
    <xsd:import namespace="cdda7f2e-c373-4dae-9d8d-de155a501ec5"/>
    <xsd:import namespace="29b15f42-945a-4f71-bfdc-10ac36b664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a7f2e-c373-4dae-9d8d-de155a501e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Tag immagine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15f42-945a-4f71-bfdc-10ac36b6645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40533393-4383-4ecc-9012-9d48cc44e1d0}" ma:internalName="TaxCatchAll" ma:showField="CatchAllData" ma:web="29b15f42-945a-4f71-bfdc-10ac36b664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D395CA-70EE-4720-B24E-CAEE0BAE2156}"/>
</file>

<file path=customXml/itemProps2.xml><?xml version="1.0" encoding="utf-8"?>
<ds:datastoreItem xmlns:ds="http://schemas.openxmlformats.org/officeDocument/2006/customXml" ds:itemID="{D15FBB8A-CDF2-447A-80D6-C8D827560CC8}"/>
</file>

<file path=docProps/app.xml><?xml version="1.0" encoding="utf-8"?>
<Properties xmlns="http://schemas.openxmlformats.org/officeDocument/2006/extended-properties" xmlns:vt="http://schemas.openxmlformats.org/officeDocument/2006/docPropsVTypes">
  <Template>{165BD7EF-71F1-2B40-9502-1ABDFDA7EDEC}tf10001073</Template>
  <TotalTime>3553</TotalTime>
  <Words>1760</Words>
  <Application>Microsoft Macintosh PowerPoint</Application>
  <PresentationFormat>Widescreen</PresentationFormat>
  <Paragraphs>406</Paragraphs>
  <Slides>34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1" baseType="lpstr">
      <vt:lpstr>Arial</vt:lpstr>
      <vt:lpstr>Calibri</vt:lpstr>
      <vt:lpstr>Liberation Sans</vt:lpstr>
      <vt:lpstr>Symbol</vt:lpstr>
      <vt:lpstr>Tw Cen MT</vt:lpstr>
      <vt:lpstr>Wingdings</vt:lpstr>
      <vt:lpstr>Goccia</vt:lpstr>
      <vt:lpstr>SEY dependence on overlayer thickness and its relevance for  e-cloud studies at various temperatures</vt:lpstr>
      <vt:lpstr>Outline</vt:lpstr>
      <vt:lpstr>Introduction</vt:lpstr>
      <vt:lpstr>Introduction</vt:lpstr>
      <vt:lpstr>Introduction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Conclusions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SEY dependence on overlayer thickness and its relevance for  e-cloud studies at various temperatures</dc:title>
  <dc:creator>Marco Angelucci</dc:creator>
  <cp:lastModifiedBy>Marco Angelucci</cp:lastModifiedBy>
  <cp:revision>3</cp:revision>
  <dcterms:created xsi:type="dcterms:W3CDTF">2022-09-22T13:41:11Z</dcterms:created>
  <dcterms:modified xsi:type="dcterms:W3CDTF">2022-09-28T08:05:14Z</dcterms:modified>
</cp:coreProperties>
</file>