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542" r:id="rId2"/>
    <p:sldId id="543" r:id="rId3"/>
    <p:sldId id="581" r:id="rId4"/>
    <p:sldId id="546" r:id="rId5"/>
    <p:sldId id="552" r:id="rId6"/>
    <p:sldId id="554" r:id="rId7"/>
    <p:sldId id="555" r:id="rId8"/>
    <p:sldId id="577" r:id="rId9"/>
    <p:sldId id="580" r:id="rId10"/>
    <p:sldId id="579" r:id="rId11"/>
    <p:sldId id="556" r:id="rId12"/>
    <p:sldId id="559" r:id="rId13"/>
    <p:sldId id="566" r:id="rId14"/>
    <p:sldId id="571" r:id="rId15"/>
    <p:sldId id="568" r:id="rId16"/>
    <p:sldId id="569" r:id="rId17"/>
    <p:sldId id="570" r:id="rId18"/>
    <p:sldId id="572" r:id="rId19"/>
    <p:sldId id="573" r:id="rId20"/>
    <p:sldId id="574" r:id="rId21"/>
    <p:sldId id="575" r:id="rId22"/>
    <p:sldId id="576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C997CB-AE55-BE4D-A5B5-6E3A3B7BB465}" v="20" dt="2022-09-24T17:36:39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6056"/>
  </p:normalViewPr>
  <p:slideViewPr>
    <p:cSldViewPr snapToGrid="0">
      <p:cViewPr varScale="1">
        <p:scale>
          <a:sx n="118" d="100"/>
          <a:sy n="118" d="100"/>
        </p:scale>
        <p:origin x="36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a Spallino" userId="a830675d-8756-4b9a-9c53-2e95bd741645" providerId="ADAL" clId="{0FC997CB-AE55-BE4D-A5B5-6E3A3B7BB465}"/>
    <pc:docChg chg="undo redo custSel addSld delSld modSld sldOrd">
      <pc:chgData name="Luisa Spallino" userId="a830675d-8756-4b9a-9c53-2e95bd741645" providerId="ADAL" clId="{0FC997CB-AE55-BE4D-A5B5-6E3A3B7BB465}" dt="2022-09-26T15:26:22.191" v="620" actId="2696"/>
      <pc:docMkLst>
        <pc:docMk/>
      </pc:docMkLst>
      <pc:sldChg chg="del ord">
        <pc:chgData name="Luisa Spallino" userId="a830675d-8756-4b9a-9c53-2e95bd741645" providerId="ADAL" clId="{0FC997CB-AE55-BE4D-A5B5-6E3A3B7BB465}" dt="2022-09-26T15:26:22.191" v="620" actId="2696"/>
        <pc:sldMkLst>
          <pc:docMk/>
          <pc:sldMk cId="371925610" sldId="545"/>
        </pc:sldMkLst>
      </pc:sldChg>
      <pc:sldChg chg="addSp delSp modSp mod">
        <pc:chgData name="Luisa Spallino" userId="a830675d-8756-4b9a-9c53-2e95bd741645" providerId="ADAL" clId="{0FC997CB-AE55-BE4D-A5B5-6E3A3B7BB465}" dt="2022-09-24T17:50:48.918" v="554" actId="1076"/>
        <pc:sldMkLst>
          <pc:docMk/>
          <pc:sldMk cId="3283888703" sldId="546"/>
        </pc:sldMkLst>
        <pc:spChg chg="del mod">
          <ac:chgData name="Luisa Spallino" userId="a830675d-8756-4b9a-9c53-2e95bd741645" providerId="ADAL" clId="{0FC997CB-AE55-BE4D-A5B5-6E3A3B7BB465}" dt="2022-09-24T16:10:20.604" v="26" actId="478"/>
          <ac:spMkLst>
            <pc:docMk/>
            <pc:sldMk cId="3283888703" sldId="546"/>
            <ac:spMk id="4" creationId="{E8B0FABF-3663-16F9-F78F-12070D8E9AE3}"/>
          </ac:spMkLst>
        </pc:spChg>
        <pc:spChg chg="del mod">
          <ac:chgData name="Luisa Spallino" userId="a830675d-8756-4b9a-9c53-2e95bd741645" providerId="ADAL" clId="{0FC997CB-AE55-BE4D-A5B5-6E3A3B7BB465}" dt="2022-09-24T16:10:10.187" v="24" actId="478"/>
          <ac:spMkLst>
            <pc:docMk/>
            <pc:sldMk cId="3283888703" sldId="546"/>
            <ac:spMk id="18" creationId="{520BB455-024A-86BB-E1AE-A568DF167113}"/>
          </ac:spMkLst>
        </pc:spChg>
        <pc:spChg chg="del">
          <ac:chgData name="Luisa Spallino" userId="a830675d-8756-4b9a-9c53-2e95bd741645" providerId="ADAL" clId="{0FC997CB-AE55-BE4D-A5B5-6E3A3B7BB465}" dt="2022-09-24T16:06:10.440" v="0" actId="478"/>
          <ac:spMkLst>
            <pc:docMk/>
            <pc:sldMk cId="3283888703" sldId="546"/>
            <ac:spMk id="19" creationId="{F28FB237-6813-F3FE-6B16-1ABB242FE96E}"/>
          </ac:spMkLst>
        </pc:spChg>
        <pc:spChg chg="del mod">
          <ac:chgData name="Luisa Spallino" userId="a830675d-8756-4b9a-9c53-2e95bd741645" providerId="ADAL" clId="{0FC997CB-AE55-BE4D-A5B5-6E3A3B7BB465}" dt="2022-09-24T16:07:53.432" v="14" actId="478"/>
          <ac:spMkLst>
            <pc:docMk/>
            <pc:sldMk cId="3283888703" sldId="546"/>
            <ac:spMk id="20" creationId="{0C46EC62-60C6-6A82-B058-52DE76BA25EF}"/>
          </ac:spMkLst>
        </pc:spChg>
        <pc:spChg chg="mod">
          <ac:chgData name="Luisa Spallino" userId="a830675d-8756-4b9a-9c53-2e95bd741645" providerId="ADAL" clId="{0FC997CB-AE55-BE4D-A5B5-6E3A3B7BB465}" dt="2022-09-24T16:06:12.493" v="1"/>
          <ac:spMkLst>
            <pc:docMk/>
            <pc:sldMk cId="3283888703" sldId="546"/>
            <ac:spMk id="22" creationId="{93A16187-7AF7-EBA3-F6A7-CADD393CB4C7}"/>
          </ac:spMkLst>
        </pc:spChg>
        <pc:spChg chg="del mod">
          <ac:chgData name="Luisa Spallino" userId="a830675d-8756-4b9a-9c53-2e95bd741645" providerId="ADAL" clId="{0FC997CB-AE55-BE4D-A5B5-6E3A3B7BB465}" dt="2022-09-24T16:07:38.420" v="11" actId="478"/>
          <ac:spMkLst>
            <pc:docMk/>
            <pc:sldMk cId="3283888703" sldId="546"/>
            <ac:spMk id="24" creationId="{639366F2-CB32-C75B-0D4A-75FA7F72DA1B}"/>
          </ac:spMkLst>
        </pc:spChg>
        <pc:spChg chg="del mod">
          <ac:chgData name="Luisa Spallino" userId="a830675d-8756-4b9a-9c53-2e95bd741645" providerId="ADAL" clId="{0FC997CB-AE55-BE4D-A5B5-6E3A3B7BB465}" dt="2022-09-24T16:07:53.432" v="14" actId="478"/>
          <ac:spMkLst>
            <pc:docMk/>
            <pc:sldMk cId="3283888703" sldId="546"/>
            <ac:spMk id="26" creationId="{73FBCC12-0082-06AA-7C4F-817ACD51EEF4}"/>
          </ac:spMkLst>
        </pc:spChg>
        <pc:spChg chg="mod">
          <ac:chgData name="Luisa Spallino" userId="a830675d-8756-4b9a-9c53-2e95bd741645" providerId="ADAL" clId="{0FC997CB-AE55-BE4D-A5B5-6E3A3B7BB465}" dt="2022-09-24T16:06:12.493" v="1"/>
          <ac:spMkLst>
            <pc:docMk/>
            <pc:sldMk cId="3283888703" sldId="546"/>
            <ac:spMk id="31" creationId="{7D10D133-BF1D-B8BA-5C19-65B10E3BEA80}"/>
          </ac:spMkLst>
        </pc:spChg>
        <pc:spChg chg="mod">
          <ac:chgData name="Luisa Spallino" userId="a830675d-8756-4b9a-9c53-2e95bd741645" providerId="ADAL" clId="{0FC997CB-AE55-BE4D-A5B5-6E3A3B7BB465}" dt="2022-09-24T16:06:12.493" v="1"/>
          <ac:spMkLst>
            <pc:docMk/>
            <pc:sldMk cId="3283888703" sldId="546"/>
            <ac:spMk id="32" creationId="{E3A31C07-D334-2586-ED83-F466F7B7BE6E}"/>
          </ac:spMkLst>
        </pc:spChg>
        <pc:spChg chg="add mod">
          <ac:chgData name="Luisa Spallino" userId="a830675d-8756-4b9a-9c53-2e95bd741645" providerId="ADAL" clId="{0FC997CB-AE55-BE4D-A5B5-6E3A3B7BB465}" dt="2022-09-24T16:19:42.470" v="143" actId="14100"/>
          <ac:spMkLst>
            <pc:docMk/>
            <pc:sldMk cId="3283888703" sldId="546"/>
            <ac:spMk id="34" creationId="{80CA6092-133F-33D7-C2BE-8062D9F45542}"/>
          </ac:spMkLst>
        </pc:spChg>
        <pc:spChg chg="mod">
          <ac:chgData name="Luisa Spallino" userId="a830675d-8756-4b9a-9c53-2e95bd741645" providerId="ADAL" clId="{0FC997CB-AE55-BE4D-A5B5-6E3A3B7BB465}" dt="2022-09-24T16:19:11.921" v="138" actId="1076"/>
          <ac:spMkLst>
            <pc:docMk/>
            <pc:sldMk cId="3283888703" sldId="546"/>
            <ac:spMk id="36" creationId="{6EC2D945-D37A-A941-DF54-97C1FD877171}"/>
          </ac:spMkLst>
        </pc:spChg>
        <pc:spChg chg="add mod">
          <ac:chgData name="Luisa Spallino" userId="a830675d-8756-4b9a-9c53-2e95bd741645" providerId="ADAL" clId="{0FC997CB-AE55-BE4D-A5B5-6E3A3B7BB465}" dt="2022-09-24T16:20:04.332" v="148" actId="14100"/>
          <ac:spMkLst>
            <pc:docMk/>
            <pc:sldMk cId="3283888703" sldId="546"/>
            <ac:spMk id="38" creationId="{EDB82A87-F419-06FA-5701-CDA2DC35B537}"/>
          </ac:spMkLst>
        </pc:spChg>
        <pc:spChg chg="add mod">
          <ac:chgData name="Luisa Spallino" userId="a830675d-8756-4b9a-9c53-2e95bd741645" providerId="ADAL" clId="{0FC997CB-AE55-BE4D-A5B5-6E3A3B7BB465}" dt="2022-09-24T17:50:32.077" v="552" actId="1076"/>
          <ac:spMkLst>
            <pc:docMk/>
            <pc:sldMk cId="3283888703" sldId="546"/>
            <ac:spMk id="40" creationId="{AB7247F7-69AE-2E4F-A107-1E51F390FD73}"/>
          </ac:spMkLst>
        </pc:spChg>
        <pc:spChg chg="add mod">
          <ac:chgData name="Luisa Spallino" userId="a830675d-8756-4b9a-9c53-2e95bd741645" providerId="ADAL" clId="{0FC997CB-AE55-BE4D-A5B5-6E3A3B7BB465}" dt="2022-09-24T16:19:53.327" v="145" actId="1076"/>
          <ac:spMkLst>
            <pc:docMk/>
            <pc:sldMk cId="3283888703" sldId="546"/>
            <ac:spMk id="41" creationId="{4FD11525-5A96-3D12-99F2-1197C7A09D6F}"/>
          </ac:spMkLst>
        </pc:spChg>
        <pc:spChg chg="add del mod">
          <ac:chgData name="Luisa Spallino" userId="a830675d-8756-4b9a-9c53-2e95bd741645" providerId="ADAL" clId="{0FC997CB-AE55-BE4D-A5B5-6E3A3B7BB465}" dt="2022-09-24T16:18:42.411" v="131" actId="478"/>
          <ac:spMkLst>
            <pc:docMk/>
            <pc:sldMk cId="3283888703" sldId="546"/>
            <ac:spMk id="42" creationId="{66842C30-3FDC-DC71-EBA4-F6A323AD082D}"/>
          </ac:spMkLst>
        </pc:spChg>
        <pc:spChg chg="add mod">
          <ac:chgData name="Luisa Spallino" userId="a830675d-8756-4b9a-9c53-2e95bd741645" providerId="ADAL" clId="{0FC997CB-AE55-BE4D-A5B5-6E3A3B7BB465}" dt="2022-09-24T17:50:48.918" v="554" actId="1076"/>
          <ac:spMkLst>
            <pc:docMk/>
            <pc:sldMk cId="3283888703" sldId="546"/>
            <ac:spMk id="45" creationId="{008A64E4-3BE8-E9F1-9C5C-5D5B8F0C6A1B}"/>
          </ac:spMkLst>
        </pc:spChg>
        <pc:grpChg chg="add del mod">
          <ac:chgData name="Luisa Spallino" userId="a830675d-8756-4b9a-9c53-2e95bd741645" providerId="ADAL" clId="{0FC997CB-AE55-BE4D-A5B5-6E3A3B7BB465}" dt="2022-09-24T16:09:46.041" v="18" actId="478"/>
          <ac:grpSpMkLst>
            <pc:docMk/>
            <pc:sldMk cId="3283888703" sldId="546"/>
            <ac:grpSpMk id="12" creationId="{45339351-38F2-8C2F-741F-7A21C631BAD2}"/>
          </ac:grpSpMkLst>
        </pc:grpChg>
        <pc:grpChg chg="add mod">
          <ac:chgData name="Luisa Spallino" userId="a830675d-8756-4b9a-9c53-2e95bd741645" providerId="ADAL" clId="{0FC997CB-AE55-BE4D-A5B5-6E3A3B7BB465}" dt="2022-09-24T16:17:53.590" v="122" actId="1076"/>
          <ac:grpSpMkLst>
            <pc:docMk/>
            <pc:sldMk cId="3283888703" sldId="546"/>
            <ac:grpSpMk id="35" creationId="{972608C4-BBAD-4486-3685-45CC4BB96B93}"/>
          </ac:grpSpMkLst>
        </pc:grpChg>
        <pc:picChg chg="add del mod">
          <ac:chgData name="Luisa Spallino" userId="a830675d-8756-4b9a-9c53-2e95bd741645" providerId="ADAL" clId="{0FC997CB-AE55-BE4D-A5B5-6E3A3B7BB465}" dt="2022-09-24T16:10:46.590" v="70" actId="478"/>
          <ac:picMkLst>
            <pc:docMk/>
            <pc:sldMk cId="3283888703" sldId="546"/>
            <ac:picMk id="11" creationId="{FD47B875-60B1-2D24-C195-7513F1A3AB7B}"/>
          </ac:picMkLst>
        </pc:picChg>
        <pc:picChg chg="del mod">
          <ac:chgData name="Luisa Spallino" userId="a830675d-8756-4b9a-9c53-2e95bd741645" providerId="ADAL" clId="{0FC997CB-AE55-BE4D-A5B5-6E3A3B7BB465}" dt="2022-09-24T16:07:35.331" v="10" actId="478"/>
          <ac:picMkLst>
            <pc:docMk/>
            <pc:sldMk cId="3283888703" sldId="546"/>
            <ac:picMk id="13" creationId="{9ED80D79-1394-3EAB-5F49-6CC73F65B44C}"/>
          </ac:picMkLst>
        </pc:picChg>
        <pc:picChg chg="mod">
          <ac:chgData name="Luisa Spallino" userId="a830675d-8756-4b9a-9c53-2e95bd741645" providerId="ADAL" clId="{0FC997CB-AE55-BE4D-A5B5-6E3A3B7BB465}" dt="2022-09-24T16:08:02.134" v="16" actId="14100"/>
          <ac:picMkLst>
            <pc:docMk/>
            <pc:sldMk cId="3283888703" sldId="546"/>
            <ac:picMk id="14" creationId="{CB46E9CA-5617-DF10-1F42-9725012CBFAD}"/>
          </ac:picMkLst>
        </pc:picChg>
        <pc:picChg chg="add mod">
          <ac:chgData name="Luisa Spallino" userId="a830675d-8756-4b9a-9c53-2e95bd741645" providerId="ADAL" clId="{0FC997CB-AE55-BE4D-A5B5-6E3A3B7BB465}" dt="2022-09-24T16:10:55.281" v="71" actId="1076"/>
          <ac:picMkLst>
            <pc:docMk/>
            <pc:sldMk cId="3283888703" sldId="546"/>
            <ac:picMk id="33" creationId="{948332AE-B7E3-2E84-1931-3D88BEED6193}"/>
          </ac:picMkLst>
        </pc:picChg>
        <pc:picChg chg="mod">
          <ac:chgData name="Luisa Spallino" userId="a830675d-8756-4b9a-9c53-2e95bd741645" providerId="ADAL" clId="{0FC997CB-AE55-BE4D-A5B5-6E3A3B7BB465}" dt="2022-09-24T16:15:25.031" v="94" actId="1076"/>
          <ac:picMkLst>
            <pc:docMk/>
            <pc:sldMk cId="3283888703" sldId="546"/>
            <ac:picMk id="37" creationId="{FBB81258-0808-02A6-14E6-A693513A9026}"/>
          </ac:picMkLst>
        </pc:picChg>
        <pc:picChg chg="add mod">
          <ac:chgData name="Luisa Spallino" userId="a830675d-8756-4b9a-9c53-2e95bd741645" providerId="ADAL" clId="{0FC997CB-AE55-BE4D-A5B5-6E3A3B7BB465}" dt="2022-09-24T17:50:35.002" v="553" actId="1076"/>
          <ac:picMkLst>
            <pc:docMk/>
            <pc:sldMk cId="3283888703" sldId="546"/>
            <ac:picMk id="39" creationId="{E23E6734-48C6-9A7C-B5E8-5CE5A0079447}"/>
          </ac:picMkLst>
        </pc:picChg>
        <pc:cxnChg chg="del mod">
          <ac:chgData name="Luisa Spallino" userId="a830675d-8756-4b9a-9c53-2e95bd741645" providerId="ADAL" clId="{0FC997CB-AE55-BE4D-A5B5-6E3A3B7BB465}" dt="2022-09-24T16:07:57.789" v="15" actId="478"/>
          <ac:cxnSpMkLst>
            <pc:docMk/>
            <pc:sldMk cId="3283888703" sldId="546"/>
            <ac:cxnSpMk id="21" creationId="{271FB21E-5AFA-D942-F6D8-B7A8A3EF0665}"/>
          </ac:cxnSpMkLst>
        </pc:cxnChg>
        <pc:cxnChg chg="del mod">
          <ac:chgData name="Luisa Spallino" userId="a830675d-8756-4b9a-9c53-2e95bd741645" providerId="ADAL" clId="{0FC997CB-AE55-BE4D-A5B5-6E3A3B7BB465}" dt="2022-09-24T16:07:53.432" v="14" actId="478"/>
          <ac:cxnSpMkLst>
            <pc:docMk/>
            <pc:sldMk cId="3283888703" sldId="546"/>
            <ac:cxnSpMk id="23" creationId="{D4B02910-98CE-AEBD-0ED6-C5FA7F4534AC}"/>
          </ac:cxnSpMkLst>
        </pc:cxnChg>
        <pc:cxnChg chg="del mod">
          <ac:chgData name="Luisa Spallino" userId="a830675d-8756-4b9a-9c53-2e95bd741645" providerId="ADAL" clId="{0FC997CB-AE55-BE4D-A5B5-6E3A3B7BB465}" dt="2022-09-24T16:07:45.411" v="13" actId="478"/>
          <ac:cxnSpMkLst>
            <pc:docMk/>
            <pc:sldMk cId="3283888703" sldId="546"/>
            <ac:cxnSpMk id="25" creationId="{F6CBD7F5-968C-26F4-8789-C2E57623D21D}"/>
          </ac:cxnSpMkLst>
        </pc:cxnChg>
        <pc:cxnChg chg="del mod">
          <ac:chgData name="Luisa Spallino" userId="a830675d-8756-4b9a-9c53-2e95bd741645" providerId="ADAL" clId="{0FC997CB-AE55-BE4D-A5B5-6E3A3B7BB465}" dt="2022-09-24T16:07:53.432" v="14" actId="478"/>
          <ac:cxnSpMkLst>
            <pc:docMk/>
            <pc:sldMk cId="3283888703" sldId="546"/>
            <ac:cxnSpMk id="27" creationId="{4ABA8E5C-39EC-AA2D-5FC2-29437294E621}"/>
          </ac:cxnSpMkLst>
        </pc:cxnChg>
        <pc:cxnChg chg="del mod">
          <ac:chgData name="Luisa Spallino" userId="a830675d-8756-4b9a-9c53-2e95bd741645" providerId="ADAL" clId="{0FC997CB-AE55-BE4D-A5B5-6E3A3B7BB465}" dt="2022-09-24T16:07:41.986" v="12" actId="478"/>
          <ac:cxnSpMkLst>
            <pc:docMk/>
            <pc:sldMk cId="3283888703" sldId="546"/>
            <ac:cxnSpMk id="28" creationId="{0A301A37-F87F-8F3B-12FA-877306315265}"/>
          </ac:cxnSpMkLst>
        </pc:cxnChg>
        <pc:cxnChg chg="del mod">
          <ac:chgData name="Luisa Spallino" userId="a830675d-8756-4b9a-9c53-2e95bd741645" providerId="ADAL" clId="{0FC997CB-AE55-BE4D-A5B5-6E3A3B7BB465}" dt="2022-09-24T16:07:53.432" v="14" actId="478"/>
          <ac:cxnSpMkLst>
            <pc:docMk/>
            <pc:sldMk cId="3283888703" sldId="546"/>
            <ac:cxnSpMk id="29" creationId="{827347FB-F3EE-9B38-05D3-D0157E28A1AE}"/>
          </ac:cxnSpMkLst>
        </pc:cxnChg>
        <pc:cxnChg chg="mod">
          <ac:chgData name="Luisa Spallino" userId="a830675d-8756-4b9a-9c53-2e95bd741645" providerId="ADAL" clId="{0FC997CB-AE55-BE4D-A5B5-6E3A3B7BB465}" dt="2022-09-24T16:09:46.041" v="18" actId="478"/>
          <ac:cxnSpMkLst>
            <pc:docMk/>
            <pc:sldMk cId="3283888703" sldId="546"/>
            <ac:cxnSpMk id="30" creationId="{3CB9B078-2987-2CD1-E4A7-0D2B5BB85D17}"/>
          </ac:cxnSpMkLst>
        </pc:cxnChg>
        <pc:cxnChg chg="add mod">
          <ac:chgData name="Luisa Spallino" userId="a830675d-8756-4b9a-9c53-2e95bd741645" providerId="ADAL" clId="{0FC997CB-AE55-BE4D-A5B5-6E3A3B7BB465}" dt="2022-09-24T16:16:57.449" v="113" actId="1582"/>
          <ac:cxnSpMkLst>
            <pc:docMk/>
            <pc:sldMk cId="3283888703" sldId="546"/>
            <ac:cxnSpMk id="44" creationId="{2B432519-4E1A-A7B2-980C-6876EA3B1868}"/>
          </ac:cxnSpMkLst>
        </pc:cxnChg>
      </pc:sldChg>
      <pc:sldChg chg="add del">
        <pc:chgData name="Luisa Spallino" userId="a830675d-8756-4b9a-9c53-2e95bd741645" providerId="ADAL" clId="{0FC997CB-AE55-BE4D-A5B5-6E3A3B7BB465}" dt="2022-09-24T16:22:02.281" v="157" actId="2696"/>
        <pc:sldMkLst>
          <pc:docMk/>
          <pc:sldMk cId="697088324" sldId="547"/>
        </pc:sldMkLst>
      </pc:sldChg>
      <pc:sldChg chg="add del">
        <pc:chgData name="Luisa Spallino" userId="a830675d-8756-4b9a-9c53-2e95bd741645" providerId="ADAL" clId="{0FC997CB-AE55-BE4D-A5B5-6E3A3B7BB465}" dt="2022-09-24T16:22:02.281" v="157" actId="2696"/>
        <pc:sldMkLst>
          <pc:docMk/>
          <pc:sldMk cId="4290072722" sldId="548"/>
        </pc:sldMkLst>
      </pc:sldChg>
      <pc:sldChg chg="add del">
        <pc:chgData name="Luisa Spallino" userId="a830675d-8756-4b9a-9c53-2e95bd741645" providerId="ADAL" clId="{0FC997CB-AE55-BE4D-A5B5-6E3A3B7BB465}" dt="2022-09-24T16:22:02.281" v="157" actId="2696"/>
        <pc:sldMkLst>
          <pc:docMk/>
          <pc:sldMk cId="3272121460" sldId="549"/>
        </pc:sldMkLst>
      </pc:sldChg>
      <pc:sldChg chg="add del">
        <pc:chgData name="Luisa Spallino" userId="a830675d-8756-4b9a-9c53-2e95bd741645" providerId="ADAL" clId="{0FC997CB-AE55-BE4D-A5B5-6E3A3B7BB465}" dt="2022-09-24T16:22:02.281" v="157" actId="2696"/>
        <pc:sldMkLst>
          <pc:docMk/>
          <pc:sldMk cId="2376460997" sldId="550"/>
        </pc:sldMkLst>
      </pc:sldChg>
      <pc:sldChg chg="add del">
        <pc:chgData name="Luisa Spallino" userId="a830675d-8756-4b9a-9c53-2e95bd741645" providerId="ADAL" clId="{0FC997CB-AE55-BE4D-A5B5-6E3A3B7BB465}" dt="2022-09-24T16:22:02.281" v="157" actId="2696"/>
        <pc:sldMkLst>
          <pc:docMk/>
          <pc:sldMk cId="3828392431" sldId="551"/>
        </pc:sldMkLst>
      </pc:sldChg>
      <pc:sldChg chg="modSp mod">
        <pc:chgData name="Luisa Spallino" userId="a830675d-8756-4b9a-9c53-2e95bd741645" providerId="ADAL" clId="{0FC997CB-AE55-BE4D-A5B5-6E3A3B7BB465}" dt="2022-09-26T07:47:14.907" v="556" actId="207"/>
        <pc:sldMkLst>
          <pc:docMk/>
          <pc:sldMk cId="529969851" sldId="552"/>
        </pc:sldMkLst>
        <pc:spChg chg="mod">
          <ac:chgData name="Luisa Spallino" userId="a830675d-8756-4b9a-9c53-2e95bd741645" providerId="ADAL" clId="{0FC997CB-AE55-BE4D-A5B5-6E3A3B7BB465}" dt="2022-09-26T07:47:14.907" v="556" actId="207"/>
          <ac:spMkLst>
            <pc:docMk/>
            <pc:sldMk cId="529969851" sldId="552"/>
            <ac:spMk id="7" creationId="{E699B270-1287-85B7-C9BE-C17F39E4C72F}"/>
          </ac:spMkLst>
        </pc:spChg>
      </pc:sldChg>
      <pc:sldChg chg="del">
        <pc:chgData name="Luisa Spallino" userId="a830675d-8756-4b9a-9c53-2e95bd741645" providerId="ADAL" clId="{0FC997CB-AE55-BE4D-A5B5-6E3A3B7BB465}" dt="2022-09-24T16:22:18.003" v="158" actId="2696"/>
        <pc:sldMkLst>
          <pc:docMk/>
          <pc:sldMk cId="314485941" sldId="553"/>
        </pc:sldMkLst>
      </pc:sldChg>
      <pc:sldChg chg="modSp mod">
        <pc:chgData name="Luisa Spallino" userId="a830675d-8756-4b9a-9c53-2e95bd741645" providerId="ADAL" clId="{0FC997CB-AE55-BE4D-A5B5-6E3A3B7BB465}" dt="2022-09-26T07:47:27.278" v="557" actId="207"/>
        <pc:sldMkLst>
          <pc:docMk/>
          <pc:sldMk cId="3401706776" sldId="554"/>
        </pc:sldMkLst>
        <pc:spChg chg="mod">
          <ac:chgData name="Luisa Spallino" userId="a830675d-8756-4b9a-9c53-2e95bd741645" providerId="ADAL" clId="{0FC997CB-AE55-BE4D-A5B5-6E3A3B7BB465}" dt="2022-09-26T07:47:27.278" v="557" actId="207"/>
          <ac:spMkLst>
            <pc:docMk/>
            <pc:sldMk cId="3401706776" sldId="554"/>
            <ac:spMk id="7" creationId="{E699B270-1287-85B7-C9BE-C17F39E4C72F}"/>
          </ac:spMkLst>
        </pc:spChg>
      </pc:sldChg>
      <pc:sldChg chg="addSp delSp modSp mod">
        <pc:chgData name="Luisa Spallino" userId="a830675d-8756-4b9a-9c53-2e95bd741645" providerId="ADAL" clId="{0FC997CB-AE55-BE4D-A5B5-6E3A3B7BB465}" dt="2022-09-24T17:20:28.497" v="268" actId="1076"/>
        <pc:sldMkLst>
          <pc:docMk/>
          <pc:sldMk cId="1434789363" sldId="555"/>
        </pc:sldMkLst>
        <pc:spChg chg="mod">
          <ac:chgData name="Luisa Spallino" userId="a830675d-8756-4b9a-9c53-2e95bd741645" providerId="ADAL" clId="{0FC997CB-AE55-BE4D-A5B5-6E3A3B7BB465}" dt="2022-09-24T17:19:35.195" v="232" actId="1037"/>
          <ac:spMkLst>
            <pc:docMk/>
            <pc:sldMk cId="1434789363" sldId="555"/>
            <ac:spMk id="5" creationId="{D8B8AF9F-75F4-4587-24F8-570A10481E9D}"/>
          </ac:spMkLst>
        </pc:spChg>
        <pc:spChg chg="del mod">
          <ac:chgData name="Luisa Spallino" userId="a830675d-8756-4b9a-9c53-2e95bd741645" providerId="ADAL" clId="{0FC997CB-AE55-BE4D-A5B5-6E3A3B7BB465}" dt="2022-09-24T17:16:42.151" v="188" actId="478"/>
          <ac:spMkLst>
            <pc:docMk/>
            <pc:sldMk cId="1434789363" sldId="555"/>
            <ac:spMk id="9" creationId="{6AA793E0-C90F-456D-D1CA-3F66255B138B}"/>
          </ac:spMkLst>
        </pc:spChg>
        <pc:spChg chg="add del mod">
          <ac:chgData name="Luisa Spallino" userId="a830675d-8756-4b9a-9c53-2e95bd741645" providerId="ADAL" clId="{0FC997CB-AE55-BE4D-A5B5-6E3A3B7BB465}" dt="2022-09-24T17:16:35.128" v="184"/>
          <ac:spMkLst>
            <pc:docMk/>
            <pc:sldMk cId="1434789363" sldId="555"/>
            <ac:spMk id="15" creationId="{ABF25533-37A6-0CDD-BAD9-F311A92A79ED}"/>
          </ac:spMkLst>
        </pc:spChg>
        <pc:spChg chg="add mod">
          <ac:chgData name="Luisa Spallino" userId="a830675d-8756-4b9a-9c53-2e95bd741645" providerId="ADAL" clId="{0FC997CB-AE55-BE4D-A5B5-6E3A3B7BB465}" dt="2022-09-24T17:18:34.735" v="215" actId="1076"/>
          <ac:spMkLst>
            <pc:docMk/>
            <pc:sldMk cId="1434789363" sldId="555"/>
            <ac:spMk id="16" creationId="{88D95245-FB0A-85E2-5571-9EB22B8B58E4}"/>
          </ac:spMkLst>
        </pc:spChg>
        <pc:spChg chg="add del mod">
          <ac:chgData name="Luisa Spallino" userId="a830675d-8756-4b9a-9c53-2e95bd741645" providerId="ADAL" clId="{0FC997CB-AE55-BE4D-A5B5-6E3A3B7BB465}" dt="2022-09-24T17:18:12.420" v="207"/>
          <ac:spMkLst>
            <pc:docMk/>
            <pc:sldMk cId="1434789363" sldId="555"/>
            <ac:spMk id="17" creationId="{F19CC470-41D9-3C52-DF44-5A1389453D52}"/>
          </ac:spMkLst>
        </pc:spChg>
        <pc:spChg chg="add mod">
          <ac:chgData name="Luisa Spallino" userId="a830675d-8756-4b9a-9c53-2e95bd741645" providerId="ADAL" clId="{0FC997CB-AE55-BE4D-A5B5-6E3A3B7BB465}" dt="2022-09-24T17:20:06.232" v="263" actId="1035"/>
          <ac:spMkLst>
            <pc:docMk/>
            <pc:sldMk cId="1434789363" sldId="555"/>
            <ac:spMk id="18" creationId="{93649756-BE02-A9A0-6364-8A9C6E56CECE}"/>
          </ac:spMkLst>
        </pc:spChg>
        <pc:spChg chg="mod">
          <ac:chgData name="Luisa Spallino" userId="a830675d-8756-4b9a-9c53-2e95bd741645" providerId="ADAL" clId="{0FC997CB-AE55-BE4D-A5B5-6E3A3B7BB465}" dt="2022-09-24T17:19:17.058" v="227" actId="20577"/>
          <ac:spMkLst>
            <pc:docMk/>
            <pc:sldMk cId="1434789363" sldId="555"/>
            <ac:spMk id="27" creationId="{2077DB60-FAAC-4C25-8BEB-8943E1A6B4EA}"/>
          </ac:spMkLst>
        </pc:spChg>
        <pc:spChg chg="mod">
          <ac:chgData name="Luisa Spallino" userId="a830675d-8756-4b9a-9c53-2e95bd741645" providerId="ADAL" clId="{0FC997CB-AE55-BE4D-A5B5-6E3A3B7BB465}" dt="2022-09-24T17:17:38.850" v="203" actId="1076"/>
          <ac:spMkLst>
            <pc:docMk/>
            <pc:sldMk cId="1434789363" sldId="555"/>
            <ac:spMk id="28" creationId="{E2B9959F-58FA-7391-525B-36F17E0CE7AC}"/>
          </ac:spMkLst>
        </pc:spChg>
        <pc:grpChg chg="del">
          <ac:chgData name="Luisa Spallino" userId="a830675d-8756-4b9a-9c53-2e95bd741645" providerId="ADAL" clId="{0FC997CB-AE55-BE4D-A5B5-6E3A3B7BB465}" dt="2022-09-24T17:15:18.777" v="168" actId="478"/>
          <ac:grpSpMkLst>
            <pc:docMk/>
            <pc:sldMk cId="1434789363" sldId="555"/>
            <ac:grpSpMk id="33" creationId="{13287A54-3484-FFA8-A7BF-562CFFBF405B}"/>
          </ac:grpSpMkLst>
        </pc:grpChg>
        <pc:picChg chg="mod">
          <ac:chgData name="Luisa Spallino" userId="a830675d-8756-4b9a-9c53-2e95bd741645" providerId="ADAL" clId="{0FC997CB-AE55-BE4D-A5B5-6E3A3B7BB465}" dt="2022-09-24T17:19:28.376" v="228" actId="1076"/>
          <ac:picMkLst>
            <pc:docMk/>
            <pc:sldMk cId="1434789363" sldId="555"/>
            <ac:picMk id="4" creationId="{6F2976C5-1C19-F9A7-3F01-C0D708B104FE}"/>
          </ac:picMkLst>
        </pc:picChg>
        <pc:picChg chg="del">
          <ac:chgData name="Luisa Spallino" userId="a830675d-8756-4b9a-9c53-2e95bd741645" providerId="ADAL" clId="{0FC997CB-AE55-BE4D-A5B5-6E3A3B7BB465}" dt="2022-09-24T17:15:30.452" v="171" actId="478"/>
          <ac:picMkLst>
            <pc:docMk/>
            <pc:sldMk cId="1434789363" sldId="555"/>
            <ac:picMk id="6" creationId="{A20E28A7-B2BB-5F52-0C02-CE68BDD4A806}"/>
          </ac:picMkLst>
        </pc:picChg>
        <pc:picChg chg="del mod">
          <ac:chgData name="Luisa Spallino" userId="a830675d-8756-4b9a-9c53-2e95bd741645" providerId="ADAL" clId="{0FC997CB-AE55-BE4D-A5B5-6E3A3B7BB465}" dt="2022-09-24T17:16:06.052" v="182" actId="478"/>
          <ac:picMkLst>
            <pc:docMk/>
            <pc:sldMk cId="1434789363" sldId="555"/>
            <ac:picMk id="7" creationId="{3BA1B14B-2E1D-5502-64DA-FA3A9DB790B4}"/>
          </ac:picMkLst>
        </pc:picChg>
        <pc:picChg chg="add mod">
          <ac:chgData name="Luisa Spallino" userId="a830675d-8756-4b9a-9c53-2e95bd741645" providerId="ADAL" clId="{0FC997CB-AE55-BE4D-A5B5-6E3A3B7BB465}" dt="2022-09-24T17:17:17.256" v="198" actId="1076"/>
          <ac:picMkLst>
            <pc:docMk/>
            <pc:sldMk cId="1434789363" sldId="555"/>
            <ac:picMk id="13" creationId="{B98BA24E-12B9-59B8-E227-4B3E89948326}"/>
          </ac:picMkLst>
        </pc:picChg>
        <pc:picChg chg="add mod">
          <ac:chgData name="Luisa Spallino" userId="a830675d-8756-4b9a-9c53-2e95bd741645" providerId="ADAL" clId="{0FC997CB-AE55-BE4D-A5B5-6E3A3B7BB465}" dt="2022-09-24T17:17:43.588" v="204" actId="1076"/>
          <ac:picMkLst>
            <pc:docMk/>
            <pc:sldMk cId="1434789363" sldId="555"/>
            <ac:picMk id="14" creationId="{CEF3614A-6937-DE38-187A-BBB553F93C7E}"/>
          </ac:picMkLst>
        </pc:picChg>
        <pc:cxnChg chg="add mod">
          <ac:chgData name="Luisa Spallino" userId="a830675d-8756-4b9a-9c53-2e95bd741645" providerId="ADAL" clId="{0FC997CB-AE55-BE4D-A5B5-6E3A3B7BB465}" dt="2022-09-24T17:18:50.762" v="218" actId="1582"/>
          <ac:cxnSpMkLst>
            <pc:docMk/>
            <pc:sldMk cId="1434789363" sldId="555"/>
            <ac:cxnSpMk id="20" creationId="{639D4C24-70AF-7FC6-108D-DF3C29AB489C}"/>
          </ac:cxnSpMkLst>
        </pc:cxnChg>
        <pc:cxnChg chg="add mod">
          <ac:chgData name="Luisa Spallino" userId="a830675d-8756-4b9a-9c53-2e95bd741645" providerId="ADAL" clId="{0FC997CB-AE55-BE4D-A5B5-6E3A3B7BB465}" dt="2022-09-24T17:20:28.497" v="268" actId="1076"/>
          <ac:cxnSpMkLst>
            <pc:docMk/>
            <pc:sldMk cId="1434789363" sldId="555"/>
            <ac:cxnSpMk id="22" creationId="{29B8F3FD-8751-80F4-A1B4-7AD77EF1991F}"/>
          </ac:cxnSpMkLst>
        </pc:cxnChg>
      </pc:sldChg>
      <pc:sldChg chg="modSp mod">
        <pc:chgData name="Luisa Spallino" userId="a830675d-8756-4b9a-9c53-2e95bd741645" providerId="ADAL" clId="{0FC997CB-AE55-BE4D-A5B5-6E3A3B7BB465}" dt="2022-09-24T17:40:23.637" v="512" actId="207"/>
        <pc:sldMkLst>
          <pc:docMk/>
          <pc:sldMk cId="32856143" sldId="556"/>
        </pc:sldMkLst>
        <pc:spChg chg="mod">
          <ac:chgData name="Luisa Spallino" userId="a830675d-8756-4b9a-9c53-2e95bd741645" providerId="ADAL" clId="{0FC997CB-AE55-BE4D-A5B5-6E3A3B7BB465}" dt="2022-09-24T17:40:23.637" v="512" actId="207"/>
          <ac:spMkLst>
            <pc:docMk/>
            <pc:sldMk cId="32856143" sldId="556"/>
            <ac:spMk id="27" creationId="{2077DB60-FAAC-4C25-8BEB-8943E1A6B4EA}"/>
          </ac:spMkLst>
        </pc:spChg>
      </pc:sldChg>
      <pc:sldChg chg="del">
        <pc:chgData name="Luisa Spallino" userId="a830675d-8756-4b9a-9c53-2e95bd741645" providerId="ADAL" clId="{0FC997CB-AE55-BE4D-A5B5-6E3A3B7BB465}" dt="2022-09-24T16:22:46.729" v="159" actId="2696"/>
        <pc:sldMkLst>
          <pc:docMk/>
          <pc:sldMk cId="4007865897" sldId="558"/>
        </pc:sldMkLst>
      </pc:sldChg>
      <pc:sldChg chg="modSp mod">
        <pc:chgData name="Luisa Spallino" userId="a830675d-8756-4b9a-9c53-2e95bd741645" providerId="ADAL" clId="{0FC997CB-AE55-BE4D-A5B5-6E3A3B7BB465}" dt="2022-09-24T17:41:40.323" v="521" actId="20577"/>
        <pc:sldMkLst>
          <pc:docMk/>
          <pc:sldMk cId="2699102262" sldId="559"/>
        </pc:sldMkLst>
        <pc:spChg chg="mod">
          <ac:chgData name="Luisa Spallino" userId="a830675d-8756-4b9a-9c53-2e95bd741645" providerId="ADAL" clId="{0FC997CB-AE55-BE4D-A5B5-6E3A3B7BB465}" dt="2022-09-24T17:41:40.323" v="521" actId="20577"/>
          <ac:spMkLst>
            <pc:docMk/>
            <pc:sldMk cId="2699102262" sldId="559"/>
            <ac:spMk id="2" creationId="{9CD6B1EC-EE89-263C-CF2B-8392E7AADA0D}"/>
          </ac:spMkLst>
        </pc:spChg>
      </pc:sldChg>
      <pc:sldChg chg="ord">
        <pc:chgData name="Luisa Spallino" userId="a830675d-8756-4b9a-9c53-2e95bd741645" providerId="ADAL" clId="{0FC997CB-AE55-BE4D-A5B5-6E3A3B7BB465}" dt="2022-09-26T13:11:06.269" v="559" actId="20578"/>
        <pc:sldMkLst>
          <pc:docMk/>
          <pc:sldMk cId="2571538447" sldId="568"/>
        </pc:sldMkLst>
      </pc:sldChg>
      <pc:sldChg chg="modSp mod">
        <pc:chgData name="Luisa Spallino" userId="a830675d-8756-4b9a-9c53-2e95bd741645" providerId="ADAL" clId="{0FC997CB-AE55-BE4D-A5B5-6E3A3B7BB465}" dt="2022-09-24T17:46:26.402" v="530" actId="20577"/>
        <pc:sldMkLst>
          <pc:docMk/>
          <pc:sldMk cId="939154022" sldId="572"/>
        </pc:sldMkLst>
        <pc:spChg chg="mod">
          <ac:chgData name="Luisa Spallino" userId="a830675d-8756-4b9a-9c53-2e95bd741645" providerId="ADAL" clId="{0FC997CB-AE55-BE4D-A5B5-6E3A3B7BB465}" dt="2022-09-24T17:46:26.402" v="530" actId="20577"/>
          <ac:spMkLst>
            <pc:docMk/>
            <pc:sldMk cId="939154022" sldId="572"/>
            <ac:spMk id="26" creationId="{34DEDB66-C274-B68E-B266-862E79A822E7}"/>
          </ac:spMkLst>
        </pc:spChg>
      </pc:sldChg>
      <pc:sldChg chg="modSp mod">
        <pc:chgData name="Luisa Spallino" userId="a830675d-8756-4b9a-9c53-2e95bd741645" providerId="ADAL" clId="{0FC997CB-AE55-BE4D-A5B5-6E3A3B7BB465}" dt="2022-09-24T17:45:23.317" v="525" actId="20577"/>
        <pc:sldMkLst>
          <pc:docMk/>
          <pc:sldMk cId="172754838" sldId="573"/>
        </pc:sldMkLst>
        <pc:spChg chg="mod">
          <ac:chgData name="Luisa Spallino" userId="a830675d-8756-4b9a-9c53-2e95bd741645" providerId="ADAL" clId="{0FC997CB-AE55-BE4D-A5B5-6E3A3B7BB465}" dt="2022-09-24T17:43:46.407" v="522" actId="20577"/>
          <ac:spMkLst>
            <pc:docMk/>
            <pc:sldMk cId="172754838" sldId="573"/>
            <ac:spMk id="203" creationId="{751AB24D-E871-282C-24A4-CE8B1C7209BD}"/>
          </ac:spMkLst>
        </pc:spChg>
        <pc:spChg chg="mod">
          <ac:chgData name="Luisa Spallino" userId="a830675d-8756-4b9a-9c53-2e95bd741645" providerId="ADAL" clId="{0FC997CB-AE55-BE4D-A5B5-6E3A3B7BB465}" dt="2022-09-24T17:44:38.628" v="524" actId="14100"/>
          <ac:spMkLst>
            <pc:docMk/>
            <pc:sldMk cId="172754838" sldId="573"/>
            <ac:spMk id="288" creationId="{FA2C4D34-B514-7D3B-0513-01D3E6AF4141}"/>
          </ac:spMkLst>
        </pc:spChg>
        <pc:spChg chg="mod">
          <ac:chgData name="Luisa Spallino" userId="a830675d-8756-4b9a-9c53-2e95bd741645" providerId="ADAL" clId="{0FC997CB-AE55-BE4D-A5B5-6E3A3B7BB465}" dt="2022-09-24T17:45:23.317" v="525" actId="20577"/>
          <ac:spMkLst>
            <pc:docMk/>
            <pc:sldMk cId="172754838" sldId="573"/>
            <ac:spMk id="297" creationId="{3806370C-7DBE-86EF-E3E2-FC42B3D233EB}"/>
          </ac:spMkLst>
        </pc:spChg>
      </pc:sldChg>
      <pc:sldChg chg="modSp mod">
        <pc:chgData name="Luisa Spallino" userId="a830675d-8756-4b9a-9c53-2e95bd741645" providerId="ADAL" clId="{0FC997CB-AE55-BE4D-A5B5-6E3A3B7BB465}" dt="2022-09-26T13:14:32.545" v="588" actId="1035"/>
        <pc:sldMkLst>
          <pc:docMk/>
          <pc:sldMk cId="4208431759" sldId="575"/>
        </pc:sldMkLst>
        <pc:spChg chg="mod">
          <ac:chgData name="Luisa Spallino" userId="a830675d-8756-4b9a-9c53-2e95bd741645" providerId="ADAL" clId="{0FC997CB-AE55-BE4D-A5B5-6E3A3B7BB465}" dt="2022-09-26T13:14:19.763" v="562" actId="20577"/>
          <ac:spMkLst>
            <pc:docMk/>
            <pc:sldMk cId="4208431759" sldId="575"/>
            <ac:spMk id="6" creationId="{D6656CF2-99F2-6F30-0844-CAB48B8CF0F9}"/>
          </ac:spMkLst>
        </pc:spChg>
        <pc:spChg chg="mod">
          <ac:chgData name="Luisa Spallino" userId="a830675d-8756-4b9a-9c53-2e95bd741645" providerId="ADAL" clId="{0FC997CB-AE55-BE4D-A5B5-6E3A3B7BB465}" dt="2022-09-26T13:14:32.545" v="588" actId="1035"/>
          <ac:spMkLst>
            <pc:docMk/>
            <pc:sldMk cId="4208431759" sldId="575"/>
            <ac:spMk id="7" creationId="{D94D6D60-22C2-B64E-5BFD-FD2AD87B0A6C}"/>
          </ac:spMkLst>
        </pc:spChg>
        <pc:spChg chg="mod">
          <ac:chgData name="Luisa Spallino" userId="a830675d-8756-4b9a-9c53-2e95bd741645" providerId="ADAL" clId="{0FC997CB-AE55-BE4D-A5B5-6E3A3B7BB465}" dt="2022-09-26T13:14:32.545" v="588" actId="1035"/>
          <ac:spMkLst>
            <pc:docMk/>
            <pc:sldMk cId="4208431759" sldId="575"/>
            <ac:spMk id="11" creationId="{E9E7F809-08FB-2267-22AA-27E30281C71A}"/>
          </ac:spMkLst>
        </pc:spChg>
      </pc:sldChg>
      <pc:sldChg chg="addSp delSp modSp add mod ord">
        <pc:chgData name="Luisa Spallino" userId="a830675d-8756-4b9a-9c53-2e95bd741645" providerId="ADAL" clId="{0FC997CB-AE55-BE4D-A5B5-6E3A3B7BB465}" dt="2022-09-24T17:29:47.917" v="404" actId="14100"/>
        <pc:sldMkLst>
          <pc:docMk/>
          <pc:sldMk cId="1325418035" sldId="577"/>
        </pc:sldMkLst>
        <pc:spChg chg="mod">
          <ac:chgData name="Luisa Spallino" userId="a830675d-8756-4b9a-9c53-2e95bd741645" providerId="ADAL" clId="{0FC997CB-AE55-BE4D-A5B5-6E3A3B7BB465}" dt="2022-09-24T17:26:01.369" v="298" actId="14100"/>
          <ac:spMkLst>
            <pc:docMk/>
            <pc:sldMk cId="1325418035" sldId="577"/>
            <ac:spMk id="9" creationId="{6AA793E0-C90F-456D-D1CA-3F66255B138B}"/>
          </ac:spMkLst>
        </pc:spChg>
        <pc:spChg chg="add del mod">
          <ac:chgData name="Luisa Spallino" userId="a830675d-8756-4b9a-9c53-2e95bd741645" providerId="ADAL" clId="{0FC997CB-AE55-BE4D-A5B5-6E3A3B7BB465}" dt="2022-09-24T17:26:06.933" v="299" actId="478"/>
          <ac:spMkLst>
            <pc:docMk/>
            <pc:sldMk cId="1325418035" sldId="577"/>
            <ac:spMk id="13" creationId="{F5E9BC2F-9BFD-1BC8-AD5F-2CB9DC7479C1}"/>
          </ac:spMkLst>
        </pc:spChg>
        <pc:spChg chg="add del mod">
          <ac:chgData name="Luisa Spallino" userId="a830675d-8756-4b9a-9c53-2e95bd741645" providerId="ADAL" clId="{0FC997CB-AE55-BE4D-A5B5-6E3A3B7BB465}" dt="2022-09-24T17:26:06.933" v="299" actId="478"/>
          <ac:spMkLst>
            <pc:docMk/>
            <pc:sldMk cId="1325418035" sldId="577"/>
            <ac:spMk id="14" creationId="{0E1EAC8E-93F6-4676-136E-A520D7312653}"/>
          </ac:spMkLst>
        </pc:spChg>
        <pc:spChg chg="add mod">
          <ac:chgData name="Luisa Spallino" userId="a830675d-8756-4b9a-9c53-2e95bd741645" providerId="ADAL" clId="{0FC997CB-AE55-BE4D-A5B5-6E3A3B7BB465}" dt="2022-09-24T17:26:22.327" v="301" actId="1076"/>
          <ac:spMkLst>
            <pc:docMk/>
            <pc:sldMk cId="1325418035" sldId="577"/>
            <ac:spMk id="15" creationId="{1705ABE0-0DE2-1B95-BFE4-1DDA00312BEB}"/>
          </ac:spMkLst>
        </pc:spChg>
        <pc:spChg chg="add mod">
          <ac:chgData name="Luisa Spallino" userId="a830675d-8756-4b9a-9c53-2e95bd741645" providerId="ADAL" clId="{0FC997CB-AE55-BE4D-A5B5-6E3A3B7BB465}" dt="2022-09-24T17:28:19.649" v="341" actId="20577"/>
          <ac:spMkLst>
            <pc:docMk/>
            <pc:sldMk cId="1325418035" sldId="577"/>
            <ac:spMk id="16" creationId="{48B9FE9F-10FE-2C0E-C540-B3C0548E3D5E}"/>
          </ac:spMkLst>
        </pc:spChg>
        <pc:spChg chg="add mod">
          <ac:chgData name="Luisa Spallino" userId="a830675d-8756-4b9a-9c53-2e95bd741645" providerId="ADAL" clId="{0FC997CB-AE55-BE4D-A5B5-6E3A3B7BB465}" dt="2022-09-24T17:29:47.917" v="404" actId="14100"/>
          <ac:spMkLst>
            <pc:docMk/>
            <pc:sldMk cId="1325418035" sldId="577"/>
            <ac:spMk id="19" creationId="{178FCB3D-DF9B-4BEF-5EB6-CA132F74F4EC}"/>
          </ac:spMkLst>
        </pc:spChg>
        <pc:spChg chg="mod">
          <ac:chgData name="Luisa Spallino" userId="a830675d-8756-4b9a-9c53-2e95bd741645" providerId="ADAL" clId="{0FC997CB-AE55-BE4D-A5B5-6E3A3B7BB465}" dt="2022-09-24T17:27:45.746" v="333" actId="58"/>
          <ac:spMkLst>
            <pc:docMk/>
            <pc:sldMk cId="1325418035" sldId="577"/>
            <ac:spMk id="27" creationId="{2077DB60-FAAC-4C25-8BEB-8943E1A6B4EA}"/>
          </ac:spMkLst>
        </pc:spChg>
        <pc:spChg chg="mod">
          <ac:chgData name="Luisa Spallino" userId="a830675d-8756-4b9a-9c53-2e95bd741645" providerId="ADAL" clId="{0FC997CB-AE55-BE4D-A5B5-6E3A3B7BB465}" dt="2022-09-24T17:25:39.735" v="294" actId="14100"/>
          <ac:spMkLst>
            <pc:docMk/>
            <pc:sldMk cId="1325418035" sldId="577"/>
            <ac:spMk id="28" creationId="{E2B9959F-58FA-7391-525B-36F17E0CE7AC}"/>
          </ac:spMkLst>
        </pc:spChg>
        <pc:grpChg chg="del">
          <ac:chgData name="Luisa Spallino" userId="a830675d-8756-4b9a-9c53-2e95bd741645" providerId="ADAL" clId="{0FC997CB-AE55-BE4D-A5B5-6E3A3B7BB465}" dt="2022-09-24T17:25:30.767" v="292" actId="478"/>
          <ac:grpSpMkLst>
            <pc:docMk/>
            <pc:sldMk cId="1325418035" sldId="577"/>
            <ac:grpSpMk id="33" creationId="{13287A54-3484-FFA8-A7BF-562CFFBF405B}"/>
          </ac:grpSpMkLst>
        </pc:grpChg>
        <pc:picChg chg="add mod">
          <ac:chgData name="Luisa Spallino" userId="a830675d-8756-4b9a-9c53-2e95bd741645" providerId="ADAL" clId="{0FC997CB-AE55-BE4D-A5B5-6E3A3B7BB465}" dt="2022-09-24T17:27:12.597" v="311" actId="1076"/>
          <ac:picMkLst>
            <pc:docMk/>
            <pc:sldMk cId="1325418035" sldId="577"/>
            <ac:picMk id="17" creationId="{A09EB178-9FE8-F3A5-4599-BEE2F2C4B0DA}"/>
          </ac:picMkLst>
        </pc:picChg>
        <pc:picChg chg="add mod">
          <ac:chgData name="Luisa Spallino" userId="a830675d-8756-4b9a-9c53-2e95bd741645" providerId="ADAL" clId="{0FC997CB-AE55-BE4D-A5B5-6E3A3B7BB465}" dt="2022-09-24T17:27:19.162" v="312" actId="1076"/>
          <ac:picMkLst>
            <pc:docMk/>
            <pc:sldMk cId="1325418035" sldId="577"/>
            <ac:picMk id="18" creationId="{9CA22591-E829-C20D-FA93-9BD91660323C}"/>
          </ac:picMkLst>
        </pc:picChg>
      </pc:sldChg>
      <pc:sldChg chg="addSp delSp modSp add del mod">
        <pc:chgData name="Luisa Spallino" userId="a830675d-8756-4b9a-9c53-2e95bd741645" providerId="ADAL" clId="{0FC997CB-AE55-BE4D-A5B5-6E3A3B7BB465}" dt="2022-09-24T17:38:29.611" v="508" actId="2696"/>
        <pc:sldMkLst>
          <pc:docMk/>
          <pc:sldMk cId="2069711879" sldId="578"/>
        </pc:sldMkLst>
        <pc:spChg chg="add del">
          <ac:chgData name="Luisa Spallino" userId="a830675d-8756-4b9a-9c53-2e95bd741645" providerId="ADAL" clId="{0FC997CB-AE55-BE4D-A5B5-6E3A3B7BB465}" dt="2022-09-24T17:24:33.280" v="287" actId="478"/>
          <ac:spMkLst>
            <pc:docMk/>
            <pc:sldMk cId="2069711879" sldId="578"/>
            <ac:spMk id="16" creationId="{88D95245-FB0A-85E2-5571-9EB22B8B58E4}"/>
          </ac:spMkLst>
        </pc:spChg>
        <pc:spChg chg="del">
          <ac:chgData name="Luisa Spallino" userId="a830675d-8756-4b9a-9c53-2e95bd741645" providerId="ADAL" clId="{0FC997CB-AE55-BE4D-A5B5-6E3A3B7BB465}" dt="2022-09-24T17:24:36.790" v="289" actId="478"/>
          <ac:spMkLst>
            <pc:docMk/>
            <pc:sldMk cId="2069711879" sldId="578"/>
            <ac:spMk id="18" creationId="{93649756-BE02-A9A0-6364-8A9C6E56CECE}"/>
          </ac:spMkLst>
        </pc:spChg>
        <pc:spChg chg="mod">
          <ac:chgData name="Luisa Spallino" userId="a830675d-8756-4b9a-9c53-2e95bd741645" providerId="ADAL" clId="{0FC997CB-AE55-BE4D-A5B5-6E3A3B7BB465}" dt="2022-09-24T17:24:02.689" v="284" actId="207"/>
          <ac:spMkLst>
            <pc:docMk/>
            <pc:sldMk cId="2069711879" sldId="578"/>
            <ac:spMk id="27" creationId="{2077DB60-FAAC-4C25-8BEB-8943E1A6B4EA}"/>
          </ac:spMkLst>
        </pc:spChg>
        <pc:picChg chg="add mod">
          <ac:chgData name="Luisa Spallino" userId="a830675d-8756-4b9a-9c53-2e95bd741645" providerId="ADAL" clId="{0FC997CB-AE55-BE4D-A5B5-6E3A3B7BB465}" dt="2022-09-24T17:22:45.556" v="276" actId="1076"/>
          <ac:picMkLst>
            <pc:docMk/>
            <pc:sldMk cId="2069711879" sldId="578"/>
            <ac:picMk id="6" creationId="{450B3C8D-68CD-7A99-CD57-F6E68FD28ABF}"/>
          </ac:picMkLst>
        </pc:picChg>
        <pc:picChg chg="add mod">
          <ac:chgData name="Luisa Spallino" userId="a830675d-8756-4b9a-9c53-2e95bd741645" providerId="ADAL" clId="{0FC997CB-AE55-BE4D-A5B5-6E3A3B7BB465}" dt="2022-09-24T17:23:40.370" v="281" actId="1076"/>
          <ac:picMkLst>
            <pc:docMk/>
            <pc:sldMk cId="2069711879" sldId="578"/>
            <ac:picMk id="7" creationId="{3648C9B9-E048-A5BF-8FCC-01A609400F56}"/>
          </ac:picMkLst>
        </pc:picChg>
        <pc:picChg chg="del">
          <ac:chgData name="Luisa Spallino" userId="a830675d-8756-4b9a-9c53-2e95bd741645" providerId="ADAL" clId="{0FC997CB-AE55-BE4D-A5B5-6E3A3B7BB465}" dt="2022-09-24T17:23:35.698" v="280" actId="478"/>
          <ac:picMkLst>
            <pc:docMk/>
            <pc:sldMk cId="2069711879" sldId="578"/>
            <ac:picMk id="13" creationId="{B98BA24E-12B9-59B8-E227-4B3E89948326}"/>
          </ac:picMkLst>
        </pc:picChg>
        <pc:picChg chg="del">
          <ac:chgData name="Luisa Spallino" userId="a830675d-8756-4b9a-9c53-2e95bd741645" providerId="ADAL" clId="{0FC997CB-AE55-BE4D-A5B5-6E3A3B7BB465}" dt="2022-09-24T17:22:41.248" v="275" actId="478"/>
          <ac:picMkLst>
            <pc:docMk/>
            <pc:sldMk cId="2069711879" sldId="578"/>
            <ac:picMk id="14" creationId="{CEF3614A-6937-DE38-187A-BBB553F93C7E}"/>
          </ac:picMkLst>
        </pc:picChg>
        <pc:cxnChg chg="del mod">
          <ac:chgData name="Luisa Spallino" userId="a830675d-8756-4b9a-9c53-2e95bd741645" providerId="ADAL" clId="{0FC997CB-AE55-BE4D-A5B5-6E3A3B7BB465}" dt="2022-09-24T17:24:34.805" v="288" actId="478"/>
          <ac:cxnSpMkLst>
            <pc:docMk/>
            <pc:sldMk cId="2069711879" sldId="578"/>
            <ac:cxnSpMk id="20" creationId="{639D4C24-70AF-7FC6-108D-DF3C29AB489C}"/>
          </ac:cxnSpMkLst>
        </pc:cxnChg>
      </pc:sldChg>
      <pc:sldChg chg="modSp add mod">
        <pc:chgData name="Luisa Spallino" userId="a830675d-8756-4b9a-9c53-2e95bd741645" providerId="ADAL" clId="{0FC997CB-AE55-BE4D-A5B5-6E3A3B7BB465}" dt="2022-09-24T17:40:12.277" v="511" actId="207"/>
        <pc:sldMkLst>
          <pc:docMk/>
          <pc:sldMk cId="2970998111" sldId="579"/>
        </pc:sldMkLst>
        <pc:spChg chg="mod">
          <ac:chgData name="Luisa Spallino" userId="a830675d-8756-4b9a-9c53-2e95bd741645" providerId="ADAL" clId="{0FC997CB-AE55-BE4D-A5B5-6E3A3B7BB465}" dt="2022-09-24T17:40:12.277" v="511" actId="207"/>
          <ac:spMkLst>
            <pc:docMk/>
            <pc:sldMk cId="2970998111" sldId="579"/>
            <ac:spMk id="27" creationId="{2077DB60-FAAC-4C25-8BEB-8943E1A6B4EA}"/>
          </ac:spMkLst>
        </pc:spChg>
      </pc:sldChg>
      <pc:sldChg chg="addSp delSp modSp add mod">
        <pc:chgData name="Luisa Spallino" userId="a830675d-8756-4b9a-9c53-2e95bd741645" providerId="ADAL" clId="{0FC997CB-AE55-BE4D-A5B5-6E3A3B7BB465}" dt="2022-09-24T17:39:54.710" v="510" actId="207"/>
        <pc:sldMkLst>
          <pc:docMk/>
          <pc:sldMk cId="1342986950" sldId="580"/>
        </pc:sldMkLst>
        <pc:spChg chg="mod">
          <ac:chgData name="Luisa Spallino" userId="a830675d-8756-4b9a-9c53-2e95bd741645" providerId="ADAL" clId="{0FC997CB-AE55-BE4D-A5B5-6E3A3B7BB465}" dt="2022-09-24T17:37:25.688" v="497" actId="14100"/>
          <ac:spMkLst>
            <pc:docMk/>
            <pc:sldMk cId="1342986950" sldId="580"/>
            <ac:spMk id="9" creationId="{6AA793E0-C90F-456D-D1CA-3F66255B138B}"/>
          </ac:spMkLst>
        </pc:spChg>
        <pc:spChg chg="add del mod">
          <ac:chgData name="Luisa Spallino" userId="a830675d-8756-4b9a-9c53-2e95bd741645" providerId="ADAL" clId="{0FC997CB-AE55-BE4D-A5B5-6E3A3B7BB465}" dt="2022-09-24T17:33:02.010" v="437" actId="478"/>
          <ac:spMkLst>
            <pc:docMk/>
            <pc:sldMk cId="1342986950" sldId="580"/>
            <ac:spMk id="13" creationId="{2F381897-6A4F-06B0-E5BB-2FF7237ACAAD}"/>
          </ac:spMkLst>
        </pc:spChg>
        <pc:spChg chg="add mod">
          <ac:chgData name="Luisa Spallino" userId="a830675d-8756-4b9a-9c53-2e95bd741645" providerId="ADAL" clId="{0FC997CB-AE55-BE4D-A5B5-6E3A3B7BB465}" dt="2022-09-24T17:38:06.769" v="505" actId="1076"/>
          <ac:spMkLst>
            <pc:docMk/>
            <pc:sldMk cId="1342986950" sldId="580"/>
            <ac:spMk id="14" creationId="{DF2B8ED3-4A13-9501-9954-C00B4EA296F4}"/>
          </ac:spMkLst>
        </pc:spChg>
        <pc:spChg chg="del">
          <ac:chgData name="Luisa Spallino" userId="a830675d-8756-4b9a-9c53-2e95bd741645" providerId="ADAL" clId="{0FC997CB-AE55-BE4D-A5B5-6E3A3B7BB465}" dt="2022-09-24T17:30:56.723" v="406" actId="478"/>
          <ac:spMkLst>
            <pc:docMk/>
            <pc:sldMk cId="1342986950" sldId="580"/>
            <ac:spMk id="15" creationId="{1705ABE0-0DE2-1B95-BFE4-1DDA00312BEB}"/>
          </ac:spMkLst>
        </pc:spChg>
        <pc:spChg chg="del">
          <ac:chgData name="Luisa Spallino" userId="a830675d-8756-4b9a-9c53-2e95bd741645" providerId="ADAL" clId="{0FC997CB-AE55-BE4D-A5B5-6E3A3B7BB465}" dt="2022-09-24T17:30:56.723" v="406" actId="478"/>
          <ac:spMkLst>
            <pc:docMk/>
            <pc:sldMk cId="1342986950" sldId="580"/>
            <ac:spMk id="16" creationId="{48B9FE9F-10FE-2C0E-C540-B3C0548E3D5E}"/>
          </ac:spMkLst>
        </pc:spChg>
        <pc:spChg chg="mod">
          <ac:chgData name="Luisa Spallino" userId="a830675d-8756-4b9a-9c53-2e95bd741645" providerId="ADAL" clId="{0FC997CB-AE55-BE4D-A5B5-6E3A3B7BB465}" dt="2022-09-24T17:38:01.474" v="504" actId="255"/>
          <ac:spMkLst>
            <pc:docMk/>
            <pc:sldMk cId="1342986950" sldId="580"/>
            <ac:spMk id="19" creationId="{178FCB3D-DF9B-4BEF-5EB6-CA132F74F4EC}"/>
          </ac:spMkLst>
        </pc:spChg>
        <pc:spChg chg="add mod">
          <ac:chgData name="Luisa Spallino" userId="a830675d-8756-4b9a-9c53-2e95bd741645" providerId="ADAL" clId="{0FC997CB-AE55-BE4D-A5B5-6E3A3B7BB465}" dt="2022-09-24T17:37:53.658" v="503" actId="122"/>
          <ac:spMkLst>
            <pc:docMk/>
            <pc:sldMk cId="1342986950" sldId="580"/>
            <ac:spMk id="21" creationId="{9747C291-4335-861F-A2A3-BDE2935CD619}"/>
          </ac:spMkLst>
        </pc:spChg>
        <pc:spChg chg="mod">
          <ac:chgData name="Luisa Spallino" userId="a830675d-8756-4b9a-9c53-2e95bd741645" providerId="ADAL" clId="{0FC997CB-AE55-BE4D-A5B5-6E3A3B7BB465}" dt="2022-09-24T17:39:54.710" v="510" actId="207"/>
          <ac:spMkLst>
            <pc:docMk/>
            <pc:sldMk cId="1342986950" sldId="580"/>
            <ac:spMk id="27" creationId="{2077DB60-FAAC-4C25-8BEB-8943E1A6B4EA}"/>
          </ac:spMkLst>
        </pc:spChg>
        <pc:spChg chg="mod">
          <ac:chgData name="Luisa Spallino" userId="a830675d-8756-4b9a-9c53-2e95bd741645" providerId="ADAL" clId="{0FC997CB-AE55-BE4D-A5B5-6E3A3B7BB465}" dt="2022-09-24T17:37:29.585" v="498" actId="1076"/>
          <ac:spMkLst>
            <pc:docMk/>
            <pc:sldMk cId="1342986950" sldId="580"/>
            <ac:spMk id="28" creationId="{E2B9959F-58FA-7391-525B-36F17E0CE7AC}"/>
          </ac:spMkLst>
        </pc:spChg>
        <pc:picChg chg="del">
          <ac:chgData name="Luisa Spallino" userId="a830675d-8756-4b9a-9c53-2e95bd741645" providerId="ADAL" clId="{0FC997CB-AE55-BE4D-A5B5-6E3A3B7BB465}" dt="2022-09-24T17:31:05.718" v="411" actId="478"/>
          <ac:picMkLst>
            <pc:docMk/>
            <pc:sldMk cId="1342986950" sldId="580"/>
            <ac:picMk id="6" creationId="{A20E28A7-B2BB-5F52-0C02-CE68BDD4A806}"/>
          </ac:picMkLst>
        </pc:picChg>
        <pc:picChg chg="del">
          <ac:chgData name="Luisa Spallino" userId="a830675d-8756-4b9a-9c53-2e95bd741645" providerId="ADAL" clId="{0FC997CB-AE55-BE4D-A5B5-6E3A3B7BB465}" dt="2022-09-24T17:31:07.549" v="412" actId="478"/>
          <ac:picMkLst>
            <pc:docMk/>
            <pc:sldMk cId="1342986950" sldId="580"/>
            <ac:picMk id="7" creationId="{3BA1B14B-2E1D-5502-64DA-FA3A9DB790B4}"/>
          </ac:picMkLst>
        </pc:picChg>
        <pc:picChg chg="del">
          <ac:chgData name="Luisa Spallino" userId="a830675d-8756-4b9a-9c53-2e95bd741645" providerId="ADAL" clId="{0FC997CB-AE55-BE4D-A5B5-6E3A3B7BB465}" dt="2022-09-24T17:30:58.211" v="407" actId="478"/>
          <ac:picMkLst>
            <pc:docMk/>
            <pc:sldMk cId="1342986950" sldId="580"/>
            <ac:picMk id="17" creationId="{A09EB178-9FE8-F3A5-4599-BEE2F2C4B0DA}"/>
          </ac:picMkLst>
        </pc:picChg>
        <pc:picChg chg="del">
          <ac:chgData name="Luisa Spallino" userId="a830675d-8756-4b9a-9c53-2e95bd741645" providerId="ADAL" clId="{0FC997CB-AE55-BE4D-A5B5-6E3A3B7BB465}" dt="2022-09-24T17:30:59.498" v="408" actId="478"/>
          <ac:picMkLst>
            <pc:docMk/>
            <pc:sldMk cId="1342986950" sldId="580"/>
            <ac:picMk id="18" creationId="{9CA22591-E829-C20D-FA93-9BD91660323C}"/>
          </ac:picMkLst>
        </pc:picChg>
        <pc:picChg chg="add mod">
          <ac:chgData name="Luisa Spallino" userId="a830675d-8756-4b9a-9c53-2e95bd741645" providerId="ADAL" clId="{0FC997CB-AE55-BE4D-A5B5-6E3A3B7BB465}" dt="2022-09-24T17:37:20.820" v="496" actId="1076"/>
          <ac:picMkLst>
            <pc:docMk/>
            <pc:sldMk cId="1342986950" sldId="580"/>
            <ac:picMk id="20" creationId="{5DBBDE62-5A8B-0A67-7BD5-EFC6D73F6649}"/>
          </ac:picMkLst>
        </pc:picChg>
        <pc:picChg chg="add mod">
          <ac:chgData name="Luisa Spallino" userId="a830675d-8756-4b9a-9c53-2e95bd741645" providerId="ADAL" clId="{0FC997CB-AE55-BE4D-A5B5-6E3A3B7BB465}" dt="2022-09-24T17:38:13.019" v="507" actId="1076"/>
          <ac:picMkLst>
            <pc:docMk/>
            <pc:sldMk cId="1342986950" sldId="580"/>
            <ac:picMk id="22" creationId="{182EA42A-D510-5FFE-2C1D-6FA0D4D3FB79}"/>
          </ac:picMkLst>
        </pc:picChg>
      </pc:sldChg>
      <pc:sldChg chg="modSp add mod">
        <pc:chgData name="Luisa Spallino" userId="a830675d-8756-4b9a-9c53-2e95bd741645" providerId="ADAL" clId="{0FC997CB-AE55-BE4D-A5B5-6E3A3B7BB465}" dt="2022-09-26T15:24:54.197" v="619" actId="115"/>
        <pc:sldMkLst>
          <pc:docMk/>
          <pc:sldMk cId="44445685" sldId="581"/>
        </pc:sldMkLst>
        <pc:spChg chg="mod">
          <ac:chgData name="Luisa Spallino" userId="a830675d-8756-4b9a-9c53-2e95bd741645" providerId="ADAL" clId="{0FC997CB-AE55-BE4D-A5B5-6E3A3B7BB465}" dt="2022-09-26T15:24:54.197" v="619" actId="115"/>
          <ac:spMkLst>
            <pc:docMk/>
            <pc:sldMk cId="44445685" sldId="581"/>
            <ac:spMk id="6" creationId="{9A13C8D6-ECEB-1832-0457-6068D11970AE}"/>
          </ac:spMkLst>
        </pc:spChg>
        <pc:spChg chg="mod">
          <ac:chgData name="Luisa Spallino" userId="a830675d-8756-4b9a-9c53-2e95bd741645" providerId="ADAL" clId="{0FC997CB-AE55-BE4D-A5B5-6E3A3B7BB465}" dt="2022-09-26T15:24:53.762" v="618" actId="20577"/>
          <ac:spMkLst>
            <pc:docMk/>
            <pc:sldMk cId="44445685" sldId="581"/>
            <ac:spMk id="13" creationId="{79241177-0131-C051-0EA9-6DF4B536935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B33704-577B-AB42-9D4A-DEF83BF34C86}" type="datetimeFigureOut">
              <a:rPr lang="en-GB" smtClean="0"/>
              <a:t>26/09/2022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C4DF5-B174-FE4A-B0EB-3732C5C9D7B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35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CCF7D7-3998-E580-158E-F568FD1178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8FB2CC-624E-1CBF-1235-86F4AE806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48467AC-4644-EB73-44FE-ACD119C33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5BF494E-B1C2-5610-209B-A2D86F380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0A9F8B-7645-849A-129F-6B688C812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30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828354-3D2D-CE69-0075-65CA07A4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D81A781-545A-9578-E5F3-41E039C4D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9D7487-66EA-9A4C-99A7-4A6EC5C60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E4AC8C-2E84-675E-2E96-5A67E3174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70A7953-F5D4-C1E8-B229-39CD00FD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595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F64D9C5-C1BB-5A01-38BA-CCFD175743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FD1C367-D0E4-C3BE-CDA1-9609861E8C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EF927AC-D663-050C-0595-9BAAA9DF1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DF5DEC-15BC-292E-932C-2C3DBD6E2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B2D779-41C4-60AB-4132-6178CB4F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473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6BB4A8-15A1-1B3F-D448-0A931A1D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700A28-6E87-C341-0FE3-7F8534560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BAAAFC-8F2E-22EF-44F5-7BF8891F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AB930D-530F-484B-B4DE-E83156335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80C5137-16F9-8189-167B-1ABC48F6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082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1D4705-DC93-C391-4ACD-595E5EBE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8169708-B0DF-C6F1-3421-84970FCE9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B22E33-BCBC-B8BB-9CE2-309BC360F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E05861-14E5-B2D8-32C8-FBF3C8760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A90F29-2A5A-EAA7-16E5-50770BF9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30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F07900-E5A3-EDA6-DD47-24BF4B35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694564-4980-CB4C-BFF3-613D3C702F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1FC0BF7-5C13-47B6-B25A-9B1511224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515B34D-FD24-7937-E9C4-9E68E64AC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02FDDD-785B-C29E-7E7A-8CCB66A1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13C8C10-3404-E4CB-6357-7A15EA2E6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8104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73669-6D70-32A5-7ECF-F20A247D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65406F2-5A7E-79B6-79BD-7AE83BDD0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192AF87-D6CE-55B1-F28F-0EB9A8D7C7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DED5086-80B5-34DB-CE9F-93AED1C3B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DAC69B8-94FF-C2A9-3607-AFC8D0EB8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053CD79-DB8D-7726-0754-33712932A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F232136-FDBA-F9A2-7578-1170827D1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1620154-D140-F06A-2709-F7EB92B3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792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3C0766-3E29-3B55-F8ED-F4C0DF949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4573CAC-8D96-D9F8-9449-4F82D91A3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F5B7AEB-9F01-8F49-76C3-A6EADC55B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7289C07-5CE5-1F41-D4A2-3E1D04E6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73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857D764-7164-1646-4E20-A2654D809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13DD26B7-B572-C5B8-348C-10B40F801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5A1C803-C608-6D87-9608-08F94385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85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6B192C-22A3-96FC-096C-B9C26B7C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59366D2-D295-289F-EDEA-93B3217DC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3A0CDC4-B287-A8FD-F4C3-F0D4CDBF3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4BEC10-B0DC-08E2-A516-EEF45BE83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701340-2CC2-28BC-EC9C-2AA522C4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DB7077-84A0-8550-89A5-3D6F2DB0C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627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735242-659D-833D-EA63-4B5208448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6C194AC-0CED-BC88-4796-82B15D8CC8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E804D9B-DE82-C2FE-DFF3-C5FF171D9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B266F29-D704-4D99-8F2B-DEA7D4C96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A4DA34-5C9D-D0CA-4F6D-DCD4B21C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1DFFB8-B36A-999D-5AF7-B4D4950C7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49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BCCC875-4882-4D19-E4A6-41115FA23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12330FA-A403-9750-96C1-6839B5299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BDD5679-7597-4792-D8FB-103A9CB5A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27/09/2022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59FB49-B61C-ADE9-ED2C-73F958C1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ECLOUD'22     L. Spallino, LNF-INFN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8C7F853-12AD-48FB-63CD-75C23E5B8D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9CB21-EC05-054E-80C1-CFE6689B29F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0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ngall.com/warning-sign-png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C6F65E6-1507-6F67-6A78-815FC8E39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7191" y="1173667"/>
            <a:ext cx="7074568" cy="2898975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Morphology effects on desorption processes at cryogenic temperatures</a:t>
            </a:r>
          </a:p>
        </p:txBody>
      </p:sp>
      <p:sp>
        <p:nvSpPr>
          <p:cNvPr id="5" name="Sottotitolo 4">
            <a:extLst>
              <a:ext uri="{FF2B5EF4-FFF2-40B4-BE49-F238E27FC236}">
                <a16:creationId xmlns:a16="http://schemas.microsoft.com/office/drawing/2014/main" id="{8C537F66-AFE2-2848-CC50-1694D48898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34916" y="4340174"/>
            <a:ext cx="6930189" cy="9384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e-cloud’22 workshop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chemeClr val="bg1"/>
                </a:solidFill>
              </a:rPr>
              <a:t>25</a:t>
            </a:r>
            <a:r>
              <a:rPr lang="en-US" sz="8000" baseline="30000" dirty="0">
                <a:solidFill>
                  <a:schemeClr val="bg1"/>
                </a:solidFill>
              </a:rPr>
              <a:t>th</a:t>
            </a:r>
            <a:r>
              <a:rPr lang="en-US" sz="8000" dirty="0">
                <a:solidFill>
                  <a:schemeClr val="bg1"/>
                </a:solidFill>
              </a:rPr>
              <a:t> – 28</a:t>
            </a:r>
            <a:r>
              <a:rPr lang="en-US" sz="8000" baseline="30000" dirty="0">
                <a:solidFill>
                  <a:schemeClr val="bg1"/>
                </a:solidFill>
              </a:rPr>
              <a:t>th</a:t>
            </a:r>
            <a:r>
              <a:rPr lang="en-US" sz="8000" dirty="0">
                <a:solidFill>
                  <a:schemeClr val="bg1"/>
                </a:solidFill>
              </a:rPr>
              <a:t> September 2022</a:t>
            </a:r>
          </a:p>
          <a:p>
            <a:pPr marL="0" indent="0" algn="ctr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9600" dirty="0">
                <a:solidFill>
                  <a:schemeClr val="bg1"/>
                </a:solidFill>
              </a:rPr>
              <a:t>Luisa </a:t>
            </a:r>
            <a:r>
              <a:rPr lang="en-US" sz="9600" dirty="0" err="1">
                <a:solidFill>
                  <a:schemeClr val="bg1"/>
                </a:solidFill>
              </a:rPr>
              <a:t>Spallino</a:t>
            </a:r>
            <a:r>
              <a:rPr lang="en-US" sz="9600" dirty="0">
                <a:solidFill>
                  <a:schemeClr val="bg1"/>
                </a:solidFill>
              </a:rPr>
              <a:t>, LNF-INFN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808BCFEE-6FCB-1B72-240C-E32BA4F4A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61" y="135466"/>
            <a:ext cx="4927829" cy="1297659"/>
          </a:xfrm>
          <a:prstGeom prst="rect">
            <a:avLst/>
          </a:prstGeom>
          <a:noFill/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7B598974-7F9D-1505-5C0E-717DF0BFA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8" y="5644339"/>
            <a:ext cx="1667434" cy="12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41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Morphology effects on thermal desorption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976C5-1C19-F9A7-3F01-C0D708B1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8625" r="49138"/>
          <a:stretch/>
        </p:blipFill>
        <p:spPr bwMode="auto">
          <a:xfrm>
            <a:off x="9563165" y="366895"/>
            <a:ext cx="2180605" cy="155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B8AF9F-75F4-4587-24F8-570A10481E9D}"/>
              </a:ext>
            </a:extLst>
          </p:cNvPr>
          <p:cNvSpPr txBox="1"/>
          <p:nvPr/>
        </p:nvSpPr>
        <p:spPr>
          <a:xfrm>
            <a:off x="10721961" y="192485"/>
            <a:ext cx="95442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LASE-Cu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20E28A7-B2BB-5F52-0C02-CE68BDD4A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95194" y="2352314"/>
            <a:ext cx="2503246" cy="27124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A1B14B-2E1D-5502-64DA-FA3A9DB79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22"/>
          <a:stretch/>
        </p:blipFill>
        <p:spPr>
          <a:xfrm>
            <a:off x="3223695" y="2355221"/>
            <a:ext cx="2452370" cy="258171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AA793E0-C90F-456D-D1CA-3F66255B138B}"/>
              </a:ext>
            </a:extLst>
          </p:cNvPr>
          <p:cNvSpPr/>
          <p:nvPr/>
        </p:nvSpPr>
        <p:spPr>
          <a:xfrm>
            <a:off x="98530" y="1516083"/>
            <a:ext cx="6111328" cy="359267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077DB60-FAAC-4C25-8BEB-8943E1A6B4EA}"/>
              </a:ext>
            </a:extLst>
          </p:cNvPr>
          <p:cNvSpPr txBox="1"/>
          <p:nvPr/>
        </p:nvSpPr>
        <p:spPr>
          <a:xfrm>
            <a:off x="165748" y="1580144"/>
            <a:ext cx="5976892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TPD from LASE-Cu for temperature induced vacuum transient study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13287A54-3484-FFA8-A7BF-562CFFBF405B}"/>
              </a:ext>
            </a:extLst>
          </p:cNvPr>
          <p:cNvGrpSpPr/>
          <p:nvPr/>
        </p:nvGrpSpPr>
        <p:grpSpPr>
          <a:xfrm>
            <a:off x="6730616" y="1956351"/>
            <a:ext cx="5218449" cy="3620916"/>
            <a:chOff x="6384706" y="301676"/>
            <a:chExt cx="5218449" cy="3620916"/>
          </a:xfrm>
        </p:grpSpPr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21F9B2B-3A08-8EF7-2C7D-C4164F9F262E}"/>
                </a:ext>
              </a:extLst>
            </p:cNvPr>
            <p:cNvSpPr txBox="1"/>
            <p:nvPr/>
          </p:nvSpPr>
          <p:spPr>
            <a:xfrm>
              <a:off x="6785297" y="301676"/>
              <a:ext cx="4577875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chemeClr val="bg1"/>
                  </a:solidFill>
                </a:rPr>
                <a:t>Impact on the working </a:t>
              </a:r>
              <a:r>
                <a:rPr lang="it-IT" sz="2000" b="1" dirty="0" err="1">
                  <a:solidFill>
                    <a:schemeClr val="bg1"/>
                  </a:solidFill>
                </a:rPr>
                <a:t>conditions</a:t>
              </a:r>
              <a:endParaRPr lang="it-IT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661BC0E1-7B32-A94D-D305-CCFDC4510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2268"/>
            <a:stretch>
              <a:fillRect/>
            </a:stretch>
          </p:blipFill>
          <p:spPr bwMode="auto">
            <a:xfrm>
              <a:off x="6384706" y="765972"/>
              <a:ext cx="5218449" cy="3156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49573A35-7765-191F-17D0-670D5B0448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8741" y="3028355"/>
              <a:ext cx="4322700" cy="39969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>
              <a:glow rad="101600">
                <a:schemeClr val="bg1">
                  <a:lumMod val="75000"/>
                  <a:alpha val="2774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BE160EB6-48D8-EFFD-7B1F-9F26D7A1A9D7}"/>
                </a:ext>
              </a:extLst>
            </p:cNvPr>
            <p:cNvSpPr txBox="1"/>
            <p:nvPr/>
          </p:nvSpPr>
          <p:spPr>
            <a:xfrm>
              <a:off x="10419593" y="2230230"/>
              <a:ext cx="117659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~500 h beam lifetime</a:t>
              </a: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8E9D4553-35A8-4C11-72AD-6753E2DA13AE}"/>
                </a:ext>
              </a:extLst>
            </p:cNvPr>
            <p:cNvSpPr/>
            <p:nvPr/>
          </p:nvSpPr>
          <p:spPr>
            <a:xfrm>
              <a:off x="8632844" y="1278076"/>
              <a:ext cx="1574262" cy="215466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263CBC7F-3DF3-4A8B-4D6B-41FA397BD8F1}"/>
                </a:ext>
              </a:extLst>
            </p:cNvPr>
            <p:cNvSpPr txBox="1"/>
            <p:nvPr/>
          </p:nvSpPr>
          <p:spPr>
            <a:xfrm>
              <a:off x="8154841" y="1405779"/>
              <a:ext cx="2431653" cy="523220"/>
            </a:xfrm>
            <a:prstGeom prst="rect">
              <a:avLst/>
            </a:prstGeom>
            <a:solidFill>
              <a:schemeClr val="bg1">
                <a:alpha val="64883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Working temperature range foreseen for FCC-</a:t>
              </a:r>
              <a:r>
                <a:rPr lang="en-GB" sz="1400" dirty="0" err="1"/>
                <a:t>hh</a:t>
              </a:r>
              <a:endParaRPr lang="en-GB" sz="1400" dirty="0"/>
            </a:p>
          </p:txBody>
        </p:sp>
      </p:grpSp>
      <p:sp>
        <p:nvSpPr>
          <p:cNvPr id="28" name="Rettangolo 11">
            <a:extLst>
              <a:ext uri="{FF2B5EF4-FFF2-40B4-BE49-F238E27FC236}">
                <a16:creationId xmlns:a16="http://schemas.microsoft.com/office/drawing/2014/main" id="{E2B9959F-58FA-7391-525B-36F17E0CE7AC}"/>
              </a:ext>
            </a:extLst>
          </p:cNvPr>
          <p:cNvSpPr/>
          <p:nvPr/>
        </p:nvSpPr>
        <p:spPr>
          <a:xfrm>
            <a:off x="0" y="5277856"/>
            <a:ext cx="90801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L. </a:t>
            </a:r>
            <a:r>
              <a:rPr lang="fr-FR" sz="1200" dirty="0" err="1"/>
              <a:t>Spallino</a:t>
            </a:r>
            <a:r>
              <a:rPr lang="fr-FR" sz="1200" dirty="0"/>
              <a:t> et al. </a:t>
            </a:r>
            <a:r>
              <a:rPr lang="fr-FR" sz="1200" dirty="0" err="1"/>
              <a:t>Appl</a:t>
            </a:r>
            <a:r>
              <a:rPr lang="fr-FR" sz="1200" dirty="0"/>
              <a:t>. Phys. </a:t>
            </a:r>
            <a:r>
              <a:rPr lang="fr-FR" sz="1200" dirty="0" err="1"/>
              <a:t>Lett</a:t>
            </a:r>
            <a:r>
              <a:rPr lang="fr-FR" sz="1200" dirty="0"/>
              <a:t>. (2019); L. </a:t>
            </a:r>
            <a:r>
              <a:rPr lang="fr-FR" sz="1200" dirty="0" err="1"/>
              <a:t>Spallino</a:t>
            </a:r>
            <a:r>
              <a:rPr lang="fr-FR" sz="1200" dirty="0"/>
              <a:t>, </a:t>
            </a:r>
            <a:r>
              <a:rPr lang="it-IT" sz="1200" dirty="0" err="1"/>
              <a:t>J</a:t>
            </a:r>
            <a:r>
              <a:rPr lang="it-IT" sz="1200" dirty="0"/>
              <a:t>. </a:t>
            </a:r>
            <a:r>
              <a:rPr lang="it-IT" sz="1200" dirty="0" err="1"/>
              <a:t>Vac</a:t>
            </a:r>
            <a:r>
              <a:rPr lang="it-IT" sz="1200" dirty="0"/>
              <a:t>. Sci. </a:t>
            </a:r>
            <a:r>
              <a:rPr lang="it-IT" sz="1200" dirty="0" err="1"/>
              <a:t>Technol</a:t>
            </a:r>
            <a:r>
              <a:rPr lang="it-IT" sz="1200" dirty="0"/>
              <a:t>. B </a:t>
            </a:r>
            <a:r>
              <a:rPr lang="fr-FR" sz="1200" dirty="0"/>
              <a:t>(2020); L. </a:t>
            </a:r>
            <a:r>
              <a:rPr lang="fr-FR" sz="1200" dirty="0" err="1"/>
              <a:t>Spallino</a:t>
            </a:r>
            <a:r>
              <a:rPr lang="fr-FR" sz="1200" dirty="0"/>
              <a:t> et al., 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Accel</a:t>
            </a:r>
            <a:r>
              <a:rPr lang="fr-FR" sz="1200" dirty="0"/>
              <a:t>. </a:t>
            </a:r>
            <a:r>
              <a:rPr lang="fr-FR" sz="1200" dirty="0" err="1"/>
              <a:t>Beams</a:t>
            </a:r>
            <a:r>
              <a:rPr lang="fr-FR" sz="1200" dirty="0"/>
              <a:t> (2020)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23C03A-856B-7B6F-365A-940BCA4C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84B7B7B4-FAB1-EE97-73C7-EB6E1F24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5441BB9-89C4-449D-95C9-6DBF7B2A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998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Morphology effects on thermal desorption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976C5-1C19-F9A7-3F01-C0D708B1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8625" r="49138"/>
          <a:stretch/>
        </p:blipFill>
        <p:spPr bwMode="auto">
          <a:xfrm>
            <a:off x="9563165" y="366895"/>
            <a:ext cx="2180605" cy="155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B8AF9F-75F4-4587-24F8-570A10481E9D}"/>
              </a:ext>
            </a:extLst>
          </p:cNvPr>
          <p:cNvSpPr txBox="1"/>
          <p:nvPr/>
        </p:nvSpPr>
        <p:spPr>
          <a:xfrm>
            <a:off x="10721961" y="192485"/>
            <a:ext cx="95442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LASE-Cu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20E28A7-B2BB-5F52-0C02-CE68BDD4A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95194" y="2352314"/>
            <a:ext cx="2503246" cy="27124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A1B14B-2E1D-5502-64DA-FA3A9DB79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22"/>
          <a:stretch/>
        </p:blipFill>
        <p:spPr>
          <a:xfrm>
            <a:off x="3223695" y="2355221"/>
            <a:ext cx="2452370" cy="258171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AA793E0-C90F-456D-D1CA-3F66255B138B}"/>
              </a:ext>
            </a:extLst>
          </p:cNvPr>
          <p:cNvSpPr/>
          <p:nvPr/>
        </p:nvSpPr>
        <p:spPr>
          <a:xfrm>
            <a:off x="98530" y="1516083"/>
            <a:ext cx="6111328" cy="359267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077DB60-FAAC-4C25-8BEB-8943E1A6B4EA}"/>
              </a:ext>
            </a:extLst>
          </p:cNvPr>
          <p:cNvSpPr txBox="1"/>
          <p:nvPr/>
        </p:nvSpPr>
        <p:spPr>
          <a:xfrm>
            <a:off x="165748" y="1580144"/>
            <a:ext cx="5976892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TPD from LASE-Cu for temperature induced vacuum transient study</a:t>
            </a:r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13287A54-3484-FFA8-A7BF-562CFFBF405B}"/>
              </a:ext>
            </a:extLst>
          </p:cNvPr>
          <p:cNvGrpSpPr/>
          <p:nvPr/>
        </p:nvGrpSpPr>
        <p:grpSpPr>
          <a:xfrm>
            <a:off x="6730616" y="1956351"/>
            <a:ext cx="5218449" cy="3620916"/>
            <a:chOff x="6384706" y="301676"/>
            <a:chExt cx="5218449" cy="3620916"/>
          </a:xfrm>
        </p:grpSpPr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721F9B2B-3A08-8EF7-2C7D-C4164F9F262E}"/>
                </a:ext>
              </a:extLst>
            </p:cNvPr>
            <p:cNvSpPr txBox="1"/>
            <p:nvPr/>
          </p:nvSpPr>
          <p:spPr>
            <a:xfrm>
              <a:off x="6785297" y="301676"/>
              <a:ext cx="4577875" cy="400110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000" b="1" dirty="0">
                  <a:solidFill>
                    <a:schemeClr val="bg1"/>
                  </a:solidFill>
                </a:rPr>
                <a:t>Impact on the working </a:t>
              </a:r>
              <a:r>
                <a:rPr lang="it-IT" sz="2000" b="1" dirty="0" err="1">
                  <a:solidFill>
                    <a:schemeClr val="bg1"/>
                  </a:solidFill>
                </a:rPr>
                <a:t>conditions</a:t>
              </a:r>
              <a:endParaRPr lang="it-IT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661BC0E1-7B32-A94D-D305-CCFDC4510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2268"/>
            <a:stretch>
              <a:fillRect/>
            </a:stretch>
          </p:blipFill>
          <p:spPr bwMode="auto">
            <a:xfrm>
              <a:off x="6384706" y="765972"/>
              <a:ext cx="5218449" cy="3156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6" name="Connettore 1 35">
              <a:extLst>
                <a:ext uri="{FF2B5EF4-FFF2-40B4-BE49-F238E27FC236}">
                  <a16:creationId xmlns:a16="http://schemas.microsoft.com/office/drawing/2014/main" id="{49573A35-7765-191F-17D0-670D5B0448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8741" y="3028355"/>
              <a:ext cx="4322700" cy="39969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dash"/>
            </a:ln>
            <a:effectLst>
              <a:glow rad="101600">
                <a:schemeClr val="bg1">
                  <a:lumMod val="75000"/>
                  <a:alpha val="2774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7" name="CasellaDiTesto 36">
              <a:extLst>
                <a:ext uri="{FF2B5EF4-FFF2-40B4-BE49-F238E27FC236}">
                  <a16:creationId xmlns:a16="http://schemas.microsoft.com/office/drawing/2014/main" id="{BE160EB6-48D8-EFFD-7B1F-9F26D7A1A9D7}"/>
                </a:ext>
              </a:extLst>
            </p:cNvPr>
            <p:cNvSpPr txBox="1"/>
            <p:nvPr/>
          </p:nvSpPr>
          <p:spPr>
            <a:xfrm>
              <a:off x="10419593" y="2230230"/>
              <a:ext cx="117659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~500 h beam lifetime</a:t>
              </a:r>
            </a:p>
          </p:txBody>
        </p:sp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8E9D4553-35A8-4C11-72AD-6753E2DA13AE}"/>
                </a:ext>
              </a:extLst>
            </p:cNvPr>
            <p:cNvSpPr/>
            <p:nvPr/>
          </p:nvSpPr>
          <p:spPr>
            <a:xfrm>
              <a:off x="8632844" y="1278076"/>
              <a:ext cx="1574262" cy="215466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id="{263CBC7F-3DF3-4A8B-4D6B-41FA397BD8F1}"/>
                </a:ext>
              </a:extLst>
            </p:cNvPr>
            <p:cNvSpPr txBox="1"/>
            <p:nvPr/>
          </p:nvSpPr>
          <p:spPr>
            <a:xfrm>
              <a:off x="8154841" y="1405779"/>
              <a:ext cx="2431653" cy="523220"/>
            </a:xfrm>
            <a:prstGeom prst="rect">
              <a:avLst/>
            </a:prstGeom>
            <a:solidFill>
              <a:schemeClr val="bg1">
                <a:alpha val="64883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Working temperature range foreseen for FCC-</a:t>
              </a:r>
              <a:r>
                <a:rPr lang="en-GB" sz="1400" dirty="0" err="1"/>
                <a:t>hh</a:t>
              </a:r>
              <a:endParaRPr lang="en-GB" sz="1400" dirty="0"/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EE24F39C-B94D-67E6-7354-10E7F03BA403}"/>
              </a:ext>
            </a:extLst>
          </p:cNvPr>
          <p:cNvSpPr txBox="1"/>
          <p:nvPr/>
        </p:nvSpPr>
        <p:spPr>
          <a:xfrm>
            <a:off x="147293" y="5544403"/>
            <a:ext cx="11794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Further studies on dynamic vacuum behaviour at cryogenic temperature are necessary to completely validate/optimize LASE-Cu</a:t>
            </a:r>
          </a:p>
        </p:txBody>
      </p:sp>
      <p:pic>
        <p:nvPicPr>
          <p:cNvPr id="42" name="Immagine 41" descr="Warning Sign PNG Transparent Images | PNG All">
            <a:extLst>
              <a:ext uri="{FF2B5EF4-FFF2-40B4-BE49-F238E27FC236}">
                <a16:creationId xmlns:a16="http://schemas.microsoft.com/office/drawing/2014/main" id="{06AFCC28-03A1-466C-8E98-42EAE826C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367521" y="6086475"/>
            <a:ext cx="762000" cy="635000"/>
          </a:xfrm>
          <a:prstGeom prst="rect">
            <a:avLst/>
          </a:prstGeom>
        </p:spPr>
      </p:pic>
      <p:sp>
        <p:nvSpPr>
          <p:cNvPr id="28" name="Rettangolo 11">
            <a:extLst>
              <a:ext uri="{FF2B5EF4-FFF2-40B4-BE49-F238E27FC236}">
                <a16:creationId xmlns:a16="http://schemas.microsoft.com/office/drawing/2014/main" id="{E2B9959F-58FA-7391-525B-36F17E0CE7AC}"/>
              </a:ext>
            </a:extLst>
          </p:cNvPr>
          <p:cNvSpPr/>
          <p:nvPr/>
        </p:nvSpPr>
        <p:spPr>
          <a:xfrm>
            <a:off x="0" y="5277856"/>
            <a:ext cx="90801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L. </a:t>
            </a:r>
            <a:r>
              <a:rPr lang="fr-FR" sz="1200" dirty="0" err="1"/>
              <a:t>Spallino</a:t>
            </a:r>
            <a:r>
              <a:rPr lang="fr-FR" sz="1200" dirty="0"/>
              <a:t> et al. </a:t>
            </a:r>
            <a:r>
              <a:rPr lang="fr-FR" sz="1200" dirty="0" err="1"/>
              <a:t>Appl</a:t>
            </a:r>
            <a:r>
              <a:rPr lang="fr-FR" sz="1200" dirty="0"/>
              <a:t>. Phys. </a:t>
            </a:r>
            <a:r>
              <a:rPr lang="fr-FR" sz="1200" dirty="0" err="1"/>
              <a:t>Lett</a:t>
            </a:r>
            <a:r>
              <a:rPr lang="fr-FR" sz="1200" dirty="0"/>
              <a:t>. (2019); L. </a:t>
            </a:r>
            <a:r>
              <a:rPr lang="fr-FR" sz="1200" dirty="0" err="1"/>
              <a:t>Spallino</a:t>
            </a:r>
            <a:r>
              <a:rPr lang="fr-FR" sz="1200" dirty="0"/>
              <a:t>, </a:t>
            </a:r>
            <a:r>
              <a:rPr lang="it-IT" sz="1200" dirty="0" err="1"/>
              <a:t>J</a:t>
            </a:r>
            <a:r>
              <a:rPr lang="it-IT" sz="1200" dirty="0"/>
              <a:t>. </a:t>
            </a:r>
            <a:r>
              <a:rPr lang="it-IT" sz="1200" dirty="0" err="1"/>
              <a:t>Vac</a:t>
            </a:r>
            <a:r>
              <a:rPr lang="it-IT" sz="1200" dirty="0"/>
              <a:t>. Sci. </a:t>
            </a:r>
            <a:r>
              <a:rPr lang="it-IT" sz="1200" dirty="0" err="1"/>
              <a:t>Technol</a:t>
            </a:r>
            <a:r>
              <a:rPr lang="it-IT" sz="1200" dirty="0"/>
              <a:t>. B </a:t>
            </a:r>
            <a:r>
              <a:rPr lang="fr-FR" sz="1200" dirty="0"/>
              <a:t>(2020); L. </a:t>
            </a:r>
            <a:r>
              <a:rPr lang="fr-FR" sz="1200" dirty="0" err="1"/>
              <a:t>Spallino</a:t>
            </a:r>
            <a:r>
              <a:rPr lang="fr-FR" sz="1200" dirty="0"/>
              <a:t> et al., 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Accel</a:t>
            </a:r>
            <a:r>
              <a:rPr lang="fr-FR" sz="1200" dirty="0"/>
              <a:t>. </a:t>
            </a:r>
            <a:r>
              <a:rPr lang="fr-FR" sz="1200" dirty="0" err="1"/>
              <a:t>Beams</a:t>
            </a:r>
            <a:r>
              <a:rPr lang="fr-FR" sz="1200" dirty="0"/>
              <a:t> (2020)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E455835-6504-73EC-10B2-288DBD4E8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45081D3-FA42-EC8A-453B-068F14F7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C73DB6FD-EA6A-6AE6-FD95-C6C506829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dirty="0"/>
              <a:t>Does the morphology affect electron desorption? </a:t>
            </a:r>
            <a:endParaRPr lang="en-GB" sz="5400" b="1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3">
            <a:extLst>
              <a:ext uri="{FF2B5EF4-FFF2-40B4-BE49-F238E27FC236}">
                <a16:creationId xmlns:a16="http://schemas.microsoft.com/office/drawing/2014/main" id="{587F6A11-3EA0-1AEA-5EB4-B6EF52231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8625" r="49138"/>
          <a:stretch/>
        </p:blipFill>
        <p:spPr bwMode="auto">
          <a:xfrm>
            <a:off x="8305079" y="4926507"/>
            <a:ext cx="2394131" cy="1704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5" name="Gruppo 124">
            <a:extLst>
              <a:ext uri="{FF2B5EF4-FFF2-40B4-BE49-F238E27FC236}">
                <a16:creationId xmlns:a16="http://schemas.microsoft.com/office/drawing/2014/main" id="{5FB33873-312F-B402-BB83-7EABAC2B2E1A}"/>
              </a:ext>
            </a:extLst>
          </p:cNvPr>
          <p:cNvGrpSpPr/>
          <p:nvPr/>
        </p:nvGrpSpPr>
        <p:grpSpPr>
          <a:xfrm>
            <a:off x="669036" y="2034103"/>
            <a:ext cx="10700927" cy="3796703"/>
            <a:chOff x="669036" y="2034103"/>
            <a:chExt cx="10700927" cy="3796703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355A4F51-2505-6CE5-E147-133BBB25FDA4}"/>
                </a:ext>
              </a:extLst>
            </p:cNvPr>
            <p:cNvGrpSpPr/>
            <p:nvPr/>
          </p:nvGrpSpPr>
          <p:grpSpPr>
            <a:xfrm>
              <a:off x="669036" y="3314417"/>
              <a:ext cx="6745655" cy="2516389"/>
              <a:chOff x="295230" y="1734998"/>
              <a:chExt cx="6745655" cy="2516389"/>
            </a:xfrm>
          </p:grpSpPr>
          <p:sp>
            <p:nvSpPr>
              <p:cNvPr id="104" name="CasellaDiTesto 103">
                <a:extLst>
                  <a:ext uri="{FF2B5EF4-FFF2-40B4-BE49-F238E27FC236}">
                    <a16:creationId xmlns:a16="http://schemas.microsoft.com/office/drawing/2014/main" id="{3B66AB55-D024-1889-61F6-A38FAA1EAA20}"/>
                  </a:ext>
                </a:extLst>
              </p:cNvPr>
              <p:cNvSpPr txBox="1"/>
              <p:nvPr/>
            </p:nvSpPr>
            <p:spPr>
              <a:xfrm>
                <a:off x="376906" y="1734998"/>
                <a:ext cx="24302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FF0000"/>
                    </a:solidFill>
                  </a:rPr>
                  <a:t>proton bunches</a:t>
                </a:r>
              </a:p>
            </p:txBody>
          </p:sp>
          <p:grpSp>
            <p:nvGrpSpPr>
              <p:cNvPr id="105" name="Gruppo 104">
                <a:extLst>
                  <a:ext uri="{FF2B5EF4-FFF2-40B4-BE49-F238E27FC236}">
                    <a16:creationId xmlns:a16="http://schemas.microsoft.com/office/drawing/2014/main" id="{13F73335-A3CA-A115-63B4-783783285337}"/>
                  </a:ext>
                </a:extLst>
              </p:cNvPr>
              <p:cNvGrpSpPr/>
              <p:nvPr/>
            </p:nvGrpSpPr>
            <p:grpSpPr>
              <a:xfrm>
                <a:off x="652967" y="2298857"/>
                <a:ext cx="2164526" cy="842293"/>
                <a:chOff x="686719" y="956295"/>
                <a:chExt cx="2164526" cy="842293"/>
              </a:xfrm>
            </p:grpSpPr>
            <p:sp>
              <p:nvSpPr>
                <p:cNvPr id="115" name="Ovale 114">
                  <a:extLst>
                    <a:ext uri="{FF2B5EF4-FFF2-40B4-BE49-F238E27FC236}">
                      <a16:creationId xmlns:a16="http://schemas.microsoft.com/office/drawing/2014/main" id="{FE25DABD-8223-6B31-2811-2CDFEF3E0C36}"/>
                    </a:ext>
                  </a:extLst>
                </p:cNvPr>
                <p:cNvSpPr/>
                <p:nvPr/>
              </p:nvSpPr>
              <p:spPr>
                <a:xfrm>
                  <a:off x="1103061" y="956295"/>
                  <a:ext cx="814639" cy="421527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16" name="Connettore 2 115">
                  <a:extLst>
                    <a:ext uri="{FF2B5EF4-FFF2-40B4-BE49-F238E27FC236}">
                      <a16:creationId xmlns:a16="http://schemas.microsoft.com/office/drawing/2014/main" id="{7206D8A8-7BE9-A758-96C9-6F062BFE370A}"/>
                    </a:ext>
                  </a:extLst>
                </p:cNvPr>
                <p:cNvCxnSpPr>
                  <a:cxnSpLocks/>
                  <a:stCxn id="115" idx="6"/>
                </p:cNvCxnSpPr>
                <p:nvPr/>
              </p:nvCxnSpPr>
              <p:spPr>
                <a:xfrm>
                  <a:off x="1917700" y="1167059"/>
                  <a:ext cx="933545" cy="0"/>
                </a:xfrm>
                <a:prstGeom prst="straightConnector1">
                  <a:avLst/>
                </a:prstGeom>
                <a:ln w="127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CasellaDiTesto 116">
                  <a:extLst>
                    <a:ext uri="{FF2B5EF4-FFF2-40B4-BE49-F238E27FC236}">
                      <a16:creationId xmlns:a16="http://schemas.microsoft.com/office/drawing/2014/main" id="{5FC41CA9-00AA-7DE4-9616-9E8DFD414930}"/>
                    </a:ext>
                  </a:extLst>
                </p:cNvPr>
                <p:cNvSpPr txBox="1"/>
                <p:nvPr/>
              </p:nvSpPr>
              <p:spPr>
                <a:xfrm>
                  <a:off x="686719" y="1029593"/>
                  <a:ext cx="30296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b="1" dirty="0">
                      <a:solidFill>
                        <a:srgbClr val="C00000"/>
                      </a:solidFill>
                    </a:rPr>
                    <a:t>p</a:t>
                  </a:r>
                </a:p>
              </p:txBody>
            </p:sp>
            <p:sp>
              <p:nvSpPr>
                <p:cNvPr id="118" name="Ovale 117">
                  <a:extLst>
                    <a:ext uri="{FF2B5EF4-FFF2-40B4-BE49-F238E27FC236}">
                      <a16:creationId xmlns:a16="http://schemas.microsoft.com/office/drawing/2014/main" id="{B8B7582F-6D8B-E989-9ECF-300CA06C27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510380" y="1214259"/>
                  <a:ext cx="180000" cy="18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19" name="Connettore 2 118">
                  <a:extLst>
                    <a:ext uri="{FF2B5EF4-FFF2-40B4-BE49-F238E27FC236}">
                      <a16:creationId xmlns:a16="http://schemas.microsoft.com/office/drawing/2014/main" id="{43A03AE5-3A18-71F8-E0EA-8980472F25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00380" y="1333509"/>
                  <a:ext cx="317320" cy="465079"/>
                </a:xfrm>
                <a:prstGeom prst="straightConnector1">
                  <a:avLst/>
                </a:prstGeom>
                <a:ln w="127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6" name="CasellaDiTesto 105">
                <a:extLst>
                  <a:ext uri="{FF2B5EF4-FFF2-40B4-BE49-F238E27FC236}">
                    <a16:creationId xmlns:a16="http://schemas.microsoft.com/office/drawing/2014/main" id="{2A5F3ECE-B289-3E1B-385E-883AC578C3F9}"/>
                  </a:ext>
                </a:extLst>
              </p:cNvPr>
              <p:cNvSpPr txBox="1"/>
              <p:nvPr/>
            </p:nvSpPr>
            <p:spPr>
              <a:xfrm>
                <a:off x="1495436" y="2791384"/>
                <a:ext cx="3314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b="1" dirty="0">
                    <a:solidFill>
                      <a:srgbClr val="0070C0"/>
                    </a:solidFill>
                  </a:rPr>
                  <a:t>e</a:t>
                </a:r>
              </a:p>
            </p:txBody>
          </p:sp>
          <p:sp>
            <p:nvSpPr>
              <p:cNvPr id="107" name="CasellaDiTesto 106">
                <a:extLst>
                  <a:ext uri="{FF2B5EF4-FFF2-40B4-BE49-F238E27FC236}">
                    <a16:creationId xmlns:a16="http://schemas.microsoft.com/office/drawing/2014/main" id="{95016909-B882-63EA-ACA0-8E6C8D8BF4D2}"/>
                  </a:ext>
                </a:extLst>
              </p:cNvPr>
              <p:cNvSpPr txBox="1"/>
              <p:nvPr/>
            </p:nvSpPr>
            <p:spPr>
              <a:xfrm>
                <a:off x="581029" y="3605056"/>
                <a:ext cx="192911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Beam ionizes residual gas</a:t>
                </a:r>
              </a:p>
            </p:txBody>
          </p:sp>
          <p:cxnSp>
            <p:nvCxnSpPr>
              <p:cNvPr id="108" name="Connettore 1 107">
                <a:extLst>
                  <a:ext uri="{FF2B5EF4-FFF2-40B4-BE49-F238E27FC236}">
                    <a16:creationId xmlns:a16="http://schemas.microsoft.com/office/drawing/2014/main" id="{5F479298-1051-CA3C-AEE6-9BE9B0A7A3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5230" y="3518364"/>
                <a:ext cx="288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CasellaDiTesto 108">
                <a:extLst>
                  <a:ext uri="{FF2B5EF4-FFF2-40B4-BE49-F238E27FC236}">
                    <a16:creationId xmlns:a16="http://schemas.microsoft.com/office/drawing/2014/main" id="{F6C99110-53EE-B8AF-29A2-A7F61CD6C54B}"/>
                  </a:ext>
                </a:extLst>
              </p:cNvPr>
              <p:cNvSpPr txBox="1"/>
              <p:nvPr/>
            </p:nvSpPr>
            <p:spPr>
              <a:xfrm>
                <a:off x="3360416" y="3604887"/>
                <a:ext cx="3680469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Electrons (also coming from e-cloud) impact the beampipe</a:t>
                </a:r>
              </a:p>
            </p:txBody>
          </p:sp>
          <p:cxnSp>
            <p:nvCxnSpPr>
              <p:cNvPr id="110" name="Connettore 1 109">
                <a:extLst>
                  <a:ext uri="{FF2B5EF4-FFF2-40B4-BE49-F238E27FC236}">
                    <a16:creationId xmlns:a16="http://schemas.microsoft.com/office/drawing/2014/main" id="{F4E0C3AC-8BAC-5219-98F9-AA8E3DF3F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22354" y="3518364"/>
                <a:ext cx="2880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1" name="Gruppo 110">
                <a:extLst>
                  <a:ext uri="{FF2B5EF4-FFF2-40B4-BE49-F238E27FC236}">
                    <a16:creationId xmlns:a16="http://schemas.microsoft.com/office/drawing/2014/main" id="{5DABB34D-B4EB-D788-3AD9-7563DA5F9969}"/>
                  </a:ext>
                </a:extLst>
              </p:cNvPr>
              <p:cNvGrpSpPr/>
              <p:nvPr/>
            </p:nvGrpSpPr>
            <p:grpSpPr>
              <a:xfrm>
                <a:off x="4812309" y="2709221"/>
                <a:ext cx="500090" cy="584329"/>
                <a:chOff x="4622394" y="1531759"/>
                <a:chExt cx="500090" cy="584329"/>
              </a:xfrm>
            </p:grpSpPr>
            <p:sp>
              <p:nvSpPr>
                <p:cNvPr id="112" name="CasellaDiTesto 111">
                  <a:extLst>
                    <a:ext uri="{FF2B5EF4-FFF2-40B4-BE49-F238E27FC236}">
                      <a16:creationId xmlns:a16="http://schemas.microsoft.com/office/drawing/2014/main" id="{9AD14EA9-F97C-D551-2D42-D780482BD4FF}"/>
                    </a:ext>
                  </a:extLst>
                </p:cNvPr>
                <p:cNvSpPr txBox="1"/>
                <p:nvPr/>
              </p:nvSpPr>
              <p:spPr>
                <a:xfrm>
                  <a:off x="4622394" y="1685811"/>
                  <a:ext cx="30296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b="1" dirty="0">
                      <a:solidFill>
                        <a:srgbClr val="0070C0"/>
                      </a:solidFill>
                    </a:rPr>
                    <a:t>e</a:t>
                  </a:r>
                </a:p>
              </p:txBody>
            </p:sp>
            <p:sp>
              <p:nvSpPr>
                <p:cNvPr id="113" name="Ovale 112">
                  <a:extLst>
                    <a:ext uri="{FF2B5EF4-FFF2-40B4-BE49-F238E27FC236}">
                      <a16:creationId xmlns:a16="http://schemas.microsoft.com/office/drawing/2014/main" id="{3E76EA76-0FDB-BAE1-D17F-66FDBE2E7F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15164" y="1531759"/>
                  <a:ext cx="180000" cy="18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114" name="Connettore 2 113">
                  <a:extLst>
                    <a:ext uri="{FF2B5EF4-FFF2-40B4-BE49-F238E27FC236}">
                      <a16:creationId xmlns:a16="http://schemas.microsoft.com/office/drawing/2014/main" id="{6A054418-B2B7-D305-54D9-966747990F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5164" y="1651009"/>
                  <a:ext cx="317320" cy="465079"/>
                </a:xfrm>
                <a:prstGeom prst="straightConnector1">
                  <a:avLst/>
                </a:prstGeom>
                <a:ln w="127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3" name="Gruppo 122">
              <a:extLst>
                <a:ext uri="{FF2B5EF4-FFF2-40B4-BE49-F238E27FC236}">
                  <a16:creationId xmlns:a16="http://schemas.microsoft.com/office/drawing/2014/main" id="{088B6C62-52A6-4272-94A1-794A970AAE50}"/>
                </a:ext>
              </a:extLst>
            </p:cNvPr>
            <p:cNvGrpSpPr/>
            <p:nvPr/>
          </p:nvGrpSpPr>
          <p:grpSpPr>
            <a:xfrm>
              <a:off x="7625739" y="2034103"/>
              <a:ext cx="3744224" cy="2628845"/>
              <a:chOff x="7625739" y="2034103"/>
              <a:chExt cx="3744224" cy="2628845"/>
            </a:xfrm>
          </p:grpSpPr>
          <p:grpSp>
            <p:nvGrpSpPr>
              <p:cNvPr id="16" name="Gruppo 15">
                <a:extLst>
                  <a:ext uri="{FF2B5EF4-FFF2-40B4-BE49-F238E27FC236}">
                    <a16:creationId xmlns:a16="http://schemas.microsoft.com/office/drawing/2014/main" id="{4A8B872F-2FDB-7606-C3AB-FC4563FD2590}"/>
                  </a:ext>
                </a:extLst>
              </p:cNvPr>
              <p:cNvGrpSpPr/>
              <p:nvPr/>
            </p:nvGrpSpPr>
            <p:grpSpPr>
              <a:xfrm>
                <a:off x="8041644" y="3092754"/>
                <a:ext cx="2921000" cy="843713"/>
                <a:chOff x="5046037" y="4379122"/>
                <a:chExt cx="2921000" cy="843713"/>
              </a:xfrm>
            </p:grpSpPr>
            <p:sp>
              <p:nvSpPr>
                <p:cNvPr id="22" name="Rettangolo 21">
                  <a:extLst>
                    <a:ext uri="{FF2B5EF4-FFF2-40B4-BE49-F238E27FC236}">
                      <a16:creationId xmlns:a16="http://schemas.microsoft.com/office/drawing/2014/main" id="{8D016EFA-5A63-C09A-3549-012D00DF512B}"/>
                    </a:ext>
                  </a:extLst>
                </p:cNvPr>
                <p:cNvSpPr/>
                <p:nvPr/>
              </p:nvSpPr>
              <p:spPr>
                <a:xfrm>
                  <a:off x="5046037" y="4587110"/>
                  <a:ext cx="2921000" cy="6357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grpSp>
              <p:nvGrpSpPr>
                <p:cNvPr id="23" name="Gruppo 350">
                  <a:extLst>
                    <a:ext uri="{FF2B5EF4-FFF2-40B4-BE49-F238E27FC236}">
                      <a16:creationId xmlns:a16="http://schemas.microsoft.com/office/drawing/2014/main" id="{7AC01E80-9D84-76C9-55EC-D6884B61456E}"/>
                    </a:ext>
                  </a:extLst>
                </p:cNvPr>
                <p:cNvGrpSpPr/>
                <p:nvPr/>
              </p:nvGrpSpPr>
              <p:grpSpPr>
                <a:xfrm>
                  <a:off x="5046037" y="4379122"/>
                  <a:ext cx="2902630" cy="554882"/>
                  <a:chOff x="5000628" y="4143380"/>
                  <a:chExt cx="2691533" cy="514528"/>
                </a:xfrm>
                <a:solidFill>
                  <a:schemeClr val="bg1">
                    <a:lumMod val="50000"/>
                  </a:schemeClr>
                </a:solidFill>
              </p:grpSpPr>
              <p:sp>
                <p:nvSpPr>
                  <p:cNvPr id="24" name="Ovale 23">
                    <a:extLst>
                      <a:ext uri="{FF2B5EF4-FFF2-40B4-BE49-F238E27FC236}">
                        <a16:creationId xmlns:a16="http://schemas.microsoft.com/office/drawing/2014/main" id="{15A404CE-6F19-CF75-F338-4E3C58A59CB6}"/>
                      </a:ext>
                    </a:extLst>
                  </p:cNvPr>
                  <p:cNvSpPr/>
                  <p:nvPr/>
                </p:nvSpPr>
                <p:spPr>
                  <a:xfrm>
                    <a:off x="6572264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" name="Ovale 24">
                    <a:extLst>
                      <a:ext uri="{FF2B5EF4-FFF2-40B4-BE49-F238E27FC236}">
                        <a16:creationId xmlns:a16="http://schemas.microsoft.com/office/drawing/2014/main" id="{41BA151E-FF0A-5654-6ABD-810F76198210}"/>
                      </a:ext>
                    </a:extLst>
                  </p:cNvPr>
                  <p:cNvSpPr/>
                  <p:nvPr/>
                </p:nvSpPr>
                <p:spPr>
                  <a:xfrm>
                    <a:off x="5715008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" name="Ovale 25">
                    <a:extLst>
                      <a:ext uri="{FF2B5EF4-FFF2-40B4-BE49-F238E27FC236}">
                        <a16:creationId xmlns:a16="http://schemas.microsoft.com/office/drawing/2014/main" id="{ACF33F0D-4B25-05F8-D296-59C186ED444C}"/>
                      </a:ext>
                    </a:extLst>
                  </p:cNvPr>
                  <p:cNvSpPr/>
                  <p:nvPr/>
                </p:nvSpPr>
                <p:spPr>
                  <a:xfrm>
                    <a:off x="5429256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Ovale 28">
                    <a:extLst>
                      <a:ext uri="{FF2B5EF4-FFF2-40B4-BE49-F238E27FC236}">
                        <a16:creationId xmlns:a16="http://schemas.microsoft.com/office/drawing/2014/main" id="{C950190E-01FB-B0D0-7CB0-72F922D9E0E7}"/>
                      </a:ext>
                    </a:extLst>
                  </p:cNvPr>
                  <p:cNvSpPr/>
                  <p:nvPr/>
                </p:nvSpPr>
                <p:spPr>
                  <a:xfrm>
                    <a:off x="6000760" y="4357694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e 29">
                    <a:extLst>
                      <a:ext uri="{FF2B5EF4-FFF2-40B4-BE49-F238E27FC236}">
                        <a16:creationId xmlns:a16="http://schemas.microsoft.com/office/drawing/2014/main" id="{89D6FA1A-A388-E92C-0983-23BAA5213F18}"/>
                      </a:ext>
                    </a:extLst>
                  </p:cNvPr>
                  <p:cNvSpPr/>
                  <p:nvPr/>
                </p:nvSpPr>
                <p:spPr>
                  <a:xfrm>
                    <a:off x="5357818" y="419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Ovale 30">
                    <a:extLst>
                      <a:ext uri="{FF2B5EF4-FFF2-40B4-BE49-F238E27FC236}">
                        <a16:creationId xmlns:a16="http://schemas.microsoft.com/office/drawing/2014/main" id="{5BBC7414-B197-BEB7-0448-3651FF2B83C0}"/>
                      </a:ext>
                    </a:extLst>
                  </p:cNvPr>
                  <p:cNvSpPr/>
                  <p:nvPr/>
                </p:nvSpPr>
                <p:spPr>
                  <a:xfrm>
                    <a:off x="5500694" y="4143380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" name="Ovale 31">
                    <a:extLst>
                      <a:ext uri="{FF2B5EF4-FFF2-40B4-BE49-F238E27FC236}">
                        <a16:creationId xmlns:a16="http://schemas.microsoft.com/office/drawing/2014/main" id="{645461D8-6236-AFB8-4C49-DDEA8C60F02C}"/>
                      </a:ext>
                    </a:extLst>
                  </p:cNvPr>
                  <p:cNvSpPr/>
                  <p:nvPr/>
                </p:nvSpPr>
                <p:spPr>
                  <a:xfrm>
                    <a:off x="5643570" y="4143380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e 39">
                    <a:extLst>
                      <a:ext uri="{FF2B5EF4-FFF2-40B4-BE49-F238E27FC236}">
                        <a16:creationId xmlns:a16="http://schemas.microsoft.com/office/drawing/2014/main" id="{975FBAA9-C1A2-5C27-A344-614391EC7467}"/>
                      </a:ext>
                    </a:extLst>
                  </p:cNvPr>
                  <p:cNvSpPr/>
                  <p:nvPr/>
                </p:nvSpPr>
                <p:spPr>
                  <a:xfrm>
                    <a:off x="6072198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e 40">
                    <a:extLst>
                      <a:ext uri="{FF2B5EF4-FFF2-40B4-BE49-F238E27FC236}">
                        <a16:creationId xmlns:a16="http://schemas.microsoft.com/office/drawing/2014/main" id="{5338CF28-5A6D-44A8-F988-A3383F0737C3}"/>
                      </a:ext>
                    </a:extLst>
                  </p:cNvPr>
                  <p:cNvSpPr/>
                  <p:nvPr/>
                </p:nvSpPr>
                <p:spPr>
                  <a:xfrm>
                    <a:off x="5214942" y="419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e 41">
                    <a:extLst>
                      <a:ext uri="{FF2B5EF4-FFF2-40B4-BE49-F238E27FC236}">
                        <a16:creationId xmlns:a16="http://schemas.microsoft.com/office/drawing/2014/main" id="{D1AFA160-2CFA-A796-DDC5-77B36A74F967}"/>
                      </a:ext>
                    </a:extLst>
                  </p:cNvPr>
                  <p:cNvSpPr/>
                  <p:nvPr/>
                </p:nvSpPr>
                <p:spPr>
                  <a:xfrm>
                    <a:off x="7429520" y="419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e 42">
                    <a:extLst>
                      <a:ext uri="{FF2B5EF4-FFF2-40B4-BE49-F238E27FC236}">
                        <a16:creationId xmlns:a16="http://schemas.microsoft.com/office/drawing/2014/main" id="{177E92EE-0471-31B3-249E-5E1822DB124F}"/>
                      </a:ext>
                    </a:extLst>
                  </p:cNvPr>
                  <p:cNvSpPr/>
                  <p:nvPr/>
                </p:nvSpPr>
                <p:spPr>
                  <a:xfrm>
                    <a:off x="6072198" y="428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e 43">
                    <a:extLst>
                      <a:ext uri="{FF2B5EF4-FFF2-40B4-BE49-F238E27FC236}">
                        <a16:creationId xmlns:a16="http://schemas.microsoft.com/office/drawing/2014/main" id="{46755DAF-1F9A-7633-9477-D1E031169EBC}"/>
                      </a:ext>
                    </a:extLst>
                  </p:cNvPr>
                  <p:cNvSpPr/>
                  <p:nvPr/>
                </p:nvSpPr>
                <p:spPr>
                  <a:xfrm>
                    <a:off x="5929322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Ovale 44">
                    <a:extLst>
                      <a:ext uri="{FF2B5EF4-FFF2-40B4-BE49-F238E27FC236}">
                        <a16:creationId xmlns:a16="http://schemas.microsoft.com/office/drawing/2014/main" id="{38EAFE9A-BB99-9563-3B9E-00BB7A78F246}"/>
                      </a:ext>
                    </a:extLst>
                  </p:cNvPr>
                  <p:cNvSpPr/>
                  <p:nvPr/>
                </p:nvSpPr>
                <p:spPr>
                  <a:xfrm>
                    <a:off x="6000760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e 45">
                    <a:extLst>
                      <a:ext uri="{FF2B5EF4-FFF2-40B4-BE49-F238E27FC236}">
                        <a16:creationId xmlns:a16="http://schemas.microsoft.com/office/drawing/2014/main" id="{A83B248D-3FFA-165A-E997-EFEDB80A99FB}"/>
                      </a:ext>
                    </a:extLst>
                  </p:cNvPr>
                  <p:cNvSpPr/>
                  <p:nvPr/>
                </p:nvSpPr>
                <p:spPr>
                  <a:xfrm>
                    <a:off x="5786446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e 46">
                    <a:extLst>
                      <a:ext uri="{FF2B5EF4-FFF2-40B4-BE49-F238E27FC236}">
                        <a16:creationId xmlns:a16="http://schemas.microsoft.com/office/drawing/2014/main" id="{F62FBD67-7CE2-E119-87FE-161D25B31916}"/>
                      </a:ext>
                    </a:extLst>
                  </p:cNvPr>
                  <p:cNvSpPr/>
                  <p:nvPr/>
                </p:nvSpPr>
                <p:spPr>
                  <a:xfrm>
                    <a:off x="5143504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e 47">
                    <a:extLst>
                      <a:ext uri="{FF2B5EF4-FFF2-40B4-BE49-F238E27FC236}">
                        <a16:creationId xmlns:a16="http://schemas.microsoft.com/office/drawing/2014/main" id="{3791323F-CB33-C91A-21DA-4FEF6D6D8065}"/>
                      </a:ext>
                    </a:extLst>
                  </p:cNvPr>
                  <p:cNvSpPr/>
                  <p:nvPr/>
                </p:nvSpPr>
                <p:spPr>
                  <a:xfrm>
                    <a:off x="5072066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e 48">
                    <a:extLst>
                      <a:ext uri="{FF2B5EF4-FFF2-40B4-BE49-F238E27FC236}">
                        <a16:creationId xmlns:a16="http://schemas.microsoft.com/office/drawing/2014/main" id="{AB37DBAB-BEE2-46A7-E87C-C19B21835553}"/>
                      </a:ext>
                    </a:extLst>
                  </p:cNvPr>
                  <p:cNvSpPr/>
                  <p:nvPr/>
                </p:nvSpPr>
                <p:spPr>
                  <a:xfrm>
                    <a:off x="6511444" y="4290964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e 49">
                    <a:extLst>
                      <a:ext uri="{FF2B5EF4-FFF2-40B4-BE49-F238E27FC236}">
                        <a16:creationId xmlns:a16="http://schemas.microsoft.com/office/drawing/2014/main" id="{1A5C2A06-8613-DADE-F2AC-486FF141808D}"/>
                      </a:ext>
                    </a:extLst>
                  </p:cNvPr>
                  <p:cNvSpPr/>
                  <p:nvPr/>
                </p:nvSpPr>
                <p:spPr>
                  <a:xfrm>
                    <a:off x="6421444" y="4245964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" name="Ovale 50">
                    <a:extLst>
                      <a:ext uri="{FF2B5EF4-FFF2-40B4-BE49-F238E27FC236}">
                        <a16:creationId xmlns:a16="http://schemas.microsoft.com/office/drawing/2014/main" id="{6B315501-C056-1BF0-B1D3-609476135312}"/>
                      </a:ext>
                    </a:extLst>
                  </p:cNvPr>
                  <p:cNvSpPr/>
                  <p:nvPr/>
                </p:nvSpPr>
                <p:spPr>
                  <a:xfrm>
                    <a:off x="6331444" y="422516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e 51">
                    <a:extLst>
                      <a:ext uri="{FF2B5EF4-FFF2-40B4-BE49-F238E27FC236}">
                        <a16:creationId xmlns:a16="http://schemas.microsoft.com/office/drawing/2014/main" id="{2A16B969-0061-867A-9B6F-19F808A61BB6}"/>
                      </a:ext>
                    </a:extLst>
                  </p:cNvPr>
                  <p:cNvSpPr/>
                  <p:nvPr/>
                </p:nvSpPr>
                <p:spPr>
                  <a:xfrm>
                    <a:off x="6286512" y="428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e 52">
                    <a:extLst>
                      <a:ext uri="{FF2B5EF4-FFF2-40B4-BE49-F238E27FC236}">
                        <a16:creationId xmlns:a16="http://schemas.microsoft.com/office/drawing/2014/main" id="{DBB9CCAD-C711-ACBF-CB50-216AC2F52A8F}"/>
                      </a:ext>
                    </a:extLst>
                  </p:cNvPr>
                  <p:cNvSpPr/>
                  <p:nvPr/>
                </p:nvSpPr>
                <p:spPr>
                  <a:xfrm>
                    <a:off x="6215074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e 53">
                    <a:extLst>
                      <a:ext uri="{FF2B5EF4-FFF2-40B4-BE49-F238E27FC236}">
                        <a16:creationId xmlns:a16="http://schemas.microsoft.com/office/drawing/2014/main" id="{E46E5338-CEC0-FAB0-CEBD-F2B1728352DA}"/>
                      </a:ext>
                    </a:extLst>
                  </p:cNvPr>
                  <p:cNvSpPr/>
                  <p:nvPr/>
                </p:nvSpPr>
                <p:spPr>
                  <a:xfrm>
                    <a:off x="6916444" y="4284037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Ovale 54">
                    <a:extLst>
                      <a:ext uri="{FF2B5EF4-FFF2-40B4-BE49-F238E27FC236}">
                        <a16:creationId xmlns:a16="http://schemas.microsoft.com/office/drawing/2014/main" id="{2F5C0441-8891-5942-CEC4-46D9C92FD7DC}"/>
                      </a:ext>
                    </a:extLst>
                  </p:cNvPr>
                  <p:cNvSpPr/>
                  <p:nvPr/>
                </p:nvSpPr>
                <p:spPr>
                  <a:xfrm>
                    <a:off x="6826444" y="4263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e 55">
                    <a:extLst>
                      <a:ext uri="{FF2B5EF4-FFF2-40B4-BE49-F238E27FC236}">
                        <a16:creationId xmlns:a16="http://schemas.microsoft.com/office/drawing/2014/main" id="{A17B35BD-321B-4CBA-6BD2-D419CDDE64DA}"/>
                      </a:ext>
                    </a:extLst>
                  </p:cNvPr>
                  <p:cNvSpPr/>
                  <p:nvPr/>
                </p:nvSpPr>
                <p:spPr>
                  <a:xfrm>
                    <a:off x="6736444" y="4290964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e 56">
                    <a:extLst>
                      <a:ext uri="{FF2B5EF4-FFF2-40B4-BE49-F238E27FC236}">
                        <a16:creationId xmlns:a16="http://schemas.microsoft.com/office/drawing/2014/main" id="{5B7F6DAE-60B2-4B91-DD34-FFAD42FA46D6}"/>
                      </a:ext>
                    </a:extLst>
                  </p:cNvPr>
                  <p:cNvSpPr/>
                  <p:nvPr/>
                </p:nvSpPr>
                <p:spPr>
                  <a:xfrm>
                    <a:off x="6646444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e 57">
                    <a:extLst>
                      <a:ext uri="{FF2B5EF4-FFF2-40B4-BE49-F238E27FC236}">
                        <a16:creationId xmlns:a16="http://schemas.microsoft.com/office/drawing/2014/main" id="{5A82A1A2-E8BF-D3AE-686C-C626EF35A941}"/>
                      </a:ext>
                    </a:extLst>
                  </p:cNvPr>
                  <p:cNvSpPr/>
                  <p:nvPr/>
                </p:nvSpPr>
                <p:spPr>
                  <a:xfrm>
                    <a:off x="6601444" y="431516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e 58">
                    <a:extLst>
                      <a:ext uri="{FF2B5EF4-FFF2-40B4-BE49-F238E27FC236}">
                        <a16:creationId xmlns:a16="http://schemas.microsoft.com/office/drawing/2014/main" id="{38E6080A-C4F9-F8CD-A322-B769734BC8A7}"/>
                      </a:ext>
                    </a:extLst>
                  </p:cNvPr>
                  <p:cNvSpPr/>
                  <p:nvPr/>
                </p:nvSpPr>
                <p:spPr>
                  <a:xfrm>
                    <a:off x="7572396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Ovale 59">
                    <a:extLst>
                      <a:ext uri="{FF2B5EF4-FFF2-40B4-BE49-F238E27FC236}">
                        <a16:creationId xmlns:a16="http://schemas.microsoft.com/office/drawing/2014/main" id="{DE6A82B1-DAC6-ADA1-FE6C-BEFD25E99FFB}"/>
                      </a:ext>
                    </a:extLst>
                  </p:cNvPr>
                  <p:cNvSpPr/>
                  <p:nvPr/>
                </p:nvSpPr>
                <p:spPr>
                  <a:xfrm>
                    <a:off x="7143768" y="4357694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e 60">
                    <a:extLst>
                      <a:ext uri="{FF2B5EF4-FFF2-40B4-BE49-F238E27FC236}">
                        <a16:creationId xmlns:a16="http://schemas.microsoft.com/office/drawing/2014/main" id="{680CE05B-C26F-8EA0-4CC1-8531272BD446}"/>
                      </a:ext>
                    </a:extLst>
                  </p:cNvPr>
                  <p:cNvSpPr/>
                  <p:nvPr/>
                </p:nvSpPr>
                <p:spPr>
                  <a:xfrm>
                    <a:off x="7072330" y="428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e 61">
                    <a:extLst>
                      <a:ext uri="{FF2B5EF4-FFF2-40B4-BE49-F238E27FC236}">
                        <a16:creationId xmlns:a16="http://schemas.microsoft.com/office/drawing/2014/main" id="{A15FB34F-6AAB-6001-27A6-2550039E903F}"/>
                      </a:ext>
                    </a:extLst>
                  </p:cNvPr>
                  <p:cNvSpPr/>
                  <p:nvPr/>
                </p:nvSpPr>
                <p:spPr>
                  <a:xfrm>
                    <a:off x="7000892" y="428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e 62">
                    <a:extLst>
                      <a:ext uri="{FF2B5EF4-FFF2-40B4-BE49-F238E27FC236}">
                        <a16:creationId xmlns:a16="http://schemas.microsoft.com/office/drawing/2014/main" id="{11E5C60E-DA44-77CF-80EC-5ED7B2ACFA97}"/>
                      </a:ext>
                    </a:extLst>
                  </p:cNvPr>
                  <p:cNvSpPr/>
                  <p:nvPr/>
                </p:nvSpPr>
                <p:spPr>
                  <a:xfrm>
                    <a:off x="7215206" y="428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e 63">
                    <a:extLst>
                      <a:ext uri="{FF2B5EF4-FFF2-40B4-BE49-F238E27FC236}">
                        <a16:creationId xmlns:a16="http://schemas.microsoft.com/office/drawing/2014/main" id="{2B4ABA43-F732-391B-D3A8-74D65AB59F2E}"/>
                      </a:ext>
                    </a:extLst>
                  </p:cNvPr>
                  <p:cNvSpPr/>
                  <p:nvPr/>
                </p:nvSpPr>
                <p:spPr>
                  <a:xfrm>
                    <a:off x="5857884" y="428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e 64">
                    <a:extLst>
                      <a:ext uri="{FF2B5EF4-FFF2-40B4-BE49-F238E27FC236}">
                        <a16:creationId xmlns:a16="http://schemas.microsoft.com/office/drawing/2014/main" id="{9F0D08CE-7880-BD1E-6348-3844E58E953D}"/>
                      </a:ext>
                    </a:extLst>
                  </p:cNvPr>
                  <p:cNvSpPr/>
                  <p:nvPr/>
                </p:nvSpPr>
                <p:spPr>
                  <a:xfrm>
                    <a:off x="7358082" y="419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" name="Ovale 65">
                    <a:extLst>
                      <a:ext uri="{FF2B5EF4-FFF2-40B4-BE49-F238E27FC236}">
                        <a16:creationId xmlns:a16="http://schemas.microsoft.com/office/drawing/2014/main" id="{883210B1-FDBF-110C-8EB4-7EC94BB3E0AD}"/>
                      </a:ext>
                    </a:extLst>
                  </p:cNvPr>
                  <p:cNvSpPr/>
                  <p:nvPr/>
                </p:nvSpPr>
                <p:spPr>
                  <a:xfrm>
                    <a:off x="7286644" y="428625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e 66">
                    <a:extLst>
                      <a:ext uri="{FF2B5EF4-FFF2-40B4-BE49-F238E27FC236}">
                        <a16:creationId xmlns:a16="http://schemas.microsoft.com/office/drawing/2014/main" id="{2735C911-942C-6D46-9379-B7D3D06DCCD5}"/>
                      </a:ext>
                    </a:extLst>
                  </p:cNvPr>
                  <p:cNvSpPr/>
                  <p:nvPr/>
                </p:nvSpPr>
                <p:spPr>
                  <a:xfrm>
                    <a:off x="7215206" y="4357694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e 2">
                    <a:extLst>
                      <a:ext uri="{FF2B5EF4-FFF2-40B4-BE49-F238E27FC236}">
                        <a16:creationId xmlns:a16="http://schemas.microsoft.com/office/drawing/2014/main" id="{1F654DD5-ADC7-D61F-79C1-DB77D9FD3E94}"/>
                      </a:ext>
                    </a:extLst>
                  </p:cNvPr>
                  <p:cNvSpPr/>
                  <p:nvPr/>
                </p:nvSpPr>
                <p:spPr>
                  <a:xfrm>
                    <a:off x="5000628" y="4325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e 68">
                    <a:extLst>
                      <a:ext uri="{FF2B5EF4-FFF2-40B4-BE49-F238E27FC236}">
                        <a16:creationId xmlns:a16="http://schemas.microsoft.com/office/drawing/2014/main" id="{60B97E91-46F0-573F-2AD1-75D9A14D9DF4}"/>
                      </a:ext>
                    </a:extLst>
                  </p:cNvPr>
                  <p:cNvSpPr/>
                  <p:nvPr/>
                </p:nvSpPr>
                <p:spPr>
                  <a:xfrm>
                    <a:off x="5119203" y="430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Ovale 69">
                    <a:extLst>
                      <a:ext uri="{FF2B5EF4-FFF2-40B4-BE49-F238E27FC236}">
                        <a16:creationId xmlns:a16="http://schemas.microsoft.com/office/drawing/2014/main" id="{B4558533-98BF-8009-9698-9D91ED5FD431}"/>
                      </a:ext>
                    </a:extLst>
                  </p:cNvPr>
                  <p:cNvSpPr/>
                  <p:nvPr/>
                </p:nvSpPr>
                <p:spPr>
                  <a:xfrm>
                    <a:off x="5559003" y="421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e 70">
                    <a:extLst>
                      <a:ext uri="{FF2B5EF4-FFF2-40B4-BE49-F238E27FC236}">
                        <a16:creationId xmlns:a16="http://schemas.microsoft.com/office/drawing/2014/main" id="{75CEB1CF-70C7-DE8A-08EE-23D6515D0429}"/>
                      </a:ext>
                    </a:extLst>
                  </p:cNvPr>
                  <p:cNvSpPr/>
                  <p:nvPr/>
                </p:nvSpPr>
                <p:spPr>
                  <a:xfrm>
                    <a:off x="5669028" y="438790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e 71">
                    <a:extLst>
                      <a:ext uri="{FF2B5EF4-FFF2-40B4-BE49-F238E27FC236}">
                        <a16:creationId xmlns:a16="http://schemas.microsoft.com/office/drawing/2014/main" id="{D344EF1A-B7A5-FAEE-DF74-325C886ABA23}"/>
                      </a:ext>
                    </a:extLst>
                  </p:cNvPr>
                  <p:cNvSpPr/>
                  <p:nvPr/>
                </p:nvSpPr>
                <p:spPr>
                  <a:xfrm>
                    <a:off x="5316603" y="4325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e 72">
                    <a:extLst>
                      <a:ext uri="{FF2B5EF4-FFF2-40B4-BE49-F238E27FC236}">
                        <a16:creationId xmlns:a16="http://schemas.microsoft.com/office/drawing/2014/main" id="{0AAE283E-C01E-D324-D4C1-4F9459BFCC00}"/>
                      </a:ext>
                    </a:extLst>
                  </p:cNvPr>
                  <p:cNvSpPr/>
                  <p:nvPr/>
                </p:nvSpPr>
                <p:spPr>
                  <a:xfrm>
                    <a:off x="5254203" y="4505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4" name="Ovale 73">
                    <a:extLst>
                      <a:ext uri="{FF2B5EF4-FFF2-40B4-BE49-F238E27FC236}">
                        <a16:creationId xmlns:a16="http://schemas.microsoft.com/office/drawing/2014/main" id="{D1B95795-260E-5614-0C1D-B9E11F24A1CE}"/>
                      </a:ext>
                    </a:extLst>
                  </p:cNvPr>
                  <p:cNvSpPr/>
                  <p:nvPr/>
                </p:nvSpPr>
                <p:spPr>
                  <a:xfrm>
                    <a:off x="5424003" y="4349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" name="Ovale 74">
                    <a:extLst>
                      <a:ext uri="{FF2B5EF4-FFF2-40B4-BE49-F238E27FC236}">
                        <a16:creationId xmlns:a16="http://schemas.microsoft.com/office/drawing/2014/main" id="{17FF332C-25FE-D86A-7299-63C0EAEF9002}"/>
                      </a:ext>
                    </a:extLst>
                  </p:cNvPr>
                  <p:cNvSpPr/>
                  <p:nvPr/>
                </p:nvSpPr>
                <p:spPr>
                  <a:xfrm>
                    <a:off x="5195349" y="4415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6" name="Ovale 75">
                    <a:extLst>
                      <a:ext uri="{FF2B5EF4-FFF2-40B4-BE49-F238E27FC236}">
                        <a16:creationId xmlns:a16="http://schemas.microsoft.com/office/drawing/2014/main" id="{6B73FB39-691C-8490-5866-5ECEA22CB735}"/>
                      </a:ext>
                    </a:extLst>
                  </p:cNvPr>
                  <p:cNvSpPr/>
                  <p:nvPr/>
                </p:nvSpPr>
                <p:spPr>
                  <a:xfrm>
                    <a:off x="5226603" y="4325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e 76">
                    <a:extLst>
                      <a:ext uri="{FF2B5EF4-FFF2-40B4-BE49-F238E27FC236}">
                        <a16:creationId xmlns:a16="http://schemas.microsoft.com/office/drawing/2014/main" id="{FD003E20-CE5E-13FA-B175-789A8B1E86D8}"/>
                      </a:ext>
                    </a:extLst>
                  </p:cNvPr>
                  <p:cNvSpPr/>
                  <p:nvPr/>
                </p:nvSpPr>
                <p:spPr>
                  <a:xfrm>
                    <a:off x="5469003" y="4259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Ovale 77">
                    <a:extLst>
                      <a:ext uri="{FF2B5EF4-FFF2-40B4-BE49-F238E27FC236}">
                        <a16:creationId xmlns:a16="http://schemas.microsoft.com/office/drawing/2014/main" id="{F8E96375-16D6-328A-AF1A-B5444AE78545}"/>
                      </a:ext>
                    </a:extLst>
                  </p:cNvPr>
                  <p:cNvSpPr/>
                  <p:nvPr/>
                </p:nvSpPr>
                <p:spPr>
                  <a:xfrm>
                    <a:off x="5624028" y="4280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Ovale 78">
                    <a:extLst>
                      <a:ext uri="{FF2B5EF4-FFF2-40B4-BE49-F238E27FC236}">
                        <a16:creationId xmlns:a16="http://schemas.microsoft.com/office/drawing/2014/main" id="{B88318F3-32B5-430E-95D6-AD057F314DA6}"/>
                      </a:ext>
                    </a:extLst>
                  </p:cNvPr>
                  <p:cNvSpPr/>
                  <p:nvPr/>
                </p:nvSpPr>
                <p:spPr>
                  <a:xfrm>
                    <a:off x="6119028" y="439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Ovale 79">
                    <a:extLst>
                      <a:ext uri="{FF2B5EF4-FFF2-40B4-BE49-F238E27FC236}">
                        <a16:creationId xmlns:a16="http://schemas.microsoft.com/office/drawing/2014/main" id="{06022371-1578-DFFB-0D5D-3F4F8E54CF06}"/>
                      </a:ext>
                    </a:extLst>
                  </p:cNvPr>
                  <p:cNvSpPr/>
                  <p:nvPr/>
                </p:nvSpPr>
                <p:spPr>
                  <a:xfrm>
                    <a:off x="6029028" y="443290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1" name="Ovale 80">
                    <a:extLst>
                      <a:ext uri="{FF2B5EF4-FFF2-40B4-BE49-F238E27FC236}">
                        <a16:creationId xmlns:a16="http://schemas.microsoft.com/office/drawing/2014/main" id="{AC3E5366-E658-027E-DAAE-54D228D77627}"/>
                      </a:ext>
                    </a:extLst>
                  </p:cNvPr>
                  <p:cNvSpPr/>
                  <p:nvPr/>
                </p:nvSpPr>
                <p:spPr>
                  <a:xfrm>
                    <a:off x="5984028" y="456790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Ovale 81">
                    <a:extLst>
                      <a:ext uri="{FF2B5EF4-FFF2-40B4-BE49-F238E27FC236}">
                        <a16:creationId xmlns:a16="http://schemas.microsoft.com/office/drawing/2014/main" id="{CD8E09F7-06D5-857A-105A-41A4F7B3305B}"/>
                      </a:ext>
                    </a:extLst>
                  </p:cNvPr>
                  <p:cNvSpPr/>
                  <p:nvPr/>
                </p:nvSpPr>
                <p:spPr>
                  <a:xfrm>
                    <a:off x="5939028" y="447790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Ovale 82">
                    <a:extLst>
                      <a:ext uri="{FF2B5EF4-FFF2-40B4-BE49-F238E27FC236}">
                        <a16:creationId xmlns:a16="http://schemas.microsoft.com/office/drawing/2014/main" id="{AD2D4A5B-1E83-E846-9BD6-56479F59030E}"/>
                      </a:ext>
                    </a:extLst>
                  </p:cNvPr>
                  <p:cNvSpPr/>
                  <p:nvPr/>
                </p:nvSpPr>
                <p:spPr>
                  <a:xfrm>
                    <a:off x="5849028" y="439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Ovale 83">
                    <a:extLst>
                      <a:ext uri="{FF2B5EF4-FFF2-40B4-BE49-F238E27FC236}">
                        <a16:creationId xmlns:a16="http://schemas.microsoft.com/office/drawing/2014/main" id="{842AD7B2-4549-7598-7828-764ECB938E30}"/>
                      </a:ext>
                    </a:extLst>
                  </p:cNvPr>
                  <p:cNvSpPr/>
                  <p:nvPr/>
                </p:nvSpPr>
                <p:spPr>
                  <a:xfrm>
                    <a:off x="5759028" y="4325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Ovale 84">
                    <a:extLst>
                      <a:ext uri="{FF2B5EF4-FFF2-40B4-BE49-F238E27FC236}">
                        <a16:creationId xmlns:a16="http://schemas.microsoft.com/office/drawing/2014/main" id="{ECC84D6E-EF38-E9BC-15AD-4B59A340A7EA}"/>
                      </a:ext>
                    </a:extLst>
                  </p:cNvPr>
                  <p:cNvSpPr/>
                  <p:nvPr/>
                </p:nvSpPr>
                <p:spPr>
                  <a:xfrm>
                    <a:off x="6582882" y="4415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Ovale 85">
                    <a:extLst>
                      <a:ext uri="{FF2B5EF4-FFF2-40B4-BE49-F238E27FC236}">
                        <a16:creationId xmlns:a16="http://schemas.microsoft.com/office/drawing/2014/main" id="{F6ED41A1-2B90-318B-0149-F79003CD7CF4}"/>
                      </a:ext>
                    </a:extLst>
                  </p:cNvPr>
                  <p:cNvSpPr/>
                  <p:nvPr/>
                </p:nvSpPr>
                <p:spPr>
                  <a:xfrm>
                    <a:off x="6492882" y="4370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" name="Ovale 86">
                    <a:extLst>
                      <a:ext uri="{FF2B5EF4-FFF2-40B4-BE49-F238E27FC236}">
                        <a16:creationId xmlns:a16="http://schemas.microsoft.com/office/drawing/2014/main" id="{3CBF58E4-F10D-3F8C-C464-0629E928FA42}"/>
                      </a:ext>
                    </a:extLst>
                  </p:cNvPr>
                  <p:cNvSpPr/>
                  <p:nvPr/>
                </p:nvSpPr>
                <p:spPr>
                  <a:xfrm>
                    <a:off x="6402882" y="4349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Ovale 87">
                    <a:extLst>
                      <a:ext uri="{FF2B5EF4-FFF2-40B4-BE49-F238E27FC236}">
                        <a16:creationId xmlns:a16="http://schemas.microsoft.com/office/drawing/2014/main" id="{74072DC5-1FCD-66DD-2B6E-373112894217}"/>
                      </a:ext>
                    </a:extLst>
                  </p:cNvPr>
                  <p:cNvSpPr/>
                  <p:nvPr/>
                </p:nvSpPr>
                <p:spPr>
                  <a:xfrm>
                    <a:off x="6312882" y="4408689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" name="Ovale 88">
                    <a:extLst>
                      <a:ext uri="{FF2B5EF4-FFF2-40B4-BE49-F238E27FC236}">
                        <a16:creationId xmlns:a16="http://schemas.microsoft.com/office/drawing/2014/main" id="{82564512-A0FC-7F53-CBEE-FC1BB509EF0B}"/>
                      </a:ext>
                    </a:extLst>
                  </p:cNvPr>
                  <p:cNvSpPr/>
                  <p:nvPr/>
                </p:nvSpPr>
                <p:spPr>
                  <a:xfrm>
                    <a:off x="6209028" y="4325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Ovale 89">
                    <a:extLst>
                      <a:ext uri="{FF2B5EF4-FFF2-40B4-BE49-F238E27FC236}">
                        <a16:creationId xmlns:a16="http://schemas.microsoft.com/office/drawing/2014/main" id="{412FC316-A73B-B3D0-532B-683D0DBCD876}"/>
                      </a:ext>
                    </a:extLst>
                  </p:cNvPr>
                  <p:cNvSpPr/>
                  <p:nvPr/>
                </p:nvSpPr>
                <p:spPr>
                  <a:xfrm>
                    <a:off x="6987882" y="4408689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1" name="Ovale 90">
                    <a:extLst>
                      <a:ext uri="{FF2B5EF4-FFF2-40B4-BE49-F238E27FC236}">
                        <a16:creationId xmlns:a16="http://schemas.microsoft.com/office/drawing/2014/main" id="{0AB8AEA3-4C77-35AA-3816-A7E4A851107E}"/>
                      </a:ext>
                    </a:extLst>
                  </p:cNvPr>
                  <p:cNvSpPr/>
                  <p:nvPr/>
                </p:nvSpPr>
                <p:spPr>
                  <a:xfrm>
                    <a:off x="6897882" y="438790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2" name="Ovale 91">
                    <a:extLst>
                      <a:ext uri="{FF2B5EF4-FFF2-40B4-BE49-F238E27FC236}">
                        <a16:creationId xmlns:a16="http://schemas.microsoft.com/office/drawing/2014/main" id="{8DF28D51-5103-6F53-0CDF-601DD2496DF5}"/>
                      </a:ext>
                    </a:extLst>
                  </p:cNvPr>
                  <p:cNvSpPr/>
                  <p:nvPr/>
                </p:nvSpPr>
                <p:spPr>
                  <a:xfrm>
                    <a:off x="6807882" y="4415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" name="Ovale 92">
                    <a:extLst>
                      <a:ext uri="{FF2B5EF4-FFF2-40B4-BE49-F238E27FC236}">
                        <a16:creationId xmlns:a16="http://schemas.microsoft.com/office/drawing/2014/main" id="{FDCC58D9-A13B-8439-875A-BABD59A373F7}"/>
                      </a:ext>
                    </a:extLst>
                  </p:cNvPr>
                  <p:cNvSpPr/>
                  <p:nvPr/>
                </p:nvSpPr>
                <p:spPr>
                  <a:xfrm>
                    <a:off x="6717882" y="4339470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4" name="Ovale 93">
                    <a:extLst>
                      <a:ext uri="{FF2B5EF4-FFF2-40B4-BE49-F238E27FC236}">
                        <a16:creationId xmlns:a16="http://schemas.microsoft.com/office/drawing/2014/main" id="{B2D0530F-6CDC-4ABD-8A83-DA95F54DE15F}"/>
                      </a:ext>
                    </a:extLst>
                  </p:cNvPr>
                  <p:cNvSpPr/>
                  <p:nvPr/>
                </p:nvSpPr>
                <p:spPr>
                  <a:xfrm>
                    <a:off x="6672882" y="4439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Ovale 94">
                    <a:extLst>
                      <a:ext uri="{FF2B5EF4-FFF2-40B4-BE49-F238E27FC236}">
                        <a16:creationId xmlns:a16="http://schemas.microsoft.com/office/drawing/2014/main" id="{60924147-ECD6-11AB-30D6-6CB20730FEC9}"/>
                      </a:ext>
                    </a:extLst>
                  </p:cNvPr>
                  <p:cNvSpPr/>
                  <p:nvPr/>
                </p:nvSpPr>
                <p:spPr>
                  <a:xfrm>
                    <a:off x="7347882" y="439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6" name="Ovale 95">
                    <a:extLst>
                      <a:ext uri="{FF2B5EF4-FFF2-40B4-BE49-F238E27FC236}">
                        <a16:creationId xmlns:a16="http://schemas.microsoft.com/office/drawing/2014/main" id="{54CDE31C-EEE7-4A5C-6712-64B4E87A1596}"/>
                      </a:ext>
                    </a:extLst>
                  </p:cNvPr>
                  <p:cNvSpPr/>
                  <p:nvPr/>
                </p:nvSpPr>
                <p:spPr>
                  <a:xfrm>
                    <a:off x="7257882" y="4453689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Ovale 96">
                    <a:extLst>
                      <a:ext uri="{FF2B5EF4-FFF2-40B4-BE49-F238E27FC236}">
                        <a16:creationId xmlns:a16="http://schemas.microsoft.com/office/drawing/2014/main" id="{EC8098C1-AB9A-623A-4D38-8216D91B78D9}"/>
                      </a:ext>
                    </a:extLst>
                  </p:cNvPr>
                  <p:cNvSpPr/>
                  <p:nvPr/>
                </p:nvSpPr>
                <p:spPr>
                  <a:xfrm>
                    <a:off x="7212882" y="456790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" name="Ovale 97">
                    <a:extLst>
                      <a:ext uri="{FF2B5EF4-FFF2-40B4-BE49-F238E27FC236}">
                        <a16:creationId xmlns:a16="http://schemas.microsoft.com/office/drawing/2014/main" id="{9108E0E2-DC31-59F8-ACBB-0F78D1B30C6B}"/>
                      </a:ext>
                    </a:extLst>
                  </p:cNvPr>
                  <p:cNvSpPr/>
                  <p:nvPr/>
                </p:nvSpPr>
                <p:spPr>
                  <a:xfrm>
                    <a:off x="7167882" y="4501341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Ovale 98">
                    <a:extLst>
                      <a:ext uri="{FF2B5EF4-FFF2-40B4-BE49-F238E27FC236}">
                        <a16:creationId xmlns:a16="http://schemas.microsoft.com/office/drawing/2014/main" id="{16162689-FD39-2DA4-C326-DC1EDE8D6831}"/>
                      </a:ext>
                    </a:extLst>
                  </p:cNvPr>
                  <p:cNvSpPr/>
                  <p:nvPr/>
                </p:nvSpPr>
                <p:spPr>
                  <a:xfrm>
                    <a:off x="7077882" y="4429470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" name="Ovale 99">
                    <a:extLst>
                      <a:ext uri="{FF2B5EF4-FFF2-40B4-BE49-F238E27FC236}">
                        <a16:creationId xmlns:a16="http://schemas.microsoft.com/office/drawing/2014/main" id="{F8DBE012-5E9D-F399-C4E1-2B5E2FF1869B}"/>
                      </a:ext>
                    </a:extLst>
                  </p:cNvPr>
                  <p:cNvSpPr/>
                  <p:nvPr/>
                </p:nvSpPr>
                <p:spPr>
                  <a:xfrm>
                    <a:off x="5939028" y="4349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Ovale 100">
                    <a:extLst>
                      <a:ext uri="{FF2B5EF4-FFF2-40B4-BE49-F238E27FC236}">
                        <a16:creationId xmlns:a16="http://schemas.microsoft.com/office/drawing/2014/main" id="{964A7BB8-BB3F-E144-D348-771B0ACE7088}"/>
                      </a:ext>
                    </a:extLst>
                  </p:cNvPr>
                  <p:cNvSpPr/>
                  <p:nvPr/>
                </p:nvSpPr>
                <p:spPr>
                  <a:xfrm>
                    <a:off x="7602161" y="4370616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" name="Ovale 101">
                    <a:extLst>
                      <a:ext uri="{FF2B5EF4-FFF2-40B4-BE49-F238E27FC236}">
                        <a16:creationId xmlns:a16="http://schemas.microsoft.com/office/drawing/2014/main" id="{2F7241A7-88E8-1D21-102A-2B71C9FE1B2F}"/>
                      </a:ext>
                    </a:extLst>
                  </p:cNvPr>
                  <p:cNvSpPr/>
                  <p:nvPr/>
                </p:nvSpPr>
                <p:spPr>
                  <a:xfrm>
                    <a:off x="7512161" y="4304818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Ovale 102">
                    <a:extLst>
                      <a:ext uri="{FF2B5EF4-FFF2-40B4-BE49-F238E27FC236}">
                        <a16:creationId xmlns:a16="http://schemas.microsoft.com/office/drawing/2014/main" id="{30352156-004E-6E01-7710-70D27F644BAE}"/>
                      </a:ext>
                    </a:extLst>
                  </p:cNvPr>
                  <p:cNvSpPr/>
                  <p:nvPr/>
                </p:nvSpPr>
                <p:spPr>
                  <a:xfrm>
                    <a:off x="7392882" y="4273672"/>
                    <a:ext cx="90000" cy="90000"/>
                  </a:xfrm>
                  <a:prstGeom prst="ellipse">
                    <a:avLst/>
                  </a:prstGeom>
                  <a:grpFill/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8FE33DE4-192E-E1BF-D48A-86AA245E1575}"/>
                  </a:ext>
                </a:extLst>
              </p:cNvPr>
              <p:cNvGrpSpPr/>
              <p:nvPr/>
            </p:nvGrpSpPr>
            <p:grpSpPr>
              <a:xfrm>
                <a:off x="9057184" y="2360123"/>
                <a:ext cx="500090" cy="584329"/>
                <a:chOff x="4622394" y="1531759"/>
                <a:chExt cx="500090" cy="584329"/>
              </a:xfrm>
            </p:grpSpPr>
            <p:sp>
              <p:nvSpPr>
                <p:cNvPr id="19" name="CasellaDiTesto 18">
                  <a:extLst>
                    <a:ext uri="{FF2B5EF4-FFF2-40B4-BE49-F238E27FC236}">
                      <a16:creationId xmlns:a16="http://schemas.microsoft.com/office/drawing/2014/main" id="{C361AA2E-C339-2AD9-9474-497F8C3707CB}"/>
                    </a:ext>
                  </a:extLst>
                </p:cNvPr>
                <p:cNvSpPr txBox="1"/>
                <p:nvPr/>
              </p:nvSpPr>
              <p:spPr>
                <a:xfrm>
                  <a:off x="4622394" y="1685811"/>
                  <a:ext cx="302961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GB" b="1" dirty="0">
                      <a:solidFill>
                        <a:srgbClr val="0070C0"/>
                      </a:solidFill>
                    </a:rPr>
                    <a:t>e</a:t>
                  </a:r>
                </a:p>
              </p:txBody>
            </p:sp>
            <p:sp>
              <p:nvSpPr>
                <p:cNvPr id="20" name="Ovale 19">
                  <a:extLst>
                    <a:ext uri="{FF2B5EF4-FFF2-40B4-BE49-F238E27FC236}">
                      <a16:creationId xmlns:a16="http://schemas.microsoft.com/office/drawing/2014/main" id="{7641D8AC-9AA7-CA7E-8B3D-100032AED5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15164" y="1531759"/>
                  <a:ext cx="108000" cy="108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21" name="Connettore 2 20">
                  <a:extLst>
                    <a:ext uri="{FF2B5EF4-FFF2-40B4-BE49-F238E27FC236}">
                      <a16:creationId xmlns:a16="http://schemas.microsoft.com/office/drawing/2014/main" id="{55D9980B-D5E9-08F3-B779-3219B7E874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05164" y="1651009"/>
                  <a:ext cx="317320" cy="465079"/>
                </a:xfrm>
                <a:prstGeom prst="straightConnector1">
                  <a:avLst/>
                </a:prstGeom>
                <a:ln w="12700">
                  <a:solidFill>
                    <a:srgbClr val="0070C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D74DB8AB-02D5-2BA8-BD59-09B8684A37EF}"/>
                  </a:ext>
                </a:extLst>
              </p:cNvPr>
              <p:cNvSpPr/>
              <p:nvPr/>
            </p:nvSpPr>
            <p:spPr>
              <a:xfrm>
                <a:off x="7625739" y="2034103"/>
                <a:ext cx="3744224" cy="2628845"/>
              </a:xfrm>
              <a:prstGeom prst="ellipse">
                <a:avLst/>
              </a:prstGeom>
              <a:noFill/>
              <a:ln w="285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4" name="Gruppo 123">
              <a:extLst>
                <a:ext uri="{FF2B5EF4-FFF2-40B4-BE49-F238E27FC236}">
                  <a16:creationId xmlns:a16="http://schemas.microsoft.com/office/drawing/2014/main" id="{592D867B-7736-5B8E-6B9B-2567960C6D0F}"/>
                </a:ext>
              </a:extLst>
            </p:cNvPr>
            <p:cNvGrpSpPr/>
            <p:nvPr/>
          </p:nvGrpSpPr>
          <p:grpSpPr>
            <a:xfrm>
              <a:off x="5811567" y="2711236"/>
              <a:ext cx="3686284" cy="2243860"/>
              <a:chOff x="5811567" y="2711236"/>
              <a:chExt cx="3686284" cy="2243860"/>
            </a:xfrm>
          </p:grpSpPr>
          <p:cxnSp>
            <p:nvCxnSpPr>
              <p:cNvPr id="14" name="Connettore 1 13">
                <a:extLst>
                  <a:ext uri="{FF2B5EF4-FFF2-40B4-BE49-F238E27FC236}">
                    <a16:creationId xmlns:a16="http://schemas.microsoft.com/office/drawing/2014/main" id="{90B53BA6-5DDB-B56E-11C0-8B2C349D83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11567" y="2711236"/>
                <a:ext cx="2040836" cy="2145140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1 14">
                <a:extLst>
                  <a:ext uri="{FF2B5EF4-FFF2-40B4-BE49-F238E27FC236}">
                    <a16:creationId xmlns:a16="http://schemas.microsoft.com/office/drawing/2014/main" id="{33D29CFB-B13B-7C7B-3966-3CCF60CC064F}"/>
                  </a:ext>
                </a:extLst>
              </p:cNvPr>
              <p:cNvCxnSpPr>
                <a:cxnSpLocks/>
                <a:endCxn id="18" idx="4"/>
              </p:cNvCxnSpPr>
              <p:nvPr/>
            </p:nvCxnSpPr>
            <p:spPr>
              <a:xfrm flipV="1">
                <a:off x="5880322" y="4662948"/>
                <a:ext cx="3617529" cy="29214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0" name="Segnaposto contenuto 2">
            <a:extLst>
              <a:ext uri="{FF2B5EF4-FFF2-40B4-BE49-F238E27FC236}">
                <a16:creationId xmlns:a16="http://schemas.microsoft.com/office/drawing/2014/main" id="{2EE1BB7F-3C90-07F8-B7F0-6FE48A0F9A00}"/>
              </a:ext>
            </a:extLst>
          </p:cNvPr>
          <p:cNvSpPr txBox="1">
            <a:spLocks/>
          </p:cNvSpPr>
          <p:nvPr/>
        </p:nvSpPr>
        <p:spPr>
          <a:xfrm>
            <a:off x="2311678" y="1826908"/>
            <a:ext cx="5729966" cy="589027"/>
          </a:xfrm>
          <a:prstGeom prst="rect">
            <a:avLst/>
          </a:prstGeom>
          <a:solidFill>
            <a:schemeClr val="accent1"/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>
                <a:solidFill>
                  <a:schemeClr val="bg1"/>
                </a:solidFill>
              </a:rPr>
              <a:t>Electron Stimulated Desorption (ESD) </a:t>
            </a:r>
          </a:p>
        </p:txBody>
      </p:sp>
      <p:sp>
        <p:nvSpPr>
          <p:cNvPr id="126" name="Segnaposto data 125">
            <a:extLst>
              <a:ext uri="{FF2B5EF4-FFF2-40B4-BE49-F238E27FC236}">
                <a16:creationId xmlns:a16="http://schemas.microsoft.com/office/drawing/2014/main" id="{FEC34797-63E9-EFC0-0CFD-CFA4ECA9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27" name="Segnaposto piè di pagina 126">
            <a:extLst>
              <a:ext uri="{FF2B5EF4-FFF2-40B4-BE49-F238E27FC236}">
                <a16:creationId xmlns:a16="http://schemas.microsoft.com/office/drawing/2014/main" id="{0BC72F5C-364E-2D1E-B495-7BF320200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28" name="Segnaposto numero diapositiva 127">
            <a:extLst>
              <a:ext uri="{FF2B5EF4-FFF2-40B4-BE49-F238E27FC236}">
                <a16:creationId xmlns:a16="http://schemas.microsoft.com/office/drawing/2014/main" id="{DA5DB680-28E5-4F43-6746-334F34A7D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102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Morphology effects on electron stimulated desorption: a case of study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Segnaposto contenuto 2">
            <a:extLst>
              <a:ext uri="{FF2B5EF4-FFF2-40B4-BE49-F238E27FC236}">
                <a16:creationId xmlns:a16="http://schemas.microsoft.com/office/drawing/2014/main" id="{2EE1BB7F-3C90-07F8-B7F0-6FE48A0F9A00}"/>
              </a:ext>
            </a:extLst>
          </p:cNvPr>
          <p:cNvSpPr txBox="1">
            <a:spLocks/>
          </p:cNvSpPr>
          <p:nvPr/>
        </p:nvSpPr>
        <p:spPr>
          <a:xfrm>
            <a:off x="5809557" y="2169256"/>
            <a:ext cx="5729966" cy="1636624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b="1" dirty="0"/>
              <a:t>Comparative study of ESD at 500 eV from different </a:t>
            </a:r>
            <a:r>
              <a:rPr lang="en-GB" b="1" dirty="0" err="1"/>
              <a:t>Ar</a:t>
            </a:r>
            <a:r>
              <a:rPr lang="en-GB" b="1" dirty="0"/>
              <a:t> doses delivered on flat poly-Cu and LASE-Cu samples 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C64C296-4A07-41EE-AE6F-D7EFE3CC7E8E}"/>
              </a:ext>
            </a:extLst>
          </p:cNvPr>
          <p:cNvGrpSpPr>
            <a:grpSpLocks noChangeAspect="1"/>
          </p:cNvGrpSpPr>
          <p:nvPr/>
        </p:nvGrpSpPr>
        <p:grpSpPr>
          <a:xfrm>
            <a:off x="740584" y="2540487"/>
            <a:ext cx="4464638" cy="2880000"/>
            <a:chOff x="500034" y="1171623"/>
            <a:chExt cx="3729444" cy="2214579"/>
          </a:xfrm>
        </p:grpSpPr>
        <p:pic>
          <p:nvPicPr>
            <p:cNvPr id="4" name="Picture 3" descr="C:\Users\emilia cortesi\Downloads\Screen Shot 2017-10-28 at 11.22.31 AM.png">
              <a:extLst>
                <a:ext uri="{FF2B5EF4-FFF2-40B4-BE49-F238E27FC236}">
                  <a16:creationId xmlns:a16="http://schemas.microsoft.com/office/drawing/2014/main" id="{EDF0FABB-FB09-D2FB-E1E2-EF91F6B5F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1171623"/>
              <a:ext cx="3729444" cy="2214579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9">
              <a:extLst>
                <a:ext uri="{FF2B5EF4-FFF2-40B4-BE49-F238E27FC236}">
                  <a16:creationId xmlns:a16="http://schemas.microsoft.com/office/drawing/2014/main" id="{E47B2A58-4903-C69F-57E2-64790C5D6D58}"/>
                </a:ext>
              </a:extLst>
            </p:cNvPr>
            <p:cNvSpPr txBox="1"/>
            <p:nvPr/>
          </p:nvSpPr>
          <p:spPr>
            <a:xfrm>
              <a:off x="917080" y="1654154"/>
              <a:ext cx="829506" cy="30766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ea typeface="Calibri" charset="0"/>
                  <a:cs typeface="Times New Roman" pitchFamily="18" charset="0"/>
                </a:rPr>
                <a:t>poly-Cu</a:t>
              </a:r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F26BF35A-86AF-4C3F-7FF5-AFFE700029D7}"/>
                </a:ext>
              </a:extLst>
            </p:cNvPr>
            <p:cNvSpPr txBox="1"/>
            <p:nvPr/>
          </p:nvSpPr>
          <p:spPr>
            <a:xfrm>
              <a:off x="2809679" y="2684610"/>
              <a:ext cx="1007533" cy="307665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  <a:ea typeface="Calibri" charset="0"/>
                  <a:cs typeface="Times New Roman" pitchFamily="18" charset="0"/>
                </a:rPr>
                <a:t>LASE-Cu</a:t>
              </a:r>
            </a:p>
          </p:txBody>
        </p:sp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6B03B7FB-E6DA-3877-FCD1-E20FDFB19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15360" y="3983074"/>
            <a:ext cx="3518360" cy="247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E165954B-0A59-5DA9-2791-09A5F6F78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9B80B39C-D760-BFEF-8713-4F93A6EEF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27" name="Segnaposto numero diapositiva 26">
            <a:extLst>
              <a:ext uri="{FF2B5EF4-FFF2-40B4-BE49-F238E27FC236}">
                <a16:creationId xmlns:a16="http://schemas.microsoft.com/office/drawing/2014/main" id="{9592D832-7F79-4632-6532-EE7FE041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263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Experimental set-up at LNF-INFN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750CC1-17E8-7BBD-2D55-D35F6C74BA5E}"/>
              </a:ext>
            </a:extLst>
          </p:cNvPr>
          <p:cNvSpPr txBox="1">
            <a:spLocks/>
          </p:cNvSpPr>
          <p:nvPr/>
        </p:nvSpPr>
        <p:spPr>
          <a:xfrm>
            <a:off x="899083" y="5460153"/>
            <a:ext cx="5467921" cy="106186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Temperature Programmed Desorption 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(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TPD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) 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and Residual Gas Analysis (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RGA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) measurements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Equipment</a:t>
            </a: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 : QMS (</a:t>
            </a:r>
            <a:r>
              <a:rPr kumimoji="0" lang="it-IT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Hiden</a:t>
            </a: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 HAL 101 </a:t>
            </a:r>
            <a:r>
              <a:rPr kumimoji="0" lang="it-IT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Pic</a:t>
            </a: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cs typeface="Times New Roman" pitchFamily="18" charset="0"/>
              </a:rPr>
              <a:t>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984E3A-8963-60D2-A74F-02B717C4A57E}"/>
              </a:ext>
            </a:extLst>
          </p:cNvPr>
          <p:cNvSpPr txBox="1"/>
          <p:nvPr/>
        </p:nvSpPr>
        <p:spPr>
          <a:xfrm>
            <a:off x="3792558" y="1797213"/>
            <a:ext cx="32507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Secondary</a:t>
            </a:r>
            <a:r>
              <a:rPr kumimoji="0" lang="it-IT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Electron </a:t>
            </a:r>
            <a:r>
              <a:rPr kumimoji="0" lang="it-IT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Yield</a:t>
            </a:r>
            <a:r>
              <a:rPr kumimoji="0" lang="it-IT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</a:t>
            </a:r>
            <a:r>
              <a:rPr kumimoji="0" lang="it-IT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(</a:t>
            </a:r>
            <a:r>
              <a:rPr kumimoji="0" lang="it-IT" sz="2133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SEY</a:t>
            </a:r>
            <a:r>
              <a:rPr kumimoji="0" lang="it-IT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) </a:t>
            </a:r>
            <a:r>
              <a:rPr kumimoji="0" lang="it-IT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measurements</a:t>
            </a:r>
            <a:endParaRPr kumimoji="0" lang="it-IT" sz="21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Equipment</a:t>
            </a: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: Electron </a:t>
            </a:r>
            <a:r>
              <a:rPr kumimoji="0" lang="it-IT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gun</a:t>
            </a: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, Faraday </a:t>
            </a:r>
            <a:r>
              <a:rPr kumimoji="0" lang="it-IT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cup</a:t>
            </a:r>
            <a:endParaRPr kumimoji="0" lang="it-IT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25F01A2A-629B-623F-4024-C261D62C4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912" y="1801342"/>
            <a:ext cx="2023745" cy="133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o 49">
            <a:extLst>
              <a:ext uri="{FF2B5EF4-FFF2-40B4-BE49-F238E27FC236}">
                <a16:creationId xmlns:a16="http://schemas.microsoft.com/office/drawing/2014/main" id="{4818B6E7-7DF4-B3C2-81EE-1748038C6753}"/>
              </a:ext>
            </a:extLst>
          </p:cNvPr>
          <p:cNvGrpSpPr>
            <a:grpSpLocks noChangeAspect="1"/>
          </p:cNvGrpSpPr>
          <p:nvPr/>
        </p:nvGrpSpPr>
        <p:grpSpPr>
          <a:xfrm>
            <a:off x="303112" y="1797213"/>
            <a:ext cx="3464185" cy="3485184"/>
            <a:chOff x="791079" y="1362941"/>
            <a:chExt cx="3608525" cy="3630400"/>
          </a:xfrm>
        </p:grpSpPr>
        <p:grpSp>
          <p:nvGrpSpPr>
            <p:cNvPr id="7" name="Gruppo 47">
              <a:extLst>
                <a:ext uri="{FF2B5EF4-FFF2-40B4-BE49-F238E27FC236}">
                  <a16:creationId xmlns:a16="http://schemas.microsoft.com/office/drawing/2014/main" id="{6851D583-2550-6A8A-9456-6EC686A6F76C}"/>
                </a:ext>
              </a:extLst>
            </p:cNvPr>
            <p:cNvGrpSpPr/>
            <p:nvPr/>
          </p:nvGrpSpPr>
          <p:grpSpPr>
            <a:xfrm>
              <a:off x="802415" y="1418972"/>
              <a:ext cx="3585853" cy="3518338"/>
              <a:chOff x="791080" y="1362941"/>
              <a:chExt cx="3585853" cy="3518338"/>
            </a:xfrm>
          </p:grpSpPr>
          <p:sp>
            <p:nvSpPr>
              <p:cNvPr id="11" name="Titolo 1">
                <a:extLst>
                  <a:ext uri="{FF2B5EF4-FFF2-40B4-BE49-F238E27FC236}">
                    <a16:creationId xmlns:a16="http://schemas.microsoft.com/office/drawing/2014/main" id="{062397EC-E9C4-8AA5-E5F4-3849E321A0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9911" y="3651183"/>
                <a:ext cx="3487022" cy="1230096"/>
              </a:xfrm>
              <a:prstGeom prst="rect">
                <a:avLst/>
              </a:prstGeom>
            </p:spPr>
            <p:txBody>
              <a:bodyPr vert="horz" lIns="121920" tIns="60960" rIns="121920" bIns="60960" rtlCol="0" anchor="ctr">
                <a:noAutofit/>
              </a:bodyPr>
              <a:lstStyle>
                <a:lvl1pPr algn="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000" kern="1200" cap="all" baseline="0">
                    <a:solidFill>
                      <a:schemeClr val="tx1"/>
                    </a:solidFill>
                    <a:latin typeface="Calibri" charset="0"/>
                    <a:ea typeface="Calibri" charset="0"/>
                    <a:cs typeface="Calibri" charset="0"/>
                  </a:defRPr>
                </a:lvl1pPr>
              </a:lstStyle>
              <a:p>
                <a:pPr marL="609585" marR="0" lvl="0" indent="-609585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cs typeface="Times New Roman" pitchFamily="18" charset="0"/>
                  </a:rPr>
                  <a:t>LNF-cryogenic manipulator</a:t>
                </a:r>
              </a:p>
              <a:p>
                <a:pPr marL="609585" marR="0" lvl="0" indent="-609585" algn="l" defTabSz="9144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Courier New" panose="02070309020205020404" pitchFamily="49" charset="0"/>
                  <a:buChar char="o"/>
                  <a:tabLst/>
                  <a:defRPr/>
                </a:pPr>
                <a:r>
                  <a:rPr kumimoji="0" lang="en-GB" sz="21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cs typeface="Times New Roman" pitchFamily="18" charset="0"/>
                  </a:rPr>
                  <a:t>Sample at </a:t>
                </a:r>
                <a:r>
                  <a:rPr kumimoji="0" lang="en-GB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cs typeface="Times New Roman" pitchFamily="18" charset="0"/>
                  </a:rPr>
                  <a:t>15-300 K</a:t>
                </a:r>
              </a:p>
            </p:txBody>
          </p:sp>
          <p:sp>
            <p:nvSpPr>
              <p:cNvPr id="12" name="CasellaDiTesto 1">
                <a:extLst>
                  <a:ext uri="{FF2B5EF4-FFF2-40B4-BE49-F238E27FC236}">
                    <a16:creationId xmlns:a16="http://schemas.microsoft.com/office/drawing/2014/main" id="{ECF2B3A5-5D45-FABF-0005-E2C0DD8627C6}"/>
                  </a:ext>
                </a:extLst>
              </p:cNvPr>
              <p:cNvSpPr txBox="1"/>
              <p:nvPr/>
            </p:nvSpPr>
            <p:spPr>
              <a:xfrm>
                <a:off x="791080" y="1362941"/>
                <a:ext cx="3311603" cy="4380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charset="0"/>
                    <a:cs typeface="Times New Roman" pitchFamily="18" charset="0"/>
                  </a:rPr>
                  <a:t>Ultra high </a:t>
                </a:r>
                <a:r>
                  <a:rPr kumimoji="0" lang="it-IT" sz="2133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charset="0"/>
                    <a:cs typeface="Times New Roman" pitchFamily="18" charset="0"/>
                  </a:rPr>
                  <a:t>vacuum</a:t>
                </a:r>
                <a:r>
                  <a:rPr kumimoji="0" lang="it-IT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charset="0"/>
                    <a:cs typeface="Times New Roman" pitchFamily="18" charset="0"/>
                  </a:rPr>
                  <a:t> </a:t>
                </a:r>
                <a:r>
                  <a:rPr kumimoji="0" lang="it-IT" sz="2133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charset="0"/>
                    <a:cs typeface="Times New Roman" pitchFamily="18" charset="0"/>
                  </a:rPr>
                  <a:t>systems</a:t>
                </a:r>
                <a:r>
                  <a:rPr kumimoji="0" lang="it-IT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Calibri" charset="0"/>
                    <a:cs typeface="Times New Roman" pitchFamily="18" charset="0"/>
                  </a:rPr>
                  <a:t> </a:t>
                </a:r>
              </a:p>
            </p:txBody>
          </p:sp>
          <p:grpSp>
            <p:nvGrpSpPr>
              <p:cNvPr id="13" name="Group 19">
                <a:extLst>
                  <a:ext uri="{FF2B5EF4-FFF2-40B4-BE49-F238E27FC236}">
                    <a16:creationId xmlns:a16="http://schemas.microsoft.com/office/drawing/2014/main" id="{555C073A-B04B-B8B3-F90C-4FFC6F1B414A}"/>
                  </a:ext>
                </a:extLst>
              </p:cNvPr>
              <p:cNvGrpSpPr/>
              <p:nvPr/>
            </p:nvGrpSpPr>
            <p:grpSpPr>
              <a:xfrm>
                <a:off x="1036271" y="1887361"/>
                <a:ext cx="3095470" cy="1785085"/>
                <a:chOff x="5148938" y="1427891"/>
                <a:chExt cx="3095470" cy="1785085"/>
              </a:xfrm>
            </p:grpSpPr>
            <p:sp>
              <p:nvSpPr>
                <p:cNvPr id="14" name="Rettangolo 13">
                  <a:extLst>
                    <a:ext uri="{FF2B5EF4-FFF2-40B4-BE49-F238E27FC236}">
                      <a16:creationId xmlns:a16="http://schemas.microsoft.com/office/drawing/2014/main" id="{86EE8A82-6F88-6EBB-14F3-021481F5ED83}"/>
                    </a:ext>
                  </a:extLst>
                </p:cNvPr>
                <p:cNvSpPr/>
                <p:nvPr/>
              </p:nvSpPr>
              <p:spPr>
                <a:xfrm>
                  <a:off x="6380688" y="1906243"/>
                  <a:ext cx="116706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5" name="Rettangolo 14">
                  <a:extLst>
                    <a:ext uri="{FF2B5EF4-FFF2-40B4-BE49-F238E27FC236}">
                      <a16:creationId xmlns:a16="http://schemas.microsoft.com/office/drawing/2014/main" id="{134C7D5C-6DB3-E00A-463A-C99880E50645}"/>
                    </a:ext>
                  </a:extLst>
                </p:cNvPr>
                <p:cNvSpPr/>
                <p:nvPr/>
              </p:nvSpPr>
              <p:spPr>
                <a:xfrm>
                  <a:off x="6084168" y="1844825"/>
                  <a:ext cx="293192" cy="10713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6" name="Rettangolo 15">
                  <a:extLst>
                    <a:ext uri="{FF2B5EF4-FFF2-40B4-BE49-F238E27FC236}">
                      <a16:creationId xmlns:a16="http://schemas.microsoft.com/office/drawing/2014/main" id="{2AC9DEDE-43C2-25C3-3C9D-5ABFE1B0D8AB}"/>
                    </a:ext>
                  </a:extLst>
                </p:cNvPr>
                <p:cNvSpPr/>
                <p:nvPr/>
              </p:nvSpPr>
              <p:spPr>
                <a:xfrm rot="16200000">
                  <a:off x="6548113" y="2225072"/>
                  <a:ext cx="293192" cy="10713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7" name="Rettangolo 16">
                  <a:extLst>
                    <a:ext uri="{FF2B5EF4-FFF2-40B4-BE49-F238E27FC236}">
                      <a16:creationId xmlns:a16="http://schemas.microsoft.com/office/drawing/2014/main" id="{BFEE9688-6B9F-A51C-6186-C339E9573797}"/>
                    </a:ext>
                  </a:extLst>
                </p:cNvPr>
                <p:cNvSpPr/>
                <p:nvPr/>
              </p:nvSpPr>
              <p:spPr>
                <a:xfrm>
                  <a:off x="6882420" y="1871712"/>
                  <a:ext cx="1361988" cy="5356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8" name="Rettangolo 17">
                  <a:extLst>
                    <a:ext uri="{FF2B5EF4-FFF2-40B4-BE49-F238E27FC236}">
                      <a16:creationId xmlns:a16="http://schemas.microsoft.com/office/drawing/2014/main" id="{0AE50004-14B4-3AB6-5107-94D62AC16FEC}"/>
                    </a:ext>
                  </a:extLst>
                </p:cNvPr>
                <p:cNvSpPr/>
                <p:nvPr/>
              </p:nvSpPr>
              <p:spPr>
                <a:xfrm>
                  <a:off x="6678000" y="2563612"/>
                  <a:ext cx="45719" cy="64936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9" name="Ovale 3">
                  <a:extLst>
                    <a:ext uri="{FF2B5EF4-FFF2-40B4-BE49-F238E27FC236}">
                      <a16:creationId xmlns:a16="http://schemas.microsoft.com/office/drawing/2014/main" id="{3D8EEABB-614D-31BB-6B10-0B8B716DB8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377360" y="1627946"/>
                  <a:ext cx="576064" cy="576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0" name="Ovale 5">
                  <a:extLst>
                    <a:ext uri="{FF2B5EF4-FFF2-40B4-BE49-F238E27FC236}">
                      <a16:creationId xmlns:a16="http://schemas.microsoft.com/office/drawing/2014/main" id="{074423FD-2DC5-69C7-C80A-E5ABF0AD6EEB}"/>
                    </a:ext>
                  </a:extLst>
                </p:cNvPr>
                <p:cNvSpPr/>
                <p:nvPr/>
              </p:nvSpPr>
              <p:spPr>
                <a:xfrm>
                  <a:off x="6506999" y="2323834"/>
                  <a:ext cx="375421" cy="385086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1" name="Ovale 2">
                  <a:extLst>
                    <a:ext uri="{FF2B5EF4-FFF2-40B4-BE49-F238E27FC236}">
                      <a16:creationId xmlns:a16="http://schemas.microsoft.com/office/drawing/2014/main" id="{CFD8A765-6EDB-D231-27B0-D008FFE3FB53}"/>
                    </a:ext>
                  </a:extLst>
                </p:cNvPr>
                <p:cNvSpPr/>
                <p:nvPr/>
              </p:nvSpPr>
              <p:spPr>
                <a:xfrm>
                  <a:off x="5280570" y="1459739"/>
                  <a:ext cx="936104" cy="93600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it-IT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46EA51B6-C260-6CC1-5CCF-0AB51867FC6B}"/>
                    </a:ext>
                  </a:extLst>
                </p:cNvPr>
                <p:cNvSpPr txBox="1"/>
                <p:nvPr/>
              </p:nvSpPr>
              <p:spPr>
                <a:xfrm>
                  <a:off x="5148938" y="2431921"/>
                  <a:ext cx="1249340" cy="309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333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main</a:t>
                  </a:r>
                  <a:r>
                    <a:rPr kumimoji="0" lang="it-IT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 </a:t>
                  </a:r>
                  <a:r>
                    <a:rPr kumimoji="0" lang="it-IT" sz="1333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chamber</a:t>
                  </a:r>
                  <a:r>
                    <a:rPr kumimoji="0" lang="it-IT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23" name="CasellaDiTesto 21">
                  <a:extLst>
                    <a:ext uri="{FF2B5EF4-FFF2-40B4-BE49-F238E27FC236}">
                      <a16:creationId xmlns:a16="http://schemas.microsoft.com/office/drawing/2014/main" id="{B31508A9-8378-D4AF-57D5-14E3CBABCE12}"/>
                    </a:ext>
                  </a:extLst>
                </p:cNvPr>
                <p:cNvSpPr txBox="1"/>
                <p:nvPr/>
              </p:nvSpPr>
              <p:spPr>
                <a:xfrm>
                  <a:off x="6748145" y="1427891"/>
                  <a:ext cx="1071206" cy="52351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333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preparation</a:t>
                  </a:r>
                  <a:r>
                    <a:rPr kumimoji="0" lang="it-IT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 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    </a:t>
                  </a:r>
                  <a:r>
                    <a:rPr kumimoji="0" lang="it-IT" sz="1333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chamber</a:t>
                  </a:r>
                  <a:r>
                    <a:rPr kumimoji="0" lang="it-IT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 </a:t>
                  </a:r>
                </a:p>
              </p:txBody>
            </p:sp>
            <p:sp>
              <p:nvSpPr>
                <p:cNvPr id="24" name="CasellaDiTesto 22">
                  <a:extLst>
                    <a:ext uri="{FF2B5EF4-FFF2-40B4-BE49-F238E27FC236}">
                      <a16:creationId xmlns:a16="http://schemas.microsoft.com/office/drawing/2014/main" id="{81D9B30B-2A64-1A85-4EBE-5418FCEDA8DC}"/>
                    </a:ext>
                  </a:extLst>
                </p:cNvPr>
                <p:cNvSpPr txBox="1"/>
                <p:nvPr/>
              </p:nvSpPr>
              <p:spPr>
                <a:xfrm>
                  <a:off x="6882419" y="2425237"/>
                  <a:ext cx="1227633" cy="3098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it-IT" sz="13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fast-entry </a:t>
                  </a:r>
                  <a:r>
                    <a:rPr kumimoji="0" lang="it-IT" sz="1333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 Light" panose="020F0302020204030204"/>
                      <a:ea typeface="+mn-ea"/>
                      <a:cs typeface="Times New Roman" pitchFamily="18" charset="0"/>
                    </a:rPr>
                    <a:t>lock</a:t>
                  </a:r>
                  <a:endParaRPr kumimoji="0" lang="it-IT" sz="13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Light" panose="020F0302020204030204"/>
                    <a:ea typeface="+mn-ea"/>
                    <a:cs typeface="Times New Roman" pitchFamily="18" charset="0"/>
                  </a:endParaRPr>
                </a:p>
              </p:txBody>
            </p:sp>
          </p:grp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D16487F-F70B-7CE3-EF88-50F308DE75E3}"/>
                </a:ext>
              </a:extLst>
            </p:cNvPr>
            <p:cNvSpPr/>
            <p:nvPr/>
          </p:nvSpPr>
          <p:spPr>
            <a:xfrm>
              <a:off x="791079" y="1362941"/>
              <a:ext cx="3608525" cy="3630400"/>
            </a:xfrm>
            <a:prstGeom prst="rect">
              <a:avLst/>
            </a:pr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25" name="Picture 16">
            <a:extLst>
              <a:ext uri="{FF2B5EF4-FFF2-40B4-BE49-F238E27FC236}">
                <a16:creationId xmlns:a16="http://schemas.microsoft.com/office/drawing/2014/main" id="{F2E69517-883D-A437-E2AA-9CA72E5EC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6712" y="1017168"/>
            <a:ext cx="3026104" cy="5336355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id="{CEE8BCE6-78D1-FBCB-3F13-2F7D8EF2DE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648" y="3354890"/>
            <a:ext cx="1859139" cy="1385649"/>
          </a:xfrm>
          <a:prstGeom prst="rect">
            <a:avLst/>
          </a:prstGeom>
        </p:spPr>
      </p:pic>
      <p:sp>
        <p:nvSpPr>
          <p:cNvPr id="27" name="CasellaDiTesto 3">
            <a:extLst>
              <a:ext uri="{FF2B5EF4-FFF2-40B4-BE49-F238E27FC236}">
                <a16:creationId xmlns:a16="http://schemas.microsoft.com/office/drawing/2014/main" id="{AE462CBD-FE4D-2322-41E8-F23045025A4D}"/>
              </a:ext>
            </a:extLst>
          </p:cNvPr>
          <p:cNvSpPr txBox="1"/>
          <p:nvPr/>
        </p:nvSpPr>
        <p:spPr>
          <a:xfrm>
            <a:off x="5624904" y="3271688"/>
            <a:ext cx="3250753" cy="161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X-</a:t>
            </a:r>
            <a:r>
              <a:rPr kumimoji="0" lang="it-IT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Ray</a:t>
            </a:r>
            <a:r>
              <a:rPr kumimoji="0" lang="it-IT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</a:t>
            </a:r>
            <a:r>
              <a:rPr kumimoji="0" lang="it-IT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Photoelectric</a:t>
            </a:r>
            <a:r>
              <a:rPr kumimoji="0" lang="it-IT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</a:t>
            </a:r>
            <a:r>
              <a:rPr kumimoji="0" lang="it-IT" sz="21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Spectroscopy</a:t>
            </a:r>
            <a:r>
              <a:rPr kumimoji="0" lang="it-IT" sz="21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</a:t>
            </a:r>
            <a:r>
              <a:rPr kumimoji="0" lang="it-IT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(</a:t>
            </a:r>
            <a:r>
              <a:rPr kumimoji="0" lang="it-IT" sz="2133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XPS</a:t>
            </a:r>
            <a:r>
              <a:rPr kumimoji="0" lang="it-IT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) </a:t>
            </a:r>
            <a:r>
              <a:rPr kumimoji="0" lang="it-IT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Equipment</a:t>
            </a: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: Omicron EAC125 electron </a:t>
            </a:r>
            <a:r>
              <a:rPr kumimoji="0" lang="it-IT" sz="18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analyzer</a:t>
            </a: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, Mg K</a:t>
            </a:r>
            <a:r>
              <a:rPr kumimoji="0" lang="el-G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α </a:t>
            </a: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source (h</a:t>
            </a:r>
            <a:r>
              <a:rPr kumimoji="0" lang="el-GR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ν = 1253.6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</a:t>
            </a:r>
            <a:r>
              <a:rPr kumimoji="0" lang="it-IT" sz="18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eV) </a:t>
            </a: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id="{FE901E34-4195-50A4-E331-57365F1E42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976" y="4984257"/>
            <a:ext cx="1754729" cy="1533713"/>
          </a:xfrm>
          <a:prstGeom prst="rect">
            <a:avLst/>
          </a:prstGeom>
        </p:spPr>
      </p:pic>
      <p:sp>
        <p:nvSpPr>
          <p:cNvPr id="29" name="Segnaposto data 28">
            <a:extLst>
              <a:ext uri="{FF2B5EF4-FFF2-40B4-BE49-F238E27FC236}">
                <a16:creationId xmlns:a16="http://schemas.microsoft.com/office/drawing/2014/main" id="{767D5E01-841D-B642-5DE5-CE86E3914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30" name="Segnaposto piè di pagina 29">
            <a:extLst>
              <a:ext uri="{FF2B5EF4-FFF2-40B4-BE49-F238E27FC236}">
                <a16:creationId xmlns:a16="http://schemas.microsoft.com/office/drawing/2014/main" id="{647D6228-3824-ED86-578B-DABCA1CFD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31" name="Segnaposto numero diapositiva 30">
            <a:extLst>
              <a:ext uri="{FF2B5EF4-FFF2-40B4-BE49-F238E27FC236}">
                <a16:creationId xmlns:a16="http://schemas.microsoft.com/office/drawing/2014/main" id="{7D341F1E-2D68-D103-29E1-8980B89D7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894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Electron stimulated desorption yield (</a:t>
            </a:r>
            <a:r>
              <a:rPr lang="en-US" sz="3600" kern="1200" dirty="0">
                <a:solidFill>
                  <a:schemeClr val="tx1"/>
                </a:solidFill>
                <a:latin typeface="Symbol" pitchFamily="2" charset="2"/>
              </a:rPr>
              <a:t>h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uppo 96">
            <a:extLst>
              <a:ext uri="{FF2B5EF4-FFF2-40B4-BE49-F238E27FC236}">
                <a16:creationId xmlns:a16="http://schemas.microsoft.com/office/drawing/2014/main" id="{44FE135D-CBFC-4A30-CDDC-BDEA5DC27923}"/>
              </a:ext>
            </a:extLst>
          </p:cNvPr>
          <p:cNvGrpSpPr/>
          <p:nvPr/>
        </p:nvGrpSpPr>
        <p:grpSpPr>
          <a:xfrm>
            <a:off x="7651741" y="4654985"/>
            <a:ext cx="500090" cy="584329"/>
            <a:chOff x="4622394" y="1531759"/>
            <a:chExt cx="500090" cy="584329"/>
          </a:xfrm>
        </p:grpSpPr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8AED1D0B-E698-54CE-C215-8FE3D76F305E}"/>
                </a:ext>
              </a:extLst>
            </p:cNvPr>
            <p:cNvSpPr txBox="1"/>
            <p:nvPr/>
          </p:nvSpPr>
          <p:spPr>
            <a:xfrm>
              <a:off x="4622394" y="1685811"/>
              <a:ext cx="30296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</a:t>
              </a:r>
            </a:p>
          </p:txBody>
        </p:sp>
        <p:sp>
          <p:nvSpPr>
            <p:cNvPr id="99" name="Ovale 98">
              <a:extLst>
                <a:ext uri="{FF2B5EF4-FFF2-40B4-BE49-F238E27FC236}">
                  <a16:creationId xmlns:a16="http://schemas.microsoft.com/office/drawing/2014/main" id="{38E42067-CF20-507E-204C-342113554F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5164" y="1531759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00" name="Connettore 2 99">
              <a:extLst>
                <a:ext uri="{FF2B5EF4-FFF2-40B4-BE49-F238E27FC236}">
                  <a16:creationId xmlns:a16="http://schemas.microsoft.com/office/drawing/2014/main" id="{8812A0FB-19BA-B26E-0107-F143A2BF255F}"/>
                </a:ext>
              </a:extLst>
            </p:cNvPr>
            <p:cNvCxnSpPr>
              <a:cxnSpLocks/>
            </p:cNvCxnSpPr>
            <p:nvPr/>
          </p:nvCxnSpPr>
          <p:spPr>
            <a:xfrm>
              <a:off x="4805164" y="1651009"/>
              <a:ext cx="317320" cy="465079"/>
            </a:xfrm>
            <a:prstGeom prst="straightConnector1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1" name="Immagine 100">
            <a:extLst>
              <a:ext uri="{FF2B5EF4-FFF2-40B4-BE49-F238E27FC236}">
                <a16:creationId xmlns:a16="http://schemas.microsoft.com/office/drawing/2014/main" id="{5FA50082-A6B1-C83F-2736-AE2A261CA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4021" y="1819618"/>
            <a:ext cx="3228023" cy="24864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</p:pic>
      <p:cxnSp>
        <p:nvCxnSpPr>
          <p:cNvPr id="102" name="Connettore 1 101">
            <a:extLst>
              <a:ext uri="{FF2B5EF4-FFF2-40B4-BE49-F238E27FC236}">
                <a16:creationId xmlns:a16="http://schemas.microsoft.com/office/drawing/2014/main" id="{25285814-2E29-32AB-AD78-F508E4D9932B}"/>
              </a:ext>
            </a:extLst>
          </p:cNvPr>
          <p:cNvCxnSpPr>
            <a:cxnSpLocks/>
          </p:cNvCxnSpPr>
          <p:nvPr/>
        </p:nvCxnSpPr>
        <p:spPr>
          <a:xfrm flipH="1" flipV="1">
            <a:off x="8294021" y="4340577"/>
            <a:ext cx="1" cy="908093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ttore 1 102">
            <a:extLst>
              <a:ext uri="{FF2B5EF4-FFF2-40B4-BE49-F238E27FC236}">
                <a16:creationId xmlns:a16="http://schemas.microsoft.com/office/drawing/2014/main" id="{8B912BD9-D482-7204-B0A7-FA0ADF513CE0}"/>
              </a:ext>
            </a:extLst>
          </p:cNvPr>
          <p:cNvCxnSpPr>
            <a:cxnSpLocks/>
          </p:cNvCxnSpPr>
          <p:nvPr/>
        </p:nvCxnSpPr>
        <p:spPr>
          <a:xfrm flipV="1">
            <a:off x="8338006" y="4340577"/>
            <a:ext cx="3184038" cy="976785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Rettangolo 103">
                <a:extLst>
                  <a:ext uri="{FF2B5EF4-FFF2-40B4-BE49-F238E27FC236}">
                    <a16:creationId xmlns:a16="http://schemas.microsoft.com/office/drawing/2014/main" id="{2D6BB8DA-5BD7-1B4F-8FB9-D4FD6147F143}"/>
                  </a:ext>
                </a:extLst>
              </p:cNvPr>
              <p:cNvSpPr/>
              <p:nvPr/>
            </p:nvSpPr>
            <p:spPr bwMode="auto">
              <a:xfrm>
                <a:off x="669036" y="2065599"/>
                <a:ext cx="1800200" cy="1527423"/>
              </a:xfrm>
              <a:prstGeom prst="rect">
                <a:avLst/>
              </a:pr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it-IT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𝜼</m:t>
                      </m:r>
                      <m:r>
                        <a:rPr kumimoji="0" lang="it-IT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it-IT" sz="28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it-IT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0" lang="it-IT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𝑴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it-IT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it-IT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𝒏</m:t>
                              </m:r>
                            </m:e>
                            <m:sub>
                              <m:r>
                                <a:rPr kumimoji="0" lang="it-IT" sz="28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𝒆</m:t>
                              </m:r>
                            </m:sub>
                          </m:sSub>
                        </m:den>
                      </m:f>
                      <m:r>
                        <a:rPr kumimoji="0" lang="it-IT" sz="28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19050" dir="2700000" algn="tl">
                              <a:srgbClr val="000000">
                                <a:alpha val="40000"/>
                              </a:srgbClr>
                            </a:outerShdw>
                          </a:effectLst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it-IT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4" name="Rettangolo 103">
                <a:extLst>
                  <a:ext uri="{FF2B5EF4-FFF2-40B4-BE49-F238E27FC236}">
                    <a16:creationId xmlns:a16="http://schemas.microsoft.com/office/drawing/2014/main" id="{2D6BB8DA-5BD7-1B4F-8FB9-D4FD6147F1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69036" y="2065599"/>
                <a:ext cx="1800200" cy="152742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5" name="Connettore 2 104">
            <a:extLst>
              <a:ext uri="{FF2B5EF4-FFF2-40B4-BE49-F238E27FC236}">
                <a16:creationId xmlns:a16="http://schemas.microsoft.com/office/drawing/2014/main" id="{B25818EB-F838-1AE6-8817-B8026703FB12}"/>
              </a:ext>
            </a:extLst>
          </p:cNvPr>
          <p:cNvCxnSpPr/>
          <p:nvPr/>
        </p:nvCxnSpPr>
        <p:spPr>
          <a:xfrm>
            <a:off x="2254876" y="2658209"/>
            <a:ext cx="7200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ttore 2 105">
            <a:extLst>
              <a:ext uri="{FF2B5EF4-FFF2-40B4-BE49-F238E27FC236}">
                <a16:creationId xmlns:a16="http://schemas.microsoft.com/office/drawing/2014/main" id="{5641CAB7-49D3-EFD0-21B4-2B40B4330EEE}"/>
              </a:ext>
            </a:extLst>
          </p:cNvPr>
          <p:cNvCxnSpPr/>
          <p:nvPr/>
        </p:nvCxnSpPr>
        <p:spPr>
          <a:xfrm>
            <a:off x="2254876" y="3236636"/>
            <a:ext cx="7200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00C327BD-6E86-28F3-C553-DAFC181C91A9}"/>
              </a:ext>
            </a:extLst>
          </p:cNvPr>
          <p:cNvSpPr/>
          <p:nvPr/>
        </p:nvSpPr>
        <p:spPr>
          <a:xfrm>
            <a:off x="2974878" y="2492446"/>
            <a:ext cx="26533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Number of desorbed species</a:t>
            </a:r>
          </a:p>
        </p:txBody>
      </p:sp>
      <p:sp>
        <p:nvSpPr>
          <p:cNvPr id="108" name="Rettangolo 107">
            <a:extLst>
              <a:ext uri="{FF2B5EF4-FFF2-40B4-BE49-F238E27FC236}">
                <a16:creationId xmlns:a16="http://schemas.microsoft.com/office/drawing/2014/main" id="{0C712EFC-FCD0-37AB-F3B5-ADB49D4E80CF}"/>
              </a:ext>
            </a:extLst>
          </p:cNvPr>
          <p:cNvSpPr/>
          <p:nvPr/>
        </p:nvSpPr>
        <p:spPr>
          <a:xfrm>
            <a:off x="2974877" y="3062843"/>
            <a:ext cx="26533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Number of incident electrons</a:t>
            </a:r>
          </a:p>
        </p:txBody>
      </p:sp>
      <p:grpSp>
        <p:nvGrpSpPr>
          <p:cNvPr id="110" name="Gruppo 90">
            <a:extLst>
              <a:ext uri="{FF2B5EF4-FFF2-40B4-BE49-F238E27FC236}">
                <a16:creationId xmlns:a16="http://schemas.microsoft.com/office/drawing/2014/main" id="{688C7B12-9F33-3A07-4CE8-6FC4649FB3EC}"/>
              </a:ext>
            </a:extLst>
          </p:cNvPr>
          <p:cNvGrpSpPr>
            <a:grpSpLocks noChangeAspect="1"/>
          </p:cNvGrpSpPr>
          <p:nvPr/>
        </p:nvGrpSpPr>
        <p:grpSpPr>
          <a:xfrm>
            <a:off x="6585306" y="5294245"/>
            <a:ext cx="2784068" cy="942428"/>
            <a:chOff x="619598" y="3932172"/>
            <a:chExt cx="2795588" cy="946328"/>
          </a:xfrm>
        </p:grpSpPr>
        <p:grpSp>
          <p:nvGrpSpPr>
            <p:cNvPr id="111" name="Gruppo 11">
              <a:extLst>
                <a:ext uri="{FF2B5EF4-FFF2-40B4-BE49-F238E27FC236}">
                  <a16:creationId xmlns:a16="http://schemas.microsoft.com/office/drawing/2014/main" id="{A6F8DA5B-F671-3AD4-1B53-C25636173906}"/>
                </a:ext>
              </a:extLst>
            </p:cNvPr>
            <p:cNvGrpSpPr/>
            <p:nvPr/>
          </p:nvGrpSpPr>
          <p:grpSpPr>
            <a:xfrm>
              <a:off x="619598" y="3932172"/>
              <a:ext cx="2795588" cy="946328"/>
              <a:chOff x="4957765" y="4524208"/>
              <a:chExt cx="2795588" cy="946328"/>
            </a:xfrm>
          </p:grpSpPr>
          <p:grpSp>
            <p:nvGrpSpPr>
              <p:cNvPr id="113" name="Gruppo 222">
                <a:extLst>
                  <a:ext uri="{FF2B5EF4-FFF2-40B4-BE49-F238E27FC236}">
                    <a16:creationId xmlns:a16="http://schemas.microsoft.com/office/drawing/2014/main" id="{B727CE53-B648-9C94-E367-E51080BB2A6B}"/>
                  </a:ext>
                </a:extLst>
              </p:cNvPr>
              <p:cNvGrpSpPr/>
              <p:nvPr/>
            </p:nvGrpSpPr>
            <p:grpSpPr>
              <a:xfrm>
                <a:off x="5000628" y="4714884"/>
                <a:ext cx="2752725" cy="755652"/>
                <a:chOff x="2571736" y="1142984"/>
                <a:chExt cx="2752725" cy="755652"/>
              </a:xfrm>
            </p:grpSpPr>
            <p:cxnSp>
              <p:nvCxnSpPr>
                <p:cNvPr id="186" name="Connettore 1 3">
                  <a:extLst>
                    <a:ext uri="{FF2B5EF4-FFF2-40B4-BE49-F238E27FC236}">
                      <a16:creationId xmlns:a16="http://schemas.microsoft.com/office/drawing/2014/main" id="{09EABD11-F258-DE9E-F97C-5365FD65DEAF}"/>
                    </a:ext>
                  </a:extLst>
                </p:cNvPr>
                <p:cNvCxnSpPr/>
                <p:nvPr/>
              </p:nvCxnSpPr>
              <p:spPr>
                <a:xfrm>
                  <a:off x="2571736" y="1338248"/>
                  <a:ext cx="1588" cy="5524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7" name="Figura a mano libera 186">
                  <a:extLst>
                    <a:ext uri="{FF2B5EF4-FFF2-40B4-BE49-F238E27FC236}">
                      <a16:creationId xmlns:a16="http://schemas.microsoft.com/office/drawing/2014/main" id="{D8532D6A-3E52-7C16-593E-8CB2F74BD5CE}"/>
                    </a:ext>
                  </a:extLst>
                </p:cNvPr>
                <p:cNvSpPr/>
                <p:nvPr/>
              </p:nvSpPr>
              <p:spPr>
                <a:xfrm>
                  <a:off x="2571736" y="1142984"/>
                  <a:ext cx="2752725" cy="382777"/>
                </a:xfrm>
                <a:custGeom>
                  <a:avLst/>
                  <a:gdLst>
                    <a:gd name="connsiteX0" fmla="*/ 0 w 2752725"/>
                    <a:gd name="connsiteY0" fmla="*/ 200798 h 382777"/>
                    <a:gd name="connsiteX1" fmla="*/ 9525 w 2752725"/>
                    <a:gd name="connsiteY1" fmla="*/ 153173 h 382777"/>
                    <a:gd name="connsiteX2" fmla="*/ 76200 w 2752725"/>
                    <a:gd name="connsiteY2" fmla="*/ 86498 h 382777"/>
                    <a:gd name="connsiteX3" fmla="*/ 95250 w 2752725"/>
                    <a:gd name="connsiteY3" fmla="*/ 57923 h 382777"/>
                    <a:gd name="connsiteX4" fmla="*/ 114300 w 2752725"/>
                    <a:gd name="connsiteY4" fmla="*/ 86498 h 382777"/>
                    <a:gd name="connsiteX5" fmla="*/ 123825 w 2752725"/>
                    <a:gd name="connsiteY5" fmla="*/ 115073 h 382777"/>
                    <a:gd name="connsiteX6" fmla="*/ 161925 w 2752725"/>
                    <a:gd name="connsiteY6" fmla="*/ 172223 h 382777"/>
                    <a:gd name="connsiteX7" fmla="*/ 180975 w 2752725"/>
                    <a:gd name="connsiteY7" fmla="*/ 200798 h 382777"/>
                    <a:gd name="connsiteX8" fmla="*/ 209550 w 2752725"/>
                    <a:gd name="connsiteY8" fmla="*/ 229373 h 382777"/>
                    <a:gd name="connsiteX9" fmla="*/ 238125 w 2752725"/>
                    <a:gd name="connsiteY9" fmla="*/ 286523 h 382777"/>
                    <a:gd name="connsiteX10" fmla="*/ 295275 w 2752725"/>
                    <a:gd name="connsiteY10" fmla="*/ 276998 h 382777"/>
                    <a:gd name="connsiteX11" fmla="*/ 323850 w 2752725"/>
                    <a:gd name="connsiteY11" fmla="*/ 257948 h 382777"/>
                    <a:gd name="connsiteX12" fmla="*/ 333375 w 2752725"/>
                    <a:gd name="connsiteY12" fmla="*/ 229373 h 382777"/>
                    <a:gd name="connsiteX13" fmla="*/ 342900 w 2752725"/>
                    <a:gd name="connsiteY13" fmla="*/ 115073 h 382777"/>
                    <a:gd name="connsiteX14" fmla="*/ 381000 w 2752725"/>
                    <a:gd name="connsiteY14" fmla="*/ 124598 h 382777"/>
                    <a:gd name="connsiteX15" fmla="*/ 419100 w 2752725"/>
                    <a:gd name="connsiteY15" fmla="*/ 143648 h 382777"/>
                    <a:gd name="connsiteX16" fmla="*/ 495300 w 2752725"/>
                    <a:gd name="connsiteY16" fmla="*/ 124598 h 382777"/>
                    <a:gd name="connsiteX17" fmla="*/ 523875 w 2752725"/>
                    <a:gd name="connsiteY17" fmla="*/ 57923 h 382777"/>
                    <a:gd name="connsiteX18" fmla="*/ 533400 w 2752725"/>
                    <a:gd name="connsiteY18" fmla="*/ 29348 h 382777"/>
                    <a:gd name="connsiteX19" fmla="*/ 561975 w 2752725"/>
                    <a:gd name="connsiteY19" fmla="*/ 19823 h 382777"/>
                    <a:gd name="connsiteX20" fmla="*/ 600075 w 2752725"/>
                    <a:gd name="connsiteY20" fmla="*/ 86498 h 382777"/>
                    <a:gd name="connsiteX21" fmla="*/ 619125 w 2752725"/>
                    <a:gd name="connsiteY21" fmla="*/ 134123 h 382777"/>
                    <a:gd name="connsiteX22" fmla="*/ 638175 w 2752725"/>
                    <a:gd name="connsiteY22" fmla="*/ 191273 h 382777"/>
                    <a:gd name="connsiteX23" fmla="*/ 762000 w 2752725"/>
                    <a:gd name="connsiteY23" fmla="*/ 181748 h 382777"/>
                    <a:gd name="connsiteX24" fmla="*/ 771525 w 2752725"/>
                    <a:gd name="connsiteY24" fmla="*/ 115073 h 382777"/>
                    <a:gd name="connsiteX25" fmla="*/ 790575 w 2752725"/>
                    <a:gd name="connsiteY25" fmla="*/ 172223 h 382777"/>
                    <a:gd name="connsiteX26" fmla="*/ 819150 w 2752725"/>
                    <a:gd name="connsiteY26" fmla="*/ 191273 h 382777"/>
                    <a:gd name="connsiteX27" fmla="*/ 876300 w 2752725"/>
                    <a:gd name="connsiteY27" fmla="*/ 210323 h 382777"/>
                    <a:gd name="connsiteX28" fmla="*/ 904875 w 2752725"/>
                    <a:gd name="connsiteY28" fmla="*/ 229373 h 382777"/>
                    <a:gd name="connsiteX29" fmla="*/ 923925 w 2752725"/>
                    <a:gd name="connsiteY29" fmla="*/ 257948 h 382777"/>
                    <a:gd name="connsiteX30" fmla="*/ 933450 w 2752725"/>
                    <a:gd name="connsiteY30" fmla="*/ 286523 h 382777"/>
                    <a:gd name="connsiteX31" fmla="*/ 971550 w 2752725"/>
                    <a:gd name="connsiteY31" fmla="*/ 343673 h 382777"/>
                    <a:gd name="connsiteX32" fmla="*/ 1085850 w 2752725"/>
                    <a:gd name="connsiteY32" fmla="*/ 219848 h 382777"/>
                    <a:gd name="connsiteX33" fmla="*/ 1200150 w 2752725"/>
                    <a:gd name="connsiteY33" fmla="*/ 210323 h 382777"/>
                    <a:gd name="connsiteX34" fmla="*/ 1219200 w 2752725"/>
                    <a:gd name="connsiteY34" fmla="*/ 181748 h 382777"/>
                    <a:gd name="connsiteX35" fmla="*/ 1228725 w 2752725"/>
                    <a:gd name="connsiteY35" fmla="*/ 134123 h 382777"/>
                    <a:gd name="connsiteX36" fmla="*/ 1257300 w 2752725"/>
                    <a:gd name="connsiteY36" fmla="*/ 143648 h 382777"/>
                    <a:gd name="connsiteX37" fmla="*/ 1266825 w 2752725"/>
                    <a:gd name="connsiteY37" fmla="*/ 191273 h 382777"/>
                    <a:gd name="connsiteX38" fmla="*/ 1323975 w 2752725"/>
                    <a:gd name="connsiteY38" fmla="*/ 219848 h 382777"/>
                    <a:gd name="connsiteX39" fmla="*/ 1352550 w 2752725"/>
                    <a:gd name="connsiteY39" fmla="*/ 210323 h 382777"/>
                    <a:gd name="connsiteX40" fmla="*/ 1381125 w 2752725"/>
                    <a:gd name="connsiteY40" fmla="*/ 153173 h 382777"/>
                    <a:gd name="connsiteX41" fmla="*/ 1390650 w 2752725"/>
                    <a:gd name="connsiteY41" fmla="*/ 181748 h 382777"/>
                    <a:gd name="connsiteX42" fmla="*/ 1447800 w 2752725"/>
                    <a:gd name="connsiteY42" fmla="*/ 162698 h 382777"/>
                    <a:gd name="connsiteX43" fmla="*/ 1476375 w 2752725"/>
                    <a:gd name="connsiteY43" fmla="*/ 153173 h 382777"/>
                    <a:gd name="connsiteX44" fmla="*/ 1514475 w 2752725"/>
                    <a:gd name="connsiteY44" fmla="*/ 162698 h 382777"/>
                    <a:gd name="connsiteX45" fmla="*/ 1571625 w 2752725"/>
                    <a:gd name="connsiteY45" fmla="*/ 219848 h 382777"/>
                    <a:gd name="connsiteX46" fmla="*/ 1609725 w 2752725"/>
                    <a:gd name="connsiteY46" fmla="*/ 229373 h 382777"/>
                    <a:gd name="connsiteX47" fmla="*/ 1714500 w 2752725"/>
                    <a:gd name="connsiteY47" fmla="*/ 219848 h 382777"/>
                    <a:gd name="connsiteX48" fmla="*/ 1733550 w 2752725"/>
                    <a:gd name="connsiteY48" fmla="*/ 181748 h 382777"/>
                    <a:gd name="connsiteX49" fmla="*/ 1752600 w 2752725"/>
                    <a:gd name="connsiteY49" fmla="*/ 153173 h 382777"/>
                    <a:gd name="connsiteX50" fmla="*/ 1800225 w 2752725"/>
                    <a:gd name="connsiteY50" fmla="*/ 219848 h 382777"/>
                    <a:gd name="connsiteX51" fmla="*/ 1876425 w 2752725"/>
                    <a:gd name="connsiteY51" fmla="*/ 238898 h 382777"/>
                    <a:gd name="connsiteX52" fmla="*/ 1914525 w 2752725"/>
                    <a:gd name="connsiteY52" fmla="*/ 229373 h 382777"/>
                    <a:gd name="connsiteX53" fmla="*/ 1933575 w 2752725"/>
                    <a:gd name="connsiteY53" fmla="*/ 200798 h 382777"/>
                    <a:gd name="connsiteX54" fmla="*/ 1962150 w 2752725"/>
                    <a:gd name="connsiteY54" fmla="*/ 162698 h 382777"/>
                    <a:gd name="connsiteX55" fmla="*/ 1981200 w 2752725"/>
                    <a:gd name="connsiteY55" fmla="*/ 191273 h 382777"/>
                    <a:gd name="connsiteX56" fmla="*/ 2009775 w 2752725"/>
                    <a:gd name="connsiteY56" fmla="*/ 200798 h 382777"/>
                    <a:gd name="connsiteX57" fmla="*/ 2114550 w 2752725"/>
                    <a:gd name="connsiteY57" fmla="*/ 210323 h 382777"/>
                    <a:gd name="connsiteX58" fmla="*/ 2143125 w 2752725"/>
                    <a:gd name="connsiteY58" fmla="*/ 219848 h 382777"/>
                    <a:gd name="connsiteX59" fmla="*/ 2171700 w 2752725"/>
                    <a:gd name="connsiteY59" fmla="*/ 305573 h 382777"/>
                    <a:gd name="connsiteX60" fmla="*/ 2171700 w 2752725"/>
                    <a:gd name="connsiteY60" fmla="*/ 305573 h 382777"/>
                    <a:gd name="connsiteX61" fmla="*/ 2219325 w 2752725"/>
                    <a:gd name="connsiteY61" fmla="*/ 362723 h 382777"/>
                    <a:gd name="connsiteX62" fmla="*/ 2257425 w 2752725"/>
                    <a:gd name="connsiteY62" fmla="*/ 353198 h 382777"/>
                    <a:gd name="connsiteX63" fmla="*/ 2266950 w 2752725"/>
                    <a:gd name="connsiteY63" fmla="*/ 324623 h 382777"/>
                    <a:gd name="connsiteX64" fmla="*/ 2286000 w 2752725"/>
                    <a:gd name="connsiteY64" fmla="*/ 296048 h 382777"/>
                    <a:gd name="connsiteX65" fmla="*/ 2295525 w 2752725"/>
                    <a:gd name="connsiteY65" fmla="*/ 229373 h 382777"/>
                    <a:gd name="connsiteX66" fmla="*/ 2333625 w 2752725"/>
                    <a:gd name="connsiteY66" fmla="*/ 219848 h 382777"/>
                    <a:gd name="connsiteX67" fmla="*/ 2390775 w 2752725"/>
                    <a:gd name="connsiteY67" fmla="*/ 210323 h 382777"/>
                    <a:gd name="connsiteX68" fmla="*/ 2409825 w 2752725"/>
                    <a:gd name="connsiteY68" fmla="*/ 181748 h 382777"/>
                    <a:gd name="connsiteX69" fmla="*/ 2428875 w 2752725"/>
                    <a:gd name="connsiteY69" fmla="*/ 57923 h 382777"/>
                    <a:gd name="connsiteX70" fmla="*/ 2476500 w 2752725"/>
                    <a:gd name="connsiteY70" fmla="*/ 67448 h 382777"/>
                    <a:gd name="connsiteX71" fmla="*/ 2495550 w 2752725"/>
                    <a:gd name="connsiteY71" fmla="*/ 96023 h 382777"/>
                    <a:gd name="connsiteX72" fmla="*/ 2552700 w 2752725"/>
                    <a:gd name="connsiteY72" fmla="*/ 124598 h 382777"/>
                    <a:gd name="connsiteX73" fmla="*/ 2571750 w 2752725"/>
                    <a:gd name="connsiteY73" fmla="*/ 153173 h 382777"/>
                    <a:gd name="connsiteX74" fmla="*/ 2705100 w 2752725"/>
                    <a:gd name="connsiteY74" fmla="*/ 162698 h 382777"/>
                    <a:gd name="connsiteX75" fmla="*/ 2743200 w 2752725"/>
                    <a:gd name="connsiteY75" fmla="*/ 286523 h 382777"/>
                    <a:gd name="connsiteX76" fmla="*/ 2752725 w 2752725"/>
                    <a:gd name="connsiteY76" fmla="*/ 286523 h 38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2752725" h="382777">
                      <a:moveTo>
                        <a:pt x="0" y="200798"/>
                      </a:moveTo>
                      <a:cubicBezTo>
                        <a:pt x="3175" y="184923"/>
                        <a:pt x="545" y="166643"/>
                        <a:pt x="9525" y="153173"/>
                      </a:cubicBezTo>
                      <a:cubicBezTo>
                        <a:pt x="26960" y="127021"/>
                        <a:pt x="58765" y="112650"/>
                        <a:pt x="76200" y="86498"/>
                      </a:cubicBezTo>
                      <a:lnTo>
                        <a:pt x="95250" y="57923"/>
                      </a:lnTo>
                      <a:cubicBezTo>
                        <a:pt x="101600" y="67448"/>
                        <a:pt x="109180" y="76259"/>
                        <a:pt x="114300" y="86498"/>
                      </a:cubicBezTo>
                      <a:cubicBezTo>
                        <a:pt x="118790" y="95478"/>
                        <a:pt x="118949" y="106296"/>
                        <a:pt x="123825" y="115073"/>
                      </a:cubicBezTo>
                      <a:cubicBezTo>
                        <a:pt x="134944" y="135087"/>
                        <a:pt x="149225" y="153173"/>
                        <a:pt x="161925" y="172223"/>
                      </a:cubicBezTo>
                      <a:cubicBezTo>
                        <a:pt x="168275" y="181748"/>
                        <a:pt x="172880" y="192703"/>
                        <a:pt x="180975" y="200798"/>
                      </a:cubicBezTo>
                      <a:lnTo>
                        <a:pt x="209550" y="229373"/>
                      </a:lnTo>
                      <a:cubicBezTo>
                        <a:pt x="212880" y="239364"/>
                        <a:pt x="224696" y="283166"/>
                        <a:pt x="238125" y="286523"/>
                      </a:cubicBezTo>
                      <a:cubicBezTo>
                        <a:pt x="256861" y="291207"/>
                        <a:pt x="276225" y="280173"/>
                        <a:pt x="295275" y="276998"/>
                      </a:cubicBezTo>
                      <a:cubicBezTo>
                        <a:pt x="304800" y="270648"/>
                        <a:pt x="316699" y="266887"/>
                        <a:pt x="323850" y="257948"/>
                      </a:cubicBezTo>
                      <a:cubicBezTo>
                        <a:pt x="330122" y="250108"/>
                        <a:pt x="332048" y="239325"/>
                        <a:pt x="333375" y="229373"/>
                      </a:cubicBezTo>
                      <a:cubicBezTo>
                        <a:pt x="338428" y="191476"/>
                        <a:pt x="339725" y="153173"/>
                        <a:pt x="342900" y="115073"/>
                      </a:cubicBezTo>
                      <a:cubicBezTo>
                        <a:pt x="355600" y="118248"/>
                        <a:pt x="368743" y="120001"/>
                        <a:pt x="381000" y="124598"/>
                      </a:cubicBezTo>
                      <a:cubicBezTo>
                        <a:pt x="394295" y="129584"/>
                        <a:pt x="404988" y="142080"/>
                        <a:pt x="419100" y="143648"/>
                      </a:cubicBezTo>
                      <a:cubicBezTo>
                        <a:pt x="436341" y="145564"/>
                        <a:pt x="476315" y="130926"/>
                        <a:pt x="495300" y="124598"/>
                      </a:cubicBezTo>
                      <a:cubicBezTo>
                        <a:pt x="517638" y="57585"/>
                        <a:pt x="488565" y="140313"/>
                        <a:pt x="523875" y="57923"/>
                      </a:cubicBezTo>
                      <a:cubicBezTo>
                        <a:pt x="527830" y="48695"/>
                        <a:pt x="526300" y="36448"/>
                        <a:pt x="533400" y="29348"/>
                      </a:cubicBezTo>
                      <a:cubicBezTo>
                        <a:pt x="540500" y="22248"/>
                        <a:pt x="552450" y="22998"/>
                        <a:pt x="561975" y="19823"/>
                      </a:cubicBezTo>
                      <a:cubicBezTo>
                        <a:pt x="585030" y="88988"/>
                        <a:pt x="552021" y="0"/>
                        <a:pt x="600075" y="86498"/>
                      </a:cubicBezTo>
                      <a:cubicBezTo>
                        <a:pt x="608378" y="101444"/>
                        <a:pt x="613282" y="118055"/>
                        <a:pt x="619125" y="134123"/>
                      </a:cubicBezTo>
                      <a:cubicBezTo>
                        <a:pt x="625987" y="152994"/>
                        <a:pt x="638175" y="191273"/>
                        <a:pt x="638175" y="191273"/>
                      </a:cubicBezTo>
                      <a:cubicBezTo>
                        <a:pt x="679450" y="188098"/>
                        <a:pt x="726057" y="202287"/>
                        <a:pt x="762000" y="181748"/>
                      </a:cubicBezTo>
                      <a:cubicBezTo>
                        <a:pt x="781493" y="170609"/>
                        <a:pt x="750226" y="122173"/>
                        <a:pt x="771525" y="115073"/>
                      </a:cubicBezTo>
                      <a:cubicBezTo>
                        <a:pt x="790575" y="108723"/>
                        <a:pt x="773867" y="161084"/>
                        <a:pt x="790575" y="172223"/>
                      </a:cubicBezTo>
                      <a:cubicBezTo>
                        <a:pt x="800100" y="178573"/>
                        <a:pt x="808689" y="186624"/>
                        <a:pt x="819150" y="191273"/>
                      </a:cubicBezTo>
                      <a:cubicBezTo>
                        <a:pt x="837500" y="199428"/>
                        <a:pt x="859592" y="199184"/>
                        <a:pt x="876300" y="210323"/>
                      </a:cubicBezTo>
                      <a:lnTo>
                        <a:pt x="904875" y="229373"/>
                      </a:lnTo>
                      <a:cubicBezTo>
                        <a:pt x="911225" y="238898"/>
                        <a:pt x="918805" y="247709"/>
                        <a:pt x="923925" y="257948"/>
                      </a:cubicBezTo>
                      <a:cubicBezTo>
                        <a:pt x="928415" y="266928"/>
                        <a:pt x="928574" y="277746"/>
                        <a:pt x="933450" y="286523"/>
                      </a:cubicBezTo>
                      <a:cubicBezTo>
                        <a:pt x="944569" y="306537"/>
                        <a:pt x="971550" y="343673"/>
                        <a:pt x="971550" y="343673"/>
                      </a:cubicBezTo>
                      <a:cubicBezTo>
                        <a:pt x="1252441" y="318137"/>
                        <a:pt x="922921" y="382777"/>
                        <a:pt x="1085850" y="219848"/>
                      </a:cubicBezTo>
                      <a:cubicBezTo>
                        <a:pt x="1112884" y="192814"/>
                        <a:pt x="1162050" y="213498"/>
                        <a:pt x="1200150" y="210323"/>
                      </a:cubicBezTo>
                      <a:cubicBezTo>
                        <a:pt x="1206500" y="200798"/>
                        <a:pt x="1215180" y="192467"/>
                        <a:pt x="1219200" y="181748"/>
                      </a:cubicBezTo>
                      <a:cubicBezTo>
                        <a:pt x="1224884" y="166589"/>
                        <a:pt x="1217277" y="145571"/>
                        <a:pt x="1228725" y="134123"/>
                      </a:cubicBezTo>
                      <a:cubicBezTo>
                        <a:pt x="1235825" y="127023"/>
                        <a:pt x="1247775" y="140473"/>
                        <a:pt x="1257300" y="143648"/>
                      </a:cubicBezTo>
                      <a:cubicBezTo>
                        <a:pt x="1260475" y="159523"/>
                        <a:pt x="1258793" y="177217"/>
                        <a:pt x="1266825" y="191273"/>
                      </a:cubicBezTo>
                      <a:cubicBezTo>
                        <a:pt x="1275514" y="206479"/>
                        <a:pt x="1309308" y="214959"/>
                        <a:pt x="1323975" y="219848"/>
                      </a:cubicBezTo>
                      <a:cubicBezTo>
                        <a:pt x="1333500" y="216673"/>
                        <a:pt x="1344710" y="216595"/>
                        <a:pt x="1352550" y="210323"/>
                      </a:cubicBezTo>
                      <a:cubicBezTo>
                        <a:pt x="1369336" y="196894"/>
                        <a:pt x="1374850" y="171997"/>
                        <a:pt x="1381125" y="153173"/>
                      </a:cubicBezTo>
                      <a:cubicBezTo>
                        <a:pt x="1384300" y="162698"/>
                        <a:pt x="1380711" y="180328"/>
                        <a:pt x="1390650" y="181748"/>
                      </a:cubicBezTo>
                      <a:cubicBezTo>
                        <a:pt x="1410529" y="184588"/>
                        <a:pt x="1428750" y="169048"/>
                        <a:pt x="1447800" y="162698"/>
                      </a:cubicBezTo>
                      <a:lnTo>
                        <a:pt x="1476375" y="153173"/>
                      </a:lnTo>
                      <a:cubicBezTo>
                        <a:pt x="1489075" y="156348"/>
                        <a:pt x="1503751" y="155191"/>
                        <a:pt x="1514475" y="162698"/>
                      </a:cubicBezTo>
                      <a:cubicBezTo>
                        <a:pt x="1536546" y="178148"/>
                        <a:pt x="1545489" y="213314"/>
                        <a:pt x="1571625" y="219848"/>
                      </a:cubicBezTo>
                      <a:lnTo>
                        <a:pt x="1609725" y="229373"/>
                      </a:lnTo>
                      <a:cubicBezTo>
                        <a:pt x="1644650" y="226198"/>
                        <a:pt x="1681768" y="232437"/>
                        <a:pt x="1714500" y="219848"/>
                      </a:cubicBezTo>
                      <a:cubicBezTo>
                        <a:pt x="1727753" y="214751"/>
                        <a:pt x="1726505" y="194076"/>
                        <a:pt x="1733550" y="181748"/>
                      </a:cubicBezTo>
                      <a:cubicBezTo>
                        <a:pt x="1739230" y="171809"/>
                        <a:pt x="1746250" y="162698"/>
                        <a:pt x="1752600" y="153173"/>
                      </a:cubicBezTo>
                      <a:cubicBezTo>
                        <a:pt x="1763308" y="174589"/>
                        <a:pt x="1775239" y="208491"/>
                        <a:pt x="1800225" y="219848"/>
                      </a:cubicBezTo>
                      <a:cubicBezTo>
                        <a:pt x="1824060" y="230682"/>
                        <a:pt x="1876425" y="238898"/>
                        <a:pt x="1876425" y="238898"/>
                      </a:cubicBezTo>
                      <a:cubicBezTo>
                        <a:pt x="1889125" y="235723"/>
                        <a:pt x="1903633" y="236635"/>
                        <a:pt x="1914525" y="229373"/>
                      </a:cubicBezTo>
                      <a:cubicBezTo>
                        <a:pt x="1924050" y="223023"/>
                        <a:pt x="1926921" y="210113"/>
                        <a:pt x="1933575" y="200798"/>
                      </a:cubicBezTo>
                      <a:cubicBezTo>
                        <a:pt x="1942802" y="187880"/>
                        <a:pt x="1952625" y="175398"/>
                        <a:pt x="1962150" y="162698"/>
                      </a:cubicBezTo>
                      <a:cubicBezTo>
                        <a:pt x="1968500" y="172223"/>
                        <a:pt x="1972261" y="184122"/>
                        <a:pt x="1981200" y="191273"/>
                      </a:cubicBezTo>
                      <a:cubicBezTo>
                        <a:pt x="1989040" y="197545"/>
                        <a:pt x="1999836" y="199378"/>
                        <a:pt x="2009775" y="200798"/>
                      </a:cubicBezTo>
                      <a:cubicBezTo>
                        <a:pt x="2044492" y="205758"/>
                        <a:pt x="2079625" y="207148"/>
                        <a:pt x="2114550" y="210323"/>
                      </a:cubicBezTo>
                      <a:cubicBezTo>
                        <a:pt x="2124075" y="213498"/>
                        <a:pt x="2137289" y="211678"/>
                        <a:pt x="2143125" y="219848"/>
                      </a:cubicBezTo>
                      <a:lnTo>
                        <a:pt x="2171700" y="305573"/>
                      </a:lnTo>
                      <a:lnTo>
                        <a:pt x="2171700" y="305573"/>
                      </a:lnTo>
                      <a:cubicBezTo>
                        <a:pt x="2198222" y="345356"/>
                        <a:pt x="2182655" y="326053"/>
                        <a:pt x="2219325" y="362723"/>
                      </a:cubicBezTo>
                      <a:cubicBezTo>
                        <a:pt x="2232025" y="359548"/>
                        <a:pt x="2247203" y="361376"/>
                        <a:pt x="2257425" y="353198"/>
                      </a:cubicBezTo>
                      <a:cubicBezTo>
                        <a:pt x="2265265" y="346926"/>
                        <a:pt x="2262460" y="333603"/>
                        <a:pt x="2266950" y="324623"/>
                      </a:cubicBezTo>
                      <a:cubicBezTo>
                        <a:pt x="2272070" y="314384"/>
                        <a:pt x="2279650" y="305573"/>
                        <a:pt x="2286000" y="296048"/>
                      </a:cubicBezTo>
                      <a:cubicBezTo>
                        <a:pt x="2289175" y="273823"/>
                        <a:pt x="2283626" y="248411"/>
                        <a:pt x="2295525" y="229373"/>
                      </a:cubicBezTo>
                      <a:cubicBezTo>
                        <a:pt x="2302463" y="218272"/>
                        <a:pt x="2320788" y="222415"/>
                        <a:pt x="2333625" y="219848"/>
                      </a:cubicBezTo>
                      <a:cubicBezTo>
                        <a:pt x="2352563" y="216060"/>
                        <a:pt x="2371725" y="213498"/>
                        <a:pt x="2390775" y="210323"/>
                      </a:cubicBezTo>
                      <a:cubicBezTo>
                        <a:pt x="2397125" y="200798"/>
                        <a:pt x="2405805" y="192467"/>
                        <a:pt x="2409825" y="181748"/>
                      </a:cubicBezTo>
                      <a:cubicBezTo>
                        <a:pt x="2418007" y="159930"/>
                        <a:pt x="2427404" y="69695"/>
                        <a:pt x="2428875" y="57923"/>
                      </a:cubicBezTo>
                      <a:cubicBezTo>
                        <a:pt x="2444750" y="61098"/>
                        <a:pt x="2462444" y="59416"/>
                        <a:pt x="2476500" y="67448"/>
                      </a:cubicBezTo>
                      <a:cubicBezTo>
                        <a:pt x="2486439" y="73128"/>
                        <a:pt x="2487455" y="87928"/>
                        <a:pt x="2495550" y="96023"/>
                      </a:cubicBezTo>
                      <a:cubicBezTo>
                        <a:pt x="2514014" y="114487"/>
                        <a:pt x="2529459" y="116851"/>
                        <a:pt x="2552700" y="124598"/>
                      </a:cubicBezTo>
                      <a:cubicBezTo>
                        <a:pt x="2559050" y="134123"/>
                        <a:pt x="2562956" y="145844"/>
                        <a:pt x="2571750" y="153173"/>
                      </a:cubicBezTo>
                      <a:cubicBezTo>
                        <a:pt x="2614590" y="188873"/>
                        <a:pt x="2649205" y="168287"/>
                        <a:pt x="2705100" y="162698"/>
                      </a:cubicBezTo>
                      <a:cubicBezTo>
                        <a:pt x="2713708" y="265989"/>
                        <a:pt x="2678815" y="270427"/>
                        <a:pt x="2743200" y="286523"/>
                      </a:cubicBezTo>
                      <a:cubicBezTo>
                        <a:pt x="2746280" y="287293"/>
                        <a:pt x="2749550" y="286523"/>
                        <a:pt x="2752725" y="286523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88" name="Connettore 1 187">
                  <a:extLst>
                    <a:ext uri="{FF2B5EF4-FFF2-40B4-BE49-F238E27FC236}">
                      <a16:creationId xmlns:a16="http://schemas.microsoft.com/office/drawing/2014/main" id="{5BB97AE1-EC17-153C-FCCD-D0233E3AB6F8}"/>
                    </a:ext>
                  </a:extLst>
                </p:cNvPr>
                <p:cNvCxnSpPr/>
                <p:nvPr/>
              </p:nvCxnSpPr>
              <p:spPr>
                <a:xfrm>
                  <a:off x="2571736" y="1896232"/>
                  <a:ext cx="2752725" cy="158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Connettore 1 188">
                  <a:extLst>
                    <a:ext uri="{FF2B5EF4-FFF2-40B4-BE49-F238E27FC236}">
                      <a16:creationId xmlns:a16="http://schemas.microsoft.com/office/drawing/2014/main" id="{3C10BD0A-1307-6A42-5524-560D9675B062}"/>
                    </a:ext>
                  </a:extLst>
                </p:cNvPr>
                <p:cNvCxnSpPr/>
                <p:nvPr/>
              </p:nvCxnSpPr>
              <p:spPr>
                <a:xfrm flipH="1">
                  <a:off x="5314955" y="1428736"/>
                  <a:ext cx="1587" cy="4699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4" name="Gruppo 350">
                <a:extLst>
                  <a:ext uri="{FF2B5EF4-FFF2-40B4-BE49-F238E27FC236}">
                    <a16:creationId xmlns:a16="http://schemas.microsoft.com/office/drawing/2014/main" id="{BF57EDB0-9983-2603-9A5F-82C63AEB685C}"/>
                  </a:ext>
                </a:extLst>
              </p:cNvPr>
              <p:cNvGrpSpPr/>
              <p:nvPr/>
            </p:nvGrpSpPr>
            <p:grpSpPr>
              <a:xfrm>
                <a:off x="4957765" y="4524208"/>
                <a:ext cx="2691533" cy="514528"/>
                <a:chOff x="5000628" y="4143380"/>
                <a:chExt cx="2691533" cy="514528"/>
              </a:xfrm>
            </p:grpSpPr>
            <p:sp>
              <p:nvSpPr>
                <p:cNvPr id="115" name="Ovale 114">
                  <a:extLst>
                    <a:ext uri="{FF2B5EF4-FFF2-40B4-BE49-F238E27FC236}">
                      <a16:creationId xmlns:a16="http://schemas.microsoft.com/office/drawing/2014/main" id="{2B6E301E-8C2A-FFEC-4ABB-A9EB003A1E15}"/>
                    </a:ext>
                  </a:extLst>
                </p:cNvPr>
                <p:cNvSpPr/>
                <p:nvPr/>
              </p:nvSpPr>
              <p:spPr>
                <a:xfrm>
                  <a:off x="6572264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Ovale 115">
                  <a:extLst>
                    <a:ext uri="{FF2B5EF4-FFF2-40B4-BE49-F238E27FC236}">
                      <a16:creationId xmlns:a16="http://schemas.microsoft.com/office/drawing/2014/main" id="{FC6A6CAC-A51B-0042-0983-4E4C67AACC49}"/>
                    </a:ext>
                  </a:extLst>
                </p:cNvPr>
                <p:cNvSpPr/>
                <p:nvPr/>
              </p:nvSpPr>
              <p:spPr>
                <a:xfrm>
                  <a:off x="5715008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Ovale 116">
                  <a:extLst>
                    <a:ext uri="{FF2B5EF4-FFF2-40B4-BE49-F238E27FC236}">
                      <a16:creationId xmlns:a16="http://schemas.microsoft.com/office/drawing/2014/main" id="{7AFB2A30-7F35-3055-A4F8-74E3E4A8C3D7}"/>
                    </a:ext>
                  </a:extLst>
                </p:cNvPr>
                <p:cNvSpPr/>
                <p:nvPr/>
              </p:nvSpPr>
              <p:spPr>
                <a:xfrm>
                  <a:off x="5429256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Ovale 117">
                  <a:extLst>
                    <a:ext uri="{FF2B5EF4-FFF2-40B4-BE49-F238E27FC236}">
                      <a16:creationId xmlns:a16="http://schemas.microsoft.com/office/drawing/2014/main" id="{7649F54E-B439-8A36-B689-75213961B22C}"/>
                    </a:ext>
                  </a:extLst>
                </p:cNvPr>
                <p:cNvSpPr/>
                <p:nvPr/>
              </p:nvSpPr>
              <p:spPr>
                <a:xfrm>
                  <a:off x="6000760" y="435769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Ovale 118">
                  <a:extLst>
                    <a:ext uri="{FF2B5EF4-FFF2-40B4-BE49-F238E27FC236}">
                      <a16:creationId xmlns:a16="http://schemas.microsoft.com/office/drawing/2014/main" id="{6519CB93-CAFE-2840-9BC2-0AFD427905FC}"/>
                    </a:ext>
                  </a:extLst>
                </p:cNvPr>
                <p:cNvSpPr/>
                <p:nvPr/>
              </p:nvSpPr>
              <p:spPr>
                <a:xfrm>
                  <a:off x="5357818" y="419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Ovale 119">
                  <a:extLst>
                    <a:ext uri="{FF2B5EF4-FFF2-40B4-BE49-F238E27FC236}">
                      <a16:creationId xmlns:a16="http://schemas.microsoft.com/office/drawing/2014/main" id="{0D53AB66-4111-07B0-49C1-6443832EED5A}"/>
                    </a:ext>
                  </a:extLst>
                </p:cNvPr>
                <p:cNvSpPr/>
                <p:nvPr/>
              </p:nvSpPr>
              <p:spPr>
                <a:xfrm>
                  <a:off x="5500694" y="4143380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Ovale 120">
                  <a:extLst>
                    <a:ext uri="{FF2B5EF4-FFF2-40B4-BE49-F238E27FC236}">
                      <a16:creationId xmlns:a16="http://schemas.microsoft.com/office/drawing/2014/main" id="{0C6F2700-1686-4F48-42FE-EDC542CBEE29}"/>
                    </a:ext>
                  </a:extLst>
                </p:cNvPr>
                <p:cNvSpPr/>
                <p:nvPr/>
              </p:nvSpPr>
              <p:spPr>
                <a:xfrm>
                  <a:off x="5643570" y="4143380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Ovale 121">
                  <a:extLst>
                    <a:ext uri="{FF2B5EF4-FFF2-40B4-BE49-F238E27FC236}">
                      <a16:creationId xmlns:a16="http://schemas.microsoft.com/office/drawing/2014/main" id="{4702542E-03B6-C53F-4232-1AA9B1CD7E7C}"/>
                    </a:ext>
                  </a:extLst>
                </p:cNvPr>
                <p:cNvSpPr/>
                <p:nvPr/>
              </p:nvSpPr>
              <p:spPr>
                <a:xfrm>
                  <a:off x="6072198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Ovale 122">
                  <a:extLst>
                    <a:ext uri="{FF2B5EF4-FFF2-40B4-BE49-F238E27FC236}">
                      <a16:creationId xmlns:a16="http://schemas.microsoft.com/office/drawing/2014/main" id="{3851B1A3-4806-9094-DBB8-B1F863ECB75D}"/>
                    </a:ext>
                  </a:extLst>
                </p:cNvPr>
                <p:cNvSpPr/>
                <p:nvPr/>
              </p:nvSpPr>
              <p:spPr>
                <a:xfrm>
                  <a:off x="5214942" y="419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Ovale 123">
                  <a:extLst>
                    <a:ext uri="{FF2B5EF4-FFF2-40B4-BE49-F238E27FC236}">
                      <a16:creationId xmlns:a16="http://schemas.microsoft.com/office/drawing/2014/main" id="{D0F3C31F-7929-AFFB-B66F-5E99FB6E0E93}"/>
                    </a:ext>
                  </a:extLst>
                </p:cNvPr>
                <p:cNvSpPr/>
                <p:nvPr/>
              </p:nvSpPr>
              <p:spPr>
                <a:xfrm>
                  <a:off x="7429520" y="419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Ovale 124">
                  <a:extLst>
                    <a:ext uri="{FF2B5EF4-FFF2-40B4-BE49-F238E27FC236}">
                      <a16:creationId xmlns:a16="http://schemas.microsoft.com/office/drawing/2014/main" id="{B5343F81-A030-0757-9278-965030894154}"/>
                    </a:ext>
                  </a:extLst>
                </p:cNvPr>
                <p:cNvSpPr/>
                <p:nvPr/>
              </p:nvSpPr>
              <p:spPr>
                <a:xfrm>
                  <a:off x="6072198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Ovale 125">
                  <a:extLst>
                    <a:ext uri="{FF2B5EF4-FFF2-40B4-BE49-F238E27FC236}">
                      <a16:creationId xmlns:a16="http://schemas.microsoft.com/office/drawing/2014/main" id="{1E0C8A26-9A8C-EEA8-845A-643956ACBC91}"/>
                    </a:ext>
                  </a:extLst>
                </p:cNvPr>
                <p:cNvSpPr/>
                <p:nvPr/>
              </p:nvSpPr>
              <p:spPr>
                <a:xfrm>
                  <a:off x="5929322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Ovale 126">
                  <a:extLst>
                    <a:ext uri="{FF2B5EF4-FFF2-40B4-BE49-F238E27FC236}">
                      <a16:creationId xmlns:a16="http://schemas.microsoft.com/office/drawing/2014/main" id="{61126A2E-0135-EA02-E6A7-7D5C816BB188}"/>
                    </a:ext>
                  </a:extLst>
                </p:cNvPr>
                <p:cNvSpPr/>
                <p:nvPr/>
              </p:nvSpPr>
              <p:spPr>
                <a:xfrm>
                  <a:off x="6000760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Ovale 127">
                  <a:extLst>
                    <a:ext uri="{FF2B5EF4-FFF2-40B4-BE49-F238E27FC236}">
                      <a16:creationId xmlns:a16="http://schemas.microsoft.com/office/drawing/2014/main" id="{F7746AAF-66A7-8CDB-F977-8CC88EF0AB61}"/>
                    </a:ext>
                  </a:extLst>
                </p:cNvPr>
                <p:cNvSpPr/>
                <p:nvPr/>
              </p:nvSpPr>
              <p:spPr>
                <a:xfrm>
                  <a:off x="5786446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Ovale 128">
                  <a:extLst>
                    <a:ext uri="{FF2B5EF4-FFF2-40B4-BE49-F238E27FC236}">
                      <a16:creationId xmlns:a16="http://schemas.microsoft.com/office/drawing/2014/main" id="{BEC51021-0D15-6195-C63F-4391944E6808}"/>
                    </a:ext>
                  </a:extLst>
                </p:cNvPr>
                <p:cNvSpPr/>
                <p:nvPr/>
              </p:nvSpPr>
              <p:spPr>
                <a:xfrm>
                  <a:off x="5143504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Ovale 129">
                  <a:extLst>
                    <a:ext uri="{FF2B5EF4-FFF2-40B4-BE49-F238E27FC236}">
                      <a16:creationId xmlns:a16="http://schemas.microsoft.com/office/drawing/2014/main" id="{0D8259E9-60BD-20D7-ED11-2FBEA771B790}"/>
                    </a:ext>
                  </a:extLst>
                </p:cNvPr>
                <p:cNvSpPr/>
                <p:nvPr/>
              </p:nvSpPr>
              <p:spPr>
                <a:xfrm>
                  <a:off x="5072066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Ovale 130">
                  <a:extLst>
                    <a:ext uri="{FF2B5EF4-FFF2-40B4-BE49-F238E27FC236}">
                      <a16:creationId xmlns:a16="http://schemas.microsoft.com/office/drawing/2014/main" id="{3BF72859-F40B-CC63-78D4-DE5C0D85D455}"/>
                    </a:ext>
                  </a:extLst>
                </p:cNvPr>
                <p:cNvSpPr/>
                <p:nvPr/>
              </p:nvSpPr>
              <p:spPr>
                <a:xfrm>
                  <a:off x="6511444" y="429096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Ovale 131">
                  <a:extLst>
                    <a:ext uri="{FF2B5EF4-FFF2-40B4-BE49-F238E27FC236}">
                      <a16:creationId xmlns:a16="http://schemas.microsoft.com/office/drawing/2014/main" id="{2B6F1FBE-7450-DCBD-DDB4-AF543841BD16}"/>
                    </a:ext>
                  </a:extLst>
                </p:cNvPr>
                <p:cNvSpPr/>
                <p:nvPr/>
              </p:nvSpPr>
              <p:spPr>
                <a:xfrm>
                  <a:off x="6421444" y="424596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Ovale 132">
                  <a:extLst>
                    <a:ext uri="{FF2B5EF4-FFF2-40B4-BE49-F238E27FC236}">
                      <a16:creationId xmlns:a16="http://schemas.microsoft.com/office/drawing/2014/main" id="{5D7E4E76-7EEC-8D50-7DEC-4F4CE6CE82DC}"/>
                    </a:ext>
                  </a:extLst>
                </p:cNvPr>
                <p:cNvSpPr/>
                <p:nvPr/>
              </p:nvSpPr>
              <p:spPr>
                <a:xfrm>
                  <a:off x="6331444" y="422516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Ovale 133">
                  <a:extLst>
                    <a:ext uri="{FF2B5EF4-FFF2-40B4-BE49-F238E27FC236}">
                      <a16:creationId xmlns:a16="http://schemas.microsoft.com/office/drawing/2014/main" id="{2BB4033E-716E-548B-BB15-5CCAADD1839F}"/>
                    </a:ext>
                  </a:extLst>
                </p:cNvPr>
                <p:cNvSpPr/>
                <p:nvPr/>
              </p:nvSpPr>
              <p:spPr>
                <a:xfrm>
                  <a:off x="6286512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Ovale 134">
                  <a:extLst>
                    <a:ext uri="{FF2B5EF4-FFF2-40B4-BE49-F238E27FC236}">
                      <a16:creationId xmlns:a16="http://schemas.microsoft.com/office/drawing/2014/main" id="{730C57BA-C811-0217-F820-8F947FE367D4}"/>
                    </a:ext>
                  </a:extLst>
                </p:cNvPr>
                <p:cNvSpPr/>
                <p:nvPr/>
              </p:nvSpPr>
              <p:spPr>
                <a:xfrm>
                  <a:off x="6215074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Ovale 135">
                  <a:extLst>
                    <a:ext uri="{FF2B5EF4-FFF2-40B4-BE49-F238E27FC236}">
                      <a16:creationId xmlns:a16="http://schemas.microsoft.com/office/drawing/2014/main" id="{F8C15505-7702-A645-92BD-2DBA2383B038}"/>
                    </a:ext>
                  </a:extLst>
                </p:cNvPr>
                <p:cNvSpPr/>
                <p:nvPr/>
              </p:nvSpPr>
              <p:spPr>
                <a:xfrm>
                  <a:off x="6916444" y="4284037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Ovale 136">
                  <a:extLst>
                    <a:ext uri="{FF2B5EF4-FFF2-40B4-BE49-F238E27FC236}">
                      <a16:creationId xmlns:a16="http://schemas.microsoft.com/office/drawing/2014/main" id="{980DD262-C838-84F6-AA7E-33F7AAEF35AC}"/>
                    </a:ext>
                  </a:extLst>
                </p:cNvPr>
                <p:cNvSpPr/>
                <p:nvPr/>
              </p:nvSpPr>
              <p:spPr>
                <a:xfrm>
                  <a:off x="6826444" y="4263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Ovale 137">
                  <a:extLst>
                    <a:ext uri="{FF2B5EF4-FFF2-40B4-BE49-F238E27FC236}">
                      <a16:creationId xmlns:a16="http://schemas.microsoft.com/office/drawing/2014/main" id="{F1B19F46-5847-9805-3225-BE6910063B0F}"/>
                    </a:ext>
                  </a:extLst>
                </p:cNvPr>
                <p:cNvSpPr/>
                <p:nvPr/>
              </p:nvSpPr>
              <p:spPr>
                <a:xfrm>
                  <a:off x="6736444" y="429096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Ovale 138">
                  <a:extLst>
                    <a:ext uri="{FF2B5EF4-FFF2-40B4-BE49-F238E27FC236}">
                      <a16:creationId xmlns:a16="http://schemas.microsoft.com/office/drawing/2014/main" id="{EEA0A876-3C48-A891-7DF7-CA2AD162EFEC}"/>
                    </a:ext>
                  </a:extLst>
                </p:cNvPr>
                <p:cNvSpPr/>
                <p:nvPr/>
              </p:nvSpPr>
              <p:spPr>
                <a:xfrm>
                  <a:off x="6646444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Ovale 139">
                  <a:extLst>
                    <a:ext uri="{FF2B5EF4-FFF2-40B4-BE49-F238E27FC236}">
                      <a16:creationId xmlns:a16="http://schemas.microsoft.com/office/drawing/2014/main" id="{F69257C3-6EC2-43A9-9FB1-3B6D5BF247F7}"/>
                    </a:ext>
                  </a:extLst>
                </p:cNvPr>
                <p:cNvSpPr/>
                <p:nvPr/>
              </p:nvSpPr>
              <p:spPr>
                <a:xfrm>
                  <a:off x="6601444" y="431516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Ovale 140">
                  <a:extLst>
                    <a:ext uri="{FF2B5EF4-FFF2-40B4-BE49-F238E27FC236}">
                      <a16:creationId xmlns:a16="http://schemas.microsoft.com/office/drawing/2014/main" id="{F126B515-E15A-5BF3-BF6F-B9986B771E0F}"/>
                    </a:ext>
                  </a:extLst>
                </p:cNvPr>
                <p:cNvSpPr/>
                <p:nvPr/>
              </p:nvSpPr>
              <p:spPr>
                <a:xfrm>
                  <a:off x="7572396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Ovale 141">
                  <a:extLst>
                    <a:ext uri="{FF2B5EF4-FFF2-40B4-BE49-F238E27FC236}">
                      <a16:creationId xmlns:a16="http://schemas.microsoft.com/office/drawing/2014/main" id="{4F000D1D-9AC5-2B51-576C-B13B6DCBCB59}"/>
                    </a:ext>
                  </a:extLst>
                </p:cNvPr>
                <p:cNvSpPr/>
                <p:nvPr/>
              </p:nvSpPr>
              <p:spPr>
                <a:xfrm>
                  <a:off x="7143768" y="435769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3" name="Ovale 142">
                  <a:extLst>
                    <a:ext uri="{FF2B5EF4-FFF2-40B4-BE49-F238E27FC236}">
                      <a16:creationId xmlns:a16="http://schemas.microsoft.com/office/drawing/2014/main" id="{269E9C45-5607-3F01-5D42-8E68400A1392}"/>
                    </a:ext>
                  </a:extLst>
                </p:cNvPr>
                <p:cNvSpPr/>
                <p:nvPr/>
              </p:nvSpPr>
              <p:spPr>
                <a:xfrm>
                  <a:off x="7072330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Ovale 143">
                  <a:extLst>
                    <a:ext uri="{FF2B5EF4-FFF2-40B4-BE49-F238E27FC236}">
                      <a16:creationId xmlns:a16="http://schemas.microsoft.com/office/drawing/2014/main" id="{20A0C821-CD03-0845-41DE-D46F44DC4B7E}"/>
                    </a:ext>
                  </a:extLst>
                </p:cNvPr>
                <p:cNvSpPr/>
                <p:nvPr/>
              </p:nvSpPr>
              <p:spPr>
                <a:xfrm>
                  <a:off x="7000892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Ovale 144">
                  <a:extLst>
                    <a:ext uri="{FF2B5EF4-FFF2-40B4-BE49-F238E27FC236}">
                      <a16:creationId xmlns:a16="http://schemas.microsoft.com/office/drawing/2014/main" id="{F0D06FE0-28D9-4556-8D56-BB4A2406C213}"/>
                    </a:ext>
                  </a:extLst>
                </p:cNvPr>
                <p:cNvSpPr/>
                <p:nvPr/>
              </p:nvSpPr>
              <p:spPr>
                <a:xfrm>
                  <a:off x="7215206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Ovale 145">
                  <a:extLst>
                    <a:ext uri="{FF2B5EF4-FFF2-40B4-BE49-F238E27FC236}">
                      <a16:creationId xmlns:a16="http://schemas.microsoft.com/office/drawing/2014/main" id="{E3FCE4FE-7BC2-C5A4-F673-494E0D7DAEBA}"/>
                    </a:ext>
                  </a:extLst>
                </p:cNvPr>
                <p:cNvSpPr/>
                <p:nvPr/>
              </p:nvSpPr>
              <p:spPr>
                <a:xfrm>
                  <a:off x="5857884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Ovale 146">
                  <a:extLst>
                    <a:ext uri="{FF2B5EF4-FFF2-40B4-BE49-F238E27FC236}">
                      <a16:creationId xmlns:a16="http://schemas.microsoft.com/office/drawing/2014/main" id="{5D134BA3-F17A-DAC3-B2D8-8C86DC20C6FF}"/>
                    </a:ext>
                  </a:extLst>
                </p:cNvPr>
                <p:cNvSpPr/>
                <p:nvPr/>
              </p:nvSpPr>
              <p:spPr>
                <a:xfrm>
                  <a:off x="7358082" y="419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Ovale 147">
                  <a:extLst>
                    <a:ext uri="{FF2B5EF4-FFF2-40B4-BE49-F238E27FC236}">
                      <a16:creationId xmlns:a16="http://schemas.microsoft.com/office/drawing/2014/main" id="{51070791-0213-F167-0A1B-988819404D62}"/>
                    </a:ext>
                  </a:extLst>
                </p:cNvPr>
                <p:cNvSpPr/>
                <p:nvPr/>
              </p:nvSpPr>
              <p:spPr>
                <a:xfrm>
                  <a:off x="7286644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Ovale 148">
                  <a:extLst>
                    <a:ext uri="{FF2B5EF4-FFF2-40B4-BE49-F238E27FC236}">
                      <a16:creationId xmlns:a16="http://schemas.microsoft.com/office/drawing/2014/main" id="{8B3C16F2-5DBE-C5FE-110D-4483B0053DA9}"/>
                    </a:ext>
                  </a:extLst>
                </p:cNvPr>
                <p:cNvSpPr/>
                <p:nvPr/>
              </p:nvSpPr>
              <p:spPr>
                <a:xfrm>
                  <a:off x="7215206" y="435769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Ovale 2">
                  <a:extLst>
                    <a:ext uri="{FF2B5EF4-FFF2-40B4-BE49-F238E27FC236}">
                      <a16:creationId xmlns:a16="http://schemas.microsoft.com/office/drawing/2014/main" id="{4577255F-80DF-096A-EF15-0741F66454E7}"/>
                    </a:ext>
                  </a:extLst>
                </p:cNvPr>
                <p:cNvSpPr/>
                <p:nvPr/>
              </p:nvSpPr>
              <p:spPr>
                <a:xfrm>
                  <a:off x="5000628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Ovale 150">
                  <a:extLst>
                    <a:ext uri="{FF2B5EF4-FFF2-40B4-BE49-F238E27FC236}">
                      <a16:creationId xmlns:a16="http://schemas.microsoft.com/office/drawing/2014/main" id="{DEB516EF-5232-0B8F-6082-DF5617AA528F}"/>
                    </a:ext>
                  </a:extLst>
                </p:cNvPr>
                <p:cNvSpPr/>
                <p:nvPr/>
              </p:nvSpPr>
              <p:spPr>
                <a:xfrm>
                  <a:off x="5119203" y="430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Ovale 151">
                  <a:extLst>
                    <a:ext uri="{FF2B5EF4-FFF2-40B4-BE49-F238E27FC236}">
                      <a16:creationId xmlns:a16="http://schemas.microsoft.com/office/drawing/2014/main" id="{52747A4A-6EF8-1035-DAAB-0C67B885E61E}"/>
                    </a:ext>
                  </a:extLst>
                </p:cNvPr>
                <p:cNvSpPr/>
                <p:nvPr/>
              </p:nvSpPr>
              <p:spPr>
                <a:xfrm>
                  <a:off x="5559003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Ovale 152">
                  <a:extLst>
                    <a:ext uri="{FF2B5EF4-FFF2-40B4-BE49-F238E27FC236}">
                      <a16:creationId xmlns:a16="http://schemas.microsoft.com/office/drawing/2014/main" id="{88F55D09-6649-A737-9720-47C74B1AD9A8}"/>
                    </a:ext>
                  </a:extLst>
                </p:cNvPr>
                <p:cNvSpPr/>
                <p:nvPr/>
              </p:nvSpPr>
              <p:spPr>
                <a:xfrm>
                  <a:off x="5669028" y="438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Ovale 153">
                  <a:extLst>
                    <a:ext uri="{FF2B5EF4-FFF2-40B4-BE49-F238E27FC236}">
                      <a16:creationId xmlns:a16="http://schemas.microsoft.com/office/drawing/2014/main" id="{951DB9BA-9625-E4D0-BCE7-E4CB2AE3D423}"/>
                    </a:ext>
                  </a:extLst>
                </p:cNvPr>
                <p:cNvSpPr/>
                <p:nvPr/>
              </p:nvSpPr>
              <p:spPr>
                <a:xfrm>
                  <a:off x="5316603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Ovale 154">
                  <a:extLst>
                    <a:ext uri="{FF2B5EF4-FFF2-40B4-BE49-F238E27FC236}">
                      <a16:creationId xmlns:a16="http://schemas.microsoft.com/office/drawing/2014/main" id="{58DBA8F2-D9BC-0B97-0844-B6B532F0A9AB}"/>
                    </a:ext>
                  </a:extLst>
                </p:cNvPr>
                <p:cNvSpPr/>
                <p:nvPr/>
              </p:nvSpPr>
              <p:spPr>
                <a:xfrm>
                  <a:off x="5254203" y="450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Ovale 155">
                  <a:extLst>
                    <a:ext uri="{FF2B5EF4-FFF2-40B4-BE49-F238E27FC236}">
                      <a16:creationId xmlns:a16="http://schemas.microsoft.com/office/drawing/2014/main" id="{27D468CD-102B-92A1-F272-CC391A5BB50E}"/>
                    </a:ext>
                  </a:extLst>
                </p:cNvPr>
                <p:cNvSpPr/>
                <p:nvPr/>
              </p:nvSpPr>
              <p:spPr>
                <a:xfrm>
                  <a:off x="5424003" y="434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Ovale 156">
                  <a:extLst>
                    <a:ext uri="{FF2B5EF4-FFF2-40B4-BE49-F238E27FC236}">
                      <a16:creationId xmlns:a16="http://schemas.microsoft.com/office/drawing/2014/main" id="{2FA40163-2A09-3562-EAA5-A8FF4089E25F}"/>
                    </a:ext>
                  </a:extLst>
                </p:cNvPr>
                <p:cNvSpPr/>
                <p:nvPr/>
              </p:nvSpPr>
              <p:spPr>
                <a:xfrm>
                  <a:off x="5195349" y="441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Ovale 157">
                  <a:extLst>
                    <a:ext uri="{FF2B5EF4-FFF2-40B4-BE49-F238E27FC236}">
                      <a16:creationId xmlns:a16="http://schemas.microsoft.com/office/drawing/2014/main" id="{95E2AA2A-E101-C666-291C-F2BA30043F42}"/>
                    </a:ext>
                  </a:extLst>
                </p:cNvPr>
                <p:cNvSpPr/>
                <p:nvPr/>
              </p:nvSpPr>
              <p:spPr>
                <a:xfrm>
                  <a:off x="5226603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Ovale 158">
                  <a:extLst>
                    <a:ext uri="{FF2B5EF4-FFF2-40B4-BE49-F238E27FC236}">
                      <a16:creationId xmlns:a16="http://schemas.microsoft.com/office/drawing/2014/main" id="{666E339F-2350-0C44-75B4-BE65F4A99D9B}"/>
                    </a:ext>
                  </a:extLst>
                </p:cNvPr>
                <p:cNvSpPr/>
                <p:nvPr/>
              </p:nvSpPr>
              <p:spPr>
                <a:xfrm>
                  <a:off x="5469003" y="425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Ovale 159">
                  <a:extLst>
                    <a:ext uri="{FF2B5EF4-FFF2-40B4-BE49-F238E27FC236}">
                      <a16:creationId xmlns:a16="http://schemas.microsoft.com/office/drawing/2014/main" id="{1EA537B0-BD70-7647-24E8-2253ED68C0FE}"/>
                    </a:ext>
                  </a:extLst>
                </p:cNvPr>
                <p:cNvSpPr/>
                <p:nvPr/>
              </p:nvSpPr>
              <p:spPr>
                <a:xfrm>
                  <a:off x="5624028" y="4280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Ovale 160">
                  <a:extLst>
                    <a:ext uri="{FF2B5EF4-FFF2-40B4-BE49-F238E27FC236}">
                      <a16:creationId xmlns:a16="http://schemas.microsoft.com/office/drawing/2014/main" id="{4F011A7D-8A6E-6168-202D-94A3295DF56A}"/>
                    </a:ext>
                  </a:extLst>
                </p:cNvPr>
                <p:cNvSpPr/>
                <p:nvPr/>
              </p:nvSpPr>
              <p:spPr>
                <a:xfrm>
                  <a:off x="6119028" y="439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Ovale 161">
                  <a:extLst>
                    <a:ext uri="{FF2B5EF4-FFF2-40B4-BE49-F238E27FC236}">
                      <a16:creationId xmlns:a16="http://schemas.microsoft.com/office/drawing/2014/main" id="{B754A151-8F1F-4604-67D4-B1363B69D240}"/>
                    </a:ext>
                  </a:extLst>
                </p:cNvPr>
                <p:cNvSpPr/>
                <p:nvPr/>
              </p:nvSpPr>
              <p:spPr>
                <a:xfrm>
                  <a:off x="6029028" y="4432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3" name="Ovale 162">
                  <a:extLst>
                    <a:ext uri="{FF2B5EF4-FFF2-40B4-BE49-F238E27FC236}">
                      <a16:creationId xmlns:a16="http://schemas.microsoft.com/office/drawing/2014/main" id="{F459A751-5105-EAC7-2ECB-45D3E4719B6D}"/>
                    </a:ext>
                  </a:extLst>
                </p:cNvPr>
                <p:cNvSpPr/>
                <p:nvPr/>
              </p:nvSpPr>
              <p:spPr>
                <a:xfrm>
                  <a:off x="5984028" y="456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Ovale 163">
                  <a:extLst>
                    <a:ext uri="{FF2B5EF4-FFF2-40B4-BE49-F238E27FC236}">
                      <a16:creationId xmlns:a16="http://schemas.microsoft.com/office/drawing/2014/main" id="{1C902AD2-11BE-A6A0-F6A0-0898CA4438D8}"/>
                    </a:ext>
                  </a:extLst>
                </p:cNvPr>
                <p:cNvSpPr/>
                <p:nvPr/>
              </p:nvSpPr>
              <p:spPr>
                <a:xfrm>
                  <a:off x="5939028" y="447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5" name="Ovale 164">
                  <a:extLst>
                    <a:ext uri="{FF2B5EF4-FFF2-40B4-BE49-F238E27FC236}">
                      <a16:creationId xmlns:a16="http://schemas.microsoft.com/office/drawing/2014/main" id="{F3FF4C22-A149-472A-E56D-F58D5AAEDBD4}"/>
                    </a:ext>
                  </a:extLst>
                </p:cNvPr>
                <p:cNvSpPr/>
                <p:nvPr/>
              </p:nvSpPr>
              <p:spPr>
                <a:xfrm>
                  <a:off x="5849028" y="439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Ovale 165">
                  <a:extLst>
                    <a:ext uri="{FF2B5EF4-FFF2-40B4-BE49-F238E27FC236}">
                      <a16:creationId xmlns:a16="http://schemas.microsoft.com/office/drawing/2014/main" id="{E03D40DE-D0E9-3260-7C8A-DE41CCBBF5A1}"/>
                    </a:ext>
                  </a:extLst>
                </p:cNvPr>
                <p:cNvSpPr/>
                <p:nvPr/>
              </p:nvSpPr>
              <p:spPr>
                <a:xfrm>
                  <a:off x="5759028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Ovale 166">
                  <a:extLst>
                    <a:ext uri="{FF2B5EF4-FFF2-40B4-BE49-F238E27FC236}">
                      <a16:creationId xmlns:a16="http://schemas.microsoft.com/office/drawing/2014/main" id="{A6B8321E-1152-83F0-BC1F-0B608483150D}"/>
                    </a:ext>
                  </a:extLst>
                </p:cNvPr>
                <p:cNvSpPr/>
                <p:nvPr/>
              </p:nvSpPr>
              <p:spPr>
                <a:xfrm>
                  <a:off x="6582882" y="441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Ovale 167">
                  <a:extLst>
                    <a:ext uri="{FF2B5EF4-FFF2-40B4-BE49-F238E27FC236}">
                      <a16:creationId xmlns:a16="http://schemas.microsoft.com/office/drawing/2014/main" id="{E61A605B-ECD6-1C28-F637-A9075D6E274D}"/>
                    </a:ext>
                  </a:extLst>
                </p:cNvPr>
                <p:cNvSpPr/>
                <p:nvPr/>
              </p:nvSpPr>
              <p:spPr>
                <a:xfrm>
                  <a:off x="6492882" y="4370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Ovale 168">
                  <a:extLst>
                    <a:ext uri="{FF2B5EF4-FFF2-40B4-BE49-F238E27FC236}">
                      <a16:creationId xmlns:a16="http://schemas.microsoft.com/office/drawing/2014/main" id="{FDA4B6E8-5172-EF7F-82FB-E6DFA9A1021C}"/>
                    </a:ext>
                  </a:extLst>
                </p:cNvPr>
                <p:cNvSpPr/>
                <p:nvPr/>
              </p:nvSpPr>
              <p:spPr>
                <a:xfrm>
                  <a:off x="6402882" y="434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Ovale 169">
                  <a:extLst>
                    <a:ext uri="{FF2B5EF4-FFF2-40B4-BE49-F238E27FC236}">
                      <a16:creationId xmlns:a16="http://schemas.microsoft.com/office/drawing/2014/main" id="{74486445-812D-51AD-727B-BFDE36107BEF}"/>
                    </a:ext>
                  </a:extLst>
                </p:cNvPr>
                <p:cNvSpPr/>
                <p:nvPr/>
              </p:nvSpPr>
              <p:spPr>
                <a:xfrm>
                  <a:off x="6312882" y="4408689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Ovale 170">
                  <a:extLst>
                    <a:ext uri="{FF2B5EF4-FFF2-40B4-BE49-F238E27FC236}">
                      <a16:creationId xmlns:a16="http://schemas.microsoft.com/office/drawing/2014/main" id="{C54858C4-EF45-AE90-57B7-7E729FFED520}"/>
                    </a:ext>
                  </a:extLst>
                </p:cNvPr>
                <p:cNvSpPr/>
                <p:nvPr/>
              </p:nvSpPr>
              <p:spPr>
                <a:xfrm>
                  <a:off x="6209028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Ovale 171">
                  <a:extLst>
                    <a:ext uri="{FF2B5EF4-FFF2-40B4-BE49-F238E27FC236}">
                      <a16:creationId xmlns:a16="http://schemas.microsoft.com/office/drawing/2014/main" id="{09277487-1B7F-335A-E536-82C7C78527A7}"/>
                    </a:ext>
                  </a:extLst>
                </p:cNvPr>
                <p:cNvSpPr/>
                <p:nvPr/>
              </p:nvSpPr>
              <p:spPr>
                <a:xfrm>
                  <a:off x="6987882" y="4408689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Ovale 172">
                  <a:extLst>
                    <a:ext uri="{FF2B5EF4-FFF2-40B4-BE49-F238E27FC236}">
                      <a16:creationId xmlns:a16="http://schemas.microsoft.com/office/drawing/2014/main" id="{D08FF041-42AA-7A8D-B953-A024DD3DF691}"/>
                    </a:ext>
                  </a:extLst>
                </p:cNvPr>
                <p:cNvSpPr/>
                <p:nvPr/>
              </p:nvSpPr>
              <p:spPr>
                <a:xfrm>
                  <a:off x="6897882" y="438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Ovale 173">
                  <a:extLst>
                    <a:ext uri="{FF2B5EF4-FFF2-40B4-BE49-F238E27FC236}">
                      <a16:creationId xmlns:a16="http://schemas.microsoft.com/office/drawing/2014/main" id="{99F365F5-67F7-DB25-3878-D6B757560474}"/>
                    </a:ext>
                  </a:extLst>
                </p:cNvPr>
                <p:cNvSpPr/>
                <p:nvPr/>
              </p:nvSpPr>
              <p:spPr>
                <a:xfrm>
                  <a:off x="6807882" y="441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Ovale 174">
                  <a:extLst>
                    <a:ext uri="{FF2B5EF4-FFF2-40B4-BE49-F238E27FC236}">
                      <a16:creationId xmlns:a16="http://schemas.microsoft.com/office/drawing/2014/main" id="{AAC2F9E0-677B-D6A4-B029-0B7EDE0F98F2}"/>
                    </a:ext>
                  </a:extLst>
                </p:cNvPr>
                <p:cNvSpPr/>
                <p:nvPr/>
              </p:nvSpPr>
              <p:spPr>
                <a:xfrm>
                  <a:off x="6717882" y="4339470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Ovale 175">
                  <a:extLst>
                    <a:ext uri="{FF2B5EF4-FFF2-40B4-BE49-F238E27FC236}">
                      <a16:creationId xmlns:a16="http://schemas.microsoft.com/office/drawing/2014/main" id="{CC49C45C-8958-32AC-D92F-C87EEE29BA3B}"/>
                    </a:ext>
                  </a:extLst>
                </p:cNvPr>
                <p:cNvSpPr/>
                <p:nvPr/>
              </p:nvSpPr>
              <p:spPr>
                <a:xfrm>
                  <a:off x="6672882" y="443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Ovale 176">
                  <a:extLst>
                    <a:ext uri="{FF2B5EF4-FFF2-40B4-BE49-F238E27FC236}">
                      <a16:creationId xmlns:a16="http://schemas.microsoft.com/office/drawing/2014/main" id="{4137E6CF-3D19-040B-30CB-C9BA2DB81E80}"/>
                    </a:ext>
                  </a:extLst>
                </p:cNvPr>
                <p:cNvSpPr/>
                <p:nvPr/>
              </p:nvSpPr>
              <p:spPr>
                <a:xfrm>
                  <a:off x="7347882" y="439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Ovale 177">
                  <a:extLst>
                    <a:ext uri="{FF2B5EF4-FFF2-40B4-BE49-F238E27FC236}">
                      <a16:creationId xmlns:a16="http://schemas.microsoft.com/office/drawing/2014/main" id="{D5F17EED-48A9-2BEF-04C7-15E3681F8D7C}"/>
                    </a:ext>
                  </a:extLst>
                </p:cNvPr>
                <p:cNvSpPr/>
                <p:nvPr/>
              </p:nvSpPr>
              <p:spPr>
                <a:xfrm>
                  <a:off x="7257882" y="4453689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9" name="Ovale 178">
                  <a:extLst>
                    <a:ext uri="{FF2B5EF4-FFF2-40B4-BE49-F238E27FC236}">
                      <a16:creationId xmlns:a16="http://schemas.microsoft.com/office/drawing/2014/main" id="{C74AF88B-E5EC-ED8C-E887-2A83C29BA852}"/>
                    </a:ext>
                  </a:extLst>
                </p:cNvPr>
                <p:cNvSpPr/>
                <p:nvPr/>
              </p:nvSpPr>
              <p:spPr>
                <a:xfrm>
                  <a:off x="7212882" y="456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Ovale 179">
                  <a:extLst>
                    <a:ext uri="{FF2B5EF4-FFF2-40B4-BE49-F238E27FC236}">
                      <a16:creationId xmlns:a16="http://schemas.microsoft.com/office/drawing/2014/main" id="{CEEF5BE9-4D1D-BAE9-0A1A-1B2232CD7842}"/>
                    </a:ext>
                  </a:extLst>
                </p:cNvPr>
                <p:cNvSpPr/>
                <p:nvPr/>
              </p:nvSpPr>
              <p:spPr>
                <a:xfrm>
                  <a:off x="7167882" y="4501341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1" name="Ovale 180">
                  <a:extLst>
                    <a:ext uri="{FF2B5EF4-FFF2-40B4-BE49-F238E27FC236}">
                      <a16:creationId xmlns:a16="http://schemas.microsoft.com/office/drawing/2014/main" id="{2ECBCE9F-6C9C-5D1F-E8F0-42C48DF02325}"/>
                    </a:ext>
                  </a:extLst>
                </p:cNvPr>
                <p:cNvSpPr/>
                <p:nvPr/>
              </p:nvSpPr>
              <p:spPr>
                <a:xfrm>
                  <a:off x="7077882" y="4429470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Ovale 181">
                  <a:extLst>
                    <a:ext uri="{FF2B5EF4-FFF2-40B4-BE49-F238E27FC236}">
                      <a16:creationId xmlns:a16="http://schemas.microsoft.com/office/drawing/2014/main" id="{AAEC66D3-92DA-B3DF-A617-7C5520562103}"/>
                    </a:ext>
                  </a:extLst>
                </p:cNvPr>
                <p:cNvSpPr/>
                <p:nvPr/>
              </p:nvSpPr>
              <p:spPr>
                <a:xfrm>
                  <a:off x="5939028" y="434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3" name="Ovale 182">
                  <a:extLst>
                    <a:ext uri="{FF2B5EF4-FFF2-40B4-BE49-F238E27FC236}">
                      <a16:creationId xmlns:a16="http://schemas.microsoft.com/office/drawing/2014/main" id="{3055A118-B647-CCD2-B3FC-4A6CC533A503}"/>
                    </a:ext>
                  </a:extLst>
                </p:cNvPr>
                <p:cNvSpPr/>
                <p:nvPr/>
              </p:nvSpPr>
              <p:spPr>
                <a:xfrm>
                  <a:off x="7602161" y="4370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Ovale 183">
                  <a:extLst>
                    <a:ext uri="{FF2B5EF4-FFF2-40B4-BE49-F238E27FC236}">
                      <a16:creationId xmlns:a16="http://schemas.microsoft.com/office/drawing/2014/main" id="{EB438C6A-728F-6A6D-5FD6-E7D15D280F67}"/>
                    </a:ext>
                  </a:extLst>
                </p:cNvPr>
                <p:cNvSpPr/>
                <p:nvPr/>
              </p:nvSpPr>
              <p:spPr>
                <a:xfrm>
                  <a:off x="7512161" y="430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5" name="Ovale 184">
                  <a:extLst>
                    <a:ext uri="{FF2B5EF4-FFF2-40B4-BE49-F238E27FC236}">
                      <a16:creationId xmlns:a16="http://schemas.microsoft.com/office/drawing/2014/main" id="{2D157652-08B6-58D6-2935-D3FA4A8220F8}"/>
                    </a:ext>
                  </a:extLst>
                </p:cNvPr>
                <p:cNvSpPr/>
                <p:nvPr/>
              </p:nvSpPr>
              <p:spPr>
                <a:xfrm>
                  <a:off x="7392882" y="4273672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12" name="CasellaDiTesto 111">
              <a:extLst>
                <a:ext uri="{FF2B5EF4-FFF2-40B4-BE49-F238E27FC236}">
                  <a16:creationId xmlns:a16="http://schemas.microsoft.com/office/drawing/2014/main" id="{F8F05EFA-46A2-E86D-4AF8-C119F4643F23}"/>
                </a:ext>
              </a:extLst>
            </p:cNvPr>
            <p:cNvSpPr txBox="1"/>
            <p:nvPr/>
          </p:nvSpPr>
          <p:spPr>
            <a:xfrm>
              <a:off x="1395336" y="4509430"/>
              <a:ext cx="1200154" cy="2713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Times New Roman" panose="02020603050405020304" pitchFamily="18" charset="0"/>
                </a:rPr>
                <a:t>LASE-Cu sample</a:t>
              </a:r>
            </a:p>
          </p:txBody>
        </p:sp>
      </p:grpSp>
      <p:sp>
        <p:nvSpPr>
          <p:cNvPr id="190" name="TextBox 9">
            <a:extLst>
              <a:ext uri="{FF2B5EF4-FFF2-40B4-BE49-F238E27FC236}">
                <a16:creationId xmlns:a16="http://schemas.microsoft.com/office/drawing/2014/main" id="{76C168E8-AEEF-EF9A-AA6A-33EB3204A0F1}"/>
              </a:ext>
            </a:extLst>
          </p:cNvPr>
          <p:cNvSpPr txBox="1"/>
          <p:nvPr/>
        </p:nvSpPr>
        <p:spPr>
          <a:xfrm>
            <a:off x="671446" y="4861362"/>
            <a:ext cx="4956798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high sensitivity RGA measurements</a:t>
            </a:r>
          </a:p>
          <a:p>
            <a:pPr marL="34290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complex calibration procedures</a:t>
            </a:r>
          </a:p>
        </p:txBody>
      </p:sp>
      <p:sp>
        <p:nvSpPr>
          <p:cNvPr id="191" name="TextBox 9">
            <a:extLst>
              <a:ext uri="{FF2B5EF4-FFF2-40B4-BE49-F238E27FC236}">
                <a16:creationId xmlns:a16="http://schemas.microsoft.com/office/drawing/2014/main" id="{3804E49D-9036-EC1C-E6BD-C4459186E90C}"/>
              </a:ext>
            </a:extLst>
          </p:cNvPr>
          <p:cNvSpPr txBox="1"/>
          <p:nvPr/>
        </p:nvSpPr>
        <p:spPr>
          <a:xfrm>
            <a:off x="671446" y="4025392"/>
            <a:ext cx="4956798" cy="83099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The direct determination of </a:t>
            </a:r>
            <a:r>
              <a:rPr lang="el-GR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η </a:t>
            </a:r>
            <a:r>
              <a:rPr lang="en-GB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is a non-trivial task, requiring</a:t>
            </a:r>
          </a:p>
        </p:txBody>
      </p:sp>
      <p:sp>
        <p:nvSpPr>
          <p:cNvPr id="194" name="Segnaposto data 193">
            <a:extLst>
              <a:ext uri="{FF2B5EF4-FFF2-40B4-BE49-F238E27FC236}">
                <a16:creationId xmlns:a16="http://schemas.microsoft.com/office/drawing/2014/main" id="{4F7BD63C-3B17-E2E6-F775-93B5AD1DC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95" name="Segnaposto piè di pagina 194">
            <a:extLst>
              <a:ext uri="{FF2B5EF4-FFF2-40B4-BE49-F238E27FC236}">
                <a16:creationId xmlns:a16="http://schemas.microsoft.com/office/drawing/2014/main" id="{4555147C-57FC-9AC7-A522-7A24736B7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96" name="Segnaposto numero diapositiva 195">
            <a:extLst>
              <a:ext uri="{FF2B5EF4-FFF2-40B4-BE49-F238E27FC236}">
                <a16:creationId xmlns:a16="http://schemas.microsoft.com/office/drawing/2014/main" id="{20470CEB-1E29-883A-9323-C8DC2D5FF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538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Morphology effects on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adsorption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8CB738D-B323-8653-0568-D9FABFB0BF01}"/>
              </a:ext>
            </a:extLst>
          </p:cNvPr>
          <p:cNvSpPr/>
          <p:nvPr/>
        </p:nvSpPr>
        <p:spPr>
          <a:xfrm>
            <a:off x="715049" y="5546432"/>
            <a:ext cx="35509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Electrons, both primary and secondary, are “trapped” by the LASE-Cu highly porous structure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A71534E-7677-4490-6689-3D6B29A7B213}"/>
              </a:ext>
            </a:extLst>
          </p:cNvPr>
          <p:cNvSpPr/>
          <p:nvPr/>
        </p:nvSpPr>
        <p:spPr>
          <a:xfrm>
            <a:off x="715049" y="1869754"/>
            <a:ext cx="3550997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Porous morphological effects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CDD7210-BB94-FF25-D8FC-71AEDBDE33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68" y="2737831"/>
            <a:ext cx="3350559" cy="2752045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87A3279D-4322-C6A9-293D-141BA3DDD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3" t="7403" r="1491" b="4346"/>
          <a:stretch/>
        </p:blipFill>
        <p:spPr bwMode="auto">
          <a:xfrm>
            <a:off x="4876413" y="1891621"/>
            <a:ext cx="2347423" cy="156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Segnaposto data 17">
            <a:extLst>
              <a:ext uri="{FF2B5EF4-FFF2-40B4-BE49-F238E27FC236}">
                <a16:creationId xmlns:a16="http://schemas.microsoft.com/office/drawing/2014/main" id="{688977A1-57D4-B0B1-B3C1-27600882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9" name="Segnaposto piè di pagina 18">
            <a:extLst>
              <a:ext uri="{FF2B5EF4-FFF2-40B4-BE49-F238E27FC236}">
                <a16:creationId xmlns:a16="http://schemas.microsoft.com/office/drawing/2014/main" id="{D72FBBC8-8921-767F-1BC4-251CE1D30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20" name="Segnaposto numero diapositiva 19">
            <a:extLst>
              <a:ext uri="{FF2B5EF4-FFF2-40B4-BE49-F238E27FC236}">
                <a16:creationId xmlns:a16="http://schemas.microsoft.com/office/drawing/2014/main" id="{6DE2F353-B85B-1966-F653-11FDDFBA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2009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Morphology effects on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Ar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adsorption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8CB738D-B323-8653-0568-D9FABFB0BF01}"/>
              </a:ext>
            </a:extLst>
          </p:cNvPr>
          <p:cNvSpPr/>
          <p:nvPr/>
        </p:nvSpPr>
        <p:spPr>
          <a:xfrm>
            <a:off x="715049" y="5546432"/>
            <a:ext cx="35509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Electrons, both primary and secondary, are “trapped” by the LASE-Cu highly porous structure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A71534E-7677-4490-6689-3D6B29A7B213}"/>
              </a:ext>
            </a:extLst>
          </p:cNvPr>
          <p:cNvSpPr/>
          <p:nvPr/>
        </p:nvSpPr>
        <p:spPr>
          <a:xfrm>
            <a:off x="715049" y="1869754"/>
            <a:ext cx="3550997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Porous morphological effects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CDD7210-BB94-FF25-D8FC-71AEDBDE33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68" y="2737831"/>
            <a:ext cx="3350559" cy="2752045"/>
          </a:xfrm>
          <a:prstGeom prst="rect">
            <a:avLst/>
          </a:prstGeom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BE5911FA-A34F-CC7B-2F81-7DA9AEE58FF3}"/>
              </a:ext>
            </a:extLst>
          </p:cNvPr>
          <p:cNvGrpSpPr/>
          <p:nvPr/>
        </p:nvGrpSpPr>
        <p:grpSpPr>
          <a:xfrm>
            <a:off x="7971968" y="2864020"/>
            <a:ext cx="3458968" cy="2835315"/>
            <a:chOff x="3120952" y="970537"/>
            <a:chExt cx="2594226" cy="2126486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4EA63A5-FB30-3F6A-0919-DAF3C51B6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0952" y="970537"/>
              <a:ext cx="2594226" cy="2126486"/>
            </a:xfrm>
            <a:prstGeom prst="rect">
              <a:avLst/>
            </a:prstGeom>
          </p:spPr>
        </p:pic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F199041C-AB77-F8C9-C79C-C5E629516D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32965" y="1166693"/>
              <a:ext cx="406848" cy="119869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ttangolo 14">
            <a:extLst>
              <a:ext uri="{FF2B5EF4-FFF2-40B4-BE49-F238E27FC236}">
                <a16:creationId xmlns:a16="http://schemas.microsoft.com/office/drawing/2014/main" id="{3A597B29-BC86-78ED-BD29-2FA461518378}"/>
              </a:ext>
            </a:extLst>
          </p:cNvPr>
          <p:cNvSpPr/>
          <p:nvPr/>
        </p:nvSpPr>
        <p:spPr>
          <a:xfrm>
            <a:off x="7925954" y="1864342"/>
            <a:ext cx="3550997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Sub-micrometric structural features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0C89B99-0873-0EB3-1765-0548074EFEB0}"/>
              </a:ext>
            </a:extLst>
          </p:cNvPr>
          <p:cNvSpPr/>
          <p:nvPr/>
        </p:nvSpPr>
        <p:spPr>
          <a:xfrm>
            <a:off x="7925954" y="5858957"/>
            <a:ext cx="35509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cs typeface="Times New Roman" panose="02020603050405020304" pitchFamily="18" charset="0"/>
              </a:rPr>
              <a:t>High specific surface accessible to </a:t>
            </a:r>
            <a:r>
              <a:rPr lang="en-US" sz="2000" dirty="0" err="1">
                <a:cs typeface="Times New Roman" panose="02020603050405020304" pitchFamily="18" charset="0"/>
              </a:rPr>
              <a:t>Ar</a:t>
            </a:r>
            <a:r>
              <a:rPr lang="en-US" sz="2000" dirty="0">
                <a:cs typeface="Times New Roman" panose="02020603050405020304" pitchFamily="18" charset="0"/>
              </a:rPr>
              <a:t> atoms, also inside pores</a:t>
            </a:r>
          </a:p>
        </p:txBody>
      </p:sp>
      <p:grpSp>
        <p:nvGrpSpPr>
          <p:cNvPr id="6" name="Gruppo 90">
            <a:extLst>
              <a:ext uri="{FF2B5EF4-FFF2-40B4-BE49-F238E27FC236}">
                <a16:creationId xmlns:a16="http://schemas.microsoft.com/office/drawing/2014/main" id="{754E5873-B4CB-010A-9058-D348401B1794}"/>
              </a:ext>
            </a:extLst>
          </p:cNvPr>
          <p:cNvGrpSpPr>
            <a:grpSpLocks noChangeAspect="1"/>
          </p:cNvGrpSpPr>
          <p:nvPr/>
        </p:nvGrpSpPr>
        <p:grpSpPr>
          <a:xfrm>
            <a:off x="4850126" y="3830281"/>
            <a:ext cx="2535921" cy="862232"/>
            <a:chOff x="619598" y="3932172"/>
            <a:chExt cx="2795588" cy="950521"/>
          </a:xfrm>
        </p:grpSpPr>
        <p:grpSp>
          <p:nvGrpSpPr>
            <p:cNvPr id="9" name="Gruppo 11">
              <a:extLst>
                <a:ext uri="{FF2B5EF4-FFF2-40B4-BE49-F238E27FC236}">
                  <a16:creationId xmlns:a16="http://schemas.microsoft.com/office/drawing/2014/main" id="{AB81FA6E-A1EE-84C8-A585-06A59EE85CAC}"/>
                </a:ext>
              </a:extLst>
            </p:cNvPr>
            <p:cNvGrpSpPr/>
            <p:nvPr/>
          </p:nvGrpSpPr>
          <p:grpSpPr>
            <a:xfrm>
              <a:off x="619598" y="3932172"/>
              <a:ext cx="2795588" cy="946328"/>
              <a:chOff x="4957765" y="4524208"/>
              <a:chExt cx="2795588" cy="946328"/>
            </a:xfrm>
          </p:grpSpPr>
          <p:grpSp>
            <p:nvGrpSpPr>
              <p:cNvPr id="13" name="Gruppo 222">
                <a:extLst>
                  <a:ext uri="{FF2B5EF4-FFF2-40B4-BE49-F238E27FC236}">
                    <a16:creationId xmlns:a16="http://schemas.microsoft.com/office/drawing/2014/main" id="{8D56FA28-D425-4695-C706-FEA041FA9B84}"/>
                  </a:ext>
                </a:extLst>
              </p:cNvPr>
              <p:cNvGrpSpPr/>
              <p:nvPr/>
            </p:nvGrpSpPr>
            <p:grpSpPr>
              <a:xfrm>
                <a:off x="5000628" y="4714884"/>
                <a:ext cx="2752725" cy="755652"/>
                <a:chOff x="2571736" y="1142984"/>
                <a:chExt cx="2752725" cy="755652"/>
              </a:xfrm>
            </p:grpSpPr>
            <p:cxnSp>
              <p:nvCxnSpPr>
                <p:cNvPr id="89" name="Connettore 1 3">
                  <a:extLst>
                    <a:ext uri="{FF2B5EF4-FFF2-40B4-BE49-F238E27FC236}">
                      <a16:creationId xmlns:a16="http://schemas.microsoft.com/office/drawing/2014/main" id="{5DE7B741-7B74-B4D9-1ED2-59D89BB6C33F}"/>
                    </a:ext>
                  </a:extLst>
                </p:cNvPr>
                <p:cNvCxnSpPr/>
                <p:nvPr/>
              </p:nvCxnSpPr>
              <p:spPr>
                <a:xfrm>
                  <a:off x="2571736" y="1338248"/>
                  <a:ext cx="1588" cy="55245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0" name="Figura a mano libera 89">
                  <a:extLst>
                    <a:ext uri="{FF2B5EF4-FFF2-40B4-BE49-F238E27FC236}">
                      <a16:creationId xmlns:a16="http://schemas.microsoft.com/office/drawing/2014/main" id="{9287D3B2-A838-8524-1C37-4FA50C920AE1}"/>
                    </a:ext>
                  </a:extLst>
                </p:cNvPr>
                <p:cNvSpPr/>
                <p:nvPr/>
              </p:nvSpPr>
              <p:spPr>
                <a:xfrm>
                  <a:off x="2571736" y="1142984"/>
                  <a:ext cx="2752725" cy="382777"/>
                </a:xfrm>
                <a:custGeom>
                  <a:avLst/>
                  <a:gdLst>
                    <a:gd name="connsiteX0" fmla="*/ 0 w 2752725"/>
                    <a:gd name="connsiteY0" fmla="*/ 200798 h 382777"/>
                    <a:gd name="connsiteX1" fmla="*/ 9525 w 2752725"/>
                    <a:gd name="connsiteY1" fmla="*/ 153173 h 382777"/>
                    <a:gd name="connsiteX2" fmla="*/ 76200 w 2752725"/>
                    <a:gd name="connsiteY2" fmla="*/ 86498 h 382777"/>
                    <a:gd name="connsiteX3" fmla="*/ 95250 w 2752725"/>
                    <a:gd name="connsiteY3" fmla="*/ 57923 h 382777"/>
                    <a:gd name="connsiteX4" fmla="*/ 114300 w 2752725"/>
                    <a:gd name="connsiteY4" fmla="*/ 86498 h 382777"/>
                    <a:gd name="connsiteX5" fmla="*/ 123825 w 2752725"/>
                    <a:gd name="connsiteY5" fmla="*/ 115073 h 382777"/>
                    <a:gd name="connsiteX6" fmla="*/ 161925 w 2752725"/>
                    <a:gd name="connsiteY6" fmla="*/ 172223 h 382777"/>
                    <a:gd name="connsiteX7" fmla="*/ 180975 w 2752725"/>
                    <a:gd name="connsiteY7" fmla="*/ 200798 h 382777"/>
                    <a:gd name="connsiteX8" fmla="*/ 209550 w 2752725"/>
                    <a:gd name="connsiteY8" fmla="*/ 229373 h 382777"/>
                    <a:gd name="connsiteX9" fmla="*/ 238125 w 2752725"/>
                    <a:gd name="connsiteY9" fmla="*/ 286523 h 382777"/>
                    <a:gd name="connsiteX10" fmla="*/ 295275 w 2752725"/>
                    <a:gd name="connsiteY10" fmla="*/ 276998 h 382777"/>
                    <a:gd name="connsiteX11" fmla="*/ 323850 w 2752725"/>
                    <a:gd name="connsiteY11" fmla="*/ 257948 h 382777"/>
                    <a:gd name="connsiteX12" fmla="*/ 333375 w 2752725"/>
                    <a:gd name="connsiteY12" fmla="*/ 229373 h 382777"/>
                    <a:gd name="connsiteX13" fmla="*/ 342900 w 2752725"/>
                    <a:gd name="connsiteY13" fmla="*/ 115073 h 382777"/>
                    <a:gd name="connsiteX14" fmla="*/ 381000 w 2752725"/>
                    <a:gd name="connsiteY14" fmla="*/ 124598 h 382777"/>
                    <a:gd name="connsiteX15" fmla="*/ 419100 w 2752725"/>
                    <a:gd name="connsiteY15" fmla="*/ 143648 h 382777"/>
                    <a:gd name="connsiteX16" fmla="*/ 495300 w 2752725"/>
                    <a:gd name="connsiteY16" fmla="*/ 124598 h 382777"/>
                    <a:gd name="connsiteX17" fmla="*/ 523875 w 2752725"/>
                    <a:gd name="connsiteY17" fmla="*/ 57923 h 382777"/>
                    <a:gd name="connsiteX18" fmla="*/ 533400 w 2752725"/>
                    <a:gd name="connsiteY18" fmla="*/ 29348 h 382777"/>
                    <a:gd name="connsiteX19" fmla="*/ 561975 w 2752725"/>
                    <a:gd name="connsiteY19" fmla="*/ 19823 h 382777"/>
                    <a:gd name="connsiteX20" fmla="*/ 600075 w 2752725"/>
                    <a:gd name="connsiteY20" fmla="*/ 86498 h 382777"/>
                    <a:gd name="connsiteX21" fmla="*/ 619125 w 2752725"/>
                    <a:gd name="connsiteY21" fmla="*/ 134123 h 382777"/>
                    <a:gd name="connsiteX22" fmla="*/ 638175 w 2752725"/>
                    <a:gd name="connsiteY22" fmla="*/ 191273 h 382777"/>
                    <a:gd name="connsiteX23" fmla="*/ 762000 w 2752725"/>
                    <a:gd name="connsiteY23" fmla="*/ 181748 h 382777"/>
                    <a:gd name="connsiteX24" fmla="*/ 771525 w 2752725"/>
                    <a:gd name="connsiteY24" fmla="*/ 115073 h 382777"/>
                    <a:gd name="connsiteX25" fmla="*/ 790575 w 2752725"/>
                    <a:gd name="connsiteY25" fmla="*/ 172223 h 382777"/>
                    <a:gd name="connsiteX26" fmla="*/ 819150 w 2752725"/>
                    <a:gd name="connsiteY26" fmla="*/ 191273 h 382777"/>
                    <a:gd name="connsiteX27" fmla="*/ 876300 w 2752725"/>
                    <a:gd name="connsiteY27" fmla="*/ 210323 h 382777"/>
                    <a:gd name="connsiteX28" fmla="*/ 904875 w 2752725"/>
                    <a:gd name="connsiteY28" fmla="*/ 229373 h 382777"/>
                    <a:gd name="connsiteX29" fmla="*/ 923925 w 2752725"/>
                    <a:gd name="connsiteY29" fmla="*/ 257948 h 382777"/>
                    <a:gd name="connsiteX30" fmla="*/ 933450 w 2752725"/>
                    <a:gd name="connsiteY30" fmla="*/ 286523 h 382777"/>
                    <a:gd name="connsiteX31" fmla="*/ 971550 w 2752725"/>
                    <a:gd name="connsiteY31" fmla="*/ 343673 h 382777"/>
                    <a:gd name="connsiteX32" fmla="*/ 1085850 w 2752725"/>
                    <a:gd name="connsiteY32" fmla="*/ 219848 h 382777"/>
                    <a:gd name="connsiteX33" fmla="*/ 1200150 w 2752725"/>
                    <a:gd name="connsiteY33" fmla="*/ 210323 h 382777"/>
                    <a:gd name="connsiteX34" fmla="*/ 1219200 w 2752725"/>
                    <a:gd name="connsiteY34" fmla="*/ 181748 h 382777"/>
                    <a:gd name="connsiteX35" fmla="*/ 1228725 w 2752725"/>
                    <a:gd name="connsiteY35" fmla="*/ 134123 h 382777"/>
                    <a:gd name="connsiteX36" fmla="*/ 1257300 w 2752725"/>
                    <a:gd name="connsiteY36" fmla="*/ 143648 h 382777"/>
                    <a:gd name="connsiteX37" fmla="*/ 1266825 w 2752725"/>
                    <a:gd name="connsiteY37" fmla="*/ 191273 h 382777"/>
                    <a:gd name="connsiteX38" fmla="*/ 1323975 w 2752725"/>
                    <a:gd name="connsiteY38" fmla="*/ 219848 h 382777"/>
                    <a:gd name="connsiteX39" fmla="*/ 1352550 w 2752725"/>
                    <a:gd name="connsiteY39" fmla="*/ 210323 h 382777"/>
                    <a:gd name="connsiteX40" fmla="*/ 1381125 w 2752725"/>
                    <a:gd name="connsiteY40" fmla="*/ 153173 h 382777"/>
                    <a:gd name="connsiteX41" fmla="*/ 1390650 w 2752725"/>
                    <a:gd name="connsiteY41" fmla="*/ 181748 h 382777"/>
                    <a:gd name="connsiteX42" fmla="*/ 1447800 w 2752725"/>
                    <a:gd name="connsiteY42" fmla="*/ 162698 h 382777"/>
                    <a:gd name="connsiteX43" fmla="*/ 1476375 w 2752725"/>
                    <a:gd name="connsiteY43" fmla="*/ 153173 h 382777"/>
                    <a:gd name="connsiteX44" fmla="*/ 1514475 w 2752725"/>
                    <a:gd name="connsiteY44" fmla="*/ 162698 h 382777"/>
                    <a:gd name="connsiteX45" fmla="*/ 1571625 w 2752725"/>
                    <a:gd name="connsiteY45" fmla="*/ 219848 h 382777"/>
                    <a:gd name="connsiteX46" fmla="*/ 1609725 w 2752725"/>
                    <a:gd name="connsiteY46" fmla="*/ 229373 h 382777"/>
                    <a:gd name="connsiteX47" fmla="*/ 1714500 w 2752725"/>
                    <a:gd name="connsiteY47" fmla="*/ 219848 h 382777"/>
                    <a:gd name="connsiteX48" fmla="*/ 1733550 w 2752725"/>
                    <a:gd name="connsiteY48" fmla="*/ 181748 h 382777"/>
                    <a:gd name="connsiteX49" fmla="*/ 1752600 w 2752725"/>
                    <a:gd name="connsiteY49" fmla="*/ 153173 h 382777"/>
                    <a:gd name="connsiteX50" fmla="*/ 1800225 w 2752725"/>
                    <a:gd name="connsiteY50" fmla="*/ 219848 h 382777"/>
                    <a:gd name="connsiteX51" fmla="*/ 1876425 w 2752725"/>
                    <a:gd name="connsiteY51" fmla="*/ 238898 h 382777"/>
                    <a:gd name="connsiteX52" fmla="*/ 1914525 w 2752725"/>
                    <a:gd name="connsiteY52" fmla="*/ 229373 h 382777"/>
                    <a:gd name="connsiteX53" fmla="*/ 1933575 w 2752725"/>
                    <a:gd name="connsiteY53" fmla="*/ 200798 h 382777"/>
                    <a:gd name="connsiteX54" fmla="*/ 1962150 w 2752725"/>
                    <a:gd name="connsiteY54" fmla="*/ 162698 h 382777"/>
                    <a:gd name="connsiteX55" fmla="*/ 1981200 w 2752725"/>
                    <a:gd name="connsiteY55" fmla="*/ 191273 h 382777"/>
                    <a:gd name="connsiteX56" fmla="*/ 2009775 w 2752725"/>
                    <a:gd name="connsiteY56" fmla="*/ 200798 h 382777"/>
                    <a:gd name="connsiteX57" fmla="*/ 2114550 w 2752725"/>
                    <a:gd name="connsiteY57" fmla="*/ 210323 h 382777"/>
                    <a:gd name="connsiteX58" fmla="*/ 2143125 w 2752725"/>
                    <a:gd name="connsiteY58" fmla="*/ 219848 h 382777"/>
                    <a:gd name="connsiteX59" fmla="*/ 2171700 w 2752725"/>
                    <a:gd name="connsiteY59" fmla="*/ 305573 h 382777"/>
                    <a:gd name="connsiteX60" fmla="*/ 2171700 w 2752725"/>
                    <a:gd name="connsiteY60" fmla="*/ 305573 h 382777"/>
                    <a:gd name="connsiteX61" fmla="*/ 2219325 w 2752725"/>
                    <a:gd name="connsiteY61" fmla="*/ 362723 h 382777"/>
                    <a:gd name="connsiteX62" fmla="*/ 2257425 w 2752725"/>
                    <a:gd name="connsiteY62" fmla="*/ 353198 h 382777"/>
                    <a:gd name="connsiteX63" fmla="*/ 2266950 w 2752725"/>
                    <a:gd name="connsiteY63" fmla="*/ 324623 h 382777"/>
                    <a:gd name="connsiteX64" fmla="*/ 2286000 w 2752725"/>
                    <a:gd name="connsiteY64" fmla="*/ 296048 h 382777"/>
                    <a:gd name="connsiteX65" fmla="*/ 2295525 w 2752725"/>
                    <a:gd name="connsiteY65" fmla="*/ 229373 h 382777"/>
                    <a:gd name="connsiteX66" fmla="*/ 2333625 w 2752725"/>
                    <a:gd name="connsiteY66" fmla="*/ 219848 h 382777"/>
                    <a:gd name="connsiteX67" fmla="*/ 2390775 w 2752725"/>
                    <a:gd name="connsiteY67" fmla="*/ 210323 h 382777"/>
                    <a:gd name="connsiteX68" fmla="*/ 2409825 w 2752725"/>
                    <a:gd name="connsiteY68" fmla="*/ 181748 h 382777"/>
                    <a:gd name="connsiteX69" fmla="*/ 2428875 w 2752725"/>
                    <a:gd name="connsiteY69" fmla="*/ 57923 h 382777"/>
                    <a:gd name="connsiteX70" fmla="*/ 2476500 w 2752725"/>
                    <a:gd name="connsiteY70" fmla="*/ 67448 h 382777"/>
                    <a:gd name="connsiteX71" fmla="*/ 2495550 w 2752725"/>
                    <a:gd name="connsiteY71" fmla="*/ 96023 h 382777"/>
                    <a:gd name="connsiteX72" fmla="*/ 2552700 w 2752725"/>
                    <a:gd name="connsiteY72" fmla="*/ 124598 h 382777"/>
                    <a:gd name="connsiteX73" fmla="*/ 2571750 w 2752725"/>
                    <a:gd name="connsiteY73" fmla="*/ 153173 h 382777"/>
                    <a:gd name="connsiteX74" fmla="*/ 2705100 w 2752725"/>
                    <a:gd name="connsiteY74" fmla="*/ 162698 h 382777"/>
                    <a:gd name="connsiteX75" fmla="*/ 2743200 w 2752725"/>
                    <a:gd name="connsiteY75" fmla="*/ 286523 h 382777"/>
                    <a:gd name="connsiteX76" fmla="*/ 2752725 w 2752725"/>
                    <a:gd name="connsiteY76" fmla="*/ 286523 h 382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2752725" h="382777">
                      <a:moveTo>
                        <a:pt x="0" y="200798"/>
                      </a:moveTo>
                      <a:cubicBezTo>
                        <a:pt x="3175" y="184923"/>
                        <a:pt x="545" y="166643"/>
                        <a:pt x="9525" y="153173"/>
                      </a:cubicBezTo>
                      <a:cubicBezTo>
                        <a:pt x="26960" y="127021"/>
                        <a:pt x="58765" y="112650"/>
                        <a:pt x="76200" y="86498"/>
                      </a:cubicBezTo>
                      <a:lnTo>
                        <a:pt x="95250" y="57923"/>
                      </a:lnTo>
                      <a:cubicBezTo>
                        <a:pt x="101600" y="67448"/>
                        <a:pt x="109180" y="76259"/>
                        <a:pt x="114300" y="86498"/>
                      </a:cubicBezTo>
                      <a:cubicBezTo>
                        <a:pt x="118790" y="95478"/>
                        <a:pt x="118949" y="106296"/>
                        <a:pt x="123825" y="115073"/>
                      </a:cubicBezTo>
                      <a:cubicBezTo>
                        <a:pt x="134944" y="135087"/>
                        <a:pt x="149225" y="153173"/>
                        <a:pt x="161925" y="172223"/>
                      </a:cubicBezTo>
                      <a:cubicBezTo>
                        <a:pt x="168275" y="181748"/>
                        <a:pt x="172880" y="192703"/>
                        <a:pt x="180975" y="200798"/>
                      </a:cubicBezTo>
                      <a:lnTo>
                        <a:pt x="209550" y="229373"/>
                      </a:lnTo>
                      <a:cubicBezTo>
                        <a:pt x="212880" y="239364"/>
                        <a:pt x="224696" y="283166"/>
                        <a:pt x="238125" y="286523"/>
                      </a:cubicBezTo>
                      <a:cubicBezTo>
                        <a:pt x="256861" y="291207"/>
                        <a:pt x="276225" y="280173"/>
                        <a:pt x="295275" y="276998"/>
                      </a:cubicBezTo>
                      <a:cubicBezTo>
                        <a:pt x="304800" y="270648"/>
                        <a:pt x="316699" y="266887"/>
                        <a:pt x="323850" y="257948"/>
                      </a:cubicBezTo>
                      <a:cubicBezTo>
                        <a:pt x="330122" y="250108"/>
                        <a:pt x="332048" y="239325"/>
                        <a:pt x="333375" y="229373"/>
                      </a:cubicBezTo>
                      <a:cubicBezTo>
                        <a:pt x="338428" y="191476"/>
                        <a:pt x="339725" y="153173"/>
                        <a:pt x="342900" y="115073"/>
                      </a:cubicBezTo>
                      <a:cubicBezTo>
                        <a:pt x="355600" y="118248"/>
                        <a:pt x="368743" y="120001"/>
                        <a:pt x="381000" y="124598"/>
                      </a:cubicBezTo>
                      <a:cubicBezTo>
                        <a:pt x="394295" y="129584"/>
                        <a:pt x="404988" y="142080"/>
                        <a:pt x="419100" y="143648"/>
                      </a:cubicBezTo>
                      <a:cubicBezTo>
                        <a:pt x="436341" y="145564"/>
                        <a:pt x="476315" y="130926"/>
                        <a:pt x="495300" y="124598"/>
                      </a:cubicBezTo>
                      <a:cubicBezTo>
                        <a:pt x="517638" y="57585"/>
                        <a:pt x="488565" y="140313"/>
                        <a:pt x="523875" y="57923"/>
                      </a:cubicBezTo>
                      <a:cubicBezTo>
                        <a:pt x="527830" y="48695"/>
                        <a:pt x="526300" y="36448"/>
                        <a:pt x="533400" y="29348"/>
                      </a:cubicBezTo>
                      <a:cubicBezTo>
                        <a:pt x="540500" y="22248"/>
                        <a:pt x="552450" y="22998"/>
                        <a:pt x="561975" y="19823"/>
                      </a:cubicBezTo>
                      <a:cubicBezTo>
                        <a:pt x="585030" y="88988"/>
                        <a:pt x="552021" y="0"/>
                        <a:pt x="600075" y="86498"/>
                      </a:cubicBezTo>
                      <a:cubicBezTo>
                        <a:pt x="608378" y="101444"/>
                        <a:pt x="613282" y="118055"/>
                        <a:pt x="619125" y="134123"/>
                      </a:cubicBezTo>
                      <a:cubicBezTo>
                        <a:pt x="625987" y="152994"/>
                        <a:pt x="638175" y="191273"/>
                        <a:pt x="638175" y="191273"/>
                      </a:cubicBezTo>
                      <a:cubicBezTo>
                        <a:pt x="679450" y="188098"/>
                        <a:pt x="726057" y="202287"/>
                        <a:pt x="762000" y="181748"/>
                      </a:cubicBezTo>
                      <a:cubicBezTo>
                        <a:pt x="781493" y="170609"/>
                        <a:pt x="750226" y="122173"/>
                        <a:pt x="771525" y="115073"/>
                      </a:cubicBezTo>
                      <a:cubicBezTo>
                        <a:pt x="790575" y="108723"/>
                        <a:pt x="773867" y="161084"/>
                        <a:pt x="790575" y="172223"/>
                      </a:cubicBezTo>
                      <a:cubicBezTo>
                        <a:pt x="800100" y="178573"/>
                        <a:pt x="808689" y="186624"/>
                        <a:pt x="819150" y="191273"/>
                      </a:cubicBezTo>
                      <a:cubicBezTo>
                        <a:pt x="837500" y="199428"/>
                        <a:pt x="859592" y="199184"/>
                        <a:pt x="876300" y="210323"/>
                      </a:cubicBezTo>
                      <a:lnTo>
                        <a:pt x="904875" y="229373"/>
                      </a:lnTo>
                      <a:cubicBezTo>
                        <a:pt x="911225" y="238898"/>
                        <a:pt x="918805" y="247709"/>
                        <a:pt x="923925" y="257948"/>
                      </a:cubicBezTo>
                      <a:cubicBezTo>
                        <a:pt x="928415" y="266928"/>
                        <a:pt x="928574" y="277746"/>
                        <a:pt x="933450" y="286523"/>
                      </a:cubicBezTo>
                      <a:cubicBezTo>
                        <a:pt x="944569" y="306537"/>
                        <a:pt x="971550" y="343673"/>
                        <a:pt x="971550" y="343673"/>
                      </a:cubicBezTo>
                      <a:cubicBezTo>
                        <a:pt x="1252441" y="318137"/>
                        <a:pt x="922921" y="382777"/>
                        <a:pt x="1085850" y="219848"/>
                      </a:cubicBezTo>
                      <a:cubicBezTo>
                        <a:pt x="1112884" y="192814"/>
                        <a:pt x="1162050" y="213498"/>
                        <a:pt x="1200150" y="210323"/>
                      </a:cubicBezTo>
                      <a:cubicBezTo>
                        <a:pt x="1206500" y="200798"/>
                        <a:pt x="1215180" y="192467"/>
                        <a:pt x="1219200" y="181748"/>
                      </a:cubicBezTo>
                      <a:cubicBezTo>
                        <a:pt x="1224884" y="166589"/>
                        <a:pt x="1217277" y="145571"/>
                        <a:pt x="1228725" y="134123"/>
                      </a:cubicBezTo>
                      <a:cubicBezTo>
                        <a:pt x="1235825" y="127023"/>
                        <a:pt x="1247775" y="140473"/>
                        <a:pt x="1257300" y="143648"/>
                      </a:cubicBezTo>
                      <a:cubicBezTo>
                        <a:pt x="1260475" y="159523"/>
                        <a:pt x="1258793" y="177217"/>
                        <a:pt x="1266825" y="191273"/>
                      </a:cubicBezTo>
                      <a:cubicBezTo>
                        <a:pt x="1275514" y="206479"/>
                        <a:pt x="1309308" y="214959"/>
                        <a:pt x="1323975" y="219848"/>
                      </a:cubicBezTo>
                      <a:cubicBezTo>
                        <a:pt x="1333500" y="216673"/>
                        <a:pt x="1344710" y="216595"/>
                        <a:pt x="1352550" y="210323"/>
                      </a:cubicBezTo>
                      <a:cubicBezTo>
                        <a:pt x="1369336" y="196894"/>
                        <a:pt x="1374850" y="171997"/>
                        <a:pt x="1381125" y="153173"/>
                      </a:cubicBezTo>
                      <a:cubicBezTo>
                        <a:pt x="1384300" y="162698"/>
                        <a:pt x="1380711" y="180328"/>
                        <a:pt x="1390650" y="181748"/>
                      </a:cubicBezTo>
                      <a:cubicBezTo>
                        <a:pt x="1410529" y="184588"/>
                        <a:pt x="1428750" y="169048"/>
                        <a:pt x="1447800" y="162698"/>
                      </a:cubicBezTo>
                      <a:lnTo>
                        <a:pt x="1476375" y="153173"/>
                      </a:lnTo>
                      <a:cubicBezTo>
                        <a:pt x="1489075" y="156348"/>
                        <a:pt x="1503751" y="155191"/>
                        <a:pt x="1514475" y="162698"/>
                      </a:cubicBezTo>
                      <a:cubicBezTo>
                        <a:pt x="1536546" y="178148"/>
                        <a:pt x="1545489" y="213314"/>
                        <a:pt x="1571625" y="219848"/>
                      </a:cubicBezTo>
                      <a:lnTo>
                        <a:pt x="1609725" y="229373"/>
                      </a:lnTo>
                      <a:cubicBezTo>
                        <a:pt x="1644650" y="226198"/>
                        <a:pt x="1681768" y="232437"/>
                        <a:pt x="1714500" y="219848"/>
                      </a:cubicBezTo>
                      <a:cubicBezTo>
                        <a:pt x="1727753" y="214751"/>
                        <a:pt x="1726505" y="194076"/>
                        <a:pt x="1733550" y="181748"/>
                      </a:cubicBezTo>
                      <a:cubicBezTo>
                        <a:pt x="1739230" y="171809"/>
                        <a:pt x="1746250" y="162698"/>
                        <a:pt x="1752600" y="153173"/>
                      </a:cubicBezTo>
                      <a:cubicBezTo>
                        <a:pt x="1763308" y="174589"/>
                        <a:pt x="1775239" y="208491"/>
                        <a:pt x="1800225" y="219848"/>
                      </a:cubicBezTo>
                      <a:cubicBezTo>
                        <a:pt x="1824060" y="230682"/>
                        <a:pt x="1876425" y="238898"/>
                        <a:pt x="1876425" y="238898"/>
                      </a:cubicBezTo>
                      <a:cubicBezTo>
                        <a:pt x="1889125" y="235723"/>
                        <a:pt x="1903633" y="236635"/>
                        <a:pt x="1914525" y="229373"/>
                      </a:cubicBezTo>
                      <a:cubicBezTo>
                        <a:pt x="1924050" y="223023"/>
                        <a:pt x="1926921" y="210113"/>
                        <a:pt x="1933575" y="200798"/>
                      </a:cubicBezTo>
                      <a:cubicBezTo>
                        <a:pt x="1942802" y="187880"/>
                        <a:pt x="1952625" y="175398"/>
                        <a:pt x="1962150" y="162698"/>
                      </a:cubicBezTo>
                      <a:cubicBezTo>
                        <a:pt x="1968500" y="172223"/>
                        <a:pt x="1972261" y="184122"/>
                        <a:pt x="1981200" y="191273"/>
                      </a:cubicBezTo>
                      <a:cubicBezTo>
                        <a:pt x="1989040" y="197545"/>
                        <a:pt x="1999836" y="199378"/>
                        <a:pt x="2009775" y="200798"/>
                      </a:cubicBezTo>
                      <a:cubicBezTo>
                        <a:pt x="2044492" y="205758"/>
                        <a:pt x="2079625" y="207148"/>
                        <a:pt x="2114550" y="210323"/>
                      </a:cubicBezTo>
                      <a:cubicBezTo>
                        <a:pt x="2124075" y="213498"/>
                        <a:pt x="2137289" y="211678"/>
                        <a:pt x="2143125" y="219848"/>
                      </a:cubicBezTo>
                      <a:lnTo>
                        <a:pt x="2171700" y="305573"/>
                      </a:lnTo>
                      <a:lnTo>
                        <a:pt x="2171700" y="305573"/>
                      </a:lnTo>
                      <a:cubicBezTo>
                        <a:pt x="2198222" y="345356"/>
                        <a:pt x="2182655" y="326053"/>
                        <a:pt x="2219325" y="362723"/>
                      </a:cubicBezTo>
                      <a:cubicBezTo>
                        <a:pt x="2232025" y="359548"/>
                        <a:pt x="2247203" y="361376"/>
                        <a:pt x="2257425" y="353198"/>
                      </a:cubicBezTo>
                      <a:cubicBezTo>
                        <a:pt x="2265265" y="346926"/>
                        <a:pt x="2262460" y="333603"/>
                        <a:pt x="2266950" y="324623"/>
                      </a:cubicBezTo>
                      <a:cubicBezTo>
                        <a:pt x="2272070" y="314384"/>
                        <a:pt x="2279650" y="305573"/>
                        <a:pt x="2286000" y="296048"/>
                      </a:cubicBezTo>
                      <a:cubicBezTo>
                        <a:pt x="2289175" y="273823"/>
                        <a:pt x="2283626" y="248411"/>
                        <a:pt x="2295525" y="229373"/>
                      </a:cubicBezTo>
                      <a:cubicBezTo>
                        <a:pt x="2302463" y="218272"/>
                        <a:pt x="2320788" y="222415"/>
                        <a:pt x="2333625" y="219848"/>
                      </a:cubicBezTo>
                      <a:cubicBezTo>
                        <a:pt x="2352563" y="216060"/>
                        <a:pt x="2371725" y="213498"/>
                        <a:pt x="2390775" y="210323"/>
                      </a:cubicBezTo>
                      <a:cubicBezTo>
                        <a:pt x="2397125" y="200798"/>
                        <a:pt x="2405805" y="192467"/>
                        <a:pt x="2409825" y="181748"/>
                      </a:cubicBezTo>
                      <a:cubicBezTo>
                        <a:pt x="2418007" y="159930"/>
                        <a:pt x="2427404" y="69695"/>
                        <a:pt x="2428875" y="57923"/>
                      </a:cubicBezTo>
                      <a:cubicBezTo>
                        <a:pt x="2444750" y="61098"/>
                        <a:pt x="2462444" y="59416"/>
                        <a:pt x="2476500" y="67448"/>
                      </a:cubicBezTo>
                      <a:cubicBezTo>
                        <a:pt x="2486439" y="73128"/>
                        <a:pt x="2487455" y="87928"/>
                        <a:pt x="2495550" y="96023"/>
                      </a:cubicBezTo>
                      <a:cubicBezTo>
                        <a:pt x="2514014" y="114487"/>
                        <a:pt x="2529459" y="116851"/>
                        <a:pt x="2552700" y="124598"/>
                      </a:cubicBezTo>
                      <a:cubicBezTo>
                        <a:pt x="2559050" y="134123"/>
                        <a:pt x="2562956" y="145844"/>
                        <a:pt x="2571750" y="153173"/>
                      </a:cubicBezTo>
                      <a:cubicBezTo>
                        <a:pt x="2614590" y="188873"/>
                        <a:pt x="2649205" y="168287"/>
                        <a:pt x="2705100" y="162698"/>
                      </a:cubicBezTo>
                      <a:cubicBezTo>
                        <a:pt x="2713708" y="265989"/>
                        <a:pt x="2678815" y="270427"/>
                        <a:pt x="2743200" y="286523"/>
                      </a:cubicBezTo>
                      <a:cubicBezTo>
                        <a:pt x="2746280" y="287293"/>
                        <a:pt x="2749550" y="286523"/>
                        <a:pt x="2752725" y="286523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cxnSp>
              <p:nvCxnSpPr>
                <p:cNvPr id="91" name="Connettore 1 90">
                  <a:extLst>
                    <a:ext uri="{FF2B5EF4-FFF2-40B4-BE49-F238E27FC236}">
                      <a16:creationId xmlns:a16="http://schemas.microsoft.com/office/drawing/2014/main" id="{5A8C910C-DE76-88EC-1706-D1C83C780C32}"/>
                    </a:ext>
                  </a:extLst>
                </p:cNvPr>
                <p:cNvCxnSpPr/>
                <p:nvPr/>
              </p:nvCxnSpPr>
              <p:spPr>
                <a:xfrm>
                  <a:off x="2571736" y="1896232"/>
                  <a:ext cx="2752725" cy="1588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nettore 1 91">
                  <a:extLst>
                    <a:ext uri="{FF2B5EF4-FFF2-40B4-BE49-F238E27FC236}">
                      <a16:creationId xmlns:a16="http://schemas.microsoft.com/office/drawing/2014/main" id="{550F319F-76D8-1B6D-F691-02B01D5A7444}"/>
                    </a:ext>
                  </a:extLst>
                </p:cNvPr>
                <p:cNvCxnSpPr/>
                <p:nvPr/>
              </p:nvCxnSpPr>
              <p:spPr>
                <a:xfrm flipH="1">
                  <a:off x="5314955" y="1428736"/>
                  <a:ext cx="1587" cy="4699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uppo 350">
                <a:extLst>
                  <a:ext uri="{FF2B5EF4-FFF2-40B4-BE49-F238E27FC236}">
                    <a16:creationId xmlns:a16="http://schemas.microsoft.com/office/drawing/2014/main" id="{E95BEDBF-54C9-74D0-0207-CD31FF2D2AE8}"/>
                  </a:ext>
                </a:extLst>
              </p:cNvPr>
              <p:cNvGrpSpPr/>
              <p:nvPr/>
            </p:nvGrpSpPr>
            <p:grpSpPr>
              <a:xfrm>
                <a:off x="4957765" y="4524208"/>
                <a:ext cx="2691533" cy="514528"/>
                <a:chOff x="5000628" y="4143380"/>
                <a:chExt cx="2691533" cy="514528"/>
              </a:xfrm>
            </p:grpSpPr>
            <p:sp>
              <p:nvSpPr>
                <p:cNvPr id="18" name="Ovale 17">
                  <a:extLst>
                    <a:ext uri="{FF2B5EF4-FFF2-40B4-BE49-F238E27FC236}">
                      <a16:creationId xmlns:a16="http://schemas.microsoft.com/office/drawing/2014/main" id="{D91FE409-0677-EB79-B292-66D1321CEF48}"/>
                    </a:ext>
                  </a:extLst>
                </p:cNvPr>
                <p:cNvSpPr/>
                <p:nvPr/>
              </p:nvSpPr>
              <p:spPr>
                <a:xfrm>
                  <a:off x="6572264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9" name="Ovale 18">
                  <a:extLst>
                    <a:ext uri="{FF2B5EF4-FFF2-40B4-BE49-F238E27FC236}">
                      <a16:creationId xmlns:a16="http://schemas.microsoft.com/office/drawing/2014/main" id="{A402DDE8-F83A-6D8C-4C5C-F67B65F8C1EF}"/>
                    </a:ext>
                  </a:extLst>
                </p:cNvPr>
                <p:cNvSpPr/>
                <p:nvPr/>
              </p:nvSpPr>
              <p:spPr>
                <a:xfrm>
                  <a:off x="5715008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0" name="Ovale 19">
                  <a:extLst>
                    <a:ext uri="{FF2B5EF4-FFF2-40B4-BE49-F238E27FC236}">
                      <a16:creationId xmlns:a16="http://schemas.microsoft.com/office/drawing/2014/main" id="{3419CF56-FC54-4BFC-4D33-75329A2589FB}"/>
                    </a:ext>
                  </a:extLst>
                </p:cNvPr>
                <p:cNvSpPr/>
                <p:nvPr/>
              </p:nvSpPr>
              <p:spPr>
                <a:xfrm>
                  <a:off x="5429256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1" name="Ovale 20">
                  <a:extLst>
                    <a:ext uri="{FF2B5EF4-FFF2-40B4-BE49-F238E27FC236}">
                      <a16:creationId xmlns:a16="http://schemas.microsoft.com/office/drawing/2014/main" id="{3EFF6440-D542-F002-178A-BBCBE841F130}"/>
                    </a:ext>
                  </a:extLst>
                </p:cNvPr>
                <p:cNvSpPr/>
                <p:nvPr/>
              </p:nvSpPr>
              <p:spPr>
                <a:xfrm>
                  <a:off x="6000760" y="435769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2" name="Ovale 21">
                  <a:extLst>
                    <a:ext uri="{FF2B5EF4-FFF2-40B4-BE49-F238E27FC236}">
                      <a16:creationId xmlns:a16="http://schemas.microsoft.com/office/drawing/2014/main" id="{9439DE23-47F3-03C3-C4D8-FA603FC589E5}"/>
                    </a:ext>
                  </a:extLst>
                </p:cNvPr>
                <p:cNvSpPr/>
                <p:nvPr/>
              </p:nvSpPr>
              <p:spPr>
                <a:xfrm>
                  <a:off x="5357818" y="419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3" name="Ovale 22">
                  <a:extLst>
                    <a:ext uri="{FF2B5EF4-FFF2-40B4-BE49-F238E27FC236}">
                      <a16:creationId xmlns:a16="http://schemas.microsoft.com/office/drawing/2014/main" id="{21C09B26-A06C-C5C0-DA14-0129103B762B}"/>
                    </a:ext>
                  </a:extLst>
                </p:cNvPr>
                <p:cNvSpPr/>
                <p:nvPr/>
              </p:nvSpPr>
              <p:spPr>
                <a:xfrm>
                  <a:off x="5500694" y="4143380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4" name="Ovale 23">
                  <a:extLst>
                    <a:ext uri="{FF2B5EF4-FFF2-40B4-BE49-F238E27FC236}">
                      <a16:creationId xmlns:a16="http://schemas.microsoft.com/office/drawing/2014/main" id="{A9227B25-FDFB-6DEE-0CD7-C594C73C1C99}"/>
                    </a:ext>
                  </a:extLst>
                </p:cNvPr>
                <p:cNvSpPr/>
                <p:nvPr/>
              </p:nvSpPr>
              <p:spPr>
                <a:xfrm>
                  <a:off x="5643570" y="4143380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5" name="Ovale 24">
                  <a:extLst>
                    <a:ext uri="{FF2B5EF4-FFF2-40B4-BE49-F238E27FC236}">
                      <a16:creationId xmlns:a16="http://schemas.microsoft.com/office/drawing/2014/main" id="{1C1D8A63-3FFA-C440-E107-AABEB6E72959}"/>
                    </a:ext>
                  </a:extLst>
                </p:cNvPr>
                <p:cNvSpPr/>
                <p:nvPr/>
              </p:nvSpPr>
              <p:spPr>
                <a:xfrm>
                  <a:off x="6072198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6" name="Ovale 25">
                  <a:extLst>
                    <a:ext uri="{FF2B5EF4-FFF2-40B4-BE49-F238E27FC236}">
                      <a16:creationId xmlns:a16="http://schemas.microsoft.com/office/drawing/2014/main" id="{860A6336-5183-140F-F4D0-C54F653076E4}"/>
                    </a:ext>
                  </a:extLst>
                </p:cNvPr>
                <p:cNvSpPr/>
                <p:nvPr/>
              </p:nvSpPr>
              <p:spPr>
                <a:xfrm>
                  <a:off x="5214942" y="419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7" name="Ovale 26">
                  <a:extLst>
                    <a:ext uri="{FF2B5EF4-FFF2-40B4-BE49-F238E27FC236}">
                      <a16:creationId xmlns:a16="http://schemas.microsoft.com/office/drawing/2014/main" id="{2CBCAF8D-22E0-0BBA-3F23-34431BCA1866}"/>
                    </a:ext>
                  </a:extLst>
                </p:cNvPr>
                <p:cNvSpPr/>
                <p:nvPr/>
              </p:nvSpPr>
              <p:spPr>
                <a:xfrm>
                  <a:off x="7429520" y="419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8" name="Ovale 27">
                  <a:extLst>
                    <a:ext uri="{FF2B5EF4-FFF2-40B4-BE49-F238E27FC236}">
                      <a16:creationId xmlns:a16="http://schemas.microsoft.com/office/drawing/2014/main" id="{0FCA3CD4-C73E-F4DC-09DE-6AC7AA314DE3}"/>
                    </a:ext>
                  </a:extLst>
                </p:cNvPr>
                <p:cNvSpPr/>
                <p:nvPr/>
              </p:nvSpPr>
              <p:spPr>
                <a:xfrm>
                  <a:off x="6072198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29" name="Ovale 28">
                  <a:extLst>
                    <a:ext uri="{FF2B5EF4-FFF2-40B4-BE49-F238E27FC236}">
                      <a16:creationId xmlns:a16="http://schemas.microsoft.com/office/drawing/2014/main" id="{D5106DBF-712B-D6B6-B0ED-EF5B3D1265AF}"/>
                    </a:ext>
                  </a:extLst>
                </p:cNvPr>
                <p:cNvSpPr/>
                <p:nvPr/>
              </p:nvSpPr>
              <p:spPr>
                <a:xfrm>
                  <a:off x="5929322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" name="Ovale 29">
                  <a:extLst>
                    <a:ext uri="{FF2B5EF4-FFF2-40B4-BE49-F238E27FC236}">
                      <a16:creationId xmlns:a16="http://schemas.microsoft.com/office/drawing/2014/main" id="{E1E2B2F3-A8A8-D801-153B-72AA0474D3A2}"/>
                    </a:ext>
                  </a:extLst>
                </p:cNvPr>
                <p:cNvSpPr/>
                <p:nvPr/>
              </p:nvSpPr>
              <p:spPr>
                <a:xfrm>
                  <a:off x="6000760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1" name="Ovale 30">
                  <a:extLst>
                    <a:ext uri="{FF2B5EF4-FFF2-40B4-BE49-F238E27FC236}">
                      <a16:creationId xmlns:a16="http://schemas.microsoft.com/office/drawing/2014/main" id="{6E4DE85E-1FDF-44D9-ECEB-7E1D5744C9F0}"/>
                    </a:ext>
                  </a:extLst>
                </p:cNvPr>
                <p:cNvSpPr/>
                <p:nvPr/>
              </p:nvSpPr>
              <p:spPr>
                <a:xfrm>
                  <a:off x="5786446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2" name="Ovale 31">
                  <a:extLst>
                    <a:ext uri="{FF2B5EF4-FFF2-40B4-BE49-F238E27FC236}">
                      <a16:creationId xmlns:a16="http://schemas.microsoft.com/office/drawing/2014/main" id="{6C07873D-D5BC-BC58-35E7-FE603ADD7C56}"/>
                    </a:ext>
                  </a:extLst>
                </p:cNvPr>
                <p:cNvSpPr/>
                <p:nvPr/>
              </p:nvSpPr>
              <p:spPr>
                <a:xfrm>
                  <a:off x="5143504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3" name="Ovale 32">
                  <a:extLst>
                    <a:ext uri="{FF2B5EF4-FFF2-40B4-BE49-F238E27FC236}">
                      <a16:creationId xmlns:a16="http://schemas.microsoft.com/office/drawing/2014/main" id="{0F64D691-46C3-EF88-F8BB-85C24652A05D}"/>
                    </a:ext>
                  </a:extLst>
                </p:cNvPr>
                <p:cNvSpPr/>
                <p:nvPr/>
              </p:nvSpPr>
              <p:spPr>
                <a:xfrm>
                  <a:off x="5072066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4" name="Ovale 33">
                  <a:extLst>
                    <a:ext uri="{FF2B5EF4-FFF2-40B4-BE49-F238E27FC236}">
                      <a16:creationId xmlns:a16="http://schemas.microsoft.com/office/drawing/2014/main" id="{CC5C41D6-E694-7890-FE52-B958B13946FF}"/>
                    </a:ext>
                  </a:extLst>
                </p:cNvPr>
                <p:cNvSpPr/>
                <p:nvPr/>
              </p:nvSpPr>
              <p:spPr>
                <a:xfrm>
                  <a:off x="6511444" y="429096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5" name="Ovale 34">
                  <a:extLst>
                    <a:ext uri="{FF2B5EF4-FFF2-40B4-BE49-F238E27FC236}">
                      <a16:creationId xmlns:a16="http://schemas.microsoft.com/office/drawing/2014/main" id="{55B4748E-9E5F-7BFF-0B68-2BB3712F5DA9}"/>
                    </a:ext>
                  </a:extLst>
                </p:cNvPr>
                <p:cNvSpPr/>
                <p:nvPr/>
              </p:nvSpPr>
              <p:spPr>
                <a:xfrm>
                  <a:off x="6421444" y="424596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6" name="Ovale 35">
                  <a:extLst>
                    <a:ext uri="{FF2B5EF4-FFF2-40B4-BE49-F238E27FC236}">
                      <a16:creationId xmlns:a16="http://schemas.microsoft.com/office/drawing/2014/main" id="{A29F9F6F-B4E3-6668-E597-DEC249CB98E4}"/>
                    </a:ext>
                  </a:extLst>
                </p:cNvPr>
                <p:cNvSpPr/>
                <p:nvPr/>
              </p:nvSpPr>
              <p:spPr>
                <a:xfrm>
                  <a:off x="6331444" y="422516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7" name="Ovale 36">
                  <a:extLst>
                    <a:ext uri="{FF2B5EF4-FFF2-40B4-BE49-F238E27FC236}">
                      <a16:creationId xmlns:a16="http://schemas.microsoft.com/office/drawing/2014/main" id="{860E2F17-0305-459F-AF4F-346131400003}"/>
                    </a:ext>
                  </a:extLst>
                </p:cNvPr>
                <p:cNvSpPr/>
                <p:nvPr/>
              </p:nvSpPr>
              <p:spPr>
                <a:xfrm>
                  <a:off x="6286512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8" name="Ovale 37">
                  <a:extLst>
                    <a:ext uri="{FF2B5EF4-FFF2-40B4-BE49-F238E27FC236}">
                      <a16:creationId xmlns:a16="http://schemas.microsoft.com/office/drawing/2014/main" id="{3470EBEB-019F-5C1A-F0B1-A2224C2A4FF6}"/>
                    </a:ext>
                  </a:extLst>
                </p:cNvPr>
                <p:cNvSpPr/>
                <p:nvPr/>
              </p:nvSpPr>
              <p:spPr>
                <a:xfrm>
                  <a:off x="6215074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9" name="Ovale 38">
                  <a:extLst>
                    <a:ext uri="{FF2B5EF4-FFF2-40B4-BE49-F238E27FC236}">
                      <a16:creationId xmlns:a16="http://schemas.microsoft.com/office/drawing/2014/main" id="{0958AE92-AA17-3163-6129-5AB01D8CDF56}"/>
                    </a:ext>
                  </a:extLst>
                </p:cNvPr>
                <p:cNvSpPr/>
                <p:nvPr/>
              </p:nvSpPr>
              <p:spPr>
                <a:xfrm>
                  <a:off x="6916444" y="4284037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0" name="Ovale 39">
                  <a:extLst>
                    <a:ext uri="{FF2B5EF4-FFF2-40B4-BE49-F238E27FC236}">
                      <a16:creationId xmlns:a16="http://schemas.microsoft.com/office/drawing/2014/main" id="{699D82C7-72C0-2D56-79ED-A32D02BD860F}"/>
                    </a:ext>
                  </a:extLst>
                </p:cNvPr>
                <p:cNvSpPr/>
                <p:nvPr/>
              </p:nvSpPr>
              <p:spPr>
                <a:xfrm>
                  <a:off x="6826444" y="4263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1" name="Ovale 40">
                  <a:extLst>
                    <a:ext uri="{FF2B5EF4-FFF2-40B4-BE49-F238E27FC236}">
                      <a16:creationId xmlns:a16="http://schemas.microsoft.com/office/drawing/2014/main" id="{7A50637E-98FE-139F-AB2C-B3E0E0B1B3ED}"/>
                    </a:ext>
                  </a:extLst>
                </p:cNvPr>
                <p:cNvSpPr/>
                <p:nvPr/>
              </p:nvSpPr>
              <p:spPr>
                <a:xfrm>
                  <a:off x="6736444" y="429096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2" name="Ovale 41">
                  <a:extLst>
                    <a:ext uri="{FF2B5EF4-FFF2-40B4-BE49-F238E27FC236}">
                      <a16:creationId xmlns:a16="http://schemas.microsoft.com/office/drawing/2014/main" id="{2CE91734-E50E-8342-A313-795ABE363F1F}"/>
                    </a:ext>
                  </a:extLst>
                </p:cNvPr>
                <p:cNvSpPr/>
                <p:nvPr/>
              </p:nvSpPr>
              <p:spPr>
                <a:xfrm>
                  <a:off x="6646444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3" name="Ovale 42">
                  <a:extLst>
                    <a:ext uri="{FF2B5EF4-FFF2-40B4-BE49-F238E27FC236}">
                      <a16:creationId xmlns:a16="http://schemas.microsoft.com/office/drawing/2014/main" id="{3FF1CB2B-2FF8-E17F-8CA3-7A1F6A71DD58}"/>
                    </a:ext>
                  </a:extLst>
                </p:cNvPr>
                <p:cNvSpPr/>
                <p:nvPr/>
              </p:nvSpPr>
              <p:spPr>
                <a:xfrm>
                  <a:off x="6601444" y="431516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4" name="Ovale 43">
                  <a:extLst>
                    <a:ext uri="{FF2B5EF4-FFF2-40B4-BE49-F238E27FC236}">
                      <a16:creationId xmlns:a16="http://schemas.microsoft.com/office/drawing/2014/main" id="{84D28AF4-A459-A195-7744-675A733FB6E5}"/>
                    </a:ext>
                  </a:extLst>
                </p:cNvPr>
                <p:cNvSpPr/>
                <p:nvPr/>
              </p:nvSpPr>
              <p:spPr>
                <a:xfrm>
                  <a:off x="7572396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5" name="Ovale 44">
                  <a:extLst>
                    <a:ext uri="{FF2B5EF4-FFF2-40B4-BE49-F238E27FC236}">
                      <a16:creationId xmlns:a16="http://schemas.microsoft.com/office/drawing/2014/main" id="{4951DF42-3BBF-F730-7BB0-CE90C9E1DDD1}"/>
                    </a:ext>
                  </a:extLst>
                </p:cNvPr>
                <p:cNvSpPr/>
                <p:nvPr/>
              </p:nvSpPr>
              <p:spPr>
                <a:xfrm>
                  <a:off x="7143768" y="435769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6" name="Ovale 45">
                  <a:extLst>
                    <a:ext uri="{FF2B5EF4-FFF2-40B4-BE49-F238E27FC236}">
                      <a16:creationId xmlns:a16="http://schemas.microsoft.com/office/drawing/2014/main" id="{1CB12D68-DCC3-ADA8-2B55-6247B86C024E}"/>
                    </a:ext>
                  </a:extLst>
                </p:cNvPr>
                <p:cNvSpPr/>
                <p:nvPr/>
              </p:nvSpPr>
              <p:spPr>
                <a:xfrm>
                  <a:off x="7072330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7" name="Ovale 46">
                  <a:extLst>
                    <a:ext uri="{FF2B5EF4-FFF2-40B4-BE49-F238E27FC236}">
                      <a16:creationId xmlns:a16="http://schemas.microsoft.com/office/drawing/2014/main" id="{A762E61D-2E7D-A9E7-C89C-B33DB37672F7}"/>
                    </a:ext>
                  </a:extLst>
                </p:cNvPr>
                <p:cNvSpPr/>
                <p:nvPr/>
              </p:nvSpPr>
              <p:spPr>
                <a:xfrm>
                  <a:off x="7000892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8" name="Ovale 47">
                  <a:extLst>
                    <a:ext uri="{FF2B5EF4-FFF2-40B4-BE49-F238E27FC236}">
                      <a16:creationId xmlns:a16="http://schemas.microsoft.com/office/drawing/2014/main" id="{E8B97E14-FBBE-4A04-9AF6-7456DBE3B6BC}"/>
                    </a:ext>
                  </a:extLst>
                </p:cNvPr>
                <p:cNvSpPr/>
                <p:nvPr/>
              </p:nvSpPr>
              <p:spPr>
                <a:xfrm>
                  <a:off x="7215206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49" name="Ovale 48">
                  <a:extLst>
                    <a:ext uri="{FF2B5EF4-FFF2-40B4-BE49-F238E27FC236}">
                      <a16:creationId xmlns:a16="http://schemas.microsoft.com/office/drawing/2014/main" id="{8201F527-2127-A5A7-812F-971CE828B2BA}"/>
                    </a:ext>
                  </a:extLst>
                </p:cNvPr>
                <p:cNvSpPr/>
                <p:nvPr/>
              </p:nvSpPr>
              <p:spPr>
                <a:xfrm>
                  <a:off x="5857884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0" name="Ovale 49">
                  <a:extLst>
                    <a:ext uri="{FF2B5EF4-FFF2-40B4-BE49-F238E27FC236}">
                      <a16:creationId xmlns:a16="http://schemas.microsoft.com/office/drawing/2014/main" id="{D30CD889-96FD-2050-301C-B46EB781C600}"/>
                    </a:ext>
                  </a:extLst>
                </p:cNvPr>
                <p:cNvSpPr/>
                <p:nvPr/>
              </p:nvSpPr>
              <p:spPr>
                <a:xfrm>
                  <a:off x="7358082" y="419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1" name="Ovale 50">
                  <a:extLst>
                    <a:ext uri="{FF2B5EF4-FFF2-40B4-BE49-F238E27FC236}">
                      <a16:creationId xmlns:a16="http://schemas.microsoft.com/office/drawing/2014/main" id="{2EAA05D7-E924-14AB-66CC-8C7306026E37}"/>
                    </a:ext>
                  </a:extLst>
                </p:cNvPr>
                <p:cNvSpPr/>
                <p:nvPr/>
              </p:nvSpPr>
              <p:spPr>
                <a:xfrm>
                  <a:off x="7286644" y="428625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2" name="Ovale 51">
                  <a:extLst>
                    <a:ext uri="{FF2B5EF4-FFF2-40B4-BE49-F238E27FC236}">
                      <a16:creationId xmlns:a16="http://schemas.microsoft.com/office/drawing/2014/main" id="{8A5B800A-4A2E-94DE-BA2C-E53086E41F16}"/>
                    </a:ext>
                  </a:extLst>
                </p:cNvPr>
                <p:cNvSpPr/>
                <p:nvPr/>
              </p:nvSpPr>
              <p:spPr>
                <a:xfrm>
                  <a:off x="7215206" y="4357694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3" name="Ovale 2">
                  <a:extLst>
                    <a:ext uri="{FF2B5EF4-FFF2-40B4-BE49-F238E27FC236}">
                      <a16:creationId xmlns:a16="http://schemas.microsoft.com/office/drawing/2014/main" id="{FDA00F3F-F13B-57AC-8385-9CA141B3391A}"/>
                    </a:ext>
                  </a:extLst>
                </p:cNvPr>
                <p:cNvSpPr/>
                <p:nvPr/>
              </p:nvSpPr>
              <p:spPr>
                <a:xfrm>
                  <a:off x="5000628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4" name="Ovale 53">
                  <a:extLst>
                    <a:ext uri="{FF2B5EF4-FFF2-40B4-BE49-F238E27FC236}">
                      <a16:creationId xmlns:a16="http://schemas.microsoft.com/office/drawing/2014/main" id="{6B5DA5A9-4F08-3316-CA3C-00DD60E273DA}"/>
                    </a:ext>
                  </a:extLst>
                </p:cNvPr>
                <p:cNvSpPr/>
                <p:nvPr/>
              </p:nvSpPr>
              <p:spPr>
                <a:xfrm>
                  <a:off x="5119203" y="430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5" name="Ovale 54">
                  <a:extLst>
                    <a:ext uri="{FF2B5EF4-FFF2-40B4-BE49-F238E27FC236}">
                      <a16:creationId xmlns:a16="http://schemas.microsoft.com/office/drawing/2014/main" id="{4ED911CE-A237-8372-7BC0-9ADBBC424714}"/>
                    </a:ext>
                  </a:extLst>
                </p:cNvPr>
                <p:cNvSpPr/>
                <p:nvPr/>
              </p:nvSpPr>
              <p:spPr>
                <a:xfrm>
                  <a:off x="5559003" y="421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6" name="Ovale 55">
                  <a:extLst>
                    <a:ext uri="{FF2B5EF4-FFF2-40B4-BE49-F238E27FC236}">
                      <a16:creationId xmlns:a16="http://schemas.microsoft.com/office/drawing/2014/main" id="{C6BB1EE4-920D-CDD3-F96E-51C08D695A33}"/>
                    </a:ext>
                  </a:extLst>
                </p:cNvPr>
                <p:cNvSpPr/>
                <p:nvPr/>
              </p:nvSpPr>
              <p:spPr>
                <a:xfrm>
                  <a:off x="5669028" y="438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7" name="Ovale 56">
                  <a:extLst>
                    <a:ext uri="{FF2B5EF4-FFF2-40B4-BE49-F238E27FC236}">
                      <a16:creationId xmlns:a16="http://schemas.microsoft.com/office/drawing/2014/main" id="{B20287E9-272E-6880-40F3-9C9A202F869A}"/>
                    </a:ext>
                  </a:extLst>
                </p:cNvPr>
                <p:cNvSpPr/>
                <p:nvPr/>
              </p:nvSpPr>
              <p:spPr>
                <a:xfrm>
                  <a:off x="5316603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8" name="Ovale 57">
                  <a:extLst>
                    <a:ext uri="{FF2B5EF4-FFF2-40B4-BE49-F238E27FC236}">
                      <a16:creationId xmlns:a16="http://schemas.microsoft.com/office/drawing/2014/main" id="{1248BD57-3A5D-1793-9260-A58F5507B682}"/>
                    </a:ext>
                  </a:extLst>
                </p:cNvPr>
                <p:cNvSpPr/>
                <p:nvPr/>
              </p:nvSpPr>
              <p:spPr>
                <a:xfrm>
                  <a:off x="5254203" y="450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59" name="Ovale 58">
                  <a:extLst>
                    <a:ext uri="{FF2B5EF4-FFF2-40B4-BE49-F238E27FC236}">
                      <a16:creationId xmlns:a16="http://schemas.microsoft.com/office/drawing/2014/main" id="{AFDD308B-A16C-98A6-2214-557AE621E9D3}"/>
                    </a:ext>
                  </a:extLst>
                </p:cNvPr>
                <p:cNvSpPr/>
                <p:nvPr/>
              </p:nvSpPr>
              <p:spPr>
                <a:xfrm>
                  <a:off x="5424003" y="434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0" name="Ovale 59">
                  <a:extLst>
                    <a:ext uri="{FF2B5EF4-FFF2-40B4-BE49-F238E27FC236}">
                      <a16:creationId xmlns:a16="http://schemas.microsoft.com/office/drawing/2014/main" id="{12EA1230-860E-2B16-813D-DFB6ACBE489D}"/>
                    </a:ext>
                  </a:extLst>
                </p:cNvPr>
                <p:cNvSpPr/>
                <p:nvPr/>
              </p:nvSpPr>
              <p:spPr>
                <a:xfrm>
                  <a:off x="5195349" y="441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1" name="Ovale 60">
                  <a:extLst>
                    <a:ext uri="{FF2B5EF4-FFF2-40B4-BE49-F238E27FC236}">
                      <a16:creationId xmlns:a16="http://schemas.microsoft.com/office/drawing/2014/main" id="{C1916572-E023-AB6F-0967-E95A3EDE7737}"/>
                    </a:ext>
                  </a:extLst>
                </p:cNvPr>
                <p:cNvSpPr/>
                <p:nvPr/>
              </p:nvSpPr>
              <p:spPr>
                <a:xfrm>
                  <a:off x="5226603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2" name="Ovale 61">
                  <a:extLst>
                    <a:ext uri="{FF2B5EF4-FFF2-40B4-BE49-F238E27FC236}">
                      <a16:creationId xmlns:a16="http://schemas.microsoft.com/office/drawing/2014/main" id="{1F9FC833-14C8-2D18-9A17-5DF9655BACBE}"/>
                    </a:ext>
                  </a:extLst>
                </p:cNvPr>
                <p:cNvSpPr/>
                <p:nvPr/>
              </p:nvSpPr>
              <p:spPr>
                <a:xfrm>
                  <a:off x="5469003" y="425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3" name="Ovale 62">
                  <a:extLst>
                    <a:ext uri="{FF2B5EF4-FFF2-40B4-BE49-F238E27FC236}">
                      <a16:creationId xmlns:a16="http://schemas.microsoft.com/office/drawing/2014/main" id="{222C8E81-15C7-2A7B-4F63-18AEEF0986AD}"/>
                    </a:ext>
                  </a:extLst>
                </p:cNvPr>
                <p:cNvSpPr/>
                <p:nvPr/>
              </p:nvSpPr>
              <p:spPr>
                <a:xfrm>
                  <a:off x="5624028" y="4280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4" name="Ovale 63">
                  <a:extLst>
                    <a:ext uri="{FF2B5EF4-FFF2-40B4-BE49-F238E27FC236}">
                      <a16:creationId xmlns:a16="http://schemas.microsoft.com/office/drawing/2014/main" id="{3E92A8DA-797C-B0FD-DAA5-70B8BBE4FF55}"/>
                    </a:ext>
                  </a:extLst>
                </p:cNvPr>
                <p:cNvSpPr/>
                <p:nvPr/>
              </p:nvSpPr>
              <p:spPr>
                <a:xfrm>
                  <a:off x="6119028" y="439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5" name="Ovale 64">
                  <a:extLst>
                    <a:ext uri="{FF2B5EF4-FFF2-40B4-BE49-F238E27FC236}">
                      <a16:creationId xmlns:a16="http://schemas.microsoft.com/office/drawing/2014/main" id="{3CAD2B6A-2A4C-B69D-55BC-8A390A642285}"/>
                    </a:ext>
                  </a:extLst>
                </p:cNvPr>
                <p:cNvSpPr/>
                <p:nvPr/>
              </p:nvSpPr>
              <p:spPr>
                <a:xfrm>
                  <a:off x="6029028" y="4432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6" name="Ovale 65">
                  <a:extLst>
                    <a:ext uri="{FF2B5EF4-FFF2-40B4-BE49-F238E27FC236}">
                      <a16:creationId xmlns:a16="http://schemas.microsoft.com/office/drawing/2014/main" id="{ECE7632F-D00A-2833-5ACF-33A5A92CC37B}"/>
                    </a:ext>
                  </a:extLst>
                </p:cNvPr>
                <p:cNvSpPr/>
                <p:nvPr/>
              </p:nvSpPr>
              <p:spPr>
                <a:xfrm>
                  <a:off x="5984028" y="456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7" name="Ovale 66">
                  <a:extLst>
                    <a:ext uri="{FF2B5EF4-FFF2-40B4-BE49-F238E27FC236}">
                      <a16:creationId xmlns:a16="http://schemas.microsoft.com/office/drawing/2014/main" id="{CA9DF734-8EDD-CED8-4A17-B8CA467AD88E}"/>
                    </a:ext>
                  </a:extLst>
                </p:cNvPr>
                <p:cNvSpPr/>
                <p:nvPr/>
              </p:nvSpPr>
              <p:spPr>
                <a:xfrm>
                  <a:off x="5939028" y="447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8" name="Ovale 67">
                  <a:extLst>
                    <a:ext uri="{FF2B5EF4-FFF2-40B4-BE49-F238E27FC236}">
                      <a16:creationId xmlns:a16="http://schemas.microsoft.com/office/drawing/2014/main" id="{55F5F58D-789D-2084-50F5-F666B476C996}"/>
                    </a:ext>
                  </a:extLst>
                </p:cNvPr>
                <p:cNvSpPr/>
                <p:nvPr/>
              </p:nvSpPr>
              <p:spPr>
                <a:xfrm>
                  <a:off x="5849028" y="439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69" name="Ovale 68">
                  <a:extLst>
                    <a:ext uri="{FF2B5EF4-FFF2-40B4-BE49-F238E27FC236}">
                      <a16:creationId xmlns:a16="http://schemas.microsoft.com/office/drawing/2014/main" id="{77AA9944-4CE1-2AD9-1D9F-2B78B2786EA7}"/>
                    </a:ext>
                  </a:extLst>
                </p:cNvPr>
                <p:cNvSpPr/>
                <p:nvPr/>
              </p:nvSpPr>
              <p:spPr>
                <a:xfrm>
                  <a:off x="5759028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0" name="Ovale 69">
                  <a:extLst>
                    <a:ext uri="{FF2B5EF4-FFF2-40B4-BE49-F238E27FC236}">
                      <a16:creationId xmlns:a16="http://schemas.microsoft.com/office/drawing/2014/main" id="{D981D631-B066-BD34-2B2E-7C1CA9CDE4CE}"/>
                    </a:ext>
                  </a:extLst>
                </p:cNvPr>
                <p:cNvSpPr/>
                <p:nvPr/>
              </p:nvSpPr>
              <p:spPr>
                <a:xfrm>
                  <a:off x="6582882" y="441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1" name="Ovale 70">
                  <a:extLst>
                    <a:ext uri="{FF2B5EF4-FFF2-40B4-BE49-F238E27FC236}">
                      <a16:creationId xmlns:a16="http://schemas.microsoft.com/office/drawing/2014/main" id="{8965D3E5-9AE8-C78E-50EF-FEE9D7498ACE}"/>
                    </a:ext>
                  </a:extLst>
                </p:cNvPr>
                <p:cNvSpPr/>
                <p:nvPr/>
              </p:nvSpPr>
              <p:spPr>
                <a:xfrm>
                  <a:off x="6492882" y="4370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2" name="Ovale 71">
                  <a:extLst>
                    <a:ext uri="{FF2B5EF4-FFF2-40B4-BE49-F238E27FC236}">
                      <a16:creationId xmlns:a16="http://schemas.microsoft.com/office/drawing/2014/main" id="{E410144E-6DF8-423F-E9EB-D75C38BDEF6B}"/>
                    </a:ext>
                  </a:extLst>
                </p:cNvPr>
                <p:cNvSpPr/>
                <p:nvPr/>
              </p:nvSpPr>
              <p:spPr>
                <a:xfrm>
                  <a:off x="6402882" y="434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3" name="Ovale 72">
                  <a:extLst>
                    <a:ext uri="{FF2B5EF4-FFF2-40B4-BE49-F238E27FC236}">
                      <a16:creationId xmlns:a16="http://schemas.microsoft.com/office/drawing/2014/main" id="{C4D6F70D-7C80-A7BA-529E-A7E08BE6F262}"/>
                    </a:ext>
                  </a:extLst>
                </p:cNvPr>
                <p:cNvSpPr/>
                <p:nvPr/>
              </p:nvSpPr>
              <p:spPr>
                <a:xfrm>
                  <a:off x="6312882" y="4408689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4" name="Ovale 73">
                  <a:extLst>
                    <a:ext uri="{FF2B5EF4-FFF2-40B4-BE49-F238E27FC236}">
                      <a16:creationId xmlns:a16="http://schemas.microsoft.com/office/drawing/2014/main" id="{933C3940-6A48-DB0D-1EDE-BEFF8A651625}"/>
                    </a:ext>
                  </a:extLst>
                </p:cNvPr>
                <p:cNvSpPr/>
                <p:nvPr/>
              </p:nvSpPr>
              <p:spPr>
                <a:xfrm>
                  <a:off x="6209028" y="432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5" name="Ovale 74">
                  <a:extLst>
                    <a:ext uri="{FF2B5EF4-FFF2-40B4-BE49-F238E27FC236}">
                      <a16:creationId xmlns:a16="http://schemas.microsoft.com/office/drawing/2014/main" id="{2D157CE3-2A33-C7DC-196F-087C894F3AA0}"/>
                    </a:ext>
                  </a:extLst>
                </p:cNvPr>
                <p:cNvSpPr/>
                <p:nvPr/>
              </p:nvSpPr>
              <p:spPr>
                <a:xfrm>
                  <a:off x="6987882" y="4408689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6" name="Ovale 75">
                  <a:extLst>
                    <a:ext uri="{FF2B5EF4-FFF2-40B4-BE49-F238E27FC236}">
                      <a16:creationId xmlns:a16="http://schemas.microsoft.com/office/drawing/2014/main" id="{9F3BAE4D-ACDF-3536-E0C6-376FF31879E5}"/>
                    </a:ext>
                  </a:extLst>
                </p:cNvPr>
                <p:cNvSpPr/>
                <p:nvPr/>
              </p:nvSpPr>
              <p:spPr>
                <a:xfrm>
                  <a:off x="6897882" y="438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7" name="Ovale 76">
                  <a:extLst>
                    <a:ext uri="{FF2B5EF4-FFF2-40B4-BE49-F238E27FC236}">
                      <a16:creationId xmlns:a16="http://schemas.microsoft.com/office/drawing/2014/main" id="{B76D10A6-33AF-D509-ABC6-580D254EABE3}"/>
                    </a:ext>
                  </a:extLst>
                </p:cNvPr>
                <p:cNvSpPr/>
                <p:nvPr/>
              </p:nvSpPr>
              <p:spPr>
                <a:xfrm>
                  <a:off x="6807882" y="4415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8" name="Ovale 77">
                  <a:extLst>
                    <a:ext uri="{FF2B5EF4-FFF2-40B4-BE49-F238E27FC236}">
                      <a16:creationId xmlns:a16="http://schemas.microsoft.com/office/drawing/2014/main" id="{F6333420-06CE-BB37-2921-DDE1AFB0441D}"/>
                    </a:ext>
                  </a:extLst>
                </p:cNvPr>
                <p:cNvSpPr/>
                <p:nvPr/>
              </p:nvSpPr>
              <p:spPr>
                <a:xfrm>
                  <a:off x="6717882" y="4339470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9" name="Ovale 78">
                  <a:extLst>
                    <a:ext uri="{FF2B5EF4-FFF2-40B4-BE49-F238E27FC236}">
                      <a16:creationId xmlns:a16="http://schemas.microsoft.com/office/drawing/2014/main" id="{5EF1BF24-1559-347D-B0D2-B6B2A346DCF5}"/>
                    </a:ext>
                  </a:extLst>
                </p:cNvPr>
                <p:cNvSpPr/>
                <p:nvPr/>
              </p:nvSpPr>
              <p:spPr>
                <a:xfrm>
                  <a:off x="6672882" y="443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0" name="Ovale 79">
                  <a:extLst>
                    <a:ext uri="{FF2B5EF4-FFF2-40B4-BE49-F238E27FC236}">
                      <a16:creationId xmlns:a16="http://schemas.microsoft.com/office/drawing/2014/main" id="{AA6F92E2-D8F0-BC10-AB67-6B073886ABEA}"/>
                    </a:ext>
                  </a:extLst>
                </p:cNvPr>
                <p:cNvSpPr/>
                <p:nvPr/>
              </p:nvSpPr>
              <p:spPr>
                <a:xfrm>
                  <a:off x="7347882" y="439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1" name="Ovale 80">
                  <a:extLst>
                    <a:ext uri="{FF2B5EF4-FFF2-40B4-BE49-F238E27FC236}">
                      <a16:creationId xmlns:a16="http://schemas.microsoft.com/office/drawing/2014/main" id="{ABC76266-3A81-EC71-490D-634FE7ED91CA}"/>
                    </a:ext>
                  </a:extLst>
                </p:cNvPr>
                <p:cNvSpPr/>
                <p:nvPr/>
              </p:nvSpPr>
              <p:spPr>
                <a:xfrm>
                  <a:off x="7257882" y="4453689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2" name="Ovale 81">
                  <a:extLst>
                    <a:ext uri="{FF2B5EF4-FFF2-40B4-BE49-F238E27FC236}">
                      <a16:creationId xmlns:a16="http://schemas.microsoft.com/office/drawing/2014/main" id="{EDA6BB64-0E88-F9CD-2C4C-CB2CA496300D}"/>
                    </a:ext>
                  </a:extLst>
                </p:cNvPr>
                <p:cNvSpPr/>
                <p:nvPr/>
              </p:nvSpPr>
              <p:spPr>
                <a:xfrm>
                  <a:off x="7212882" y="456790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3" name="Ovale 82">
                  <a:extLst>
                    <a:ext uri="{FF2B5EF4-FFF2-40B4-BE49-F238E27FC236}">
                      <a16:creationId xmlns:a16="http://schemas.microsoft.com/office/drawing/2014/main" id="{356E3239-A134-FA48-BBCD-09CF58C51939}"/>
                    </a:ext>
                  </a:extLst>
                </p:cNvPr>
                <p:cNvSpPr/>
                <p:nvPr/>
              </p:nvSpPr>
              <p:spPr>
                <a:xfrm>
                  <a:off x="7167882" y="4501341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4" name="Ovale 83">
                  <a:extLst>
                    <a:ext uri="{FF2B5EF4-FFF2-40B4-BE49-F238E27FC236}">
                      <a16:creationId xmlns:a16="http://schemas.microsoft.com/office/drawing/2014/main" id="{85A6E021-F7DB-A5C4-DF7F-4705E33B5B36}"/>
                    </a:ext>
                  </a:extLst>
                </p:cNvPr>
                <p:cNvSpPr/>
                <p:nvPr/>
              </p:nvSpPr>
              <p:spPr>
                <a:xfrm>
                  <a:off x="7077882" y="4429470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5" name="Ovale 84">
                  <a:extLst>
                    <a:ext uri="{FF2B5EF4-FFF2-40B4-BE49-F238E27FC236}">
                      <a16:creationId xmlns:a16="http://schemas.microsoft.com/office/drawing/2014/main" id="{91AE45D4-3A41-0429-FF72-835CD35505DE}"/>
                    </a:ext>
                  </a:extLst>
                </p:cNvPr>
                <p:cNvSpPr/>
                <p:nvPr/>
              </p:nvSpPr>
              <p:spPr>
                <a:xfrm>
                  <a:off x="5939028" y="4349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6" name="Ovale 85">
                  <a:extLst>
                    <a:ext uri="{FF2B5EF4-FFF2-40B4-BE49-F238E27FC236}">
                      <a16:creationId xmlns:a16="http://schemas.microsoft.com/office/drawing/2014/main" id="{8C1542EB-DDBD-39C8-191E-780C4227929A}"/>
                    </a:ext>
                  </a:extLst>
                </p:cNvPr>
                <p:cNvSpPr/>
                <p:nvPr/>
              </p:nvSpPr>
              <p:spPr>
                <a:xfrm>
                  <a:off x="7602161" y="4370616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7" name="Ovale 86">
                  <a:extLst>
                    <a:ext uri="{FF2B5EF4-FFF2-40B4-BE49-F238E27FC236}">
                      <a16:creationId xmlns:a16="http://schemas.microsoft.com/office/drawing/2014/main" id="{03F749A3-B6E2-BCB5-CF50-7A05CA373818}"/>
                    </a:ext>
                  </a:extLst>
                </p:cNvPr>
                <p:cNvSpPr/>
                <p:nvPr/>
              </p:nvSpPr>
              <p:spPr>
                <a:xfrm>
                  <a:off x="7512161" y="4304818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8" name="Ovale 87">
                  <a:extLst>
                    <a:ext uri="{FF2B5EF4-FFF2-40B4-BE49-F238E27FC236}">
                      <a16:creationId xmlns:a16="http://schemas.microsoft.com/office/drawing/2014/main" id="{F64CD5CB-19B3-7BA8-7AFF-8F7B04280155}"/>
                    </a:ext>
                  </a:extLst>
                </p:cNvPr>
                <p:cNvSpPr/>
                <p:nvPr/>
              </p:nvSpPr>
              <p:spPr>
                <a:xfrm>
                  <a:off x="7392882" y="4273672"/>
                  <a:ext cx="90000" cy="9000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</p:grp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13C89D6-89FE-0CB5-80CD-537C7F295801}"/>
                </a:ext>
              </a:extLst>
            </p:cNvPr>
            <p:cNvSpPr txBox="1"/>
            <p:nvPr/>
          </p:nvSpPr>
          <p:spPr>
            <a:xfrm>
              <a:off x="1106181" y="4509472"/>
              <a:ext cx="1687057" cy="373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cs typeface="Times New Roman" panose="02020603050405020304" pitchFamily="18" charset="0"/>
                </a:rPr>
                <a:t>LASE-Cu sample</a:t>
              </a:r>
            </a:p>
          </p:txBody>
        </p:sp>
      </p:grpSp>
      <p:sp>
        <p:nvSpPr>
          <p:cNvPr id="93" name="Rettangolo 92">
            <a:extLst>
              <a:ext uri="{FF2B5EF4-FFF2-40B4-BE49-F238E27FC236}">
                <a16:creationId xmlns:a16="http://schemas.microsoft.com/office/drawing/2014/main" id="{DDE4B256-5A94-15F6-2D5E-7919219DC05E}"/>
              </a:ext>
            </a:extLst>
          </p:cNvPr>
          <p:cNvSpPr/>
          <p:nvPr/>
        </p:nvSpPr>
        <p:spPr>
          <a:xfrm>
            <a:off x="4368743" y="4745035"/>
            <a:ext cx="349868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67" dirty="0">
                <a:cs typeface="Times New Roman" panose="02020603050405020304" pitchFamily="18" charset="0"/>
              </a:rPr>
              <a:t>SEY contribution of </a:t>
            </a:r>
            <a:r>
              <a:rPr lang="en-US" sz="1867" dirty="0" err="1">
                <a:cs typeface="Times New Roman" panose="02020603050405020304" pitchFamily="18" charset="0"/>
              </a:rPr>
              <a:t>Ar</a:t>
            </a:r>
            <a:r>
              <a:rPr lang="en-US" sz="1867" dirty="0">
                <a:cs typeface="Times New Roman" panose="02020603050405020304" pitchFamily="18" charset="0"/>
              </a:rPr>
              <a:t> layer adsorbed on the top-most surface</a:t>
            </a:r>
            <a:endParaRPr lang="en-GB" sz="1867" dirty="0">
              <a:cs typeface="Times New Roman" panose="02020603050405020304" pitchFamily="18" charset="0"/>
            </a:endParaRPr>
          </a:p>
        </p:txBody>
      </p:sp>
      <p:pic>
        <p:nvPicPr>
          <p:cNvPr id="94" name="Picture 3">
            <a:extLst>
              <a:ext uri="{FF2B5EF4-FFF2-40B4-BE49-F238E27FC236}">
                <a16:creationId xmlns:a16="http://schemas.microsoft.com/office/drawing/2014/main" id="{93DBEF1D-7AEE-0343-C36D-9E30C3D22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63" t="7403" r="1491" b="4346"/>
          <a:stretch/>
        </p:blipFill>
        <p:spPr bwMode="auto">
          <a:xfrm>
            <a:off x="4876413" y="1891621"/>
            <a:ext cx="2347423" cy="1569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" name="Segnaposto data 94">
            <a:extLst>
              <a:ext uri="{FF2B5EF4-FFF2-40B4-BE49-F238E27FC236}">
                <a16:creationId xmlns:a16="http://schemas.microsoft.com/office/drawing/2014/main" id="{A3927496-0659-22B9-2346-6C7059A8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96" name="Segnaposto piè di pagina 95">
            <a:extLst>
              <a:ext uri="{FF2B5EF4-FFF2-40B4-BE49-F238E27FC236}">
                <a16:creationId xmlns:a16="http://schemas.microsoft.com/office/drawing/2014/main" id="{C2F8A23F-4B4E-FA90-1E89-575B9BD6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97" name="Segnaposto numero diapositiva 96">
            <a:extLst>
              <a:ext uri="{FF2B5EF4-FFF2-40B4-BE49-F238E27FC236}">
                <a16:creationId xmlns:a16="http://schemas.microsoft.com/office/drawing/2014/main" id="{40D2F9D2-15BF-353C-7063-DB0B3326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614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Morphology effects on ESD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21932132-4983-5C64-E85F-054CA76AFA39}"/>
              </a:ext>
            </a:extLst>
          </p:cNvPr>
          <p:cNvGrpSpPr/>
          <p:nvPr/>
        </p:nvGrpSpPr>
        <p:grpSpPr>
          <a:xfrm>
            <a:off x="-3048" y="1328211"/>
            <a:ext cx="4379194" cy="3075789"/>
            <a:chOff x="251520" y="112701"/>
            <a:chExt cx="3563896" cy="2503153"/>
          </a:xfrm>
          <a:solidFill>
            <a:schemeClr val="bg1"/>
          </a:solidFill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24C26F4-31E7-8C34-7C07-611C0592F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520" y="112701"/>
              <a:ext cx="3563896" cy="2503153"/>
            </a:xfrm>
            <a:prstGeom prst="rect">
              <a:avLst/>
            </a:prstGeom>
            <a:grpFill/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FDC64A7-ADD2-AE30-0513-67F4B74FB38B}"/>
                </a:ext>
              </a:extLst>
            </p:cNvPr>
            <p:cNvSpPr/>
            <p:nvPr/>
          </p:nvSpPr>
          <p:spPr>
            <a:xfrm>
              <a:off x="2761037" y="923650"/>
              <a:ext cx="383759" cy="276999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4 L</a:t>
              </a:r>
              <a:endParaRPr lang="en-GB" sz="2400" dirty="0"/>
            </a:p>
          </p:txBody>
        </p:sp>
      </p:grpSp>
      <p:grpSp>
        <p:nvGrpSpPr>
          <p:cNvPr id="6" name="Gruppo 5">
            <a:extLst>
              <a:ext uri="{FF2B5EF4-FFF2-40B4-BE49-F238E27FC236}">
                <a16:creationId xmlns:a16="http://schemas.microsoft.com/office/drawing/2014/main" id="{1C209C87-0425-23B0-2227-9367BE6D6300}"/>
              </a:ext>
            </a:extLst>
          </p:cNvPr>
          <p:cNvGrpSpPr/>
          <p:nvPr/>
        </p:nvGrpSpPr>
        <p:grpSpPr>
          <a:xfrm>
            <a:off x="7785615" y="1319731"/>
            <a:ext cx="4403337" cy="3092748"/>
            <a:chOff x="5488456" y="125253"/>
            <a:chExt cx="3583544" cy="2516954"/>
          </a:xfrm>
          <a:solidFill>
            <a:schemeClr val="bg1"/>
          </a:solidFill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B55D5A43-3AF0-8933-2BE0-7FDB8881B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88456" y="125253"/>
              <a:ext cx="3583544" cy="2516954"/>
            </a:xfrm>
            <a:prstGeom prst="rect">
              <a:avLst/>
            </a:prstGeom>
            <a:grpFill/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92F2C461-D82E-FC65-3A8D-8CCA2D36BBA4}"/>
                </a:ext>
              </a:extLst>
            </p:cNvPr>
            <p:cNvSpPr/>
            <p:nvPr/>
          </p:nvSpPr>
          <p:spPr>
            <a:xfrm>
              <a:off x="8028384" y="843558"/>
              <a:ext cx="383759" cy="27699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8 L</a:t>
              </a:r>
              <a:endParaRPr lang="en-GB" sz="2400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A4569266-DE6F-5655-CA16-447193F9EE73}"/>
              </a:ext>
            </a:extLst>
          </p:cNvPr>
          <p:cNvGrpSpPr/>
          <p:nvPr/>
        </p:nvGrpSpPr>
        <p:grpSpPr>
          <a:xfrm>
            <a:off x="3977597" y="3488955"/>
            <a:ext cx="4233758" cy="2973640"/>
            <a:chOff x="1533351" y="2723478"/>
            <a:chExt cx="3445537" cy="2420022"/>
          </a:xfrm>
          <a:noFill/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3C3D9DFF-BED3-FD27-9BFF-389F16F96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3351" y="2723478"/>
              <a:ext cx="3445537" cy="2420022"/>
            </a:xfrm>
            <a:prstGeom prst="rect">
              <a:avLst/>
            </a:prstGeom>
            <a:grpFill/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200E52C6-2D26-83D7-C253-DB06A323D8EA}"/>
                </a:ext>
              </a:extLst>
            </p:cNvPr>
            <p:cNvSpPr/>
            <p:nvPr/>
          </p:nvSpPr>
          <p:spPr>
            <a:xfrm>
              <a:off x="3923928" y="2859782"/>
              <a:ext cx="470321" cy="276999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latin typeface="Times New Roman" pitchFamily="18" charset="0"/>
                  <a:cs typeface="Times New Roman" pitchFamily="18" charset="0"/>
                </a:rPr>
                <a:t>40 L</a:t>
              </a:r>
              <a:endParaRPr lang="en-GB" sz="2400" dirty="0"/>
            </a:p>
          </p:txBody>
        </p:sp>
      </p:grpSp>
      <p:cxnSp>
        <p:nvCxnSpPr>
          <p:cNvPr id="15" name="Connettore 4 14">
            <a:extLst>
              <a:ext uri="{FF2B5EF4-FFF2-40B4-BE49-F238E27FC236}">
                <a16:creationId xmlns:a16="http://schemas.microsoft.com/office/drawing/2014/main" id="{7E5E39D9-C37F-52F1-8EEA-CE4F01C11509}"/>
              </a:ext>
            </a:extLst>
          </p:cNvPr>
          <p:cNvCxnSpPr>
            <a:cxnSpLocks/>
          </p:cNvCxnSpPr>
          <p:nvPr/>
        </p:nvCxnSpPr>
        <p:spPr>
          <a:xfrm rot="16200000" flipH="1">
            <a:off x="5772343" y="2853095"/>
            <a:ext cx="652330" cy="499479"/>
          </a:xfrm>
          <a:prstGeom prst="bentConnector3">
            <a:avLst>
              <a:gd name="adj1" fmla="val 1664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>
            <a:extLst>
              <a:ext uri="{FF2B5EF4-FFF2-40B4-BE49-F238E27FC236}">
                <a16:creationId xmlns:a16="http://schemas.microsoft.com/office/drawing/2014/main" id="{03CB3DCD-E1DC-2D46-E8CA-717759B97510}"/>
              </a:ext>
            </a:extLst>
          </p:cNvPr>
          <p:cNvSpPr/>
          <p:nvPr/>
        </p:nvSpPr>
        <p:spPr>
          <a:xfrm>
            <a:off x="4906536" y="1924851"/>
            <a:ext cx="2348688" cy="707886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Times New Roman" pitchFamily="18" charset="0"/>
              </a:rPr>
              <a:t>On increasing</a:t>
            </a:r>
          </a:p>
          <a:p>
            <a:pPr algn="ctr"/>
            <a:r>
              <a:rPr lang="en-US" sz="2000" b="1" dirty="0" err="1">
                <a:solidFill>
                  <a:schemeClr val="bg1"/>
                </a:solidFill>
                <a:cs typeface="Times New Roman" pitchFamily="18" charset="0"/>
              </a:rPr>
              <a:t>Ar</a:t>
            </a:r>
            <a:r>
              <a:rPr lang="en-US" sz="2000" b="1" dirty="0">
                <a:solidFill>
                  <a:schemeClr val="bg1"/>
                </a:solidFill>
                <a:cs typeface="Times New Roman" pitchFamily="18" charset="0"/>
              </a:rPr>
              <a:t> dose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7BFB11E1-8BEC-4209-35C5-49C913B02DA2}"/>
              </a:ext>
            </a:extLst>
          </p:cNvPr>
          <p:cNvSpPr/>
          <p:nvPr/>
        </p:nvSpPr>
        <p:spPr>
          <a:xfrm>
            <a:off x="8491029" y="952041"/>
            <a:ext cx="328034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dirty="0"/>
              <a:t>M. </a:t>
            </a:r>
            <a:r>
              <a:rPr lang="fr-FR" sz="1200" dirty="0" err="1"/>
              <a:t>Angelucci</a:t>
            </a:r>
            <a:r>
              <a:rPr lang="fr-FR" sz="1200" dirty="0"/>
              <a:t>, Il Nuovo </a:t>
            </a:r>
            <a:r>
              <a:rPr lang="fr-FR" sz="1200" dirty="0" err="1"/>
              <a:t>Cimento</a:t>
            </a:r>
            <a:r>
              <a:rPr lang="fr-FR" sz="1200" dirty="0"/>
              <a:t> 45 C, 198 (2022)</a:t>
            </a:r>
            <a:endParaRPr lang="en-US" sz="1200" dirty="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0ACADBF1-28C9-A8F8-2B3D-217DE94BD08C}"/>
              </a:ext>
            </a:extLst>
          </p:cNvPr>
          <p:cNvSpPr/>
          <p:nvPr/>
        </p:nvSpPr>
        <p:spPr>
          <a:xfrm>
            <a:off x="748119" y="4544306"/>
            <a:ext cx="2876859" cy="2040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ymbol" pitchFamily="2" charset="2"/>
              </a:rPr>
              <a:t>h</a:t>
            </a:r>
            <a:r>
              <a:rPr lang="en-GB" sz="2400" dirty="0"/>
              <a:t> from Cu is always higher than </a:t>
            </a:r>
            <a:r>
              <a:rPr lang="en-GB" sz="2400" dirty="0">
                <a:latin typeface="Symbol" pitchFamily="2" charset="2"/>
              </a:rPr>
              <a:t>h</a:t>
            </a:r>
            <a:r>
              <a:rPr lang="en-GB" sz="2400" dirty="0"/>
              <a:t> from LASE-Cu</a:t>
            </a: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34DEDB66-C274-B68E-B266-862E79A822E7}"/>
              </a:ext>
            </a:extLst>
          </p:cNvPr>
          <p:cNvSpPr/>
          <p:nvPr/>
        </p:nvSpPr>
        <p:spPr>
          <a:xfrm>
            <a:off x="8761724" y="4544306"/>
            <a:ext cx="2876859" cy="20407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The higher the </a:t>
            </a:r>
            <a:r>
              <a:rPr lang="en-GB" sz="2400" dirty="0" err="1"/>
              <a:t>Ar</a:t>
            </a:r>
            <a:r>
              <a:rPr lang="en-GB" sz="2400" dirty="0"/>
              <a:t> coverage, the higher is </a:t>
            </a:r>
            <a:r>
              <a:rPr lang="en-GB" sz="2400" dirty="0">
                <a:latin typeface="Symbol" pitchFamily="2" charset="2"/>
              </a:rPr>
              <a:t>h</a:t>
            </a:r>
            <a:endParaRPr lang="en-GB" sz="2400" dirty="0"/>
          </a:p>
        </p:txBody>
      </p:sp>
      <p:sp>
        <p:nvSpPr>
          <p:cNvPr id="27" name="Segnaposto data 26">
            <a:extLst>
              <a:ext uri="{FF2B5EF4-FFF2-40B4-BE49-F238E27FC236}">
                <a16:creationId xmlns:a16="http://schemas.microsoft.com/office/drawing/2014/main" id="{A05725B3-4134-D2FC-454E-70E44437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28" name="Segnaposto piè di pagina 27">
            <a:extLst>
              <a:ext uri="{FF2B5EF4-FFF2-40B4-BE49-F238E27FC236}">
                <a16:creationId xmlns:a16="http://schemas.microsoft.com/office/drawing/2014/main" id="{BE6260FF-F5CA-8525-483F-7AF130150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29" name="Segnaposto numero diapositiva 28">
            <a:extLst>
              <a:ext uri="{FF2B5EF4-FFF2-40B4-BE49-F238E27FC236}">
                <a16:creationId xmlns:a16="http://schemas.microsoft.com/office/drawing/2014/main" id="{ABD72EAE-AF3B-EA3F-73EE-267E5E273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154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Morphology effects on ESD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Rettangolo 202">
            <a:extLst>
              <a:ext uri="{FF2B5EF4-FFF2-40B4-BE49-F238E27FC236}">
                <a16:creationId xmlns:a16="http://schemas.microsoft.com/office/drawing/2014/main" id="{751AB24D-E871-282C-24A4-CE8B1C7209BD}"/>
              </a:ext>
            </a:extLst>
          </p:cNvPr>
          <p:cNvSpPr/>
          <p:nvPr/>
        </p:nvSpPr>
        <p:spPr>
          <a:xfrm>
            <a:off x="7489100" y="1272290"/>
            <a:ext cx="4599237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Morphological effects of surfaces</a:t>
            </a:r>
          </a:p>
        </p:txBody>
      </p:sp>
      <p:pic>
        <p:nvPicPr>
          <p:cNvPr id="204" name="Picture 3">
            <a:extLst>
              <a:ext uri="{FF2B5EF4-FFF2-40B4-BE49-F238E27FC236}">
                <a16:creationId xmlns:a16="http://schemas.microsoft.com/office/drawing/2014/main" id="{FBBF3818-AFD7-D075-EE69-ADDF32894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8625" r="49138"/>
          <a:stretch/>
        </p:blipFill>
        <p:spPr bwMode="auto">
          <a:xfrm>
            <a:off x="32335" y="1854866"/>
            <a:ext cx="2112579" cy="150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" name="Rettangolo 285">
            <a:extLst>
              <a:ext uri="{FF2B5EF4-FFF2-40B4-BE49-F238E27FC236}">
                <a16:creationId xmlns:a16="http://schemas.microsoft.com/office/drawing/2014/main" id="{41DD8DEE-FF8A-31F2-DF85-628AAF625536}"/>
              </a:ext>
            </a:extLst>
          </p:cNvPr>
          <p:cNvSpPr/>
          <p:nvPr/>
        </p:nvSpPr>
        <p:spPr>
          <a:xfrm>
            <a:off x="2372506" y="1809850"/>
            <a:ext cx="97298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LASE-Cu have much greater physical area than that of untreated surfaces where to host gas</a:t>
            </a:r>
          </a:p>
        </p:txBody>
      </p:sp>
      <p:sp>
        <p:nvSpPr>
          <p:cNvPr id="287" name="Freccia circolare a destra 286">
            <a:extLst>
              <a:ext uri="{FF2B5EF4-FFF2-40B4-BE49-F238E27FC236}">
                <a16:creationId xmlns:a16="http://schemas.microsoft.com/office/drawing/2014/main" id="{FF658620-CFF3-A01B-6095-B3E1C1D579D5}"/>
              </a:ext>
            </a:extLst>
          </p:cNvPr>
          <p:cNvSpPr/>
          <p:nvPr/>
        </p:nvSpPr>
        <p:spPr>
          <a:xfrm rot="19760621">
            <a:off x="2559662" y="2418882"/>
            <a:ext cx="741470" cy="937338"/>
          </a:xfrm>
          <a:prstGeom prst="curvedRightArrow">
            <a:avLst>
              <a:gd name="adj1" fmla="val 25000"/>
              <a:gd name="adj2" fmla="val 50000"/>
              <a:gd name="adj3" fmla="val 32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8" name="Rettangolo 287">
            <a:extLst>
              <a:ext uri="{FF2B5EF4-FFF2-40B4-BE49-F238E27FC236}">
                <a16:creationId xmlns:a16="http://schemas.microsoft.com/office/drawing/2014/main" id="{FA2C4D34-B514-7D3B-0513-01D3E6AF4141}"/>
              </a:ext>
            </a:extLst>
          </p:cNvPr>
          <p:cNvSpPr/>
          <p:nvPr/>
        </p:nvSpPr>
        <p:spPr>
          <a:xfrm>
            <a:off x="3357529" y="2586162"/>
            <a:ext cx="87447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One should expect that porous surface adsorbs (desorbs) more than flat substrates</a:t>
            </a:r>
          </a:p>
        </p:txBody>
      </p:sp>
      <p:sp>
        <p:nvSpPr>
          <p:cNvPr id="289" name="Rettangolo 288">
            <a:extLst>
              <a:ext uri="{FF2B5EF4-FFF2-40B4-BE49-F238E27FC236}">
                <a16:creationId xmlns:a16="http://schemas.microsoft.com/office/drawing/2014/main" id="{3226B67D-9592-A14E-7BC8-8D5AD0612BBC}"/>
              </a:ext>
            </a:extLst>
          </p:cNvPr>
          <p:cNvSpPr/>
          <p:nvPr/>
        </p:nvSpPr>
        <p:spPr>
          <a:xfrm>
            <a:off x="103213" y="3619700"/>
            <a:ext cx="8744780" cy="4001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  <a:cs typeface="Times New Roman" pitchFamily="18" charset="0"/>
              </a:rPr>
              <a:t>ESD is a surface process mainly governed by the transport of secondary electrons</a:t>
            </a:r>
          </a:p>
        </p:txBody>
      </p:sp>
      <p:grpSp>
        <p:nvGrpSpPr>
          <p:cNvPr id="290" name="Gruppo 289">
            <a:extLst>
              <a:ext uri="{FF2B5EF4-FFF2-40B4-BE49-F238E27FC236}">
                <a16:creationId xmlns:a16="http://schemas.microsoft.com/office/drawing/2014/main" id="{B7D51F0F-20B7-1A0E-FCC4-076D78527C77}"/>
              </a:ext>
            </a:extLst>
          </p:cNvPr>
          <p:cNvGrpSpPr>
            <a:grpSpLocks noChangeAspect="1"/>
          </p:cNvGrpSpPr>
          <p:nvPr/>
        </p:nvGrpSpPr>
        <p:grpSpPr>
          <a:xfrm>
            <a:off x="132935" y="4245762"/>
            <a:ext cx="3916848" cy="2386285"/>
            <a:chOff x="914731" y="2738694"/>
            <a:chExt cx="3418322" cy="1974144"/>
          </a:xfrm>
          <a:noFill/>
        </p:grpSpPr>
        <p:pic>
          <p:nvPicPr>
            <p:cNvPr id="291" name="Immagine 290">
              <a:extLst>
                <a:ext uri="{FF2B5EF4-FFF2-40B4-BE49-F238E27FC236}">
                  <a16:creationId xmlns:a16="http://schemas.microsoft.com/office/drawing/2014/main" id="{02B8376C-CBE6-6F75-727F-FF4F35FB8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0149" y="2738694"/>
              <a:ext cx="3292904" cy="1974144"/>
            </a:xfrm>
            <a:prstGeom prst="rect">
              <a:avLst/>
            </a:prstGeom>
            <a:grpFill/>
          </p:spPr>
        </p:pic>
        <p:pic>
          <p:nvPicPr>
            <p:cNvPr id="292" name="Immagine 291">
              <a:extLst>
                <a:ext uri="{FF2B5EF4-FFF2-40B4-BE49-F238E27FC236}">
                  <a16:creationId xmlns:a16="http://schemas.microsoft.com/office/drawing/2014/main" id="{411290EE-FB5E-5C60-4757-E1CD571F1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731" y="3235925"/>
              <a:ext cx="157816" cy="820644"/>
            </a:xfrm>
            <a:prstGeom prst="rect">
              <a:avLst/>
            </a:prstGeom>
            <a:grpFill/>
          </p:spPr>
        </p:pic>
      </p:grpSp>
      <p:sp>
        <p:nvSpPr>
          <p:cNvPr id="293" name="Rettangolo 292">
            <a:extLst>
              <a:ext uri="{FF2B5EF4-FFF2-40B4-BE49-F238E27FC236}">
                <a16:creationId xmlns:a16="http://schemas.microsoft.com/office/drawing/2014/main" id="{B5325528-B487-C394-D615-2B26CAEFAE61}"/>
              </a:ext>
            </a:extLst>
          </p:cNvPr>
          <p:cNvSpPr/>
          <p:nvPr/>
        </p:nvSpPr>
        <p:spPr>
          <a:xfrm>
            <a:off x="420088" y="4044347"/>
            <a:ext cx="324399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R. Dupuy et al. , J.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Appl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itchFamily="18" charset="0"/>
              </a:rPr>
              <a:t>. Phys. (2020)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Times New Roman" pitchFamily="18" charset="0"/>
            </a:endParaRPr>
          </a:p>
        </p:txBody>
      </p:sp>
      <p:sp>
        <p:nvSpPr>
          <p:cNvPr id="294" name="Rettangolo 293">
            <a:extLst>
              <a:ext uri="{FF2B5EF4-FFF2-40B4-BE49-F238E27FC236}">
                <a16:creationId xmlns:a16="http://schemas.microsoft.com/office/drawing/2014/main" id="{9C54308F-BD04-F210-9753-0BE3A9FE6B9E}"/>
              </a:ext>
            </a:extLst>
          </p:cNvPr>
          <p:cNvSpPr/>
          <p:nvPr/>
        </p:nvSpPr>
        <p:spPr>
          <a:xfrm>
            <a:off x="4182717" y="4311835"/>
            <a:ext cx="41662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atin typeface="Calibri" panose="020F0502020204030204"/>
                <a:cs typeface="Times New Roman" panose="02020603050405020304" pitchFamily="18" charset="0"/>
              </a:rPr>
              <a:t>Electrons, both primary and secondary, are “trapped” by the highly porous structure thus leading to a very low LASE-Cu SEY </a:t>
            </a:r>
          </a:p>
        </p:txBody>
      </p:sp>
      <p:pic>
        <p:nvPicPr>
          <p:cNvPr id="295" name="Immagine 294">
            <a:extLst>
              <a:ext uri="{FF2B5EF4-FFF2-40B4-BE49-F238E27FC236}">
                <a16:creationId xmlns:a16="http://schemas.microsoft.com/office/drawing/2014/main" id="{7E2DFCB1-90A5-2C81-479A-9C07C6CC2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8932" y="3498281"/>
            <a:ext cx="3467027" cy="2847709"/>
          </a:xfrm>
          <a:prstGeom prst="rect">
            <a:avLst/>
          </a:prstGeom>
        </p:spPr>
      </p:pic>
      <p:cxnSp>
        <p:nvCxnSpPr>
          <p:cNvPr id="296" name="Connettore 2 295">
            <a:extLst>
              <a:ext uri="{FF2B5EF4-FFF2-40B4-BE49-F238E27FC236}">
                <a16:creationId xmlns:a16="http://schemas.microsoft.com/office/drawing/2014/main" id="{972487CC-CE3C-8C4A-A36E-F27E5DD999A4}"/>
              </a:ext>
            </a:extLst>
          </p:cNvPr>
          <p:cNvCxnSpPr>
            <a:cxnSpLocks/>
          </p:cNvCxnSpPr>
          <p:nvPr/>
        </p:nvCxnSpPr>
        <p:spPr>
          <a:xfrm flipH="1">
            <a:off x="11032133" y="3856756"/>
            <a:ext cx="300753" cy="652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Rettangolo 296">
            <a:extLst>
              <a:ext uri="{FF2B5EF4-FFF2-40B4-BE49-F238E27FC236}">
                <a16:creationId xmlns:a16="http://schemas.microsoft.com/office/drawing/2014/main" id="{3806370C-7DBE-86EF-E3E2-FC42B3D233EB}"/>
              </a:ext>
            </a:extLst>
          </p:cNvPr>
          <p:cNvSpPr/>
          <p:nvPr/>
        </p:nvSpPr>
        <p:spPr>
          <a:xfrm>
            <a:off x="3879193" y="5842862"/>
            <a:ext cx="4876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The lower the SEY, the lower ESD</a:t>
            </a:r>
          </a:p>
        </p:txBody>
      </p:sp>
      <p:sp>
        <p:nvSpPr>
          <p:cNvPr id="299" name="Segnaposto data 298">
            <a:extLst>
              <a:ext uri="{FF2B5EF4-FFF2-40B4-BE49-F238E27FC236}">
                <a16:creationId xmlns:a16="http://schemas.microsoft.com/office/drawing/2014/main" id="{CA44F4EB-5B6F-2F5D-6F1D-E04FB4ECF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300" name="Segnaposto piè di pagina 299">
            <a:extLst>
              <a:ext uri="{FF2B5EF4-FFF2-40B4-BE49-F238E27FC236}">
                <a16:creationId xmlns:a16="http://schemas.microsoft.com/office/drawing/2014/main" id="{604C5DF3-994B-0E91-F441-718B010A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301" name="Segnaposto numero diapositiva 300">
            <a:extLst>
              <a:ext uri="{FF2B5EF4-FFF2-40B4-BE49-F238E27FC236}">
                <a16:creationId xmlns:a16="http://schemas.microsoft.com/office/drawing/2014/main" id="{1F048A23-F06B-701B-F992-518AB4E54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54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Outline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7CE0F3-B801-B5F6-1368-D7659072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177" y="1940959"/>
            <a:ext cx="10853928" cy="425196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dirty="0"/>
              <a:t>Introduction</a:t>
            </a:r>
          </a:p>
          <a:p>
            <a:pPr>
              <a:lnSpc>
                <a:spcPct val="150000"/>
              </a:lnSpc>
            </a:pPr>
            <a:r>
              <a:rPr lang="en-GB" dirty="0"/>
              <a:t>Morphology effects on thermal desorption</a:t>
            </a:r>
          </a:p>
          <a:p>
            <a:pPr>
              <a:lnSpc>
                <a:spcPct val="150000"/>
              </a:lnSpc>
            </a:pPr>
            <a:r>
              <a:rPr lang="en-GB" dirty="0"/>
              <a:t>Morphology effects on electron stimulated desorption: a case of study</a:t>
            </a:r>
          </a:p>
          <a:p>
            <a:pPr>
              <a:lnSpc>
                <a:spcPct val="150000"/>
              </a:lnSpc>
            </a:pPr>
            <a:r>
              <a:rPr lang="en-GB" dirty="0"/>
              <a:t>Summary and open issues 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EA7B9F7-FFDD-1C30-2BE6-D6A10A891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8CE272B-8BA4-2495-D165-DF45B2408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FE210F-562B-48F1-08DA-A2BE3A96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935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0F4FEEF8-5DF5-5E3B-5D98-BAB5BB4D0013}"/>
              </a:ext>
            </a:extLst>
          </p:cNvPr>
          <p:cNvSpPr/>
          <p:nvPr/>
        </p:nvSpPr>
        <p:spPr>
          <a:xfrm>
            <a:off x="898498" y="334487"/>
            <a:ext cx="2507926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A. N. Hannah et al. , Vacuum (2021)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Times New Roman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D911084-448F-90D8-B731-268925FFB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128" y="645104"/>
            <a:ext cx="4022558" cy="282530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FE71CFA-14D6-8292-F112-8C1D160E91C8}"/>
              </a:ext>
            </a:extLst>
          </p:cNvPr>
          <p:cNvSpPr/>
          <p:nvPr/>
        </p:nvSpPr>
        <p:spPr>
          <a:xfrm>
            <a:off x="6431179" y="3710436"/>
            <a:ext cx="50304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From LASE-Cu the desorption is less efficient, but does it last longer?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08E4B33B-F5AF-DC63-3DD3-03C97CF70F22}"/>
              </a:ext>
            </a:extLst>
          </p:cNvPr>
          <p:cNvGrpSpPr>
            <a:grpSpLocks noChangeAspect="1"/>
          </p:cNvGrpSpPr>
          <p:nvPr/>
        </p:nvGrpSpPr>
        <p:grpSpPr>
          <a:xfrm>
            <a:off x="507429" y="707180"/>
            <a:ext cx="5542112" cy="4045104"/>
            <a:chOff x="1142" y="664028"/>
            <a:chExt cx="6574536" cy="4798655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3C85091-577F-B5DF-AC32-B416591AD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42" y="664028"/>
              <a:ext cx="6574536" cy="4798655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AF1E375F-EDF0-09B9-3720-C6FF02DA44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38335" y="751114"/>
              <a:ext cx="1170977" cy="19782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D412C5F1-5415-F31C-2FAD-3DF06DA64B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45540" y="751114"/>
              <a:ext cx="1170977" cy="19782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156C5ADD-AAE5-5057-7726-661ADD2D09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52622" y="3079615"/>
              <a:ext cx="1170977" cy="19782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4374702C-6825-F7EE-BC42-CD9F09CA72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59827" y="3079614"/>
              <a:ext cx="1170977" cy="1978241"/>
            </a:xfrm>
            <a:prstGeom prst="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ttangolo 13">
            <a:extLst>
              <a:ext uri="{FF2B5EF4-FFF2-40B4-BE49-F238E27FC236}">
                <a16:creationId xmlns:a16="http://schemas.microsoft.com/office/drawing/2014/main" id="{0E7551B0-E686-6052-75C8-996CA5658245}"/>
              </a:ext>
            </a:extLst>
          </p:cNvPr>
          <p:cNvSpPr/>
          <p:nvPr/>
        </p:nvSpPr>
        <p:spPr>
          <a:xfrm>
            <a:off x="718173" y="4943672"/>
            <a:ext cx="50304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The difference in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Symbol" pitchFamily="2" charset="2"/>
                <a:ea typeface="+mn-ea"/>
                <a:cs typeface="Times New Roman" pitchFamily="18" charset="0"/>
              </a:rPr>
              <a:t>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/>
                <a:ea typeface="+mn-ea"/>
                <a:cs typeface="Times New Roman" pitchFamily="18" charset="0"/>
              </a:rPr>
              <a:t> decreases on increasing the electron dose (scrubbing)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928E6AF-07F8-BAE9-957E-88575E9D0BEF}"/>
              </a:ext>
            </a:extLst>
          </p:cNvPr>
          <p:cNvSpPr txBox="1"/>
          <p:nvPr/>
        </p:nvSpPr>
        <p:spPr>
          <a:xfrm>
            <a:off x="8153400" y="5150421"/>
            <a:ext cx="2977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 information for vacuum analysis during operation</a:t>
            </a:r>
          </a:p>
        </p:txBody>
      </p:sp>
      <p:cxnSp>
        <p:nvCxnSpPr>
          <p:cNvPr id="16" name="Connettore 7 15">
            <a:extLst>
              <a:ext uri="{FF2B5EF4-FFF2-40B4-BE49-F238E27FC236}">
                <a16:creationId xmlns:a16="http://schemas.microsoft.com/office/drawing/2014/main" id="{1EA6D028-67AF-9611-434A-6ADB029772A8}"/>
              </a:ext>
            </a:extLst>
          </p:cNvPr>
          <p:cNvCxnSpPr>
            <a:cxnSpLocks/>
          </p:cNvCxnSpPr>
          <p:nvPr/>
        </p:nvCxnSpPr>
        <p:spPr>
          <a:xfrm>
            <a:off x="7071595" y="4943672"/>
            <a:ext cx="1041400" cy="516856"/>
          </a:xfrm>
          <a:prstGeom prst="curvedConnector3">
            <a:avLst>
              <a:gd name="adj1" fmla="val -21951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data 16">
            <a:extLst>
              <a:ext uri="{FF2B5EF4-FFF2-40B4-BE49-F238E27FC236}">
                <a16:creationId xmlns:a16="http://schemas.microsoft.com/office/drawing/2014/main" id="{39D5073A-99F0-7D30-94CE-5F72AFD52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8" name="Segnaposto piè di pagina 17">
            <a:extLst>
              <a:ext uri="{FF2B5EF4-FFF2-40B4-BE49-F238E27FC236}">
                <a16:creationId xmlns:a16="http://schemas.microsoft.com/office/drawing/2014/main" id="{CD9D9257-7C88-D535-719C-5B44C0585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4844855B-3F00-E509-2B99-A40A6BB7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525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 and open issues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D6656CF2-99F2-6F30-0844-CAB48B8CF0F9}"/>
              </a:ext>
            </a:extLst>
          </p:cNvPr>
          <p:cNvSpPr/>
          <p:nvPr/>
        </p:nvSpPr>
        <p:spPr>
          <a:xfrm>
            <a:off x="669036" y="1771131"/>
            <a:ext cx="10853928" cy="40934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Porous materials show high pumping capacity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Electron Desorption Yield of porous materials is lower than the one observed from the same dose of gas condensed on the flat counterpart</a:t>
            </a: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The Electron Desorption Yield depends on SEY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All these aspects are advantageous for the use of such materials in future accelerators beam screens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Temperature Programmed Desorption shows different desorption temperature range</a:t>
            </a:r>
          </a:p>
          <a:p>
            <a:pPr marL="342900" indent="-342900" algn="just">
              <a:buFont typeface="Wingdings" pitchFamily="2" charset="2"/>
              <a:buChar char="Ø"/>
            </a:pPr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Further studies are mandatory testing gas species usually composing residual vacuum in accelerators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94D6D60-22C2-B64E-5BFD-FD2AD87B0A6C}"/>
              </a:ext>
            </a:extLst>
          </p:cNvPr>
          <p:cNvSpPr/>
          <p:nvPr/>
        </p:nvSpPr>
        <p:spPr>
          <a:xfrm>
            <a:off x="669036" y="3852042"/>
            <a:ext cx="10776730" cy="578069"/>
          </a:xfrm>
          <a:prstGeom prst="round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E9E7F809-08FB-2267-22AA-27E30281C71A}"/>
              </a:ext>
            </a:extLst>
          </p:cNvPr>
          <p:cNvSpPr/>
          <p:nvPr/>
        </p:nvSpPr>
        <p:spPr>
          <a:xfrm>
            <a:off x="669036" y="5320973"/>
            <a:ext cx="10776730" cy="578069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6C737383-2BF8-0BED-143D-570559ED9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FE59961C-4E42-0FAF-9B09-775C9A3AF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3E8A9CD2-E511-C29D-9BEC-73D6448B9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431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89ED1AA-8684-4D37-B208-8777E1A77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raphic 33">
            <a:extLst>
              <a:ext uri="{FF2B5EF4-FFF2-40B4-BE49-F238E27FC236}">
                <a16:creationId xmlns:a16="http://schemas.microsoft.com/office/drawing/2014/main" id="{4180E01B-B1F4-437C-807D-1C930718E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784" y="0"/>
            <a:ext cx="9570431" cy="6858000"/>
          </a:xfrm>
          <a:custGeom>
            <a:avLst/>
            <a:gdLst>
              <a:gd name="connsiteX0" fmla="*/ 7178288 w 7187261"/>
              <a:gd name="connsiteY0" fmla="*/ 2604802 h 5150263"/>
              <a:gd name="connsiteX1" fmla="*/ 7169335 w 7187261"/>
              <a:gd name="connsiteY1" fmla="*/ 2328577 h 5150263"/>
              <a:gd name="connsiteX2" fmla="*/ 7060845 w 7187261"/>
              <a:gd name="connsiteY2" fmla="*/ 1661160 h 5150263"/>
              <a:gd name="connsiteX3" fmla="*/ 6212263 w 7187261"/>
              <a:gd name="connsiteY3" fmla="*/ 243840 h 5150263"/>
              <a:gd name="connsiteX4" fmla="*/ 5953564 w 7187261"/>
              <a:gd name="connsiteY4" fmla="*/ 0 h 5150263"/>
              <a:gd name="connsiteX5" fmla="*/ 1408615 w 7187261"/>
              <a:gd name="connsiteY5" fmla="*/ 0 h 5150263"/>
              <a:gd name="connsiteX6" fmla="*/ 805111 w 7187261"/>
              <a:gd name="connsiteY6" fmla="*/ 676275 h 5150263"/>
              <a:gd name="connsiteX7" fmla="*/ 104928 w 7187261"/>
              <a:gd name="connsiteY7" fmla="*/ 2183035 h 5150263"/>
              <a:gd name="connsiteX8" fmla="*/ 51588 w 7187261"/>
              <a:gd name="connsiteY8" fmla="*/ 2400014 h 5150263"/>
              <a:gd name="connsiteX9" fmla="*/ 41301 w 7187261"/>
              <a:gd name="connsiteY9" fmla="*/ 2424208 h 5150263"/>
              <a:gd name="connsiteX10" fmla="*/ 119692 w 7187261"/>
              <a:gd name="connsiteY10" fmla="*/ 1834801 h 5150263"/>
              <a:gd name="connsiteX11" fmla="*/ 870071 w 7187261"/>
              <a:gd name="connsiteY11" fmla="*/ 462248 h 5150263"/>
              <a:gd name="connsiteX12" fmla="*/ 1389279 w 7187261"/>
              <a:gd name="connsiteY12" fmla="*/ 476 h 5150263"/>
              <a:gd name="connsiteX13" fmla="*/ 1320223 w 7187261"/>
              <a:gd name="connsiteY13" fmla="*/ 476 h 5150263"/>
              <a:gd name="connsiteX14" fmla="*/ 423158 w 7187261"/>
              <a:gd name="connsiteY14" fmla="*/ 989743 h 5150263"/>
              <a:gd name="connsiteX15" fmla="*/ 25585 w 7187261"/>
              <a:gd name="connsiteY15" fmla="*/ 2113693 h 5150263"/>
              <a:gd name="connsiteX16" fmla="*/ 2344 w 7187261"/>
              <a:gd name="connsiteY16" fmla="*/ 2725865 h 5150263"/>
              <a:gd name="connsiteX17" fmla="*/ 447256 w 7187261"/>
              <a:gd name="connsiteY17" fmla="*/ 4210717 h 5150263"/>
              <a:gd name="connsiteX18" fmla="*/ 1138962 w 7187261"/>
              <a:gd name="connsiteY18" fmla="*/ 4988910 h 5150263"/>
              <a:gd name="connsiteX19" fmla="*/ 1348512 w 7187261"/>
              <a:gd name="connsiteY19" fmla="*/ 5146834 h 5150263"/>
              <a:gd name="connsiteX20" fmla="*/ 1422712 w 7187261"/>
              <a:gd name="connsiteY20" fmla="*/ 5146834 h 5150263"/>
              <a:gd name="connsiteX21" fmla="*/ 480594 w 7187261"/>
              <a:gd name="connsiteY21" fmla="*/ 4187952 h 5150263"/>
              <a:gd name="connsiteX22" fmla="*/ 398679 w 7187261"/>
              <a:gd name="connsiteY22" fmla="*/ 4046125 h 5150263"/>
              <a:gd name="connsiteX23" fmla="*/ 411823 w 7187261"/>
              <a:gd name="connsiteY23" fmla="*/ 4053078 h 5150263"/>
              <a:gd name="connsiteX24" fmla="*/ 1439380 w 7187261"/>
              <a:gd name="connsiteY24" fmla="*/ 5147405 h 5150263"/>
              <a:gd name="connsiteX25" fmla="*/ 5710010 w 7187261"/>
              <a:gd name="connsiteY25" fmla="*/ 5150263 h 5150263"/>
              <a:gd name="connsiteX26" fmla="*/ 5999665 w 7187261"/>
              <a:gd name="connsiteY26" fmla="*/ 4910900 h 5150263"/>
              <a:gd name="connsiteX27" fmla="*/ 6954165 w 7187261"/>
              <a:gd name="connsiteY27" fmla="*/ 3545777 h 5150263"/>
              <a:gd name="connsiteX28" fmla="*/ 7137712 w 7187261"/>
              <a:gd name="connsiteY28" fmla="*/ 2799207 h 5150263"/>
              <a:gd name="connsiteX29" fmla="*/ 7142951 w 7187261"/>
              <a:gd name="connsiteY29" fmla="*/ 2754535 h 5150263"/>
              <a:gd name="connsiteX30" fmla="*/ 7149428 w 7187261"/>
              <a:gd name="connsiteY30" fmla="*/ 2774823 h 5150263"/>
              <a:gd name="connsiteX31" fmla="*/ 7066465 w 7187261"/>
              <a:gd name="connsiteY31" fmla="*/ 3465672 h 5150263"/>
              <a:gd name="connsiteX32" fmla="*/ 6452578 w 7187261"/>
              <a:gd name="connsiteY32" fmla="*/ 4552760 h 5150263"/>
              <a:gd name="connsiteX33" fmla="*/ 5752110 w 7187261"/>
              <a:gd name="connsiteY33" fmla="*/ 5150263 h 5150263"/>
              <a:gd name="connsiteX34" fmla="*/ 5827643 w 7187261"/>
              <a:gd name="connsiteY34" fmla="*/ 5150263 h 5150263"/>
              <a:gd name="connsiteX35" fmla="*/ 6642793 w 7187261"/>
              <a:gd name="connsiteY35" fmla="*/ 4389406 h 5150263"/>
              <a:gd name="connsiteX36" fmla="*/ 7102469 w 7187261"/>
              <a:gd name="connsiteY36" fmla="*/ 3490817 h 5150263"/>
              <a:gd name="connsiteX37" fmla="*/ 7187242 w 7187261"/>
              <a:gd name="connsiteY37" fmla="*/ 2990183 h 5150263"/>
              <a:gd name="connsiteX38" fmla="*/ 7178288 w 7187261"/>
              <a:gd name="connsiteY38" fmla="*/ 2604802 h 5150263"/>
              <a:gd name="connsiteX39" fmla="*/ 6342565 w 7187261"/>
              <a:gd name="connsiteY39" fmla="*/ 441389 h 5150263"/>
              <a:gd name="connsiteX40" fmla="*/ 7126567 w 7187261"/>
              <a:gd name="connsiteY40" fmla="*/ 2355056 h 5150263"/>
              <a:gd name="connsiteX41" fmla="*/ 6342565 w 7187261"/>
              <a:gd name="connsiteY41" fmla="*/ 441389 h 515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7187261" h="5150263">
                <a:moveTo>
                  <a:pt x="7178288" y="2604802"/>
                </a:moveTo>
                <a:cubicBezTo>
                  <a:pt x="7168763" y="2513076"/>
                  <a:pt x="7174478" y="2420684"/>
                  <a:pt x="7169335" y="2328577"/>
                </a:cubicBezTo>
                <a:cubicBezTo>
                  <a:pt x="7156952" y="2102882"/>
                  <a:pt x="7120586" y="1879149"/>
                  <a:pt x="7060845" y="1661160"/>
                </a:cubicBezTo>
                <a:cubicBezTo>
                  <a:pt x="6910588" y="1121007"/>
                  <a:pt x="6617428" y="631374"/>
                  <a:pt x="6212263" y="243840"/>
                </a:cubicBezTo>
                <a:cubicBezTo>
                  <a:pt x="6126538" y="162496"/>
                  <a:pt x="6040813" y="80201"/>
                  <a:pt x="5953564" y="0"/>
                </a:cubicBezTo>
                <a:lnTo>
                  <a:pt x="1408615" y="0"/>
                </a:lnTo>
                <a:cubicBezTo>
                  <a:pt x="1180967" y="200316"/>
                  <a:pt x="978332" y="427387"/>
                  <a:pt x="805111" y="676275"/>
                </a:cubicBezTo>
                <a:cubicBezTo>
                  <a:pt x="481261" y="1136523"/>
                  <a:pt x="252089" y="1640872"/>
                  <a:pt x="104928" y="2183035"/>
                </a:cubicBezTo>
                <a:cubicBezTo>
                  <a:pt x="85878" y="2254853"/>
                  <a:pt x="69495" y="2327720"/>
                  <a:pt x="51588" y="2400014"/>
                </a:cubicBezTo>
                <a:cubicBezTo>
                  <a:pt x="49683" y="2407634"/>
                  <a:pt x="51588" y="2416969"/>
                  <a:pt x="41301" y="2424208"/>
                </a:cubicBezTo>
                <a:cubicBezTo>
                  <a:pt x="45900" y="2225469"/>
                  <a:pt x="72186" y="2027834"/>
                  <a:pt x="119692" y="1834801"/>
                </a:cubicBezTo>
                <a:cubicBezTo>
                  <a:pt x="247993" y="1310926"/>
                  <a:pt x="506121" y="857726"/>
                  <a:pt x="870071" y="462248"/>
                </a:cubicBezTo>
                <a:cubicBezTo>
                  <a:pt x="1027729" y="291823"/>
                  <a:pt x="1201617" y="137169"/>
                  <a:pt x="1389279" y="476"/>
                </a:cubicBezTo>
                <a:lnTo>
                  <a:pt x="1320223" y="476"/>
                </a:lnTo>
                <a:cubicBezTo>
                  <a:pt x="960844" y="274320"/>
                  <a:pt x="656330" y="599123"/>
                  <a:pt x="423158" y="989743"/>
                </a:cubicBezTo>
                <a:cubicBezTo>
                  <a:pt x="215608" y="1337596"/>
                  <a:pt x="80258" y="1711357"/>
                  <a:pt x="25585" y="2113693"/>
                </a:cubicBezTo>
                <a:cubicBezTo>
                  <a:pt x="-2705" y="2316480"/>
                  <a:pt x="-2228" y="2521077"/>
                  <a:pt x="2344" y="2725865"/>
                </a:cubicBezTo>
                <a:cubicBezTo>
                  <a:pt x="14155" y="3261932"/>
                  <a:pt x="170650" y="3754565"/>
                  <a:pt x="447256" y="4210717"/>
                </a:cubicBezTo>
                <a:cubicBezTo>
                  <a:pt x="629851" y="4511612"/>
                  <a:pt x="866356" y="4767167"/>
                  <a:pt x="1138962" y="4988910"/>
                </a:cubicBezTo>
                <a:cubicBezTo>
                  <a:pt x="1207161" y="5044345"/>
                  <a:pt x="1277008" y="5096990"/>
                  <a:pt x="1348512" y="5146834"/>
                </a:cubicBezTo>
                <a:lnTo>
                  <a:pt x="1422712" y="5146834"/>
                </a:lnTo>
                <a:cubicBezTo>
                  <a:pt x="1043426" y="4892802"/>
                  <a:pt x="724720" y="4577334"/>
                  <a:pt x="480594" y="4187952"/>
                </a:cubicBezTo>
                <a:cubicBezTo>
                  <a:pt x="452019" y="4141851"/>
                  <a:pt x="423444" y="4095179"/>
                  <a:pt x="398679" y="4046125"/>
                </a:cubicBezTo>
                <a:cubicBezTo>
                  <a:pt x="407442" y="4043267"/>
                  <a:pt x="409156" y="4048982"/>
                  <a:pt x="411823" y="4053078"/>
                </a:cubicBezTo>
                <a:cubicBezTo>
                  <a:pt x="683572" y="4484656"/>
                  <a:pt x="1033139" y="4842701"/>
                  <a:pt x="1439380" y="5147405"/>
                </a:cubicBezTo>
                <a:lnTo>
                  <a:pt x="5710010" y="5150263"/>
                </a:lnTo>
                <a:cubicBezTo>
                  <a:pt x="5810594" y="5075482"/>
                  <a:pt x="5907272" y="4995587"/>
                  <a:pt x="5999665" y="4910900"/>
                </a:cubicBezTo>
                <a:cubicBezTo>
                  <a:pt x="6418765" y="4526661"/>
                  <a:pt x="6746901" y="4078129"/>
                  <a:pt x="6954165" y="3545777"/>
                </a:cubicBezTo>
                <a:cubicBezTo>
                  <a:pt x="7048234" y="3306175"/>
                  <a:pt x="7109956" y="3055115"/>
                  <a:pt x="7137712" y="2799207"/>
                </a:cubicBezTo>
                <a:cubicBezTo>
                  <a:pt x="7139236" y="2784920"/>
                  <a:pt x="7141046" y="2770632"/>
                  <a:pt x="7142951" y="2754535"/>
                </a:cubicBezTo>
                <a:cubicBezTo>
                  <a:pt x="7151714" y="2760440"/>
                  <a:pt x="7149237" y="2768441"/>
                  <a:pt x="7149428" y="2774823"/>
                </a:cubicBezTo>
                <a:cubicBezTo>
                  <a:pt x="7156743" y="3007967"/>
                  <a:pt x="7128777" y="3240881"/>
                  <a:pt x="7066465" y="3465672"/>
                </a:cubicBezTo>
                <a:cubicBezTo>
                  <a:pt x="6952165" y="3878580"/>
                  <a:pt x="6737948" y="4235863"/>
                  <a:pt x="6452578" y="4552760"/>
                </a:cubicBezTo>
                <a:cubicBezTo>
                  <a:pt x="6244553" y="4783836"/>
                  <a:pt x="6008809" y="4980242"/>
                  <a:pt x="5752110" y="5150263"/>
                </a:cubicBezTo>
                <a:lnTo>
                  <a:pt x="5827643" y="5150263"/>
                </a:lnTo>
                <a:cubicBezTo>
                  <a:pt x="6136539" y="4938904"/>
                  <a:pt x="6412192" y="4689348"/>
                  <a:pt x="6642793" y="4389406"/>
                </a:cubicBezTo>
                <a:cubicBezTo>
                  <a:pt x="6851295" y="4118324"/>
                  <a:pt x="7009125" y="3820859"/>
                  <a:pt x="7102469" y="3490817"/>
                </a:cubicBezTo>
                <a:cubicBezTo>
                  <a:pt x="7148646" y="3327473"/>
                  <a:pt x="7177069" y="3159624"/>
                  <a:pt x="7187242" y="2990183"/>
                </a:cubicBezTo>
                <a:cubicBezTo>
                  <a:pt x="7187623" y="2984087"/>
                  <a:pt x="7182384" y="2642330"/>
                  <a:pt x="7178288" y="2604802"/>
                </a:cubicBezTo>
                <a:close/>
                <a:moveTo>
                  <a:pt x="6342565" y="441389"/>
                </a:moveTo>
                <a:cubicBezTo>
                  <a:pt x="6829797" y="986533"/>
                  <a:pt x="7091135" y="1624422"/>
                  <a:pt x="7126567" y="2355056"/>
                </a:cubicBezTo>
                <a:cubicBezTo>
                  <a:pt x="7001123" y="1661827"/>
                  <a:pt x="6756426" y="1017365"/>
                  <a:pt x="6342565" y="441389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C6F65E6-1507-6F67-6A78-815FC8E39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7191" y="1173667"/>
            <a:ext cx="7074568" cy="2898975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Thank you for your attention!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41F77738-2AF0-4750-A0C7-F97C2C175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egnaposto contenuto 3">
            <a:extLst>
              <a:ext uri="{FF2B5EF4-FFF2-40B4-BE49-F238E27FC236}">
                <a16:creationId xmlns:a16="http://schemas.microsoft.com/office/drawing/2014/main" id="{808BCFEE-6FCB-1B72-240C-E32BA4F4A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561" y="135466"/>
            <a:ext cx="4927829" cy="1297659"/>
          </a:xfrm>
          <a:prstGeom prst="rect">
            <a:avLst/>
          </a:prstGeom>
          <a:noFill/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D67CA09-F062-F6BB-5A83-DCA2F1F5D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758" y="5644339"/>
            <a:ext cx="1667434" cy="12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81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Introduction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9A13C8D6-ECEB-1832-0457-6068D11970AE}"/>
              </a:ext>
            </a:extLst>
          </p:cNvPr>
          <p:cNvSpPr txBox="1"/>
          <p:nvPr/>
        </p:nvSpPr>
        <p:spPr>
          <a:xfrm>
            <a:off x="518428" y="4643767"/>
            <a:ext cx="86901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Extremely Low Pressure (&lt;10</a:t>
            </a:r>
            <a:r>
              <a:rPr lang="en-GB" sz="2400" baseline="30000" dirty="0">
                <a:latin typeface="Calibri" charset="0"/>
                <a:ea typeface="Calibri" charset="0"/>
                <a:cs typeface="Calibri" charset="0"/>
              </a:rPr>
              <a:t>-11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 mbar) inside beam-pipe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GB" sz="2400" dirty="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Extremely Low Temperature (</a:t>
            </a:r>
            <a:r>
              <a:rPr lang="en-GB" sz="2400" u="sng" dirty="0">
                <a:latin typeface="Calibri" charset="0"/>
                <a:ea typeface="Calibri" charset="0"/>
                <a:cs typeface="Calibri" charset="0"/>
              </a:rPr>
              <a:t>40 K /60 K 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for FCC-</a:t>
            </a:r>
            <a:r>
              <a:rPr lang="en-GB" sz="2400" dirty="0" err="1">
                <a:latin typeface="Calibri" charset="0"/>
                <a:ea typeface="Calibri" charset="0"/>
                <a:cs typeface="Calibri" charset="0"/>
              </a:rPr>
              <a:t>hh</a:t>
            </a: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 beam screen)</a:t>
            </a:r>
          </a:p>
        </p:txBody>
      </p:sp>
      <p:pic>
        <p:nvPicPr>
          <p:cNvPr id="7" name="Picture 8" descr="The Future Circular Collider | CERN">
            <a:extLst>
              <a:ext uri="{FF2B5EF4-FFF2-40B4-BE49-F238E27FC236}">
                <a16:creationId xmlns:a16="http://schemas.microsoft.com/office/drawing/2014/main" id="{9C472890-E7EE-4E4C-511B-2241BF796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3294" y="365125"/>
            <a:ext cx="3677029" cy="176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DA141AB-82A9-B2F2-0880-AD24A0FC4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3249" y="2927622"/>
            <a:ext cx="3174363" cy="383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he Future Circular Collider study – CERN Courier">
            <a:extLst>
              <a:ext uri="{FF2B5EF4-FFF2-40B4-BE49-F238E27FC236}">
                <a16:creationId xmlns:a16="http://schemas.microsoft.com/office/drawing/2014/main" id="{0FF0CC6C-6F60-9D3F-FA8F-5250E6A50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546" y="1670771"/>
            <a:ext cx="1973554" cy="875837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The HL-LHC project | High Luminosity LHC Project">
            <a:extLst>
              <a:ext uri="{FF2B5EF4-FFF2-40B4-BE49-F238E27FC236}">
                <a16:creationId xmlns:a16="http://schemas.microsoft.com/office/drawing/2014/main" id="{5D67A64A-C261-4FDA-4430-4B933ECA6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354" y="2168971"/>
            <a:ext cx="1986380" cy="810308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79241177-0131-C051-0EA9-6DF4B5369354}"/>
              </a:ext>
            </a:extLst>
          </p:cNvPr>
          <p:cNvSpPr/>
          <p:nvPr/>
        </p:nvSpPr>
        <p:spPr>
          <a:xfrm>
            <a:off x="209570" y="3073592"/>
            <a:ext cx="9072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 charset="0"/>
                <a:cs typeface="Calibri" charset="0"/>
              </a:rPr>
              <a:t>Advanced technological solutions to match e-cloud, impedance, ...</a:t>
            </a:r>
            <a:r>
              <a:rPr lang="en-US" sz="2400" b="1" dirty="0" err="1">
                <a:latin typeface="Calibri" charset="0"/>
                <a:cs typeface="Calibri" charset="0"/>
              </a:rPr>
              <a:t>etc</a:t>
            </a:r>
            <a:endParaRPr lang="en-US" sz="2400" b="1" dirty="0">
              <a:latin typeface="Calibri" charset="0"/>
              <a:cs typeface="Calibri" charset="0"/>
            </a:endParaRPr>
          </a:p>
          <a:p>
            <a:pPr algn="ctr"/>
            <a:r>
              <a:rPr lang="en-US" sz="2400" b="1" dirty="0">
                <a:latin typeface="Calibri" charset="0"/>
                <a:cs typeface="Calibri" charset="0"/>
              </a:rPr>
              <a:t>requirements must be compliant with the required cryogenic vacuum  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1BA65C21-B589-F2C5-A43E-2EC376F61944}"/>
              </a:ext>
            </a:extLst>
          </p:cNvPr>
          <p:cNvSpPr txBox="1"/>
          <p:nvPr/>
        </p:nvSpPr>
        <p:spPr>
          <a:xfrm>
            <a:off x="669036" y="2199033"/>
            <a:ext cx="6418010" cy="46166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Conditions inside accelerators (HL-LHC,FCC, EIC)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3CDF609-D863-0B43-4BDC-97A928E60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C3C27C-45D8-9A6E-D682-72A7CD2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C299D7D-B542-1F64-878B-5047D259C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4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Introduction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9AC90BA9-0E66-4140-F4FE-9F0912963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6FBBF042-D40A-C738-EF48-471CF9BB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EED5F0-CCBF-37D7-318E-C8EB11322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4</a:t>
            </a:fld>
            <a:endParaRPr lang="en-GB" dirty="0"/>
          </a:p>
        </p:txBody>
      </p:sp>
      <p:pic>
        <p:nvPicPr>
          <p:cNvPr id="33" name="Picture 2" descr="C:\Users\ibellafont\Downloads\PDFtoJPG.me-1 (5).jpg">
            <a:extLst>
              <a:ext uri="{FF2B5EF4-FFF2-40B4-BE49-F238E27FC236}">
                <a16:creationId xmlns:a16="http://schemas.microsoft.com/office/drawing/2014/main" id="{948332AE-B7E3-2E84-1931-3D88BEED61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040" y="2244739"/>
            <a:ext cx="3504854" cy="3063404"/>
          </a:xfrm>
          <a:prstGeom prst="rect">
            <a:avLst/>
          </a:prstGeom>
          <a:noFill/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0CA6092-133F-33D7-C2BE-8062D9F45542}"/>
              </a:ext>
            </a:extLst>
          </p:cNvPr>
          <p:cNvSpPr txBox="1">
            <a:spLocks/>
          </p:cNvSpPr>
          <p:nvPr/>
        </p:nvSpPr>
        <p:spPr>
          <a:xfrm>
            <a:off x="1917646" y="1755556"/>
            <a:ext cx="1942134" cy="494348"/>
          </a:xfrm>
          <a:prstGeom prst="rect">
            <a:avLst/>
          </a:prstGeom>
          <a:solidFill>
            <a:schemeClr val="accent4"/>
          </a:solidFill>
          <a:ln w="28575">
            <a:noFill/>
            <a:rou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algn="ctr"/>
            <a:r>
              <a:rPr lang="en-GB" sz="2400" b="1" cap="none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FCC-</a:t>
            </a:r>
            <a:r>
              <a:rPr lang="en-GB" sz="2400" b="1" cap="none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hh</a:t>
            </a:r>
            <a:r>
              <a:rPr lang="en-GB" sz="2400" b="1" cap="none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2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BS</a:t>
            </a:r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972608C4-BBAD-4486-3685-45CC4BB96B93}"/>
              </a:ext>
            </a:extLst>
          </p:cNvPr>
          <p:cNvGrpSpPr/>
          <p:nvPr/>
        </p:nvGrpSpPr>
        <p:grpSpPr>
          <a:xfrm>
            <a:off x="3977034" y="3673838"/>
            <a:ext cx="3375507" cy="2670843"/>
            <a:chOff x="511697" y="-507217"/>
            <a:chExt cx="4986256" cy="3945340"/>
          </a:xfrm>
        </p:grpSpPr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id="{6EC2D945-D37A-A941-DF54-97C1FD877171}"/>
                </a:ext>
              </a:extLst>
            </p:cNvPr>
            <p:cNvSpPr/>
            <p:nvPr/>
          </p:nvSpPr>
          <p:spPr>
            <a:xfrm>
              <a:off x="511697" y="-507217"/>
              <a:ext cx="4986256" cy="454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400" dirty="0"/>
                <a:t>R. </a:t>
              </a:r>
              <a:r>
                <a:rPr lang="fr-FR" sz="1400" dirty="0" err="1"/>
                <a:t>Valizadeh</a:t>
              </a:r>
              <a:r>
                <a:rPr lang="fr-FR" sz="1400" dirty="0"/>
                <a:t> et al. , </a:t>
              </a:r>
              <a:r>
                <a:rPr lang="fr-FR" sz="1400" dirty="0" err="1"/>
                <a:t>Appl</a:t>
              </a:r>
              <a:r>
                <a:rPr lang="fr-FR" sz="1400" dirty="0"/>
                <a:t>. Surf. </a:t>
              </a:r>
              <a:r>
                <a:rPr lang="fr-FR" sz="1400" dirty="0" err="1"/>
                <a:t>Sci</a:t>
              </a:r>
              <a:r>
                <a:rPr lang="fr-FR" sz="1400" dirty="0"/>
                <a:t>. (2017)</a:t>
              </a:r>
              <a:endParaRPr lang="en-US" sz="1400" dirty="0"/>
            </a:p>
          </p:txBody>
        </p:sp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FBB81258-0808-02A6-14E6-A693513A9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r="49917"/>
            <a:stretch>
              <a:fillRect/>
            </a:stretch>
          </p:blipFill>
          <p:spPr bwMode="auto">
            <a:xfrm>
              <a:off x="579781" y="134993"/>
              <a:ext cx="4438028" cy="3303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8" name="TextBox 9">
            <a:extLst>
              <a:ext uri="{FF2B5EF4-FFF2-40B4-BE49-F238E27FC236}">
                <a16:creationId xmlns:a16="http://schemas.microsoft.com/office/drawing/2014/main" id="{EDB82A87-F419-06FA-5701-CDA2DC35B537}"/>
              </a:ext>
            </a:extLst>
          </p:cNvPr>
          <p:cNvSpPr txBox="1"/>
          <p:nvPr/>
        </p:nvSpPr>
        <p:spPr>
          <a:xfrm>
            <a:off x="4055460" y="5969119"/>
            <a:ext cx="1181690" cy="400110"/>
          </a:xfrm>
          <a:prstGeom prst="rect">
            <a:avLst/>
          </a:prstGeom>
          <a:solidFill>
            <a:schemeClr val="accent4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ea typeface="Calibri" charset="0"/>
                <a:cs typeface="Times New Roman" pitchFamily="18" charset="0"/>
              </a:rPr>
              <a:t>LASE-Cu</a:t>
            </a: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E23E6734-48C6-9A7C-B5E8-5CE5A0079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2541" y="1877864"/>
            <a:ext cx="4255090" cy="275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AB7247F7-69AE-2E4F-A107-1E51F390FD73}"/>
              </a:ext>
            </a:extLst>
          </p:cNvPr>
          <p:cNvSpPr txBox="1"/>
          <p:nvPr/>
        </p:nvSpPr>
        <p:spPr>
          <a:xfrm>
            <a:off x="6094476" y="465375"/>
            <a:ext cx="57455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Engineering the surface morphology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to reduce SEY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(Laser Ablation Surface Engineering -LASE)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4FD11525-5A96-3D12-99F2-1197C7A09D6F}"/>
              </a:ext>
            </a:extLst>
          </p:cNvPr>
          <p:cNvSpPr/>
          <p:nvPr/>
        </p:nvSpPr>
        <p:spPr>
          <a:xfrm>
            <a:off x="1034223" y="5615176"/>
            <a:ext cx="24504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cs typeface="Times New Roman" pitchFamily="18" charset="0"/>
              </a:rPr>
              <a:t>LASE-Cu to mitigate e-cloud effects</a:t>
            </a:r>
            <a:endParaRPr lang="en-US" sz="2000" b="1" dirty="0"/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2B432519-4E1A-A7B2-980C-6876EA3B1868}"/>
              </a:ext>
            </a:extLst>
          </p:cNvPr>
          <p:cNvCxnSpPr/>
          <p:nvPr/>
        </p:nvCxnSpPr>
        <p:spPr>
          <a:xfrm>
            <a:off x="2096467" y="4386943"/>
            <a:ext cx="1942133" cy="1599677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44">
            <a:extLst>
              <a:ext uri="{FF2B5EF4-FFF2-40B4-BE49-F238E27FC236}">
                <a16:creationId xmlns:a16="http://schemas.microsoft.com/office/drawing/2014/main" id="{008A64E4-3BE8-E9F1-9C5C-5D5B8F0C6A1B}"/>
              </a:ext>
            </a:extLst>
          </p:cNvPr>
          <p:cNvSpPr/>
          <p:nvPr/>
        </p:nvSpPr>
        <p:spPr>
          <a:xfrm>
            <a:off x="8339088" y="4907290"/>
            <a:ext cx="2538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Low SEY is a </a:t>
            </a:r>
          </a:p>
          <a:p>
            <a:pPr algn="ctr"/>
            <a:r>
              <a:rPr lang="en-US" sz="2000" b="1" dirty="0">
                <a:cs typeface="Times New Roman" panose="02020603050405020304" pitchFamily="18" charset="0"/>
              </a:rPr>
              <a:t>morphological effect</a:t>
            </a:r>
            <a:endParaRPr lang="en-GB" sz="2000" b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888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Introduction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1313C3B-F684-F19A-5F9A-651DDEEE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2150" y="1856576"/>
            <a:ext cx="3650220" cy="332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E699B270-1287-85B7-C9BE-C17F39E4C72F}"/>
              </a:ext>
            </a:extLst>
          </p:cNvPr>
          <p:cNvSpPr txBox="1"/>
          <p:nvPr/>
        </p:nvSpPr>
        <p:spPr>
          <a:xfrm>
            <a:off x="669036" y="1817064"/>
            <a:ext cx="7553114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u="sng" dirty="0">
                <a:solidFill>
                  <a:schemeClr val="bg1"/>
                </a:solidFill>
                <a:cs typeface="Times New Roman" pitchFamily="18" charset="0"/>
              </a:rPr>
              <a:t>At cryogenic temperature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, not only intrinsic properties of surface but also the effects of: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76AF3EC2-1573-CA2A-BABA-DD2991A1813E}"/>
              </a:ext>
            </a:extLst>
          </p:cNvPr>
          <p:cNvSpPr txBox="1"/>
          <p:nvPr/>
        </p:nvSpPr>
        <p:spPr>
          <a:xfrm>
            <a:off x="1926952" y="2933452"/>
            <a:ext cx="6295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Temperature transients</a:t>
            </a:r>
            <a:br>
              <a:rPr lang="en-GB" sz="2400" dirty="0">
                <a:latin typeface="Calibri" charset="0"/>
                <a:ea typeface="Calibri" charset="0"/>
                <a:cs typeface="Calibri" charset="0"/>
              </a:rPr>
            </a:br>
            <a:endParaRPr lang="en-GB" sz="2400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Photons, Electrons and Ions-surface interaction</a:t>
            </a: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CCB59312-A8A8-EB4D-792F-CF3EFD457D20}"/>
              </a:ext>
            </a:extLst>
          </p:cNvPr>
          <p:cNvSpPr/>
          <p:nvPr/>
        </p:nvSpPr>
        <p:spPr>
          <a:xfrm>
            <a:off x="436136" y="4120315"/>
            <a:ext cx="856526" cy="949124"/>
          </a:xfrm>
          <a:prstGeom prst="curv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A6C2F74-9A99-F7A5-0F5E-B8DDDDC99452}"/>
              </a:ext>
            </a:extLst>
          </p:cNvPr>
          <p:cNvSpPr txBox="1"/>
          <p:nvPr/>
        </p:nvSpPr>
        <p:spPr>
          <a:xfrm>
            <a:off x="1541210" y="4807829"/>
            <a:ext cx="668094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Gas Desorption </a:t>
            </a:r>
            <a:r>
              <a:rPr lang="en-GB" sz="2800" b="1" dirty="0">
                <a:solidFill>
                  <a:schemeClr val="bg1"/>
                </a:solidFill>
                <a:sym typeface="Wingdings" pitchFamily="2" charset="2"/>
              </a:rPr>
              <a:t> Pressure transients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F415CFE-4B25-95D0-C3C9-CA8921D12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9CDAABAC-2CE1-0ED3-5B74-2C0A77FFE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80BD96C7-1249-7842-2E82-FC9ACFD7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969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 dirty="0"/>
              <a:t>Introduction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1313C3B-F684-F19A-5F9A-651DDEEE6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2150" y="1856576"/>
            <a:ext cx="3650220" cy="3324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E699B270-1287-85B7-C9BE-C17F39E4C72F}"/>
              </a:ext>
            </a:extLst>
          </p:cNvPr>
          <p:cNvSpPr txBox="1"/>
          <p:nvPr/>
        </p:nvSpPr>
        <p:spPr>
          <a:xfrm>
            <a:off x="669036" y="1817064"/>
            <a:ext cx="7553114" cy="83099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u="sng" dirty="0">
                <a:solidFill>
                  <a:schemeClr val="bg1"/>
                </a:solidFill>
                <a:cs typeface="Times New Roman" pitchFamily="18" charset="0"/>
              </a:rPr>
              <a:t>At cryogenic temperature</a:t>
            </a:r>
            <a:r>
              <a:rPr lang="en-US" sz="2400" b="1" dirty="0">
                <a:solidFill>
                  <a:schemeClr val="bg1"/>
                </a:solidFill>
                <a:cs typeface="Times New Roman" pitchFamily="18" charset="0"/>
              </a:rPr>
              <a:t>, not only intrinsic properties of surface but also the effects of: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76AF3EC2-1573-CA2A-BABA-DD2991A1813E}"/>
              </a:ext>
            </a:extLst>
          </p:cNvPr>
          <p:cNvSpPr txBox="1"/>
          <p:nvPr/>
        </p:nvSpPr>
        <p:spPr>
          <a:xfrm>
            <a:off x="1926952" y="2933452"/>
            <a:ext cx="6295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Temperature transients</a:t>
            </a:r>
            <a:br>
              <a:rPr lang="en-GB" sz="2400" dirty="0">
                <a:latin typeface="Calibri" charset="0"/>
                <a:ea typeface="Calibri" charset="0"/>
                <a:cs typeface="Calibri" charset="0"/>
              </a:rPr>
            </a:br>
            <a:endParaRPr lang="en-GB" sz="2400" dirty="0">
              <a:latin typeface="Calibri" charset="0"/>
              <a:ea typeface="Calibri" charset="0"/>
              <a:cs typeface="Calibri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GB" sz="2400" dirty="0">
                <a:latin typeface="Calibri" charset="0"/>
                <a:ea typeface="Calibri" charset="0"/>
                <a:cs typeface="Calibri" charset="0"/>
              </a:rPr>
              <a:t>Photons, Electrons and Ions-surface interaction</a:t>
            </a:r>
          </a:p>
        </p:txBody>
      </p:sp>
      <p:sp>
        <p:nvSpPr>
          <p:cNvPr id="5" name="Freccia circolare a destra 4">
            <a:extLst>
              <a:ext uri="{FF2B5EF4-FFF2-40B4-BE49-F238E27FC236}">
                <a16:creationId xmlns:a16="http://schemas.microsoft.com/office/drawing/2014/main" id="{CCB59312-A8A8-EB4D-792F-CF3EFD457D20}"/>
              </a:ext>
            </a:extLst>
          </p:cNvPr>
          <p:cNvSpPr/>
          <p:nvPr/>
        </p:nvSpPr>
        <p:spPr>
          <a:xfrm>
            <a:off x="436136" y="4120315"/>
            <a:ext cx="856526" cy="949124"/>
          </a:xfrm>
          <a:prstGeom prst="curv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A6C2F74-9A99-F7A5-0F5E-B8DDDDC99452}"/>
              </a:ext>
            </a:extLst>
          </p:cNvPr>
          <p:cNvSpPr txBox="1"/>
          <p:nvPr/>
        </p:nvSpPr>
        <p:spPr>
          <a:xfrm>
            <a:off x="1541210" y="4807829"/>
            <a:ext cx="668094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Gas Desorption </a:t>
            </a:r>
            <a:r>
              <a:rPr lang="en-GB" sz="2800" b="1" dirty="0">
                <a:solidFill>
                  <a:schemeClr val="bg1"/>
                </a:solidFill>
                <a:sym typeface="Wingdings" pitchFamily="2" charset="2"/>
              </a:rPr>
              <a:t> Pressure transients</a:t>
            </a:r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11" name="TextBox 9">
            <a:extLst>
              <a:ext uri="{FF2B5EF4-FFF2-40B4-BE49-F238E27FC236}">
                <a16:creationId xmlns:a16="http://schemas.microsoft.com/office/drawing/2014/main" id="{F24D59BF-4232-3D67-F4CE-66371782749C}"/>
              </a:ext>
            </a:extLst>
          </p:cNvPr>
          <p:cNvSpPr txBox="1"/>
          <p:nvPr/>
        </p:nvSpPr>
        <p:spPr>
          <a:xfrm>
            <a:off x="669036" y="5462618"/>
            <a:ext cx="11203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GB" sz="3200" b="1" u="sng" dirty="0">
                <a:ea typeface="Calibri" charset="0"/>
                <a:cs typeface="Times New Roman" pitchFamily="18" charset="0"/>
              </a:rPr>
              <a:t>Independently on the substrate treatment,</a:t>
            </a:r>
            <a:r>
              <a:rPr lang="en-GB" sz="3200" b="1" dirty="0">
                <a:ea typeface="Calibri" charset="0"/>
                <a:cs typeface="Times New Roman" pitchFamily="18" charset="0"/>
              </a:rPr>
              <a:t> vacuum stability has to be granted!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F746FE5-C093-4D82-7EDC-2F09F187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57EC6148-2038-7614-7078-8C4FEB6C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EFA992B3-F74D-E98B-F559-0E2FE2BD2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706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Morphology effects on thermal desorption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976C5-1C19-F9A7-3F01-C0D708B1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8625" r="49138"/>
          <a:stretch/>
        </p:blipFill>
        <p:spPr bwMode="auto">
          <a:xfrm>
            <a:off x="9563165" y="572554"/>
            <a:ext cx="2180605" cy="155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B8AF9F-75F4-4587-24F8-570A10481E9D}"/>
              </a:ext>
            </a:extLst>
          </p:cNvPr>
          <p:cNvSpPr txBox="1"/>
          <p:nvPr/>
        </p:nvSpPr>
        <p:spPr>
          <a:xfrm>
            <a:off x="10708134" y="691343"/>
            <a:ext cx="95442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LASE-Cu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077DB60-FAAC-4C25-8BEB-8943E1A6B4EA}"/>
              </a:ext>
            </a:extLst>
          </p:cNvPr>
          <p:cNvSpPr txBox="1"/>
          <p:nvPr/>
        </p:nvSpPr>
        <p:spPr>
          <a:xfrm>
            <a:off x="165747" y="1580144"/>
            <a:ext cx="9397417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TPD from Cu and LASE-Cu for temperature induced vacuum transient study: </a:t>
            </a:r>
            <a:r>
              <a:rPr lang="en-US" sz="2000" b="1" dirty="0" err="1">
                <a:solidFill>
                  <a:schemeClr val="bg1"/>
                </a:solidFill>
              </a:rPr>
              <a:t>Ar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8" name="Rettangolo 11">
            <a:extLst>
              <a:ext uri="{FF2B5EF4-FFF2-40B4-BE49-F238E27FC236}">
                <a16:creationId xmlns:a16="http://schemas.microsoft.com/office/drawing/2014/main" id="{E2B9959F-58FA-7391-525B-36F17E0CE7AC}"/>
              </a:ext>
            </a:extLst>
          </p:cNvPr>
          <p:cNvSpPr/>
          <p:nvPr/>
        </p:nvSpPr>
        <p:spPr>
          <a:xfrm>
            <a:off x="9281867" y="6105782"/>
            <a:ext cx="2743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L. </a:t>
            </a:r>
            <a:r>
              <a:rPr lang="fr-FR" sz="1200" dirty="0" err="1"/>
              <a:t>Spallino</a:t>
            </a:r>
            <a:r>
              <a:rPr lang="fr-FR" sz="1200" dirty="0"/>
              <a:t> et al. </a:t>
            </a:r>
            <a:r>
              <a:rPr lang="fr-FR" sz="1200" dirty="0" err="1"/>
              <a:t>Appl</a:t>
            </a:r>
            <a:r>
              <a:rPr lang="fr-FR" sz="1200" dirty="0"/>
              <a:t>. Phys. </a:t>
            </a:r>
            <a:r>
              <a:rPr lang="fr-FR" sz="1200" dirty="0" err="1"/>
              <a:t>Lett</a:t>
            </a:r>
            <a:r>
              <a:rPr lang="fr-FR" sz="1200" dirty="0"/>
              <a:t>. (2019)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23C03A-856B-7B6F-365A-940BCA4C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84B7B7B4-FAB1-EE97-73C7-EB6E1F24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5441BB9-89C4-449D-95C9-6DBF7B2A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7</a:t>
            </a:fld>
            <a:endParaRPr lang="en-GB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B98BA24E-12B9-59B8-E227-4B3E89948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47907"/>
          <a:stretch>
            <a:fillRect/>
          </a:stretch>
        </p:blipFill>
        <p:spPr bwMode="auto">
          <a:xfrm>
            <a:off x="8358759" y="2129762"/>
            <a:ext cx="3385011" cy="402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EF3614A-6937-DE38-187A-BBB553F93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b="49404"/>
          <a:stretch>
            <a:fillRect/>
          </a:stretch>
        </p:blipFill>
        <p:spPr bwMode="auto">
          <a:xfrm>
            <a:off x="211973" y="2365187"/>
            <a:ext cx="3385011" cy="3914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88D95245-FB0A-85E2-5571-9EB22B8B58E4}"/>
              </a:ext>
            </a:extLst>
          </p:cNvPr>
          <p:cNvSpPr/>
          <p:nvPr/>
        </p:nvSpPr>
        <p:spPr>
          <a:xfrm>
            <a:off x="3934476" y="2510259"/>
            <a:ext cx="4320000" cy="116955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Single TPD peak at ~30 K corresponding to the desorption of a condensed thick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layer</a:t>
            </a:r>
          </a:p>
          <a:p>
            <a:pPr algn="ctr"/>
            <a:endParaRPr lang="en-US" sz="1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Desorption temperature determined by the weak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Ar-Ar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van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der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Waals interaction energies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3649756-BE02-A9A0-6364-8A9C6E56CECE}"/>
              </a:ext>
            </a:extLst>
          </p:cNvPr>
          <p:cNvSpPr/>
          <p:nvPr/>
        </p:nvSpPr>
        <p:spPr>
          <a:xfrm>
            <a:off x="3934476" y="4995505"/>
            <a:ext cx="4320000" cy="954107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TPD peak at ~30 K corresponding to the desorption of a condensed thick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layer together with a broad TPD profiles, whose peak temperatures and widths depend on the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Ar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dose</a:t>
            </a:r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639D4C24-70AF-7FC6-108D-DF3C29AB489C}"/>
              </a:ext>
            </a:extLst>
          </p:cNvPr>
          <p:cNvCxnSpPr>
            <a:stCxn id="16" idx="2"/>
            <a:endCxn id="14" idx="3"/>
          </p:cNvCxnSpPr>
          <p:nvPr/>
        </p:nvCxnSpPr>
        <p:spPr>
          <a:xfrm flipH="1">
            <a:off x="3596984" y="3679810"/>
            <a:ext cx="2497492" cy="6423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9B8F3FD-8751-80F4-A1B4-7AD77EF1991F}"/>
              </a:ext>
            </a:extLst>
          </p:cNvPr>
          <p:cNvCxnSpPr>
            <a:cxnSpLocks/>
          </p:cNvCxnSpPr>
          <p:nvPr/>
        </p:nvCxnSpPr>
        <p:spPr>
          <a:xfrm flipV="1">
            <a:off x="5977872" y="4352053"/>
            <a:ext cx="2497492" cy="6423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4789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Morphology effects on thermal desorption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976C5-1C19-F9A7-3F01-C0D708B1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8625" r="49138"/>
          <a:stretch/>
        </p:blipFill>
        <p:spPr bwMode="auto">
          <a:xfrm>
            <a:off x="9563165" y="366895"/>
            <a:ext cx="2180605" cy="155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B8AF9F-75F4-4587-24F8-570A10481E9D}"/>
              </a:ext>
            </a:extLst>
          </p:cNvPr>
          <p:cNvSpPr txBox="1"/>
          <p:nvPr/>
        </p:nvSpPr>
        <p:spPr>
          <a:xfrm>
            <a:off x="10721961" y="192485"/>
            <a:ext cx="95442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LASE-Cu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20E28A7-B2BB-5F52-0C02-CE68BDD4A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95194" y="2352314"/>
            <a:ext cx="2503246" cy="27124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A1B14B-2E1D-5502-64DA-FA3A9DB790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422"/>
          <a:stretch/>
        </p:blipFill>
        <p:spPr>
          <a:xfrm>
            <a:off x="3223695" y="2355221"/>
            <a:ext cx="2452370" cy="2581717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6AA793E0-C90F-456D-D1CA-3F66255B138B}"/>
              </a:ext>
            </a:extLst>
          </p:cNvPr>
          <p:cNvSpPr/>
          <p:nvPr/>
        </p:nvSpPr>
        <p:spPr>
          <a:xfrm>
            <a:off x="98530" y="1516083"/>
            <a:ext cx="5758288" cy="359267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077DB60-FAAC-4C25-8BEB-8943E1A6B4EA}"/>
              </a:ext>
            </a:extLst>
          </p:cNvPr>
          <p:cNvSpPr txBox="1"/>
          <p:nvPr/>
        </p:nvSpPr>
        <p:spPr>
          <a:xfrm>
            <a:off x="165748" y="1580144"/>
            <a:ext cx="5603681" cy="7078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TPD from Cu and LASE-Cu for temperature induced vacuum transient study: CH</a:t>
            </a:r>
            <a:r>
              <a:rPr lang="en-US" sz="2000" b="1" baseline="-25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Rettangolo 11">
            <a:extLst>
              <a:ext uri="{FF2B5EF4-FFF2-40B4-BE49-F238E27FC236}">
                <a16:creationId xmlns:a16="http://schemas.microsoft.com/office/drawing/2014/main" id="{E2B9959F-58FA-7391-525B-36F17E0CE7AC}"/>
              </a:ext>
            </a:extLst>
          </p:cNvPr>
          <p:cNvSpPr/>
          <p:nvPr/>
        </p:nvSpPr>
        <p:spPr>
          <a:xfrm>
            <a:off x="0" y="5277856"/>
            <a:ext cx="62098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L. </a:t>
            </a:r>
            <a:r>
              <a:rPr lang="fr-FR" sz="1200" dirty="0" err="1"/>
              <a:t>Spallino</a:t>
            </a:r>
            <a:r>
              <a:rPr lang="fr-FR" sz="1200" dirty="0"/>
              <a:t>, </a:t>
            </a:r>
            <a:r>
              <a:rPr lang="it-IT" sz="1200" dirty="0" err="1"/>
              <a:t>J</a:t>
            </a:r>
            <a:r>
              <a:rPr lang="it-IT" sz="1200" dirty="0"/>
              <a:t>. </a:t>
            </a:r>
            <a:r>
              <a:rPr lang="it-IT" sz="1200" dirty="0" err="1"/>
              <a:t>Vac</a:t>
            </a:r>
            <a:r>
              <a:rPr lang="it-IT" sz="1200" dirty="0"/>
              <a:t>. Sci. </a:t>
            </a:r>
            <a:r>
              <a:rPr lang="it-IT" sz="1200" dirty="0" err="1"/>
              <a:t>Technol</a:t>
            </a:r>
            <a:r>
              <a:rPr lang="it-IT" sz="1200" dirty="0"/>
              <a:t>. B </a:t>
            </a:r>
            <a:r>
              <a:rPr lang="fr-FR" sz="1200" dirty="0"/>
              <a:t>(2020); L. </a:t>
            </a:r>
            <a:r>
              <a:rPr lang="fr-FR" sz="1200" dirty="0" err="1"/>
              <a:t>Spallino</a:t>
            </a:r>
            <a:r>
              <a:rPr lang="fr-FR" sz="1200" dirty="0"/>
              <a:t> et al., 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Accel</a:t>
            </a:r>
            <a:r>
              <a:rPr lang="fr-FR" sz="1200" dirty="0"/>
              <a:t>. </a:t>
            </a:r>
            <a:r>
              <a:rPr lang="fr-FR" sz="1200" dirty="0" err="1"/>
              <a:t>Beams</a:t>
            </a:r>
            <a:r>
              <a:rPr lang="fr-FR" sz="1200" dirty="0"/>
              <a:t> (2020)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23C03A-856B-7B6F-365A-940BCA4C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84B7B7B4-FAB1-EE97-73C7-EB6E1F24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5441BB9-89C4-449D-95C9-6DBF7B2A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8</a:t>
            </a:fld>
            <a:endParaRPr lang="en-GB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1705ABE0-0DE2-1B95-BFE4-1DDA00312BEB}"/>
              </a:ext>
            </a:extLst>
          </p:cNvPr>
          <p:cNvSpPr/>
          <p:nvPr/>
        </p:nvSpPr>
        <p:spPr>
          <a:xfrm>
            <a:off x="6161833" y="2674705"/>
            <a:ext cx="5758288" cy="359267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8B9FE9F-10FE-2C0E-C540-B3C0548E3D5E}"/>
              </a:ext>
            </a:extLst>
          </p:cNvPr>
          <p:cNvSpPr txBox="1"/>
          <p:nvPr/>
        </p:nvSpPr>
        <p:spPr>
          <a:xfrm>
            <a:off x="6229051" y="2738766"/>
            <a:ext cx="5603681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TPD from Cu and LASE-Cu for temperature induced vacuum transient study: CO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A09EB178-9FE8-F3A5-4599-BEE2F2C4B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711" y="3580057"/>
            <a:ext cx="2426561" cy="255392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CA22591-E829-C20D-FA93-9BD916603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6086" y="3548824"/>
            <a:ext cx="2441512" cy="2616386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178FCB3D-DF9B-4BEF-5EB6-CA132F74F4EC}"/>
              </a:ext>
            </a:extLst>
          </p:cNvPr>
          <p:cNvSpPr/>
          <p:nvPr/>
        </p:nvSpPr>
        <p:spPr>
          <a:xfrm>
            <a:off x="6095999" y="1891849"/>
            <a:ext cx="5824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TPD characteristics of LASE-Cu independent from gas species and determined by sponge-like structural features</a:t>
            </a:r>
          </a:p>
        </p:txBody>
      </p:sp>
    </p:spTree>
    <p:extLst>
      <p:ext uri="{BB962C8B-B14F-4D97-AF65-F5344CB8AC3E}">
        <p14:creationId xmlns:p14="http://schemas.microsoft.com/office/powerpoint/2010/main" val="13254180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D6B1EC-EE89-263C-CF2B-8392E7AAD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Morphology effects on thermal desorption</a:t>
            </a:r>
            <a:endParaRPr lang="en-GB" sz="5400" dirty="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976C5-1C19-F9A7-3F01-C0D708B104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8625" r="49138"/>
          <a:stretch/>
        </p:blipFill>
        <p:spPr bwMode="auto">
          <a:xfrm>
            <a:off x="9563165" y="366895"/>
            <a:ext cx="2180605" cy="155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8B8AF9F-75F4-4587-24F8-570A10481E9D}"/>
              </a:ext>
            </a:extLst>
          </p:cNvPr>
          <p:cNvSpPr txBox="1"/>
          <p:nvPr/>
        </p:nvSpPr>
        <p:spPr>
          <a:xfrm>
            <a:off x="10721961" y="192485"/>
            <a:ext cx="95442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LASE-Cu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AA793E0-C90F-456D-D1CA-3F66255B138B}"/>
              </a:ext>
            </a:extLst>
          </p:cNvPr>
          <p:cNvSpPr/>
          <p:nvPr/>
        </p:nvSpPr>
        <p:spPr>
          <a:xfrm>
            <a:off x="98530" y="1516082"/>
            <a:ext cx="4865356" cy="4193938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077DB60-FAAC-4C25-8BEB-8943E1A6B4EA}"/>
              </a:ext>
            </a:extLst>
          </p:cNvPr>
          <p:cNvSpPr txBox="1"/>
          <p:nvPr/>
        </p:nvSpPr>
        <p:spPr>
          <a:xfrm>
            <a:off x="186568" y="1580144"/>
            <a:ext cx="4689281" cy="7078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TPD of 100 L H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 dosed on poly-Cu and LASE-Cu samples held at T~15-18 K</a:t>
            </a:r>
            <a:endParaRPr lang="en-US" sz="2000" b="1" baseline="-25000" dirty="0">
              <a:solidFill>
                <a:schemeClr val="bg1"/>
              </a:solidFill>
            </a:endParaRPr>
          </a:p>
        </p:txBody>
      </p:sp>
      <p:sp>
        <p:nvSpPr>
          <p:cNvPr id="28" name="Rettangolo 11">
            <a:extLst>
              <a:ext uri="{FF2B5EF4-FFF2-40B4-BE49-F238E27FC236}">
                <a16:creationId xmlns:a16="http://schemas.microsoft.com/office/drawing/2014/main" id="{E2B9959F-58FA-7391-525B-36F17E0CE7AC}"/>
              </a:ext>
            </a:extLst>
          </p:cNvPr>
          <p:cNvSpPr/>
          <p:nvPr/>
        </p:nvSpPr>
        <p:spPr>
          <a:xfrm>
            <a:off x="98530" y="5400759"/>
            <a:ext cx="31459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/>
              <a:t>L. </a:t>
            </a:r>
            <a:r>
              <a:rPr lang="fr-FR" sz="1200" dirty="0" err="1"/>
              <a:t>Spallino</a:t>
            </a:r>
            <a:r>
              <a:rPr lang="fr-FR" sz="1200" dirty="0"/>
              <a:t> et al., Phys. </a:t>
            </a:r>
            <a:r>
              <a:rPr lang="fr-FR" sz="1200" dirty="0" err="1"/>
              <a:t>Rev</a:t>
            </a:r>
            <a:r>
              <a:rPr lang="fr-FR" sz="1200" dirty="0"/>
              <a:t>. </a:t>
            </a:r>
            <a:r>
              <a:rPr lang="fr-FR" sz="1200" dirty="0" err="1"/>
              <a:t>Accel</a:t>
            </a:r>
            <a:r>
              <a:rPr lang="fr-FR" sz="1200" dirty="0"/>
              <a:t>. </a:t>
            </a:r>
            <a:r>
              <a:rPr lang="fr-FR" sz="1200" dirty="0" err="1"/>
              <a:t>Beams</a:t>
            </a:r>
            <a:r>
              <a:rPr lang="fr-FR" sz="1200" dirty="0"/>
              <a:t> (2020)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23C03A-856B-7B6F-365A-940BCA4C8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27/09/2022</a:t>
            </a:r>
            <a:endParaRPr lang="en-GB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84B7B7B4-FAB1-EE97-73C7-EB6E1F24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ECLOUD'22     L. Spallino, LNF-INFN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5441BB9-89C4-449D-95C9-6DBF7B2A9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9CB21-EC05-054E-80C1-CFE6689B29F6}" type="slidenum">
              <a:rPr lang="en-GB" smtClean="0"/>
              <a:t>9</a:t>
            </a:fld>
            <a:endParaRPr lang="en-GB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178FCB3D-DF9B-4BEF-5EB6-CA132F74F4EC}"/>
              </a:ext>
            </a:extLst>
          </p:cNvPr>
          <p:cNvSpPr/>
          <p:nvPr/>
        </p:nvSpPr>
        <p:spPr>
          <a:xfrm>
            <a:off x="5567386" y="1998898"/>
            <a:ext cx="5824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dirty="0">
                <a:cs typeface="Times New Roman" pitchFamily="18" charset="0"/>
              </a:rPr>
              <a:t>No TPD signal should be observed by considering the H</a:t>
            </a:r>
            <a:r>
              <a:rPr lang="en-US" sz="2000" b="1" baseline="-25000" dirty="0">
                <a:cs typeface="Times New Roman" pitchFamily="18" charset="0"/>
              </a:rPr>
              <a:t>2</a:t>
            </a:r>
            <a:r>
              <a:rPr lang="en-US" sz="2000" b="1" dirty="0">
                <a:cs typeface="Times New Roman" pitchFamily="18" charset="0"/>
              </a:rPr>
              <a:t> vapor suture pressure curve!!!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F2B8ED3-4A13-9501-9954-C00B4EA296F4}"/>
              </a:ext>
            </a:extLst>
          </p:cNvPr>
          <p:cNvSpPr/>
          <p:nvPr/>
        </p:nvSpPr>
        <p:spPr>
          <a:xfrm>
            <a:off x="5186535" y="5386854"/>
            <a:ext cx="67797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cs typeface="Times New Roman" pitchFamily="18" charset="0"/>
              </a:rPr>
              <a:t>The wide distribution of high energy adsorption sites within the inner pore is responsible for the H</a:t>
            </a:r>
            <a:r>
              <a:rPr lang="en-US" baseline="-25000" dirty="0">
                <a:cs typeface="Times New Roman" pitchFamily="18" charset="0"/>
              </a:rPr>
              <a:t>2</a:t>
            </a:r>
            <a:r>
              <a:rPr lang="en-US" dirty="0">
                <a:cs typeface="Times New Roman" pitchFamily="18" charset="0"/>
              </a:rPr>
              <a:t> TPD signal from LASE-Cu sample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DBBDE62-5A8B-0A67-7BD5-EFC6D73F6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831" y="2308978"/>
            <a:ext cx="3974754" cy="310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747C291-4335-861F-A2A3-BDE2935CD619}"/>
              </a:ext>
            </a:extLst>
          </p:cNvPr>
          <p:cNvSpPr txBox="1"/>
          <p:nvPr/>
        </p:nvSpPr>
        <p:spPr>
          <a:xfrm>
            <a:off x="98531" y="5819715"/>
            <a:ext cx="4865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cs typeface="Times New Roman" pitchFamily="18" charset="0"/>
              </a:rPr>
              <a:t>Conceptually identical to </a:t>
            </a:r>
            <a:r>
              <a:rPr lang="en-US" b="1" dirty="0" err="1">
                <a:cs typeface="Times New Roman" pitchFamily="18" charset="0"/>
              </a:rPr>
              <a:t>Ar</a:t>
            </a:r>
            <a:r>
              <a:rPr lang="en-US" b="1" dirty="0">
                <a:cs typeface="Times New Roman" pitchFamily="18" charset="0"/>
              </a:rPr>
              <a:t>, CH</a:t>
            </a:r>
            <a:r>
              <a:rPr lang="en-US" b="1" baseline="-25000" dirty="0">
                <a:cs typeface="Times New Roman" pitchFamily="18" charset="0"/>
              </a:rPr>
              <a:t>4</a:t>
            </a:r>
            <a:r>
              <a:rPr lang="en-US" b="1" dirty="0">
                <a:cs typeface="Times New Roman" pitchFamily="18" charset="0"/>
              </a:rPr>
              <a:t> and CO results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182EA42A-D510-5FFE-2C1D-6FA0D4D3F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787" y="2747647"/>
            <a:ext cx="4279626" cy="25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869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{D1C74D0D-3E21-EE4B-BD15-29396CBCE7DB}tf16401378</Template>
  <TotalTime>18083</TotalTime>
  <Words>1345</Words>
  <Application>Microsoft Macintosh PowerPoint</Application>
  <PresentationFormat>Widescreen</PresentationFormat>
  <Paragraphs>212</Paragraphs>
  <Slides>22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Courier New</vt:lpstr>
      <vt:lpstr>Symbol</vt:lpstr>
      <vt:lpstr>Times New Roman</vt:lpstr>
      <vt:lpstr>Wingdings</vt:lpstr>
      <vt:lpstr>Tema di Office</vt:lpstr>
      <vt:lpstr>Morphology effects on desorption processes at cryogenic temperatures</vt:lpstr>
      <vt:lpstr>Outline</vt:lpstr>
      <vt:lpstr>Introduction</vt:lpstr>
      <vt:lpstr>Introduction</vt:lpstr>
      <vt:lpstr>Introduction</vt:lpstr>
      <vt:lpstr>Introduction</vt:lpstr>
      <vt:lpstr>Morphology effects on thermal desorption</vt:lpstr>
      <vt:lpstr>Morphology effects on thermal desorption</vt:lpstr>
      <vt:lpstr>Morphology effects on thermal desorption</vt:lpstr>
      <vt:lpstr>Morphology effects on thermal desorption</vt:lpstr>
      <vt:lpstr>Morphology effects on thermal desorption</vt:lpstr>
      <vt:lpstr>Does the morphology affect electron desorption? </vt:lpstr>
      <vt:lpstr>Morphology effects on electron stimulated desorption: a case of study</vt:lpstr>
      <vt:lpstr>Experimental set-up at LNF-INFN</vt:lpstr>
      <vt:lpstr>Electron stimulated desorption yield (h)</vt:lpstr>
      <vt:lpstr>Morphology effects on Ar adsorption</vt:lpstr>
      <vt:lpstr>Morphology effects on Ar adsorption</vt:lpstr>
      <vt:lpstr>Morphology effects on ESD</vt:lpstr>
      <vt:lpstr>Morphology effects on ESD</vt:lpstr>
      <vt:lpstr>Presentazione standard di PowerPoint</vt:lpstr>
      <vt:lpstr>Summary and open issues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Morphology effects on desorption processes at cryogenic temperatures</dc:title>
  <dc:creator>Luisa Spallino</dc:creator>
  <cp:lastModifiedBy>Luisa Spallino</cp:lastModifiedBy>
  <cp:revision>15</cp:revision>
  <dcterms:created xsi:type="dcterms:W3CDTF">2022-09-06T09:35:53Z</dcterms:created>
  <dcterms:modified xsi:type="dcterms:W3CDTF">2022-09-26T15:26:32Z</dcterms:modified>
</cp:coreProperties>
</file>