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8"/>
  </p:notesMasterIdLst>
  <p:sldIdLst>
    <p:sldId id="259" r:id="rId3"/>
    <p:sldId id="270" r:id="rId4"/>
    <p:sldId id="2328" r:id="rId5"/>
    <p:sldId id="357" r:id="rId6"/>
    <p:sldId id="345" r:id="rId7"/>
    <p:sldId id="260" r:id="rId8"/>
    <p:sldId id="266" r:id="rId9"/>
    <p:sldId id="341" r:id="rId10"/>
    <p:sldId id="267" r:id="rId11"/>
    <p:sldId id="262" r:id="rId12"/>
    <p:sldId id="272" r:id="rId13"/>
    <p:sldId id="263" r:id="rId14"/>
    <p:sldId id="328" r:id="rId15"/>
    <p:sldId id="351" r:id="rId16"/>
    <p:sldId id="352" r:id="rId17"/>
    <p:sldId id="276" r:id="rId18"/>
    <p:sldId id="342" r:id="rId19"/>
    <p:sldId id="344" r:id="rId20"/>
    <p:sldId id="353" r:id="rId21"/>
    <p:sldId id="2097" r:id="rId22"/>
    <p:sldId id="2303" r:id="rId23"/>
    <p:sldId id="2305" r:id="rId24"/>
    <p:sldId id="269" r:id="rId25"/>
    <p:sldId id="329" r:id="rId26"/>
    <p:sldId id="232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544B0-E91C-4685-944F-D44116D36CA5}" v="524" dt="2022-09-14T20:53:15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8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Xiaofeng" userId="ab2c42ab-48b4-4edd-a896-b0601d2dab36" providerId="ADAL" clId="{E96544B0-E91C-4685-944F-D44116D36CA5}"/>
    <pc:docChg chg="undo custSel addSld delSld modSld sldOrd">
      <pc:chgData name="Gu, Xiaofeng" userId="ab2c42ab-48b4-4edd-a896-b0601d2dab36" providerId="ADAL" clId="{E96544B0-E91C-4685-944F-D44116D36CA5}" dt="2022-09-15T12:45:35.063" v="2391" actId="6549"/>
      <pc:docMkLst>
        <pc:docMk/>
      </pc:docMkLst>
      <pc:sldChg chg="del">
        <pc:chgData name="Gu, Xiaofeng" userId="ab2c42ab-48b4-4edd-a896-b0601d2dab36" providerId="ADAL" clId="{E96544B0-E91C-4685-944F-D44116D36CA5}" dt="2022-09-06T16:06:57.506" v="574" actId="47"/>
        <pc:sldMkLst>
          <pc:docMk/>
          <pc:sldMk cId="2449741368" sldId="257"/>
        </pc:sldMkLst>
      </pc:sldChg>
      <pc:sldChg chg="addSp delSp modSp add del mod">
        <pc:chgData name="Gu, Xiaofeng" userId="ab2c42ab-48b4-4edd-a896-b0601d2dab36" providerId="ADAL" clId="{E96544B0-E91C-4685-944F-D44116D36CA5}" dt="2022-08-25T19:26:15.141" v="175" actId="47"/>
        <pc:sldMkLst>
          <pc:docMk/>
          <pc:sldMk cId="923031556" sldId="258"/>
        </pc:sldMkLst>
        <pc:spChg chg="del mod">
          <ac:chgData name="Gu, Xiaofeng" userId="ab2c42ab-48b4-4edd-a896-b0601d2dab36" providerId="ADAL" clId="{E96544B0-E91C-4685-944F-D44116D36CA5}" dt="2022-08-25T19:13:08.087" v="160" actId="478"/>
          <ac:spMkLst>
            <pc:docMk/>
            <pc:sldMk cId="923031556" sldId="258"/>
            <ac:spMk id="7" creationId="{6E04EE9A-4D1A-41D1-BE7A-65FF7190BC8D}"/>
          </ac:spMkLst>
        </pc:spChg>
        <pc:spChg chg="add mod">
          <ac:chgData name="Gu, Xiaofeng" userId="ab2c42ab-48b4-4edd-a896-b0601d2dab36" providerId="ADAL" clId="{E96544B0-E91C-4685-944F-D44116D36CA5}" dt="2022-08-25T19:13:15.507" v="167" actId="20577"/>
          <ac:spMkLst>
            <pc:docMk/>
            <pc:sldMk cId="923031556" sldId="258"/>
            <ac:spMk id="8" creationId="{EB3C4312-E0BB-92F0-5AED-AAB11133B172}"/>
          </ac:spMkLst>
        </pc:spChg>
      </pc:sldChg>
      <pc:sldChg chg="add del">
        <pc:chgData name="Gu, Xiaofeng" userId="ab2c42ab-48b4-4edd-a896-b0601d2dab36" providerId="ADAL" clId="{E96544B0-E91C-4685-944F-D44116D36CA5}" dt="2022-08-25T19:12:21.672" v="156" actId="2696"/>
        <pc:sldMkLst>
          <pc:docMk/>
          <pc:sldMk cId="3744888562" sldId="258"/>
        </pc:sldMkLst>
      </pc:sldChg>
      <pc:sldChg chg="addSp modSp mod">
        <pc:chgData name="Gu, Xiaofeng" userId="ab2c42ab-48b4-4edd-a896-b0601d2dab36" providerId="ADAL" clId="{E96544B0-E91C-4685-944F-D44116D36CA5}" dt="2022-09-12T20:38:57.611" v="1203" actId="6549"/>
        <pc:sldMkLst>
          <pc:docMk/>
          <pc:sldMk cId="3783338115" sldId="259"/>
        </pc:sldMkLst>
        <pc:spChg chg="mod">
          <ac:chgData name="Gu, Xiaofeng" userId="ab2c42ab-48b4-4edd-a896-b0601d2dab36" providerId="ADAL" clId="{E96544B0-E91C-4685-944F-D44116D36CA5}" dt="2022-09-12T20:38:57.611" v="1203" actId="6549"/>
          <ac:spMkLst>
            <pc:docMk/>
            <pc:sldMk cId="3783338115" sldId="259"/>
            <ac:spMk id="4" creationId="{D36AB23B-E7D1-4ADC-9375-9F7C512B6269}"/>
          </ac:spMkLst>
        </pc:spChg>
        <pc:picChg chg="add mod">
          <ac:chgData name="Gu, Xiaofeng" userId="ab2c42ab-48b4-4edd-a896-b0601d2dab36" providerId="ADAL" clId="{E96544B0-E91C-4685-944F-D44116D36CA5}" dt="2022-09-06T16:46:18.283" v="1023" actId="1076"/>
          <ac:picMkLst>
            <pc:docMk/>
            <pc:sldMk cId="3783338115" sldId="259"/>
            <ac:picMk id="1026" creationId="{AC12F7FF-0281-A5E7-60B7-4A2C1262393E}"/>
          </ac:picMkLst>
        </pc:picChg>
      </pc:sldChg>
      <pc:sldChg chg="modSp mod">
        <pc:chgData name="Gu, Xiaofeng" userId="ab2c42ab-48b4-4edd-a896-b0601d2dab36" providerId="ADAL" clId="{E96544B0-E91C-4685-944F-D44116D36CA5}" dt="2022-09-13T12:26:14.370" v="1640" actId="207"/>
        <pc:sldMkLst>
          <pc:docMk/>
          <pc:sldMk cId="168554414" sldId="260"/>
        </pc:sldMkLst>
        <pc:spChg chg="mod">
          <ac:chgData name="Gu, Xiaofeng" userId="ab2c42ab-48b4-4edd-a896-b0601d2dab36" providerId="ADAL" clId="{E96544B0-E91C-4685-944F-D44116D36CA5}" dt="2022-09-13T12:26:14.370" v="1640" actId="207"/>
          <ac:spMkLst>
            <pc:docMk/>
            <pc:sldMk cId="168554414" sldId="260"/>
            <ac:spMk id="4" creationId="{6D420F7F-E84B-40DD-B9FE-B17E9E7AF182}"/>
          </ac:spMkLst>
        </pc:spChg>
        <pc:spChg chg="mod">
          <ac:chgData name="Gu, Xiaofeng" userId="ab2c42ab-48b4-4edd-a896-b0601d2dab36" providerId="ADAL" clId="{E96544B0-E91C-4685-944F-D44116D36CA5}" dt="2022-09-06T16:23:19.527" v="707" actId="20577"/>
          <ac:spMkLst>
            <pc:docMk/>
            <pc:sldMk cId="168554414" sldId="260"/>
            <ac:spMk id="12" creationId="{B6A59E5C-6DA6-491A-BC10-85E0157A9E8B}"/>
          </ac:spMkLst>
        </pc:spChg>
      </pc:sldChg>
      <pc:sldChg chg="del">
        <pc:chgData name="Gu, Xiaofeng" userId="ab2c42ab-48b4-4edd-a896-b0601d2dab36" providerId="ADAL" clId="{E96544B0-E91C-4685-944F-D44116D36CA5}" dt="2022-08-25T18:48:50.327" v="71" actId="47"/>
        <pc:sldMkLst>
          <pc:docMk/>
          <pc:sldMk cId="2003879597" sldId="261"/>
        </pc:sldMkLst>
      </pc:sldChg>
      <pc:sldChg chg="addSp delSp modSp add del mod">
        <pc:chgData name="Gu, Xiaofeng" userId="ab2c42ab-48b4-4edd-a896-b0601d2dab36" providerId="ADAL" clId="{E96544B0-E91C-4685-944F-D44116D36CA5}" dt="2022-09-13T12:31:07.330" v="1670" actId="20577"/>
        <pc:sldMkLst>
          <pc:docMk/>
          <pc:sldMk cId="2123423035" sldId="262"/>
        </pc:sldMkLst>
        <pc:spChg chg="add mod">
          <ac:chgData name="Gu, Xiaofeng" userId="ab2c42ab-48b4-4edd-a896-b0601d2dab36" providerId="ADAL" clId="{E96544B0-E91C-4685-944F-D44116D36CA5}" dt="2022-09-12T21:02:48.297" v="1236" actId="207"/>
          <ac:spMkLst>
            <pc:docMk/>
            <pc:sldMk cId="2123423035" sldId="262"/>
            <ac:spMk id="6" creationId="{D6C098D7-F007-AA5C-54E9-17CA9CC81298}"/>
          </ac:spMkLst>
        </pc:spChg>
        <pc:spChg chg="del">
          <ac:chgData name="Gu, Xiaofeng" userId="ab2c42ab-48b4-4edd-a896-b0601d2dab36" providerId="ADAL" clId="{E96544B0-E91C-4685-944F-D44116D36CA5}" dt="2022-08-25T19:07:08.410" v="123" actId="478"/>
          <ac:spMkLst>
            <pc:docMk/>
            <pc:sldMk cId="2123423035" sldId="262"/>
            <ac:spMk id="7" creationId="{B36C25CB-F2B4-48DF-A44E-F2091D416B54}"/>
          </ac:spMkLst>
        </pc:spChg>
        <pc:spChg chg="mod">
          <ac:chgData name="Gu, Xiaofeng" userId="ab2c42ab-48b4-4edd-a896-b0601d2dab36" providerId="ADAL" clId="{E96544B0-E91C-4685-944F-D44116D36CA5}" dt="2022-09-06T16:40:45.382" v="984" actId="1076"/>
          <ac:spMkLst>
            <pc:docMk/>
            <pc:sldMk cId="2123423035" sldId="262"/>
            <ac:spMk id="8" creationId="{D4BF03E4-9101-42AF-8382-23A7B70C07C4}"/>
          </ac:spMkLst>
        </pc:spChg>
        <pc:spChg chg="add mod">
          <ac:chgData name="Gu, Xiaofeng" userId="ab2c42ab-48b4-4edd-a896-b0601d2dab36" providerId="ADAL" clId="{E96544B0-E91C-4685-944F-D44116D36CA5}" dt="2022-09-13T12:31:07.330" v="1670" actId="20577"/>
          <ac:spMkLst>
            <pc:docMk/>
            <pc:sldMk cId="2123423035" sldId="262"/>
            <ac:spMk id="9" creationId="{876AA79A-ABF3-D9C8-23D7-418D4CE175C9}"/>
          </ac:spMkLst>
        </pc:spChg>
        <pc:spChg chg="add del mod">
          <ac:chgData name="Gu, Xiaofeng" userId="ab2c42ab-48b4-4edd-a896-b0601d2dab36" providerId="ADAL" clId="{E96544B0-E91C-4685-944F-D44116D36CA5}" dt="2022-09-06T16:38:48.792" v="923" actId="478"/>
          <ac:spMkLst>
            <pc:docMk/>
            <pc:sldMk cId="2123423035" sldId="262"/>
            <ac:spMk id="11" creationId="{9C27C2E4-F30D-CC6B-44CD-D7CBFFEF00E1}"/>
          </ac:spMkLst>
        </pc:spChg>
        <pc:spChg chg="add del mod">
          <ac:chgData name="Gu, Xiaofeng" userId="ab2c42ab-48b4-4edd-a896-b0601d2dab36" providerId="ADAL" clId="{E96544B0-E91C-4685-944F-D44116D36CA5}" dt="2022-09-06T16:39:15.368" v="926" actId="478"/>
          <ac:spMkLst>
            <pc:docMk/>
            <pc:sldMk cId="2123423035" sldId="262"/>
            <ac:spMk id="13" creationId="{94281020-E8EB-F329-2BAE-9E6F4DC3D1C0}"/>
          </ac:spMkLst>
        </pc:spChg>
        <pc:picChg chg="mod">
          <ac:chgData name="Gu, Xiaofeng" userId="ab2c42ab-48b4-4edd-a896-b0601d2dab36" providerId="ADAL" clId="{E96544B0-E91C-4685-944F-D44116D36CA5}" dt="2022-09-06T16:40:37.454" v="980" actId="1076"/>
          <ac:picMkLst>
            <pc:docMk/>
            <pc:sldMk cId="2123423035" sldId="262"/>
            <ac:picMk id="2" creationId="{FDD8D2DB-8FA9-4D5E-9F9F-1FA7382A6CA0}"/>
          </ac:picMkLst>
        </pc:picChg>
        <pc:picChg chg="mod">
          <ac:chgData name="Gu, Xiaofeng" userId="ab2c42ab-48b4-4edd-a896-b0601d2dab36" providerId="ADAL" clId="{E96544B0-E91C-4685-944F-D44116D36CA5}" dt="2022-09-06T16:40:38.396" v="981" actId="1076"/>
          <ac:picMkLst>
            <pc:docMk/>
            <pc:sldMk cId="2123423035" sldId="262"/>
            <ac:picMk id="3" creationId="{F270ECDF-2EA2-4688-A4E8-F6F0456F9739}"/>
          </ac:picMkLst>
        </pc:picChg>
      </pc:sldChg>
      <pc:sldChg chg="modSp mod">
        <pc:chgData name="Gu, Xiaofeng" userId="ab2c42ab-48b4-4edd-a896-b0601d2dab36" providerId="ADAL" clId="{E96544B0-E91C-4685-944F-D44116D36CA5}" dt="2022-09-12T21:03:04.577" v="1239" actId="207"/>
        <pc:sldMkLst>
          <pc:docMk/>
          <pc:sldMk cId="2849242409" sldId="263"/>
        </pc:sldMkLst>
        <pc:spChg chg="mod">
          <ac:chgData name="Gu, Xiaofeng" userId="ab2c42ab-48b4-4edd-a896-b0601d2dab36" providerId="ADAL" clId="{E96544B0-E91C-4685-944F-D44116D36CA5}" dt="2022-09-12T21:03:04.577" v="1239" actId="207"/>
          <ac:spMkLst>
            <pc:docMk/>
            <pc:sldMk cId="2849242409" sldId="263"/>
            <ac:spMk id="13" creationId="{12A7392F-5935-4E1C-8F5A-E88E55230444}"/>
          </ac:spMkLst>
        </pc:spChg>
      </pc:sldChg>
      <pc:sldChg chg="delSp add del mod">
        <pc:chgData name="Gu, Xiaofeng" userId="ab2c42ab-48b4-4edd-a896-b0601d2dab36" providerId="ADAL" clId="{E96544B0-E91C-4685-944F-D44116D36CA5}" dt="2022-08-25T19:03:07.963" v="103" actId="47"/>
        <pc:sldMkLst>
          <pc:docMk/>
          <pc:sldMk cId="1935149138" sldId="264"/>
        </pc:sldMkLst>
        <pc:spChg chg="del">
          <ac:chgData name="Gu, Xiaofeng" userId="ab2c42ab-48b4-4edd-a896-b0601d2dab36" providerId="ADAL" clId="{E96544B0-E91C-4685-944F-D44116D36CA5}" dt="2022-08-25T19:03:05.187" v="102" actId="21"/>
          <ac:spMkLst>
            <pc:docMk/>
            <pc:sldMk cId="1935149138" sldId="264"/>
            <ac:spMk id="9" creationId="{ECFBA483-06F1-46A8-BCDE-432F619D3F90}"/>
          </ac:spMkLst>
        </pc:spChg>
        <pc:picChg chg="del">
          <ac:chgData name="Gu, Xiaofeng" userId="ab2c42ab-48b4-4edd-a896-b0601d2dab36" providerId="ADAL" clId="{E96544B0-E91C-4685-944F-D44116D36CA5}" dt="2022-08-25T19:02:46.853" v="96" actId="21"/>
          <ac:picMkLst>
            <pc:docMk/>
            <pc:sldMk cId="1935149138" sldId="264"/>
            <ac:picMk id="4" creationId="{D4AEC4B6-D8BA-49CC-A051-6BB40ED9F23B}"/>
          </ac:picMkLst>
        </pc:picChg>
      </pc:sldChg>
      <pc:sldChg chg="add del">
        <pc:chgData name="Gu, Xiaofeng" userId="ab2c42ab-48b4-4edd-a896-b0601d2dab36" providerId="ADAL" clId="{E96544B0-E91C-4685-944F-D44116D36CA5}" dt="2022-08-25T19:26:13.678" v="174" actId="47"/>
        <pc:sldMkLst>
          <pc:docMk/>
          <pc:sldMk cId="751242197" sldId="265"/>
        </pc:sldMkLst>
      </pc:sldChg>
      <pc:sldChg chg="addSp modSp mod">
        <pc:chgData name="Gu, Xiaofeng" userId="ab2c42ab-48b4-4edd-a896-b0601d2dab36" providerId="ADAL" clId="{E96544B0-E91C-4685-944F-D44116D36CA5}" dt="2022-09-12T20:57:12.321" v="1207" actId="1076"/>
        <pc:sldMkLst>
          <pc:docMk/>
          <pc:sldMk cId="3391569539" sldId="266"/>
        </pc:sldMkLst>
        <pc:spChg chg="mod">
          <ac:chgData name="Gu, Xiaofeng" userId="ab2c42ab-48b4-4edd-a896-b0601d2dab36" providerId="ADAL" clId="{E96544B0-E91C-4685-944F-D44116D36CA5}" dt="2022-09-06T16:23:21.540" v="708" actId="20577"/>
          <ac:spMkLst>
            <pc:docMk/>
            <pc:sldMk cId="3391569539" sldId="266"/>
            <ac:spMk id="14" creationId="{D1370A4D-3ACF-4CF4-8134-62815EEDE26E}"/>
          </ac:spMkLst>
        </pc:spChg>
        <pc:cxnChg chg="add mod">
          <ac:chgData name="Gu, Xiaofeng" userId="ab2c42ab-48b4-4edd-a896-b0601d2dab36" providerId="ADAL" clId="{E96544B0-E91C-4685-944F-D44116D36CA5}" dt="2022-09-12T20:57:12.321" v="1207" actId="1076"/>
          <ac:cxnSpMkLst>
            <pc:docMk/>
            <pc:sldMk cId="3391569539" sldId="266"/>
            <ac:cxnSpMk id="3" creationId="{CBCBA033-E8DE-4E6B-6B11-EAC35DDD18E7}"/>
          </ac:cxnSpMkLst>
        </pc:cxnChg>
      </pc:sldChg>
      <pc:sldChg chg="addSp delSp modSp add del mod">
        <pc:chgData name="Gu, Xiaofeng" userId="ab2c42ab-48b4-4edd-a896-b0601d2dab36" providerId="ADAL" clId="{E96544B0-E91C-4685-944F-D44116D36CA5}" dt="2022-09-13T12:30:51.647" v="1667" actId="6549"/>
        <pc:sldMkLst>
          <pc:docMk/>
          <pc:sldMk cId="3062279568" sldId="267"/>
        </pc:sldMkLst>
        <pc:spChg chg="add del">
          <ac:chgData name="Gu, Xiaofeng" userId="ab2c42ab-48b4-4edd-a896-b0601d2dab36" providerId="ADAL" clId="{E96544B0-E91C-4685-944F-D44116D36CA5}" dt="2022-09-13T12:30:31.040" v="1661" actId="478"/>
          <ac:spMkLst>
            <pc:docMk/>
            <pc:sldMk cId="3062279568" sldId="267"/>
            <ac:spMk id="2" creationId="{510C4178-885D-4F29-B65D-C8BAF16975F9}"/>
          </ac:spMkLst>
        </pc:spChg>
        <pc:spChg chg="add mod">
          <ac:chgData name="Gu, Xiaofeng" userId="ab2c42ab-48b4-4edd-a896-b0601d2dab36" providerId="ADAL" clId="{E96544B0-E91C-4685-944F-D44116D36CA5}" dt="2022-09-12T21:02:44.088" v="1235" actId="207"/>
          <ac:spMkLst>
            <pc:docMk/>
            <pc:sldMk cId="3062279568" sldId="267"/>
            <ac:spMk id="6" creationId="{DB8FDBA7-DA72-7A1D-C2E9-606BA17FD5A9}"/>
          </ac:spMkLst>
        </pc:spChg>
        <pc:spChg chg="del">
          <ac:chgData name="Gu, Xiaofeng" userId="ab2c42ab-48b4-4edd-a896-b0601d2dab36" providerId="ADAL" clId="{E96544B0-E91C-4685-944F-D44116D36CA5}" dt="2022-08-25T19:02:08.902" v="80" actId="478"/>
          <ac:spMkLst>
            <pc:docMk/>
            <pc:sldMk cId="3062279568" sldId="267"/>
            <ac:spMk id="8" creationId="{478C1FBB-0B38-4B2D-AA9D-E2DBDE3378B7}"/>
          </ac:spMkLst>
        </pc:spChg>
        <pc:spChg chg="add del mod">
          <ac:chgData name="Gu, Xiaofeng" userId="ab2c42ab-48b4-4edd-a896-b0601d2dab36" providerId="ADAL" clId="{E96544B0-E91C-4685-944F-D44116D36CA5}" dt="2022-09-13T12:30:39.970" v="1664" actId="20577"/>
          <ac:spMkLst>
            <pc:docMk/>
            <pc:sldMk cId="3062279568" sldId="267"/>
            <ac:spMk id="9" creationId="{ECFBA483-06F1-46A8-BCDE-432F619D3F90}"/>
          </ac:spMkLst>
        </pc:spChg>
        <pc:spChg chg="del">
          <ac:chgData name="Gu, Xiaofeng" userId="ab2c42ab-48b4-4edd-a896-b0601d2dab36" providerId="ADAL" clId="{E96544B0-E91C-4685-944F-D44116D36CA5}" dt="2022-08-25T19:02:35.235" v="94" actId="478"/>
          <ac:spMkLst>
            <pc:docMk/>
            <pc:sldMk cId="3062279568" sldId="267"/>
            <ac:spMk id="10" creationId="{6FAADE3E-943E-4767-80C5-B2A63E850618}"/>
          </ac:spMkLst>
        </pc:spChg>
        <pc:spChg chg="del">
          <ac:chgData name="Gu, Xiaofeng" userId="ab2c42ab-48b4-4edd-a896-b0601d2dab36" providerId="ADAL" clId="{E96544B0-E91C-4685-944F-D44116D36CA5}" dt="2022-08-25T19:02:37.110" v="95" actId="478"/>
          <ac:spMkLst>
            <pc:docMk/>
            <pc:sldMk cId="3062279568" sldId="267"/>
            <ac:spMk id="11" creationId="{3727A5B3-AD0D-4939-AE6C-443F37719489}"/>
          </ac:spMkLst>
        </pc:spChg>
        <pc:spChg chg="add mod">
          <ac:chgData name="Gu, Xiaofeng" userId="ab2c42ab-48b4-4edd-a896-b0601d2dab36" providerId="ADAL" clId="{E96544B0-E91C-4685-944F-D44116D36CA5}" dt="2022-09-13T12:30:51.647" v="1667" actId="6549"/>
          <ac:spMkLst>
            <pc:docMk/>
            <pc:sldMk cId="3062279568" sldId="267"/>
            <ac:spMk id="12" creationId="{85FE2267-1688-64D3-431B-D0C44FB388EF}"/>
          </ac:spMkLst>
        </pc:spChg>
        <pc:picChg chg="del">
          <ac:chgData name="Gu, Xiaofeng" userId="ab2c42ab-48b4-4edd-a896-b0601d2dab36" providerId="ADAL" clId="{E96544B0-E91C-4685-944F-D44116D36CA5}" dt="2022-08-25T19:02:32.476" v="93" actId="478"/>
          <ac:picMkLst>
            <pc:docMk/>
            <pc:sldMk cId="3062279568" sldId="267"/>
            <ac:picMk id="4" creationId="{B41DA53A-71AF-47EC-A201-A8085836BD4D}"/>
          </ac:picMkLst>
        </pc:picChg>
        <pc:picChg chg="add del mod">
          <ac:chgData name="Gu, Xiaofeng" userId="ab2c42ab-48b4-4edd-a896-b0601d2dab36" providerId="ADAL" clId="{E96544B0-E91C-4685-944F-D44116D36CA5}" dt="2022-09-13T12:30:01.650" v="1660" actId="478"/>
          <ac:picMkLst>
            <pc:docMk/>
            <pc:sldMk cId="3062279568" sldId="267"/>
            <ac:picMk id="5" creationId="{5200EF87-7B06-4498-9D52-A541CED076B7}"/>
          </ac:picMkLst>
        </pc:picChg>
        <pc:picChg chg="add mod">
          <ac:chgData name="Gu, Xiaofeng" userId="ab2c42ab-48b4-4edd-a896-b0601d2dab36" providerId="ADAL" clId="{E96544B0-E91C-4685-944F-D44116D36CA5}" dt="2022-09-13T12:30:00.985" v="1658" actId="1076"/>
          <ac:picMkLst>
            <pc:docMk/>
            <pc:sldMk cId="3062279568" sldId="267"/>
            <ac:picMk id="7" creationId="{2476D07A-2175-E7B2-21EF-B246A4A3D543}"/>
          </ac:picMkLst>
        </pc:picChg>
        <pc:cxnChg chg="add mod">
          <ac:chgData name="Gu, Xiaofeng" userId="ab2c42ab-48b4-4edd-a896-b0601d2dab36" providerId="ADAL" clId="{E96544B0-E91C-4685-944F-D44116D36CA5}" dt="2022-09-13T12:30:00.985" v="1658" actId="1076"/>
          <ac:cxnSpMkLst>
            <pc:docMk/>
            <pc:sldMk cId="3062279568" sldId="267"/>
            <ac:cxnSpMk id="8" creationId="{0D2AD88C-2277-1834-D578-80C68BA0DEA2}"/>
          </ac:cxnSpMkLst>
        </pc:cxnChg>
      </pc:sldChg>
      <pc:sldChg chg="modSp mod">
        <pc:chgData name="Gu, Xiaofeng" userId="ab2c42ab-48b4-4edd-a896-b0601d2dab36" providerId="ADAL" clId="{E96544B0-E91C-4685-944F-D44116D36CA5}" dt="2022-09-13T12:56:24.258" v="2051" actId="20577"/>
        <pc:sldMkLst>
          <pc:docMk/>
          <pc:sldMk cId="3603671867" sldId="269"/>
        </pc:sldMkLst>
        <pc:spChg chg="mod">
          <ac:chgData name="Gu, Xiaofeng" userId="ab2c42ab-48b4-4edd-a896-b0601d2dab36" providerId="ADAL" clId="{E96544B0-E91C-4685-944F-D44116D36CA5}" dt="2022-09-13T12:56:24.258" v="2051" actId="20577"/>
          <ac:spMkLst>
            <pc:docMk/>
            <pc:sldMk cId="3603671867" sldId="269"/>
            <ac:spMk id="5" creationId="{9AB29256-5394-443E-BC96-854073912C3F}"/>
          </ac:spMkLst>
        </pc:spChg>
      </pc:sldChg>
      <pc:sldChg chg="modSp mod">
        <pc:chgData name="Gu, Xiaofeng" userId="ab2c42ab-48b4-4edd-a896-b0601d2dab36" providerId="ADAL" clId="{E96544B0-E91C-4685-944F-D44116D36CA5}" dt="2022-09-06T16:24:14.041" v="720" actId="6549"/>
        <pc:sldMkLst>
          <pc:docMk/>
          <pc:sldMk cId="1162965965" sldId="270"/>
        </pc:sldMkLst>
        <pc:spChg chg="mod">
          <ac:chgData name="Gu, Xiaofeng" userId="ab2c42ab-48b4-4edd-a896-b0601d2dab36" providerId="ADAL" clId="{E96544B0-E91C-4685-944F-D44116D36CA5}" dt="2022-09-06T16:24:14.041" v="720" actId="6549"/>
          <ac:spMkLst>
            <pc:docMk/>
            <pc:sldMk cId="1162965965" sldId="270"/>
            <ac:spMk id="5" creationId="{9AB29256-5394-443E-BC96-854073912C3F}"/>
          </ac:spMkLst>
        </pc:spChg>
      </pc:sldChg>
      <pc:sldChg chg="modSp add mod ord setBg">
        <pc:chgData name="Gu, Xiaofeng" userId="ab2c42ab-48b4-4edd-a896-b0601d2dab36" providerId="ADAL" clId="{E96544B0-E91C-4685-944F-D44116D36CA5}" dt="2022-09-12T21:02:53.608" v="1237" actId="207"/>
        <pc:sldMkLst>
          <pc:docMk/>
          <pc:sldMk cId="834151483" sldId="272"/>
        </pc:sldMkLst>
        <pc:spChg chg="mod">
          <ac:chgData name="Gu, Xiaofeng" userId="ab2c42ab-48b4-4edd-a896-b0601d2dab36" providerId="ADAL" clId="{E96544B0-E91C-4685-944F-D44116D36CA5}" dt="2022-09-12T20:48:30.569" v="1205" actId="20577"/>
          <ac:spMkLst>
            <pc:docMk/>
            <pc:sldMk cId="834151483" sldId="272"/>
            <ac:spMk id="2" creationId="{975FC3B8-0CA0-4833-87BE-13764142C851}"/>
          </ac:spMkLst>
        </pc:spChg>
        <pc:spChg chg="mod">
          <ac:chgData name="Gu, Xiaofeng" userId="ab2c42ab-48b4-4edd-a896-b0601d2dab36" providerId="ADAL" clId="{E96544B0-E91C-4685-944F-D44116D36CA5}" dt="2022-09-12T21:02:53.608" v="1237" actId="207"/>
          <ac:spMkLst>
            <pc:docMk/>
            <pc:sldMk cId="834151483" sldId="272"/>
            <ac:spMk id="7" creationId="{552EA6FE-6FEF-4510-9F80-56FCFE102BBD}"/>
          </ac:spMkLst>
        </pc:spChg>
      </pc:sldChg>
      <pc:sldChg chg="addSp delSp modSp add del mod">
        <pc:chgData name="Gu, Xiaofeng" userId="ab2c42ab-48b4-4edd-a896-b0601d2dab36" providerId="ADAL" clId="{E96544B0-E91C-4685-944F-D44116D36CA5}" dt="2022-08-25T19:56:44.877" v="442" actId="47"/>
        <pc:sldMkLst>
          <pc:docMk/>
          <pc:sldMk cId="538644328" sldId="275"/>
        </pc:sldMkLst>
        <pc:spChg chg="del">
          <ac:chgData name="Gu, Xiaofeng" userId="ab2c42ab-48b4-4edd-a896-b0601d2dab36" providerId="ADAL" clId="{E96544B0-E91C-4685-944F-D44116D36CA5}" dt="2022-08-25T19:56:18.021" v="437" actId="478"/>
          <ac:spMkLst>
            <pc:docMk/>
            <pc:sldMk cId="538644328" sldId="275"/>
            <ac:spMk id="5" creationId="{C3807A10-3E19-4486-9CF0-638A05247F0A}"/>
          </ac:spMkLst>
        </pc:spChg>
        <pc:spChg chg="del">
          <ac:chgData name="Gu, Xiaofeng" userId="ab2c42ab-48b4-4edd-a896-b0601d2dab36" providerId="ADAL" clId="{E96544B0-E91C-4685-944F-D44116D36CA5}" dt="2022-08-25T19:56:18.021" v="437" actId="478"/>
          <ac:spMkLst>
            <pc:docMk/>
            <pc:sldMk cId="538644328" sldId="275"/>
            <ac:spMk id="6" creationId="{BBB91A30-6EDE-41DB-A051-40321C8DC15A}"/>
          </ac:spMkLst>
        </pc:spChg>
        <pc:spChg chg="mod">
          <ac:chgData name="Gu, Xiaofeng" userId="ab2c42ab-48b4-4edd-a896-b0601d2dab36" providerId="ADAL" clId="{E96544B0-E91C-4685-944F-D44116D36CA5}" dt="2022-08-25T19:55:47.901" v="430" actId="164"/>
          <ac:spMkLst>
            <pc:docMk/>
            <pc:sldMk cId="538644328" sldId="275"/>
            <ac:spMk id="9" creationId="{3EFB9C99-70C3-41FF-BDF2-95382CACDDDA}"/>
          </ac:spMkLst>
        </pc:spChg>
        <pc:spChg chg="del">
          <ac:chgData name="Gu, Xiaofeng" userId="ab2c42ab-48b4-4edd-a896-b0601d2dab36" providerId="ADAL" clId="{E96544B0-E91C-4685-944F-D44116D36CA5}" dt="2022-08-25T19:06:54.835" v="116" actId="478"/>
          <ac:spMkLst>
            <pc:docMk/>
            <pc:sldMk cId="538644328" sldId="275"/>
            <ac:spMk id="13" creationId="{CB0ED20A-FFB7-4371-AB65-41CA85511DCE}"/>
          </ac:spMkLst>
        </pc:spChg>
        <pc:spChg chg="add mod">
          <ac:chgData name="Gu, Xiaofeng" userId="ab2c42ab-48b4-4edd-a896-b0601d2dab36" providerId="ADAL" clId="{E96544B0-E91C-4685-944F-D44116D36CA5}" dt="2022-08-25T19:07:03.103" v="122" actId="20577"/>
          <ac:spMkLst>
            <pc:docMk/>
            <pc:sldMk cId="538644328" sldId="275"/>
            <ac:spMk id="14" creationId="{1B5E355B-7C5C-B58D-64D0-BEE2BAE7D12D}"/>
          </ac:spMkLst>
        </pc:spChg>
        <pc:grpChg chg="add mod">
          <ac:chgData name="Gu, Xiaofeng" userId="ab2c42ab-48b4-4edd-a896-b0601d2dab36" providerId="ADAL" clId="{E96544B0-E91C-4685-944F-D44116D36CA5}" dt="2022-08-25T19:55:47.901" v="430" actId="164"/>
          <ac:grpSpMkLst>
            <pc:docMk/>
            <pc:sldMk cId="538644328" sldId="275"/>
            <ac:grpSpMk id="15" creationId="{698F19FE-8CBC-A7EE-0D15-EED81C022A56}"/>
          </ac:grpSpMkLst>
        </pc:grpChg>
        <pc:picChg chg="del">
          <ac:chgData name="Gu, Xiaofeng" userId="ab2c42ab-48b4-4edd-a896-b0601d2dab36" providerId="ADAL" clId="{E96544B0-E91C-4685-944F-D44116D36CA5}" dt="2022-08-25T19:50:26.771" v="364" actId="21"/>
          <ac:picMkLst>
            <pc:docMk/>
            <pc:sldMk cId="538644328" sldId="275"/>
            <ac:picMk id="2" creationId="{E82EC954-86F5-448D-9EC2-74648EE4E923}"/>
          </ac:picMkLst>
        </pc:picChg>
        <pc:picChg chg="del">
          <ac:chgData name="Gu, Xiaofeng" userId="ab2c42ab-48b4-4edd-a896-b0601d2dab36" providerId="ADAL" clId="{E96544B0-E91C-4685-944F-D44116D36CA5}" dt="2022-08-25T19:56:14.060" v="436" actId="478"/>
          <ac:picMkLst>
            <pc:docMk/>
            <pc:sldMk cId="538644328" sldId="275"/>
            <ac:picMk id="3" creationId="{5925B5D4-4E54-4D21-B127-C731FDCAF107}"/>
          </ac:picMkLst>
        </pc:picChg>
        <pc:picChg chg="add del">
          <ac:chgData name="Gu, Xiaofeng" userId="ab2c42ab-48b4-4edd-a896-b0601d2dab36" providerId="ADAL" clId="{E96544B0-E91C-4685-944F-D44116D36CA5}" dt="2022-08-25T19:56:20.050" v="438" actId="478"/>
          <ac:picMkLst>
            <pc:docMk/>
            <pc:sldMk cId="538644328" sldId="275"/>
            <ac:picMk id="4" creationId="{37197335-4C79-40F3-BE15-922A06901693}"/>
          </ac:picMkLst>
        </pc:picChg>
        <pc:picChg chg="add del mod">
          <ac:chgData name="Gu, Xiaofeng" userId="ab2c42ab-48b4-4edd-a896-b0601d2dab36" providerId="ADAL" clId="{E96544B0-E91C-4685-944F-D44116D36CA5}" dt="2022-08-25T19:55:47.901" v="430" actId="164"/>
          <ac:picMkLst>
            <pc:docMk/>
            <pc:sldMk cId="538644328" sldId="275"/>
            <ac:picMk id="7" creationId="{F48DD6AA-9985-4B5E-99C6-1060F11734D3}"/>
          </ac:picMkLst>
        </pc:picChg>
        <pc:picChg chg="del">
          <ac:chgData name="Gu, Xiaofeng" userId="ab2c42ab-48b4-4edd-a896-b0601d2dab36" providerId="ADAL" clId="{E96544B0-E91C-4685-944F-D44116D36CA5}" dt="2022-08-25T19:56:08.881" v="435" actId="478"/>
          <ac:picMkLst>
            <pc:docMk/>
            <pc:sldMk cId="538644328" sldId="275"/>
            <ac:picMk id="11" creationId="{528A2E73-CD9C-461F-9188-1DDA3EE82D89}"/>
          </ac:picMkLst>
        </pc:picChg>
      </pc:sldChg>
      <pc:sldChg chg="modSp mod">
        <pc:chgData name="Gu, Xiaofeng" userId="ab2c42ab-48b4-4edd-a896-b0601d2dab36" providerId="ADAL" clId="{E96544B0-E91C-4685-944F-D44116D36CA5}" dt="2022-09-13T12:36:08.593" v="1740" actId="113"/>
        <pc:sldMkLst>
          <pc:docMk/>
          <pc:sldMk cId="829616549" sldId="276"/>
        </pc:sldMkLst>
        <pc:spChg chg="mod">
          <ac:chgData name="Gu, Xiaofeng" userId="ab2c42ab-48b4-4edd-a896-b0601d2dab36" providerId="ADAL" clId="{E96544B0-E91C-4685-944F-D44116D36CA5}" dt="2022-09-13T12:36:08.593" v="1740" actId="113"/>
          <ac:spMkLst>
            <pc:docMk/>
            <pc:sldMk cId="829616549" sldId="276"/>
            <ac:spMk id="2" creationId="{0E203838-6000-4BDC-9BA5-8294D1F844B6}"/>
          </ac:spMkLst>
        </pc:spChg>
        <pc:spChg chg="mod">
          <ac:chgData name="Gu, Xiaofeng" userId="ab2c42ab-48b4-4edd-a896-b0601d2dab36" providerId="ADAL" clId="{E96544B0-E91C-4685-944F-D44116D36CA5}" dt="2022-09-12T21:04:14.220" v="1248" actId="6549"/>
          <ac:spMkLst>
            <pc:docMk/>
            <pc:sldMk cId="829616549" sldId="276"/>
            <ac:spMk id="7" creationId="{CD60F3CA-1408-4C90-ABAC-23728849E860}"/>
          </ac:spMkLst>
        </pc:spChg>
        <pc:spChg chg="mod">
          <ac:chgData name="Gu, Xiaofeng" userId="ab2c42ab-48b4-4edd-a896-b0601d2dab36" providerId="ADAL" clId="{E96544B0-E91C-4685-944F-D44116D36CA5}" dt="2022-09-13T12:36:02" v="1738" actId="20577"/>
          <ac:spMkLst>
            <pc:docMk/>
            <pc:sldMk cId="829616549" sldId="276"/>
            <ac:spMk id="14" creationId="{DFDFE36C-1991-4707-A365-0E0935F57511}"/>
          </ac:spMkLst>
        </pc:spChg>
      </pc:sldChg>
      <pc:sldChg chg="modSp mod">
        <pc:chgData name="Gu, Xiaofeng" userId="ab2c42ab-48b4-4edd-a896-b0601d2dab36" providerId="ADAL" clId="{E96544B0-E91C-4685-944F-D44116D36CA5}" dt="2022-09-13T12:38:06.447" v="1756" actId="20577"/>
        <pc:sldMkLst>
          <pc:docMk/>
          <pc:sldMk cId="3076086814" sldId="328"/>
        </pc:sldMkLst>
        <pc:spChg chg="mod">
          <ac:chgData name="Gu, Xiaofeng" userId="ab2c42ab-48b4-4edd-a896-b0601d2dab36" providerId="ADAL" clId="{E96544B0-E91C-4685-944F-D44116D36CA5}" dt="2022-09-13T12:38:06.447" v="1756" actId="20577"/>
          <ac:spMkLst>
            <pc:docMk/>
            <pc:sldMk cId="3076086814" sldId="328"/>
            <ac:spMk id="10" creationId="{6DF5CAF9-767C-4DDD-9B7D-5EAC193D02DC}"/>
          </ac:spMkLst>
        </pc:spChg>
      </pc:sldChg>
      <pc:sldChg chg="addSp delSp modSp mod">
        <pc:chgData name="Gu, Xiaofeng" userId="ab2c42ab-48b4-4edd-a896-b0601d2dab36" providerId="ADAL" clId="{E96544B0-E91C-4685-944F-D44116D36CA5}" dt="2022-09-13T22:02:24.741" v="2366" actId="20577"/>
        <pc:sldMkLst>
          <pc:docMk/>
          <pc:sldMk cId="3984388684" sldId="329"/>
        </pc:sldMkLst>
        <pc:spChg chg="mod">
          <ac:chgData name="Gu, Xiaofeng" userId="ab2c42ab-48b4-4edd-a896-b0601d2dab36" providerId="ADAL" clId="{E96544B0-E91C-4685-944F-D44116D36CA5}" dt="2022-09-13T22:02:24.741" v="2366" actId="20577"/>
          <ac:spMkLst>
            <pc:docMk/>
            <pc:sldMk cId="3984388684" sldId="329"/>
            <ac:spMk id="3" creationId="{2E95F968-2317-4A39-A5FA-2D0C9E6AA977}"/>
          </ac:spMkLst>
        </pc:spChg>
        <pc:spChg chg="mod">
          <ac:chgData name="Gu, Xiaofeng" userId="ab2c42ab-48b4-4edd-a896-b0601d2dab36" providerId="ADAL" clId="{E96544B0-E91C-4685-944F-D44116D36CA5}" dt="2022-09-13T15:06:30.090" v="2065"/>
          <ac:spMkLst>
            <pc:docMk/>
            <pc:sldMk cId="3984388684" sldId="329"/>
            <ac:spMk id="5" creationId="{20E9FDC8-02F6-266F-73F1-0A4F15792058}"/>
          </ac:spMkLst>
        </pc:spChg>
        <pc:spChg chg="del mod">
          <ac:chgData name="Gu, Xiaofeng" userId="ab2c42ab-48b4-4edd-a896-b0601d2dab36" providerId="ADAL" clId="{E96544B0-E91C-4685-944F-D44116D36CA5}" dt="2022-09-13T15:06:55.470" v="2072" actId="478"/>
          <ac:spMkLst>
            <pc:docMk/>
            <pc:sldMk cId="3984388684" sldId="329"/>
            <ac:spMk id="6" creationId="{4A9996AD-47EC-4160-B82D-6724C63E7462}"/>
          </ac:spMkLst>
        </pc:spChg>
        <pc:spChg chg="mod">
          <ac:chgData name="Gu, Xiaofeng" userId="ab2c42ab-48b4-4edd-a896-b0601d2dab36" providerId="ADAL" clId="{E96544B0-E91C-4685-944F-D44116D36CA5}" dt="2022-09-13T15:06:30.090" v="2065"/>
          <ac:spMkLst>
            <pc:docMk/>
            <pc:sldMk cId="3984388684" sldId="329"/>
            <ac:spMk id="7" creationId="{5A694FA2-8D83-EA49-1244-388EDA4E03F9}"/>
          </ac:spMkLst>
        </pc:spChg>
        <pc:spChg chg="mod">
          <ac:chgData name="Gu, Xiaofeng" userId="ab2c42ab-48b4-4edd-a896-b0601d2dab36" providerId="ADAL" clId="{E96544B0-E91C-4685-944F-D44116D36CA5}" dt="2022-09-13T15:06:36.706" v="2068"/>
          <ac:spMkLst>
            <pc:docMk/>
            <pc:sldMk cId="3984388684" sldId="329"/>
            <ac:spMk id="9" creationId="{A352CC3F-9585-CE0E-78E8-03E0ADC1BE93}"/>
          </ac:spMkLst>
        </pc:spChg>
        <pc:spChg chg="mod">
          <ac:chgData name="Gu, Xiaofeng" userId="ab2c42ab-48b4-4edd-a896-b0601d2dab36" providerId="ADAL" clId="{E96544B0-E91C-4685-944F-D44116D36CA5}" dt="2022-09-13T15:07:03.675" v="2073" actId="6549"/>
          <ac:spMkLst>
            <pc:docMk/>
            <pc:sldMk cId="3984388684" sldId="329"/>
            <ac:spMk id="10" creationId="{B3F7AFBC-66DB-8585-FAB5-43F5172852A1}"/>
          </ac:spMkLst>
        </pc:spChg>
        <pc:grpChg chg="add del mod">
          <ac:chgData name="Gu, Xiaofeng" userId="ab2c42ab-48b4-4edd-a896-b0601d2dab36" providerId="ADAL" clId="{E96544B0-E91C-4685-944F-D44116D36CA5}" dt="2022-09-13T15:06:32.584" v="2066"/>
          <ac:grpSpMkLst>
            <pc:docMk/>
            <pc:sldMk cId="3984388684" sldId="329"/>
            <ac:grpSpMk id="4" creationId="{90121DAC-F24E-C0A2-A557-353BE7904046}"/>
          </ac:grpSpMkLst>
        </pc:grpChg>
        <pc:grpChg chg="add mod">
          <ac:chgData name="Gu, Xiaofeng" userId="ab2c42ab-48b4-4edd-a896-b0601d2dab36" providerId="ADAL" clId="{E96544B0-E91C-4685-944F-D44116D36CA5}" dt="2022-09-13T15:06:36.706" v="2068"/>
          <ac:grpSpMkLst>
            <pc:docMk/>
            <pc:sldMk cId="3984388684" sldId="329"/>
            <ac:grpSpMk id="8" creationId="{6D4D6455-A048-2AAE-10BF-E78D9FBA13D3}"/>
          </ac:grpSpMkLst>
        </pc:grpChg>
      </pc:sldChg>
      <pc:sldChg chg="del">
        <pc:chgData name="Gu, Xiaofeng" userId="ab2c42ab-48b4-4edd-a896-b0601d2dab36" providerId="ADAL" clId="{E96544B0-E91C-4685-944F-D44116D36CA5}" dt="2022-08-25T18:48:44.516" v="67" actId="47"/>
        <pc:sldMkLst>
          <pc:docMk/>
          <pc:sldMk cId="167261611" sldId="330"/>
        </pc:sldMkLst>
      </pc:sldChg>
      <pc:sldChg chg="del">
        <pc:chgData name="Gu, Xiaofeng" userId="ab2c42ab-48b4-4edd-a896-b0601d2dab36" providerId="ADAL" clId="{E96544B0-E91C-4685-944F-D44116D36CA5}" dt="2022-08-25T18:48:47.964" v="69" actId="47"/>
        <pc:sldMkLst>
          <pc:docMk/>
          <pc:sldMk cId="869108675" sldId="331"/>
        </pc:sldMkLst>
      </pc:sldChg>
      <pc:sldChg chg="del">
        <pc:chgData name="Gu, Xiaofeng" userId="ab2c42ab-48b4-4edd-a896-b0601d2dab36" providerId="ADAL" clId="{E96544B0-E91C-4685-944F-D44116D36CA5}" dt="2022-08-25T18:48:49.128" v="70" actId="47"/>
        <pc:sldMkLst>
          <pc:docMk/>
          <pc:sldMk cId="1785560800" sldId="332"/>
        </pc:sldMkLst>
      </pc:sldChg>
      <pc:sldChg chg="del">
        <pc:chgData name="Gu, Xiaofeng" userId="ab2c42ab-48b4-4edd-a896-b0601d2dab36" providerId="ADAL" clId="{E96544B0-E91C-4685-944F-D44116D36CA5}" dt="2022-08-25T18:48:50.925" v="72" actId="47"/>
        <pc:sldMkLst>
          <pc:docMk/>
          <pc:sldMk cId="1309095921" sldId="336"/>
        </pc:sldMkLst>
      </pc:sldChg>
      <pc:sldChg chg="del">
        <pc:chgData name="Gu, Xiaofeng" userId="ab2c42ab-48b4-4edd-a896-b0601d2dab36" providerId="ADAL" clId="{E96544B0-E91C-4685-944F-D44116D36CA5}" dt="2022-08-25T18:48:51.782" v="73" actId="47"/>
        <pc:sldMkLst>
          <pc:docMk/>
          <pc:sldMk cId="3837356588" sldId="337"/>
        </pc:sldMkLst>
      </pc:sldChg>
      <pc:sldChg chg="addSp delSp modSp mod addAnim delAnim modAnim">
        <pc:chgData name="Gu, Xiaofeng" userId="ab2c42ab-48b4-4edd-a896-b0601d2dab36" providerId="ADAL" clId="{E96544B0-E91C-4685-944F-D44116D36CA5}" dt="2022-09-13T15:19:42.687" v="2351" actId="1076"/>
        <pc:sldMkLst>
          <pc:docMk/>
          <pc:sldMk cId="3291970114" sldId="341"/>
        </pc:sldMkLst>
        <pc:spChg chg="mod">
          <ac:chgData name="Gu, Xiaofeng" userId="ab2c42ab-48b4-4edd-a896-b0601d2dab36" providerId="ADAL" clId="{E96544B0-E91C-4685-944F-D44116D36CA5}" dt="2022-08-25T19:58:04.299" v="461" actId="20577"/>
          <ac:spMkLst>
            <pc:docMk/>
            <pc:sldMk cId="3291970114" sldId="341"/>
            <ac:spMk id="5" creationId="{4DB12C56-DA75-403A-8C0D-E798951D36B1}"/>
          </ac:spMkLst>
        </pc:spChg>
        <pc:spChg chg="mod">
          <ac:chgData name="Gu, Xiaofeng" userId="ab2c42ab-48b4-4edd-a896-b0601d2dab36" providerId="ADAL" clId="{E96544B0-E91C-4685-944F-D44116D36CA5}" dt="2022-09-13T12:28:15.950" v="1644" actId="165"/>
          <ac:spMkLst>
            <pc:docMk/>
            <pc:sldMk cId="3291970114" sldId="341"/>
            <ac:spMk id="6" creationId="{C87BDFA7-7532-4113-901A-527E5CB371A4}"/>
          </ac:spMkLst>
        </pc:spChg>
        <pc:spChg chg="mod">
          <ac:chgData name="Gu, Xiaofeng" userId="ab2c42ab-48b4-4edd-a896-b0601d2dab36" providerId="ADAL" clId="{E96544B0-E91C-4685-944F-D44116D36CA5}" dt="2022-09-12T21:02:40.344" v="1234" actId="207"/>
          <ac:spMkLst>
            <pc:docMk/>
            <pc:sldMk cId="3291970114" sldId="341"/>
            <ac:spMk id="12" creationId="{42671EE6-75CB-40FE-8D36-B551EB55BE86}"/>
          </ac:spMkLst>
        </pc:spChg>
        <pc:spChg chg="add mod">
          <ac:chgData name="Gu, Xiaofeng" userId="ab2c42ab-48b4-4edd-a896-b0601d2dab36" providerId="ADAL" clId="{E96544B0-E91C-4685-944F-D44116D36CA5}" dt="2022-09-13T13:06:05.218" v="2053" actId="1076"/>
          <ac:spMkLst>
            <pc:docMk/>
            <pc:sldMk cId="3291970114" sldId="341"/>
            <ac:spMk id="14" creationId="{808ADE8A-F940-FEE5-0129-C5DD2D0EFADA}"/>
          </ac:spMkLst>
        </pc:spChg>
        <pc:spChg chg="add del">
          <ac:chgData name="Gu, Xiaofeng" userId="ab2c42ab-48b4-4edd-a896-b0601d2dab36" providerId="ADAL" clId="{E96544B0-E91C-4685-944F-D44116D36CA5}" dt="2022-08-25T19:00:17.129" v="77" actId="22"/>
          <ac:spMkLst>
            <pc:docMk/>
            <pc:sldMk cId="3291970114" sldId="341"/>
            <ac:spMk id="14" creationId="{9DA98452-9718-48E1-968A-351638C6EE8B}"/>
          </ac:spMkLst>
        </pc:spChg>
        <pc:spChg chg="del mod topLvl">
          <ac:chgData name="Gu, Xiaofeng" userId="ab2c42ab-48b4-4edd-a896-b0601d2dab36" providerId="ADAL" clId="{E96544B0-E91C-4685-944F-D44116D36CA5}" dt="2022-09-13T12:29:04.227" v="1650" actId="478"/>
          <ac:spMkLst>
            <pc:docMk/>
            <pc:sldMk cId="3291970114" sldId="341"/>
            <ac:spMk id="19" creationId="{21DA9502-57CF-0F87-076E-D99389B63B98}"/>
          </ac:spMkLst>
        </pc:spChg>
        <pc:grpChg chg="mod">
          <ac:chgData name="Gu, Xiaofeng" userId="ab2c42ab-48b4-4edd-a896-b0601d2dab36" providerId="ADAL" clId="{E96544B0-E91C-4685-944F-D44116D36CA5}" dt="2022-09-13T12:28:15.950" v="1644" actId="165"/>
          <ac:grpSpMkLst>
            <pc:docMk/>
            <pc:sldMk cId="3291970114" sldId="341"/>
            <ac:grpSpMk id="3" creationId="{EB0CFC20-5C1E-47EA-A611-B474117D0A84}"/>
          </ac:grpSpMkLst>
        </pc:grpChg>
        <pc:grpChg chg="mod topLvl">
          <ac:chgData name="Gu, Xiaofeng" userId="ab2c42ab-48b4-4edd-a896-b0601d2dab36" providerId="ADAL" clId="{E96544B0-E91C-4685-944F-D44116D36CA5}" dt="2022-09-13T15:19:42.687" v="2351" actId="1076"/>
          <ac:grpSpMkLst>
            <pc:docMk/>
            <pc:sldMk cId="3291970114" sldId="341"/>
            <ac:grpSpMk id="7" creationId="{766598A0-CD18-4C62-B5D5-C47271845919}"/>
          </ac:grpSpMkLst>
        </pc:grpChg>
        <pc:grpChg chg="add del mod">
          <ac:chgData name="Gu, Xiaofeng" userId="ab2c42ab-48b4-4edd-a896-b0601d2dab36" providerId="ADAL" clId="{E96544B0-E91C-4685-944F-D44116D36CA5}" dt="2022-09-13T12:28:15.950" v="1644" actId="165"/>
          <ac:grpSpMkLst>
            <pc:docMk/>
            <pc:sldMk cId="3291970114" sldId="341"/>
            <ac:grpSpMk id="16" creationId="{E9AF1070-1F11-E916-37DE-65BFE19149F9}"/>
          </ac:grpSpMkLst>
        </pc:grpChg>
        <pc:grpChg chg="add del mod">
          <ac:chgData name="Gu, Xiaofeng" userId="ab2c42ab-48b4-4edd-a896-b0601d2dab36" providerId="ADAL" clId="{E96544B0-E91C-4685-944F-D44116D36CA5}" dt="2022-09-13T12:29:04.227" v="1650" actId="478"/>
          <ac:grpSpMkLst>
            <pc:docMk/>
            <pc:sldMk cId="3291970114" sldId="341"/>
            <ac:grpSpMk id="17" creationId="{9C75E8AC-F697-7505-8163-94CC185CA2A5}"/>
          </ac:grpSpMkLst>
        </pc:grpChg>
        <pc:picChg chg="mod">
          <ac:chgData name="Gu, Xiaofeng" userId="ab2c42ab-48b4-4edd-a896-b0601d2dab36" providerId="ADAL" clId="{E96544B0-E91C-4685-944F-D44116D36CA5}" dt="2022-09-13T12:28:23.504" v="1645" actId="1076"/>
          <ac:picMkLst>
            <pc:docMk/>
            <pc:sldMk cId="3291970114" sldId="341"/>
            <ac:picMk id="4" creationId="{ED69808A-0DF2-4A47-A797-538225F3F636}"/>
          </ac:picMkLst>
        </pc:picChg>
        <pc:picChg chg="mod topLvl">
          <ac:chgData name="Gu, Xiaofeng" userId="ab2c42ab-48b4-4edd-a896-b0601d2dab36" providerId="ADAL" clId="{E96544B0-E91C-4685-944F-D44116D36CA5}" dt="2022-09-13T12:28:15.950" v="1644" actId="165"/>
          <ac:picMkLst>
            <pc:docMk/>
            <pc:sldMk cId="3291970114" sldId="341"/>
            <ac:picMk id="8" creationId="{940668D1-0A92-4FF3-8EE6-84EA71B5D857}"/>
          </ac:picMkLst>
        </pc:picChg>
        <pc:picChg chg="mod">
          <ac:chgData name="Gu, Xiaofeng" userId="ab2c42ab-48b4-4edd-a896-b0601d2dab36" providerId="ADAL" clId="{E96544B0-E91C-4685-944F-D44116D36CA5}" dt="2022-09-13T12:28:15.950" v="1644" actId="165"/>
          <ac:picMkLst>
            <pc:docMk/>
            <pc:sldMk cId="3291970114" sldId="341"/>
            <ac:picMk id="9" creationId="{FBAE86B0-9DDD-4C7F-8868-326C4128EC67}"/>
          </ac:picMkLst>
        </pc:picChg>
        <pc:picChg chg="add del mod">
          <ac:chgData name="Gu, Xiaofeng" userId="ab2c42ab-48b4-4edd-a896-b0601d2dab36" providerId="ADAL" clId="{E96544B0-E91C-4685-944F-D44116D36CA5}" dt="2022-08-25T19:56:33.411" v="439" actId="478"/>
          <ac:picMkLst>
            <pc:docMk/>
            <pc:sldMk cId="3291970114" sldId="341"/>
            <ac:picMk id="15" creationId="{96FFF09C-3FA2-420F-33A5-D4C1FE5240BD}"/>
          </ac:picMkLst>
        </pc:picChg>
        <pc:picChg chg="mod topLvl">
          <ac:chgData name="Gu, Xiaofeng" userId="ab2c42ab-48b4-4edd-a896-b0601d2dab36" providerId="ADAL" clId="{E96544B0-E91C-4685-944F-D44116D36CA5}" dt="2022-09-13T15:19:36.234" v="2350" actId="1076"/>
          <ac:picMkLst>
            <pc:docMk/>
            <pc:sldMk cId="3291970114" sldId="341"/>
            <ac:picMk id="18" creationId="{8D1BA327-B859-CB9D-2EF5-AE2D31D25AB6}"/>
          </ac:picMkLst>
        </pc:picChg>
      </pc:sldChg>
      <pc:sldChg chg="modSp mod">
        <pc:chgData name="Gu, Xiaofeng" userId="ab2c42ab-48b4-4edd-a896-b0601d2dab36" providerId="ADAL" clId="{E96544B0-E91C-4685-944F-D44116D36CA5}" dt="2022-09-13T18:57:36.897" v="2359" actId="1036"/>
        <pc:sldMkLst>
          <pc:docMk/>
          <pc:sldMk cId="2258615174" sldId="342"/>
        </pc:sldMkLst>
        <pc:spChg chg="mod">
          <ac:chgData name="Gu, Xiaofeng" userId="ab2c42ab-48b4-4edd-a896-b0601d2dab36" providerId="ADAL" clId="{E96544B0-E91C-4685-944F-D44116D36CA5}" dt="2022-09-06T16:43:29.287" v="1014" actId="207"/>
          <ac:spMkLst>
            <pc:docMk/>
            <pc:sldMk cId="2258615174" sldId="342"/>
            <ac:spMk id="5" creationId="{24E28F39-B87D-4485-A2B2-1BFB50DC97F4}"/>
          </ac:spMkLst>
        </pc:spChg>
        <pc:spChg chg="mod">
          <ac:chgData name="Gu, Xiaofeng" userId="ab2c42ab-48b4-4edd-a896-b0601d2dab36" providerId="ADAL" clId="{E96544B0-E91C-4685-944F-D44116D36CA5}" dt="2022-09-06T16:43:32.782" v="1015" actId="207"/>
          <ac:spMkLst>
            <pc:docMk/>
            <pc:sldMk cId="2258615174" sldId="342"/>
            <ac:spMk id="6" creationId="{8770CA24-E590-4B38-AFF4-0D627041738E}"/>
          </ac:spMkLst>
        </pc:spChg>
        <pc:grpChg chg="mod">
          <ac:chgData name="Gu, Xiaofeng" userId="ab2c42ab-48b4-4edd-a896-b0601d2dab36" providerId="ADAL" clId="{E96544B0-E91C-4685-944F-D44116D36CA5}" dt="2022-09-13T18:57:36.897" v="2359" actId="1036"/>
          <ac:grpSpMkLst>
            <pc:docMk/>
            <pc:sldMk cId="2258615174" sldId="342"/>
            <ac:grpSpMk id="3" creationId="{318466B0-3C29-49B4-AB75-EA270C941103}"/>
          </ac:grpSpMkLst>
        </pc:grpChg>
      </pc:sldChg>
      <pc:sldChg chg="del">
        <pc:chgData name="Gu, Xiaofeng" userId="ab2c42ab-48b4-4edd-a896-b0601d2dab36" providerId="ADAL" clId="{E96544B0-E91C-4685-944F-D44116D36CA5}" dt="2022-09-06T16:43:16.966" v="1013" actId="47"/>
        <pc:sldMkLst>
          <pc:docMk/>
          <pc:sldMk cId="1744674208" sldId="343"/>
        </pc:sldMkLst>
      </pc:sldChg>
      <pc:sldChg chg="modSp mod">
        <pc:chgData name="Gu, Xiaofeng" userId="ab2c42ab-48b4-4edd-a896-b0601d2dab36" providerId="ADAL" clId="{E96544B0-E91C-4685-944F-D44116D36CA5}" dt="2022-09-06T16:08:05.875" v="576" actId="207"/>
        <pc:sldMkLst>
          <pc:docMk/>
          <pc:sldMk cId="867042027" sldId="344"/>
        </pc:sldMkLst>
        <pc:spChg chg="mod">
          <ac:chgData name="Gu, Xiaofeng" userId="ab2c42ab-48b4-4edd-a896-b0601d2dab36" providerId="ADAL" clId="{E96544B0-E91C-4685-944F-D44116D36CA5}" dt="2022-09-06T16:08:05.875" v="576" actId="207"/>
          <ac:spMkLst>
            <pc:docMk/>
            <pc:sldMk cId="867042027" sldId="344"/>
            <ac:spMk id="5" creationId="{DE40294C-A8BE-4793-ADE2-DD505FFF5FB4}"/>
          </ac:spMkLst>
        </pc:spChg>
      </pc:sldChg>
      <pc:sldChg chg="addSp modSp mod">
        <pc:chgData name="Gu, Xiaofeng" userId="ab2c42ab-48b4-4edd-a896-b0601d2dab36" providerId="ADAL" clId="{E96544B0-E91C-4685-944F-D44116D36CA5}" dt="2022-09-13T13:56:57.813" v="2062" actId="12"/>
        <pc:sldMkLst>
          <pc:docMk/>
          <pc:sldMk cId="3592694351" sldId="345"/>
        </pc:sldMkLst>
        <pc:spChg chg="mod">
          <ac:chgData name="Gu, Xiaofeng" userId="ab2c42ab-48b4-4edd-a896-b0601d2dab36" providerId="ADAL" clId="{E96544B0-E91C-4685-944F-D44116D36CA5}" dt="2022-09-13T13:56:57.813" v="2062" actId="12"/>
          <ac:spMkLst>
            <pc:docMk/>
            <pc:sldMk cId="3592694351" sldId="345"/>
            <ac:spMk id="3" creationId="{84223F1C-4BD0-4DFA-94F0-9793DCD78A36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4" creationId="{BF5EBD59-4EBB-4617-BB81-62460C19A2E3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5" creationId="{2A92DC36-A3E0-4F79-886B-A6BB2C4ED778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6" creationId="{5B396D8A-E4B7-4843-8A26-F82B4663E5C8}"/>
          </ac:spMkLst>
        </pc:spChg>
        <pc:spChg chg="mod">
          <ac:chgData name="Gu, Xiaofeng" userId="ab2c42ab-48b4-4edd-a896-b0601d2dab36" providerId="ADAL" clId="{E96544B0-E91C-4685-944F-D44116D36CA5}" dt="2022-09-13T12:25:18.232" v="1637" actId="1076"/>
          <ac:spMkLst>
            <pc:docMk/>
            <pc:sldMk cId="3592694351" sldId="345"/>
            <ac:spMk id="13" creationId="{00000000-0000-0000-0000-000000000000}"/>
          </ac:spMkLst>
        </pc:spChg>
        <pc:spChg chg="mod">
          <ac:chgData name="Gu, Xiaofeng" userId="ab2c42ab-48b4-4edd-a896-b0601d2dab36" providerId="ADAL" clId="{E96544B0-E91C-4685-944F-D44116D36CA5}" dt="2022-09-06T16:23:16.909" v="706" actId="20577"/>
          <ac:spMkLst>
            <pc:docMk/>
            <pc:sldMk cId="3592694351" sldId="345"/>
            <ac:spMk id="19" creationId="{F3D18B04-34F3-4A4C-8ED0-24567F8ABF91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24" creationId="{89335004-B82F-4515-9A7F-749EB1980261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25" creationId="{C773A074-F598-433F-9443-B2E4187ADDDD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27" creationId="{A36FF72B-CAB7-4ED4-95BB-34E2B3F5DE60}"/>
          </ac:spMkLst>
        </pc:spChg>
        <pc:spChg chg="mod">
          <ac:chgData name="Gu, Xiaofeng" userId="ab2c42ab-48b4-4edd-a896-b0601d2dab36" providerId="ADAL" clId="{E96544B0-E91C-4685-944F-D44116D36CA5}" dt="2022-09-06T16:13:08.347" v="585" actId="164"/>
          <ac:spMkLst>
            <pc:docMk/>
            <pc:sldMk cId="3592694351" sldId="345"/>
            <ac:spMk id="28" creationId="{F915AB25-517C-4648-BF31-E7F759C49A16}"/>
          </ac:spMkLst>
        </pc:spChg>
        <pc:grpChg chg="add mod">
          <ac:chgData name="Gu, Xiaofeng" userId="ab2c42ab-48b4-4edd-a896-b0601d2dab36" providerId="ADAL" clId="{E96544B0-E91C-4685-944F-D44116D36CA5}" dt="2022-09-13T12:25:24.544" v="1639" actId="1076"/>
          <ac:grpSpMkLst>
            <pc:docMk/>
            <pc:sldMk cId="3592694351" sldId="345"/>
            <ac:grpSpMk id="7" creationId="{DD84641A-FAC1-97B8-4CBD-DEEAFD98BDC2}"/>
          </ac:grpSpMkLst>
        </pc:grpChg>
        <pc:grpChg chg="mod">
          <ac:chgData name="Gu, Xiaofeng" userId="ab2c42ab-48b4-4edd-a896-b0601d2dab36" providerId="ADAL" clId="{E96544B0-E91C-4685-944F-D44116D36CA5}" dt="2022-09-13T12:25:19.640" v="1638" actId="1076"/>
          <ac:grpSpMkLst>
            <pc:docMk/>
            <pc:sldMk cId="3592694351" sldId="345"/>
            <ac:grpSpMk id="15" creationId="{144F2C77-0E60-43D0-BF0D-67DAFA73BFB5}"/>
          </ac:grpSpMkLst>
        </pc:grpChg>
        <pc:cxnChg chg="mod">
          <ac:chgData name="Gu, Xiaofeng" userId="ab2c42ab-48b4-4edd-a896-b0601d2dab36" providerId="ADAL" clId="{E96544B0-E91C-4685-944F-D44116D36CA5}" dt="2022-09-06T16:13:08.347" v="585" actId="164"/>
          <ac:cxnSpMkLst>
            <pc:docMk/>
            <pc:sldMk cId="3592694351" sldId="345"/>
            <ac:cxnSpMk id="8" creationId="{24E86088-D1DC-4096-812A-244FA3AA7256}"/>
          </ac:cxnSpMkLst>
        </pc:cxnChg>
        <pc:cxnChg chg="mod">
          <ac:chgData name="Gu, Xiaofeng" userId="ab2c42ab-48b4-4edd-a896-b0601d2dab36" providerId="ADAL" clId="{E96544B0-E91C-4685-944F-D44116D36CA5}" dt="2022-09-06T16:13:08.347" v="585" actId="164"/>
          <ac:cxnSpMkLst>
            <pc:docMk/>
            <pc:sldMk cId="3592694351" sldId="345"/>
            <ac:cxnSpMk id="10" creationId="{0815B1BC-5D22-4083-9102-B1829C0ED73F}"/>
          </ac:cxnSpMkLst>
        </pc:cxnChg>
      </pc:sldChg>
      <pc:sldChg chg="del">
        <pc:chgData name="Gu, Xiaofeng" userId="ab2c42ab-48b4-4edd-a896-b0601d2dab36" providerId="ADAL" clId="{E96544B0-E91C-4685-944F-D44116D36CA5}" dt="2022-08-25T18:47:19.715" v="65" actId="47"/>
        <pc:sldMkLst>
          <pc:docMk/>
          <pc:sldMk cId="1335043228" sldId="347"/>
        </pc:sldMkLst>
      </pc:sldChg>
      <pc:sldChg chg="modSp add del mod">
        <pc:chgData name="Gu, Xiaofeng" userId="ab2c42ab-48b4-4edd-a896-b0601d2dab36" providerId="ADAL" clId="{E96544B0-E91C-4685-944F-D44116D36CA5}" dt="2022-08-25T19:12:21.672" v="156" actId="2696"/>
        <pc:sldMkLst>
          <pc:docMk/>
          <pc:sldMk cId="396358318" sldId="350"/>
        </pc:sldMkLst>
        <pc:spChg chg="mod">
          <ac:chgData name="Gu, Xiaofeng" userId="ab2c42ab-48b4-4edd-a896-b0601d2dab36" providerId="ADAL" clId="{E96544B0-E91C-4685-944F-D44116D36CA5}" dt="2022-08-25T19:11:09.447" v="153" actId="20577"/>
          <ac:spMkLst>
            <pc:docMk/>
            <pc:sldMk cId="396358318" sldId="350"/>
            <ac:spMk id="14" creationId="{D1370A4D-3ACF-4CF4-8134-62815EEDE26E}"/>
          </ac:spMkLst>
        </pc:spChg>
      </pc:sldChg>
      <pc:sldChg chg="modSp add del mod">
        <pc:chgData name="Gu, Xiaofeng" userId="ab2c42ab-48b4-4edd-a896-b0601d2dab36" providerId="ADAL" clId="{E96544B0-E91C-4685-944F-D44116D36CA5}" dt="2022-08-25T19:28:15.225" v="191" actId="47"/>
        <pc:sldMkLst>
          <pc:docMk/>
          <pc:sldMk cId="3945803757" sldId="350"/>
        </pc:sldMkLst>
        <pc:spChg chg="mod">
          <ac:chgData name="Gu, Xiaofeng" userId="ab2c42ab-48b4-4edd-a896-b0601d2dab36" providerId="ADAL" clId="{E96544B0-E91C-4685-944F-D44116D36CA5}" dt="2022-08-25T19:27:18.710" v="190" actId="20577"/>
          <ac:spMkLst>
            <pc:docMk/>
            <pc:sldMk cId="3945803757" sldId="350"/>
            <ac:spMk id="14" creationId="{D1370A4D-3ACF-4CF4-8134-62815EEDE26E}"/>
          </ac:spMkLst>
        </pc:spChg>
      </pc:sldChg>
      <pc:sldChg chg="modSp mod">
        <pc:chgData name="Gu, Xiaofeng" userId="ab2c42ab-48b4-4edd-a896-b0601d2dab36" providerId="ADAL" clId="{E96544B0-E91C-4685-944F-D44116D36CA5}" dt="2022-09-13T12:33:17.406" v="1719" actId="20577"/>
        <pc:sldMkLst>
          <pc:docMk/>
          <pc:sldMk cId="3664801566" sldId="351"/>
        </pc:sldMkLst>
        <pc:spChg chg="mod">
          <ac:chgData name="Gu, Xiaofeng" userId="ab2c42ab-48b4-4edd-a896-b0601d2dab36" providerId="ADAL" clId="{E96544B0-E91C-4685-944F-D44116D36CA5}" dt="2022-09-13T12:33:17.406" v="1719" actId="20577"/>
          <ac:spMkLst>
            <pc:docMk/>
            <pc:sldMk cId="3664801566" sldId="351"/>
            <ac:spMk id="7" creationId="{6FE5BDBF-D222-4A52-BF9A-800584E62DCD}"/>
          </ac:spMkLst>
        </pc:spChg>
      </pc:sldChg>
      <pc:sldChg chg="addSp modSp mod">
        <pc:chgData name="Gu, Xiaofeng" userId="ab2c42ab-48b4-4edd-a896-b0601d2dab36" providerId="ADAL" clId="{E96544B0-E91C-4685-944F-D44116D36CA5}" dt="2022-09-13T12:38:19.819" v="1764" actId="20577"/>
        <pc:sldMkLst>
          <pc:docMk/>
          <pc:sldMk cId="4146181862" sldId="352"/>
        </pc:sldMkLst>
        <pc:spChg chg="mod">
          <ac:chgData name="Gu, Xiaofeng" userId="ab2c42ab-48b4-4edd-a896-b0601d2dab36" providerId="ADAL" clId="{E96544B0-E91C-4685-944F-D44116D36CA5}" dt="2022-09-13T12:38:19.819" v="1764" actId="20577"/>
          <ac:spMkLst>
            <pc:docMk/>
            <pc:sldMk cId="4146181862" sldId="352"/>
            <ac:spMk id="7" creationId="{CD60F3CA-1408-4C90-ABAC-23728849E860}"/>
          </ac:spMkLst>
        </pc:spChg>
        <pc:cxnChg chg="add mod">
          <ac:chgData name="Gu, Xiaofeng" userId="ab2c42ab-48b4-4edd-a896-b0601d2dab36" providerId="ADAL" clId="{E96544B0-E91C-4685-944F-D44116D36CA5}" dt="2022-09-13T12:34:15.833" v="1723" actId="1035"/>
          <ac:cxnSpMkLst>
            <pc:docMk/>
            <pc:sldMk cId="4146181862" sldId="352"/>
            <ac:cxnSpMk id="4" creationId="{D8B064DB-D92E-2082-08A9-B4D6DE6EC204}"/>
          </ac:cxnSpMkLst>
        </pc:cxnChg>
        <pc:cxnChg chg="mod">
          <ac:chgData name="Gu, Xiaofeng" userId="ab2c42ab-48b4-4edd-a896-b0601d2dab36" providerId="ADAL" clId="{E96544B0-E91C-4685-944F-D44116D36CA5}" dt="2022-09-13T12:34:30.943" v="1724" actId="208"/>
          <ac:cxnSpMkLst>
            <pc:docMk/>
            <pc:sldMk cId="4146181862" sldId="352"/>
            <ac:cxnSpMk id="9" creationId="{BD142ECC-F51F-4CDA-B400-E0B2BCF690A9}"/>
          </ac:cxnSpMkLst>
        </pc:cxnChg>
      </pc:sldChg>
      <pc:sldChg chg="modSp mod">
        <pc:chgData name="Gu, Xiaofeng" userId="ab2c42ab-48b4-4edd-a896-b0601d2dab36" providerId="ADAL" clId="{E96544B0-E91C-4685-944F-D44116D36CA5}" dt="2022-09-13T12:41:04.262" v="1823" actId="20577"/>
        <pc:sldMkLst>
          <pc:docMk/>
          <pc:sldMk cId="2380844106" sldId="353"/>
        </pc:sldMkLst>
        <pc:spChg chg="mod">
          <ac:chgData name="Gu, Xiaofeng" userId="ab2c42ab-48b4-4edd-a896-b0601d2dab36" providerId="ADAL" clId="{E96544B0-E91C-4685-944F-D44116D36CA5}" dt="2022-09-13T12:39:46.978" v="1789" actId="20577"/>
          <ac:spMkLst>
            <pc:docMk/>
            <pc:sldMk cId="2380844106" sldId="353"/>
            <ac:spMk id="15" creationId="{4D0BF5FB-14F1-4458-A0BA-566E3EB05284}"/>
          </ac:spMkLst>
        </pc:spChg>
        <pc:spChg chg="mod">
          <ac:chgData name="Gu, Xiaofeng" userId="ab2c42ab-48b4-4edd-a896-b0601d2dab36" providerId="ADAL" clId="{E96544B0-E91C-4685-944F-D44116D36CA5}" dt="2022-09-13T12:41:04.262" v="1823" actId="20577"/>
          <ac:spMkLst>
            <pc:docMk/>
            <pc:sldMk cId="2380844106" sldId="353"/>
            <ac:spMk id="18" creationId="{21924BDB-3EC4-4695-9482-C38BA10398BA}"/>
          </ac:spMkLst>
        </pc:spChg>
      </pc:sldChg>
      <pc:sldChg chg="del">
        <pc:chgData name="Gu, Xiaofeng" userId="ab2c42ab-48b4-4edd-a896-b0601d2dab36" providerId="ADAL" clId="{E96544B0-E91C-4685-944F-D44116D36CA5}" dt="2022-08-25T19:24:26.780" v="168" actId="47"/>
        <pc:sldMkLst>
          <pc:docMk/>
          <pc:sldMk cId="2866012300" sldId="355"/>
        </pc:sldMkLst>
      </pc:sldChg>
      <pc:sldChg chg="del">
        <pc:chgData name="Gu, Xiaofeng" userId="ab2c42ab-48b4-4edd-a896-b0601d2dab36" providerId="ADAL" clId="{E96544B0-E91C-4685-944F-D44116D36CA5}" dt="2022-08-25T18:47:21.535" v="66" actId="47"/>
        <pc:sldMkLst>
          <pc:docMk/>
          <pc:sldMk cId="3090397248" sldId="356"/>
        </pc:sldMkLst>
      </pc:sldChg>
      <pc:sldChg chg="modSp mod">
        <pc:chgData name="Gu, Xiaofeng" userId="ab2c42ab-48b4-4edd-a896-b0601d2dab36" providerId="ADAL" clId="{E96544B0-E91C-4685-944F-D44116D36CA5}" dt="2022-09-13T12:21:41.647" v="1471" actId="20577"/>
        <pc:sldMkLst>
          <pc:docMk/>
          <pc:sldMk cId="1868009920" sldId="357"/>
        </pc:sldMkLst>
        <pc:spChg chg="mod">
          <ac:chgData name="Gu, Xiaofeng" userId="ab2c42ab-48b4-4edd-a896-b0601d2dab36" providerId="ADAL" clId="{E96544B0-E91C-4685-944F-D44116D36CA5}" dt="2022-09-06T16:49:06.046" v="1081" actId="1076"/>
          <ac:spMkLst>
            <pc:docMk/>
            <pc:sldMk cId="1868009920" sldId="357"/>
            <ac:spMk id="3" creationId="{84223F1C-4BD0-4DFA-94F0-9793DCD78A36}"/>
          </ac:spMkLst>
        </pc:spChg>
        <pc:spChg chg="mod">
          <ac:chgData name="Gu, Xiaofeng" userId="ab2c42ab-48b4-4edd-a896-b0601d2dab36" providerId="ADAL" clId="{E96544B0-E91C-4685-944F-D44116D36CA5}" dt="2022-09-06T16:49:09.059" v="1082" actId="1076"/>
          <ac:spMkLst>
            <pc:docMk/>
            <pc:sldMk cId="1868009920" sldId="357"/>
            <ac:spMk id="4" creationId="{D62C53D6-B281-4A75-8C4E-5D64386F6208}"/>
          </ac:spMkLst>
        </pc:spChg>
        <pc:spChg chg="mod">
          <ac:chgData name="Gu, Xiaofeng" userId="ab2c42ab-48b4-4edd-a896-b0601d2dab36" providerId="ADAL" clId="{E96544B0-E91C-4685-944F-D44116D36CA5}" dt="2022-09-06T16:23:11.029" v="705"/>
          <ac:spMkLst>
            <pc:docMk/>
            <pc:sldMk cId="1868009920" sldId="357"/>
            <ac:spMk id="19" creationId="{F3D18B04-34F3-4A4C-8ED0-24567F8ABF91}"/>
          </ac:spMkLst>
        </pc:spChg>
        <pc:spChg chg="mod">
          <ac:chgData name="Gu, Xiaofeng" userId="ab2c42ab-48b4-4edd-a896-b0601d2dab36" providerId="ADAL" clId="{E96544B0-E91C-4685-944F-D44116D36CA5}" dt="2022-09-13T12:21:41.647" v="1471" actId="20577"/>
          <ac:spMkLst>
            <pc:docMk/>
            <pc:sldMk cId="1868009920" sldId="357"/>
            <ac:spMk id="23" creationId="{7B562665-E9BB-4AEB-81B1-9CB9F04CD5DB}"/>
          </ac:spMkLst>
        </pc:spChg>
        <pc:spChg chg="mod">
          <ac:chgData name="Gu, Xiaofeng" userId="ab2c42ab-48b4-4edd-a896-b0601d2dab36" providerId="ADAL" clId="{E96544B0-E91C-4685-944F-D44116D36CA5}" dt="2022-09-06T16:48:46.027" v="1079" actId="20577"/>
          <ac:spMkLst>
            <pc:docMk/>
            <pc:sldMk cId="1868009920" sldId="357"/>
            <ac:spMk id="24" creationId="{92C5E70D-7E5E-4CDA-90A2-A02BCB4094E7}"/>
          </ac:spMkLst>
        </pc:spChg>
      </pc:sldChg>
      <pc:sldChg chg="add del">
        <pc:chgData name="Gu, Xiaofeng" userId="ab2c42ab-48b4-4edd-a896-b0601d2dab36" providerId="ADAL" clId="{E96544B0-E91C-4685-944F-D44116D36CA5}" dt="2022-09-06T16:16:18.399" v="636"/>
        <pc:sldMkLst>
          <pc:docMk/>
          <pc:sldMk cId="2566558499" sldId="1367"/>
        </pc:sldMkLst>
      </pc:sldChg>
      <pc:sldChg chg="addSp delSp modSp add mod">
        <pc:chgData name="Gu, Xiaofeng" userId="ab2c42ab-48b4-4edd-a896-b0601d2dab36" providerId="ADAL" clId="{E96544B0-E91C-4685-944F-D44116D36CA5}" dt="2022-09-15T12:45:35.063" v="2391" actId="6549"/>
        <pc:sldMkLst>
          <pc:docMk/>
          <pc:sldMk cId="1167152365" sldId="2097"/>
        </pc:sldMkLst>
        <pc:spChg chg="del mod">
          <ac:chgData name="Gu, Xiaofeng" userId="ab2c42ab-48b4-4edd-a896-b0601d2dab36" providerId="ADAL" clId="{E96544B0-E91C-4685-944F-D44116D36CA5}" dt="2022-08-25T19:58:46.549" v="463" actId="478"/>
          <ac:spMkLst>
            <pc:docMk/>
            <pc:sldMk cId="1167152365" sldId="2097"/>
            <ac:spMk id="2" creationId="{CDAB4EF8-D76E-4765-A0D0-38227D3F3A12}"/>
          </ac:spMkLst>
        </pc:spChg>
        <pc:spChg chg="del mod">
          <ac:chgData name="Gu, Xiaofeng" userId="ab2c42ab-48b4-4edd-a896-b0601d2dab36" providerId="ADAL" clId="{E96544B0-E91C-4685-944F-D44116D36CA5}" dt="2022-09-13T12:47:30.694" v="1844" actId="478"/>
          <ac:spMkLst>
            <pc:docMk/>
            <pc:sldMk cId="1167152365" sldId="2097"/>
            <ac:spMk id="3" creationId="{017EDE2A-BE1A-4BF3-988E-F06B1EF0399D}"/>
          </ac:spMkLst>
        </pc:spChg>
        <pc:spChg chg="add mod">
          <ac:chgData name="Gu, Xiaofeng" userId="ab2c42ab-48b4-4edd-a896-b0601d2dab36" providerId="ADAL" clId="{E96544B0-E91C-4685-944F-D44116D36CA5}" dt="2022-09-15T12:45:35.063" v="2391" actId="6549"/>
          <ac:spMkLst>
            <pc:docMk/>
            <pc:sldMk cId="1167152365" sldId="2097"/>
            <ac:spMk id="3" creationId="{C0A9F88B-43AD-7CF4-6AB3-F6416EA60A0B}"/>
          </ac:spMkLst>
        </pc:spChg>
        <pc:spChg chg="add del mod">
          <ac:chgData name="Gu, Xiaofeng" userId="ab2c42ab-48b4-4edd-a896-b0601d2dab36" providerId="ADAL" clId="{E96544B0-E91C-4685-944F-D44116D36CA5}" dt="2022-09-13T12:47:28.127" v="1843" actId="478"/>
          <ac:spMkLst>
            <pc:docMk/>
            <pc:sldMk cId="1167152365" sldId="2097"/>
            <ac:spMk id="6" creationId="{87114F95-E556-4DBB-9F23-6E0DE1625D58}"/>
          </ac:spMkLst>
        </pc:spChg>
        <pc:spChg chg="add del mod">
          <ac:chgData name="Gu, Xiaofeng" userId="ab2c42ab-48b4-4edd-a896-b0601d2dab36" providerId="ADAL" clId="{E96544B0-E91C-4685-944F-D44116D36CA5}" dt="2022-08-25T19:58:49.794" v="464" actId="478"/>
          <ac:spMkLst>
            <pc:docMk/>
            <pc:sldMk cId="1167152365" sldId="2097"/>
            <ac:spMk id="7" creationId="{CD7A2A3F-8DB6-645C-27F7-2A640784B1CB}"/>
          </ac:spMkLst>
        </pc:spChg>
        <pc:spChg chg="add del mod">
          <ac:chgData name="Gu, Xiaofeng" userId="ab2c42ab-48b4-4edd-a896-b0601d2dab36" providerId="ADAL" clId="{E96544B0-E91C-4685-944F-D44116D36CA5}" dt="2022-09-13T12:50:21.462" v="1866" actId="478"/>
          <ac:spMkLst>
            <pc:docMk/>
            <pc:sldMk cId="1167152365" sldId="2097"/>
            <ac:spMk id="8" creationId="{25D90203-889E-B905-2C3A-835FCA2EB256}"/>
          </ac:spMkLst>
        </pc:spChg>
        <pc:spChg chg="add del mod">
          <ac:chgData name="Gu, Xiaofeng" userId="ab2c42ab-48b4-4edd-a896-b0601d2dab36" providerId="ADAL" clId="{E96544B0-E91C-4685-944F-D44116D36CA5}" dt="2022-09-13T12:47:23.370" v="1842" actId="478"/>
          <ac:spMkLst>
            <pc:docMk/>
            <pc:sldMk cId="1167152365" sldId="2097"/>
            <ac:spMk id="9" creationId="{2BEEE831-1C5F-4707-0ED6-72479A7AD108}"/>
          </ac:spMkLst>
        </pc:spChg>
        <pc:spChg chg="mod">
          <ac:chgData name="Gu, Xiaofeng" userId="ab2c42ab-48b4-4edd-a896-b0601d2dab36" providerId="ADAL" clId="{E96544B0-E91C-4685-944F-D44116D36CA5}" dt="2022-09-13T12:50:09.116" v="1863"/>
          <ac:spMkLst>
            <pc:docMk/>
            <pc:sldMk cId="1167152365" sldId="2097"/>
            <ac:spMk id="11" creationId="{0E587679-A44B-BE69-D024-3A735D5A1620}"/>
          </ac:spMkLst>
        </pc:spChg>
        <pc:spChg chg="mod">
          <ac:chgData name="Gu, Xiaofeng" userId="ab2c42ab-48b4-4edd-a896-b0601d2dab36" providerId="ADAL" clId="{E96544B0-E91C-4685-944F-D44116D36CA5}" dt="2022-09-13T12:50:17.891" v="1865"/>
          <ac:spMkLst>
            <pc:docMk/>
            <pc:sldMk cId="1167152365" sldId="2097"/>
            <ac:spMk id="12" creationId="{6348EDBF-B0B7-4DAD-5ECE-23F5D8E5D2DC}"/>
          </ac:spMkLst>
        </pc:spChg>
        <pc:grpChg chg="add mod">
          <ac:chgData name="Gu, Xiaofeng" userId="ab2c42ab-48b4-4edd-a896-b0601d2dab36" providerId="ADAL" clId="{E96544B0-E91C-4685-944F-D44116D36CA5}" dt="2022-09-13T12:50:09.116" v="1863"/>
          <ac:grpSpMkLst>
            <pc:docMk/>
            <pc:sldMk cId="1167152365" sldId="2097"/>
            <ac:grpSpMk id="10" creationId="{9A3CA2B9-CB57-ACF0-FB25-10C505A34310}"/>
          </ac:grpSpMkLst>
        </pc:grpChg>
        <pc:picChg chg="add mod ord">
          <ac:chgData name="Gu, Xiaofeng" userId="ab2c42ab-48b4-4edd-a896-b0601d2dab36" providerId="ADAL" clId="{E96544B0-E91C-4685-944F-D44116D36CA5}" dt="2022-09-13T12:48:18.550" v="1860" actId="1076"/>
          <ac:picMkLst>
            <pc:docMk/>
            <pc:sldMk cId="1167152365" sldId="2097"/>
            <ac:picMk id="5" creationId="{58EC2796-5800-818D-B3CB-C796E990C22B}"/>
          </ac:picMkLst>
        </pc:picChg>
        <pc:picChg chg="add del mod">
          <ac:chgData name="Gu, Xiaofeng" userId="ab2c42ab-48b4-4edd-a896-b0601d2dab36" providerId="ADAL" clId="{E96544B0-E91C-4685-944F-D44116D36CA5}" dt="2022-09-13T12:48:18.550" v="1860" actId="1076"/>
          <ac:picMkLst>
            <pc:docMk/>
            <pc:sldMk cId="1167152365" sldId="2097"/>
            <ac:picMk id="14" creationId="{7B25F787-7E5C-488A-90DB-73E9B7ED6490}"/>
          </ac:picMkLst>
        </pc:picChg>
      </pc:sldChg>
      <pc:sldChg chg="addSp delSp modSp add mod ord">
        <pc:chgData name="Gu, Xiaofeng" userId="ab2c42ab-48b4-4edd-a896-b0601d2dab36" providerId="ADAL" clId="{E96544B0-E91C-4685-944F-D44116D36CA5}" dt="2022-09-13T12:50:38.478" v="1868"/>
        <pc:sldMkLst>
          <pc:docMk/>
          <pc:sldMk cId="3590688448" sldId="2303"/>
        </pc:sldMkLst>
        <pc:spChg chg="mod">
          <ac:chgData name="Gu, Xiaofeng" userId="ab2c42ab-48b4-4edd-a896-b0601d2dab36" providerId="ADAL" clId="{E96544B0-E91C-4685-944F-D44116D36CA5}" dt="2022-09-13T12:50:38.478" v="1868"/>
          <ac:spMkLst>
            <pc:docMk/>
            <pc:sldMk cId="3590688448" sldId="2303"/>
            <ac:spMk id="4" creationId="{544B263B-442E-3152-5CCD-A99BC3FAEF48}"/>
          </ac:spMkLst>
        </pc:spChg>
        <pc:spChg chg="add del mod">
          <ac:chgData name="Gu, Xiaofeng" userId="ab2c42ab-48b4-4edd-a896-b0601d2dab36" providerId="ADAL" clId="{E96544B0-E91C-4685-944F-D44116D36CA5}" dt="2022-08-25T19:47:32.863" v="341" actId="478"/>
          <ac:spMkLst>
            <pc:docMk/>
            <pc:sldMk cId="3590688448" sldId="2303"/>
            <ac:spMk id="4" creationId="{6353EB21-EEB7-43B4-A491-2BEAEDF57220}"/>
          </ac:spMkLst>
        </pc:spChg>
        <pc:spChg chg="del mod">
          <ac:chgData name="Gu, Xiaofeng" userId="ab2c42ab-48b4-4edd-a896-b0601d2dab36" providerId="ADAL" clId="{E96544B0-E91C-4685-944F-D44116D36CA5}" dt="2022-08-25T19:47:28.689" v="340" actId="478"/>
          <ac:spMkLst>
            <pc:docMk/>
            <pc:sldMk cId="3590688448" sldId="2303"/>
            <ac:spMk id="5" creationId="{0CDA40AB-EA62-4AAE-A9F3-1D67EDD3158F}"/>
          </ac:spMkLst>
        </pc:spChg>
        <pc:spChg chg="mod">
          <ac:chgData name="Gu, Xiaofeng" userId="ab2c42ab-48b4-4edd-a896-b0601d2dab36" providerId="ADAL" clId="{E96544B0-E91C-4685-944F-D44116D36CA5}" dt="2022-09-13T12:50:38.478" v="1868"/>
          <ac:spMkLst>
            <pc:docMk/>
            <pc:sldMk cId="3590688448" sldId="2303"/>
            <ac:spMk id="5" creationId="{BFD2B420-1954-B435-9D12-602466844F0B}"/>
          </ac:spMkLst>
        </pc:spChg>
        <pc:spChg chg="del mod">
          <ac:chgData name="Gu, Xiaofeng" userId="ab2c42ab-48b4-4edd-a896-b0601d2dab36" providerId="ADAL" clId="{E96544B0-E91C-4685-944F-D44116D36CA5}" dt="2022-08-25T19:45:30.895" v="301" actId="478"/>
          <ac:spMkLst>
            <pc:docMk/>
            <pc:sldMk cId="3590688448" sldId="2303"/>
            <ac:spMk id="8" creationId="{9C9BB7E2-92B1-44F4-937C-084BA81AEE90}"/>
          </ac:spMkLst>
        </pc:spChg>
        <pc:spChg chg="add del mod">
          <ac:chgData name="Gu, Xiaofeng" userId="ab2c42ab-48b4-4edd-a896-b0601d2dab36" providerId="ADAL" clId="{E96544B0-E91C-4685-944F-D44116D36CA5}" dt="2022-09-13T12:50:38.046" v="1867" actId="478"/>
          <ac:spMkLst>
            <pc:docMk/>
            <pc:sldMk cId="3590688448" sldId="2303"/>
            <ac:spMk id="9" creationId="{8DC29594-2DAF-3D79-28DD-63C482E094CD}"/>
          </ac:spMkLst>
        </pc:spChg>
        <pc:grpChg chg="add mod">
          <ac:chgData name="Gu, Xiaofeng" userId="ab2c42ab-48b4-4edd-a896-b0601d2dab36" providerId="ADAL" clId="{E96544B0-E91C-4685-944F-D44116D36CA5}" dt="2022-09-13T12:50:38.478" v="1868"/>
          <ac:grpSpMkLst>
            <pc:docMk/>
            <pc:sldMk cId="3590688448" sldId="2303"/>
            <ac:grpSpMk id="3" creationId="{77B1A018-9089-CAF5-E9C3-1721BBE7B95A}"/>
          </ac:grpSpMkLst>
        </pc:grpChg>
        <pc:graphicFrameChg chg="add mod modGraphic">
          <ac:chgData name="Gu, Xiaofeng" userId="ab2c42ab-48b4-4edd-a896-b0601d2dab36" providerId="ADAL" clId="{E96544B0-E91C-4685-944F-D44116D36CA5}" dt="2022-09-06T16:11:43.056" v="583" actId="207"/>
          <ac:graphicFrameMkLst>
            <pc:docMk/>
            <pc:sldMk cId="3590688448" sldId="2303"/>
            <ac:graphicFrameMk id="2" creationId="{97F03F35-DAA6-0792-C951-DBB45342146E}"/>
          </ac:graphicFrameMkLst>
        </pc:graphicFrameChg>
        <pc:graphicFrameChg chg="mod modGraphic">
          <ac:chgData name="Gu, Xiaofeng" userId="ab2c42ab-48b4-4edd-a896-b0601d2dab36" providerId="ADAL" clId="{E96544B0-E91C-4685-944F-D44116D36CA5}" dt="2022-09-06T16:12:06.320" v="584" actId="207"/>
          <ac:graphicFrameMkLst>
            <pc:docMk/>
            <pc:sldMk cId="3590688448" sldId="2303"/>
            <ac:graphicFrameMk id="7" creationId="{CF640C6A-654D-47E2-B565-5B94DBA5EFE6}"/>
          </ac:graphicFrameMkLst>
        </pc:graphicFrameChg>
      </pc:sldChg>
      <pc:sldChg chg="addSp delSp modSp add del mod">
        <pc:chgData name="Gu, Xiaofeng" userId="ab2c42ab-48b4-4edd-a896-b0601d2dab36" providerId="ADAL" clId="{E96544B0-E91C-4685-944F-D44116D36CA5}" dt="2022-08-25T19:45:44.138" v="303" actId="47"/>
        <pc:sldMkLst>
          <pc:docMk/>
          <pc:sldMk cId="1953850830" sldId="2304"/>
        </pc:sldMkLst>
        <pc:spChg chg="add del mod">
          <ac:chgData name="Gu, Xiaofeng" userId="ab2c42ab-48b4-4edd-a896-b0601d2dab36" providerId="ADAL" clId="{E96544B0-E91C-4685-944F-D44116D36CA5}" dt="2022-08-25T19:45:41.005" v="302" actId="478"/>
          <ac:spMkLst>
            <pc:docMk/>
            <pc:sldMk cId="1953850830" sldId="2304"/>
            <ac:spMk id="3" creationId="{6D06ED55-87C2-7AF5-4FA1-38645237726E}"/>
          </ac:spMkLst>
        </pc:spChg>
        <pc:graphicFrameChg chg="del">
          <ac:chgData name="Gu, Xiaofeng" userId="ab2c42ab-48b4-4edd-a896-b0601d2dab36" providerId="ADAL" clId="{E96544B0-E91C-4685-944F-D44116D36CA5}" dt="2022-08-25T19:44:15.181" v="287" actId="21"/>
          <ac:graphicFrameMkLst>
            <pc:docMk/>
            <pc:sldMk cId="1953850830" sldId="2304"/>
            <ac:graphicFrameMk id="7" creationId="{CF640C6A-654D-47E2-B565-5B94DBA5EFE6}"/>
          </ac:graphicFrameMkLst>
        </pc:graphicFrameChg>
      </pc:sldChg>
      <pc:sldChg chg="addSp delSp modSp add mod">
        <pc:chgData name="Gu, Xiaofeng" userId="ab2c42ab-48b4-4edd-a896-b0601d2dab36" providerId="ADAL" clId="{E96544B0-E91C-4685-944F-D44116D36CA5}" dt="2022-09-13T13:37:41.974" v="2061" actId="255"/>
        <pc:sldMkLst>
          <pc:docMk/>
          <pc:sldMk cId="2087806291" sldId="2305"/>
        </pc:sldMkLst>
        <pc:spChg chg="add mod">
          <ac:chgData name="Gu, Xiaofeng" userId="ab2c42ab-48b4-4edd-a896-b0601d2dab36" providerId="ADAL" clId="{E96544B0-E91C-4685-944F-D44116D36CA5}" dt="2022-09-13T13:37:41.974" v="2061" actId="255"/>
          <ac:spMkLst>
            <pc:docMk/>
            <pc:sldMk cId="2087806291" sldId="2305"/>
            <ac:spMk id="4" creationId="{766838DF-3EDF-B98B-5A05-97C6280CED13}"/>
          </ac:spMkLst>
        </pc:spChg>
        <pc:spChg chg="mod">
          <ac:chgData name="Gu, Xiaofeng" userId="ab2c42ab-48b4-4edd-a896-b0601d2dab36" providerId="ADAL" clId="{E96544B0-E91C-4685-944F-D44116D36CA5}" dt="2022-09-13T13:37:36.799" v="2060" actId="255"/>
          <ac:spMkLst>
            <pc:docMk/>
            <pc:sldMk cId="2087806291" sldId="2305"/>
            <ac:spMk id="5" creationId="{0CDA40AB-EA62-4AAE-A9F3-1D67EDD3158F}"/>
          </ac:spMkLst>
        </pc:spChg>
        <pc:spChg chg="add del mod">
          <ac:chgData name="Gu, Xiaofeng" userId="ab2c42ab-48b4-4edd-a896-b0601d2dab36" providerId="ADAL" clId="{E96544B0-E91C-4685-944F-D44116D36CA5}" dt="2022-09-13T12:50:48.886" v="1869" actId="478"/>
          <ac:spMkLst>
            <pc:docMk/>
            <pc:sldMk cId="2087806291" sldId="2305"/>
            <ac:spMk id="6" creationId="{CB481F11-3C20-F574-04D3-309321B30200}"/>
          </ac:spMkLst>
        </pc:spChg>
        <pc:spChg chg="mod">
          <ac:chgData name="Gu, Xiaofeng" userId="ab2c42ab-48b4-4edd-a896-b0601d2dab36" providerId="ADAL" clId="{E96544B0-E91C-4685-944F-D44116D36CA5}" dt="2022-09-13T12:50:49.731" v="1870"/>
          <ac:spMkLst>
            <pc:docMk/>
            <pc:sldMk cId="2087806291" sldId="2305"/>
            <ac:spMk id="7" creationId="{64A2FF42-4684-5797-A981-22B1C086E9F1}"/>
          </ac:spMkLst>
        </pc:spChg>
        <pc:spChg chg="mod">
          <ac:chgData name="Gu, Xiaofeng" userId="ab2c42ab-48b4-4edd-a896-b0601d2dab36" providerId="ADAL" clId="{E96544B0-E91C-4685-944F-D44116D36CA5}" dt="2022-09-13T12:53:18.910" v="1981" actId="20577"/>
          <ac:spMkLst>
            <pc:docMk/>
            <pc:sldMk cId="2087806291" sldId="2305"/>
            <ac:spMk id="9" creationId="{5925E0FD-8BEE-9163-4314-7B5F816E9155}"/>
          </ac:spMkLst>
        </pc:spChg>
        <pc:spChg chg="add mod">
          <ac:chgData name="Gu, Xiaofeng" userId="ab2c42ab-48b4-4edd-a896-b0601d2dab36" providerId="ADAL" clId="{E96544B0-E91C-4685-944F-D44116D36CA5}" dt="2022-09-13T13:37:14.029" v="2054" actId="1076"/>
          <ac:spMkLst>
            <pc:docMk/>
            <pc:sldMk cId="2087806291" sldId="2305"/>
            <ac:spMk id="11" creationId="{CDB00411-99ED-A0CB-AE4A-7DFFDFA7911B}"/>
          </ac:spMkLst>
        </pc:spChg>
        <pc:grpChg chg="add mod">
          <ac:chgData name="Gu, Xiaofeng" userId="ab2c42ab-48b4-4edd-a896-b0601d2dab36" providerId="ADAL" clId="{E96544B0-E91C-4685-944F-D44116D36CA5}" dt="2022-09-13T12:50:49.731" v="1870"/>
          <ac:grpSpMkLst>
            <pc:docMk/>
            <pc:sldMk cId="2087806291" sldId="2305"/>
            <ac:grpSpMk id="3" creationId="{065DA608-96AA-C397-B1D4-B3A28BF6FF05}"/>
          </ac:grpSpMkLst>
        </pc:grpChg>
        <pc:picChg chg="add mod">
          <ac:chgData name="Gu, Xiaofeng" userId="ab2c42ab-48b4-4edd-a896-b0601d2dab36" providerId="ADAL" clId="{E96544B0-E91C-4685-944F-D44116D36CA5}" dt="2022-09-13T13:37:26.762" v="2058" actId="1076"/>
          <ac:picMkLst>
            <pc:docMk/>
            <pc:sldMk cId="2087806291" sldId="2305"/>
            <ac:picMk id="2" creationId="{F900BC27-D5AB-3401-9792-56CF987B6C86}"/>
          </ac:picMkLst>
        </pc:picChg>
        <pc:picChg chg="mod">
          <ac:chgData name="Gu, Xiaofeng" userId="ab2c42ab-48b4-4edd-a896-b0601d2dab36" providerId="ADAL" clId="{E96544B0-E91C-4685-944F-D44116D36CA5}" dt="2022-09-13T13:37:15.730" v="2055" actId="1076"/>
          <ac:picMkLst>
            <pc:docMk/>
            <pc:sldMk cId="2087806291" sldId="2305"/>
            <ac:picMk id="1026" creationId="{7D00B4B7-FCE1-4DA3-9FF5-9172EFCF959B}"/>
          </ac:picMkLst>
        </pc:picChg>
        <pc:cxnChg chg="add mod">
          <ac:chgData name="Gu, Xiaofeng" userId="ab2c42ab-48b4-4edd-a896-b0601d2dab36" providerId="ADAL" clId="{E96544B0-E91C-4685-944F-D44116D36CA5}" dt="2022-09-13T13:37:26.762" v="2058" actId="1076"/>
          <ac:cxnSpMkLst>
            <pc:docMk/>
            <pc:sldMk cId="2087806291" sldId="2305"/>
            <ac:cxnSpMk id="12" creationId="{1C7093FA-E26D-7887-3711-B9DD7C7E05E9}"/>
          </ac:cxnSpMkLst>
        </pc:cxnChg>
        <pc:cxnChg chg="add mod">
          <ac:chgData name="Gu, Xiaofeng" userId="ab2c42ab-48b4-4edd-a896-b0601d2dab36" providerId="ADAL" clId="{E96544B0-E91C-4685-944F-D44116D36CA5}" dt="2022-09-13T13:37:26.762" v="2058" actId="1076"/>
          <ac:cxnSpMkLst>
            <pc:docMk/>
            <pc:sldMk cId="2087806291" sldId="2305"/>
            <ac:cxnSpMk id="14" creationId="{47CBBF38-B28F-B545-602B-41BF6FD462F2}"/>
          </ac:cxnSpMkLst>
        </pc:cxnChg>
      </pc:sldChg>
      <pc:sldChg chg="modSp add del mod">
        <pc:chgData name="Gu, Xiaofeng" userId="ab2c42ab-48b4-4edd-a896-b0601d2dab36" providerId="ADAL" clId="{E96544B0-E91C-4685-944F-D44116D36CA5}" dt="2022-08-25T19:37:02.337" v="228" actId="47"/>
        <pc:sldMkLst>
          <pc:docMk/>
          <pc:sldMk cId="1107781988" sldId="2306"/>
        </pc:sldMkLst>
        <pc:spChg chg="mod">
          <ac:chgData name="Gu, Xiaofeng" userId="ab2c42ab-48b4-4edd-a896-b0601d2dab36" providerId="ADAL" clId="{E96544B0-E91C-4685-944F-D44116D36CA5}" dt="2022-08-25T19:36:26.287" v="215" actId="21"/>
          <ac:spMkLst>
            <pc:docMk/>
            <pc:sldMk cId="1107781988" sldId="2306"/>
            <ac:spMk id="5" creationId="{0CDA40AB-EA62-4AAE-A9F3-1D67EDD3158F}"/>
          </ac:spMkLst>
        </pc:spChg>
      </pc:sldChg>
      <pc:sldChg chg="del">
        <pc:chgData name="Gu, Xiaofeng" userId="ab2c42ab-48b4-4edd-a896-b0601d2dab36" providerId="ADAL" clId="{E96544B0-E91C-4685-944F-D44116D36CA5}" dt="2022-08-25T19:24:36.469" v="169" actId="47"/>
        <pc:sldMkLst>
          <pc:docMk/>
          <pc:sldMk cId="2629137429" sldId="2324"/>
        </pc:sldMkLst>
      </pc:sldChg>
      <pc:sldChg chg="del">
        <pc:chgData name="Gu, Xiaofeng" userId="ab2c42ab-48b4-4edd-a896-b0601d2dab36" providerId="ADAL" clId="{E96544B0-E91C-4685-944F-D44116D36CA5}" dt="2022-08-25T18:50:50.936" v="74" actId="47"/>
        <pc:sldMkLst>
          <pc:docMk/>
          <pc:sldMk cId="595346802" sldId="2325"/>
        </pc:sldMkLst>
      </pc:sldChg>
      <pc:sldChg chg="del">
        <pc:chgData name="Gu, Xiaofeng" userId="ab2c42ab-48b4-4edd-a896-b0601d2dab36" providerId="ADAL" clId="{E96544B0-E91C-4685-944F-D44116D36CA5}" dt="2022-08-25T18:48:47.073" v="68" actId="47"/>
        <pc:sldMkLst>
          <pc:docMk/>
          <pc:sldMk cId="364180782" sldId="2326"/>
        </pc:sldMkLst>
      </pc:sldChg>
      <pc:sldChg chg="del">
        <pc:chgData name="Gu, Xiaofeng" userId="ab2c42ab-48b4-4edd-a896-b0601d2dab36" providerId="ADAL" clId="{E96544B0-E91C-4685-944F-D44116D36CA5}" dt="2022-09-06T16:27:56.618" v="800" actId="47"/>
        <pc:sldMkLst>
          <pc:docMk/>
          <pc:sldMk cId="3437674789" sldId="2327"/>
        </pc:sldMkLst>
      </pc:sldChg>
      <pc:sldChg chg="addSp delSp modSp add mod delAnim modAnim">
        <pc:chgData name="Gu, Xiaofeng" userId="ab2c42ab-48b4-4edd-a896-b0601d2dab36" providerId="ADAL" clId="{E96544B0-E91C-4685-944F-D44116D36CA5}" dt="2022-09-14T20:59:01.551" v="2381" actId="1076"/>
        <pc:sldMkLst>
          <pc:docMk/>
          <pc:sldMk cId="500691889" sldId="2328"/>
        </pc:sldMkLst>
        <pc:spChg chg="mod">
          <ac:chgData name="Gu, Xiaofeng" userId="ab2c42ab-48b4-4edd-a896-b0601d2dab36" providerId="ADAL" clId="{E96544B0-E91C-4685-944F-D44116D36CA5}" dt="2022-09-13T12:17:52.139" v="1249" actId="207"/>
          <ac:spMkLst>
            <pc:docMk/>
            <pc:sldMk cId="500691889" sldId="2328"/>
            <ac:spMk id="4" creationId="{3899D805-BA7D-30BF-BEB0-9D1500259ED4}"/>
          </ac:spMkLst>
        </pc:spChg>
        <pc:spChg chg="del">
          <ac:chgData name="Gu, Xiaofeng" userId="ab2c42ab-48b4-4edd-a896-b0601d2dab36" providerId="ADAL" clId="{E96544B0-E91C-4685-944F-D44116D36CA5}" dt="2022-09-06T16:17:47.116" v="638" actId="478"/>
          <ac:spMkLst>
            <pc:docMk/>
            <pc:sldMk cId="500691889" sldId="2328"/>
            <ac:spMk id="5" creationId="{9AB29256-5394-443E-BC96-854073912C3F}"/>
          </ac:spMkLst>
        </pc:spChg>
        <pc:spChg chg="add mod">
          <ac:chgData name="Gu, Xiaofeng" userId="ab2c42ab-48b4-4edd-a896-b0601d2dab36" providerId="ADAL" clId="{E96544B0-E91C-4685-944F-D44116D36CA5}" dt="2022-09-14T20:59:01.551" v="2381" actId="1076"/>
          <ac:spMkLst>
            <pc:docMk/>
            <pc:sldMk cId="500691889" sldId="2328"/>
            <ac:spMk id="17" creationId="{0EAE6456-4FFF-63C4-6930-74F9FCE73A35}"/>
          </ac:spMkLst>
        </pc:spChg>
        <pc:spChg chg="add mod">
          <ac:chgData name="Gu, Xiaofeng" userId="ab2c42ab-48b4-4edd-a896-b0601d2dab36" providerId="ADAL" clId="{E96544B0-E91C-4685-944F-D44116D36CA5}" dt="2022-09-06T16:34:22.531" v="857" actId="207"/>
          <ac:spMkLst>
            <pc:docMk/>
            <pc:sldMk cId="500691889" sldId="2328"/>
            <ac:spMk id="20" creationId="{4056EFF6-975B-0138-85D7-920BAA586239}"/>
          </ac:spMkLst>
        </pc:spChg>
        <pc:spChg chg="add mod">
          <ac:chgData name="Gu, Xiaofeng" userId="ab2c42ab-48b4-4edd-a896-b0601d2dab36" providerId="ADAL" clId="{E96544B0-E91C-4685-944F-D44116D36CA5}" dt="2022-09-06T16:34:20.507" v="856" actId="207"/>
          <ac:spMkLst>
            <pc:docMk/>
            <pc:sldMk cId="500691889" sldId="2328"/>
            <ac:spMk id="22" creationId="{91669D71-0C26-628D-3A3E-616E2CAF0405}"/>
          </ac:spMkLst>
        </pc:spChg>
        <pc:spChg chg="add mod">
          <ac:chgData name="Gu, Xiaofeng" userId="ab2c42ab-48b4-4edd-a896-b0601d2dab36" providerId="ADAL" clId="{E96544B0-E91C-4685-944F-D44116D36CA5}" dt="2022-09-06T16:34:15.042" v="855" actId="1076"/>
          <ac:spMkLst>
            <pc:docMk/>
            <pc:sldMk cId="500691889" sldId="2328"/>
            <ac:spMk id="24" creationId="{4AEC2347-CA50-4BA5-515A-4D0171EE704E}"/>
          </ac:spMkLst>
        </pc:spChg>
        <pc:spChg chg="mod">
          <ac:chgData name="Gu, Xiaofeng" userId="ab2c42ab-48b4-4edd-a896-b0601d2dab36" providerId="ADAL" clId="{E96544B0-E91C-4685-944F-D44116D36CA5}" dt="2022-09-06T16:20:34.327" v="673"/>
          <ac:spMkLst>
            <pc:docMk/>
            <pc:sldMk cId="500691889" sldId="2328"/>
            <ac:spMk id="29" creationId="{041F3DCB-9D02-19FF-3A6D-F11C80C4A0A8}"/>
          </ac:spMkLst>
        </pc:spChg>
        <pc:spChg chg="mod">
          <ac:chgData name="Gu, Xiaofeng" userId="ab2c42ab-48b4-4edd-a896-b0601d2dab36" providerId="ADAL" clId="{E96544B0-E91C-4685-944F-D44116D36CA5}" dt="2022-09-06T16:23:02.885" v="703"/>
          <ac:spMkLst>
            <pc:docMk/>
            <pc:sldMk cId="500691889" sldId="2328"/>
            <ac:spMk id="30" creationId="{5E752678-C491-5FFC-DF22-982132834B03}"/>
          </ac:spMkLst>
        </pc:spChg>
        <pc:spChg chg="add mod">
          <ac:chgData name="Gu, Xiaofeng" userId="ab2c42ab-48b4-4edd-a896-b0601d2dab36" providerId="ADAL" clId="{E96544B0-E91C-4685-944F-D44116D36CA5}" dt="2022-09-06T16:34:25.660" v="858" actId="207"/>
          <ac:spMkLst>
            <pc:docMk/>
            <pc:sldMk cId="500691889" sldId="2328"/>
            <ac:spMk id="32" creationId="{2E205E2C-8825-78FF-4FB6-C6629EE40B9B}"/>
          </ac:spMkLst>
        </pc:spChg>
        <pc:grpChg chg="add del mod">
          <ac:chgData name="Gu, Xiaofeng" userId="ab2c42ab-48b4-4edd-a896-b0601d2dab36" providerId="ADAL" clId="{E96544B0-E91C-4685-944F-D44116D36CA5}" dt="2022-09-14T20:58:52.448" v="2377" actId="478"/>
          <ac:grpSpMkLst>
            <pc:docMk/>
            <pc:sldMk cId="500691889" sldId="2328"/>
            <ac:grpSpMk id="3" creationId="{9EF5A343-90CE-EF2D-CF13-BF13F0CE5A00}"/>
          </ac:grpSpMkLst>
        </pc:grpChg>
        <pc:grpChg chg="add mod">
          <ac:chgData name="Gu, Xiaofeng" userId="ab2c42ab-48b4-4edd-a896-b0601d2dab36" providerId="ADAL" clId="{E96544B0-E91C-4685-944F-D44116D36CA5}" dt="2022-09-06T16:34:15.042" v="855" actId="1076"/>
          <ac:grpSpMkLst>
            <pc:docMk/>
            <pc:sldMk cId="500691889" sldId="2328"/>
            <ac:grpSpMk id="27" creationId="{FF4AF194-39BE-8493-B183-62BEBA02D4B6}"/>
          </ac:grpSpMkLst>
        </pc:grpChg>
        <pc:grpChg chg="add mod">
          <ac:chgData name="Gu, Xiaofeng" userId="ab2c42ab-48b4-4edd-a896-b0601d2dab36" providerId="ADAL" clId="{E96544B0-E91C-4685-944F-D44116D36CA5}" dt="2022-09-06T16:20:34.327" v="673"/>
          <ac:grpSpMkLst>
            <pc:docMk/>
            <pc:sldMk cId="500691889" sldId="2328"/>
            <ac:grpSpMk id="28" creationId="{C477B3F7-E89A-F818-E5F8-7DCB18876999}"/>
          </ac:grpSpMkLst>
        </pc:grpChg>
        <pc:picChg chg="add del mod">
          <ac:chgData name="Gu, Xiaofeng" userId="ab2c42ab-48b4-4edd-a896-b0601d2dab36" providerId="ADAL" clId="{E96544B0-E91C-4685-944F-D44116D36CA5}" dt="2022-09-14T20:53:08.754" v="2373" actId="478"/>
          <ac:picMkLst>
            <pc:docMk/>
            <pc:sldMk cId="500691889" sldId="2328"/>
            <ac:picMk id="16" creationId="{6AE2FC1D-1EA2-D653-C87A-C85DD382ABAA}"/>
          </ac:picMkLst>
        </pc:picChg>
        <pc:picChg chg="add del mod">
          <ac:chgData name="Gu, Xiaofeng" userId="ab2c42ab-48b4-4edd-a896-b0601d2dab36" providerId="ADAL" clId="{E96544B0-E91C-4685-944F-D44116D36CA5}" dt="2022-09-06T16:18:39.595" v="644" actId="22"/>
          <ac:picMkLst>
            <pc:docMk/>
            <pc:sldMk cId="500691889" sldId="2328"/>
            <ac:picMk id="18" creationId="{0AD5BC34-B94A-7C71-4E38-1C8DBB49CD63}"/>
          </ac:picMkLst>
        </pc:picChg>
        <pc:picChg chg="add mod">
          <ac:chgData name="Gu, Xiaofeng" userId="ab2c42ab-48b4-4edd-a896-b0601d2dab36" providerId="ADAL" clId="{E96544B0-E91C-4685-944F-D44116D36CA5}" dt="2022-09-06T16:34:15.042" v="855" actId="1076"/>
          <ac:picMkLst>
            <pc:docMk/>
            <pc:sldMk cId="500691889" sldId="2328"/>
            <ac:picMk id="19" creationId="{09C8AD0B-E992-0366-A489-E3249B650392}"/>
          </ac:picMkLst>
        </pc:picChg>
        <pc:picChg chg="add mod">
          <ac:chgData name="Gu, Xiaofeng" userId="ab2c42ab-48b4-4edd-a896-b0601d2dab36" providerId="ADAL" clId="{E96544B0-E91C-4685-944F-D44116D36CA5}" dt="2022-09-14T20:53:15.202" v="2376" actId="1076"/>
          <ac:picMkLst>
            <pc:docMk/>
            <pc:sldMk cId="500691889" sldId="2328"/>
            <ac:picMk id="1026" creationId="{01D5A88D-DB52-5477-6866-50086C72CE73}"/>
          </ac:picMkLst>
        </pc:pic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6" creationId="{2389B9BA-C3B2-EF36-1D47-E87D8EE01480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7" creationId="{DF62DD27-99AE-6116-F9BD-F9097BFC2729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8" creationId="{F218CE74-A2BA-07F5-CE88-FA142B84C7AE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9" creationId="{DF743335-422A-1E31-D9DE-EE5C781158AB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10" creationId="{781AED55-DDA3-B5E3-3929-F7120523B58A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11" creationId="{8A3267BF-1F14-1CCD-8BEB-F58FC9ECFCC4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12" creationId="{B31E497A-712D-9101-C729-338FFBD5A0CD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13" creationId="{90D50A8E-E2C8-E53B-B0F7-3B778886021E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14" creationId="{533495C4-280E-45F1-87A9-6A28FB85C81C}"/>
          </ac:cxnSpMkLst>
        </pc:cxnChg>
        <pc:cxnChg chg="mod">
          <ac:chgData name="Gu, Xiaofeng" userId="ab2c42ab-48b4-4edd-a896-b0601d2dab36" providerId="ADAL" clId="{E96544B0-E91C-4685-944F-D44116D36CA5}" dt="2022-09-06T16:17:58.936" v="639"/>
          <ac:cxnSpMkLst>
            <pc:docMk/>
            <pc:sldMk cId="500691889" sldId="2328"/>
            <ac:cxnSpMk id="15" creationId="{AEFD8DFC-9F3A-3E83-06E0-C50A276FA2AB}"/>
          </ac:cxnSpMkLst>
        </pc:cxnChg>
        <pc:cxnChg chg="add mod">
          <ac:chgData name="Gu, Xiaofeng" userId="ab2c42ab-48b4-4edd-a896-b0601d2dab36" providerId="ADAL" clId="{E96544B0-E91C-4685-944F-D44116D36CA5}" dt="2022-09-06T16:34:15.042" v="855" actId="1076"/>
          <ac:cxnSpMkLst>
            <pc:docMk/>
            <pc:sldMk cId="500691889" sldId="2328"/>
            <ac:cxnSpMk id="21" creationId="{A83A71EF-78BD-DF92-0171-5C6FD88D3754}"/>
          </ac:cxnSpMkLst>
        </pc:cxnChg>
        <pc:cxnChg chg="add mod">
          <ac:chgData name="Gu, Xiaofeng" userId="ab2c42ab-48b4-4edd-a896-b0601d2dab36" providerId="ADAL" clId="{E96544B0-E91C-4685-944F-D44116D36CA5}" dt="2022-09-06T16:34:15.042" v="855" actId="1076"/>
          <ac:cxnSpMkLst>
            <pc:docMk/>
            <pc:sldMk cId="500691889" sldId="2328"/>
            <ac:cxnSpMk id="23" creationId="{C009B175-6A5B-6E90-FFC6-D843BDD32593}"/>
          </ac:cxnSpMkLst>
        </pc:cxnChg>
        <pc:cxnChg chg="add mod">
          <ac:chgData name="Gu, Xiaofeng" userId="ab2c42ab-48b4-4edd-a896-b0601d2dab36" providerId="ADAL" clId="{E96544B0-E91C-4685-944F-D44116D36CA5}" dt="2022-09-06T16:34:15.042" v="855" actId="1076"/>
          <ac:cxnSpMkLst>
            <pc:docMk/>
            <pc:sldMk cId="500691889" sldId="2328"/>
            <ac:cxnSpMk id="25" creationId="{CAE078BE-838D-7FB4-708D-44815AF2D094}"/>
          </ac:cxnSpMkLst>
        </pc:cxnChg>
        <pc:cxnChg chg="add mod">
          <ac:chgData name="Gu, Xiaofeng" userId="ab2c42ab-48b4-4edd-a896-b0601d2dab36" providerId="ADAL" clId="{E96544B0-E91C-4685-944F-D44116D36CA5}" dt="2022-09-06T16:34:15.042" v="855" actId="1076"/>
          <ac:cxnSpMkLst>
            <pc:docMk/>
            <pc:sldMk cId="500691889" sldId="2328"/>
            <ac:cxnSpMk id="26" creationId="{54F4ED8E-64D5-5FEC-5AEF-290C39BEFF90}"/>
          </ac:cxnSpMkLst>
        </pc:cxnChg>
        <pc:cxnChg chg="add mod">
          <ac:chgData name="Gu, Xiaofeng" userId="ab2c42ab-48b4-4edd-a896-b0601d2dab36" providerId="ADAL" clId="{E96544B0-E91C-4685-944F-D44116D36CA5}" dt="2022-09-06T16:34:05.187" v="851" actId="14100"/>
          <ac:cxnSpMkLst>
            <pc:docMk/>
            <pc:sldMk cId="500691889" sldId="2328"/>
            <ac:cxnSpMk id="33" creationId="{CCA02F2D-2D2A-CFE7-99E7-2FAA350FC41F}"/>
          </ac:cxnSpMkLst>
        </pc:cxnChg>
      </pc:sldChg>
      <pc:sldChg chg="add">
        <pc:chgData name="Gu, Xiaofeng" userId="ab2c42ab-48b4-4edd-a896-b0601d2dab36" providerId="ADAL" clId="{E96544B0-E91C-4685-944F-D44116D36CA5}" dt="2022-09-13T15:05:55.589" v="2063"/>
        <pc:sldMkLst>
          <pc:docMk/>
          <pc:sldMk cId="1674512485" sldId="2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2722-2574-4138-AFD9-20150604464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DDD9C-B9FB-4CDF-ACD9-86C562BA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162C-0DF3-48EC-ACFE-E081D42AAC17}" type="datetime1">
              <a:rPr lang="en-US" smtClean="0"/>
              <a:t>9/14/2022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CB85-EB49-4432-96ED-6C3447033470}" type="datetime1">
              <a:rPr lang="en-US" smtClean="0"/>
              <a:t>9/14/2022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867-1F1A-4E7F-A9E9-7552AB6B519C}" type="datetime1">
              <a:rPr lang="en-US" smtClean="0"/>
              <a:t>9/14/2022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FF3C-575C-45F2-A9E7-FEBE68388148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8435-9B54-40C5-ACC5-7AE13E128A33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C7-91E7-410C-9EDF-C450433AFF0B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CDFC-24C5-4357-92B2-FA2E446B3D88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93A-CF3D-4C70-98B9-3C1D1112D4F3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C12D-ECC1-44C7-A91D-36B50E3786D9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09E4-FD25-43EC-97F1-07EFCAB4B755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42F0-8BD8-4782-AAE0-D6B08FF788FD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925B-A54A-46E2-80FF-6C549712CF3B}" type="datetime1">
              <a:rPr lang="en-US" smtClean="0"/>
              <a:t>9/14/2022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0A98-0018-4DFF-8B65-2A7ED624C58E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3B39-689A-4167-925D-2B7B073957BC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6671-E6E8-4E67-98E8-4503C5DF49B6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A67-611D-48B5-B055-EC753F203C88}" type="datetime1">
              <a:rPr lang="en-US" smtClean="0"/>
              <a:t>9/14/2022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6C5E-FDFC-4B7C-B7BB-9B3ED000725F}" type="datetime1">
              <a:rPr lang="en-US" smtClean="0"/>
              <a:t>9/14/2022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5F6-F146-4FD1-BCF0-9BDF7F7DAA95}" type="datetime1">
              <a:rPr lang="en-US" smtClean="0"/>
              <a:t>9/14/2022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31BF-E846-4537-B6E1-1235C705FBA3}" type="datetime1">
              <a:rPr lang="en-US" smtClean="0"/>
              <a:t>9/14/2022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8062-FD39-4607-8D43-C3AAB6922288}" type="datetime1">
              <a:rPr lang="en-US" smtClean="0"/>
              <a:t>9/14/2022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0A9A-CE8B-4B18-BE4A-D074AA47BAAB}" type="datetime1">
              <a:rPr lang="en-US" smtClean="0"/>
              <a:t>9/14/2022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9F0A-7F3F-4C87-BE3A-11F6145E1468}" type="datetime1">
              <a:rPr lang="en-US" smtClean="0"/>
              <a:t>9/14/2022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3079D46-3F85-41AE-ADC4-A27ECA56501B}" type="datetime1">
              <a:rPr lang="en-US" smtClean="0"/>
              <a:t>9/14/2022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8083-4536-4850-A629-D64C642D73D6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13351/timetable/#all.detailed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AB23B-E7D1-4ADC-9375-9F7C512B6269}"/>
              </a:ext>
            </a:extLst>
          </p:cNvPr>
          <p:cNvSpPr txBox="1"/>
          <p:nvPr/>
        </p:nvSpPr>
        <p:spPr>
          <a:xfrm>
            <a:off x="285713" y="710885"/>
            <a:ext cx="1138399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Electron Cloud Simulation for the EIC</a:t>
            </a:r>
          </a:p>
          <a:p>
            <a:pPr algn="ctr"/>
            <a:endParaRPr lang="en-US" sz="4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Xiaofeng Gu, Silvia Verdu Andres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Sep. 26-28, 2021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3528A-282F-4227-BE4E-34DAE76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ECLOUD'22 and GWDVac’22 Workshops">
            <a:extLst>
              <a:ext uri="{FF2B5EF4-FFF2-40B4-BE49-F238E27FC236}">
                <a16:creationId xmlns:a16="http://schemas.microsoft.com/office/drawing/2014/main" id="{AC12F7FF-0281-A5E7-60B7-4A2C12623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3"/>
          <a:stretch/>
        </p:blipFill>
        <p:spPr bwMode="auto">
          <a:xfrm>
            <a:off x="4548958" y="4533094"/>
            <a:ext cx="2857500" cy="8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3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pole_Buildup_Start.png">
            <a:extLst>
              <a:ext uri="{FF2B5EF4-FFF2-40B4-BE49-F238E27FC236}">
                <a16:creationId xmlns:a16="http://schemas.microsoft.com/office/drawing/2014/main" id="{FDD8D2DB-8FA9-4D5E-9F9F-1FA7382A6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275005"/>
            <a:ext cx="4764155" cy="3669904"/>
          </a:xfrm>
          <a:prstGeom prst="rect">
            <a:avLst/>
          </a:prstGeom>
        </p:spPr>
      </p:pic>
      <p:pic>
        <p:nvPicPr>
          <p:cNvPr id="3" name="Picture 6" descr="Quad_Buildup_Start.png">
            <a:extLst>
              <a:ext uri="{FF2B5EF4-FFF2-40B4-BE49-F238E27FC236}">
                <a16:creationId xmlns:a16="http://schemas.microsoft.com/office/drawing/2014/main" id="{F270ECDF-2EA2-4688-A4E8-F6F0456F9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1" y="1138740"/>
            <a:ext cx="4706178" cy="3683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907A50-3F81-42F0-813D-A9F529D0D652}"/>
              </a:ext>
            </a:extLst>
          </p:cNvPr>
          <p:cNvSpPr txBox="1"/>
          <p:nvPr/>
        </p:nvSpPr>
        <p:spPr>
          <a:xfrm>
            <a:off x="1699465" y="195423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Dipole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F03E4-9101-42AF-8382-23A7B70C07C4}"/>
              </a:ext>
            </a:extLst>
          </p:cNvPr>
          <p:cNvSpPr txBox="1"/>
          <p:nvPr/>
        </p:nvSpPr>
        <p:spPr>
          <a:xfrm>
            <a:off x="9606410" y="3996531"/>
            <a:ext cx="1366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Quadrupole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6C2F8-42A9-4E52-83C2-03F2B490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098D7-F007-AA5C-54E9-17CA9CC81298}"/>
              </a:ext>
            </a:extLst>
          </p:cNvPr>
          <p:cNvSpPr txBox="1"/>
          <p:nvPr/>
        </p:nvSpPr>
        <p:spPr>
          <a:xfrm>
            <a:off x="49016" y="65220"/>
            <a:ext cx="12270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2) Simulation Setup</a:t>
            </a:r>
            <a:r>
              <a:rPr lang="en-US" sz="4000" dirty="0">
                <a:solidFill>
                  <a:srgbClr val="2F5597"/>
                </a:solidFill>
                <a:ea typeface="+mn-lt"/>
                <a:cs typeface="+mn-lt"/>
              </a:rPr>
              <a:t>: </a:t>
            </a:r>
            <a:r>
              <a:rPr lang="en-US" sz="4000" dirty="0" err="1">
                <a:solidFill>
                  <a:srgbClr val="2F5597"/>
                </a:solidFill>
                <a:ea typeface="+mn-lt"/>
                <a:cs typeface="+mn-lt"/>
              </a:rPr>
              <a:t>PyEcloud</a:t>
            </a:r>
            <a:r>
              <a:rPr lang="en-US" sz="4000" dirty="0">
                <a:solidFill>
                  <a:srgbClr val="2F5597"/>
                </a:solidFill>
                <a:ea typeface="+mn-lt"/>
                <a:cs typeface="+mn-lt"/>
              </a:rPr>
              <a:t> [</a:t>
            </a:r>
            <a:r>
              <a:rPr lang="en-US" sz="4000" dirty="0">
                <a:solidFill>
                  <a:srgbClr val="FF0000"/>
                </a:solidFill>
                <a:ea typeface="+mn-lt"/>
                <a:cs typeface="+mn-lt"/>
              </a:rPr>
              <a:t>2</a:t>
            </a:r>
            <a:r>
              <a:rPr lang="en-US" sz="4000" dirty="0">
                <a:solidFill>
                  <a:srgbClr val="2F5597"/>
                </a:solidFill>
                <a:ea typeface="+mn-lt"/>
                <a:cs typeface="+mn-lt"/>
              </a:rPr>
              <a:t>] – pressure and intensity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AA79A-ABF3-D9C8-23D7-418D4CE175C9}"/>
              </a:ext>
            </a:extLst>
          </p:cNvPr>
          <p:cNvSpPr txBox="1"/>
          <p:nvPr/>
        </p:nvSpPr>
        <p:spPr>
          <a:xfrm>
            <a:off x="1631589" y="5055251"/>
            <a:ext cx="4387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F5597"/>
                </a:solidFill>
              </a:rPr>
              <a:t>No significant difference for:</a:t>
            </a:r>
          </a:p>
          <a:p>
            <a:r>
              <a:rPr lang="en-US" sz="1800" dirty="0">
                <a:solidFill>
                  <a:srgbClr val="2F5597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F5597"/>
                </a:solidFill>
              </a:rPr>
              <a:t>Pressure: </a:t>
            </a:r>
            <a:r>
              <a:rPr lang="en-US" sz="1800" dirty="0">
                <a:solidFill>
                  <a:srgbClr val="FF0000"/>
                </a:solidFill>
              </a:rPr>
              <a:t>1  </a:t>
            </a:r>
            <a:r>
              <a:rPr lang="en-US" sz="1800" dirty="0" err="1">
                <a:solidFill>
                  <a:srgbClr val="FF0000"/>
                </a:solidFill>
              </a:rPr>
              <a:t>nTorr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2F5597"/>
                </a:solidFill>
              </a:rPr>
              <a:t>vs 10 </a:t>
            </a:r>
            <a:r>
              <a:rPr lang="en-US" sz="1800" dirty="0" err="1">
                <a:solidFill>
                  <a:srgbClr val="2F5597"/>
                </a:solidFill>
              </a:rPr>
              <a:t>nTorr</a:t>
            </a:r>
            <a:endParaRPr lang="en-US" sz="18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97"/>
                </a:solidFill>
              </a:rPr>
              <a:t>e-Intensity: 1E7 vs </a:t>
            </a:r>
            <a:r>
              <a:rPr lang="en-US" dirty="0">
                <a:solidFill>
                  <a:srgbClr val="FF0000"/>
                </a:solidFill>
              </a:rPr>
              <a:t>1E8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2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FC3B8-0CA0-4833-87BE-13764142C851}"/>
              </a:ext>
            </a:extLst>
          </p:cNvPr>
          <p:cNvSpPr/>
          <p:nvPr/>
        </p:nvSpPr>
        <p:spPr>
          <a:xfrm>
            <a:off x="1612559" y="1429966"/>
            <a:ext cx="8710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5597"/>
                </a:solidFill>
              </a:rPr>
              <a:t>To adjust the hadron path length to synchronize collisions over a broad range of hadron energies, a large radial shift </a:t>
            </a:r>
            <a:r>
              <a:rPr lang="en-US" dirty="0">
                <a:solidFill>
                  <a:srgbClr val="FF0000"/>
                </a:solidFill>
              </a:rPr>
              <a:t>(+-18 </a:t>
            </a:r>
            <a:r>
              <a:rPr lang="en-US" dirty="0">
                <a:solidFill>
                  <a:srgbClr val="2F5597"/>
                </a:solidFill>
              </a:rPr>
              <a:t>mm) the HSR Arc is required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B6D60-6819-4D28-B4BB-FF6662650DB1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1D76C7-F83B-4D38-A97D-39AD70DFC2F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2EA6FE-6FEF-4510-9F80-56FCFE102BBD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Simulation Setup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Beam [</a:t>
              </a:r>
              <a:r>
                <a:rPr lang="en-US" sz="4000" dirty="0">
                  <a:solidFill>
                    <a:srgbClr val="FF0000"/>
                  </a:solidFill>
                </a:rPr>
                <a:t>3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] Radial Shift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BD1F6A-7355-4998-A4C9-54E3B50F8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18"/>
          <a:stretch/>
        </p:blipFill>
        <p:spPr>
          <a:xfrm>
            <a:off x="1375047" y="2608037"/>
            <a:ext cx="8868560" cy="2684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31FFB-E0EF-44F7-B2EF-D96AD4DD2688}"/>
              </a:ext>
            </a:extLst>
          </p:cNvPr>
          <p:cNvSpPr txBox="1"/>
          <p:nvPr/>
        </p:nvSpPr>
        <p:spPr>
          <a:xfrm>
            <a:off x="1432197" y="6099237"/>
            <a:ext cx="3303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F5597"/>
                </a:solidFill>
              </a:rPr>
              <a:t>Courtesy of Guillaume </a:t>
            </a:r>
            <a:r>
              <a:rPr lang="en-US" dirty="0"/>
              <a:t>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97CB3-719E-47C6-8153-4C245AB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FCCDC0-4C59-4C02-BD4A-4BFD154EB149}"/>
              </a:ext>
            </a:extLst>
          </p:cNvPr>
          <p:cNvGrpSpPr/>
          <p:nvPr/>
        </p:nvGrpSpPr>
        <p:grpSpPr>
          <a:xfrm>
            <a:off x="271581" y="1894254"/>
            <a:ext cx="6072084" cy="3927414"/>
            <a:chOff x="243840" y="1710397"/>
            <a:chExt cx="6543040" cy="419920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201DCEF-D884-427E-8506-4944FC6E2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" y="1710397"/>
              <a:ext cx="6543040" cy="419920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A991792-C232-4D7A-B493-82BBBD0A66C0}"/>
                </a:ext>
              </a:extLst>
            </p:cNvPr>
            <p:cNvSpPr/>
            <p:nvPr/>
          </p:nvSpPr>
          <p:spPr>
            <a:xfrm>
              <a:off x="3119120" y="2159000"/>
              <a:ext cx="843280" cy="3434079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6A5BC2-1404-4C29-AB7C-BD42666BA255}"/>
              </a:ext>
            </a:extLst>
          </p:cNvPr>
          <p:cNvGrpSpPr/>
          <p:nvPr/>
        </p:nvGrpSpPr>
        <p:grpSpPr>
          <a:xfrm>
            <a:off x="6390809" y="1497553"/>
            <a:ext cx="5071815" cy="4028078"/>
            <a:chOff x="6390809" y="1497553"/>
            <a:chExt cx="5071815" cy="40280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252F5-3931-494D-88B5-57F48F47FB3A}"/>
                </a:ext>
              </a:extLst>
            </p:cNvPr>
            <p:cNvSpPr txBox="1"/>
            <p:nvPr/>
          </p:nvSpPr>
          <p:spPr>
            <a:xfrm>
              <a:off x="6456370" y="1497553"/>
              <a:ext cx="330310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2F5597"/>
                  </a:solidFill>
                </a:rPr>
                <a:t>4. Machine Setup</a:t>
              </a:r>
              <a:endParaRPr lang="en-US" dirty="0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95647CF-C55D-48CA-B95C-32D6F64B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0809" y="1967751"/>
              <a:ext cx="5071815" cy="355788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0DFB04-E4EA-41A2-8D22-97EA34B7BBD5}"/>
              </a:ext>
            </a:extLst>
          </p:cNvPr>
          <p:cNvGrpSpPr/>
          <p:nvPr/>
        </p:nvGrpSpPr>
        <p:grpSpPr>
          <a:xfrm>
            <a:off x="0" y="0"/>
            <a:ext cx="12638314" cy="791936"/>
            <a:chOff x="0" y="0"/>
            <a:chExt cx="12629857" cy="7714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6CDAED-74DA-4958-98E3-55072B9CA3A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A7392F-5935-4E1C-8F5A-E88E55230444}"/>
                </a:ext>
              </a:extLst>
            </p:cNvPr>
            <p:cNvSpPr txBox="1"/>
            <p:nvPr/>
          </p:nvSpPr>
          <p:spPr>
            <a:xfrm>
              <a:off x="48983" y="63530"/>
              <a:ext cx="12580874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Simulation Setup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Beam [</a:t>
              </a:r>
              <a:r>
                <a:rPr lang="en-US" sz="4000" dirty="0">
                  <a:solidFill>
                    <a:srgbClr val="FF0000"/>
                  </a:solidFill>
                </a:rPr>
                <a:t>3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] and Machine Setup [</a:t>
              </a:r>
              <a:r>
                <a:rPr lang="en-US" sz="4000" dirty="0">
                  <a:solidFill>
                    <a:srgbClr val="FF0000"/>
                  </a:solidFill>
                </a:rPr>
                <a:t>4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]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F347CA-6A03-406F-81B1-8E3ECA45B41A}"/>
              </a:ext>
            </a:extLst>
          </p:cNvPr>
          <p:cNvSpPr txBox="1"/>
          <p:nvPr/>
        </p:nvSpPr>
        <p:spPr>
          <a:xfrm>
            <a:off x="485556" y="1524922"/>
            <a:ext cx="54335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F5597"/>
                </a:solidFill>
              </a:rPr>
              <a:t>3. Beam Parameters Setup: 290 and 1160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DE55D-0BFD-4F9E-B762-0CCD281A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EA82D-0200-43C9-A913-743D459E054D}"/>
              </a:ext>
            </a:extLst>
          </p:cNvPr>
          <p:cNvSpPr/>
          <p:nvPr/>
        </p:nvSpPr>
        <p:spPr>
          <a:xfrm>
            <a:off x="2139043" y="2930979"/>
            <a:ext cx="1591607" cy="20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E066F37-9D94-461D-889E-888E33D7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A935EE-EF04-461A-B9FC-17CBBF1C951C}"/>
              </a:ext>
            </a:extLst>
          </p:cNvPr>
          <p:cNvGrpSpPr/>
          <p:nvPr/>
        </p:nvGrpSpPr>
        <p:grpSpPr>
          <a:xfrm>
            <a:off x="0" y="0"/>
            <a:ext cx="12491357" cy="791936"/>
            <a:chOff x="0" y="0"/>
            <a:chExt cx="12482998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39813B-4082-4C33-9F6E-EBE6F5998DD2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F5CAF9-767C-4DDD-9B7D-5EAC193D02DC}"/>
                </a:ext>
              </a:extLst>
            </p:cNvPr>
            <p:cNvSpPr txBox="1"/>
            <p:nvPr/>
          </p:nvSpPr>
          <p:spPr>
            <a:xfrm>
              <a:off x="48983" y="63530"/>
              <a:ext cx="1243401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Stainless Steel [0 mm offset]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914DD8-BFBE-4BDB-84B4-CE7A7213461E}"/>
              </a:ext>
            </a:extLst>
          </p:cNvPr>
          <p:cNvSpPr/>
          <p:nvPr/>
        </p:nvSpPr>
        <p:spPr>
          <a:xfrm>
            <a:off x="838200" y="1034904"/>
            <a:ext cx="10199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5597"/>
                </a:solidFill>
              </a:rPr>
              <a:t>To evaluate whether the existing RHIC stainless steel can be used for EIC without any coating​.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01F9D26-300E-4B04-90FC-1DABA9A34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06137"/>
              </p:ext>
            </p:extLst>
          </p:nvPr>
        </p:nvGraphicFramePr>
        <p:xfrm>
          <a:off x="3035030" y="2008438"/>
          <a:ext cx="510267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642">
                  <a:extLst>
                    <a:ext uri="{9D8B030D-6E8A-4147-A177-3AD203B41FA5}">
                      <a16:colId xmlns:a16="http://schemas.microsoft.com/office/drawing/2014/main" val="2566457336"/>
                    </a:ext>
                  </a:extLst>
                </a:gridCol>
                <a:gridCol w="1624693">
                  <a:extLst>
                    <a:ext uri="{9D8B030D-6E8A-4147-A177-3AD203B41FA5}">
                      <a16:colId xmlns:a16="http://schemas.microsoft.com/office/drawing/2014/main" val="1961132112"/>
                    </a:ext>
                  </a:extLst>
                </a:gridCol>
                <a:gridCol w="2253344">
                  <a:extLst>
                    <a:ext uri="{9D8B030D-6E8A-4147-A177-3AD203B41FA5}">
                      <a16:colId xmlns:a16="http://schemas.microsoft.com/office/drawing/2014/main" val="205876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Dipole[W/m]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Quadrupole [W/m]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1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751960"/>
                  </a:ext>
                </a:extLst>
              </a:tr>
              <a:tr h="2035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27.26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9584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C768DC7-69CB-4CAE-A5E2-46815D6E767B}"/>
              </a:ext>
            </a:extLst>
          </p:cNvPr>
          <p:cNvSpPr/>
          <p:nvPr/>
        </p:nvSpPr>
        <p:spPr>
          <a:xfrm>
            <a:off x="2226766" y="3925650"/>
            <a:ext cx="70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The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total</a:t>
            </a: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 EIC beam pipe heat load should be less than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0.5 W/m </a:t>
            </a: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in the cryostat.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F5597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SS316L is not suitable for EIC vacuum pipe.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EA1E3-F47B-4CE5-A545-3C2A63FC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E066F37-9D94-461D-889E-888E33D7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5BDBF-D222-4A52-BF9A-800584E62DCD}"/>
              </a:ext>
            </a:extLst>
          </p:cNvPr>
          <p:cNvSpPr/>
          <p:nvPr/>
        </p:nvSpPr>
        <p:spPr>
          <a:xfrm>
            <a:off x="6343650" y="1674339"/>
            <a:ext cx="5176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F5597"/>
                </a:solidFill>
              </a:rPr>
              <a:t>The vertical blue line: SEY = 1.25, the horizontal line: heat load = 0.5 W/m.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F5597"/>
                </a:solidFill>
              </a:rPr>
              <a:t>According to the LHC (copper) head load simulation, the SEY of about half cells is higher than 1.25.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2F5597"/>
                </a:solidFill>
              </a:rPr>
              <a:t>Copper Coating (SEY&gt;1.25 even after LHC Run1 and Run2) is not suitable for the EIC vacuum pipe. 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2F5597"/>
                </a:solidFill>
              </a:rPr>
              <a:t>Amorphous carbon coating is adopted as the baseline among several choices (next several slides). 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F5597"/>
                </a:solidFill>
              </a:rPr>
              <a:t>290 bunches fill pattern or the longer bunch space (40 </a:t>
            </a:r>
            <a:r>
              <a:rPr lang="en-US" sz="1600" dirty="0" err="1">
                <a:solidFill>
                  <a:srgbClr val="2F5597"/>
                </a:solidFill>
              </a:rPr>
              <a:t>ps</a:t>
            </a:r>
            <a:r>
              <a:rPr lang="en-US" sz="1600" dirty="0">
                <a:solidFill>
                  <a:srgbClr val="2F5597"/>
                </a:solidFill>
              </a:rPr>
              <a:t> &gt; 10 </a:t>
            </a:r>
            <a:r>
              <a:rPr lang="en-US" sz="1600" dirty="0" err="1">
                <a:solidFill>
                  <a:srgbClr val="2F5597"/>
                </a:solidFill>
              </a:rPr>
              <a:t>ps</a:t>
            </a:r>
            <a:r>
              <a:rPr lang="en-US" sz="1600" dirty="0">
                <a:solidFill>
                  <a:srgbClr val="2F5597"/>
                </a:solidFill>
              </a:rPr>
              <a:t>) has a higher heat load for quadrupole magnet with SEY = 1.1.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F052308-4351-40B7-887F-A6897D31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6" y="1733317"/>
            <a:ext cx="5324814" cy="41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A935EE-EF04-461A-B9FC-17CBBF1C951C}"/>
              </a:ext>
            </a:extLst>
          </p:cNvPr>
          <p:cNvGrpSpPr/>
          <p:nvPr/>
        </p:nvGrpSpPr>
        <p:grpSpPr>
          <a:xfrm>
            <a:off x="0" y="0"/>
            <a:ext cx="12491357" cy="791936"/>
            <a:chOff x="0" y="0"/>
            <a:chExt cx="12482998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39813B-4082-4C33-9F6E-EBE6F5998DD2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F5CAF9-767C-4DDD-9B7D-5EAC193D02DC}"/>
                </a:ext>
              </a:extLst>
            </p:cNvPr>
            <p:cNvSpPr txBox="1"/>
            <p:nvPr/>
          </p:nvSpPr>
          <p:spPr>
            <a:xfrm>
              <a:off x="48983" y="63530"/>
              <a:ext cx="1243401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Copper Coating[0 mm offset]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914DD8-BFBE-4BDB-84B4-CE7A7213461E}"/>
              </a:ext>
            </a:extLst>
          </p:cNvPr>
          <p:cNvSpPr/>
          <p:nvPr/>
        </p:nvSpPr>
        <p:spPr>
          <a:xfrm>
            <a:off x="895350" y="904275"/>
            <a:ext cx="10199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5597"/>
                </a:solidFill>
              </a:rPr>
              <a:t>To evaluate whether the copper vacuum chamber can be used for EIC without any coating​.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D0C01F-AD5A-4CAF-9DA0-A7CFC84B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A359A-A689-4E52-8CCB-98BED7AF70AE}"/>
              </a:ext>
            </a:extLst>
          </p:cNvPr>
          <p:cNvSpPr txBox="1"/>
          <p:nvPr/>
        </p:nvSpPr>
        <p:spPr>
          <a:xfrm>
            <a:off x="2347292" y="251791"/>
            <a:ext cx="69921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dirty="0">
              <a:solidFill>
                <a:srgbClr val="2F5597"/>
              </a:solidFill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54CCBC-B4C1-47C6-83F8-E4F7815CDAB0}"/>
              </a:ext>
            </a:extLst>
          </p:cNvPr>
          <p:cNvGrpSpPr/>
          <p:nvPr/>
        </p:nvGrpSpPr>
        <p:grpSpPr>
          <a:xfrm>
            <a:off x="0" y="0"/>
            <a:ext cx="12344400" cy="791936"/>
            <a:chOff x="0" y="0"/>
            <a:chExt cx="12336139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F4D324-F72F-4BF6-B7D0-9D7A829F28F4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60F3CA-1408-4C90-ABAC-23728849E860}"/>
                </a:ext>
              </a:extLst>
            </p:cNvPr>
            <p:cNvSpPr txBox="1"/>
            <p:nvPr/>
          </p:nvSpPr>
          <p:spPr>
            <a:xfrm>
              <a:off x="48983" y="63530"/>
              <a:ext cx="12287156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a-C Coating [0 mm offset]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544ACF-A3E0-4E4C-846D-B3CEE74C9598}"/>
              </a:ext>
            </a:extLst>
          </p:cNvPr>
          <p:cNvSpPr/>
          <p:nvPr/>
        </p:nvSpPr>
        <p:spPr>
          <a:xfrm>
            <a:off x="6718734" y="2782144"/>
            <a:ext cx="4752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F5597"/>
                </a:solidFill>
              </a:rPr>
              <a:t>The horizontal line: heat load = 0.5 W/m.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F5597"/>
                </a:solidFill>
              </a:rPr>
              <a:t>Quadrupole has e-cloud buildup at </a:t>
            </a:r>
            <a:r>
              <a:rPr lang="en-US" sz="1600" b="1" dirty="0">
                <a:solidFill>
                  <a:srgbClr val="2F5597"/>
                </a:solidFill>
              </a:rPr>
              <a:t>SEY = 1.15.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F5597"/>
                </a:solidFill>
              </a:rPr>
              <a:t>SEY &lt; 1.1 should be fine without beam offset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695B2-1957-4CB4-9260-1A13364C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86DAD2-1747-4BE4-90F3-0A909A769869}"/>
              </a:ext>
            </a:extLst>
          </p:cNvPr>
          <p:cNvGrpSpPr/>
          <p:nvPr/>
        </p:nvGrpSpPr>
        <p:grpSpPr>
          <a:xfrm>
            <a:off x="922215" y="1464654"/>
            <a:ext cx="5699020" cy="4389307"/>
            <a:chOff x="922215" y="1464654"/>
            <a:chExt cx="5699020" cy="4389307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891AECF-F65A-441A-B3A0-B6CC8981C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15" y="1464654"/>
              <a:ext cx="5699020" cy="438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142ECC-F51F-4CDA-B400-E0B2BCF69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5129" y="1547249"/>
              <a:ext cx="0" cy="379219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B064DB-D92E-2082-08A9-B4D6DE6EC204}"/>
              </a:ext>
            </a:extLst>
          </p:cNvPr>
          <p:cNvCxnSpPr>
            <a:cxnSpLocks/>
          </p:cNvCxnSpPr>
          <p:nvPr/>
        </p:nvCxnSpPr>
        <p:spPr>
          <a:xfrm flipV="1">
            <a:off x="2343829" y="1564789"/>
            <a:ext cx="0" cy="37921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8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A359A-A689-4E52-8CCB-98BED7AF70AE}"/>
              </a:ext>
            </a:extLst>
          </p:cNvPr>
          <p:cNvSpPr txBox="1"/>
          <p:nvPr/>
        </p:nvSpPr>
        <p:spPr>
          <a:xfrm>
            <a:off x="2347292" y="251791"/>
            <a:ext cx="69921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dirty="0">
              <a:solidFill>
                <a:srgbClr val="2F5597"/>
              </a:solidFill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54CCBC-B4C1-47C6-83F8-E4F7815CDAB0}"/>
              </a:ext>
            </a:extLst>
          </p:cNvPr>
          <p:cNvGrpSpPr/>
          <p:nvPr/>
        </p:nvGrpSpPr>
        <p:grpSpPr>
          <a:xfrm>
            <a:off x="0" y="0"/>
            <a:ext cx="12344400" cy="791936"/>
            <a:chOff x="0" y="0"/>
            <a:chExt cx="12336139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F4D324-F72F-4BF6-B7D0-9D7A829F28F4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60F3CA-1408-4C90-ABAC-23728849E860}"/>
                </a:ext>
              </a:extLst>
            </p:cNvPr>
            <p:cNvSpPr txBox="1"/>
            <p:nvPr/>
          </p:nvSpPr>
          <p:spPr>
            <a:xfrm>
              <a:off x="48983" y="63530"/>
              <a:ext cx="12287156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a-C [18 mm offset]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1F5C81-943F-46BB-AA4D-8CFC93E97CEC}"/>
              </a:ext>
            </a:extLst>
          </p:cNvPr>
          <p:cNvSpPr/>
          <p:nvPr/>
        </p:nvSpPr>
        <p:spPr>
          <a:xfrm>
            <a:off x="8934102" y="6065708"/>
            <a:ext cx="175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Why </a:t>
            </a: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sextupole</a:t>
            </a: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?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D66FFE-2567-48AD-8363-CCD04855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DFE36C-1991-4707-A365-0E0935F57511}"/>
              </a:ext>
            </a:extLst>
          </p:cNvPr>
          <p:cNvSpPr/>
          <p:nvPr/>
        </p:nvSpPr>
        <p:spPr>
          <a:xfrm>
            <a:off x="702061" y="5587687"/>
            <a:ext cx="7575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F5597"/>
                </a:solidFill>
              </a:rPr>
              <a:t>Max. SEY &lt;1.15 </a:t>
            </a:r>
            <a:r>
              <a:rPr lang="en-US" sz="1600" dirty="0">
                <a:solidFill>
                  <a:srgbClr val="2F5597"/>
                </a:solidFill>
              </a:rPr>
              <a:t>by quad for 275 GeV p with 290 bunches, 19.1e10 ppb, 18 mm offset.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F5597"/>
                </a:solidFill>
              </a:rPr>
              <a:t>Max. SEY &lt;1.02 </a:t>
            </a:r>
            <a:r>
              <a:rPr lang="en-US" sz="1600" dirty="0">
                <a:solidFill>
                  <a:srgbClr val="2F5597"/>
                </a:solidFill>
              </a:rPr>
              <a:t>by </a:t>
            </a:r>
            <a:r>
              <a:rPr lang="en-US" sz="1600" b="1" dirty="0">
                <a:solidFill>
                  <a:srgbClr val="2F5597"/>
                </a:solidFill>
              </a:rPr>
              <a:t>sext</a:t>
            </a:r>
            <a:r>
              <a:rPr lang="en-US" sz="1600" dirty="0">
                <a:solidFill>
                  <a:srgbClr val="2F5597"/>
                </a:solidFill>
              </a:rPr>
              <a:t> for 275 GeV p with 1160 bunches, 6.9e10 ppb, 18 mm offset.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335C2-10D4-46AC-A33C-0C6E6E4F6EF0}"/>
              </a:ext>
            </a:extLst>
          </p:cNvPr>
          <p:cNvGrpSpPr/>
          <p:nvPr/>
        </p:nvGrpSpPr>
        <p:grpSpPr>
          <a:xfrm>
            <a:off x="672875" y="959677"/>
            <a:ext cx="5291666" cy="4443914"/>
            <a:chOff x="672875" y="959677"/>
            <a:chExt cx="5291666" cy="44439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219B88-3B12-44AE-BA08-E9A706C021AF}"/>
                </a:ext>
              </a:extLst>
            </p:cNvPr>
            <p:cNvGrpSpPr/>
            <p:nvPr/>
          </p:nvGrpSpPr>
          <p:grpSpPr>
            <a:xfrm>
              <a:off x="672875" y="959677"/>
              <a:ext cx="5291666" cy="4443914"/>
              <a:chOff x="643468" y="1430591"/>
              <a:chExt cx="5291666" cy="4443914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082D23B4-B9AA-401A-80E1-73EC50254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3468" y="1799923"/>
                <a:ext cx="5291666" cy="4074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203838-6000-4BDC-9BA5-8294D1F844B6}"/>
                  </a:ext>
                </a:extLst>
              </p:cNvPr>
              <p:cNvSpPr/>
              <p:nvPr/>
            </p:nvSpPr>
            <p:spPr>
              <a:xfrm>
                <a:off x="1188917" y="1430591"/>
                <a:ext cx="2348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2F5597"/>
                    </a:solidFill>
                    <a:ea typeface="+mn-lt"/>
                    <a:cs typeface="+mn-lt"/>
                  </a:rPr>
                  <a:t>290 bunches: </a:t>
                </a:r>
                <a:r>
                  <a:rPr lang="en-US" b="1" dirty="0">
                    <a:solidFill>
                      <a:srgbClr val="FF0000"/>
                    </a:solidFill>
                    <a:ea typeface="+mn-lt"/>
                    <a:cs typeface="+mn-lt"/>
                  </a:rPr>
                  <a:t>SEY&lt;1.15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48FD4B-A0BC-4F8F-8990-E294CF61116F}"/>
                </a:ext>
              </a:extLst>
            </p:cNvPr>
            <p:cNvCxnSpPr/>
            <p:nvPr/>
          </p:nvCxnSpPr>
          <p:spPr>
            <a:xfrm flipV="1">
              <a:off x="3020786" y="1408456"/>
              <a:ext cx="0" cy="35635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27327A-29F4-48BD-A6C7-CEEA687892B6}"/>
              </a:ext>
            </a:extLst>
          </p:cNvPr>
          <p:cNvGrpSpPr/>
          <p:nvPr/>
        </p:nvGrpSpPr>
        <p:grpSpPr>
          <a:xfrm>
            <a:off x="6062133" y="976758"/>
            <a:ext cx="5291667" cy="4426989"/>
            <a:chOff x="6062133" y="1039124"/>
            <a:chExt cx="5291667" cy="44269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3AC66F-8F72-494F-9A0C-21787928760F}"/>
                </a:ext>
              </a:extLst>
            </p:cNvPr>
            <p:cNvGrpSpPr/>
            <p:nvPr/>
          </p:nvGrpSpPr>
          <p:grpSpPr>
            <a:xfrm>
              <a:off x="6062133" y="1039124"/>
              <a:ext cx="5291667" cy="4426989"/>
              <a:chOff x="6096000" y="1447516"/>
              <a:chExt cx="5291667" cy="4426989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F95A0A73-BEBF-4AE2-A893-8B035C130C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96000" y="1799923"/>
                <a:ext cx="5291667" cy="4074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3DD3FB-4DD2-47C6-800A-6818285EC6A8}"/>
                  </a:ext>
                </a:extLst>
              </p:cNvPr>
              <p:cNvSpPr/>
              <p:nvPr/>
            </p:nvSpPr>
            <p:spPr>
              <a:xfrm>
                <a:off x="6261327" y="1447516"/>
                <a:ext cx="2638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2F5597"/>
                    </a:solidFill>
                    <a:ea typeface="+mn-lt"/>
                    <a:cs typeface="+mn-lt"/>
                  </a:rPr>
                  <a:t>1160 bunches: </a:t>
                </a:r>
                <a:r>
                  <a:rPr lang="en-US" b="1" dirty="0">
                    <a:solidFill>
                      <a:srgbClr val="FF0000"/>
                    </a:solidFill>
                    <a:ea typeface="+mn-lt"/>
                    <a:cs typeface="+mn-lt"/>
                  </a:rPr>
                  <a:t>SEY &lt; 1.02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C2602A-9AE0-4D88-AF88-692D979CBCA4}"/>
                </a:ext>
              </a:extLst>
            </p:cNvPr>
            <p:cNvCxnSpPr/>
            <p:nvPr/>
          </p:nvCxnSpPr>
          <p:spPr>
            <a:xfrm flipV="1">
              <a:off x="7043058" y="1432948"/>
              <a:ext cx="0" cy="35635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6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6D9BF3-70A4-4A5D-A50B-858C6837054F}"/>
              </a:ext>
            </a:extLst>
          </p:cNvPr>
          <p:cNvGrpSpPr/>
          <p:nvPr/>
        </p:nvGrpSpPr>
        <p:grpSpPr>
          <a:xfrm>
            <a:off x="1362223" y="1127747"/>
            <a:ext cx="3887726" cy="5221949"/>
            <a:chOff x="1231594" y="1359435"/>
            <a:chExt cx="3887726" cy="5221949"/>
          </a:xfrm>
        </p:grpSpPr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7CCE0F70-E2E3-4018-A6B4-BC43B00F1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594" y="1397749"/>
              <a:ext cx="3887726" cy="518363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E28F39-B87D-4485-A2B2-1BFB50DC97F4}"/>
                </a:ext>
              </a:extLst>
            </p:cNvPr>
            <p:cNvSpPr txBox="1"/>
            <p:nvPr/>
          </p:nvSpPr>
          <p:spPr>
            <a:xfrm>
              <a:off x="1231594" y="1359435"/>
              <a:ext cx="373957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ea typeface="+mn-lt"/>
                  <a:cs typeface="+mn-lt"/>
                </a:rPr>
                <a:t>S</a:t>
              </a:r>
              <a:r>
                <a:rPr lang="en-US" dirty="0">
                  <a:solidFill>
                    <a:srgbClr val="2F5597"/>
                  </a:solidFill>
                  <a:ea typeface="+mn-lt"/>
                  <a:cs typeface="+mn-lt"/>
                </a:rPr>
                <a:t>,   SEY=1.06, Offset = +</a:t>
              </a:r>
              <a:r>
                <a:rPr lang="en-US" dirty="0">
                  <a:solidFill>
                    <a:srgbClr val="FF0000"/>
                  </a:solidFill>
                  <a:ea typeface="+mn-lt"/>
                  <a:cs typeface="+mn-lt"/>
                </a:rPr>
                <a:t>18mm</a:t>
              </a:r>
              <a:r>
                <a:rPr lang="en-US" dirty="0">
                  <a:solidFill>
                    <a:srgbClr val="2F5597"/>
                  </a:solidFill>
                  <a:ea typeface="+mn-lt"/>
                  <a:cs typeface="+mn-lt"/>
                </a:rPr>
                <a:t>, 1160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8466B0-3C29-49B4-AB75-EA270C941103}"/>
              </a:ext>
            </a:extLst>
          </p:cNvPr>
          <p:cNvGrpSpPr/>
          <p:nvPr/>
        </p:nvGrpSpPr>
        <p:grpSpPr>
          <a:xfrm>
            <a:off x="5249949" y="1015450"/>
            <a:ext cx="4081641" cy="5370590"/>
            <a:chOff x="5729516" y="1343687"/>
            <a:chExt cx="4081641" cy="5370590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D97B45C2-37A0-4441-9F11-AB15CD9CB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516" y="1397749"/>
              <a:ext cx="3987396" cy="53165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70CA24-E590-4B38-AFF4-0D627041738E}"/>
                </a:ext>
              </a:extLst>
            </p:cNvPr>
            <p:cNvSpPr txBox="1"/>
            <p:nvPr/>
          </p:nvSpPr>
          <p:spPr>
            <a:xfrm>
              <a:off x="5823762" y="1343687"/>
              <a:ext cx="39873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ea typeface="+mn-lt"/>
                  <a:cs typeface="+mn-lt"/>
                </a:rPr>
                <a:t>Q</a:t>
              </a:r>
              <a:r>
                <a:rPr lang="en-US" dirty="0">
                  <a:solidFill>
                    <a:srgbClr val="2F5597"/>
                  </a:solidFill>
                  <a:ea typeface="+mn-lt"/>
                  <a:cs typeface="+mn-lt"/>
                </a:rPr>
                <a:t>,   SEY=1.06, Offset = +</a:t>
              </a:r>
              <a:r>
                <a:rPr lang="en-US" dirty="0">
                  <a:solidFill>
                    <a:srgbClr val="FF0000"/>
                  </a:solidFill>
                  <a:ea typeface="+mn-lt"/>
                  <a:cs typeface="+mn-lt"/>
                </a:rPr>
                <a:t>18mm</a:t>
              </a:r>
              <a:r>
                <a:rPr lang="en-US" dirty="0">
                  <a:solidFill>
                    <a:srgbClr val="2F5597"/>
                  </a:solidFill>
                  <a:ea typeface="+mn-lt"/>
                  <a:cs typeface="+mn-lt"/>
                </a:rPr>
                <a:t>, 1160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D05021-7DE2-43D0-AFC6-0239BDE7E542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FFA48D-D651-43B7-927F-FA718782F00A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FE3F2C-C15C-4CC7-AD2D-FDF0CB1C0B12}"/>
                </a:ext>
              </a:extLst>
            </p:cNvPr>
            <p:cNvSpPr txBox="1"/>
            <p:nvPr/>
          </p:nvSpPr>
          <p:spPr>
            <a:xfrm>
              <a:off x="48983" y="63530"/>
              <a:ext cx="11316256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Quadrupole and </a:t>
              </a:r>
              <a:r>
                <a:rPr lang="en-US" sz="4000" dirty="0" err="1">
                  <a:solidFill>
                    <a:schemeClr val="accent1">
                      <a:lumMod val="75000"/>
                    </a:schemeClr>
                  </a:solidFill>
                </a:rPr>
                <a:t>Sextupole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6F91B3D-5DB5-48F5-BD0C-DC2055D32F5D}"/>
              </a:ext>
            </a:extLst>
          </p:cNvPr>
          <p:cNvSpPr/>
          <p:nvPr/>
        </p:nvSpPr>
        <p:spPr>
          <a:xfrm>
            <a:off x="3510868" y="2710091"/>
            <a:ext cx="122464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B4C1F5-8AA6-4C20-A7F2-0E9321ABD1C6}"/>
              </a:ext>
            </a:extLst>
          </p:cNvPr>
          <p:cNvSpPr/>
          <p:nvPr/>
        </p:nvSpPr>
        <p:spPr>
          <a:xfrm>
            <a:off x="8075877" y="2710092"/>
            <a:ext cx="122464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A4E7-4CCA-452B-895D-0DDDF165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D718EBD5-25E6-45B5-AA84-5C2BFF2E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304" y="872067"/>
            <a:ext cx="3292190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2" name="Straight Connector 14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>
            <a:extLst>
              <a:ext uri="{FF2B5EF4-FFF2-40B4-BE49-F238E27FC236}">
                <a16:creationId xmlns:a16="http://schemas.microsoft.com/office/drawing/2014/main" id="{F0E11EF6-E2EC-4DB0-8057-C8E151A8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691" y="872062"/>
            <a:ext cx="3292190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67973F7B-0E86-402E-80E8-56B0A2BC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592" y="3434559"/>
            <a:ext cx="3295614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BCFE9C4-C10F-43D5-AB6A-42321C4F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055" y="3434549"/>
            <a:ext cx="3305461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A359A-A689-4E52-8CCB-98BED7AF70AE}"/>
              </a:ext>
            </a:extLst>
          </p:cNvPr>
          <p:cNvSpPr txBox="1"/>
          <p:nvPr/>
        </p:nvSpPr>
        <p:spPr>
          <a:xfrm>
            <a:off x="2347292" y="251791"/>
            <a:ext cx="69921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dirty="0">
              <a:solidFill>
                <a:srgbClr val="2F5597"/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F950E3-6A2F-4C19-AA08-13E617E40E4E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8B4DDB-74F3-47D1-AAC0-DA5383AFDC67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D2EA98-FFD1-4DEA-A639-F9510DB5E314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Offset Scan [a-C, SEY]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30DC435-4A79-4AF2-841F-B3DD06F34B4F}"/>
              </a:ext>
            </a:extLst>
          </p:cNvPr>
          <p:cNvSpPr/>
          <p:nvPr/>
        </p:nvSpPr>
        <p:spPr>
          <a:xfrm>
            <a:off x="952652" y="3029135"/>
            <a:ext cx="109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sextupole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F3E395-71EB-4CD3-B025-73575639E8D4}"/>
              </a:ext>
            </a:extLst>
          </p:cNvPr>
          <p:cNvSpPr/>
          <p:nvPr/>
        </p:nvSpPr>
        <p:spPr>
          <a:xfrm>
            <a:off x="6329590" y="3040836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Quadrupole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F09A1B-7548-4622-BC1F-7E79EDCF12CC}"/>
              </a:ext>
            </a:extLst>
          </p:cNvPr>
          <p:cNvSpPr/>
          <p:nvPr/>
        </p:nvSpPr>
        <p:spPr>
          <a:xfrm>
            <a:off x="6329590" y="3495405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Dipole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EB65AA-AC38-4FD5-98F5-95011BFF217F}"/>
              </a:ext>
            </a:extLst>
          </p:cNvPr>
          <p:cNvSpPr/>
          <p:nvPr/>
        </p:nvSpPr>
        <p:spPr>
          <a:xfrm>
            <a:off x="994868" y="3495405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Warm/drift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175C-680F-46ED-AF85-73033ED7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0294C-A8BE-4793-ADE2-DD505FFF5FB4}"/>
              </a:ext>
            </a:extLst>
          </p:cNvPr>
          <p:cNvSpPr/>
          <p:nvPr/>
        </p:nvSpPr>
        <p:spPr>
          <a:xfrm>
            <a:off x="1323599" y="6171684"/>
            <a:ext cx="10011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F5597"/>
                </a:solidFill>
              </a:rPr>
              <a:t>Transverse offset affects the </a:t>
            </a:r>
            <a:r>
              <a:rPr lang="en-US" b="1" dirty="0" err="1">
                <a:solidFill>
                  <a:srgbClr val="FF0000"/>
                </a:solidFill>
              </a:rPr>
              <a:t>sextupole</a:t>
            </a:r>
            <a:r>
              <a:rPr lang="en-US" b="1" dirty="0">
                <a:solidFill>
                  <a:srgbClr val="2F5597"/>
                </a:solidFill>
              </a:rPr>
              <a:t> and quadrupole more than drift/warm/straight and dipole.  </a:t>
            </a:r>
          </a:p>
        </p:txBody>
      </p:sp>
    </p:spTree>
    <p:extLst>
      <p:ext uri="{BB962C8B-B14F-4D97-AF65-F5344CB8AC3E}">
        <p14:creationId xmlns:p14="http://schemas.microsoft.com/office/powerpoint/2010/main" val="86704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D60E139-442D-4758-B12A-7865DFEF076E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294B6F-7098-4A5E-8432-96CF9CFED13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0BF5FB-14F1-4458-A0BA-566E3EB05284}"/>
                </a:ext>
              </a:extLst>
            </p:cNvPr>
            <p:cNvSpPr txBox="1"/>
            <p:nvPr/>
          </p:nvSpPr>
          <p:spPr>
            <a:xfrm>
              <a:off x="48983" y="63530"/>
              <a:ext cx="1153654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Warm section with NEG coating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924BDB-3EC4-4695-9482-C38BA10398BA}"/>
                  </a:ext>
                </a:extLst>
              </p:cNvPr>
              <p:cNvSpPr txBox="1"/>
              <p:nvPr/>
            </p:nvSpPr>
            <p:spPr>
              <a:xfrm>
                <a:off x="6387493" y="1475618"/>
                <a:ext cx="5458885" cy="409342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2F5597"/>
                    </a:solidFill>
                  </a:rPr>
                  <a:t>What is the offset limit with copper coating in the straight warm section/drift space?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2F5597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2F5597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2F5597"/>
                    </a:solidFill>
                  </a:rPr>
                  <a:t>Heat load scan with different beam.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2F5597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2F5597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="1" dirty="0">
                    <a:solidFill>
                      <a:srgbClr val="2F5597"/>
                    </a:solidFill>
                  </a:rPr>
                  <a:t>SEY &lt; 1.25 should be fine if there is a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6 mm offset </a:t>
                </a:r>
                <a:r>
                  <a:rPr lang="en-US" sz="1600" b="1" dirty="0">
                    <a:solidFill>
                      <a:srgbClr val="2F5597"/>
                    </a:solidFill>
                  </a:rPr>
                  <a:t>in the warm section/drift space.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2F5597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2F5597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="1" dirty="0">
                    <a:solidFill>
                      <a:srgbClr val="2F5597"/>
                    </a:solidFill>
                  </a:rPr>
                  <a:t>NEG coating, currently is installed in straight warm sections, shows SEY &lt; 1.25 when baked &gt; 2h above 160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2F5597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600" b="1" dirty="0">
                    <a:solidFill>
                      <a:srgbClr val="2F5597"/>
                    </a:solidFill>
                  </a:rPr>
                  <a:t>C (Silvia).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cs typeface="Calibri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924BDB-3EC4-4695-9482-C38BA1039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93" y="1475618"/>
                <a:ext cx="5458885" cy="4093428"/>
              </a:xfrm>
              <a:prstGeom prst="rect">
                <a:avLst/>
              </a:prstGeom>
              <a:blipFill>
                <a:blip r:embed="rId2"/>
                <a:stretch>
                  <a:fillRect l="-670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B01C7-E51C-410F-8147-08D67149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27FE53-869C-46B5-BD1A-0C6DC4D47526}"/>
              </a:ext>
            </a:extLst>
          </p:cNvPr>
          <p:cNvGrpSpPr/>
          <p:nvPr/>
        </p:nvGrpSpPr>
        <p:grpSpPr>
          <a:xfrm>
            <a:off x="422887" y="1370074"/>
            <a:ext cx="5673113" cy="4377581"/>
            <a:chOff x="422887" y="1370074"/>
            <a:chExt cx="5673113" cy="4377581"/>
          </a:xfrm>
        </p:grpSpPr>
        <p:pic>
          <p:nvPicPr>
            <p:cNvPr id="8" name="Picture 8" descr="HeatLoad_NoField_Offset.png">
              <a:extLst>
                <a:ext uri="{FF2B5EF4-FFF2-40B4-BE49-F238E27FC236}">
                  <a16:creationId xmlns:a16="http://schemas.microsoft.com/office/drawing/2014/main" id="{5ACA04C5-B47A-4C28-82E7-044045E2D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887" y="1370074"/>
              <a:ext cx="5673113" cy="437758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79C03B-B355-4A29-ACFC-D37D864FC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3151" y="1475618"/>
              <a:ext cx="0" cy="38230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08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588836" y="674400"/>
            <a:ext cx="704143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EIC 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E-cloud Buildup and Simulation Setup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Simulations for EIC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8EC2796-5800-818D-B3CB-C796E990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4" y="1369861"/>
            <a:ext cx="11856571" cy="411827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B25F787-7E5C-488A-90DB-73E9B7ED6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455" y="1538764"/>
            <a:ext cx="2806523" cy="20180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ACA5-3497-4955-A1EB-B59B28F2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CA2B9-CB57-ACF0-FB25-10C505A34310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87679-A44B-BE69-D024-3A735D5A1620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48EDBF-B0B7-4DAD-5ECE-23F5D8E5D2DC}"/>
                </a:ext>
              </a:extLst>
            </p:cNvPr>
            <p:cNvSpPr txBox="1"/>
            <p:nvPr/>
          </p:nvSpPr>
          <p:spPr>
            <a:xfrm>
              <a:off x="48983" y="63530"/>
              <a:ext cx="1153654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Interaction Region (IR)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A9F88B-43AD-7CF4-6AB3-F6416EA60A0B}"/>
              </a:ext>
            </a:extLst>
          </p:cNvPr>
          <p:cNvSpPr txBox="1"/>
          <p:nvPr/>
        </p:nvSpPr>
        <p:spPr>
          <a:xfrm>
            <a:off x="1432197" y="6099237"/>
            <a:ext cx="3303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F5597"/>
                </a:solidFill>
              </a:rPr>
              <a:t>Courtesy of Alexei Blednykh 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16715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640C6A-654D-47E2-B565-5B94DBA5E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877484"/>
              </p:ext>
            </p:extLst>
          </p:nvPr>
        </p:nvGraphicFramePr>
        <p:xfrm>
          <a:off x="354172" y="970756"/>
          <a:ext cx="10654254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5032">
                  <a:extLst>
                    <a:ext uri="{9D8B030D-6E8A-4147-A177-3AD203B41FA5}">
                      <a16:colId xmlns:a16="http://schemas.microsoft.com/office/drawing/2014/main" val="264042180"/>
                    </a:ext>
                  </a:extLst>
                </a:gridCol>
                <a:gridCol w="2332770">
                  <a:extLst>
                    <a:ext uri="{9D8B030D-6E8A-4147-A177-3AD203B41FA5}">
                      <a16:colId xmlns:a16="http://schemas.microsoft.com/office/drawing/2014/main" val="26970298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93151816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3234507819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1292814125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val="242868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b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Length[m]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IR1[cm]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 tip field R1[T]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Dipole Field[T]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Gradient[T/m]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6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301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B0ApF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7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Q1ApF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-77.903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61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Q1BpF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-63.028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16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39.736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1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68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B1ApF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045107"/>
                  </a:ext>
                </a:extLst>
              </a:tr>
            </a:tbl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F4BAD2B-0333-4993-A5C9-67EEE0F5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1212" y="6356352"/>
            <a:ext cx="2057400" cy="365125"/>
          </a:xfrm>
        </p:spPr>
        <p:txBody>
          <a:bodyPr/>
          <a:lstStyle/>
          <a:p>
            <a:pPr algn="r"/>
            <a:fld id="{893C5830-40F3-F04E-B2E3-10E6672BA8FF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97F03F35-DAA6-0792-C951-DBB453421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565567"/>
              </p:ext>
            </p:extLst>
          </p:nvPr>
        </p:nvGraphicFramePr>
        <p:xfrm>
          <a:off x="354172" y="4420554"/>
          <a:ext cx="10642379" cy="174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2114">
                  <a:extLst>
                    <a:ext uri="{9D8B030D-6E8A-4147-A177-3AD203B41FA5}">
                      <a16:colId xmlns:a16="http://schemas.microsoft.com/office/drawing/2014/main" val="264042180"/>
                    </a:ext>
                  </a:extLst>
                </a:gridCol>
                <a:gridCol w="1521438">
                  <a:extLst>
                    <a:ext uri="{9D8B030D-6E8A-4147-A177-3AD203B41FA5}">
                      <a16:colId xmlns:a16="http://schemas.microsoft.com/office/drawing/2014/main" val="2697029803"/>
                    </a:ext>
                  </a:extLst>
                </a:gridCol>
                <a:gridCol w="1236776">
                  <a:extLst>
                    <a:ext uri="{9D8B030D-6E8A-4147-A177-3AD203B41FA5}">
                      <a16:colId xmlns:a16="http://schemas.microsoft.com/office/drawing/2014/main" val="993151816"/>
                    </a:ext>
                  </a:extLst>
                </a:gridCol>
                <a:gridCol w="1350648">
                  <a:extLst>
                    <a:ext uri="{9D8B030D-6E8A-4147-A177-3AD203B41FA5}">
                      <a16:colId xmlns:a16="http://schemas.microsoft.com/office/drawing/2014/main" val="2199134261"/>
                    </a:ext>
                  </a:extLst>
                </a:gridCol>
                <a:gridCol w="1947553">
                  <a:extLst>
                    <a:ext uri="{9D8B030D-6E8A-4147-A177-3AD203B41FA5}">
                      <a16:colId xmlns:a16="http://schemas.microsoft.com/office/drawing/2014/main" val="3234507819"/>
                    </a:ext>
                  </a:extLst>
                </a:gridCol>
                <a:gridCol w="2006930">
                  <a:extLst>
                    <a:ext uri="{9D8B030D-6E8A-4147-A177-3AD203B41FA5}">
                      <a16:colId xmlns:a16="http://schemas.microsoft.com/office/drawing/2014/main" val="3153568172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val="1292814125"/>
                    </a:ext>
                  </a:extLst>
                </a:gridCol>
              </a:tblGrid>
              <a:tr h="499723">
                <a:tc>
                  <a:txBody>
                    <a:bodyPr/>
                    <a:lstStyle/>
                    <a:p>
                      <a:pPr algn="l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Length[m]</a:t>
                      </a:r>
                      <a:endParaRPr lang="en-US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IR1[cm]</a:t>
                      </a:r>
                      <a:endParaRPr lang="en-US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IR2[cm]</a:t>
                      </a:r>
                      <a:endParaRPr lang="en-US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Pole tip field R1[T]</a:t>
                      </a:r>
                      <a:endParaRPr lang="en-US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Pole tip field R2[T]</a:t>
                      </a:r>
                      <a:endParaRPr lang="en-US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Gradient[T/m]</a:t>
                      </a:r>
                      <a:endParaRPr lang="en-US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6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Q1ApR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Liberation Sans" panose="020B06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56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Q1BpR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2.184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2.184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301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Liberation Sans" panose="020B0604020202020204" pitchFamily="34" charset="0"/>
                        </a:rPr>
                        <a:t>Q2pR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Liberation Sans" panose="020B0604020202020204" pitchFamily="34" charset="0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Liberation Sans" panose="020B0604020202020204" pitchFamily="34" charset="0"/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Liberation Sans" panose="020B0604020202020204" pitchFamily="34" charset="0"/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1.84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Liberation Sans" panose="020B0604020202020204" pitchFamily="34" charset="0"/>
                        </a:rPr>
                        <a:t>1.84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Liberation Sans" panose="020B0604020202020204" pitchFamily="34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61721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7B1A018-9089-CAF5-E9C3-1721BBE7B95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4B263B-442E-3152-5CCD-A99BC3FAEF48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D2B420-1954-B435-9D12-602466844F0B}"/>
                </a:ext>
              </a:extLst>
            </p:cNvPr>
            <p:cNvSpPr txBox="1"/>
            <p:nvPr/>
          </p:nvSpPr>
          <p:spPr>
            <a:xfrm>
              <a:off x="48983" y="63530"/>
              <a:ext cx="1153654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: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Interaction Region (IR)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688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DA40AB-EA62-4AAE-A9F3-1D67EDD3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21" y="5434834"/>
            <a:ext cx="4799288" cy="6627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Liberation Sans" panose="020B0604020202020204" pitchFamily="34" charset="0"/>
              </a:rPr>
              <a:t>Q1ApR</a:t>
            </a:r>
            <a:r>
              <a:rPr lang="en-US" sz="1800" dirty="0">
                <a:effectLst/>
                <a:latin typeface="Liberation Sans" panose="020B0604020202020204" pitchFamily="34" charset="0"/>
              </a:rPr>
              <a:t>: 0mm offset, 20 mm radius</a:t>
            </a:r>
            <a:endParaRPr lang="en-US" sz="18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EAF3E00-1B13-443E-90AF-A6409262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1212" y="6356352"/>
            <a:ext cx="2057400" cy="365125"/>
          </a:xfrm>
        </p:spPr>
        <p:txBody>
          <a:bodyPr/>
          <a:lstStyle/>
          <a:p>
            <a:pPr algn="r"/>
            <a:fld id="{893C5830-40F3-F04E-B2E3-10E6672BA8FF}" type="slidenum">
              <a:rPr lang="en-US" smtClean="0"/>
              <a:pPr algn="r"/>
              <a:t>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00B4B7-FCE1-4DA3-9FF5-9172EFCF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1" y="1226802"/>
            <a:ext cx="5441725" cy="41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00BC27-D5AB-3401-9792-56CF987B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09" y="1363756"/>
            <a:ext cx="5733637" cy="37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838DF-3EDF-B98B-5A05-97C6280CED13}"/>
              </a:ext>
            </a:extLst>
          </p:cNvPr>
          <p:cNvSpPr txBox="1"/>
          <p:nvPr/>
        </p:nvSpPr>
        <p:spPr>
          <a:xfrm>
            <a:off x="6132475" y="5543366"/>
            <a:ext cx="5884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iberation Sans" panose="020B0604020202020204" pitchFamily="34" charset="0"/>
                <a:ea typeface="+mj-ea"/>
                <a:cs typeface="+mj-cs"/>
              </a:rPr>
              <a:t>Radius scan with SEY=1.25 copper, warm section.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5DA608-96AA-C397-B1D4-B3A28BF6FF05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A2FF42-4684-5797-A981-22B1C086E9F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25E0FD-8BEE-9163-4314-7B5F816E9155}"/>
                </a:ext>
              </a:extLst>
            </p:cNvPr>
            <p:cNvSpPr txBox="1"/>
            <p:nvPr/>
          </p:nvSpPr>
          <p:spPr>
            <a:xfrm>
              <a:off x="48983" y="63530"/>
              <a:ext cx="1153654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Simulations for EIC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: a-C and 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Copper [IR]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DB00411-99ED-A0CB-AE4A-7DFFDFA7911B}"/>
              </a:ext>
            </a:extLst>
          </p:cNvPr>
          <p:cNvSpPr txBox="1"/>
          <p:nvPr/>
        </p:nvSpPr>
        <p:spPr>
          <a:xfrm>
            <a:off x="3312969" y="6168410"/>
            <a:ext cx="4740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Liberation Sans" panose="020B0604020202020204" pitchFamily="34" charset="0"/>
                <a:ea typeface="+mj-ea"/>
                <a:cs typeface="+mj-cs"/>
              </a:rPr>
              <a:t>a-C</a:t>
            </a:r>
            <a:r>
              <a:rPr lang="en-US" sz="1800" dirty="0">
                <a:latin typeface="Liberation Sans" panose="020B0604020202020204" pitchFamily="34" charset="0"/>
                <a:ea typeface="+mj-ea"/>
                <a:cs typeface="+mj-cs"/>
              </a:rPr>
              <a:t> coating is still needed for the IR region.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093FA-E26D-7887-3711-B9DD7C7E05E9}"/>
              </a:ext>
            </a:extLst>
          </p:cNvPr>
          <p:cNvCxnSpPr>
            <a:cxnSpLocks/>
          </p:cNvCxnSpPr>
          <p:nvPr/>
        </p:nvCxnSpPr>
        <p:spPr>
          <a:xfrm flipV="1">
            <a:off x="6808954" y="1430307"/>
            <a:ext cx="0" cy="3304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CBBF38-B28F-B545-602B-41BF6FD462F2}"/>
              </a:ext>
            </a:extLst>
          </p:cNvPr>
          <p:cNvCxnSpPr>
            <a:cxnSpLocks/>
          </p:cNvCxnSpPr>
          <p:nvPr/>
        </p:nvCxnSpPr>
        <p:spPr>
          <a:xfrm flipV="1">
            <a:off x="8018258" y="1430307"/>
            <a:ext cx="0" cy="3304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0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396063" y="838326"/>
            <a:ext cx="1038552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Summary:</a:t>
            </a:r>
            <a:endParaRPr lang="en-US" sz="2400" b="1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PyECloud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was used for EIC e-cloud evaluation.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Amorphous carbon coating is chosen for the EIC beam pipe coating in the 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arc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. And SEY &lt; 1.02 is required for the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sexupole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region.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NEG coating with SEY &lt; 1.25 is required for the 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warm/straight section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. NEG coating is already installed in the straight sections, it only needs to be activated.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Identified some possible high heat load magnets in the 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IR region, a-C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is still needed for the IR region.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More information or simulation, please check 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Silvia’s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presentation. 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E0FF0-2159-4163-91F4-E90F479E0CD9}"/>
              </a:ext>
            </a:extLst>
          </p:cNvPr>
          <p:cNvGrpSpPr/>
          <p:nvPr/>
        </p:nvGrpSpPr>
        <p:grpSpPr>
          <a:xfrm>
            <a:off x="0" y="0"/>
            <a:ext cx="12249180" cy="791936"/>
            <a:chOff x="0" y="0"/>
            <a:chExt cx="12240983" cy="7714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470EA1-A54D-49E0-B064-943515F3057C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79B666-98AC-45DA-9A0C-1D5DED559954}"/>
                </a:ext>
              </a:extLst>
            </p:cNvPr>
            <p:cNvSpPr txBox="1"/>
            <p:nvPr/>
          </p:nvSpPr>
          <p:spPr>
            <a:xfrm>
              <a:off x="48983" y="63530"/>
              <a:ext cx="12192000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Summary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8A78F-21F6-407A-865F-3E46A80E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95F968-2317-4A39-A5FA-2D0C9E6AA977}"/>
              </a:ext>
            </a:extLst>
          </p:cNvPr>
          <p:cNvSpPr/>
          <p:nvPr/>
        </p:nvSpPr>
        <p:spPr>
          <a:xfrm>
            <a:off x="854900" y="1871193"/>
            <a:ext cx="8807454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376092"/>
                </a:solidFill>
                <a:latin typeface="Calibri" panose="020F0502020204030204"/>
              </a:rPr>
              <a:t>We would like to thank </a:t>
            </a:r>
            <a:r>
              <a:rPr lang="en-US" dirty="0">
                <a:solidFill>
                  <a:srgbClr val="376092"/>
                </a:solidFill>
                <a:latin typeface="Calibri" panose="020F0502020204030204"/>
              </a:rPr>
              <a:t>Mike Blaskiewicz, Steve Peggs, Guillaume Robert-Demolaize, Alexei Blednykh for their help.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7609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76092"/>
                </a:solidFill>
                <a:latin typeface="Calibri" panose="020F0502020204030204"/>
              </a:rPr>
              <a:t>We would like to thank Giovanni </a:t>
            </a:r>
            <a:r>
              <a:rPr lang="en-US" dirty="0" err="1">
                <a:solidFill>
                  <a:srgbClr val="376092"/>
                </a:solidFill>
                <a:latin typeface="Calibri" panose="020F0502020204030204"/>
              </a:rPr>
              <a:t>Iadarola</a:t>
            </a:r>
            <a:r>
              <a:rPr lang="en-US">
                <a:solidFill>
                  <a:srgbClr val="376092"/>
                </a:solidFill>
                <a:latin typeface="Calibri" panose="020F0502020204030204"/>
              </a:rPr>
              <a:t> with </a:t>
            </a:r>
            <a:r>
              <a:rPr lang="en-US" dirty="0">
                <a:solidFill>
                  <a:srgbClr val="376092"/>
                </a:solidFill>
                <a:latin typeface="Calibri" panose="020F0502020204030204"/>
              </a:rPr>
              <a:t>his help about the </a:t>
            </a:r>
            <a:r>
              <a:rPr lang="en-US" dirty="0" err="1">
                <a:solidFill>
                  <a:srgbClr val="376092"/>
                </a:solidFill>
                <a:latin typeface="Calibri" panose="020F0502020204030204"/>
              </a:rPr>
              <a:t>PyEcloud</a:t>
            </a:r>
            <a:r>
              <a:rPr lang="en-US" dirty="0">
                <a:solidFill>
                  <a:srgbClr val="376092"/>
                </a:solidFill>
                <a:latin typeface="Calibri" panose="020F0502020204030204"/>
              </a:rPr>
              <a:t> code.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7609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76092"/>
                </a:solidFill>
                <a:latin typeface="Calibri" panose="020F0502020204030204"/>
              </a:rPr>
              <a:t>Thanks to the Ecloud22 committee for their invitation and help.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5E2C74-61AC-4CDA-8152-08B6BD8B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D6455-A048-2AAE-10BF-E78D9FBA13D3}"/>
              </a:ext>
            </a:extLst>
          </p:cNvPr>
          <p:cNvGrpSpPr/>
          <p:nvPr/>
        </p:nvGrpSpPr>
        <p:grpSpPr>
          <a:xfrm>
            <a:off x="0" y="0"/>
            <a:ext cx="12249180" cy="791936"/>
            <a:chOff x="0" y="0"/>
            <a:chExt cx="12240983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52CC3F-9585-CE0E-78E8-03E0ADC1BE9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F7AFBC-66DB-8585-FAB5-43F5172852A1}"/>
                </a:ext>
              </a:extLst>
            </p:cNvPr>
            <p:cNvSpPr txBox="1"/>
            <p:nvPr/>
          </p:nvSpPr>
          <p:spPr>
            <a:xfrm>
              <a:off x="48983" y="63530"/>
              <a:ext cx="12192000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Acknowledgements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38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9996AD-47EC-4160-B82D-6724C63E7462}"/>
              </a:ext>
            </a:extLst>
          </p:cNvPr>
          <p:cNvSpPr txBox="1"/>
          <p:nvPr/>
        </p:nvSpPr>
        <p:spPr>
          <a:xfrm>
            <a:off x="1729489" y="190220"/>
            <a:ext cx="85663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References: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5F968-2317-4A39-A5FA-2D0C9E6AA977}"/>
              </a:ext>
            </a:extLst>
          </p:cNvPr>
          <p:cNvSpPr/>
          <p:nvPr/>
        </p:nvSpPr>
        <p:spPr>
          <a:xfrm>
            <a:off x="528744" y="758770"/>
            <a:ext cx="10803585" cy="59400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Most SEY model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PyEcloud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material are from: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53F08"/>
              </a:solidFill>
              <a:effectLst/>
              <a:uLnTx/>
              <a:uFillTx/>
              <a:latin typeface="Liberatio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53F08"/>
              </a:solidFill>
              <a:effectLst/>
              <a:uLnTx/>
              <a:uFillTx/>
              <a:latin typeface="Liberatio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F08"/>
                </a:solidFill>
                <a:effectLst/>
                <a:uLnTx/>
                <a:uFillTx/>
                <a:latin typeface="Liberation Sans"/>
                <a:ea typeface="+mn-ea"/>
                <a:cs typeface="+mn-cs"/>
              </a:rPr>
              <a:t>1.   Secondary Emission Models in e-cloud buildup simulations: from the lab to the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 Bitsikokos, G. Iadarola, L. Sabato (CERN BE - ABP Group), P. Dijkstal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F08"/>
                </a:solidFill>
                <a:effectLst/>
                <a:uLnTx/>
                <a:uFillTx/>
                <a:latin typeface="Liberation Sans"/>
                <a:ea typeface="+mn-ea"/>
                <a:cs typeface="+mn-cs"/>
              </a:rPr>
              <a:t>2.   Electron cloud challenges for future circular colliders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E. Belli,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Dijkstal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G. Iadarola, G.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Rumolo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53F08"/>
                </a:solidFill>
                <a:effectLst/>
                <a:uLnTx/>
                <a:uFillTx/>
                <a:latin typeface="Liberation Sans"/>
                <a:ea typeface="+mn-ea"/>
                <a:cs typeface="+mn-cs"/>
              </a:rPr>
              <a:t>3.   Electron cloud studies for CERN particle acclerators and simulation code development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53F08"/>
              </a:solidFill>
              <a:effectLst/>
              <a:uLnTx/>
              <a:uFillTx/>
              <a:latin typeface="Liberatio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Doctoral Thesis by: Giovanni Iadarola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F08"/>
                </a:solidFill>
                <a:effectLst/>
                <a:uLnTx/>
                <a:uFillTx/>
                <a:latin typeface="Liberation Sans"/>
                <a:ea typeface="+mn-ea"/>
                <a:cs typeface="+mn-cs"/>
              </a:rPr>
              <a:t>4. Beam-induced heat loads on the LHC arc beam screens with diﬀerent beam and machine conﬁgurations: experiments and comparison against simulations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G. Iadarola, G. Skripka, M. Albert, et al.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400">
              <a:defRPr/>
            </a:pPr>
            <a:endParaRPr lang="en-US" dirty="0">
              <a:solidFill>
                <a:srgbClr val="0070C0"/>
              </a:solidFill>
              <a:cs typeface="Calibri"/>
            </a:endParaRPr>
          </a:p>
          <a:p>
            <a:pPr defTabSz="914400">
              <a:defRPr/>
            </a:pPr>
            <a:r>
              <a:rPr lang="en-US" b="1" dirty="0">
                <a:solidFill>
                  <a:srgbClr val="253F08"/>
                </a:solidFill>
                <a:latin typeface="Liberation Sans"/>
              </a:rPr>
              <a:t>5. R. Cimino, et al ,Phys. Rev. Lett. 93, 014801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https://agenda.infn.it/event/13351/timetable/#all.detailed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3-7 June 2018, Italy, La Biodola Bay, Isola d'Elba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914400">
              <a:defRPr/>
            </a:pPr>
            <a:r>
              <a:rPr lang="it-IT" sz="2000" dirty="0">
                <a:solidFill>
                  <a:srgbClr val="FF0000"/>
                </a:solidFill>
              </a:rPr>
              <a:t>Thank the above authors!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5E2C74-61AC-4CDA-8152-08B6BD8B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4AF194-39BE-8493-B183-62BEBA02D4B6}"/>
              </a:ext>
            </a:extLst>
          </p:cNvPr>
          <p:cNvGrpSpPr/>
          <p:nvPr/>
        </p:nvGrpSpPr>
        <p:grpSpPr>
          <a:xfrm>
            <a:off x="6096000" y="3356741"/>
            <a:ext cx="5228208" cy="2941798"/>
            <a:chOff x="6096000" y="3160049"/>
            <a:chExt cx="5228208" cy="2941798"/>
          </a:xfrm>
        </p:grpSpPr>
        <p:pic>
          <p:nvPicPr>
            <p:cNvPr id="19" name="Picture 2" descr="https://attachments.office.net/owa/rtribble@bnl.gov/service.svc/s/GetAttachmentThumbnail?id=AAMkAGE5M2ZiMTQ1LWI3NGUtNDE1MC1iZDgwLTAxNDlkNDMzMDYxZQBGAAAAAABMRfdBVS1rR7z2ToqtrJaWBwA9kcKVSwxKS77E69RiCdzkAAAAsSjvAAB9emgQZEWWTY7aZCcgRRF3AAEMBqOrAAABEgAQAC472e3JmVJFrVr%2FItvP8Dc%3D&amp;thumbnailType=2&amp;owa=outlook.office365.com&amp;scriptVer=2019090902.13&amp;X-OWA-CANARY=D1A8p8YNHkS4xsMYGwPyExBlJQhCPNcYOcZKsVd3EQpJm5vo0EwfzRznVXQftGA9HcIInAz_s_I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ODk1NjFlNjAtZGM3NS00YzI4LWExYzktMmU4ZDg4NzAxOTZiIiwiYXBwY3R4Ijoie1wibXNleGNocHJvdFwiOlwib3dhXCIsXCJwcmltYXJ5c2lkXCI6XCJTLTEtNS0yMS0yOTU4OTA2MDcwLTM2OTA0ODc4MzMtMjczMzM0NDYzMS0yMTAwOTUxXCIsXCJwdWlkXCI6XCIxMTUzOTA2NjYwOTg0MTQxNDc0XCIsXCJvaWRcIjpcIjQyNGM2OGRlLTI3ZDAtNDViNS04NGJjLTIzMzhjNzlmOWQ5OVwiLFwic2NvcGVcIjpcIk93YURvd25sb2FkXCJ9IiwibmJmIjoxNTY4ODE1Njc3LCJleHAiOjE1Njg4MTYyNzcsImlzcyI6IjAwMDAwMDAyLTAwMDAtMGZmMS1jZTAwLTAwMDAwMDAwMDAwMEA4OTU2MWU2MC1kYzc1LTRjMjgtYTFjOS0yZThkODg3MDE5NmIiLCJhdWQiOiIwMDAwMDAwMi0wMDAwLTBmZjEtY2UwMC0wMDAwMDAwMDAwMDAvYXR0YWNobWVudHMub2ZmaWNlLm5ldEA4OTU2MWU2MC1kYzc1LTRjMjgtYTFjOS0yZThkODg3MDE5NmIifQ.HX76CAeGzGLTueLO1gJuMKhiO9NfUMnLCXrBAVjt4ZWC75FAXcp-kYff1C0HahUhGwqw9cx4SXdfxiL72fMZZ-CnBc28o8OTR5mz1EQq0LWcHHkxl6-8tsw8wsRUs9UiOu4Lh6uNXl6zWC5cM5b3i-QfQWqGte3F3zpTwSxT5Z0WhJ8CUN3VJMD1diO6zmpIUl0VUgaiv7n_Jjcg31JirNNzQ7CI78MTXa4F9GHT-fUj6-9t81Ftctc9abr36CzuJFKBzj0dQyNiYrSC1KK13ZazhR0CjsQ63Go7VWweFo-LsOrUf1kOqpj2EOQ0feUHNKnKjv-TQoJxupMlUq1e8g&amp;animation=true">
              <a:extLst>
                <a:ext uri="{FF2B5EF4-FFF2-40B4-BE49-F238E27FC236}">
                  <a16:creationId xmlns:a16="http://schemas.microsoft.com/office/drawing/2014/main" id="{09C8AD0B-E992-0366-A489-E3249B650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AFC"/>
                </a:clrFrom>
                <a:clrTo>
                  <a:srgbClr val="FFFA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29000"/>
              <a:ext cx="4861248" cy="267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56EFF6-975B-0138-85D7-920BAA586239}"/>
                </a:ext>
              </a:extLst>
            </p:cNvPr>
            <p:cNvSpPr txBox="1"/>
            <p:nvPr/>
          </p:nvSpPr>
          <p:spPr>
            <a:xfrm>
              <a:off x="10596124" y="3312977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83A71EF-78BD-DF92-0171-5C6FD88D3754}"/>
                </a:ext>
              </a:extLst>
            </p:cNvPr>
            <p:cNvCxnSpPr/>
            <p:nvPr/>
          </p:nvCxnSpPr>
          <p:spPr>
            <a:xfrm>
              <a:off x="9994596" y="3767247"/>
              <a:ext cx="738909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669D71-0C26-628D-3A3E-616E2CAF0405}"/>
                </a:ext>
              </a:extLst>
            </p:cNvPr>
            <p:cNvSpPr txBox="1"/>
            <p:nvPr/>
          </p:nvSpPr>
          <p:spPr>
            <a:xfrm>
              <a:off x="6253654" y="3252750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eSR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009B175-6A5B-6E90-FFC6-D843BDD32593}"/>
                </a:ext>
              </a:extLst>
            </p:cNvPr>
            <p:cNvCxnSpPr/>
            <p:nvPr/>
          </p:nvCxnSpPr>
          <p:spPr>
            <a:xfrm>
              <a:off x="6923754" y="3501192"/>
              <a:ext cx="738909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scene3d>
              <a:camera prst="orthographicFront">
                <a:rot lat="0" lon="0" rev="21594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C2347-CA50-4BA5-515A-4D0171EE704E}"/>
                </a:ext>
              </a:extLst>
            </p:cNvPr>
            <p:cNvSpPr txBox="1"/>
            <p:nvPr/>
          </p:nvSpPr>
          <p:spPr>
            <a:xfrm>
              <a:off x="7906138" y="3160049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RHIC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E078BE-838D-7FB4-708D-44815AF2D094}"/>
                </a:ext>
              </a:extLst>
            </p:cNvPr>
            <p:cNvCxnSpPr/>
            <p:nvPr/>
          </p:nvCxnSpPr>
          <p:spPr>
            <a:xfrm>
              <a:off x="7691954" y="3779722"/>
              <a:ext cx="738909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scene3d>
              <a:camera prst="orthographicFront">
                <a:rot lat="0" lon="0" rev="16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4F4ED8E-64D5-5FEC-5AEF-290C39BEFF90}"/>
                </a:ext>
              </a:extLst>
            </p:cNvPr>
            <p:cNvCxnSpPr/>
            <p:nvPr/>
          </p:nvCxnSpPr>
          <p:spPr>
            <a:xfrm>
              <a:off x="8084274" y="3768096"/>
              <a:ext cx="738909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77B3F7-E89A-F818-E5F8-7DCB18876999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1F3DCB-9D02-19FF-3A6D-F11C80C4A0A8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752678-C491-5FFC-DF22-982132834B03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EIC Introduction</a:t>
              </a:r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205E2C-8825-78FF-4FB6-C6629EE40B9B}"/>
              </a:ext>
            </a:extLst>
          </p:cNvPr>
          <p:cNvSpPr txBox="1"/>
          <p:nvPr/>
        </p:nvSpPr>
        <p:spPr>
          <a:xfrm>
            <a:off x="9179469" y="595624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A02F2D-2D2A-CFE7-99E7-2FAA350FC41F}"/>
              </a:ext>
            </a:extLst>
          </p:cNvPr>
          <p:cNvCxnSpPr>
            <a:cxnSpLocks/>
          </p:cNvCxnSpPr>
          <p:nvPr/>
        </p:nvCxnSpPr>
        <p:spPr>
          <a:xfrm flipH="1" flipV="1">
            <a:off x="9051161" y="5154682"/>
            <a:ext cx="57894" cy="1100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D5A88D-DB52-5477-6866-50086C72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3" y="915874"/>
            <a:ext cx="4433467" cy="51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AE6456-4FFF-63C4-6930-74F9FCE73A35}"/>
              </a:ext>
            </a:extLst>
          </p:cNvPr>
          <p:cNvSpPr txBox="1"/>
          <p:nvPr/>
        </p:nvSpPr>
        <p:spPr>
          <a:xfrm>
            <a:off x="6795041" y="967981"/>
            <a:ext cx="38560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Five accelerators: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Electron Storage Ring (ESR)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Hadron Storage Ring (HSR)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843C0C"/>
                </a:solidFill>
                <a:effectLst/>
                <a:latin typeface="Arial" panose="020B0604020202020204" pitchFamily="34" charset="0"/>
              </a:rPr>
              <a:t>Rapid Cycling Synchrotron (RCS)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RCS Injection </a:t>
            </a:r>
            <a:r>
              <a:rPr lang="en-US" b="1" i="0" u="none" strike="noStrike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Energy Recovery </a:t>
            </a:r>
            <a:r>
              <a:rPr lang="en-US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(ERL)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9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23F1C-4BD0-4DFA-94F0-9793DCD78A36}"/>
              </a:ext>
            </a:extLst>
          </p:cNvPr>
          <p:cNvSpPr txBox="1"/>
          <p:nvPr/>
        </p:nvSpPr>
        <p:spPr>
          <a:xfrm>
            <a:off x="352162" y="1122044"/>
            <a:ext cx="5640422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Motivation</a:t>
            </a:r>
            <a:r>
              <a:rPr lang="en-US" sz="2800" b="1" dirty="0">
                <a:solidFill>
                  <a:srgbClr val="2F5597"/>
                </a:solidFill>
                <a:ea typeface="+mn-lt"/>
                <a:cs typeface="+mn-lt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2F5597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Suppress the e-cloud induced instability in the EIC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hadron</a:t>
            </a: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 ring:</a:t>
            </a:r>
          </a:p>
          <a:p>
            <a:pPr marL="342900" indent="-342900">
              <a:buFont typeface="+mj-lt"/>
              <a:buAutoNum type="alphaUcPeriod"/>
            </a:pPr>
            <a:endParaRPr lang="en-US" dirty="0">
              <a:solidFill>
                <a:srgbClr val="2F5597"/>
              </a:solidFill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Completely suppress the e-cloud buildup, therefore the instability from the e-cloud.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2F5597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2F5597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EIC arc cryostat heat load requirement:</a:t>
            </a:r>
          </a:p>
          <a:p>
            <a:pPr marL="342900" indent="-342900">
              <a:buFont typeface="+mj-lt"/>
              <a:buAutoNum type="alphaUcPeriod"/>
              <a:defRPr/>
            </a:pPr>
            <a:endParaRPr lang="en-US" dirty="0">
              <a:solidFill>
                <a:srgbClr val="2F5597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The total EIC beam pipe heat load should be less than 0.5 W/m in the cryostat.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F5597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97"/>
                </a:solidFill>
                <a:ea typeface="+mn-lt"/>
                <a:cs typeface="+mn-lt"/>
              </a:rPr>
              <a:t>For a good copper surface, we expect 0.37W/m from wall resistance, then 0.13W/m for e-cloud.</a:t>
            </a:r>
          </a:p>
          <a:p>
            <a:pPr marL="342900" indent="-342900">
              <a:buFont typeface="+mj-lt"/>
              <a:buAutoNum type="alphaUcPeriod"/>
            </a:pPr>
            <a:endParaRPr lang="en-US" dirty="0">
              <a:solidFill>
                <a:srgbClr val="2F5597"/>
              </a:solidFill>
              <a:ea typeface="+mn-lt"/>
              <a:cs typeface="+mn-lt"/>
            </a:endParaRP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FF0000"/>
              </a:solidFill>
              <a:cs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Motivation and Solutions</a:t>
              </a:r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562665-E9BB-4AEB-81B1-9CB9F04CD5DB}"/>
              </a:ext>
            </a:extLst>
          </p:cNvPr>
          <p:cNvSpPr txBox="1"/>
          <p:nvPr/>
        </p:nvSpPr>
        <p:spPr>
          <a:xfrm>
            <a:off x="6621367" y="1122044"/>
            <a:ext cx="4961589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F5597"/>
                </a:solidFill>
                <a:ea typeface="+mn-lt"/>
                <a:cs typeface="+mn-lt"/>
              </a:rPr>
              <a:t>Solutions</a:t>
            </a: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2F5597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Arc Section: Amorphous C (a-C) is chosen as a baseline for the arc beam pipe coating with SEY &lt; 1.02 (with beam conditioning).</a:t>
            </a:r>
          </a:p>
          <a:p>
            <a:endParaRPr lang="en-US" dirty="0">
              <a:solidFill>
                <a:srgbClr val="2F5597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Warm (drift) Section: NEG coating, currently installed in straight warm sections with SEY &lt; 1.25.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2F5597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F5597"/>
                </a:solidFill>
                <a:ea typeface="+mn-lt"/>
                <a:cs typeface="+mn-lt"/>
              </a:rPr>
              <a:t>Simulation Code: </a:t>
            </a:r>
            <a:r>
              <a:rPr lang="en-US" b="1" dirty="0" err="1">
                <a:solidFill>
                  <a:srgbClr val="2F5597"/>
                </a:solidFill>
                <a:ea typeface="+mn-lt"/>
                <a:cs typeface="+mn-lt"/>
              </a:rPr>
              <a:t>PyEcloud</a:t>
            </a:r>
            <a:endParaRPr lang="en-US" b="1" dirty="0">
              <a:solidFill>
                <a:srgbClr val="2F5597"/>
              </a:solidFill>
              <a:ea typeface="+mn-lt"/>
              <a:cs typeface="+mn-lt"/>
            </a:endParaRPr>
          </a:p>
          <a:p>
            <a:endParaRPr lang="en-US" b="1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C5E70D-7E5E-4CDA-90A2-A02BCB4094E7}"/>
              </a:ext>
            </a:extLst>
          </p:cNvPr>
          <p:cNvSpPr/>
          <p:nvPr/>
        </p:nvSpPr>
        <p:spPr>
          <a:xfrm>
            <a:off x="6878249" y="4701844"/>
            <a:ext cx="4961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5597"/>
                </a:solidFill>
              </a:rPr>
              <a:t>Thanks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Iadarola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2F5597"/>
                </a:solidFill>
              </a:rPr>
              <a:t>for his valuable support!</a:t>
            </a:r>
          </a:p>
          <a:p>
            <a:endParaRPr lang="en-US" dirty="0">
              <a:solidFill>
                <a:srgbClr val="2F5597"/>
              </a:solidFill>
            </a:endParaRPr>
          </a:p>
          <a:p>
            <a:r>
              <a:rPr lang="en-US" dirty="0">
                <a:solidFill>
                  <a:srgbClr val="2F5597"/>
                </a:solidFill>
              </a:rPr>
              <a:t>Thanks to the LHC recent a-C coating progresses.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C53D6-B281-4A75-8C4E-5D64386F6208}"/>
              </a:ext>
            </a:extLst>
          </p:cNvPr>
          <p:cNvSpPr/>
          <p:nvPr/>
        </p:nvSpPr>
        <p:spPr>
          <a:xfrm>
            <a:off x="6865848" y="5735956"/>
            <a:ext cx="4395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+mn-lt"/>
                <a:cs typeface="+mn-lt"/>
              </a:rPr>
              <a:t>Electron cloud Simulation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12633" y="945567"/>
            <a:ext cx="5058213" cy="378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 algn="ctr">
              <a:buNone/>
            </a:pPr>
            <a:r>
              <a:rPr lang="en-US" sz="1800" dirty="0">
                <a:solidFill>
                  <a:srgbClr val="0070C0"/>
                </a:solidFill>
                <a:cs typeface="Calibri"/>
              </a:rPr>
              <a:t>Roberto. Cimino, et al, Phys. Rev. Lett. 93, 014801</a:t>
            </a:r>
            <a:endParaRPr lang="en-US" sz="1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23F1C-4BD0-4DFA-94F0-9793DCD78A36}"/>
              </a:ext>
            </a:extLst>
          </p:cNvPr>
          <p:cNvSpPr txBox="1"/>
          <p:nvPr/>
        </p:nvSpPr>
        <p:spPr>
          <a:xfrm>
            <a:off x="5860673" y="1027034"/>
            <a:ext cx="591869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Why 290 bunches fill pattern has a higher heat load than the 1160 bunches fill pattern?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Why the </a:t>
            </a:r>
            <a:r>
              <a:rPr lang="en-US" sz="1400" dirty="0" err="1">
                <a:solidFill>
                  <a:srgbClr val="0070C0"/>
                </a:solidFill>
                <a:cs typeface="Calibri" panose="020F0502020204030204"/>
              </a:rPr>
              <a:t>sextupole</a:t>
            </a: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 has a higher heat load, compared with Quadrupole, Dipole, and Warm section? (18 mm offset)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Why sometimes a larger vacuum pipe radius has a higher heat load?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Condition1: Traversal Time (transverse) ~ Time Interval (longitudinal)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ea typeface="+mn-lt"/>
              <a:cs typeface="Calibri" panose="020F0502020204030204"/>
            </a:endParaRPr>
          </a:p>
          <a:p>
            <a:r>
              <a:rPr lang="en-US" sz="1400" dirty="0">
                <a:solidFill>
                  <a:srgbClr val="0070C0"/>
                </a:solidFill>
                <a:ea typeface="+mn-lt"/>
                <a:cs typeface="+mn-lt"/>
              </a:rPr>
              <a:t>	Radius (beam pipe), Magnets (type and strength), Energy, Intensity ~ </a:t>
            </a: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Bunch Space</a:t>
            </a:r>
          </a:p>
          <a:p>
            <a:endParaRPr lang="en-US" sz="1400" dirty="0">
              <a:solidFill>
                <a:srgbClr val="0070C0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cs typeface="Calibri" panose="020F0502020204030204"/>
              </a:rPr>
              <a:t>Condition2: SEY&gt;1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FF0000"/>
              </a:solidFill>
              <a:cs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Ecloud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Buildup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Beam-Induced Electron Multipathing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4F2C77-0E60-43D0-BF0D-67DAFA73BFB5}"/>
              </a:ext>
            </a:extLst>
          </p:cNvPr>
          <p:cNvGrpSpPr/>
          <p:nvPr/>
        </p:nvGrpSpPr>
        <p:grpSpPr>
          <a:xfrm>
            <a:off x="491353" y="1479369"/>
            <a:ext cx="5207823" cy="3217399"/>
            <a:chOff x="777642" y="1226526"/>
            <a:chExt cx="5207823" cy="32173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7A1B404-F020-48E9-81E7-8FDE5FBF21CD}"/>
                </a:ext>
              </a:extLst>
            </p:cNvPr>
            <p:cNvGrpSpPr/>
            <p:nvPr/>
          </p:nvGrpSpPr>
          <p:grpSpPr>
            <a:xfrm>
              <a:off x="777642" y="1226526"/>
              <a:ext cx="5207823" cy="3217399"/>
              <a:chOff x="767861" y="1394706"/>
              <a:chExt cx="6025661" cy="3706341"/>
            </a:xfrm>
          </p:grpSpPr>
          <p:pic>
            <p:nvPicPr>
              <p:cNvPr id="11" name="Picture 13">
                <a:extLst>
                  <a:ext uri="{FF2B5EF4-FFF2-40B4-BE49-F238E27FC236}">
                    <a16:creationId xmlns:a16="http://schemas.microsoft.com/office/drawing/2014/main" id="{6CBD20D2-FBF4-4BA3-AA91-545C3BAE1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7861" y="1424798"/>
                <a:ext cx="6025661" cy="367624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D4EFA0-B061-4724-AA9C-4D660C454DB3}"/>
                  </a:ext>
                </a:extLst>
              </p:cNvPr>
              <p:cNvSpPr/>
              <p:nvPr/>
            </p:nvSpPr>
            <p:spPr>
              <a:xfrm>
                <a:off x="3742508" y="1394706"/>
                <a:ext cx="1314808" cy="2879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633280-6C68-4EF4-979A-A50840DFBE27}"/>
                  </a:ext>
                </a:extLst>
              </p:cNvPr>
              <p:cNvSpPr/>
              <p:nvPr/>
            </p:nvSpPr>
            <p:spPr>
              <a:xfrm>
                <a:off x="3408947" y="3110535"/>
                <a:ext cx="1548064" cy="2918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8820452-54CB-4B43-A640-836A428E0F23}"/>
                  </a:ext>
                </a:extLst>
              </p:cNvPr>
              <p:cNvSpPr/>
              <p:nvPr/>
            </p:nvSpPr>
            <p:spPr>
              <a:xfrm>
                <a:off x="4834769" y="3402414"/>
                <a:ext cx="1479198" cy="2879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8D339A-7018-423C-A8F5-666EE0B37A1F}"/>
                </a:ext>
              </a:extLst>
            </p:cNvPr>
            <p:cNvSpPr/>
            <p:nvPr/>
          </p:nvSpPr>
          <p:spPr>
            <a:xfrm>
              <a:off x="1709929" y="3706650"/>
              <a:ext cx="3861069" cy="2499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23102-C6F9-4CD2-B0C1-465973BF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84641A-FAC1-97B8-4CBD-DEEAFD98BDC2}"/>
              </a:ext>
            </a:extLst>
          </p:cNvPr>
          <p:cNvGrpSpPr/>
          <p:nvPr/>
        </p:nvGrpSpPr>
        <p:grpSpPr>
          <a:xfrm>
            <a:off x="8094351" y="3716142"/>
            <a:ext cx="3011938" cy="3005333"/>
            <a:chOff x="7121647" y="3787447"/>
            <a:chExt cx="3011938" cy="30053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5EBD59-4EBB-4617-BB81-62460C19A2E3}"/>
                </a:ext>
              </a:extLst>
            </p:cNvPr>
            <p:cNvSpPr/>
            <p:nvPr/>
          </p:nvSpPr>
          <p:spPr>
            <a:xfrm>
              <a:off x="7121647" y="3787447"/>
              <a:ext cx="2912260" cy="30053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92DC36-A3E0-4F79-886B-A6BB2C4ED778}"/>
                </a:ext>
              </a:extLst>
            </p:cNvPr>
            <p:cNvSpPr/>
            <p:nvPr/>
          </p:nvSpPr>
          <p:spPr>
            <a:xfrm>
              <a:off x="8528791" y="5241127"/>
              <a:ext cx="97971" cy="9797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335004-B82F-4515-9A7F-749EB1980261}"/>
                </a:ext>
              </a:extLst>
            </p:cNvPr>
            <p:cNvSpPr/>
            <p:nvPr/>
          </p:nvSpPr>
          <p:spPr>
            <a:xfrm>
              <a:off x="9188737" y="5241126"/>
              <a:ext cx="97971" cy="979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73A074-F598-433F-9443-B2E4187ADDDD}"/>
                </a:ext>
              </a:extLst>
            </p:cNvPr>
            <p:cNvSpPr/>
            <p:nvPr/>
          </p:nvSpPr>
          <p:spPr>
            <a:xfrm>
              <a:off x="9935935" y="5241125"/>
              <a:ext cx="97971" cy="979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396D8A-E4B7-4843-8A26-F82B4663E5C8}"/>
                </a:ext>
              </a:extLst>
            </p:cNvPr>
            <p:cNvSpPr txBox="1"/>
            <p:nvPr/>
          </p:nvSpPr>
          <p:spPr>
            <a:xfrm>
              <a:off x="8409300" y="4820752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6FF72B-CAB7-4ED4-95BB-34E2B3F5DE60}"/>
                </a:ext>
              </a:extLst>
            </p:cNvPr>
            <p:cNvSpPr txBox="1"/>
            <p:nvPr/>
          </p:nvSpPr>
          <p:spPr>
            <a:xfrm>
              <a:off x="9069246" y="482075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15AB25-517C-4648-BF31-E7F759C49A16}"/>
                </a:ext>
              </a:extLst>
            </p:cNvPr>
            <p:cNvSpPr txBox="1"/>
            <p:nvPr/>
          </p:nvSpPr>
          <p:spPr>
            <a:xfrm>
              <a:off x="9825487" y="482734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4E86088-D1DC-4096-812A-244FA3AA7256}"/>
                </a:ext>
              </a:extLst>
            </p:cNvPr>
            <p:cNvCxnSpPr>
              <a:cxnSpLocks/>
            </p:cNvCxnSpPr>
            <p:nvPr/>
          </p:nvCxnSpPr>
          <p:spPr>
            <a:xfrm>
              <a:off x="8624721" y="5110841"/>
              <a:ext cx="112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815B1BC-5D22-4083-9102-B1829C0ED73F}"/>
                </a:ext>
              </a:extLst>
            </p:cNvPr>
            <p:cNvCxnSpPr/>
            <p:nvPr/>
          </p:nvCxnSpPr>
          <p:spPr>
            <a:xfrm flipH="1">
              <a:off x="8626762" y="5478236"/>
              <a:ext cx="13091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6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Bunch_Space.png">
            <a:extLst>
              <a:ext uri="{FF2B5EF4-FFF2-40B4-BE49-F238E27FC236}">
                <a16:creationId xmlns:a16="http://schemas.microsoft.com/office/drawing/2014/main" id="{4D5E5F98-238E-4125-9DA1-15F0C455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5" y="1480584"/>
            <a:ext cx="6826525" cy="44809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7ED3D8C-FC1B-4A3A-B675-61EFE2FA5B66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A24947C-523B-4438-99E4-5473FA5F9C4F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A59E5C-6DA6-491A-BC10-85E0157A9E8B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Ecloud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Buildup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Bunch Space [Heat Load]</a:t>
              </a:r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420F7F-E84B-40DD-B9FE-B17E9E7AF182}"/>
              </a:ext>
            </a:extLst>
          </p:cNvPr>
          <p:cNvSpPr/>
          <p:nvPr/>
        </p:nvSpPr>
        <p:spPr>
          <a:xfrm>
            <a:off x="7213416" y="2006196"/>
            <a:ext cx="4618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Calibri" panose="020F0502020204030204"/>
              </a:rPr>
              <a:t>Condition1: Traversal Time ~ Time Interval</a:t>
            </a:r>
          </a:p>
          <a:p>
            <a:r>
              <a:rPr lang="en-US" dirty="0">
                <a:solidFill>
                  <a:srgbClr val="0070C0"/>
                </a:solidFill>
                <a:ea typeface="+mn-lt"/>
                <a:cs typeface="Calibri" panose="020F0502020204030204"/>
              </a:rPr>
              <a:t>		           </a:t>
            </a:r>
          </a:p>
          <a:p>
            <a:endParaRPr lang="en-US" dirty="0">
              <a:solidFill>
                <a:srgbClr val="0070C0"/>
              </a:solidFill>
              <a:ea typeface="+mn-lt"/>
              <a:cs typeface="Calibri" panose="020F0502020204030204"/>
            </a:endParaRPr>
          </a:p>
          <a:p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Radius, Magnets, Energy, Intensity ~ </a:t>
            </a:r>
            <a:r>
              <a:rPr lang="en-US" dirty="0">
                <a:solidFill>
                  <a:srgbClr val="FF0000"/>
                </a:solidFill>
                <a:cs typeface="Calibri" panose="020F0502020204030204"/>
              </a:rPr>
              <a:t>Bunch Space</a:t>
            </a:r>
          </a:p>
          <a:p>
            <a:endParaRPr lang="en-US" dirty="0">
              <a:solidFill>
                <a:srgbClr val="FF0000"/>
              </a:solidFill>
              <a:cs typeface="Calibri" panose="020F0502020204030204"/>
            </a:endParaRPr>
          </a:p>
          <a:p>
            <a:endParaRPr lang="en-US" dirty="0">
              <a:solidFill>
                <a:srgbClr val="FF0000"/>
              </a:solidFill>
              <a:cs typeface="Calibri" panose="020F0502020204030204"/>
            </a:endParaRPr>
          </a:p>
          <a:p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Longer bunch space could have a higher heat.</a:t>
            </a:r>
          </a:p>
          <a:p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(40ps ~ 10ps, or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290 bunches 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~ 1160 bunches, same e-bunch intensity)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101B9-54AD-44E7-91DD-2F315017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FED661-4C74-47A4-9ED3-EED86F617AE3}"/>
              </a:ext>
            </a:extLst>
          </p:cNvPr>
          <p:cNvCxnSpPr/>
          <p:nvPr/>
        </p:nvCxnSpPr>
        <p:spPr>
          <a:xfrm flipV="1">
            <a:off x="1325461" y="1577130"/>
            <a:ext cx="0" cy="38841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253214-F772-4454-BB2E-C67910F7C982}"/>
              </a:ext>
            </a:extLst>
          </p:cNvPr>
          <p:cNvCxnSpPr/>
          <p:nvPr/>
        </p:nvCxnSpPr>
        <p:spPr>
          <a:xfrm flipV="1">
            <a:off x="4741179" y="1577130"/>
            <a:ext cx="0" cy="38841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63650C6-0F44-4733-8B21-C9BBACEF9022}"/>
              </a:ext>
            </a:extLst>
          </p:cNvPr>
          <p:cNvSpPr/>
          <p:nvPr/>
        </p:nvSpPr>
        <p:spPr>
          <a:xfrm>
            <a:off x="708928" y="1076821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1160 bunches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2BBDB-E72A-416A-9402-2949FCC44EC0}"/>
              </a:ext>
            </a:extLst>
          </p:cNvPr>
          <p:cNvSpPr/>
          <p:nvPr/>
        </p:nvSpPr>
        <p:spPr>
          <a:xfrm>
            <a:off x="4180285" y="1088240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290 bunches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Pipe_Radius.png">
            <a:extLst>
              <a:ext uri="{FF2B5EF4-FFF2-40B4-BE49-F238E27FC236}">
                <a16:creationId xmlns:a16="http://schemas.microsoft.com/office/drawing/2014/main" id="{3D4E2231-425F-4472-BCA6-03585808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76" y="1674932"/>
            <a:ext cx="6627742" cy="43614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58C2E-F174-416F-8D1D-F368A60C2412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D217AB-C52C-4421-9B4D-D0C2DE2242B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370A4D-3ACF-4CF4-8134-62815EEDE26E}"/>
                </a:ext>
              </a:extLst>
            </p:cNvPr>
            <p:cNvSpPr txBox="1"/>
            <p:nvPr/>
          </p:nvSpPr>
          <p:spPr>
            <a:xfrm>
              <a:off x="48983" y="63530"/>
              <a:ext cx="11897328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Ecloud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Buildup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Beam Pipe Radius [Heat Load]</a:t>
              </a:r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6055946-20E0-4BF2-B21A-4985840D29DC}"/>
              </a:ext>
            </a:extLst>
          </p:cNvPr>
          <p:cNvSpPr/>
          <p:nvPr/>
        </p:nvSpPr>
        <p:spPr>
          <a:xfrm>
            <a:off x="7292720" y="2167235"/>
            <a:ext cx="44390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Calibri" panose="020F0502020204030204"/>
              </a:rPr>
              <a:t>Condition1: Traversal Time ~ Time Interval</a:t>
            </a:r>
          </a:p>
          <a:p>
            <a:r>
              <a:rPr lang="en-US" dirty="0">
                <a:solidFill>
                  <a:srgbClr val="0070C0"/>
                </a:solidFill>
                <a:ea typeface="+mn-lt"/>
                <a:cs typeface="Calibri" panose="020F0502020204030204"/>
              </a:rPr>
              <a:t>		           </a:t>
            </a:r>
          </a:p>
          <a:p>
            <a:endParaRPr lang="en-US" dirty="0">
              <a:solidFill>
                <a:srgbClr val="0070C0"/>
              </a:solidFill>
              <a:ea typeface="+mn-lt"/>
              <a:cs typeface="Calibri" panose="020F0502020204030204"/>
            </a:endParaRPr>
          </a:p>
          <a:p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Radius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, Magnets, Energy, Intensity ~ Bunch Space</a:t>
            </a:r>
          </a:p>
          <a:p>
            <a:endParaRPr lang="en-US" dirty="0">
              <a:solidFill>
                <a:srgbClr val="0070C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Larger radius also could have a higher heat load.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48C30-8095-47F9-B82F-4599B113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CBA033-E8DE-4E6B-6B11-EAC35DDD18E7}"/>
              </a:ext>
            </a:extLst>
          </p:cNvPr>
          <p:cNvCxnSpPr/>
          <p:nvPr/>
        </p:nvCxnSpPr>
        <p:spPr>
          <a:xfrm flipV="1">
            <a:off x="3675349" y="1674932"/>
            <a:ext cx="0" cy="38841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6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B12C56-DA75-403A-8C0D-E798951D36B1}"/>
              </a:ext>
            </a:extLst>
          </p:cNvPr>
          <p:cNvSpPr/>
          <p:nvPr/>
        </p:nvSpPr>
        <p:spPr>
          <a:xfrm>
            <a:off x="7179701" y="1120676"/>
            <a:ext cx="41740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5597"/>
                </a:solidFill>
              </a:rPr>
              <a:t>2. </a:t>
            </a:r>
            <a:r>
              <a:rPr lang="en-US" sz="1600" dirty="0" err="1">
                <a:solidFill>
                  <a:srgbClr val="2F5597"/>
                </a:solidFill>
              </a:rPr>
              <a:t>PyEcloud</a:t>
            </a:r>
            <a:r>
              <a:rPr lang="en-US" sz="1600" dirty="0">
                <a:solidFill>
                  <a:srgbClr val="2F5597"/>
                </a:solidFill>
              </a:rPr>
              <a:t> Simulation parameters setups:</a:t>
            </a:r>
          </a:p>
          <a:p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97"/>
                </a:solidFill>
              </a:rPr>
              <a:t>5Turns (long enough to buildup)</a:t>
            </a:r>
          </a:p>
          <a:p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97"/>
                </a:solidFill>
              </a:rPr>
              <a:t>Time step Dt: 10 </a:t>
            </a:r>
            <a:r>
              <a:rPr lang="en-US" sz="1600" dirty="0" err="1">
                <a:solidFill>
                  <a:srgbClr val="2F5597"/>
                </a:solidFill>
              </a:rPr>
              <a:t>ps</a:t>
            </a:r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97"/>
                </a:solidFill>
              </a:rPr>
              <a:t>Initial e-intensity:1E8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97"/>
                </a:solidFill>
              </a:rPr>
              <a:t>Pressure: 1  </a:t>
            </a:r>
            <a:r>
              <a:rPr lang="en-US" sz="1600" dirty="0" err="1">
                <a:solidFill>
                  <a:srgbClr val="2F5597"/>
                </a:solidFill>
              </a:rPr>
              <a:t>nTorr</a:t>
            </a:r>
            <a:endParaRPr lang="en-US" sz="1600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5597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6857A-EBAB-4A76-99E4-8189C3DC95E4}"/>
              </a:ext>
            </a:extLst>
          </p:cNvPr>
          <p:cNvGrpSpPr/>
          <p:nvPr/>
        </p:nvGrpSpPr>
        <p:grpSpPr>
          <a:xfrm>
            <a:off x="0" y="0"/>
            <a:ext cx="12319907" cy="791936"/>
            <a:chOff x="0" y="0"/>
            <a:chExt cx="12311663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C09E10-D5D7-4F60-8262-C4FB6F4D4DCB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671EE6-75CB-40FE-8D36-B551EB55BE86}"/>
                </a:ext>
              </a:extLst>
            </p:cNvPr>
            <p:cNvSpPr txBox="1"/>
            <p:nvPr/>
          </p:nvSpPr>
          <p:spPr>
            <a:xfrm>
              <a:off x="48983" y="63530"/>
              <a:ext cx="12262680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Simulation Setup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: SEY Model [</a:t>
              </a:r>
              <a:r>
                <a:rPr lang="en-US" sz="4000" dirty="0">
                  <a:solidFill>
                    <a:srgbClr val="FF0000"/>
                  </a:solidFill>
                  <a:ea typeface="+mn-lt"/>
                  <a:cs typeface="+mn-lt"/>
                </a:rPr>
                <a:t>1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] and </a:t>
              </a:r>
              <a:r>
                <a:rPr lang="en-US" sz="4000" dirty="0" err="1">
                  <a:solidFill>
                    <a:srgbClr val="2F5597"/>
                  </a:solidFill>
                  <a:ea typeface="+mn-lt"/>
                  <a:cs typeface="+mn-lt"/>
                </a:rPr>
                <a:t>PyEcloud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 [</a:t>
              </a:r>
              <a:r>
                <a:rPr lang="en-US" sz="4000" dirty="0">
                  <a:solidFill>
                    <a:srgbClr val="FF0000"/>
                  </a:solidFill>
                  <a:ea typeface="+mn-lt"/>
                  <a:cs typeface="+mn-lt"/>
                </a:rPr>
                <a:t>2</a:t>
              </a:r>
              <a:r>
                <a:rPr lang="en-US" sz="4000" dirty="0">
                  <a:solidFill>
                    <a:srgbClr val="2F5597"/>
                  </a:solidFill>
                  <a:ea typeface="+mn-lt"/>
                  <a:cs typeface="+mn-lt"/>
                </a:rPr>
                <a:t>]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6598A0-CD18-4C62-B5D5-C47271845919}"/>
              </a:ext>
            </a:extLst>
          </p:cNvPr>
          <p:cNvGrpSpPr/>
          <p:nvPr/>
        </p:nvGrpSpPr>
        <p:grpSpPr>
          <a:xfrm>
            <a:off x="281325" y="1120676"/>
            <a:ext cx="6317342" cy="4713628"/>
            <a:chOff x="928476" y="1722238"/>
            <a:chExt cx="6317342" cy="47136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0CFC20-5C1E-47EA-A611-B474117D0A84}"/>
                </a:ext>
              </a:extLst>
            </p:cNvPr>
            <p:cNvGrpSpPr/>
            <p:nvPr/>
          </p:nvGrpSpPr>
          <p:grpSpPr>
            <a:xfrm>
              <a:off x="928476" y="2291031"/>
              <a:ext cx="6317342" cy="4144835"/>
              <a:chOff x="1193402" y="2190231"/>
              <a:chExt cx="6317342" cy="4144835"/>
            </a:xfrm>
          </p:grpSpPr>
          <p:pic>
            <p:nvPicPr>
              <p:cNvPr id="4" name="Picture 5">
                <a:extLst>
                  <a:ext uri="{FF2B5EF4-FFF2-40B4-BE49-F238E27FC236}">
                    <a16:creationId xmlns:a16="http://schemas.microsoft.com/office/drawing/2014/main" id="{ED69808A-0DF2-4A47-A797-538225F3F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3402" y="3917189"/>
                <a:ext cx="6317342" cy="2417877"/>
              </a:xfrm>
              <a:prstGeom prst="rect">
                <a:avLst/>
              </a:prstGeom>
            </p:spPr>
          </p:pic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FBAE86B0-9DDD-4C7F-8868-326C4128EC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-545" r="-380" b="44319"/>
              <a:stretch/>
            </p:blipFill>
            <p:spPr>
              <a:xfrm>
                <a:off x="2763313" y="2190231"/>
                <a:ext cx="2753642" cy="604345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7BDFA7-7532-4113-901A-527E5CB371A4}"/>
                </a:ext>
              </a:extLst>
            </p:cNvPr>
            <p:cNvSpPr/>
            <p:nvPr/>
          </p:nvSpPr>
          <p:spPr>
            <a:xfrm>
              <a:off x="928476" y="1722238"/>
              <a:ext cx="1457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2F5597"/>
                  </a:solidFill>
                  <a:ea typeface="+mn-lt"/>
                  <a:cs typeface="+mn-lt"/>
                </a:rPr>
                <a:t>1. SEY Model 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40668D1-0A92-4FF3-8EE6-84EA71B5D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42" y="1358539"/>
            <a:ext cx="2193673" cy="408759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2AD726-6AE6-4E4A-BF35-CA34DCD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7" descr="SEY104_18mm_Dtt1.png">
            <a:extLst>
              <a:ext uri="{FF2B5EF4-FFF2-40B4-BE49-F238E27FC236}">
                <a16:creationId xmlns:a16="http://schemas.microsoft.com/office/drawing/2014/main" id="{8D1BA327-B859-CB9D-2EF5-AE2D31D25A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0" t="11280" r="100"/>
          <a:stretch/>
        </p:blipFill>
        <p:spPr>
          <a:xfrm>
            <a:off x="7179701" y="3550044"/>
            <a:ext cx="4075880" cy="2806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8ADE8A-F940-FEE5-0129-C5DD2D0EFADA}"/>
                  </a:ext>
                </a:extLst>
              </p:cNvPr>
              <p:cNvSpPr/>
              <p:nvPr/>
            </p:nvSpPr>
            <p:spPr>
              <a:xfrm>
                <a:off x="1164051" y="2387541"/>
                <a:ext cx="3772315" cy="547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1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i="1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r>
                            <a:rPr lang="it-IT" sz="1200" i="1">
                              <a:latin typeface="Cambria Math" charset="0"/>
                            </a:rPr>
                            <m:t>𝑑𝐸</m:t>
                          </m:r>
                        </m:den>
                      </m:f>
                      <m:r>
                        <a:rPr lang="it-IT" sz="1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it-IT" sz="1200" i="1">
                              <a:latin typeface="Cambria Math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charset="0"/>
                                </a:rPr>
                                <m:t>𝑡𝑟𝑢𝑒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200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it-IT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mr-I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it-IT" sz="1200" i="1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mr-IN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mr-I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200" i="1">
                                          <a:latin typeface="Cambria Math" charset="0"/>
                                        </a:rPr>
                                        <m:t>𝑙𝑛</m:t>
                                      </m:r>
                                      <m:d>
                                        <m:dPr>
                                          <m:ctrlPr>
                                            <a:rPr lang="mr-I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200" i="1">
                                              <a:latin typeface="Cambria Math" charset="0"/>
                                            </a:rPr>
                                            <m:t>𝐸</m:t>
                                          </m:r>
                                        </m:e>
                                      </m:d>
                                      <m:r>
                                        <a:rPr lang="it-IT" sz="12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it-IT" sz="1200" i="1">
                                              <a:latin typeface="Cambria Math" charset="0"/>
                                            </a:rPr>
                                            <m:t>𝑡𝑟𝑢𝑒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2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200" i="1"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1200" i="1">
                                          <a:latin typeface="Cambria Math" charset="0"/>
                                        </a:rPr>
                                        <m:t>𝑡𝑟𝑢𝑒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2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8ADE8A-F940-FEE5-0129-C5DD2D0EF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51" y="2387541"/>
                <a:ext cx="3772315" cy="547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9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200EF87-7B06-4498-9D52-A541CED0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0" y="1112256"/>
            <a:ext cx="4979504" cy="402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BA483-06F1-46A8-BCDE-432F619D3F90}"/>
              </a:ext>
            </a:extLst>
          </p:cNvPr>
          <p:cNvSpPr txBox="1"/>
          <p:nvPr/>
        </p:nvSpPr>
        <p:spPr>
          <a:xfrm>
            <a:off x="1227675" y="5411847"/>
            <a:ext cx="32560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Sextupole</a:t>
            </a:r>
            <a:r>
              <a:rPr lang="en-US" dirty="0"/>
              <a:t>, </a:t>
            </a:r>
            <a:r>
              <a:rPr lang="en-US" dirty="0" err="1"/>
              <a:t>aC</a:t>
            </a:r>
            <a:endParaRPr lang="en-US" dirty="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B55D3-3C64-495E-B612-D352DAAF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FDBA7-DA72-7A1D-C2E9-606BA17FD5A9}"/>
              </a:ext>
            </a:extLst>
          </p:cNvPr>
          <p:cNvSpPr txBox="1"/>
          <p:nvPr/>
        </p:nvSpPr>
        <p:spPr>
          <a:xfrm>
            <a:off x="49016" y="65220"/>
            <a:ext cx="12270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2) Simulation Setup</a:t>
            </a:r>
            <a:r>
              <a:rPr lang="en-US" sz="4000" dirty="0">
                <a:solidFill>
                  <a:srgbClr val="2F5597"/>
                </a:solidFill>
                <a:ea typeface="+mn-lt"/>
                <a:cs typeface="+mn-lt"/>
              </a:rPr>
              <a:t>: </a:t>
            </a:r>
            <a:r>
              <a:rPr lang="en-US" sz="4000" dirty="0" err="1">
                <a:solidFill>
                  <a:srgbClr val="2F5597"/>
                </a:solidFill>
                <a:ea typeface="+mn-lt"/>
                <a:cs typeface="+mn-lt"/>
              </a:rPr>
              <a:t>PyEcloud</a:t>
            </a:r>
            <a:r>
              <a:rPr lang="en-US" sz="4000" dirty="0">
                <a:solidFill>
                  <a:srgbClr val="2F5597"/>
                </a:solidFill>
                <a:ea typeface="+mn-lt"/>
                <a:cs typeface="+mn-lt"/>
              </a:rPr>
              <a:t> [</a:t>
            </a:r>
            <a:r>
              <a:rPr lang="en-US" sz="4000" dirty="0">
                <a:solidFill>
                  <a:srgbClr val="FF0000"/>
                </a:solidFill>
                <a:ea typeface="+mn-lt"/>
                <a:cs typeface="+mn-lt"/>
              </a:rPr>
              <a:t>2</a:t>
            </a:r>
            <a:r>
              <a:rPr lang="en-US" sz="4000" dirty="0">
                <a:solidFill>
                  <a:srgbClr val="2F5597"/>
                </a:solidFill>
                <a:ea typeface="+mn-lt"/>
                <a:cs typeface="+mn-lt"/>
              </a:rPr>
              <a:t>] - dt</a:t>
            </a:r>
            <a:endParaRPr lang="en-US" dirty="0"/>
          </a:p>
        </p:txBody>
      </p:sp>
      <p:pic>
        <p:nvPicPr>
          <p:cNvPr id="7" name="Picture 6" descr="DTT.png">
            <a:extLst>
              <a:ext uri="{FF2B5EF4-FFF2-40B4-BE49-F238E27FC236}">
                <a16:creationId xmlns:a16="http://schemas.microsoft.com/office/drawing/2014/main" id="{2476D07A-2175-E7B2-21EF-B246A4A3D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46" y="1085038"/>
            <a:ext cx="5194508" cy="40789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E2267-1688-64D3-431B-D0C44FB388EF}"/>
              </a:ext>
            </a:extLst>
          </p:cNvPr>
          <p:cNvSpPr txBox="1"/>
          <p:nvPr/>
        </p:nvSpPr>
        <p:spPr>
          <a:xfrm>
            <a:off x="6667435" y="5411847"/>
            <a:ext cx="49298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Quad</a:t>
            </a:r>
            <a:r>
              <a:rPr lang="en-US" dirty="0"/>
              <a:t>, Cu, </a:t>
            </a:r>
            <a:r>
              <a:rPr lang="en-US" b="1" dirty="0">
                <a:solidFill>
                  <a:srgbClr val="FF0000"/>
                </a:solidFill>
              </a:rPr>
              <a:t> dt = 10 </a:t>
            </a:r>
            <a:r>
              <a:rPr lang="en-US" b="1" dirty="0" err="1">
                <a:solidFill>
                  <a:srgbClr val="FF0000"/>
                </a:solidFill>
              </a:rPr>
              <a:t>ps</a:t>
            </a:r>
            <a:r>
              <a:rPr lang="en-US" b="1" dirty="0">
                <a:solidFill>
                  <a:srgbClr val="FF0000"/>
                </a:solidFill>
              </a:rPr>
              <a:t> for nominal simulation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2AD88C-2277-1834-D578-80C68BA0DEA2}"/>
              </a:ext>
            </a:extLst>
          </p:cNvPr>
          <p:cNvCxnSpPr/>
          <p:nvPr/>
        </p:nvCxnSpPr>
        <p:spPr>
          <a:xfrm flipV="1">
            <a:off x="8395855" y="1205345"/>
            <a:ext cx="0" cy="35210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79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15048</TotalTime>
  <Words>1670</Words>
  <Application>Microsoft Office PowerPoint</Application>
  <PresentationFormat>Widescreen</PresentationFormat>
  <Paragraphs>312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Liberation Sans</vt:lpstr>
      <vt:lpstr>Arial</vt:lpstr>
      <vt:lpstr>Calibri</vt:lpstr>
      <vt:lpstr>Calibri Light</vt:lpstr>
      <vt:lpstr>Cambria Math</vt:lpstr>
      <vt:lpstr>MS Shell Dlg 2</vt:lpstr>
      <vt:lpstr>Times New Roman</vt:lpstr>
      <vt:lpstr>Wingdings</vt:lpstr>
      <vt:lpstr>Wingdings 3</vt:lpstr>
      <vt:lpstr>Madison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Q1ApR: 0mm offset, 20 mm radius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Gu, Xiaofeng</cp:lastModifiedBy>
  <cp:revision>662</cp:revision>
  <dcterms:created xsi:type="dcterms:W3CDTF">2020-12-14T14:57:13Z</dcterms:created>
  <dcterms:modified xsi:type="dcterms:W3CDTF">2022-09-15T12:45:41Z</dcterms:modified>
</cp:coreProperties>
</file>