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5" r:id="rId4"/>
    <p:sldId id="305" r:id="rId5"/>
    <p:sldId id="287" r:id="rId6"/>
    <p:sldId id="262" r:id="rId7"/>
    <p:sldId id="259" r:id="rId8"/>
    <p:sldId id="264" r:id="rId9"/>
    <p:sldId id="277" r:id="rId10"/>
    <p:sldId id="296" r:id="rId11"/>
    <p:sldId id="303" r:id="rId12"/>
    <p:sldId id="304" r:id="rId13"/>
    <p:sldId id="260" r:id="rId14"/>
    <p:sldId id="297" r:id="rId15"/>
    <p:sldId id="261" r:id="rId16"/>
    <p:sldId id="266" r:id="rId17"/>
    <p:sldId id="268" r:id="rId18"/>
    <p:sldId id="263" r:id="rId19"/>
    <p:sldId id="290" r:id="rId20"/>
    <p:sldId id="291" r:id="rId21"/>
    <p:sldId id="294" r:id="rId22"/>
    <p:sldId id="293" r:id="rId23"/>
    <p:sldId id="257" r:id="rId24"/>
    <p:sldId id="289" r:id="rId25"/>
    <p:sldId id="302" r:id="rId26"/>
    <p:sldId id="288" r:id="rId27"/>
    <p:sldId id="292" r:id="rId28"/>
    <p:sldId id="280" r:id="rId29"/>
    <p:sldId id="301" r:id="rId30"/>
    <p:sldId id="300" r:id="rId31"/>
    <p:sldId id="278" r:id="rId32"/>
    <p:sldId id="298" r:id="rId33"/>
    <p:sldId id="299" r:id="rId34"/>
    <p:sldId id="265" r:id="rId35"/>
    <p:sldId id="267" r:id="rId3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EC3034-7837-402D-9ACD-DBA3647317BB}" v="50" dt="2022-09-26T04:03:42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31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7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大見 和史" userId="5cd8a77cab379e78" providerId="LiveId" clId="{63EC3034-7837-402D-9ACD-DBA3647317BB}"/>
    <pc:docChg chg="undo custSel addSld delSld modSld">
      <pc:chgData name="大見 和史" userId="5cd8a77cab379e78" providerId="LiveId" clId="{63EC3034-7837-402D-9ACD-DBA3647317BB}" dt="2022-09-26T04:17:03.942" v="3489" actId="20577"/>
      <pc:docMkLst>
        <pc:docMk/>
      </pc:docMkLst>
      <pc:sldChg chg="modSp mod">
        <pc:chgData name="大見 和史" userId="5cd8a77cab379e78" providerId="LiveId" clId="{63EC3034-7837-402D-9ACD-DBA3647317BB}" dt="2022-09-25T21:15:43.471" v="3184" actId="20577"/>
        <pc:sldMkLst>
          <pc:docMk/>
          <pc:sldMk cId="238115279" sldId="258"/>
        </pc:sldMkLst>
        <pc:graphicFrameChg chg="modGraphic">
          <ac:chgData name="大見 和史" userId="5cd8a77cab379e78" providerId="LiveId" clId="{63EC3034-7837-402D-9ACD-DBA3647317BB}" dt="2022-09-25T21:15:43.471" v="3184" actId="20577"/>
          <ac:graphicFrameMkLst>
            <pc:docMk/>
            <pc:sldMk cId="238115279" sldId="258"/>
            <ac:graphicFrameMk id="4" creationId="{00000000-0000-0000-0000-000000000000}"/>
          </ac:graphicFrameMkLst>
        </pc:graphicFrameChg>
      </pc:sldChg>
      <pc:sldChg chg="delSp modSp mod">
        <pc:chgData name="大見 和史" userId="5cd8a77cab379e78" providerId="LiveId" clId="{63EC3034-7837-402D-9ACD-DBA3647317BB}" dt="2022-09-25T21:19:37.011" v="3246" actId="20577"/>
        <pc:sldMkLst>
          <pc:docMk/>
          <pc:sldMk cId="3691866781" sldId="259"/>
        </pc:sldMkLst>
        <pc:spChg chg="mod">
          <ac:chgData name="大見 和史" userId="5cd8a77cab379e78" providerId="LiveId" clId="{63EC3034-7837-402D-9ACD-DBA3647317BB}" dt="2022-09-25T21:19:37.011" v="3246" actId="20577"/>
          <ac:spMkLst>
            <pc:docMk/>
            <pc:sldMk cId="3691866781" sldId="259"/>
            <ac:spMk id="3" creationId="{00000000-0000-0000-0000-000000000000}"/>
          </ac:spMkLst>
        </pc:spChg>
        <pc:spChg chg="mod">
          <ac:chgData name="大見 和史" userId="5cd8a77cab379e78" providerId="LiveId" clId="{63EC3034-7837-402D-9ACD-DBA3647317BB}" dt="2022-09-25T21:17:04.065" v="3187" actId="207"/>
          <ac:spMkLst>
            <pc:docMk/>
            <pc:sldMk cId="3691866781" sldId="259"/>
            <ac:spMk id="5" creationId="{00000000-0000-0000-0000-000000000000}"/>
          </ac:spMkLst>
        </pc:spChg>
        <pc:spChg chg="del">
          <ac:chgData name="大見 和史" userId="5cd8a77cab379e78" providerId="LiveId" clId="{63EC3034-7837-402D-9ACD-DBA3647317BB}" dt="2022-09-25T17:53:09.296" v="3072" actId="21"/>
          <ac:spMkLst>
            <pc:docMk/>
            <pc:sldMk cId="3691866781" sldId="259"/>
            <ac:spMk id="6" creationId="{00000000-0000-0000-0000-000000000000}"/>
          </ac:spMkLst>
        </pc:spChg>
        <pc:spChg chg="mod">
          <ac:chgData name="大見 和史" userId="5cd8a77cab379e78" providerId="LiveId" clId="{63EC3034-7837-402D-9ACD-DBA3647317BB}" dt="2022-09-25T21:16:39.088" v="3186" actId="20577"/>
          <ac:spMkLst>
            <pc:docMk/>
            <pc:sldMk cId="3691866781" sldId="259"/>
            <ac:spMk id="7" creationId="{00000000-0000-0000-0000-000000000000}"/>
          </ac:spMkLst>
        </pc:spChg>
      </pc:sldChg>
      <pc:sldChg chg="modSp mod">
        <pc:chgData name="大見 和史" userId="5cd8a77cab379e78" providerId="LiveId" clId="{63EC3034-7837-402D-9ACD-DBA3647317BB}" dt="2022-09-26T04:01:32.030" v="3395" actId="20577"/>
        <pc:sldMkLst>
          <pc:docMk/>
          <pc:sldMk cId="1831640801" sldId="260"/>
        </pc:sldMkLst>
        <pc:spChg chg="mod">
          <ac:chgData name="大見 和史" userId="5cd8a77cab379e78" providerId="LiveId" clId="{63EC3034-7837-402D-9ACD-DBA3647317BB}" dt="2022-09-26T04:01:32.030" v="3395" actId="20577"/>
          <ac:spMkLst>
            <pc:docMk/>
            <pc:sldMk cId="1831640801" sldId="260"/>
            <ac:spMk id="3" creationId="{00000000-0000-0000-0000-000000000000}"/>
          </ac:spMkLst>
        </pc:spChg>
      </pc:sldChg>
      <pc:sldChg chg="modSp mod">
        <pc:chgData name="大見 和史" userId="5cd8a77cab379e78" providerId="LiveId" clId="{63EC3034-7837-402D-9ACD-DBA3647317BB}" dt="2022-09-23T11:18:02.304" v="42" actId="20577"/>
        <pc:sldMkLst>
          <pc:docMk/>
          <pc:sldMk cId="812555873" sldId="262"/>
        </pc:sldMkLst>
        <pc:spChg chg="mod">
          <ac:chgData name="大見 和史" userId="5cd8a77cab379e78" providerId="LiveId" clId="{63EC3034-7837-402D-9ACD-DBA3647317BB}" dt="2022-09-23T11:18:02.304" v="42" actId="20577"/>
          <ac:spMkLst>
            <pc:docMk/>
            <pc:sldMk cId="812555873" sldId="262"/>
            <ac:spMk id="3" creationId="{00000000-0000-0000-0000-000000000000}"/>
          </ac:spMkLst>
        </pc:spChg>
      </pc:sldChg>
      <pc:sldChg chg="modSp mod">
        <pc:chgData name="大見 和史" userId="5cd8a77cab379e78" providerId="LiveId" clId="{63EC3034-7837-402D-9ACD-DBA3647317BB}" dt="2022-09-23T11:26:03.317" v="350" actId="20577"/>
        <pc:sldMkLst>
          <pc:docMk/>
          <pc:sldMk cId="1583927907" sldId="263"/>
        </pc:sldMkLst>
        <pc:spChg chg="mod">
          <ac:chgData name="大見 和史" userId="5cd8a77cab379e78" providerId="LiveId" clId="{63EC3034-7837-402D-9ACD-DBA3647317BB}" dt="2022-09-23T11:26:03.317" v="350" actId="20577"/>
          <ac:spMkLst>
            <pc:docMk/>
            <pc:sldMk cId="1583927907" sldId="263"/>
            <ac:spMk id="3" creationId="{00000000-0000-0000-0000-000000000000}"/>
          </ac:spMkLst>
        </pc:spChg>
      </pc:sldChg>
      <pc:sldChg chg="modSp mod">
        <pc:chgData name="大見 和史" userId="5cd8a77cab379e78" providerId="LiveId" clId="{63EC3034-7837-402D-9ACD-DBA3647317BB}" dt="2022-09-25T21:24:11.501" v="3355" actId="14100"/>
        <pc:sldMkLst>
          <pc:docMk/>
          <pc:sldMk cId="2151776387" sldId="264"/>
        </pc:sldMkLst>
        <pc:spChg chg="mod">
          <ac:chgData name="大見 和史" userId="5cd8a77cab379e78" providerId="LiveId" clId="{63EC3034-7837-402D-9ACD-DBA3647317BB}" dt="2022-09-25T21:20:10.203" v="3248" actId="14100"/>
          <ac:spMkLst>
            <pc:docMk/>
            <pc:sldMk cId="2151776387" sldId="264"/>
            <ac:spMk id="2" creationId="{00000000-0000-0000-0000-000000000000}"/>
          </ac:spMkLst>
        </pc:spChg>
        <pc:spChg chg="mod">
          <ac:chgData name="大見 和史" userId="5cd8a77cab379e78" providerId="LiveId" clId="{63EC3034-7837-402D-9ACD-DBA3647317BB}" dt="2022-09-25T21:20:16.146" v="3249" actId="1076"/>
          <ac:spMkLst>
            <pc:docMk/>
            <pc:sldMk cId="2151776387" sldId="264"/>
            <ac:spMk id="3" creationId="{00000000-0000-0000-0000-000000000000}"/>
          </ac:spMkLst>
        </pc:spChg>
        <pc:spChg chg="mod">
          <ac:chgData name="大見 和史" userId="5cd8a77cab379e78" providerId="LiveId" clId="{63EC3034-7837-402D-9ACD-DBA3647317BB}" dt="2022-09-25T21:23:58.161" v="3352" actId="14100"/>
          <ac:spMkLst>
            <pc:docMk/>
            <pc:sldMk cId="2151776387" sldId="264"/>
            <ac:spMk id="10" creationId="{00000000-0000-0000-0000-000000000000}"/>
          </ac:spMkLst>
        </pc:spChg>
        <pc:spChg chg="mod">
          <ac:chgData name="大見 和史" userId="5cd8a77cab379e78" providerId="LiveId" clId="{63EC3034-7837-402D-9ACD-DBA3647317BB}" dt="2022-09-25T21:20:37.060" v="3253" actId="1076"/>
          <ac:spMkLst>
            <pc:docMk/>
            <pc:sldMk cId="2151776387" sldId="264"/>
            <ac:spMk id="11" creationId="{00000000-0000-0000-0000-000000000000}"/>
          </ac:spMkLst>
        </pc:spChg>
        <pc:spChg chg="mod">
          <ac:chgData name="大見 和史" userId="5cd8a77cab379e78" providerId="LiveId" clId="{63EC3034-7837-402D-9ACD-DBA3647317BB}" dt="2022-09-25T21:24:11.501" v="3355" actId="14100"/>
          <ac:spMkLst>
            <pc:docMk/>
            <pc:sldMk cId="2151776387" sldId="264"/>
            <ac:spMk id="12" creationId="{00000000-0000-0000-0000-000000000000}"/>
          </ac:spMkLst>
        </pc:spChg>
        <pc:spChg chg="mod">
          <ac:chgData name="大見 和史" userId="5cd8a77cab379e78" providerId="LiveId" clId="{63EC3034-7837-402D-9ACD-DBA3647317BB}" dt="2022-09-25T21:20:23.352" v="3250" actId="14100"/>
          <ac:spMkLst>
            <pc:docMk/>
            <pc:sldMk cId="2151776387" sldId="264"/>
            <ac:spMk id="15" creationId="{00000000-0000-0000-0000-000000000000}"/>
          </ac:spMkLst>
        </pc:spChg>
      </pc:sldChg>
      <pc:sldChg chg="addSp modSp mod">
        <pc:chgData name="大見 和史" userId="5cd8a77cab379e78" providerId="LiveId" clId="{63EC3034-7837-402D-9ACD-DBA3647317BB}" dt="2022-09-26T04:04:18.006" v="3437" actId="14100"/>
        <pc:sldMkLst>
          <pc:docMk/>
          <pc:sldMk cId="897793465" sldId="266"/>
        </pc:sldMkLst>
        <pc:spChg chg="add mod">
          <ac:chgData name="大見 和史" userId="5cd8a77cab379e78" providerId="LiveId" clId="{63EC3034-7837-402D-9ACD-DBA3647317BB}" dt="2022-09-26T04:04:18.006" v="3437" actId="14100"/>
          <ac:spMkLst>
            <pc:docMk/>
            <pc:sldMk cId="897793465" sldId="266"/>
            <ac:spMk id="4" creationId="{9CBF53D0-D7BC-FBC6-E9B6-D92FBAB0BBB7}"/>
          </ac:spMkLst>
        </pc:spChg>
      </pc:sldChg>
      <pc:sldChg chg="addSp modSp mod">
        <pc:chgData name="大見 和史" userId="5cd8a77cab379e78" providerId="LiveId" clId="{63EC3034-7837-402D-9ACD-DBA3647317BB}" dt="2022-09-25T21:22:37.088" v="3351" actId="20577"/>
        <pc:sldMkLst>
          <pc:docMk/>
          <pc:sldMk cId="3209518779" sldId="277"/>
        </pc:sldMkLst>
        <pc:spChg chg="add mod">
          <ac:chgData name="大見 和史" userId="5cd8a77cab379e78" providerId="LiveId" clId="{63EC3034-7837-402D-9ACD-DBA3647317BB}" dt="2022-09-25T08:03:53.616" v="2501" actId="207"/>
          <ac:spMkLst>
            <pc:docMk/>
            <pc:sldMk cId="3209518779" sldId="277"/>
            <ac:spMk id="13" creationId="{88F9DCAA-DB34-A2FD-336E-C922183FEAA1}"/>
          </ac:spMkLst>
        </pc:spChg>
        <pc:spChg chg="mod">
          <ac:chgData name="大見 和史" userId="5cd8a77cab379e78" providerId="LiveId" clId="{63EC3034-7837-402D-9ACD-DBA3647317BB}" dt="2022-09-25T21:22:37.088" v="3351" actId="20577"/>
          <ac:spMkLst>
            <pc:docMk/>
            <pc:sldMk cId="3209518779" sldId="277"/>
            <ac:spMk id="21" creationId="{00000000-0000-0000-0000-000000000000}"/>
          </ac:spMkLst>
        </pc:spChg>
        <pc:spChg chg="add mod">
          <ac:chgData name="大見 和史" userId="5cd8a77cab379e78" providerId="LiveId" clId="{63EC3034-7837-402D-9ACD-DBA3647317BB}" dt="2022-09-25T17:47:11.836" v="2978" actId="1076"/>
          <ac:spMkLst>
            <pc:docMk/>
            <pc:sldMk cId="3209518779" sldId="277"/>
            <ac:spMk id="22" creationId="{E99475AD-1D37-10DF-40A3-9FBE7A7EB28E}"/>
          </ac:spMkLst>
        </pc:spChg>
      </pc:sldChg>
      <pc:sldChg chg="modSp add del mod">
        <pc:chgData name="大見 和史" userId="5cd8a77cab379e78" providerId="LiveId" clId="{63EC3034-7837-402D-9ACD-DBA3647317BB}" dt="2022-09-25T21:25:52.842" v="3362" actId="1076"/>
        <pc:sldMkLst>
          <pc:docMk/>
          <pc:sldMk cId="4223123032" sldId="278"/>
        </pc:sldMkLst>
        <pc:spChg chg="mod">
          <ac:chgData name="大見 和史" userId="5cd8a77cab379e78" providerId="LiveId" clId="{63EC3034-7837-402D-9ACD-DBA3647317BB}" dt="2022-09-25T06:37:13.199" v="1601" actId="27636"/>
          <ac:spMkLst>
            <pc:docMk/>
            <pc:sldMk cId="4223123032" sldId="278"/>
            <ac:spMk id="2" creationId="{00000000-0000-0000-0000-000000000000}"/>
          </ac:spMkLst>
        </pc:spChg>
        <pc:spChg chg="mod">
          <ac:chgData name="大見 和史" userId="5cd8a77cab379e78" providerId="LiveId" clId="{63EC3034-7837-402D-9ACD-DBA3647317BB}" dt="2022-09-25T06:45:22.614" v="1743" actId="1076"/>
          <ac:spMkLst>
            <pc:docMk/>
            <pc:sldMk cId="4223123032" sldId="278"/>
            <ac:spMk id="3" creationId="{00000000-0000-0000-0000-000000000000}"/>
          </ac:spMkLst>
        </pc:spChg>
        <pc:spChg chg="mod">
          <ac:chgData name="大見 和史" userId="5cd8a77cab379e78" providerId="LiveId" clId="{63EC3034-7837-402D-9ACD-DBA3647317BB}" dt="2022-09-25T21:25:52.842" v="3362" actId="1076"/>
          <ac:spMkLst>
            <pc:docMk/>
            <pc:sldMk cId="4223123032" sldId="278"/>
            <ac:spMk id="5" creationId="{00000000-0000-0000-0000-000000000000}"/>
          </ac:spMkLst>
        </pc:spChg>
        <pc:spChg chg="mod">
          <ac:chgData name="大見 和史" userId="5cd8a77cab379e78" providerId="LiveId" clId="{63EC3034-7837-402D-9ACD-DBA3647317BB}" dt="2022-09-25T21:25:52.842" v="3362" actId="1076"/>
          <ac:spMkLst>
            <pc:docMk/>
            <pc:sldMk cId="4223123032" sldId="278"/>
            <ac:spMk id="9" creationId="{00000000-0000-0000-0000-000000000000}"/>
          </ac:spMkLst>
        </pc:spChg>
        <pc:spChg chg="mod">
          <ac:chgData name="大見 和史" userId="5cd8a77cab379e78" providerId="LiveId" clId="{63EC3034-7837-402D-9ACD-DBA3647317BB}" dt="2022-09-25T21:25:52.842" v="3362" actId="1076"/>
          <ac:spMkLst>
            <pc:docMk/>
            <pc:sldMk cId="4223123032" sldId="278"/>
            <ac:spMk id="10" creationId="{00000000-0000-0000-0000-000000000000}"/>
          </ac:spMkLst>
        </pc:spChg>
        <pc:graphicFrameChg chg="mod modGraphic">
          <ac:chgData name="大見 和史" userId="5cd8a77cab379e78" providerId="LiveId" clId="{63EC3034-7837-402D-9ACD-DBA3647317BB}" dt="2022-09-25T21:25:42.554" v="3361" actId="14100"/>
          <ac:graphicFrameMkLst>
            <pc:docMk/>
            <pc:sldMk cId="4223123032" sldId="278"/>
            <ac:graphicFrameMk id="4" creationId="{00000000-0000-0000-0000-000000000000}"/>
          </ac:graphicFrameMkLst>
        </pc:graphicFrameChg>
        <pc:picChg chg="mod">
          <ac:chgData name="大見 和史" userId="5cd8a77cab379e78" providerId="LiveId" clId="{63EC3034-7837-402D-9ACD-DBA3647317BB}" dt="2022-09-25T06:37:16.712" v="1602" actId="1076"/>
          <ac:picMkLst>
            <pc:docMk/>
            <pc:sldMk cId="4223123032" sldId="278"/>
            <ac:picMk id="6" creationId="{00000000-0000-0000-0000-000000000000}"/>
          </ac:picMkLst>
        </pc:picChg>
        <pc:picChg chg="mod">
          <ac:chgData name="大見 和史" userId="5cd8a77cab379e78" providerId="LiveId" clId="{63EC3034-7837-402D-9ACD-DBA3647317BB}" dt="2022-09-25T06:37:20.895" v="1603" actId="1076"/>
          <ac:picMkLst>
            <pc:docMk/>
            <pc:sldMk cId="4223123032" sldId="278"/>
            <ac:picMk id="7" creationId="{00000000-0000-0000-0000-000000000000}"/>
          </ac:picMkLst>
        </pc:picChg>
      </pc:sldChg>
      <pc:sldChg chg="addSp modSp mod">
        <pc:chgData name="大見 和史" userId="5cd8a77cab379e78" providerId="LiveId" clId="{63EC3034-7837-402D-9ACD-DBA3647317BB}" dt="2022-09-23T11:38:09.462" v="834" actId="207"/>
        <pc:sldMkLst>
          <pc:docMk/>
          <pc:sldMk cId="2060898111" sldId="288"/>
        </pc:sldMkLst>
        <pc:spChg chg="add mod">
          <ac:chgData name="大見 和史" userId="5cd8a77cab379e78" providerId="LiveId" clId="{63EC3034-7837-402D-9ACD-DBA3647317BB}" dt="2022-09-23T11:38:09.462" v="834" actId="207"/>
          <ac:spMkLst>
            <pc:docMk/>
            <pc:sldMk cId="2060898111" sldId="288"/>
            <ac:spMk id="11" creationId="{F995DECC-5462-DBD0-385F-7F95F6B453D5}"/>
          </ac:spMkLst>
        </pc:spChg>
      </pc:sldChg>
      <pc:sldChg chg="modSp mod">
        <pc:chgData name="大見 和史" userId="5cd8a77cab379e78" providerId="LiveId" clId="{63EC3034-7837-402D-9ACD-DBA3647317BB}" dt="2022-09-23T11:35:45.220" v="785" actId="20577"/>
        <pc:sldMkLst>
          <pc:docMk/>
          <pc:sldMk cId="796991544" sldId="293"/>
        </pc:sldMkLst>
        <pc:spChg chg="mod">
          <ac:chgData name="大見 和史" userId="5cd8a77cab379e78" providerId="LiveId" clId="{63EC3034-7837-402D-9ACD-DBA3647317BB}" dt="2022-09-23T11:35:45.220" v="785" actId="20577"/>
          <ac:spMkLst>
            <pc:docMk/>
            <pc:sldMk cId="796991544" sldId="293"/>
            <ac:spMk id="3" creationId="{00000000-0000-0000-0000-000000000000}"/>
          </ac:spMkLst>
        </pc:spChg>
      </pc:sldChg>
      <pc:sldChg chg="addSp modSp mod">
        <pc:chgData name="大見 和史" userId="5cd8a77cab379e78" providerId="LiveId" clId="{63EC3034-7837-402D-9ACD-DBA3647317BB}" dt="2022-09-25T17:39:14.078" v="2781" actId="20577"/>
        <pc:sldMkLst>
          <pc:docMk/>
          <pc:sldMk cId="1659850204" sldId="295"/>
        </pc:sldMkLst>
        <pc:spChg chg="add mod">
          <ac:chgData name="大見 和史" userId="5cd8a77cab379e78" providerId="LiveId" clId="{63EC3034-7837-402D-9ACD-DBA3647317BB}" dt="2022-09-25T17:37:19.155" v="2756" actId="58"/>
          <ac:spMkLst>
            <pc:docMk/>
            <pc:sldMk cId="1659850204" sldId="295"/>
            <ac:spMk id="4" creationId="{C2EE6CFF-0CC4-5B83-D2D5-91D086BD83E1}"/>
          </ac:spMkLst>
        </pc:spChg>
        <pc:spChg chg="add mod">
          <ac:chgData name="大見 和史" userId="5cd8a77cab379e78" providerId="LiveId" clId="{63EC3034-7837-402D-9ACD-DBA3647317BB}" dt="2022-09-25T17:39:14.078" v="2781" actId="20577"/>
          <ac:spMkLst>
            <pc:docMk/>
            <pc:sldMk cId="1659850204" sldId="295"/>
            <ac:spMk id="13" creationId="{80203B18-DB70-C802-2965-3CCC5119DFA0}"/>
          </ac:spMkLst>
        </pc:spChg>
        <pc:picChg chg="mod">
          <ac:chgData name="大見 和史" userId="5cd8a77cab379e78" providerId="LiveId" clId="{63EC3034-7837-402D-9ACD-DBA3647317BB}" dt="2022-09-25T17:38:35.100" v="2769" actId="1076"/>
          <ac:picMkLst>
            <pc:docMk/>
            <pc:sldMk cId="1659850204" sldId="295"/>
            <ac:picMk id="7" creationId="{00000000-0000-0000-0000-000000000000}"/>
          </ac:picMkLst>
        </pc:picChg>
      </pc:sldChg>
      <pc:sldChg chg="addSp modSp mod">
        <pc:chgData name="大見 和史" userId="5cd8a77cab379e78" providerId="LiveId" clId="{63EC3034-7837-402D-9ACD-DBA3647317BB}" dt="2022-09-25T17:47:52.660" v="2982" actId="1076"/>
        <pc:sldMkLst>
          <pc:docMk/>
          <pc:sldMk cId="1475408851" sldId="296"/>
        </pc:sldMkLst>
        <pc:spChg chg="mod">
          <ac:chgData name="大見 和史" userId="5cd8a77cab379e78" providerId="LiveId" clId="{63EC3034-7837-402D-9ACD-DBA3647317BB}" dt="2022-09-25T06:41:05.952" v="1722" actId="14100"/>
          <ac:spMkLst>
            <pc:docMk/>
            <pc:sldMk cId="1475408851" sldId="296"/>
            <ac:spMk id="2" creationId="{00000000-0000-0000-0000-000000000000}"/>
          </ac:spMkLst>
        </pc:spChg>
        <pc:spChg chg="mod">
          <ac:chgData name="大見 和史" userId="5cd8a77cab379e78" providerId="LiveId" clId="{63EC3034-7837-402D-9ACD-DBA3647317BB}" dt="2022-09-25T17:46:30.558" v="2974" actId="20577"/>
          <ac:spMkLst>
            <pc:docMk/>
            <pc:sldMk cId="1475408851" sldId="296"/>
            <ac:spMk id="3" creationId="{00000000-0000-0000-0000-000000000000}"/>
          </ac:spMkLst>
        </pc:spChg>
        <pc:spChg chg="add mod">
          <ac:chgData name="大見 和史" userId="5cd8a77cab379e78" providerId="LiveId" clId="{63EC3034-7837-402D-9ACD-DBA3647317BB}" dt="2022-09-25T08:04:44.307" v="2522" actId="20577"/>
          <ac:spMkLst>
            <pc:docMk/>
            <pc:sldMk cId="1475408851" sldId="296"/>
            <ac:spMk id="7" creationId="{F2656F50-9118-BAC9-E1E8-2596CF08F3B3}"/>
          </ac:spMkLst>
        </pc:spChg>
        <pc:spChg chg="mod">
          <ac:chgData name="大見 和史" userId="5cd8a77cab379e78" providerId="LiveId" clId="{63EC3034-7837-402D-9ACD-DBA3647317BB}" dt="2022-09-25T17:47:42.138" v="2981" actId="1076"/>
          <ac:spMkLst>
            <pc:docMk/>
            <pc:sldMk cId="1475408851" sldId="296"/>
            <ac:spMk id="8" creationId="{00000000-0000-0000-0000-000000000000}"/>
          </ac:spMkLst>
        </pc:spChg>
        <pc:spChg chg="add mod">
          <ac:chgData name="大見 和史" userId="5cd8a77cab379e78" providerId="LiveId" clId="{63EC3034-7837-402D-9ACD-DBA3647317BB}" dt="2022-09-25T17:47:52.660" v="2982" actId="1076"/>
          <ac:spMkLst>
            <pc:docMk/>
            <pc:sldMk cId="1475408851" sldId="296"/>
            <ac:spMk id="22" creationId="{977D6CE1-C344-C49C-E00E-A6D208238E65}"/>
          </ac:spMkLst>
        </pc:spChg>
      </pc:sldChg>
      <pc:sldChg chg="modSp mod">
        <pc:chgData name="大見 和史" userId="5cd8a77cab379e78" providerId="LiveId" clId="{63EC3034-7837-402D-9ACD-DBA3647317BB}" dt="2022-09-23T11:50:01.238" v="1467" actId="207"/>
        <pc:sldMkLst>
          <pc:docMk/>
          <pc:sldMk cId="3111251338" sldId="300"/>
        </pc:sldMkLst>
        <pc:spChg chg="mod">
          <ac:chgData name="大見 和史" userId="5cd8a77cab379e78" providerId="LiveId" clId="{63EC3034-7837-402D-9ACD-DBA3647317BB}" dt="2022-09-23T11:50:01.238" v="1467" actId="207"/>
          <ac:spMkLst>
            <pc:docMk/>
            <pc:sldMk cId="3111251338" sldId="300"/>
            <ac:spMk id="2" creationId="{6B4AD2A3-BA2C-29AE-C20D-454383A45014}"/>
          </ac:spMkLst>
        </pc:spChg>
      </pc:sldChg>
      <pc:sldChg chg="modSp mod">
        <pc:chgData name="大見 和史" userId="5cd8a77cab379e78" providerId="LiveId" clId="{63EC3034-7837-402D-9ACD-DBA3647317BB}" dt="2022-09-23T11:57:47.372" v="1590" actId="1076"/>
        <pc:sldMkLst>
          <pc:docMk/>
          <pc:sldMk cId="4212676935" sldId="301"/>
        </pc:sldMkLst>
        <pc:spChg chg="mod">
          <ac:chgData name="大見 和史" userId="5cd8a77cab379e78" providerId="LiveId" clId="{63EC3034-7837-402D-9ACD-DBA3647317BB}" dt="2022-09-23T11:53:32.497" v="1479" actId="1076"/>
          <ac:spMkLst>
            <pc:docMk/>
            <pc:sldMk cId="4212676935" sldId="301"/>
            <ac:spMk id="2" creationId="{0B227FEB-6E8A-0F97-8313-27D2304A53AC}"/>
          </ac:spMkLst>
        </pc:spChg>
        <pc:spChg chg="mod">
          <ac:chgData name="大見 和史" userId="5cd8a77cab379e78" providerId="LiveId" clId="{63EC3034-7837-402D-9ACD-DBA3647317BB}" dt="2022-09-23T11:57:47.372" v="1590" actId="1076"/>
          <ac:spMkLst>
            <pc:docMk/>
            <pc:sldMk cId="4212676935" sldId="301"/>
            <ac:spMk id="3" creationId="{1728A572-5B31-E631-B63A-89DACF18AAC1}"/>
          </ac:spMkLst>
        </pc:spChg>
      </pc:sldChg>
      <pc:sldChg chg="modSp mod">
        <pc:chgData name="大見 和史" userId="5cd8a77cab379e78" providerId="LiveId" clId="{63EC3034-7837-402D-9ACD-DBA3647317BB}" dt="2022-09-23T11:37:06.683" v="818" actId="20577"/>
        <pc:sldMkLst>
          <pc:docMk/>
          <pc:sldMk cId="2818284855" sldId="302"/>
        </pc:sldMkLst>
        <pc:spChg chg="mod">
          <ac:chgData name="大見 和史" userId="5cd8a77cab379e78" providerId="LiveId" clId="{63EC3034-7837-402D-9ACD-DBA3647317BB}" dt="2022-09-23T11:37:06.683" v="818" actId="20577"/>
          <ac:spMkLst>
            <pc:docMk/>
            <pc:sldMk cId="2818284855" sldId="302"/>
            <ac:spMk id="3" creationId="{C758C1C8-4DED-3E2F-EB68-015DFA8D966B}"/>
          </ac:spMkLst>
        </pc:spChg>
      </pc:sldChg>
      <pc:sldChg chg="addSp modSp new mod">
        <pc:chgData name="大見 和史" userId="5cd8a77cab379e78" providerId="LiveId" clId="{63EC3034-7837-402D-9ACD-DBA3647317BB}" dt="2022-09-26T04:17:03.942" v="3489" actId="20577"/>
        <pc:sldMkLst>
          <pc:docMk/>
          <pc:sldMk cId="3895198530" sldId="303"/>
        </pc:sldMkLst>
        <pc:spChg chg="mod">
          <ac:chgData name="大見 和史" userId="5cd8a77cab379e78" providerId="LiveId" clId="{63EC3034-7837-402D-9ACD-DBA3647317BB}" dt="2022-09-25T08:07:39.460" v="2606" actId="1076"/>
          <ac:spMkLst>
            <pc:docMk/>
            <pc:sldMk cId="3895198530" sldId="303"/>
            <ac:spMk id="2" creationId="{717CA91C-F68E-4E6B-B98B-8B1D636B61FE}"/>
          </ac:spMkLst>
        </pc:spChg>
        <pc:spChg chg="mod">
          <ac:chgData name="大見 和史" userId="5cd8a77cab379e78" providerId="LiveId" clId="{63EC3034-7837-402D-9ACD-DBA3647317BB}" dt="2022-09-26T04:17:03.942" v="3489" actId="20577"/>
          <ac:spMkLst>
            <pc:docMk/>
            <pc:sldMk cId="3895198530" sldId="303"/>
            <ac:spMk id="3" creationId="{4B1D95B1-9774-93FA-9167-63F8A7D2BB86}"/>
          </ac:spMkLst>
        </pc:spChg>
        <pc:spChg chg="add mod">
          <ac:chgData name="大見 和史" userId="5cd8a77cab379e78" providerId="LiveId" clId="{63EC3034-7837-402D-9ACD-DBA3647317BB}" dt="2022-09-25T08:07:33.472" v="2605" actId="1076"/>
          <ac:spMkLst>
            <pc:docMk/>
            <pc:sldMk cId="3895198530" sldId="303"/>
            <ac:spMk id="4" creationId="{A34C16D6-3EFF-2CCD-C4C1-1743053E68D6}"/>
          </ac:spMkLst>
        </pc:spChg>
        <pc:spChg chg="add mod">
          <ac:chgData name="大見 和史" userId="5cd8a77cab379e78" providerId="LiveId" clId="{63EC3034-7837-402D-9ACD-DBA3647317BB}" dt="2022-09-25T17:56:59.029" v="3082" actId="208"/>
          <ac:spMkLst>
            <pc:docMk/>
            <pc:sldMk cId="3895198530" sldId="303"/>
            <ac:spMk id="5" creationId="{7313370E-5B46-3351-4D61-C0C8FCC2D863}"/>
          </ac:spMkLst>
        </pc:spChg>
      </pc:sldChg>
      <pc:sldChg chg="addSp modSp new mod">
        <pc:chgData name="大見 和史" userId="5cd8a77cab379e78" providerId="LiveId" clId="{63EC3034-7837-402D-9ACD-DBA3647317BB}" dt="2022-09-25T17:58:58.166" v="3155" actId="20577"/>
        <pc:sldMkLst>
          <pc:docMk/>
          <pc:sldMk cId="838952852" sldId="304"/>
        </pc:sldMkLst>
        <pc:spChg chg="mod">
          <ac:chgData name="大見 和史" userId="5cd8a77cab379e78" providerId="LiveId" clId="{63EC3034-7837-402D-9ACD-DBA3647317BB}" dt="2022-09-25T17:29:54.235" v="2671" actId="27636"/>
          <ac:spMkLst>
            <pc:docMk/>
            <pc:sldMk cId="838952852" sldId="304"/>
            <ac:spMk id="2" creationId="{B6DBD5C9-D0A7-B21F-9785-8259A2462813}"/>
          </ac:spMkLst>
        </pc:spChg>
        <pc:spChg chg="mod">
          <ac:chgData name="大見 和史" userId="5cd8a77cab379e78" providerId="LiveId" clId="{63EC3034-7837-402D-9ACD-DBA3647317BB}" dt="2022-09-25T17:58:58.166" v="3155" actId="20577"/>
          <ac:spMkLst>
            <pc:docMk/>
            <pc:sldMk cId="838952852" sldId="304"/>
            <ac:spMk id="3" creationId="{D9CDD060-8F8B-DA9C-E702-844CE226FA59}"/>
          </ac:spMkLst>
        </pc:spChg>
        <pc:spChg chg="add mod">
          <ac:chgData name="大見 和史" userId="5cd8a77cab379e78" providerId="LiveId" clId="{63EC3034-7837-402D-9ACD-DBA3647317BB}" dt="2022-09-25T17:41:24.148" v="2820" actId="21"/>
          <ac:spMkLst>
            <pc:docMk/>
            <pc:sldMk cId="838952852" sldId="304"/>
            <ac:spMk id="6" creationId="{C69BB8FE-642D-76BF-4D65-B5591BE8FFFE}"/>
          </ac:spMkLst>
        </pc:spChg>
        <pc:picChg chg="add mod">
          <ac:chgData name="大見 和史" userId="5cd8a77cab379e78" providerId="LiveId" clId="{63EC3034-7837-402D-9ACD-DBA3647317BB}" dt="2022-09-25T17:43:45.112" v="2888" actId="14100"/>
          <ac:picMkLst>
            <pc:docMk/>
            <pc:sldMk cId="838952852" sldId="304"/>
            <ac:picMk id="5" creationId="{90D56503-E62F-4373-1BCB-F518B3F605D8}"/>
          </ac:picMkLst>
        </pc:picChg>
      </pc:sldChg>
      <pc:sldChg chg="addSp modSp new mod">
        <pc:chgData name="大見 和史" userId="5cd8a77cab379e78" providerId="LiveId" clId="{63EC3034-7837-402D-9ACD-DBA3647317BB}" dt="2022-09-25T17:59:45.526" v="3170" actId="20577"/>
        <pc:sldMkLst>
          <pc:docMk/>
          <pc:sldMk cId="3998651005" sldId="305"/>
        </pc:sldMkLst>
        <pc:spChg chg="mod">
          <ac:chgData name="大見 和史" userId="5cd8a77cab379e78" providerId="LiveId" clId="{63EC3034-7837-402D-9ACD-DBA3647317BB}" dt="2022-09-25T17:39:54.606" v="2818" actId="20577"/>
          <ac:spMkLst>
            <pc:docMk/>
            <pc:sldMk cId="3998651005" sldId="305"/>
            <ac:spMk id="2" creationId="{921A3023-9CDC-433B-D3E9-75791845DB6C}"/>
          </ac:spMkLst>
        </pc:spChg>
        <pc:spChg chg="mod">
          <ac:chgData name="大見 和史" userId="5cd8a77cab379e78" providerId="LiveId" clId="{63EC3034-7837-402D-9ACD-DBA3647317BB}" dt="2022-09-25T17:59:45.526" v="3170" actId="20577"/>
          <ac:spMkLst>
            <pc:docMk/>
            <pc:sldMk cId="3998651005" sldId="305"/>
            <ac:spMk id="3" creationId="{0B200550-E76F-BCF3-7DAB-D5C3999ED2C4}"/>
          </ac:spMkLst>
        </pc:spChg>
        <pc:spChg chg="add mod">
          <ac:chgData name="大見 和史" userId="5cd8a77cab379e78" providerId="LiveId" clId="{63EC3034-7837-402D-9ACD-DBA3647317BB}" dt="2022-09-25T17:50:34.688" v="3000" actId="1076"/>
          <ac:spMkLst>
            <pc:docMk/>
            <pc:sldMk cId="3998651005" sldId="305"/>
            <ac:spMk id="5" creationId="{5A6E395A-0855-917E-4366-5761E147B4F9}"/>
          </ac:spMkLst>
        </pc:spChg>
        <pc:picChg chg="add mod">
          <ac:chgData name="大見 和史" userId="5cd8a77cab379e78" providerId="LiveId" clId="{63EC3034-7837-402D-9ACD-DBA3647317BB}" dt="2022-09-25T17:50:29.540" v="2999" actId="1076"/>
          <ac:picMkLst>
            <pc:docMk/>
            <pc:sldMk cId="3998651005" sldId="305"/>
            <ac:picMk id="4" creationId="{0B67D4BB-F0DE-E64D-F60E-752C6CB27CAE}"/>
          </ac:picMkLst>
        </pc:picChg>
      </pc:sldChg>
    </pc:docChg>
  </pc:docChgLst>
  <pc:docChgLst>
    <pc:chgData name="大見 和史" userId="5cd8a77cab379e78" providerId="LiveId" clId="{31E98FC4-4653-4A8D-8E01-472DFDD169A4}"/>
    <pc:docChg chg="undo custSel addSld delSld modSld sldOrd addMainMaster delMainMaster">
      <pc:chgData name="大見 和史" userId="5cd8a77cab379e78" providerId="LiveId" clId="{31E98FC4-4653-4A8D-8E01-472DFDD169A4}" dt="2022-09-22T07:22:36.745" v="1985" actId="57"/>
      <pc:docMkLst>
        <pc:docMk/>
      </pc:docMkLst>
      <pc:sldChg chg="addSp delSp modSp mod modMedia setBg modClrScheme delAnim chgLayout">
        <pc:chgData name="大見 和史" userId="5cd8a77cab379e78" providerId="LiveId" clId="{31E98FC4-4653-4A8D-8E01-472DFDD169A4}" dt="2022-09-08T01:21:26.857" v="14"/>
        <pc:sldMkLst>
          <pc:docMk/>
          <pc:sldMk cId="2190467057" sldId="256"/>
        </pc:sldMkLst>
        <pc:spChg chg="mod">
          <ac:chgData name="大見 和史" userId="5cd8a77cab379e78" providerId="LiveId" clId="{31E98FC4-4653-4A8D-8E01-472DFDD169A4}" dt="2022-09-08T00:57:53.531" v="5" actId="26606"/>
          <ac:spMkLst>
            <pc:docMk/>
            <pc:sldMk cId="2190467057" sldId="256"/>
            <ac:spMk id="2" creationId="{545B70F0-C6D4-C4FA-B082-4EFE6DEE3E9A}"/>
          </ac:spMkLst>
        </pc:spChg>
        <pc:spChg chg="mod">
          <ac:chgData name="大見 和史" userId="5cd8a77cab379e78" providerId="LiveId" clId="{31E98FC4-4653-4A8D-8E01-472DFDD169A4}" dt="2022-09-08T01:21:26.857" v="14"/>
          <ac:spMkLst>
            <pc:docMk/>
            <pc:sldMk cId="2190467057" sldId="256"/>
            <ac:spMk id="3" creationId="{CAB92092-54F8-80C0-37A2-EF9114753B0B}"/>
          </ac:spMkLst>
        </pc:spChg>
        <pc:spChg chg="add del">
          <ac:chgData name="大見 和史" userId="5cd8a77cab379e78" providerId="LiveId" clId="{31E98FC4-4653-4A8D-8E01-472DFDD169A4}" dt="2022-09-08T00:57:53.531" v="5" actId="26606"/>
          <ac:spMkLst>
            <pc:docMk/>
            <pc:sldMk cId="2190467057" sldId="256"/>
            <ac:spMk id="9" creationId="{D7468962-6189-43AD-BB02-A6F88AD0E5B4}"/>
          </ac:spMkLst>
        </pc:spChg>
        <pc:spChg chg="add del">
          <ac:chgData name="大見 和史" userId="5cd8a77cab379e78" providerId="LiveId" clId="{31E98FC4-4653-4A8D-8E01-472DFDD169A4}" dt="2022-09-08T00:57:53.531" v="5" actId="26606"/>
          <ac:spMkLst>
            <pc:docMk/>
            <pc:sldMk cId="2190467057" sldId="256"/>
            <ac:spMk id="11" creationId="{5BF2E68D-E9CA-4A00-AE2B-17BCDFABC383}"/>
          </ac:spMkLst>
        </pc:spChg>
        <pc:spChg chg="add del">
          <ac:chgData name="大見 和史" userId="5cd8a77cab379e78" providerId="LiveId" clId="{31E98FC4-4653-4A8D-8E01-472DFDD169A4}" dt="2022-09-08T00:57:53.531" v="5" actId="26606"/>
          <ac:spMkLst>
            <pc:docMk/>
            <pc:sldMk cId="2190467057" sldId="256"/>
            <ac:spMk id="13" creationId="{7E1304CE-399E-4EFB-AC6F-CA3ABE76CD93}"/>
          </ac:spMkLst>
        </pc:spChg>
        <pc:picChg chg="add del mod">
          <ac:chgData name="大見 和史" userId="5cd8a77cab379e78" providerId="LiveId" clId="{31E98FC4-4653-4A8D-8E01-472DFDD169A4}" dt="2022-09-08T00:57:53.531" v="5" actId="26606"/>
          <ac:picMkLst>
            <pc:docMk/>
            <pc:sldMk cId="2190467057" sldId="256"/>
            <ac:picMk id="4" creationId="{80F6B9BF-D477-019E-E45F-0ED1A2FA9CB6}"/>
          </ac:picMkLst>
        </pc:picChg>
        <pc:cxnChg chg="add del">
          <ac:chgData name="大見 和史" userId="5cd8a77cab379e78" providerId="LiveId" clId="{31E98FC4-4653-4A8D-8E01-472DFDD169A4}" dt="2022-09-08T00:57:53.531" v="5" actId="26606"/>
          <ac:cxnSpMkLst>
            <pc:docMk/>
            <pc:sldMk cId="2190467057" sldId="256"/>
            <ac:cxnSpMk id="15" creationId="{0B346787-55AA-410B-9763-FB4DF19D58B3}"/>
          </ac:cxnSpMkLst>
        </pc:cxnChg>
        <pc:cxnChg chg="add del">
          <ac:chgData name="大見 和史" userId="5cd8a77cab379e78" providerId="LiveId" clId="{31E98FC4-4653-4A8D-8E01-472DFDD169A4}" dt="2022-09-08T00:57:53.531" v="5" actId="26606"/>
          <ac:cxnSpMkLst>
            <pc:docMk/>
            <pc:sldMk cId="2190467057" sldId="256"/>
            <ac:cxnSpMk id="17" creationId="{F74228F0-C94A-49D1-98AF-F8C229FF099F}"/>
          </ac:cxnSpMkLst>
        </pc:cxnChg>
        <pc:cxnChg chg="add del">
          <ac:chgData name="大見 和史" userId="5cd8a77cab379e78" providerId="LiveId" clId="{31E98FC4-4653-4A8D-8E01-472DFDD169A4}" dt="2022-09-08T00:57:53.531" v="5" actId="26606"/>
          <ac:cxnSpMkLst>
            <pc:docMk/>
            <pc:sldMk cId="2190467057" sldId="256"/>
            <ac:cxnSpMk id="19" creationId="{9C5F0E5C-AB75-49D9-8D9B-727A524E402A}"/>
          </ac:cxnSpMkLst>
        </pc:cxnChg>
      </pc:sldChg>
      <pc:sldChg chg="addSp modSp new mod">
        <pc:chgData name="大見 和史" userId="5cd8a77cab379e78" providerId="LiveId" clId="{31E98FC4-4653-4A8D-8E01-472DFDD169A4}" dt="2022-09-22T04:04:30.591" v="1775" actId="20577"/>
        <pc:sldMkLst>
          <pc:docMk/>
          <pc:sldMk cId="627148402" sldId="257"/>
        </pc:sldMkLst>
        <pc:spChg chg="add mod">
          <ac:chgData name="大見 和史" userId="5cd8a77cab379e78" providerId="LiveId" clId="{31E98FC4-4653-4A8D-8E01-472DFDD169A4}" dt="2022-09-22T04:02:51.175" v="1714" actId="14100"/>
          <ac:spMkLst>
            <pc:docMk/>
            <pc:sldMk cId="627148402" sldId="257"/>
            <ac:spMk id="7" creationId="{8FAE1C65-F163-BF6A-B127-7671A6B75B02}"/>
          </ac:spMkLst>
        </pc:spChg>
        <pc:spChg chg="add mod">
          <ac:chgData name="大見 和史" userId="5cd8a77cab379e78" providerId="LiveId" clId="{31E98FC4-4653-4A8D-8E01-472DFDD169A4}" dt="2022-09-22T04:04:30.591" v="1775" actId="20577"/>
          <ac:spMkLst>
            <pc:docMk/>
            <pc:sldMk cId="627148402" sldId="257"/>
            <ac:spMk id="8" creationId="{E2F622C2-CBA5-6B24-8124-FE3BA28D02B1}"/>
          </ac:spMkLst>
        </pc:spChg>
        <pc:picChg chg="mod">
          <ac:chgData name="大見 和史" userId="5cd8a77cab379e78" providerId="LiveId" clId="{31E98FC4-4653-4A8D-8E01-472DFDD169A4}" dt="2022-09-22T04:03:00.197" v="1715" actId="1076"/>
          <ac:picMkLst>
            <pc:docMk/>
            <pc:sldMk cId="627148402" sldId="257"/>
            <ac:picMk id="5" creationId="{00000000-0000-0000-0000-000000000000}"/>
          </ac:picMkLst>
        </pc:picChg>
      </pc:sldChg>
      <pc:sldChg chg="modSp add mod">
        <pc:chgData name="大見 和史" userId="5cd8a77cab379e78" providerId="LiveId" clId="{31E98FC4-4653-4A8D-8E01-472DFDD169A4}" dt="2022-09-12T05:48:52.499" v="106" actId="20577"/>
        <pc:sldMkLst>
          <pc:docMk/>
          <pc:sldMk cId="238115279" sldId="258"/>
        </pc:sldMkLst>
        <pc:spChg chg="mod">
          <ac:chgData name="大見 和史" userId="5cd8a77cab379e78" providerId="LiveId" clId="{31E98FC4-4653-4A8D-8E01-472DFDD169A4}" dt="2022-09-12T05:44:45.629" v="18" actId="14100"/>
          <ac:spMkLst>
            <pc:docMk/>
            <pc:sldMk cId="238115279" sldId="258"/>
            <ac:spMk id="3" creationId="{00000000-0000-0000-0000-000000000000}"/>
          </ac:spMkLst>
        </pc:spChg>
        <pc:graphicFrameChg chg="mod modGraphic">
          <ac:chgData name="大見 和史" userId="5cd8a77cab379e78" providerId="LiveId" clId="{31E98FC4-4653-4A8D-8E01-472DFDD169A4}" dt="2022-09-12T05:48:52.499" v="106" actId="20577"/>
          <ac:graphicFrameMkLst>
            <pc:docMk/>
            <pc:sldMk cId="238115279" sldId="258"/>
            <ac:graphicFrameMk id="4" creationId="{00000000-0000-0000-0000-000000000000}"/>
          </ac:graphicFrameMkLst>
        </pc:graphicFrameChg>
      </pc:sldChg>
      <pc:sldChg chg="modSp add mod">
        <pc:chgData name="大見 和史" userId="5cd8a77cab379e78" providerId="LiveId" clId="{31E98FC4-4653-4A8D-8E01-472DFDD169A4}" dt="2022-09-20T02:52:12.776" v="127" actId="14100"/>
        <pc:sldMkLst>
          <pc:docMk/>
          <pc:sldMk cId="3691866781" sldId="259"/>
        </pc:sldMkLst>
        <pc:spChg chg="mod">
          <ac:chgData name="大見 和史" userId="5cd8a77cab379e78" providerId="LiveId" clId="{31E98FC4-4653-4A8D-8E01-472DFDD169A4}" dt="2022-09-20T02:52:05.504" v="126" actId="14100"/>
          <ac:spMkLst>
            <pc:docMk/>
            <pc:sldMk cId="3691866781" sldId="259"/>
            <ac:spMk id="3" creationId="{00000000-0000-0000-0000-000000000000}"/>
          </ac:spMkLst>
        </pc:spChg>
        <pc:spChg chg="mod">
          <ac:chgData name="大見 和史" userId="5cd8a77cab379e78" providerId="LiveId" clId="{31E98FC4-4653-4A8D-8E01-472DFDD169A4}" dt="2022-09-20T02:52:12.776" v="127" actId="14100"/>
          <ac:spMkLst>
            <pc:docMk/>
            <pc:sldMk cId="3691866781" sldId="259"/>
            <ac:spMk id="8" creationId="{00000000-0000-0000-0000-000000000000}"/>
          </ac:spMkLst>
        </pc:spChg>
      </pc:sldChg>
      <pc:sldChg chg="modSp add mod">
        <pc:chgData name="大見 和史" userId="5cd8a77cab379e78" providerId="LiveId" clId="{31E98FC4-4653-4A8D-8E01-472DFDD169A4}" dt="2022-09-20T02:59:35.676" v="139" actId="27636"/>
        <pc:sldMkLst>
          <pc:docMk/>
          <pc:sldMk cId="1831640801" sldId="260"/>
        </pc:sldMkLst>
        <pc:spChg chg="mod">
          <ac:chgData name="大見 和史" userId="5cd8a77cab379e78" providerId="LiveId" clId="{31E98FC4-4653-4A8D-8E01-472DFDD169A4}" dt="2022-09-20T02:59:23.790" v="135" actId="27636"/>
          <ac:spMkLst>
            <pc:docMk/>
            <pc:sldMk cId="1831640801" sldId="260"/>
            <ac:spMk id="2" creationId="{00000000-0000-0000-0000-000000000000}"/>
          </ac:spMkLst>
        </pc:spChg>
        <pc:spChg chg="mod">
          <ac:chgData name="大見 和史" userId="5cd8a77cab379e78" providerId="LiveId" clId="{31E98FC4-4653-4A8D-8E01-472DFDD169A4}" dt="2022-09-20T02:59:35.676" v="139" actId="27636"/>
          <ac:spMkLst>
            <pc:docMk/>
            <pc:sldMk cId="1831640801" sldId="260"/>
            <ac:spMk id="3" creationId="{00000000-0000-0000-0000-000000000000}"/>
          </ac:spMkLst>
        </pc:spChg>
      </pc:sldChg>
      <pc:sldChg chg="addSp modSp add mod">
        <pc:chgData name="大見 和史" userId="5cd8a77cab379e78" providerId="LiveId" clId="{31E98FC4-4653-4A8D-8E01-472DFDD169A4}" dt="2022-09-20T03:24:29.782" v="272" actId="1076"/>
        <pc:sldMkLst>
          <pc:docMk/>
          <pc:sldMk cId="2057807447" sldId="261"/>
        </pc:sldMkLst>
        <pc:spChg chg="add mod">
          <ac:chgData name="大見 和史" userId="5cd8a77cab379e78" providerId="LiveId" clId="{31E98FC4-4653-4A8D-8E01-472DFDD169A4}" dt="2022-09-20T03:23:22.226" v="226" actId="1076"/>
          <ac:spMkLst>
            <pc:docMk/>
            <pc:sldMk cId="2057807447" sldId="261"/>
            <ac:spMk id="9" creationId="{D923D54D-A37E-495A-0867-0B25A78968C5}"/>
          </ac:spMkLst>
        </pc:spChg>
        <pc:spChg chg="add mod">
          <ac:chgData name="大見 和史" userId="5cd8a77cab379e78" providerId="LiveId" clId="{31E98FC4-4653-4A8D-8E01-472DFDD169A4}" dt="2022-09-20T03:23:33.486" v="229" actId="1076"/>
          <ac:spMkLst>
            <pc:docMk/>
            <pc:sldMk cId="2057807447" sldId="261"/>
            <ac:spMk id="12" creationId="{03FE21C0-9B92-25D6-197D-3135AE8B2493}"/>
          </ac:spMkLst>
        </pc:spChg>
        <pc:spChg chg="add mod">
          <ac:chgData name="大見 和史" userId="5cd8a77cab379e78" providerId="LiveId" clId="{31E98FC4-4653-4A8D-8E01-472DFDD169A4}" dt="2022-09-20T03:24:29.782" v="272" actId="1076"/>
          <ac:spMkLst>
            <pc:docMk/>
            <pc:sldMk cId="2057807447" sldId="261"/>
            <ac:spMk id="13" creationId="{B1042C13-DB4E-B762-EC8D-112DA9791B45}"/>
          </ac:spMkLst>
        </pc:spChg>
        <pc:picChg chg="mod">
          <ac:chgData name="大見 和史" userId="5cd8a77cab379e78" providerId="LiveId" clId="{31E98FC4-4653-4A8D-8E01-472DFDD169A4}" dt="2022-09-20T03:08:26.199" v="179" actId="1076"/>
          <ac:picMkLst>
            <pc:docMk/>
            <pc:sldMk cId="2057807447" sldId="261"/>
            <ac:picMk id="6" creationId="{00000000-0000-0000-0000-000000000000}"/>
          </ac:picMkLst>
        </pc:picChg>
      </pc:sldChg>
      <pc:sldChg chg="add">
        <pc:chgData name="大見 和史" userId="5cd8a77cab379e78" providerId="LiveId" clId="{31E98FC4-4653-4A8D-8E01-472DFDD169A4}" dt="2022-09-12T05:51:56.301" v="120"/>
        <pc:sldMkLst>
          <pc:docMk/>
          <pc:sldMk cId="812555873" sldId="262"/>
        </pc:sldMkLst>
      </pc:sldChg>
      <pc:sldChg chg="modSp add mod">
        <pc:chgData name="大見 和史" userId="5cd8a77cab379e78" providerId="LiveId" clId="{31E98FC4-4653-4A8D-8E01-472DFDD169A4}" dt="2022-09-21T05:19:53.367" v="1411" actId="20577"/>
        <pc:sldMkLst>
          <pc:docMk/>
          <pc:sldMk cId="1583927907" sldId="263"/>
        </pc:sldMkLst>
        <pc:spChg chg="mod">
          <ac:chgData name="大見 和史" userId="5cd8a77cab379e78" providerId="LiveId" clId="{31E98FC4-4653-4A8D-8E01-472DFDD169A4}" dt="2022-09-20T03:56:28.656" v="578" actId="1076"/>
          <ac:spMkLst>
            <pc:docMk/>
            <pc:sldMk cId="1583927907" sldId="263"/>
            <ac:spMk id="2" creationId="{00000000-0000-0000-0000-000000000000}"/>
          </ac:spMkLst>
        </pc:spChg>
        <pc:spChg chg="mod">
          <ac:chgData name="大見 和史" userId="5cd8a77cab379e78" providerId="LiveId" clId="{31E98FC4-4653-4A8D-8E01-472DFDD169A4}" dt="2022-09-21T05:19:53.367" v="1411" actId="20577"/>
          <ac:spMkLst>
            <pc:docMk/>
            <pc:sldMk cId="1583927907" sldId="263"/>
            <ac:spMk id="3" creationId="{00000000-0000-0000-0000-000000000000}"/>
          </ac:spMkLst>
        </pc:spChg>
      </pc:sldChg>
      <pc:sldChg chg="add">
        <pc:chgData name="大見 和史" userId="5cd8a77cab379e78" providerId="LiveId" clId="{31E98FC4-4653-4A8D-8E01-472DFDD169A4}" dt="2022-09-12T05:51:56.301" v="120"/>
        <pc:sldMkLst>
          <pc:docMk/>
          <pc:sldMk cId="2151776387" sldId="264"/>
        </pc:sldMkLst>
      </pc:sldChg>
      <pc:sldChg chg="add del">
        <pc:chgData name="大見 和史" userId="5cd8a77cab379e78" providerId="LiveId" clId="{31E98FC4-4653-4A8D-8E01-472DFDD169A4}" dt="2022-09-20T03:55:12.020" v="519" actId="2696"/>
        <pc:sldMkLst>
          <pc:docMk/>
          <pc:sldMk cId="937062288" sldId="265"/>
        </pc:sldMkLst>
      </pc:sldChg>
      <pc:sldChg chg="add">
        <pc:chgData name="大見 和史" userId="5cd8a77cab379e78" providerId="LiveId" clId="{31E98FC4-4653-4A8D-8E01-472DFDD169A4}" dt="2022-09-20T03:55:21.216" v="520"/>
        <pc:sldMkLst>
          <pc:docMk/>
          <pc:sldMk cId="2685347393" sldId="265"/>
        </pc:sldMkLst>
      </pc:sldChg>
      <pc:sldChg chg="modSp add mod">
        <pc:chgData name="大見 和史" userId="5cd8a77cab379e78" providerId="LiveId" clId="{31E98FC4-4653-4A8D-8E01-472DFDD169A4}" dt="2022-09-20T03:54:53.092" v="518" actId="1076"/>
        <pc:sldMkLst>
          <pc:docMk/>
          <pc:sldMk cId="897793465" sldId="266"/>
        </pc:sldMkLst>
        <pc:spChg chg="mod">
          <ac:chgData name="大見 和史" userId="5cd8a77cab379e78" providerId="LiveId" clId="{31E98FC4-4653-4A8D-8E01-472DFDD169A4}" dt="2022-09-20T03:54:19.479" v="513"/>
          <ac:spMkLst>
            <pc:docMk/>
            <pc:sldMk cId="897793465" sldId="266"/>
            <ac:spMk id="2" creationId="{00000000-0000-0000-0000-000000000000}"/>
          </ac:spMkLst>
        </pc:spChg>
        <pc:spChg chg="mod">
          <ac:chgData name="大見 和史" userId="5cd8a77cab379e78" providerId="LiveId" clId="{31E98FC4-4653-4A8D-8E01-472DFDD169A4}" dt="2022-09-20T03:54:46.671" v="516" actId="1076"/>
          <ac:spMkLst>
            <pc:docMk/>
            <pc:sldMk cId="897793465" sldId="266"/>
            <ac:spMk id="3" creationId="{00000000-0000-0000-0000-000000000000}"/>
          </ac:spMkLst>
        </pc:spChg>
        <pc:picChg chg="mod">
          <ac:chgData name="大見 和史" userId="5cd8a77cab379e78" providerId="LiveId" clId="{31E98FC4-4653-4A8D-8E01-472DFDD169A4}" dt="2022-09-20T03:54:50.736" v="517" actId="1076"/>
          <ac:picMkLst>
            <pc:docMk/>
            <pc:sldMk cId="897793465" sldId="266"/>
            <ac:picMk id="6" creationId="{00000000-0000-0000-0000-000000000000}"/>
          </ac:picMkLst>
        </pc:picChg>
        <pc:picChg chg="mod">
          <ac:chgData name="大見 和史" userId="5cd8a77cab379e78" providerId="LiveId" clId="{31E98FC4-4653-4A8D-8E01-472DFDD169A4}" dt="2022-09-20T03:54:53.092" v="518" actId="1076"/>
          <ac:picMkLst>
            <pc:docMk/>
            <pc:sldMk cId="897793465" sldId="266"/>
            <ac:picMk id="7" creationId="{00000000-0000-0000-0000-000000000000}"/>
          </ac:picMkLst>
        </pc:picChg>
      </pc:sldChg>
      <pc:sldChg chg="add del">
        <pc:chgData name="大見 和史" userId="5cd8a77cab379e78" providerId="LiveId" clId="{31E98FC4-4653-4A8D-8E01-472DFDD169A4}" dt="2022-09-20T03:55:26.918" v="521" actId="2696"/>
        <pc:sldMkLst>
          <pc:docMk/>
          <pc:sldMk cId="3078435701" sldId="267"/>
        </pc:sldMkLst>
      </pc:sldChg>
      <pc:sldChg chg="add">
        <pc:chgData name="大見 和史" userId="5cd8a77cab379e78" providerId="LiveId" clId="{31E98FC4-4653-4A8D-8E01-472DFDD169A4}" dt="2022-09-20T03:55:36.158" v="522"/>
        <pc:sldMkLst>
          <pc:docMk/>
          <pc:sldMk cId="4008338196" sldId="267"/>
        </pc:sldMkLst>
      </pc:sldChg>
      <pc:sldChg chg="modSp add mod">
        <pc:chgData name="大見 和史" userId="5cd8a77cab379e78" providerId="LiveId" clId="{31E98FC4-4653-4A8D-8E01-472DFDD169A4}" dt="2022-09-20T03:52:10.413" v="512" actId="20577"/>
        <pc:sldMkLst>
          <pc:docMk/>
          <pc:sldMk cId="608079790" sldId="268"/>
        </pc:sldMkLst>
        <pc:spChg chg="mod">
          <ac:chgData name="大見 和史" userId="5cd8a77cab379e78" providerId="LiveId" clId="{31E98FC4-4653-4A8D-8E01-472DFDD169A4}" dt="2022-09-20T03:46:47.701" v="493" actId="20577"/>
          <ac:spMkLst>
            <pc:docMk/>
            <pc:sldMk cId="608079790" sldId="268"/>
            <ac:spMk id="2" creationId="{00000000-0000-0000-0000-000000000000}"/>
          </ac:spMkLst>
        </pc:spChg>
        <pc:spChg chg="mod">
          <ac:chgData name="大見 和史" userId="5cd8a77cab379e78" providerId="LiveId" clId="{31E98FC4-4653-4A8D-8E01-472DFDD169A4}" dt="2022-09-20T03:52:10.413" v="512" actId="20577"/>
          <ac:spMkLst>
            <pc:docMk/>
            <pc:sldMk cId="608079790" sldId="268"/>
            <ac:spMk id="3" creationId="{00000000-0000-0000-0000-000000000000}"/>
          </ac:spMkLst>
        </pc:spChg>
      </pc:sldChg>
      <pc:sldChg chg="delSp modSp add mod">
        <pc:chgData name="大見 和史" userId="5cd8a77cab379e78" providerId="LiveId" clId="{31E98FC4-4653-4A8D-8E01-472DFDD169A4}" dt="2022-09-20T04:09:41.323" v="872" actId="20577"/>
        <pc:sldMkLst>
          <pc:docMk/>
          <pc:sldMk cId="3209518779" sldId="277"/>
        </pc:sldMkLst>
        <pc:spChg chg="mod">
          <ac:chgData name="大見 和史" userId="5cd8a77cab379e78" providerId="LiveId" clId="{31E98FC4-4653-4A8D-8E01-472DFDD169A4}" dt="2022-09-20T04:05:03.997" v="685" actId="1076"/>
          <ac:spMkLst>
            <pc:docMk/>
            <pc:sldMk cId="3209518779" sldId="277"/>
            <ac:spMk id="3" creationId="{00000000-0000-0000-0000-000000000000}"/>
          </ac:spMkLst>
        </pc:spChg>
        <pc:spChg chg="mod">
          <ac:chgData name="大見 和史" userId="5cd8a77cab379e78" providerId="LiveId" clId="{31E98FC4-4653-4A8D-8E01-472DFDD169A4}" dt="2022-09-12T05:52:19.972" v="123" actId="14100"/>
          <ac:spMkLst>
            <pc:docMk/>
            <pc:sldMk cId="3209518779" sldId="277"/>
            <ac:spMk id="5" creationId="{00000000-0000-0000-0000-000000000000}"/>
          </ac:spMkLst>
        </pc:spChg>
        <pc:spChg chg="mod">
          <ac:chgData name="大見 和史" userId="5cd8a77cab379e78" providerId="LiveId" clId="{31E98FC4-4653-4A8D-8E01-472DFDD169A4}" dt="2022-09-20T04:05:03.997" v="685" actId="1076"/>
          <ac:spMkLst>
            <pc:docMk/>
            <pc:sldMk cId="3209518779" sldId="277"/>
            <ac:spMk id="7" creationId="{00000000-0000-0000-0000-000000000000}"/>
          </ac:spMkLst>
        </pc:spChg>
        <pc:spChg chg="mod">
          <ac:chgData name="大見 和史" userId="5cd8a77cab379e78" providerId="LiveId" clId="{31E98FC4-4653-4A8D-8E01-472DFDD169A4}" dt="2022-09-20T04:05:03.997" v="685" actId="1076"/>
          <ac:spMkLst>
            <pc:docMk/>
            <pc:sldMk cId="3209518779" sldId="277"/>
            <ac:spMk id="8" creationId="{00000000-0000-0000-0000-000000000000}"/>
          </ac:spMkLst>
        </pc:spChg>
        <pc:spChg chg="mod">
          <ac:chgData name="大見 和史" userId="5cd8a77cab379e78" providerId="LiveId" clId="{31E98FC4-4653-4A8D-8E01-472DFDD169A4}" dt="2022-09-20T04:05:03.997" v="685" actId="1076"/>
          <ac:spMkLst>
            <pc:docMk/>
            <pc:sldMk cId="3209518779" sldId="277"/>
            <ac:spMk id="9" creationId="{00000000-0000-0000-0000-000000000000}"/>
          </ac:spMkLst>
        </pc:spChg>
        <pc:spChg chg="mod">
          <ac:chgData name="大見 和史" userId="5cd8a77cab379e78" providerId="LiveId" clId="{31E98FC4-4653-4A8D-8E01-472DFDD169A4}" dt="2022-09-20T04:05:03.997" v="685" actId="1076"/>
          <ac:spMkLst>
            <pc:docMk/>
            <pc:sldMk cId="3209518779" sldId="277"/>
            <ac:spMk id="10" creationId="{00000000-0000-0000-0000-000000000000}"/>
          </ac:spMkLst>
        </pc:spChg>
        <pc:spChg chg="mod">
          <ac:chgData name="大見 和史" userId="5cd8a77cab379e78" providerId="LiveId" clId="{31E98FC4-4653-4A8D-8E01-472DFDD169A4}" dt="2022-09-20T04:05:03.997" v="685" actId="1076"/>
          <ac:spMkLst>
            <pc:docMk/>
            <pc:sldMk cId="3209518779" sldId="277"/>
            <ac:spMk id="11" creationId="{00000000-0000-0000-0000-000000000000}"/>
          </ac:spMkLst>
        </pc:spChg>
        <pc:spChg chg="mod">
          <ac:chgData name="大見 和史" userId="5cd8a77cab379e78" providerId="LiveId" clId="{31E98FC4-4653-4A8D-8E01-472DFDD169A4}" dt="2022-09-20T04:05:03.997" v="685" actId="1076"/>
          <ac:spMkLst>
            <pc:docMk/>
            <pc:sldMk cId="3209518779" sldId="277"/>
            <ac:spMk id="12" creationId="{00000000-0000-0000-0000-000000000000}"/>
          </ac:spMkLst>
        </pc:spChg>
        <pc:spChg chg="del mod">
          <ac:chgData name="大見 和史" userId="5cd8a77cab379e78" providerId="LiveId" clId="{31E98FC4-4653-4A8D-8E01-472DFDD169A4}" dt="2022-09-20T04:04:24.184" v="679"/>
          <ac:spMkLst>
            <pc:docMk/>
            <pc:sldMk cId="3209518779" sldId="277"/>
            <ac:spMk id="13" creationId="{00000000-0000-0000-0000-000000000000}"/>
          </ac:spMkLst>
        </pc:spChg>
        <pc:spChg chg="mod">
          <ac:chgData name="大見 和史" userId="5cd8a77cab379e78" providerId="LiveId" clId="{31E98FC4-4653-4A8D-8E01-472DFDD169A4}" dt="2022-09-20T04:05:03.997" v="685" actId="1076"/>
          <ac:spMkLst>
            <pc:docMk/>
            <pc:sldMk cId="3209518779" sldId="277"/>
            <ac:spMk id="14" creationId="{00000000-0000-0000-0000-000000000000}"/>
          </ac:spMkLst>
        </pc:spChg>
        <pc:spChg chg="mod">
          <ac:chgData name="大見 和史" userId="5cd8a77cab379e78" providerId="LiveId" clId="{31E98FC4-4653-4A8D-8E01-472DFDD169A4}" dt="2022-09-20T04:05:03.997" v="685" actId="1076"/>
          <ac:spMkLst>
            <pc:docMk/>
            <pc:sldMk cId="3209518779" sldId="277"/>
            <ac:spMk id="15" creationId="{00000000-0000-0000-0000-000000000000}"/>
          </ac:spMkLst>
        </pc:spChg>
        <pc:spChg chg="mod">
          <ac:chgData name="大見 和史" userId="5cd8a77cab379e78" providerId="LiveId" clId="{31E98FC4-4653-4A8D-8E01-472DFDD169A4}" dt="2022-09-12T05:52:23.048" v="124" actId="14100"/>
          <ac:spMkLst>
            <pc:docMk/>
            <pc:sldMk cId="3209518779" sldId="277"/>
            <ac:spMk id="17" creationId="{00000000-0000-0000-0000-000000000000}"/>
          </ac:spMkLst>
        </pc:spChg>
        <pc:spChg chg="mod">
          <ac:chgData name="大見 和史" userId="5cd8a77cab379e78" providerId="LiveId" clId="{31E98FC4-4653-4A8D-8E01-472DFDD169A4}" dt="2022-09-20T04:09:41.323" v="872" actId="20577"/>
          <ac:spMkLst>
            <pc:docMk/>
            <pc:sldMk cId="3209518779" sldId="277"/>
            <ac:spMk id="21" creationId="{00000000-0000-0000-0000-000000000000}"/>
          </ac:spMkLst>
        </pc:spChg>
        <pc:spChg chg="mod">
          <ac:chgData name="大見 和史" userId="5cd8a77cab379e78" providerId="LiveId" clId="{31E98FC4-4653-4A8D-8E01-472DFDD169A4}" dt="2022-09-20T04:05:03.997" v="685" actId="1076"/>
          <ac:spMkLst>
            <pc:docMk/>
            <pc:sldMk cId="3209518779" sldId="277"/>
            <ac:spMk id="26" creationId="{00000000-0000-0000-0000-000000000000}"/>
          </ac:spMkLst>
        </pc:spChg>
        <pc:picChg chg="mod">
          <ac:chgData name="大見 和史" userId="5cd8a77cab379e78" providerId="LiveId" clId="{31E98FC4-4653-4A8D-8E01-472DFDD169A4}" dt="2022-09-20T04:05:03.997" v="685" actId="1076"/>
          <ac:picMkLst>
            <pc:docMk/>
            <pc:sldMk cId="3209518779" sldId="277"/>
            <ac:picMk id="4" creationId="{00000000-0000-0000-0000-000000000000}"/>
          </ac:picMkLst>
        </pc:picChg>
        <pc:cxnChg chg="mod">
          <ac:chgData name="大見 和史" userId="5cd8a77cab379e78" providerId="LiveId" clId="{31E98FC4-4653-4A8D-8E01-472DFDD169A4}" dt="2022-09-20T04:05:03.997" v="685" actId="1076"/>
          <ac:cxnSpMkLst>
            <pc:docMk/>
            <pc:sldMk cId="3209518779" sldId="277"/>
            <ac:cxnSpMk id="18" creationId="{00000000-0000-0000-0000-000000000000}"/>
          </ac:cxnSpMkLst>
        </pc:cxnChg>
      </pc:sldChg>
      <pc:sldChg chg="add ord">
        <pc:chgData name="大見 和史" userId="5cd8a77cab379e78" providerId="LiveId" clId="{31E98FC4-4653-4A8D-8E01-472DFDD169A4}" dt="2022-09-12T05:50:28.222" v="109"/>
        <pc:sldMkLst>
          <pc:docMk/>
          <pc:sldMk cId="2400538959" sldId="280"/>
        </pc:sldMkLst>
      </pc:sldChg>
      <pc:sldChg chg="add del">
        <pc:chgData name="大見 和史" userId="5cd8a77cab379e78" providerId="LiveId" clId="{31E98FC4-4653-4A8D-8E01-472DFDD169A4}" dt="2022-09-12T05:50:48.527" v="113" actId="2696"/>
        <pc:sldMkLst>
          <pc:docMk/>
          <pc:sldMk cId="2572266167" sldId="281"/>
        </pc:sldMkLst>
      </pc:sldChg>
      <pc:sldChg chg="add del">
        <pc:chgData name="大見 和史" userId="5cd8a77cab379e78" providerId="LiveId" clId="{31E98FC4-4653-4A8D-8E01-472DFDD169A4}" dt="2022-09-12T05:50:47.392" v="112" actId="2696"/>
        <pc:sldMkLst>
          <pc:docMk/>
          <pc:sldMk cId="3585167927" sldId="282"/>
        </pc:sldMkLst>
      </pc:sldChg>
      <pc:sldChg chg="modSp add mod ord">
        <pc:chgData name="大見 和史" userId="5cd8a77cab379e78" providerId="LiveId" clId="{31E98FC4-4653-4A8D-8E01-472DFDD169A4}" dt="2022-09-12T05:51:20.506" v="119" actId="14100"/>
        <pc:sldMkLst>
          <pc:docMk/>
          <pc:sldMk cId="746665170" sldId="287"/>
        </pc:sldMkLst>
        <pc:spChg chg="mod">
          <ac:chgData name="大見 和史" userId="5cd8a77cab379e78" providerId="LiveId" clId="{31E98FC4-4653-4A8D-8E01-472DFDD169A4}" dt="2022-09-12T05:51:20.506" v="119" actId="14100"/>
          <ac:spMkLst>
            <pc:docMk/>
            <pc:sldMk cId="746665170" sldId="287"/>
            <ac:spMk id="2" creationId="{00000000-0000-0000-0000-000000000000}"/>
          </ac:spMkLst>
        </pc:spChg>
        <pc:spChg chg="mod">
          <ac:chgData name="大見 和史" userId="5cd8a77cab379e78" providerId="LiveId" clId="{31E98FC4-4653-4A8D-8E01-472DFDD169A4}" dt="2022-09-12T05:51:02.834" v="115" actId="27636"/>
          <ac:spMkLst>
            <pc:docMk/>
            <pc:sldMk cId="746665170" sldId="287"/>
            <ac:spMk id="361476" creationId="{00000000-0000-0000-0000-000000000000}"/>
          </ac:spMkLst>
        </pc:spChg>
        <pc:spChg chg="mod">
          <ac:chgData name="大見 和史" userId="5cd8a77cab379e78" providerId="LiveId" clId="{31E98FC4-4653-4A8D-8E01-472DFDD169A4}" dt="2022-09-12T05:51:16.629" v="118" actId="14100"/>
          <ac:spMkLst>
            <pc:docMk/>
            <pc:sldMk cId="746665170" sldId="287"/>
            <ac:spMk id="361486" creationId="{00000000-0000-0000-0000-000000000000}"/>
          </ac:spMkLst>
        </pc:spChg>
      </pc:sldChg>
      <pc:sldChg chg="modSp mod">
        <pc:chgData name="大見 和史" userId="5cd8a77cab379e78" providerId="LiveId" clId="{31E98FC4-4653-4A8D-8E01-472DFDD169A4}" dt="2022-09-22T07:22:36.745" v="1985" actId="57"/>
        <pc:sldMkLst>
          <pc:docMk/>
          <pc:sldMk cId="2060898111" sldId="288"/>
        </pc:sldMkLst>
        <pc:spChg chg="mod">
          <ac:chgData name="大見 和史" userId="5cd8a77cab379e78" providerId="LiveId" clId="{31E98FC4-4653-4A8D-8E01-472DFDD169A4}" dt="2022-09-22T07:20:47.287" v="1948" actId="1076"/>
          <ac:spMkLst>
            <pc:docMk/>
            <pc:sldMk cId="2060898111" sldId="288"/>
            <ac:spMk id="2" creationId="{00000000-0000-0000-0000-000000000000}"/>
          </ac:spMkLst>
        </pc:spChg>
        <pc:spChg chg="mod">
          <ac:chgData name="大見 和史" userId="5cd8a77cab379e78" providerId="LiveId" clId="{31E98FC4-4653-4A8D-8E01-472DFDD169A4}" dt="2022-09-22T07:22:36.745" v="1985" actId="57"/>
          <ac:spMkLst>
            <pc:docMk/>
            <pc:sldMk cId="2060898111" sldId="288"/>
            <ac:spMk id="3" creationId="{00000000-0000-0000-0000-000000000000}"/>
          </ac:spMkLst>
        </pc:spChg>
      </pc:sldChg>
      <pc:sldChg chg="addSp modSp mod">
        <pc:chgData name="大見 和史" userId="5cd8a77cab379e78" providerId="LiveId" clId="{31E98FC4-4653-4A8D-8E01-472DFDD169A4}" dt="2022-09-22T07:12:34.031" v="1795" actId="1076"/>
        <pc:sldMkLst>
          <pc:docMk/>
          <pc:sldMk cId="1853973027" sldId="289"/>
        </pc:sldMkLst>
        <pc:spChg chg="mod">
          <ac:chgData name="大見 和史" userId="5cd8a77cab379e78" providerId="LiveId" clId="{31E98FC4-4653-4A8D-8E01-472DFDD169A4}" dt="2022-09-22T03:58:58.531" v="1661" actId="20577"/>
          <ac:spMkLst>
            <pc:docMk/>
            <pc:sldMk cId="1853973027" sldId="289"/>
            <ac:spMk id="3" creationId="{00000000-0000-0000-0000-000000000000}"/>
          </ac:spMkLst>
        </pc:spChg>
        <pc:spChg chg="mod">
          <ac:chgData name="大見 和史" userId="5cd8a77cab379e78" providerId="LiveId" clId="{31E98FC4-4653-4A8D-8E01-472DFDD169A4}" dt="2022-09-22T04:01:17.409" v="1675" actId="20577"/>
          <ac:spMkLst>
            <pc:docMk/>
            <pc:sldMk cId="1853973027" sldId="289"/>
            <ac:spMk id="4" creationId="{00000000-0000-0000-0000-000000000000}"/>
          </ac:spMkLst>
        </pc:spChg>
        <pc:spChg chg="mod">
          <ac:chgData name="大見 和史" userId="5cd8a77cab379e78" providerId="LiveId" clId="{31E98FC4-4653-4A8D-8E01-472DFDD169A4}" dt="2022-09-22T03:59:23.318" v="1665" actId="1076"/>
          <ac:spMkLst>
            <pc:docMk/>
            <pc:sldMk cId="1853973027" sldId="289"/>
            <ac:spMk id="5" creationId="{00000000-0000-0000-0000-000000000000}"/>
          </ac:spMkLst>
        </pc:spChg>
        <pc:spChg chg="add mod">
          <ac:chgData name="大見 和史" userId="5cd8a77cab379e78" providerId="LiveId" clId="{31E98FC4-4653-4A8D-8E01-472DFDD169A4}" dt="2022-09-22T04:00:42.095" v="1674" actId="20577"/>
          <ac:spMkLst>
            <pc:docMk/>
            <pc:sldMk cId="1853973027" sldId="289"/>
            <ac:spMk id="6" creationId="{A69D7399-B1A1-F358-9368-E195206556DD}"/>
          </ac:spMkLst>
        </pc:spChg>
        <pc:spChg chg="mod">
          <ac:chgData name="大見 和史" userId="5cd8a77cab379e78" providerId="LiveId" clId="{31E98FC4-4653-4A8D-8E01-472DFDD169A4}" dt="2022-09-22T03:58:02.386" v="1629" actId="1076"/>
          <ac:spMkLst>
            <pc:docMk/>
            <pc:sldMk cId="1853973027" sldId="289"/>
            <ac:spMk id="7" creationId="{00000000-0000-0000-0000-000000000000}"/>
          </ac:spMkLst>
        </pc:spChg>
        <pc:spChg chg="mod">
          <ac:chgData name="大見 和史" userId="5cd8a77cab379e78" providerId="LiveId" clId="{31E98FC4-4653-4A8D-8E01-472DFDD169A4}" dt="2022-09-22T03:59:39.680" v="1669" actId="255"/>
          <ac:spMkLst>
            <pc:docMk/>
            <pc:sldMk cId="1853973027" sldId="289"/>
            <ac:spMk id="8" creationId="{00000000-0000-0000-0000-000000000000}"/>
          </ac:spMkLst>
        </pc:spChg>
        <pc:spChg chg="mod">
          <ac:chgData name="大見 和史" userId="5cd8a77cab379e78" providerId="LiveId" clId="{31E98FC4-4653-4A8D-8E01-472DFDD169A4}" dt="2022-09-22T03:59:35.291" v="1668" actId="255"/>
          <ac:spMkLst>
            <pc:docMk/>
            <pc:sldMk cId="1853973027" sldId="289"/>
            <ac:spMk id="9" creationId="{00000000-0000-0000-0000-000000000000}"/>
          </ac:spMkLst>
        </pc:spChg>
        <pc:picChg chg="add mod">
          <ac:chgData name="大見 和史" userId="5cd8a77cab379e78" providerId="LiveId" clId="{31E98FC4-4653-4A8D-8E01-472DFDD169A4}" dt="2022-09-22T07:12:34.031" v="1795" actId="1076"/>
          <ac:picMkLst>
            <pc:docMk/>
            <pc:sldMk cId="1853973027" sldId="289"/>
            <ac:picMk id="11" creationId="{1DC82827-1F2F-DE6C-A4DF-76E942412CB4}"/>
          </ac:picMkLst>
        </pc:picChg>
      </pc:sldChg>
      <pc:sldChg chg="addSp delSp modSp mod">
        <pc:chgData name="大見 和史" userId="5cd8a77cab379e78" providerId="LiveId" clId="{31E98FC4-4653-4A8D-8E01-472DFDD169A4}" dt="2022-09-20T05:00:44.409" v="986" actId="1076"/>
        <pc:sldMkLst>
          <pc:docMk/>
          <pc:sldMk cId="1678423288" sldId="291"/>
        </pc:sldMkLst>
        <pc:spChg chg="mod">
          <ac:chgData name="大見 和史" userId="5cd8a77cab379e78" providerId="LiveId" clId="{31E98FC4-4653-4A8D-8E01-472DFDD169A4}" dt="2022-09-20T05:00:35.259" v="983" actId="27636"/>
          <ac:spMkLst>
            <pc:docMk/>
            <pc:sldMk cId="1678423288" sldId="291"/>
            <ac:spMk id="2" creationId="{00000000-0000-0000-0000-000000000000}"/>
          </ac:spMkLst>
        </pc:spChg>
        <pc:spChg chg="mod">
          <ac:chgData name="大見 和史" userId="5cd8a77cab379e78" providerId="LiveId" clId="{31E98FC4-4653-4A8D-8E01-472DFDD169A4}" dt="2022-09-20T05:00:27.743" v="980" actId="1076"/>
          <ac:spMkLst>
            <pc:docMk/>
            <pc:sldMk cId="1678423288" sldId="291"/>
            <ac:spMk id="3" creationId="{00000000-0000-0000-0000-000000000000}"/>
          </ac:spMkLst>
        </pc:spChg>
        <pc:picChg chg="add del">
          <ac:chgData name="大見 和史" userId="5cd8a77cab379e78" providerId="LiveId" clId="{31E98FC4-4653-4A8D-8E01-472DFDD169A4}" dt="2022-09-20T04:56:09.810" v="898" actId="21"/>
          <ac:picMkLst>
            <pc:docMk/>
            <pc:sldMk cId="1678423288" sldId="291"/>
            <ac:picMk id="5" creationId="{FCB13870-A94A-C742-3C27-1D01ED682143}"/>
          </ac:picMkLst>
        </pc:picChg>
        <pc:picChg chg="add mod">
          <ac:chgData name="大見 和史" userId="5cd8a77cab379e78" providerId="LiveId" clId="{31E98FC4-4653-4A8D-8E01-472DFDD169A4}" dt="2022-09-20T05:00:41.217" v="984" actId="1076"/>
          <ac:picMkLst>
            <pc:docMk/>
            <pc:sldMk cId="1678423288" sldId="291"/>
            <ac:picMk id="7" creationId="{FF4B9DA5-90C0-F3B1-03A2-364882DBCAF8}"/>
          </ac:picMkLst>
        </pc:picChg>
        <pc:picChg chg="add mod">
          <ac:chgData name="大見 和史" userId="5cd8a77cab379e78" providerId="LiveId" clId="{31E98FC4-4653-4A8D-8E01-472DFDD169A4}" dt="2022-09-20T05:00:43.473" v="985" actId="1076"/>
          <ac:picMkLst>
            <pc:docMk/>
            <pc:sldMk cId="1678423288" sldId="291"/>
            <ac:picMk id="9" creationId="{E42638E9-A830-2BCF-0B30-E607B53AEAB6}"/>
          </ac:picMkLst>
        </pc:picChg>
        <pc:picChg chg="add mod">
          <ac:chgData name="大見 和史" userId="5cd8a77cab379e78" providerId="LiveId" clId="{31E98FC4-4653-4A8D-8E01-472DFDD169A4}" dt="2022-09-20T05:00:44.409" v="986" actId="1076"/>
          <ac:picMkLst>
            <pc:docMk/>
            <pc:sldMk cId="1678423288" sldId="291"/>
            <ac:picMk id="11" creationId="{864A3447-B8A7-2335-F244-6FBA6B13FC69}"/>
          </ac:picMkLst>
        </pc:picChg>
      </pc:sldChg>
      <pc:sldChg chg="addSp delSp modSp mod">
        <pc:chgData name="大見 和史" userId="5cd8a77cab379e78" providerId="LiveId" clId="{31E98FC4-4653-4A8D-8E01-472DFDD169A4}" dt="2022-09-22T03:53:19.641" v="1507" actId="14100"/>
        <pc:sldMkLst>
          <pc:docMk/>
          <pc:sldMk cId="4181261478" sldId="294"/>
        </pc:sldMkLst>
        <pc:spChg chg="mod">
          <ac:chgData name="大見 和史" userId="5cd8a77cab379e78" providerId="LiveId" clId="{31E98FC4-4653-4A8D-8E01-472DFDD169A4}" dt="2022-09-20T06:09:50.253" v="1353" actId="27636"/>
          <ac:spMkLst>
            <pc:docMk/>
            <pc:sldMk cId="4181261478" sldId="294"/>
            <ac:spMk id="3" creationId="{00000000-0000-0000-0000-000000000000}"/>
          </ac:spMkLst>
        </pc:spChg>
        <pc:spChg chg="mod">
          <ac:chgData name="大見 和史" userId="5cd8a77cab379e78" providerId="LiveId" clId="{31E98FC4-4653-4A8D-8E01-472DFDD169A4}" dt="2022-09-22T03:52:57.419" v="1503" actId="20577"/>
          <ac:spMkLst>
            <pc:docMk/>
            <pc:sldMk cId="4181261478" sldId="294"/>
            <ac:spMk id="5" creationId="{00000000-0000-0000-0000-000000000000}"/>
          </ac:spMkLst>
        </pc:spChg>
        <pc:spChg chg="add mod">
          <ac:chgData name="大見 和史" userId="5cd8a77cab379e78" providerId="LiveId" clId="{31E98FC4-4653-4A8D-8E01-472DFDD169A4}" dt="2022-09-22T03:53:19.641" v="1507" actId="14100"/>
          <ac:spMkLst>
            <pc:docMk/>
            <pc:sldMk cId="4181261478" sldId="294"/>
            <ac:spMk id="6" creationId="{5CDB5574-C0B5-2141-3B7A-C9E70AEA8E29}"/>
          </ac:spMkLst>
        </pc:spChg>
        <pc:spChg chg="add mod">
          <ac:chgData name="大見 和史" userId="5cd8a77cab379e78" providerId="LiveId" clId="{31E98FC4-4653-4A8D-8E01-472DFDD169A4}" dt="2022-09-22T03:48:59.381" v="1455" actId="1076"/>
          <ac:spMkLst>
            <pc:docMk/>
            <pc:sldMk cId="4181261478" sldId="294"/>
            <ac:spMk id="12" creationId="{B125357B-A41A-D234-A48D-1284C735C485}"/>
          </ac:spMkLst>
        </pc:spChg>
        <pc:spChg chg="add mod">
          <ac:chgData name="大見 和史" userId="5cd8a77cab379e78" providerId="LiveId" clId="{31E98FC4-4653-4A8D-8E01-472DFDD169A4}" dt="2022-09-22T03:52:48.725" v="1502" actId="1076"/>
          <ac:spMkLst>
            <pc:docMk/>
            <pc:sldMk cId="4181261478" sldId="294"/>
            <ac:spMk id="13" creationId="{6F37F90A-B9F2-2D53-9B2F-6E1D947C0F03}"/>
          </ac:spMkLst>
        </pc:spChg>
        <pc:spChg chg="add mod">
          <ac:chgData name="大見 和史" userId="5cd8a77cab379e78" providerId="LiveId" clId="{31E98FC4-4653-4A8D-8E01-472DFDD169A4}" dt="2022-09-22T03:52:43.401" v="1501" actId="1076"/>
          <ac:spMkLst>
            <pc:docMk/>
            <pc:sldMk cId="4181261478" sldId="294"/>
            <ac:spMk id="14" creationId="{7EED5CC8-8F6D-C8D1-7521-7161F20F8F18}"/>
          </ac:spMkLst>
        </pc:spChg>
        <pc:picChg chg="add del mod">
          <ac:chgData name="大見 和史" userId="5cd8a77cab379e78" providerId="LiveId" clId="{31E98FC4-4653-4A8D-8E01-472DFDD169A4}" dt="2022-09-22T03:49:37.740" v="1463" actId="21"/>
          <ac:picMkLst>
            <pc:docMk/>
            <pc:sldMk cId="4181261478" sldId="294"/>
            <ac:picMk id="4" creationId="{3E27F0CD-B092-11E9-087D-56B1EC3AF392}"/>
          </ac:picMkLst>
        </pc:picChg>
      </pc:sldChg>
      <pc:sldChg chg="modSp mod">
        <pc:chgData name="大見 和史" userId="5cd8a77cab379e78" providerId="LiveId" clId="{31E98FC4-4653-4A8D-8E01-472DFDD169A4}" dt="2022-09-20T02:55:54.323" v="130" actId="1076"/>
        <pc:sldMkLst>
          <pc:docMk/>
          <pc:sldMk cId="1475408851" sldId="296"/>
        </pc:sldMkLst>
        <pc:spChg chg="mod">
          <ac:chgData name="大見 和史" userId="5cd8a77cab379e78" providerId="LiveId" clId="{31E98FC4-4653-4A8D-8E01-472DFDD169A4}" dt="2022-09-20T02:55:54.323" v="130" actId="1076"/>
          <ac:spMkLst>
            <pc:docMk/>
            <pc:sldMk cId="1475408851" sldId="296"/>
            <ac:spMk id="2" creationId="{00000000-0000-0000-0000-000000000000}"/>
          </ac:spMkLst>
        </pc:spChg>
      </pc:sldChg>
      <pc:sldChg chg="addSp delSp modSp add mod">
        <pc:chgData name="大見 和史" userId="5cd8a77cab379e78" providerId="LiveId" clId="{31E98FC4-4653-4A8D-8E01-472DFDD169A4}" dt="2022-09-20T03:07:35.196" v="177" actId="20577"/>
        <pc:sldMkLst>
          <pc:docMk/>
          <pc:sldMk cId="4160250782" sldId="297"/>
        </pc:sldMkLst>
        <pc:spChg chg="mod">
          <ac:chgData name="大見 和史" userId="5cd8a77cab379e78" providerId="LiveId" clId="{31E98FC4-4653-4A8D-8E01-472DFDD169A4}" dt="2022-09-20T03:07:35.196" v="177" actId="20577"/>
          <ac:spMkLst>
            <pc:docMk/>
            <pc:sldMk cId="4160250782" sldId="297"/>
            <ac:spMk id="2" creationId="{00000000-0000-0000-0000-000000000000}"/>
          </ac:spMkLst>
        </pc:spChg>
        <pc:spChg chg="del mod">
          <ac:chgData name="大見 和史" userId="5cd8a77cab379e78" providerId="LiveId" clId="{31E98FC4-4653-4A8D-8E01-472DFDD169A4}" dt="2022-09-20T03:06:57.518" v="173" actId="21"/>
          <ac:spMkLst>
            <pc:docMk/>
            <pc:sldMk cId="4160250782" sldId="297"/>
            <ac:spMk id="3" creationId="{00000000-0000-0000-0000-000000000000}"/>
          </ac:spMkLst>
        </pc:spChg>
        <pc:spChg chg="add mod">
          <ac:chgData name="大見 和史" userId="5cd8a77cab379e78" providerId="LiveId" clId="{31E98FC4-4653-4A8D-8E01-472DFDD169A4}" dt="2022-09-20T03:06:44.430" v="171" actId="1076"/>
          <ac:spMkLst>
            <pc:docMk/>
            <pc:sldMk cId="4160250782" sldId="297"/>
            <ac:spMk id="9" creationId="{E990EA8D-FF99-19BA-2DA8-90CE551B4F12}"/>
          </ac:spMkLst>
        </pc:spChg>
        <pc:spChg chg="add mod">
          <ac:chgData name="大見 和史" userId="5cd8a77cab379e78" providerId="LiveId" clId="{31E98FC4-4653-4A8D-8E01-472DFDD169A4}" dt="2022-09-20T03:07:04.046" v="175" actId="1076"/>
          <ac:spMkLst>
            <pc:docMk/>
            <pc:sldMk cId="4160250782" sldId="297"/>
            <ac:spMk id="10" creationId="{D492E9B8-479F-1AAF-69EC-91E2DCB0EA1F}"/>
          </ac:spMkLst>
        </pc:spChg>
      </pc:sldChg>
      <pc:sldChg chg="add del">
        <pc:chgData name="大見 和史" userId="5cd8a77cab379e78" providerId="LiveId" clId="{31E98FC4-4653-4A8D-8E01-472DFDD169A4}" dt="2022-09-20T03:55:12.020" v="519" actId="2696"/>
        <pc:sldMkLst>
          <pc:docMk/>
          <pc:sldMk cId="1354178307" sldId="298"/>
        </pc:sldMkLst>
      </pc:sldChg>
      <pc:sldChg chg="add">
        <pc:chgData name="大見 和史" userId="5cd8a77cab379e78" providerId="LiveId" clId="{31E98FC4-4653-4A8D-8E01-472DFDD169A4}" dt="2022-09-20T03:55:21.216" v="520"/>
        <pc:sldMkLst>
          <pc:docMk/>
          <pc:sldMk cId="3202920158" sldId="298"/>
        </pc:sldMkLst>
      </pc:sldChg>
      <pc:sldChg chg="add del">
        <pc:chgData name="大見 和史" userId="5cd8a77cab379e78" providerId="LiveId" clId="{31E98FC4-4653-4A8D-8E01-472DFDD169A4}" dt="2022-09-20T03:55:12.020" v="519" actId="2696"/>
        <pc:sldMkLst>
          <pc:docMk/>
          <pc:sldMk cId="3200045256" sldId="299"/>
        </pc:sldMkLst>
      </pc:sldChg>
      <pc:sldChg chg="add">
        <pc:chgData name="大見 和史" userId="5cd8a77cab379e78" providerId="LiveId" clId="{31E98FC4-4653-4A8D-8E01-472DFDD169A4}" dt="2022-09-20T03:55:21.216" v="520"/>
        <pc:sldMkLst>
          <pc:docMk/>
          <pc:sldMk cId="4106884649" sldId="299"/>
        </pc:sldMkLst>
      </pc:sldChg>
      <pc:sldChg chg="delSp modSp new mod">
        <pc:chgData name="大見 和史" userId="5cd8a77cab379e78" providerId="LiveId" clId="{31E98FC4-4653-4A8D-8E01-472DFDD169A4}" dt="2022-09-20T05:04:36.210" v="1030" actId="14100"/>
        <pc:sldMkLst>
          <pc:docMk/>
          <pc:sldMk cId="3111251338" sldId="300"/>
        </pc:sldMkLst>
        <pc:spChg chg="mod">
          <ac:chgData name="大見 和史" userId="5cd8a77cab379e78" providerId="LiveId" clId="{31E98FC4-4653-4A8D-8E01-472DFDD169A4}" dt="2022-09-20T05:04:36.210" v="1030" actId="14100"/>
          <ac:spMkLst>
            <pc:docMk/>
            <pc:sldMk cId="3111251338" sldId="300"/>
            <ac:spMk id="2" creationId="{6B4AD2A3-BA2C-29AE-C20D-454383A45014}"/>
          </ac:spMkLst>
        </pc:spChg>
        <pc:spChg chg="del">
          <ac:chgData name="大見 和史" userId="5cd8a77cab379e78" providerId="LiveId" clId="{31E98FC4-4653-4A8D-8E01-472DFDD169A4}" dt="2022-09-20T05:04:26.198" v="1028" actId="21"/>
          <ac:spMkLst>
            <pc:docMk/>
            <pc:sldMk cId="3111251338" sldId="300"/>
            <ac:spMk id="3" creationId="{E5CBF85C-212D-33FD-7635-72016DC76BE9}"/>
          </ac:spMkLst>
        </pc:spChg>
      </pc:sldChg>
      <pc:sldChg chg="modSp new mod ord">
        <pc:chgData name="大見 和史" userId="5cd8a77cab379e78" providerId="LiveId" clId="{31E98FC4-4653-4A8D-8E01-472DFDD169A4}" dt="2022-09-20T05:04:00.859" v="997"/>
        <pc:sldMkLst>
          <pc:docMk/>
          <pc:sldMk cId="4212676935" sldId="301"/>
        </pc:sldMkLst>
        <pc:spChg chg="mod">
          <ac:chgData name="大見 和史" userId="5cd8a77cab379e78" providerId="LiveId" clId="{31E98FC4-4653-4A8D-8E01-472DFDD169A4}" dt="2022-09-20T05:03:57.832" v="995" actId="20577"/>
          <ac:spMkLst>
            <pc:docMk/>
            <pc:sldMk cId="4212676935" sldId="301"/>
            <ac:spMk id="2" creationId="{0B227FEB-6E8A-0F97-8313-27D2304A53AC}"/>
          </ac:spMkLst>
        </pc:spChg>
      </pc:sldChg>
      <pc:sldChg chg="addSp modSp new mod">
        <pc:chgData name="大見 和史" userId="5cd8a77cab379e78" providerId="LiveId" clId="{31E98FC4-4653-4A8D-8E01-472DFDD169A4}" dt="2022-09-22T07:19:08.202" v="1805" actId="1076"/>
        <pc:sldMkLst>
          <pc:docMk/>
          <pc:sldMk cId="2818284855" sldId="302"/>
        </pc:sldMkLst>
        <pc:picChg chg="add mod">
          <ac:chgData name="大見 和史" userId="5cd8a77cab379e78" providerId="LiveId" clId="{31E98FC4-4653-4A8D-8E01-472DFDD169A4}" dt="2022-09-22T07:18:18.147" v="1800" actId="1076"/>
          <ac:picMkLst>
            <pc:docMk/>
            <pc:sldMk cId="2818284855" sldId="302"/>
            <ac:picMk id="5" creationId="{4CE1597F-787F-D712-B7C5-540723598314}"/>
          </ac:picMkLst>
        </pc:picChg>
        <pc:picChg chg="add mod">
          <ac:chgData name="大見 和史" userId="5cd8a77cab379e78" providerId="LiveId" clId="{31E98FC4-4653-4A8D-8E01-472DFDD169A4}" dt="2022-09-22T07:18:23.719" v="1801" actId="1076"/>
          <ac:picMkLst>
            <pc:docMk/>
            <pc:sldMk cId="2818284855" sldId="302"/>
            <ac:picMk id="7" creationId="{F6688D4E-DF3D-AA1E-16E3-5BE94E5D412D}"/>
          </ac:picMkLst>
        </pc:picChg>
        <pc:picChg chg="add mod">
          <ac:chgData name="大見 和史" userId="5cd8a77cab379e78" providerId="LiveId" clId="{31E98FC4-4653-4A8D-8E01-472DFDD169A4}" dt="2022-09-22T07:18:52.149" v="1803" actId="1076"/>
          <ac:picMkLst>
            <pc:docMk/>
            <pc:sldMk cId="2818284855" sldId="302"/>
            <ac:picMk id="9" creationId="{B4B63E6B-0ABF-BB59-B078-DEC93D5622CE}"/>
          </ac:picMkLst>
        </pc:picChg>
        <pc:picChg chg="add mod">
          <ac:chgData name="大見 和史" userId="5cd8a77cab379e78" providerId="LiveId" clId="{31E98FC4-4653-4A8D-8E01-472DFDD169A4}" dt="2022-09-22T07:19:08.202" v="1805" actId="1076"/>
          <ac:picMkLst>
            <pc:docMk/>
            <pc:sldMk cId="2818284855" sldId="302"/>
            <ac:picMk id="11" creationId="{700664AF-CC1C-C3D9-159B-33BA031B3FB2}"/>
          </ac:picMkLst>
        </pc:picChg>
      </pc:sldChg>
      <pc:sldMasterChg chg="add del addSldLayout delSldLayout">
        <pc:chgData name="大見 和史" userId="5cd8a77cab379e78" providerId="LiveId" clId="{31E98FC4-4653-4A8D-8E01-472DFDD169A4}" dt="2022-09-08T00:57:53.531" v="5" actId="26606"/>
        <pc:sldMasterMkLst>
          <pc:docMk/>
          <pc:sldMasterMk cId="904517376" sldId="2147483648"/>
        </pc:sldMasterMkLst>
        <pc:sldLayoutChg chg="add del">
          <pc:chgData name="大見 和史" userId="5cd8a77cab379e78" providerId="LiveId" clId="{31E98FC4-4653-4A8D-8E01-472DFDD169A4}" dt="2022-09-08T00:57:53.531" v="5" actId="26606"/>
          <pc:sldLayoutMkLst>
            <pc:docMk/>
            <pc:sldMasterMk cId="904517376" sldId="2147483648"/>
            <pc:sldLayoutMk cId="2050536573" sldId="2147483649"/>
          </pc:sldLayoutMkLst>
        </pc:sldLayoutChg>
        <pc:sldLayoutChg chg="add del">
          <pc:chgData name="大見 和史" userId="5cd8a77cab379e78" providerId="LiveId" clId="{31E98FC4-4653-4A8D-8E01-472DFDD169A4}" dt="2022-09-08T00:57:53.531" v="5" actId="26606"/>
          <pc:sldLayoutMkLst>
            <pc:docMk/>
            <pc:sldMasterMk cId="904517376" sldId="2147483648"/>
            <pc:sldLayoutMk cId="1345048219" sldId="2147483650"/>
          </pc:sldLayoutMkLst>
        </pc:sldLayoutChg>
        <pc:sldLayoutChg chg="add del">
          <pc:chgData name="大見 和史" userId="5cd8a77cab379e78" providerId="LiveId" clId="{31E98FC4-4653-4A8D-8E01-472DFDD169A4}" dt="2022-09-08T00:57:53.531" v="5" actId="26606"/>
          <pc:sldLayoutMkLst>
            <pc:docMk/>
            <pc:sldMasterMk cId="904517376" sldId="2147483648"/>
            <pc:sldLayoutMk cId="653964894" sldId="2147483651"/>
          </pc:sldLayoutMkLst>
        </pc:sldLayoutChg>
        <pc:sldLayoutChg chg="add del">
          <pc:chgData name="大見 和史" userId="5cd8a77cab379e78" providerId="LiveId" clId="{31E98FC4-4653-4A8D-8E01-472DFDD169A4}" dt="2022-09-08T00:57:53.531" v="5" actId="26606"/>
          <pc:sldLayoutMkLst>
            <pc:docMk/>
            <pc:sldMasterMk cId="904517376" sldId="2147483648"/>
            <pc:sldLayoutMk cId="1120717917" sldId="2147483652"/>
          </pc:sldLayoutMkLst>
        </pc:sldLayoutChg>
        <pc:sldLayoutChg chg="add del">
          <pc:chgData name="大見 和史" userId="5cd8a77cab379e78" providerId="LiveId" clId="{31E98FC4-4653-4A8D-8E01-472DFDD169A4}" dt="2022-09-08T00:57:53.531" v="5" actId="26606"/>
          <pc:sldLayoutMkLst>
            <pc:docMk/>
            <pc:sldMasterMk cId="904517376" sldId="2147483648"/>
            <pc:sldLayoutMk cId="533328287" sldId="2147483653"/>
          </pc:sldLayoutMkLst>
        </pc:sldLayoutChg>
        <pc:sldLayoutChg chg="add del">
          <pc:chgData name="大見 和史" userId="5cd8a77cab379e78" providerId="LiveId" clId="{31E98FC4-4653-4A8D-8E01-472DFDD169A4}" dt="2022-09-08T00:57:53.531" v="5" actId="26606"/>
          <pc:sldLayoutMkLst>
            <pc:docMk/>
            <pc:sldMasterMk cId="904517376" sldId="2147483648"/>
            <pc:sldLayoutMk cId="2497748256" sldId="2147483654"/>
          </pc:sldLayoutMkLst>
        </pc:sldLayoutChg>
        <pc:sldLayoutChg chg="add del">
          <pc:chgData name="大見 和史" userId="5cd8a77cab379e78" providerId="LiveId" clId="{31E98FC4-4653-4A8D-8E01-472DFDD169A4}" dt="2022-09-08T00:57:53.531" v="5" actId="26606"/>
          <pc:sldLayoutMkLst>
            <pc:docMk/>
            <pc:sldMasterMk cId="904517376" sldId="2147483648"/>
            <pc:sldLayoutMk cId="3405983750" sldId="2147483655"/>
          </pc:sldLayoutMkLst>
        </pc:sldLayoutChg>
        <pc:sldLayoutChg chg="add del">
          <pc:chgData name="大見 和史" userId="5cd8a77cab379e78" providerId="LiveId" clId="{31E98FC4-4653-4A8D-8E01-472DFDD169A4}" dt="2022-09-08T00:57:53.531" v="5" actId="26606"/>
          <pc:sldLayoutMkLst>
            <pc:docMk/>
            <pc:sldMasterMk cId="904517376" sldId="2147483648"/>
            <pc:sldLayoutMk cId="728382100" sldId="2147483656"/>
          </pc:sldLayoutMkLst>
        </pc:sldLayoutChg>
        <pc:sldLayoutChg chg="add del">
          <pc:chgData name="大見 和史" userId="5cd8a77cab379e78" providerId="LiveId" clId="{31E98FC4-4653-4A8D-8E01-472DFDD169A4}" dt="2022-09-08T00:57:53.531" v="5" actId="26606"/>
          <pc:sldLayoutMkLst>
            <pc:docMk/>
            <pc:sldMasterMk cId="904517376" sldId="2147483648"/>
            <pc:sldLayoutMk cId="1085898739" sldId="2147483657"/>
          </pc:sldLayoutMkLst>
        </pc:sldLayoutChg>
        <pc:sldLayoutChg chg="add del">
          <pc:chgData name="大見 和史" userId="5cd8a77cab379e78" providerId="LiveId" clId="{31E98FC4-4653-4A8D-8E01-472DFDD169A4}" dt="2022-09-08T00:57:53.531" v="5" actId="26606"/>
          <pc:sldLayoutMkLst>
            <pc:docMk/>
            <pc:sldMasterMk cId="904517376" sldId="2147483648"/>
            <pc:sldLayoutMk cId="896741249" sldId="2147483658"/>
          </pc:sldLayoutMkLst>
        </pc:sldLayoutChg>
        <pc:sldLayoutChg chg="add del">
          <pc:chgData name="大見 和史" userId="5cd8a77cab379e78" providerId="LiveId" clId="{31E98FC4-4653-4A8D-8E01-472DFDD169A4}" dt="2022-09-08T00:57:53.531" v="5" actId="26606"/>
          <pc:sldLayoutMkLst>
            <pc:docMk/>
            <pc:sldMasterMk cId="904517376" sldId="2147483648"/>
            <pc:sldLayoutMk cId="4007566383" sldId="2147483659"/>
          </pc:sldLayoutMkLst>
        </pc:sldLayoutChg>
      </pc:sldMasterChg>
      <pc:sldMasterChg chg="add del replId addSldLayout delSldLayout">
        <pc:chgData name="大見 和史" userId="5cd8a77cab379e78" providerId="LiveId" clId="{31E98FC4-4653-4A8D-8E01-472DFDD169A4}" dt="2022-09-08T00:57:53.531" v="5" actId="26606"/>
        <pc:sldMasterMkLst>
          <pc:docMk/>
          <pc:sldMasterMk cId="4266472452" sldId="2147483660"/>
        </pc:sldMasterMkLst>
        <pc:sldLayoutChg chg="add del">
          <pc:chgData name="大見 和史" userId="5cd8a77cab379e78" providerId="LiveId" clId="{31E98FC4-4653-4A8D-8E01-472DFDD169A4}" dt="2022-09-08T00:57:53.531" v="5" actId="26606"/>
          <pc:sldLayoutMkLst>
            <pc:docMk/>
            <pc:sldMasterMk cId="4266472452" sldId="2147483660"/>
            <pc:sldLayoutMk cId="93828943" sldId="2147483661"/>
          </pc:sldLayoutMkLst>
        </pc:sldLayoutChg>
        <pc:sldLayoutChg chg="add del replId">
          <pc:chgData name="大見 和史" userId="5cd8a77cab379e78" providerId="LiveId" clId="{31E98FC4-4653-4A8D-8E01-472DFDD169A4}" dt="2022-09-08T00:57:53.531" v="5" actId="26606"/>
          <pc:sldLayoutMkLst>
            <pc:docMk/>
            <pc:sldMasterMk cId="4266472452" sldId="2147483660"/>
            <pc:sldLayoutMk cId="1134491249" sldId="2147483662"/>
          </pc:sldLayoutMkLst>
        </pc:sldLayoutChg>
        <pc:sldLayoutChg chg="add del replId">
          <pc:chgData name="大見 和史" userId="5cd8a77cab379e78" providerId="LiveId" clId="{31E98FC4-4653-4A8D-8E01-472DFDD169A4}" dt="2022-09-08T00:57:53.531" v="5" actId="26606"/>
          <pc:sldLayoutMkLst>
            <pc:docMk/>
            <pc:sldMasterMk cId="4266472452" sldId="2147483660"/>
            <pc:sldLayoutMk cId="3392375690" sldId="2147483663"/>
          </pc:sldLayoutMkLst>
        </pc:sldLayoutChg>
        <pc:sldLayoutChg chg="add del replId">
          <pc:chgData name="大見 和史" userId="5cd8a77cab379e78" providerId="LiveId" clId="{31E98FC4-4653-4A8D-8E01-472DFDD169A4}" dt="2022-09-08T00:57:53.531" v="5" actId="26606"/>
          <pc:sldLayoutMkLst>
            <pc:docMk/>
            <pc:sldMasterMk cId="4266472452" sldId="2147483660"/>
            <pc:sldLayoutMk cId="760010236" sldId="2147483664"/>
          </pc:sldLayoutMkLst>
        </pc:sldLayoutChg>
        <pc:sldLayoutChg chg="add del replId">
          <pc:chgData name="大見 和史" userId="5cd8a77cab379e78" providerId="LiveId" clId="{31E98FC4-4653-4A8D-8E01-472DFDD169A4}" dt="2022-09-08T00:57:53.531" v="5" actId="26606"/>
          <pc:sldLayoutMkLst>
            <pc:docMk/>
            <pc:sldMasterMk cId="4266472452" sldId="2147483660"/>
            <pc:sldLayoutMk cId="700122542" sldId="2147483665"/>
          </pc:sldLayoutMkLst>
        </pc:sldLayoutChg>
        <pc:sldLayoutChg chg="add del replId">
          <pc:chgData name="大見 和史" userId="5cd8a77cab379e78" providerId="LiveId" clId="{31E98FC4-4653-4A8D-8E01-472DFDD169A4}" dt="2022-09-08T00:57:53.531" v="5" actId="26606"/>
          <pc:sldLayoutMkLst>
            <pc:docMk/>
            <pc:sldMasterMk cId="4266472452" sldId="2147483660"/>
            <pc:sldLayoutMk cId="1583424045" sldId="2147483666"/>
          </pc:sldLayoutMkLst>
        </pc:sldLayoutChg>
        <pc:sldLayoutChg chg="add del replId">
          <pc:chgData name="大見 和史" userId="5cd8a77cab379e78" providerId="LiveId" clId="{31E98FC4-4653-4A8D-8E01-472DFDD169A4}" dt="2022-09-08T00:57:53.531" v="5" actId="26606"/>
          <pc:sldLayoutMkLst>
            <pc:docMk/>
            <pc:sldMasterMk cId="4266472452" sldId="2147483660"/>
            <pc:sldLayoutMk cId="2720100822" sldId="2147483667"/>
          </pc:sldLayoutMkLst>
        </pc:sldLayoutChg>
        <pc:sldLayoutChg chg="add del replId">
          <pc:chgData name="大見 和史" userId="5cd8a77cab379e78" providerId="LiveId" clId="{31E98FC4-4653-4A8D-8E01-472DFDD169A4}" dt="2022-09-08T00:57:53.531" v="5" actId="26606"/>
          <pc:sldLayoutMkLst>
            <pc:docMk/>
            <pc:sldMasterMk cId="4266472452" sldId="2147483660"/>
            <pc:sldLayoutMk cId="3678013374" sldId="2147483668"/>
          </pc:sldLayoutMkLst>
        </pc:sldLayoutChg>
        <pc:sldLayoutChg chg="add del replId">
          <pc:chgData name="大見 和史" userId="5cd8a77cab379e78" providerId="LiveId" clId="{31E98FC4-4653-4A8D-8E01-472DFDD169A4}" dt="2022-09-08T00:57:53.531" v="5" actId="26606"/>
          <pc:sldLayoutMkLst>
            <pc:docMk/>
            <pc:sldMasterMk cId="4266472452" sldId="2147483660"/>
            <pc:sldLayoutMk cId="2749156979" sldId="2147483669"/>
          </pc:sldLayoutMkLst>
        </pc:sldLayoutChg>
        <pc:sldLayoutChg chg="add del replId">
          <pc:chgData name="大見 和史" userId="5cd8a77cab379e78" providerId="LiveId" clId="{31E98FC4-4653-4A8D-8E01-472DFDD169A4}" dt="2022-09-08T00:57:53.531" v="5" actId="26606"/>
          <pc:sldLayoutMkLst>
            <pc:docMk/>
            <pc:sldMasterMk cId="4266472452" sldId="2147483660"/>
            <pc:sldLayoutMk cId="2638863347" sldId="2147483670"/>
          </pc:sldLayoutMkLst>
        </pc:sldLayoutChg>
        <pc:sldLayoutChg chg="add del replId">
          <pc:chgData name="大見 和史" userId="5cd8a77cab379e78" providerId="LiveId" clId="{31E98FC4-4653-4A8D-8E01-472DFDD169A4}" dt="2022-09-08T00:57:53.531" v="5" actId="26606"/>
          <pc:sldLayoutMkLst>
            <pc:docMk/>
            <pc:sldMasterMk cId="4266472452" sldId="2147483660"/>
            <pc:sldLayoutMk cId="1082368277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9580BD-1A65-BC4C-9958-D5F9D53FE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EB1B270-1FE7-A0EA-1347-A6AD77F7C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8F0D3F-CD6B-B620-6D42-464A0C742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4F02-85E6-4782-B748-144AC18D03EF}" type="datetimeFigureOut">
              <a:rPr kumimoji="1" lang="ja-JP" altLang="en-US" smtClean="0"/>
              <a:t>2022/9/26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1A6B4D-986F-AFAA-CBC3-0F2C3C4D1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8486A1-1C79-3988-9A7C-45E5D5F6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D418-09AB-405F-8766-9F1DDE43E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53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E8F08B-73CB-FAF6-3D46-13403117B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976C26D-6FC1-D2C0-4C30-FE929EDD5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7666A6-21BC-5EB4-9A69-94BA542A8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4F02-85E6-4782-B748-144AC18D03EF}" type="datetimeFigureOut">
              <a:rPr kumimoji="1" lang="ja-JP" altLang="en-US" smtClean="0"/>
              <a:t>2022/9/26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50F701-6A80-D94F-9020-B78633FD3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8B8241-744F-A406-E88C-65BB51F26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D418-09AB-405F-8766-9F1DDE43E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74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F3F6DEF-9A39-EA69-CAB6-0E02BC99F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FB68CE9-DF05-D7EB-1478-5613CCDE8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B1EEE3-20BC-CB53-2039-2889B071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4F02-85E6-4782-B748-144AC18D03EF}" type="datetimeFigureOut">
              <a:rPr kumimoji="1" lang="ja-JP" altLang="en-US" smtClean="0"/>
              <a:t>2022/9/26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AD8FEB-FC51-D956-6643-7797182B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8A866A-80E0-BD62-9836-A6186079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D418-09AB-405F-8766-9F1DDE43E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56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2BCD5E-F1A2-4E2A-83FF-C6C885790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F950BC-2A9F-461F-7C06-08B104388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7EB375-A588-D0EC-3051-69DB0FBC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4F02-85E6-4782-B748-144AC18D03EF}" type="datetimeFigureOut">
              <a:rPr kumimoji="1" lang="ja-JP" altLang="en-US" smtClean="0"/>
              <a:t>2022/9/26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47C372-C91D-6CF5-4989-29DB4A56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B745BA-5528-8ECA-B29D-55A314ED6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D418-09AB-405F-8766-9F1DDE43E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04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2B855C-E1E8-15F9-7162-A0B417486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E52B61-E4B5-048F-64A2-7C65E898E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A3371B-3EBE-4E00-357D-7AF5D3DFD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4F02-85E6-4782-B748-144AC18D03EF}" type="datetimeFigureOut">
              <a:rPr kumimoji="1" lang="ja-JP" altLang="en-US" smtClean="0"/>
              <a:t>2022/9/26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E903DB-14D6-065D-80A4-2BA8C6AC9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FA9FF0-3DBD-8C3A-8965-90E87AAE1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D418-09AB-405F-8766-9F1DDE43E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96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069540-CD83-124B-286F-1713F9C56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EF20D5-DAB6-946F-6CF2-2549B0391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ED46355-2E40-86CC-B266-635079D84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7CF81C8-D49C-B159-1F51-47262660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4F02-85E6-4782-B748-144AC18D03EF}" type="datetimeFigureOut">
              <a:rPr kumimoji="1" lang="ja-JP" altLang="en-US" smtClean="0"/>
              <a:t>2022/9/26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EC5E404-9F59-075C-B4C4-44C92660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D78660D-4512-99C2-1A70-87D36B2ED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D418-09AB-405F-8766-9F1DDE43E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71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512CC6-C7CC-5B4F-A47C-B4E1E45C3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B264E7-E705-3B6A-3F95-6F7853FA1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B280786-7153-AB9E-A697-10EDEFC52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E1E6BCE-7459-7A92-FA3D-EEB7018C4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F9D8EE8-90BD-3015-B669-1E8B72F0D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15A8855-0DD0-F853-503B-637794DA2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4F02-85E6-4782-B748-144AC18D03EF}" type="datetimeFigureOut">
              <a:rPr kumimoji="1" lang="ja-JP" altLang="en-US" smtClean="0"/>
              <a:t>2022/9/26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D7333D8-AA5F-85A6-E8C5-6AF17392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E4DE090-A9A3-C0F4-9788-555DF8A1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D418-09AB-405F-8766-9F1DDE43E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32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7BCC32-8299-E6AB-ABA0-E5FEA217B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979AD01-B56B-F64D-F1D2-6976D4454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4F02-85E6-4782-B748-144AC18D03EF}" type="datetimeFigureOut">
              <a:rPr kumimoji="1" lang="ja-JP" altLang="en-US" smtClean="0"/>
              <a:t>2022/9/26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94EE674-131F-F17B-B494-E233B9EF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677C994-439E-2AC0-1EA6-83B4F550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D418-09AB-405F-8766-9F1DDE43E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74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FD37EAC-7953-287F-30A4-448819CE9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4F02-85E6-4782-B748-144AC18D03EF}" type="datetimeFigureOut">
              <a:rPr kumimoji="1" lang="ja-JP" altLang="en-US" smtClean="0"/>
              <a:t>2022/9/26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F38C1A4-1C22-9AC9-9815-5FA67E946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3A2913-CACF-9E1F-BD1F-DF5767266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D418-09AB-405F-8766-9F1DDE43E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98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541997-0184-CB36-E6C2-CE1B57D41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A645D0-8691-9CE9-5C3A-8E55B9B48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8BFF161-549E-E727-918A-FE64C57EB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5F9F5A-A17A-429F-34CF-107316A78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4F02-85E6-4782-B748-144AC18D03EF}" type="datetimeFigureOut">
              <a:rPr kumimoji="1" lang="ja-JP" altLang="en-US" smtClean="0"/>
              <a:t>2022/9/26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E3B232-0BC0-0291-7592-E3B08572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62F5BF5-6198-58B1-3816-612C00AFE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D418-09AB-405F-8766-9F1DDE43E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838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1D2B3E-EEE2-11C5-0E80-23C201A5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8351BD4-87C0-2504-DC69-CC746A0587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AB4679-EE8F-EAB2-04B2-AE055E8FB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2E74C48-9F43-0047-7A26-3EFF7248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4F02-85E6-4782-B748-144AC18D03EF}" type="datetimeFigureOut">
              <a:rPr kumimoji="1" lang="ja-JP" altLang="en-US" smtClean="0"/>
              <a:t>2022/9/26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775C24-7E95-00F7-F167-240D6C7C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2F58024-5FD7-1243-FFFB-B3EA5EB80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D418-09AB-405F-8766-9F1DDE43E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589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07C7524-71BB-DBE7-CB73-6168050CC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5F71E88-583E-5DD1-CD85-73D8DB13A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63F581-24DB-CE2D-3DBE-BBA11D6822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64F02-85E6-4782-B748-144AC18D03EF}" type="datetimeFigureOut">
              <a:rPr kumimoji="1" lang="ja-JP" altLang="en-US" smtClean="0"/>
              <a:t>2022/9/26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DF3C6C-9ED6-03ED-8E55-20964D74A1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D93B20-9D44-20C7-8B90-BAEB1EA29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3D418-09AB-405F-8766-9F1DDE43E9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451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emf"/><Relationship Id="rId7" Type="http://schemas.openxmlformats.org/officeDocument/2006/relationships/image" Target="../media/image4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gif"/><Relationship Id="rId5" Type="http://schemas.openxmlformats.org/officeDocument/2006/relationships/image" Target="../media/image64.gif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5B70F0-C6D4-C4FA-B082-4EFE6DEE3E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Electron Cloud Effects at SuperKEKB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AB92092-54F8-80C0-37A2-EF9114753B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K. Ohmi (KEK)</a:t>
            </a:r>
          </a:p>
          <a:p>
            <a:r>
              <a:rPr lang="en-US" altLang="ja-JP" dirty="0"/>
              <a:t>ECLOUD’22, </a:t>
            </a:r>
            <a:r>
              <a:rPr kumimoji="1" lang="en-US" altLang="ja-JP" dirty="0"/>
              <a:t>Sep. 26-28, 2022</a:t>
            </a:r>
            <a:endParaRPr kumimoji="1" lang="ja-JP" altLang="en-US"/>
          </a:p>
          <a:p>
            <a:r>
              <a:rPr lang="en-US" altLang="ja-JP"/>
              <a:t>d’Elba</a:t>
            </a:r>
            <a:r>
              <a:rPr lang="en-US" altLang="ja-JP" dirty="0"/>
              <a:t>, Italy</a:t>
            </a:r>
          </a:p>
        </p:txBody>
      </p:sp>
    </p:spTree>
    <p:extLst>
      <p:ext uri="{BB962C8B-B14F-4D97-AF65-F5344CB8AC3E}">
        <p14:creationId xmlns:p14="http://schemas.microsoft.com/office/powerpoint/2010/main" val="2190467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6989" y="185076"/>
            <a:ext cx="11839388" cy="936485"/>
          </a:xfrm>
        </p:spPr>
        <p:txBody>
          <a:bodyPr>
            <a:normAutofit/>
          </a:bodyPr>
          <a:lstStyle/>
          <a:p>
            <a:r>
              <a:rPr kumimoji="1" lang="en-US" altLang="ja-JP" sz="4000" dirty="0"/>
              <a:t>After installation of permanent solenoid at Al bellows</a:t>
            </a:r>
            <a:endParaRPr kumimoji="1" lang="ja-JP" altLang="en-US" sz="4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4"/>
          <a:stretch/>
        </p:blipFill>
        <p:spPr>
          <a:xfrm>
            <a:off x="5055248" y="2299935"/>
            <a:ext cx="5400000" cy="4291242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 flipV="1">
            <a:off x="6220179" y="5362222"/>
            <a:ext cx="4052711" cy="271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8545332" y="5499871"/>
            <a:ext cx="277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accent2">
                    <a:lumMod val="75000"/>
                  </a:schemeClr>
                </a:solidFill>
              </a:rPr>
              <a:t>Simple formula Q=7</a:t>
            </a:r>
            <a:endParaRPr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40999" y="2197869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After : 2016/6/8</a:t>
            </a:r>
            <a:endParaRPr lang="ja-JP" alt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27" y="2314678"/>
            <a:ext cx="3853543" cy="289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3571257" y="3199634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accent6">
                    <a:lumMod val="75000"/>
                  </a:schemeClr>
                </a:solidFill>
              </a:rPr>
              <a:t>4/150/3</a:t>
            </a:r>
            <a:endParaRPr lang="ja-JP" alt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92183" y="317136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</a:rPr>
              <a:t>4/150/2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341064" y="3563245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0000FF"/>
                </a:solidFill>
              </a:rPr>
              <a:t>4/150/4</a:t>
            </a:r>
            <a:endParaRPr lang="ja-JP" altLang="en-US" sz="1200" dirty="0">
              <a:solidFill>
                <a:srgbClr val="0000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29410" y="2832758"/>
            <a:ext cx="171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rgbClr val="FF0000"/>
                </a:solidFill>
              </a:rPr>
              <a:t>I</a:t>
            </a:r>
            <a:r>
              <a:rPr lang="en-US" altLang="ja-JP" baseline="-25000" dirty="0" err="1">
                <a:solidFill>
                  <a:srgbClr val="FF0000"/>
                </a:solidFill>
              </a:rPr>
              <a:t>th</a:t>
            </a:r>
            <a:r>
              <a:rPr lang="en-US" altLang="ja-JP" dirty="0">
                <a:solidFill>
                  <a:srgbClr val="FF0000"/>
                </a:solidFill>
              </a:rPr>
              <a:t>=200 mA 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71422" y="2743689"/>
            <a:ext cx="171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altLang="ja-JP" baseline="-25000" dirty="0" err="1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=330 mA </a:t>
            </a:r>
            <a:endParaRPr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69676" y="4363441"/>
            <a:ext cx="171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rgbClr val="0070C0"/>
                </a:solidFill>
              </a:rPr>
              <a:t>I</a:t>
            </a:r>
            <a:r>
              <a:rPr lang="en-US" altLang="ja-JP" baseline="-25000" dirty="0" err="1">
                <a:solidFill>
                  <a:srgbClr val="0070C0"/>
                </a:solidFill>
              </a:rPr>
              <a:t>th</a:t>
            </a:r>
            <a:r>
              <a:rPr lang="en-US" altLang="ja-JP" dirty="0">
                <a:solidFill>
                  <a:srgbClr val="0070C0"/>
                </a:solidFill>
              </a:rPr>
              <a:t>&gt;600 mA 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17" name="星 6 16"/>
          <p:cNvSpPr/>
          <p:nvPr/>
        </p:nvSpPr>
        <p:spPr>
          <a:xfrm>
            <a:off x="7252645" y="5011265"/>
            <a:ext cx="233265" cy="233265"/>
          </a:xfrm>
          <a:prstGeom prst="star6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" name="星 6 17"/>
          <p:cNvSpPr/>
          <p:nvPr/>
        </p:nvSpPr>
        <p:spPr>
          <a:xfrm>
            <a:off x="8013269" y="4959696"/>
            <a:ext cx="233265" cy="233265"/>
          </a:xfrm>
          <a:prstGeom prst="star6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" name="星 6 18"/>
          <p:cNvSpPr/>
          <p:nvPr/>
        </p:nvSpPr>
        <p:spPr>
          <a:xfrm>
            <a:off x="5496015" y="1913278"/>
            <a:ext cx="233265" cy="233265"/>
          </a:xfrm>
          <a:prstGeom prst="star6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02702" y="1828538"/>
            <a:ext cx="5087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Simulated electron density at the threshold current</a:t>
            </a:r>
            <a:endParaRPr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 rot="16200000">
            <a:off x="5114430" y="4252136"/>
            <a:ext cx="296453" cy="3749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Symbol" panose="05050102010706020507" pitchFamily="18" charset="2"/>
              </a:rPr>
              <a:t>r</a:t>
            </a:r>
            <a:endParaRPr lang="ja-JP" altLang="en-US" dirty="0">
              <a:latin typeface="Symbol" panose="05050102010706020507" pitchFamily="18" charset="2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60350" y="5244530"/>
            <a:ext cx="53531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Beam study </a:t>
            </a:r>
            <a:r>
              <a:rPr lang="en-US" altLang="ja-JP" dirty="0" err="1"/>
              <a:t>nbunch</a:t>
            </a:r>
            <a:r>
              <a:rPr lang="en-US" altLang="ja-JP" dirty="0"/>
              <a:t> =600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160mA to 200mA by 2 </a:t>
            </a:r>
            <a:r>
              <a:rPr lang="en-US" altLang="ja-JP" dirty="0"/>
              <a:t>bucket</a:t>
            </a:r>
          </a:p>
          <a:p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200mA to 330mA  by 3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260mA to &gt;600mA by 4</a:t>
            </a:r>
          </a:p>
          <a:p>
            <a:r>
              <a:rPr lang="en-US" altLang="ja-JP" dirty="0"/>
              <a:t>SuperKEKB </a:t>
            </a:r>
            <a:r>
              <a:rPr lang="en-US" altLang="ja-JP" dirty="0" err="1"/>
              <a:t>nbunch</a:t>
            </a:r>
            <a:r>
              <a:rPr lang="en-US" altLang="ja-JP" dirty="0"/>
              <a:t>=1500-2500 in physics run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28685" y="2067815"/>
            <a:ext cx="481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>
                <a:latin typeface="Symbol" panose="05050102010706020507" pitchFamily="18" charset="2"/>
              </a:rPr>
              <a:t>s</a:t>
            </a:r>
            <a:r>
              <a:rPr lang="en-US" altLang="ja-JP" sz="2400" baseline="-25000" dirty="0" err="1"/>
              <a:t>y</a:t>
            </a:r>
            <a:endParaRPr lang="ja-JP" altLang="en-US" sz="2400" baseline="-25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2656F50-9118-BAC9-E1E8-2596CF08F3B3}"/>
              </a:ext>
            </a:extLst>
          </p:cNvPr>
          <p:cNvSpPr txBox="1"/>
          <p:nvPr/>
        </p:nvSpPr>
        <p:spPr>
          <a:xfrm>
            <a:off x="431138" y="997092"/>
            <a:ext cx="10596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The density at Al bellows is not dominant for the instability.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Threshold is determined by the overall averaged density.</a:t>
            </a:r>
            <a:endParaRPr kumimoji="1" lang="ja-JP" altLang="en-US" sz="24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77D6CE1-C344-C49C-E00E-A6D208238E65}"/>
              </a:ext>
            </a:extLst>
          </p:cNvPr>
          <p:cNvSpPr txBox="1"/>
          <p:nvPr/>
        </p:nvSpPr>
        <p:spPr>
          <a:xfrm>
            <a:off x="7991344" y="3331354"/>
            <a:ext cx="1834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 err="1"/>
              <a:t>nbunch</a:t>
            </a:r>
            <a:r>
              <a:rPr lang="en-US" altLang="ja-JP" dirty="0"/>
              <a:t> =600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5408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7CA91C-F68E-4E6B-B98B-8B1D636B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0" y="192405"/>
            <a:ext cx="10515600" cy="823595"/>
          </a:xfrm>
        </p:spPr>
        <p:txBody>
          <a:bodyPr/>
          <a:lstStyle/>
          <a:p>
            <a:r>
              <a:rPr lang="en-US" altLang="ja-JP" dirty="0"/>
              <a:t>Summary of measurement and simulation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1D95B1-9774-93FA-9167-63F8A7D2B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" y="1056640"/>
            <a:ext cx="11295828" cy="5801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>
                <a:ea typeface="+mj-ea"/>
              </a:rPr>
              <a:t>Before PM installation                </a:t>
            </a:r>
            <a:r>
              <a:rPr kumimoji="1" lang="en-US" altLang="ja-JP" dirty="0">
                <a:solidFill>
                  <a:schemeClr val="accent6"/>
                </a:solidFill>
                <a:ea typeface="+mj-ea"/>
              </a:rPr>
              <a:t>Assume simulation is correct</a:t>
            </a:r>
          </a:p>
          <a:p>
            <a:r>
              <a:rPr kumimoji="1" lang="en-US" altLang="ja-JP" dirty="0" err="1">
                <a:latin typeface="Symbol" panose="05050102010706020507" pitchFamily="18" charset="2"/>
              </a:rPr>
              <a:t>r</a:t>
            </a:r>
            <a:r>
              <a:rPr kumimoji="1" lang="en-US" altLang="ja-JP" baseline="-25000" dirty="0" err="1"/>
              <a:t>th</a:t>
            </a:r>
            <a:r>
              <a:rPr kumimoji="1" lang="en-US" altLang="ja-JP" dirty="0"/>
              <a:t>(by 2)=2x10</a:t>
            </a:r>
            <a:r>
              <a:rPr kumimoji="1" lang="en-US" altLang="ja-JP" baseline="30000" dirty="0"/>
              <a:t>12</a:t>
            </a:r>
            <a:r>
              <a:rPr kumimoji="1" lang="en-US" altLang="ja-JP" dirty="0"/>
              <a:t>x0.05+</a:t>
            </a:r>
            <a:r>
              <a:rPr kumimoji="1" lang="en-US" altLang="ja-JP" dirty="0">
                <a:latin typeface="Symbol" panose="05050102010706020507" pitchFamily="18" charset="2"/>
              </a:rPr>
              <a:t>r</a:t>
            </a:r>
            <a:r>
              <a:rPr kumimoji="1" lang="en-US" altLang="ja-JP" baseline="-25000" dirty="0"/>
              <a:t>2</a:t>
            </a:r>
            <a:r>
              <a:rPr kumimoji="1" lang="en-US" altLang="ja-JP" dirty="0"/>
              <a:t>(160mA),   </a:t>
            </a:r>
            <a:r>
              <a:rPr kumimoji="1" lang="en-US" altLang="ja-JP" dirty="0">
                <a:solidFill>
                  <a:schemeClr val="accent6"/>
                </a:solidFill>
                <a:latin typeface="Symbol" panose="05050102010706020507" pitchFamily="18" charset="2"/>
              </a:rPr>
              <a:t>r</a:t>
            </a:r>
            <a:r>
              <a:rPr kumimoji="1" lang="en-US" altLang="ja-JP" baseline="-25000" dirty="0">
                <a:solidFill>
                  <a:schemeClr val="accent6"/>
                </a:solidFill>
              </a:rPr>
              <a:t>2</a:t>
            </a:r>
            <a:r>
              <a:rPr kumimoji="1" lang="en-US" altLang="ja-JP" dirty="0">
                <a:solidFill>
                  <a:schemeClr val="accent6"/>
                </a:solidFill>
              </a:rPr>
              <a:t>(160mA)=2.25x10</a:t>
            </a:r>
            <a:r>
              <a:rPr kumimoji="1" lang="en-US" altLang="ja-JP" baseline="30000" dirty="0">
                <a:solidFill>
                  <a:schemeClr val="accent6"/>
                </a:solidFill>
              </a:rPr>
              <a:t>11</a:t>
            </a:r>
          </a:p>
          <a:p>
            <a:r>
              <a:rPr kumimoji="1" lang="en-US" altLang="ja-JP" dirty="0" err="1">
                <a:latin typeface="Symbol" panose="05050102010706020507" pitchFamily="18" charset="2"/>
              </a:rPr>
              <a:t>r</a:t>
            </a:r>
            <a:r>
              <a:rPr kumimoji="1" lang="en-US" altLang="ja-JP" baseline="-25000" dirty="0" err="1"/>
              <a:t>th</a:t>
            </a:r>
            <a:r>
              <a:rPr lang="en-US" altLang="ja-JP" dirty="0"/>
              <a:t>(by3)=3x10</a:t>
            </a:r>
            <a:r>
              <a:rPr lang="en-US" altLang="ja-JP" baseline="30000" dirty="0"/>
              <a:t>12</a:t>
            </a:r>
            <a:r>
              <a:rPr lang="en-US" altLang="ja-JP" dirty="0"/>
              <a:t>x0.05+</a:t>
            </a:r>
            <a:r>
              <a:rPr kumimoji="1" lang="en-US" altLang="ja-JP" dirty="0">
                <a:latin typeface="Symbol" panose="05050102010706020507" pitchFamily="18" charset="2"/>
              </a:rPr>
              <a:t>r</a:t>
            </a:r>
            <a:r>
              <a:rPr kumimoji="1" lang="en-US" altLang="ja-JP" baseline="-25000" dirty="0"/>
              <a:t>3</a:t>
            </a:r>
            <a:r>
              <a:rPr lang="en-US" altLang="ja-JP" dirty="0"/>
              <a:t>(200mA),    </a:t>
            </a:r>
            <a:r>
              <a:rPr kumimoji="1" lang="en-US" altLang="ja-JP" dirty="0">
                <a:solidFill>
                  <a:schemeClr val="accent6"/>
                </a:solidFill>
                <a:latin typeface="Symbol" panose="05050102010706020507" pitchFamily="18" charset="2"/>
              </a:rPr>
              <a:t>r</a:t>
            </a:r>
            <a:r>
              <a:rPr lang="en-US" altLang="ja-JP" baseline="-25000" dirty="0">
                <a:solidFill>
                  <a:schemeClr val="accent6"/>
                </a:solidFill>
                <a:latin typeface="Symbol" panose="05050102010706020507" pitchFamily="18" charset="2"/>
              </a:rPr>
              <a:t>3</a:t>
            </a:r>
            <a:r>
              <a:rPr kumimoji="1" lang="en-US" altLang="ja-JP" dirty="0">
                <a:solidFill>
                  <a:schemeClr val="accent6"/>
                </a:solidFill>
              </a:rPr>
              <a:t>(200mA)=1.75x10</a:t>
            </a:r>
            <a:r>
              <a:rPr kumimoji="1" lang="en-US" altLang="ja-JP" baseline="30000" dirty="0">
                <a:solidFill>
                  <a:schemeClr val="accent6"/>
                </a:solidFill>
              </a:rPr>
              <a:t>11</a:t>
            </a:r>
            <a:endParaRPr lang="en-US" altLang="ja-JP" baseline="30000" dirty="0">
              <a:solidFill>
                <a:schemeClr val="accent6"/>
              </a:solidFill>
            </a:endParaRPr>
          </a:p>
          <a:p>
            <a:r>
              <a:rPr kumimoji="1" lang="en-US" altLang="ja-JP" dirty="0" err="1">
                <a:latin typeface="Symbol" panose="05050102010706020507" pitchFamily="18" charset="2"/>
              </a:rPr>
              <a:t>r</a:t>
            </a:r>
            <a:r>
              <a:rPr kumimoji="1" lang="en-US" altLang="ja-JP" baseline="-25000" dirty="0" err="1"/>
              <a:t>th</a:t>
            </a:r>
            <a:r>
              <a:rPr kumimoji="1" lang="en-US" altLang="ja-JP" dirty="0"/>
              <a:t>(by4)=6x10</a:t>
            </a:r>
            <a:r>
              <a:rPr kumimoji="1" lang="en-US" altLang="ja-JP" baseline="30000" dirty="0"/>
              <a:t>12</a:t>
            </a:r>
            <a:r>
              <a:rPr kumimoji="1" lang="en-US" altLang="ja-JP" dirty="0"/>
              <a:t>x0.05+</a:t>
            </a:r>
            <a:r>
              <a:rPr kumimoji="1" lang="en-US" altLang="ja-JP" dirty="0">
                <a:latin typeface="Symbol" panose="05050102010706020507" pitchFamily="18" charset="2"/>
              </a:rPr>
              <a:t>r</a:t>
            </a:r>
            <a:r>
              <a:rPr kumimoji="1" lang="en-US" altLang="ja-JP" baseline="-25000" dirty="0"/>
              <a:t>4</a:t>
            </a:r>
            <a:r>
              <a:rPr kumimoji="1" lang="en-US" altLang="ja-JP" dirty="0"/>
              <a:t>(260mA),    </a:t>
            </a:r>
            <a:r>
              <a:rPr kumimoji="1" lang="en-US" altLang="ja-JP" dirty="0">
                <a:solidFill>
                  <a:schemeClr val="accent6"/>
                </a:solidFill>
                <a:latin typeface="Symbol" panose="05050102010706020507" pitchFamily="18" charset="2"/>
              </a:rPr>
              <a:t>r</a:t>
            </a:r>
            <a:r>
              <a:rPr kumimoji="1" lang="en-US" altLang="ja-JP" baseline="-25000" dirty="0">
                <a:solidFill>
                  <a:schemeClr val="accent6"/>
                </a:solidFill>
              </a:rPr>
              <a:t>4</a:t>
            </a:r>
            <a:r>
              <a:rPr kumimoji="1" lang="en-US" altLang="ja-JP" dirty="0">
                <a:solidFill>
                  <a:schemeClr val="accent6"/>
                </a:solidFill>
              </a:rPr>
              <a:t>(260mA)=1.25x10</a:t>
            </a:r>
            <a:r>
              <a:rPr kumimoji="1" lang="en-US" altLang="ja-JP" baseline="30000" dirty="0">
                <a:solidFill>
                  <a:schemeClr val="accent6"/>
                </a:solidFill>
              </a:rPr>
              <a:t>11</a:t>
            </a:r>
          </a:p>
          <a:p>
            <a:r>
              <a:rPr kumimoji="1" lang="en-US" altLang="ja-JP" dirty="0" err="1">
                <a:latin typeface="Symbol" panose="05050102010706020507" pitchFamily="18" charset="2"/>
              </a:rPr>
              <a:t>r</a:t>
            </a:r>
            <a:r>
              <a:rPr kumimoji="1" lang="en-US" altLang="ja-JP" baseline="-25000" dirty="0" err="1"/>
              <a:t>th</a:t>
            </a:r>
            <a:r>
              <a:rPr lang="en-US" altLang="ja-JP" dirty="0"/>
              <a:t>(by6)=8x10</a:t>
            </a:r>
            <a:r>
              <a:rPr lang="en-US" altLang="ja-JP" baseline="30000" dirty="0"/>
              <a:t>12</a:t>
            </a:r>
            <a:r>
              <a:rPr lang="en-US" altLang="ja-JP" dirty="0"/>
              <a:t>x0.05+</a:t>
            </a:r>
            <a:r>
              <a:rPr kumimoji="1" lang="en-US" altLang="ja-JP" dirty="0">
                <a:latin typeface="Symbol" panose="05050102010706020507" pitchFamily="18" charset="2"/>
              </a:rPr>
              <a:t>r</a:t>
            </a:r>
            <a:r>
              <a:rPr kumimoji="1" lang="en-US" altLang="ja-JP" baseline="-25000" dirty="0"/>
              <a:t>6</a:t>
            </a:r>
            <a:r>
              <a:rPr lang="en-US" altLang="ja-JP" dirty="0"/>
              <a:t>(500mA),    </a:t>
            </a:r>
            <a:r>
              <a:rPr kumimoji="1" lang="en-US" altLang="ja-JP" dirty="0">
                <a:solidFill>
                  <a:schemeClr val="accent6"/>
                </a:solidFill>
                <a:latin typeface="Symbol" panose="05050102010706020507" pitchFamily="18" charset="2"/>
              </a:rPr>
              <a:t>r</a:t>
            </a:r>
            <a:r>
              <a:rPr lang="en-US" altLang="ja-JP" baseline="-25000" dirty="0">
                <a:solidFill>
                  <a:schemeClr val="accent6"/>
                </a:solidFill>
                <a:latin typeface="Symbol" panose="05050102010706020507" pitchFamily="18" charset="2"/>
              </a:rPr>
              <a:t>6</a:t>
            </a:r>
            <a:r>
              <a:rPr kumimoji="1" lang="en-US" altLang="ja-JP" dirty="0">
                <a:solidFill>
                  <a:schemeClr val="accent6"/>
                </a:solidFill>
              </a:rPr>
              <a:t>(500mA)=0.75x10</a:t>
            </a:r>
            <a:r>
              <a:rPr kumimoji="1" lang="en-US" altLang="ja-JP" baseline="30000" dirty="0">
                <a:solidFill>
                  <a:schemeClr val="accent6"/>
                </a:solidFill>
              </a:rPr>
              <a:t>11</a:t>
            </a:r>
            <a:endParaRPr lang="en-US" altLang="ja-JP" baseline="30000" dirty="0">
              <a:solidFill>
                <a:schemeClr val="accent6"/>
              </a:solidFill>
            </a:endParaRPr>
          </a:p>
          <a:p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After PM installation                </a:t>
            </a:r>
            <a:r>
              <a:rPr kumimoji="1" lang="en-US" altLang="ja-JP" b="1" dirty="0">
                <a:solidFill>
                  <a:schemeClr val="accent6">
                    <a:lumMod val="75000"/>
                  </a:schemeClr>
                </a:solidFill>
              </a:rPr>
              <a:t>Assume linear increase for I</a:t>
            </a:r>
          </a:p>
          <a:p>
            <a:r>
              <a:rPr kumimoji="1" lang="en-US" altLang="ja-JP" dirty="0" err="1">
                <a:latin typeface="Symbol" panose="05050102010706020507" pitchFamily="18" charset="2"/>
              </a:rPr>
              <a:t>r</a:t>
            </a:r>
            <a:r>
              <a:rPr kumimoji="1" lang="en-US" altLang="ja-JP" baseline="-25000" dirty="0" err="1"/>
              <a:t>th</a:t>
            </a:r>
            <a:r>
              <a:rPr lang="en-US" altLang="ja-JP" dirty="0"/>
              <a:t>(by2)=</a:t>
            </a:r>
            <a:r>
              <a:rPr kumimoji="1" lang="en-US" altLang="ja-JP" dirty="0">
                <a:latin typeface="Symbol" panose="05050102010706020507" pitchFamily="18" charset="2"/>
              </a:rPr>
              <a:t> r</a:t>
            </a:r>
            <a:r>
              <a:rPr kumimoji="1" lang="en-US" altLang="ja-JP" baseline="-25000" dirty="0"/>
              <a:t>2</a:t>
            </a:r>
            <a:r>
              <a:rPr kumimoji="1" lang="en-US" altLang="ja-JP" dirty="0"/>
              <a:t>(200mA)                          </a:t>
            </a:r>
            <a:r>
              <a:rPr kumimoji="1" lang="en-US" altLang="ja-JP" dirty="0">
                <a:solidFill>
                  <a:schemeClr val="accent6"/>
                </a:solidFill>
                <a:latin typeface="Symbol" panose="05050102010706020507" pitchFamily="18" charset="2"/>
              </a:rPr>
              <a:t>r</a:t>
            </a:r>
            <a:r>
              <a:rPr kumimoji="1" lang="en-US" altLang="ja-JP" baseline="-25000" dirty="0">
                <a:solidFill>
                  <a:schemeClr val="accent6"/>
                </a:solidFill>
              </a:rPr>
              <a:t>2</a:t>
            </a:r>
            <a:r>
              <a:rPr kumimoji="1" lang="en-US" altLang="ja-JP" dirty="0">
                <a:solidFill>
                  <a:schemeClr val="accent6"/>
                </a:solidFill>
              </a:rPr>
              <a:t>(200mA)=2.8x10</a:t>
            </a:r>
            <a:r>
              <a:rPr kumimoji="1" lang="en-US" altLang="ja-JP" baseline="30000" dirty="0">
                <a:solidFill>
                  <a:schemeClr val="accent6"/>
                </a:solidFill>
              </a:rPr>
              <a:t>11</a:t>
            </a:r>
            <a:r>
              <a:rPr lang="ja-JP" altLang="en-US" baseline="30000" dirty="0">
                <a:solidFill>
                  <a:schemeClr val="accent6"/>
                </a:solidFill>
              </a:rPr>
              <a:t> </a:t>
            </a:r>
            <a:r>
              <a:rPr lang="ja-JP" altLang="en-US" dirty="0">
                <a:solidFill>
                  <a:schemeClr val="accent6"/>
                </a:solidFill>
              </a:rPr>
              <a:t>         </a:t>
            </a:r>
            <a:r>
              <a:rPr lang="en-US" altLang="ja-JP" dirty="0">
                <a:solidFill>
                  <a:schemeClr val="accent6"/>
                </a:solidFill>
              </a:rPr>
              <a:t>3,4</a:t>
            </a:r>
            <a:endParaRPr kumimoji="1" lang="en-US" altLang="ja-JP" dirty="0">
              <a:solidFill>
                <a:schemeClr val="accent6"/>
              </a:solidFill>
            </a:endParaRPr>
          </a:p>
          <a:p>
            <a:r>
              <a:rPr kumimoji="1" lang="en-US" altLang="ja-JP" dirty="0" err="1">
                <a:latin typeface="Symbol" panose="05050102010706020507" pitchFamily="18" charset="2"/>
              </a:rPr>
              <a:t>r</a:t>
            </a:r>
            <a:r>
              <a:rPr kumimoji="1" lang="en-US" altLang="ja-JP" baseline="-25000" dirty="0" err="1"/>
              <a:t>th</a:t>
            </a:r>
            <a:r>
              <a:rPr lang="en-US" altLang="ja-JP" dirty="0"/>
              <a:t>(by3)=</a:t>
            </a:r>
            <a:r>
              <a:rPr kumimoji="1" lang="en-US" altLang="ja-JP" dirty="0">
                <a:latin typeface="Symbol" panose="05050102010706020507" pitchFamily="18" charset="2"/>
              </a:rPr>
              <a:t> r</a:t>
            </a:r>
            <a:r>
              <a:rPr kumimoji="1" lang="en-US" altLang="ja-JP" baseline="-25000" dirty="0"/>
              <a:t>3</a:t>
            </a:r>
            <a:r>
              <a:rPr kumimoji="1" lang="en-US" altLang="ja-JP" dirty="0"/>
              <a:t>(330mA)                          </a:t>
            </a:r>
            <a:r>
              <a:rPr kumimoji="1" lang="en-US" altLang="ja-JP" dirty="0">
                <a:solidFill>
                  <a:schemeClr val="accent6"/>
                </a:solidFill>
                <a:latin typeface="Symbol" panose="05050102010706020507" pitchFamily="18" charset="2"/>
              </a:rPr>
              <a:t>r</a:t>
            </a:r>
            <a:r>
              <a:rPr kumimoji="1" lang="en-US" altLang="ja-JP" baseline="-25000" dirty="0">
                <a:solidFill>
                  <a:schemeClr val="accent6"/>
                </a:solidFill>
              </a:rPr>
              <a:t>3</a:t>
            </a:r>
            <a:r>
              <a:rPr kumimoji="1" lang="en-US" altLang="ja-JP" dirty="0">
                <a:solidFill>
                  <a:schemeClr val="accent6"/>
                </a:solidFill>
              </a:rPr>
              <a:t>(330mA)=2.9x10</a:t>
            </a:r>
            <a:r>
              <a:rPr kumimoji="1" lang="en-US" altLang="ja-JP" baseline="30000" dirty="0">
                <a:solidFill>
                  <a:schemeClr val="accent6"/>
                </a:solidFill>
              </a:rPr>
              <a:t>11</a:t>
            </a:r>
            <a:r>
              <a:rPr lang="ja-JP" altLang="en-US" dirty="0">
                <a:solidFill>
                  <a:schemeClr val="accent6"/>
                </a:solidFill>
              </a:rPr>
              <a:t>          </a:t>
            </a:r>
            <a:r>
              <a:rPr lang="en-US" altLang="ja-JP" dirty="0">
                <a:solidFill>
                  <a:schemeClr val="accent6"/>
                </a:solidFill>
              </a:rPr>
              <a:t>3,8</a:t>
            </a:r>
            <a:endParaRPr kumimoji="1" lang="en-US" altLang="ja-JP" dirty="0">
              <a:solidFill>
                <a:schemeClr val="accent6"/>
              </a:solidFill>
            </a:endParaRPr>
          </a:p>
          <a:p>
            <a:r>
              <a:rPr kumimoji="1" lang="en-US" altLang="ja-JP" dirty="0" err="1">
                <a:latin typeface="Symbol" panose="05050102010706020507" pitchFamily="18" charset="2"/>
              </a:rPr>
              <a:t>r</a:t>
            </a:r>
            <a:r>
              <a:rPr kumimoji="1" lang="en-US" altLang="ja-JP" baseline="-25000" dirty="0" err="1"/>
              <a:t>th</a:t>
            </a:r>
            <a:r>
              <a:rPr lang="en-US" altLang="ja-JP" dirty="0"/>
              <a:t>(by4)=</a:t>
            </a:r>
            <a:r>
              <a:rPr kumimoji="1" lang="en-US" altLang="ja-JP" dirty="0"/>
              <a:t> </a:t>
            </a:r>
            <a:r>
              <a:rPr kumimoji="1" lang="en-US" altLang="ja-JP" dirty="0">
                <a:latin typeface="Symbol" panose="05050102010706020507" pitchFamily="18" charset="2"/>
              </a:rPr>
              <a:t>r</a:t>
            </a:r>
            <a:r>
              <a:rPr kumimoji="1" lang="en-US" altLang="ja-JP" baseline="-25000" dirty="0"/>
              <a:t>4</a:t>
            </a:r>
            <a:r>
              <a:rPr kumimoji="1" lang="en-US" altLang="ja-JP" dirty="0"/>
              <a:t>(&gt;600mA)                       </a:t>
            </a:r>
            <a:r>
              <a:rPr kumimoji="1" lang="en-US" altLang="ja-JP" dirty="0">
                <a:solidFill>
                  <a:schemeClr val="accent6"/>
                </a:solidFill>
                <a:latin typeface="Symbol" panose="05050102010706020507" pitchFamily="18" charset="2"/>
              </a:rPr>
              <a:t>r</a:t>
            </a:r>
            <a:r>
              <a:rPr kumimoji="1" lang="en-US" altLang="ja-JP" baseline="-25000" dirty="0">
                <a:solidFill>
                  <a:schemeClr val="accent6"/>
                </a:solidFill>
              </a:rPr>
              <a:t>4</a:t>
            </a:r>
            <a:r>
              <a:rPr kumimoji="1" lang="en-US" altLang="ja-JP" dirty="0">
                <a:solidFill>
                  <a:schemeClr val="accent6"/>
                </a:solidFill>
              </a:rPr>
              <a:t>(600mA)=2.9x10</a:t>
            </a:r>
            <a:r>
              <a:rPr kumimoji="1" lang="en-US" altLang="ja-JP" baseline="30000" dirty="0">
                <a:solidFill>
                  <a:schemeClr val="accent6"/>
                </a:solidFill>
              </a:rPr>
              <a:t>11</a:t>
            </a:r>
            <a:r>
              <a:rPr lang="ja-JP" altLang="en-US">
                <a:solidFill>
                  <a:schemeClr val="accent6"/>
                </a:solidFill>
              </a:rPr>
              <a:t>          </a:t>
            </a:r>
            <a:r>
              <a:rPr lang="en-US" altLang="ja-JP">
                <a:solidFill>
                  <a:schemeClr val="accent6"/>
                </a:solidFill>
              </a:rPr>
              <a:t>4.2</a:t>
            </a:r>
            <a:endParaRPr kumimoji="1" lang="en-US" altLang="ja-JP" dirty="0">
              <a:solidFill>
                <a:schemeClr val="accent6"/>
              </a:solidFill>
            </a:endParaRPr>
          </a:p>
          <a:p>
            <a:r>
              <a:rPr lang="en-US" altLang="ja-JP" dirty="0"/>
              <a:t>                                                           </a:t>
            </a:r>
            <a:r>
              <a:rPr kumimoji="1" lang="en-US" altLang="ja-JP" dirty="0">
                <a:solidFill>
                  <a:schemeClr val="accent6"/>
                </a:solidFill>
                <a:latin typeface="Symbol" panose="05050102010706020507" pitchFamily="18" charset="2"/>
              </a:rPr>
              <a:t>r</a:t>
            </a:r>
            <a:r>
              <a:rPr lang="en-US" altLang="ja-JP" baseline="-25000" dirty="0">
                <a:solidFill>
                  <a:schemeClr val="accent6"/>
                </a:solidFill>
                <a:latin typeface="Symbol" panose="05050102010706020507" pitchFamily="18" charset="2"/>
              </a:rPr>
              <a:t>6</a:t>
            </a:r>
            <a:r>
              <a:rPr kumimoji="1" lang="en-US" altLang="ja-JP" dirty="0">
                <a:solidFill>
                  <a:schemeClr val="accent6"/>
                </a:solidFill>
              </a:rPr>
              <a:t>(600mA)=0.9x10</a:t>
            </a:r>
            <a:r>
              <a:rPr kumimoji="1" lang="en-US" altLang="ja-JP" baseline="30000" dirty="0">
                <a:solidFill>
                  <a:schemeClr val="accent6"/>
                </a:solidFill>
              </a:rPr>
              <a:t>11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4C16D6-3EFF-2CCD-C4C1-1743053E68D6}"/>
              </a:ext>
            </a:extLst>
          </p:cNvPr>
          <p:cNvSpPr txBox="1"/>
          <p:nvPr/>
        </p:nvSpPr>
        <p:spPr>
          <a:xfrm>
            <a:off x="2692400" y="6487795"/>
            <a:ext cx="39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Operation with 600 bunches</a:t>
            </a:r>
            <a:endParaRPr kumimoji="1" lang="ja-JP" altLang="en-US" dirty="0"/>
          </a:p>
        </p:txBody>
      </p:sp>
      <p:sp>
        <p:nvSpPr>
          <p:cNvPr id="5" name="左カーブ矢印 4">
            <a:extLst>
              <a:ext uri="{FF2B5EF4-FFF2-40B4-BE49-F238E27FC236}">
                <a16:creationId xmlns:a16="http://schemas.microsoft.com/office/drawing/2014/main" id="{7313370E-5B46-3351-4D61-C0C8FCC2D863}"/>
              </a:ext>
            </a:extLst>
          </p:cNvPr>
          <p:cNvSpPr/>
          <p:nvPr/>
        </p:nvSpPr>
        <p:spPr>
          <a:xfrm>
            <a:off x="10395017" y="1672571"/>
            <a:ext cx="683467" cy="3326762"/>
          </a:xfrm>
          <a:prstGeom prst="curvedLef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98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DBD5C9-D0A7-B21F-9785-8259A2462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781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Finding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CDD060-8F8B-DA9C-E702-844CE226F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929" y="1253331"/>
            <a:ext cx="10515600" cy="4351338"/>
          </a:xfrm>
        </p:spPr>
        <p:txBody>
          <a:bodyPr/>
          <a:lstStyle/>
          <a:p>
            <a:r>
              <a:rPr kumimoji="1" lang="en-US" altLang="ja-JP" dirty="0" err="1">
                <a:latin typeface="Symbol" panose="05050102010706020507" pitchFamily="18" charset="2"/>
              </a:rPr>
              <a:t>r</a:t>
            </a:r>
            <a:r>
              <a:rPr kumimoji="1" lang="en-US" altLang="ja-JP" baseline="-25000" dirty="0" err="1"/>
              <a:t>th</a:t>
            </a:r>
            <a:r>
              <a:rPr kumimoji="1" lang="en-US" altLang="ja-JP" dirty="0"/>
              <a:t> given by simulation can explain measurement.</a:t>
            </a:r>
          </a:p>
          <a:p>
            <a:r>
              <a:rPr lang="en-US" altLang="ja-JP" dirty="0"/>
              <a:t>In the formula,                             ,</a:t>
            </a:r>
            <a:r>
              <a:rPr kumimoji="1" lang="en-US" altLang="ja-JP" dirty="0"/>
              <a:t> </a:t>
            </a:r>
          </a:p>
          <a:p>
            <a:pPr lvl="1"/>
            <a:endParaRPr kumimoji="1" lang="en-US" altLang="ja-JP" dirty="0"/>
          </a:p>
          <a:p>
            <a:pPr lvl="1"/>
            <a:r>
              <a:rPr kumimoji="1" lang="en-US" altLang="ja-JP" dirty="0"/>
              <a:t>Q=min(</a:t>
            </a:r>
            <a:r>
              <a:rPr kumimoji="1" lang="en-US" altLang="ja-JP" dirty="0" err="1">
                <a:latin typeface="Symbol" panose="05050102010706020507" pitchFamily="18" charset="2"/>
              </a:rPr>
              <a:t>w</a:t>
            </a:r>
            <a:r>
              <a:rPr kumimoji="1" lang="en-US" altLang="ja-JP" baseline="-25000" dirty="0" err="1"/>
              <a:t>e</a:t>
            </a:r>
            <a:r>
              <a:rPr kumimoji="1" lang="en-US" altLang="ja-JP" dirty="0" err="1">
                <a:latin typeface="Symbol" panose="05050102010706020507" pitchFamily="18" charset="2"/>
              </a:rPr>
              <a:t>s</a:t>
            </a:r>
            <a:r>
              <a:rPr kumimoji="1" lang="en-US" altLang="ja-JP" baseline="-25000" dirty="0" err="1"/>
              <a:t>z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c,Q</a:t>
            </a:r>
            <a:r>
              <a:rPr kumimoji="1" lang="en-US" altLang="ja-JP" baseline="-25000" dirty="0" err="1"/>
              <a:t>nl</a:t>
            </a:r>
            <a:r>
              <a:rPr kumimoji="1" lang="en-US" altLang="ja-JP" dirty="0"/>
              <a:t>), </a:t>
            </a:r>
            <a:r>
              <a:rPr kumimoji="1" lang="en-US" altLang="ja-JP" dirty="0" err="1"/>
              <a:t>Q</a:t>
            </a:r>
            <a:r>
              <a:rPr kumimoji="1" lang="en-US" altLang="ja-JP" baseline="-25000" dirty="0" err="1"/>
              <a:t>nl</a:t>
            </a:r>
            <a:r>
              <a:rPr kumimoji="1" lang="en-US" altLang="ja-JP" dirty="0"/>
              <a:t> is around ~6. </a:t>
            </a:r>
          </a:p>
          <a:p>
            <a:r>
              <a:rPr lang="en-US" altLang="ja-JP" dirty="0"/>
              <a:t>Q is lower for higher bunch current, I&gt;0.5mA.</a:t>
            </a:r>
          </a:p>
          <a:p>
            <a:r>
              <a:rPr kumimoji="1" lang="en-US" altLang="ja-JP" dirty="0"/>
              <a:t>The formula works well </a:t>
            </a:r>
            <a:r>
              <a:rPr lang="en-US" altLang="ja-JP" dirty="0"/>
              <a:t>as</a:t>
            </a:r>
            <a:r>
              <a:rPr kumimoji="1" lang="en-US" altLang="ja-JP" dirty="0"/>
              <a:t> a</a:t>
            </a:r>
            <a:r>
              <a:rPr lang="en-US" altLang="ja-JP" dirty="0"/>
              <a:t> first step evaluation.</a:t>
            </a:r>
            <a:endParaRPr kumimoji="1" lang="ja-JP" altLang="en-US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0D56503-E62F-4373-1BCB-F518B3F60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623" y="1585865"/>
            <a:ext cx="2886527" cy="81271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69BB8FE-642D-76BF-4D65-B5591BE8FFFE}"/>
              </a:ext>
            </a:extLst>
          </p:cNvPr>
          <p:cNvSpPr txBox="1"/>
          <p:nvPr/>
        </p:nvSpPr>
        <p:spPr>
          <a:xfrm>
            <a:off x="6096000" y="5304993"/>
            <a:ext cx="25363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8952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6367" y="100200"/>
            <a:ext cx="10822193" cy="121071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Electron buildup simulation in ante-chamber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66974" y="1506896"/>
            <a:ext cx="11026588" cy="5162718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/>
              <a:t>Band matrix solver for electric field induced</a:t>
            </a:r>
            <a:r>
              <a:rPr kumimoji="1" lang="ja-JP" altLang="en-US" dirty="0"/>
              <a:t> </a:t>
            </a:r>
            <a:r>
              <a:rPr kumimoji="1" lang="en-US" altLang="ja-JP" dirty="0"/>
              <a:t>by electron cloud.</a:t>
            </a:r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Beam force, combination of </a:t>
            </a:r>
            <a:r>
              <a:rPr kumimoji="1" lang="en-US" altLang="ja-JP" dirty="0" err="1"/>
              <a:t>Basetti</a:t>
            </a:r>
            <a:r>
              <a:rPr kumimoji="1" lang="en-US" altLang="ja-JP" dirty="0"/>
              <a:t>-Erskine formula (r&lt;10</a:t>
            </a:r>
            <a:r>
              <a:rPr kumimoji="1" lang="en-US" altLang="ja-JP" dirty="0">
                <a:latin typeface="Symbol" panose="05050102010706020507" pitchFamily="18" charset="2"/>
              </a:rPr>
              <a:t>s</a:t>
            </a:r>
            <a:r>
              <a:rPr kumimoji="1" lang="en-US" altLang="ja-JP" baseline="-25000" dirty="0"/>
              <a:t>x</a:t>
            </a:r>
            <a:r>
              <a:rPr kumimoji="1" lang="en-US" altLang="ja-JP" dirty="0"/>
              <a:t>) and potential solver (r&gt;10</a:t>
            </a:r>
            <a:r>
              <a:rPr lang="en-US" altLang="ja-JP" dirty="0">
                <a:latin typeface="Symbol" panose="05050102010706020507" pitchFamily="18" charset="2"/>
              </a:rPr>
              <a:t>s</a:t>
            </a:r>
            <a:r>
              <a:rPr lang="en-US" altLang="ja-JP" baseline="-25000" dirty="0"/>
              <a:t>x</a:t>
            </a:r>
            <a:r>
              <a:rPr kumimoji="1" lang="en-US" altLang="ja-JP" dirty="0"/>
              <a:t>).</a:t>
            </a:r>
          </a:p>
          <a:p>
            <a:r>
              <a:rPr kumimoji="1" lang="en-US" altLang="ja-JP" dirty="0"/>
              <a:t>Synchrotron light </a:t>
            </a:r>
            <a:r>
              <a:rPr lang="en-US" altLang="ja-JP" dirty="0"/>
              <a:t>is assumed to </a:t>
            </a:r>
            <a:r>
              <a:rPr kumimoji="1" lang="en-US" altLang="ja-JP" dirty="0"/>
              <a:t>illuminate</a:t>
            </a:r>
            <a:r>
              <a:rPr lang="ja-JP" altLang="en-US" dirty="0"/>
              <a:t> </a:t>
            </a:r>
            <a:r>
              <a:rPr lang="en-US" altLang="ja-JP" dirty="0"/>
              <a:t>innermost of</a:t>
            </a:r>
            <a:r>
              <a:rPr kumimoji="1" lang="en-US" altLang="ja-JP" dirty="0"/>
              <a:t> the ante-slot.</a:t>
            </a:r>
          </a:p>
          <a:p>
            <a:r>
              <a:rPr lang="en-US" altLang="ja-JP" dirty="0"/>
              <a:t>Electron production, cos(</a:t>
            </a:r>
            <a:r>
              <a:rPr lang="en-US" altLang="ja-JP" dirty="0">
                <a:latin typeface="Symbol" panose="05050102010706020507" pitchFamily="18" charset="2"/>
              </a:rPr>
              <a:t>q</a:t>
            </a:r>
            <a:r>
              <a:rPr lang="en-US" altLang="ja-JP" dirty="0"/>
              <a:t>) distribution for normal direction.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023" y="2122161"/>
            <a:ext cx="3445239" cy="184021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963383" y="1110540"/>
            <a:ext cx="2743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40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38113"/>
            <a:ext cx="10855362" cy="66518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Beam force near ante-slot</a:t>
            </a:r>
            <a:r>
              <a:rPr lang="ja-JP" altLang="en-US" dirty="0"/>
              <a:t>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03298"/>
            <a:ext cx="4152900" cy="29337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016" y="803298"/>
            <a:ext cx="4152900" cy="294322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3746523"/>
            <a:ext cx="4133850" cy="292417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975839" y="3203598"/>
            <a:ext cx="2743200" cy="4191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990EA8D-FF99-19BA-2DA8-90CE551B4F12}"/>
              </a:ext>
            </a:extLst>
          </p:cNvPr>
          <p:cNvSpPr txBox="1"/>
          <p:nvPr/>
        </p:nvSpPr>
        <p:spPr>
          <a:xfrm>
            <a:off x="2433831" y="1649186"/>
            <a:ext cx="3375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inside</a:t>
            </a:r>
            <a:r>
              <a:rPr lang="ja-JP" altLang="en-US" dirty="0"/>
              <a:t> </a:t>
            </a:r>
            <a:r>
              <a:rPr lang="en-US" altLang="ja-JP" dirty="0"/>
              <a:t>slot</a:t>
            </a:r>
            <a:r>
              <a:rPr lang="ja-JP" altLang="en-US" dirty="0"/>
              <a:t> </a:t>
            </a:r>
            <a:r>
              <a:rPr lang="en-US" altLang="ja-JP" dirty="0"/>
              <a:t>x&gt;45mm</a:t>
            </a: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492E9B8-479F-1AAF-69EC-91E2DCB0EA1F}"/>
              </a:ext>
            </a:extLst>
          </p:cNvPr>
          <p:cNvSpPr txBox="1"/>
          <p:nvPr/>
        </p:nvSpPr>
        <p:spPr>
          <a:xfrm>
            <a:off x="6835501" y="2018518"/>
            <a:ext cx="3375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inside</a:t>
            </a:r>
            <a:r>
              <a:rPr lang="ja-JP" altLang="en-US" dirty="0"/>
              <a:t> </a:t>
            </a:r>
            <a:r>
              <a:rPr lang="en-US" altLang="ja-JP" dirty="0"/>
              <a:t>slot</a:t>
            </a:r>
            <a:r>
              <a:rPr lang="ja-JP" altLang="en-US" dirty="0"/>
              <a:t> </a:t>
            </a:r>
            <a:r>
              <a:rPr lang="en-US" altLang="ja-JP" dirty="0"/>
              <a:t>x&gt;45mm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0250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2665" y="214999"/>
            <a:ext cx="10515600" cy="752357"/>
          </a:xfrm>
        </p:spPr>
        <p:txBody>
          <a:bodyPr/>
          <a:lstStyle/>
          <a:p>
            <a:r>
              <a:rPr lang="en-US" altLang="ja-JP" dirty="0"/>
              <a:t>Electron distribution, potential and motion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2665" y="1074998"/>
            <a:ext cx="10515600" cy="4351338"/>
          </a:xfrm>
        </p:spPr>
        <p:txBody>
          <a:bodyPr/>
          <a:lstStyle/>
          <a:p>
            <a:r>
              <a:rPr kumimoji="1" lang="en-US" altLang="ja-JP" dirty="0"/>
              <a:t>Weak space charge limit. Production rate </a:t>
            </a:r>
            <a:r>
              <a:rPr lang="en-US" altLang="ja-JP" dirty="0"/>
              <a:t>0.8x10</a:t>
            </a:r>
            <a:r>
              <a:rPr lang="en-US" altLang="ja-JP" baseline="30000" dirty="0"/>
              <a:t>5</a:t>
            </a:r>
            <a:r>
              <a:rPr lang="en-US" altLang="ja-JP" dirty="0"/>
              <a:t>m</a:t>
            </a:r>
            <a:r>
              <a:rPr lang="en-US" altLang="ja-JP" baseline="30000" dirty="0"/>
              <a:t>-1</a:t>
            </a:r>
            <a:r>
              <a:rPr lang="en-US" altLang="ja-JP" dirty="0"/>
              <a:t>/bunch, beam line density 2x10</a:t>
            </a:r>
            <a:r>
              <a:rPr lang="en-US" altLang="ja-JP" baseline="30000" dirty="0"/>
              <a:t>10</a:t>
            </a:r>
            <a:r>
              <a:rPr lang="en-US" altLang="ja-JP" dirty="0"/>
              <a:t> m</a:t>
            </a:r>
            <a:r>
              <a:rPr lang="en-US" altLang="ja-JP" baseline="30000" dirty="0"/>
              <a:t>-1</a:t>
            </a:r>
            <a:r>
              <a:rPr lang="en-US" altLang="ja-JP" dirty="0"/>
              <a:t>.</a:t>
            </a:r>
            <a:r>
              <a:rPr kumimoji="1" lang="en-US" altLang="ja-JP" dirty="0"/>
              <a:t> </a:t>
            </a:r>
          </a:p>
          <a:p>
            <a:r>
              <a:rPr lang="en-US" altLang="ja-JP" dirty="0"/>
              <a:t>N</a:t>
            </a:r>
            <a:r>
              <a:rPr kumimoji="1" lang="en-US" altLang="ja-JP" dirty="0"/>
              <a:t>o secondary no reflected electron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812" y="2017505"/>
            <a:ext cx="4486596" cy="322572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84" y="2467242"/>
            <a:ext cx="5204878" cy="30748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845" y="4890037"/>
            <a:ext cx="3406429" cy="190635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1057212" y="5472374"/>
            <a:ext cx="113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 bunch before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583002" y="5520047"/>
            <a:ext cx="113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2</a:t>
            </a:r>
            <a:r>
              <a:rPr kumimoji="1" lang="en-US" altLang="ja-JP" dirty="0"/>
              <a:t> bunch before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H="1" flipV="1">
            <a:off x="10817999" y="3738010"/>
            <a:ext cx="440266" cy="1688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10150396" y="3738010"/>
            <a:ext cx="567394" cy="1711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923D54D-A37E-495A-0867-0B25A78968C5}"/>
              </a:ext>
            </a:extLst>
          </p:cNvPr>
          <p:cNvSpPr txBox="1"/>
          <p:nvPr/>
        </p:nvSpPr>
        <p:spPr>
          <a:xfrm>
            <a:off x="6249903" y="5981712"/>
            <a:ext cx="131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FF00"/>
                </a:solidFill>
              </a:rPr>
              <a:t>potential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FE21C0-9B92-25D6-197D-3135AE8B2493}"/>
              </a:ext>
            </a:extLst>
          </p:cNvPr>
          <p:cNvSpPr txBox="1"/>
          <p:nvPr/>
        </p:nvSpPr>
        <p:spPr>
          <a:xfrm>
            <a:off x="2156861" y="2613186"/>
            <a:ext cx="302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FF00"/>
                </a:solidFill>
              </a:rPr>
              <a:t>Electron distribution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1042C13-DB4E-B762-EC8D-112DA9791B45}"/>
              </a:ext>
            </a:extLst>
          </p:cNvPr>
          <p:cNvSpPr txBox="1"/>
          <p:nvPr/>
        </p:nvSpPr>
        <p:spPr>
          <a:xfrm>
            <a:off x="8037679" y="2364695"/>
            <a:ext cx="317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Phase space distribution of electrons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7807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52830"/>
            <a:ext cx="10515600" cy="789907"/>
          </a:xfrm>
        </p:spPr>
        <p:txBody>
          <a:bodyPr/>
          <a:lstStyle/>
          <a:p>
            <a:r>
              <a:rPr lang="en-US" altLang="ja-JP" dirty="0" err="1"/>
              <a:t>Ecloud</a:t>
            </a:r>
            <a:r>
              <a:rPr lang="en-US" altLang="ja-JP" dirty="0"/>
              <a:t> Simulation in antechamber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76" y="1042737"/>
            <a:ext cx="11482048" cy="2584981"/>
          </a:xfrm>
        </p:spPr>
        <p:txBody>
          <a:bodyPr>
            <a:normAutofit/>
          </a:bodyPr>
          <a:lstStyle/>
          <a:p>
            <a:r>
              <a:rPr lang="en-US" altLang="ja-JP" dirty="0"/>
              <a:t>N</a:t>
            </a:r>
            <a:r>
              <a:rPr lang="en-US" altLang="ja-JP" baseline="-25000" dirty="0"/>
              <a:t>0</a:t>
            </a:r>
            <a:r>
              <a:rPr lang="en-US" altLang="ja-JP" dirty="0"/>
              <a:t>: Number of electron created at illuminated point (slot end),     N</a:t>
            </a:r>
            <a:r>
              <a:rPr lang="en-US" altLang="ja-JP" baseline="-25000" dirty="0"/>
              <a:t>in</a:t>
            </a:r>
            <a:r>
              <a:rPr lang="en-US" altLang="ja-JP" dirty="0"/>
              <a:t>: #electron go inside the beam area, </a:t>
            </a:r>
            <a:r>
              <a:rPr lang="en-US" altLang="ja-JP" dirty="0" err="1"/>
              <a:t>N</a:t>
            </a:r>
            <a:r>
              <a:rPr lang="en-US" altLang="ja-JP" baseline="-25000" dirty="0" err="1"/>
              <a:t>out</a:t>
            </a:r>
            <a:r>
              <a:rPr lang="en-US" altLang="ja-JP" dirty="0"/>
              <a:t>: go out to the slot area.</a:t>
            </a:r>
          </a:p>
          <a:p>
            <a:r>
              <a:rPr kumimoji="1" lang="en-US" altLang="ja-JP" dirty="0"/>
              <a:t>N</a:t>
            </a:r>
            <a:r>
              <a:rPr kumimoji="1" lang="en-US" altLang="ja-JP" baseline="-25000" dirty="0"/>
              <a:t>p</a:t>
            </a:r>
            <a:r>
              <a:rPr kumimoji="1" lang="en-US" altLang="ja-JP" dirty="0"/>
              <a:t>=6.26x10</a:t>
            </a:r>
            <a:r>
              <a:rPr kumimoji="1" lang="en-US" altLang="ja-JP" baseline="30000" dirty="0"/>
              <a:t>10</a:t>
            </a:r>
            <a:r>
              <a:rPr kumimoji="1" lang="en-US" altLang="ja-JP" dirty="0"/>
              <a:t> (</a:t>
            </a:r>
            <a:r>
              <a:rPr lang="en-US" altLang="ja-JP" dirty="0"/>
              <a:t>1</a:t>
            </a:r>
            <a:r>
              <a:rPr kumimoji="1" lang="en-US" altLang="ja-JP" dirty="0"/>
              <a:t>mA/bunch), </a:t>
            </a:r>
            <a:r>
              <a:rPr lang="en-US" altLang="ja-JP" dirty="0"/>
              <a:t>6ns spacing,  </a:t>
            </a:r>
            <a:r>
              <a:rPr lang="en-US" altLang="ja-JP" dirty="0" err="1">
                <a:latin typeface="Symbol" panose="05050102010706020507" pitchFamily="18" charset="2"/>
              </a:rPr>
              <a:t>l</a:t>
            </a:r>
            <a:r>
              <a:rPr lang="en-US" altLang="ja-JP" baseline="-25000" dirty="0" err="1"/>
              <a:t>p</a:t>
            </a:r>
            <a:r>
              <a:rPr lang="en-US" altLang="ja-JP" dirty="0"/>
              <a:t>=3.48x10</a:t>
            </a:r>
            <a:r>
              <a:rPr lang="en-US" altLang="ja-JP" baseline="30000" dirty="0"/>
              <a:t>10</a:t>
            </a:r>
            <a:r>
              <a:rPr lang="en-US" altLang="ja-JP" dirty="0"/>
              <a:t> m</a:t>
            </a:r>
            <a:r>
              <a:rPr lang="en-US" altLang="ja-JP" baseline="30000" dirty="0"/>
              <a:t>-1</a:t>
            </a:r>
            <a:r>
              <a:rPr kumimoji="1" lang="en-US" altLang="ja-JP" dirty="0"/>
              <a:t>.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Weak space charge limit</a:t>
            </a:r>
            <a:r>
              <a:rPr lang="en-US" altLang="ja-JP" dirty="0"/>
              <a:t>, production rate 5x10</a:t>
            </a:r>
            <a:r>
              <a:rPr lang="en-US" altLang="ja-JP" baseline="30000" dirty="0"/>
              <a:t>5</a:t>
            </a:r>
            <a:r>
              <a:rPr lang="en-US" altLang="ja-JP" dirty="0"/>
              <a:t>m</a:t>
            </a:r>
            <a:r>
              <a:rPr lang="en-US" altLang="ja-JP" baseline="30000" dirty="0"/>
              <a:t>-1</a:t>
            </a:r>
            <a:r>
              <a:rPr lang="en-US" altLang="ja-JP" dirty="0"/>
              <a:t>/bunch</a:t>
            </a:r>
          </a:p>
          <a:p>
            <a:r>
              <a:rPr kumimoji="1" lang="en-US" altLang="ja-JP" dirty="0"/>
              <a:t>No secondary, no reflected electrons.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950" y="3505386"/>
            <a:ext cx="4617366" cy="322289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953" y="3505386"/>
            <a:ext cx="4717559" cy="333885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2402F5-934E-703E-CFE4-EB71987192C0}"/>
              </a:ext>
            </a:extLst>
          </p:cNvPr>
          <p:cNvSpPr txBox="1"/>
          <p:nvPr/>
        </p:nvSpPr>
        <p:spPr>
          <a:xfrm>
            <a:off x="7291293" y="5259370"/>
            <a:ext cx="35679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integrated</a:t>
            </a:r>
            <a:r>
              <a:rPr lang="ja-JP" altLang="en-US" sz="2400" dirty="0"/>
              <a:t> </a:t>
            </a:r>
            <a:r>
              <a:rPr lang="en-US" altLang="ja-JP" sz="2400" dirty="0"/>
              <a:t>during</a:t>
            </a:r>
            <a:r>
              <a:rPr lang="ja-JP" altLang="en-US" sz="2400" dirty="0"/>
              <a:t> </a:t>
            </a:r>
            <a:r>
              <a:rPr lang="en-US" altLang="ja-JP" sz="2400" dirty="0"/>
              <a:t>the bunch</a:t>
            </a:r>
            <a:r>
              <a:rPr lang="ja-JP" altLang="en-US" sz="2400" dirty="0"/>
              <a:t> </a:t>
            </a:r>
            <a:r>
              <a:rPr lang="en-US" altLang="ja-JP" sz="2400" dirty="0"/>
              <a:t>separation</a:t>
            </a:r>
            <a:endParaRPr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CBF53D0-D7BC-FBC6-E9B6-D92FBAB0BBB7}"/>
              </a:ext>
            </a:extLst>
          </p:cNvPr>
          <p:cNvSpPr txBox="1"/>
          <p:nvPr/>
        </p:nvSpPr>
        <p:spPr>
          <a:xfrm>
            <a:off x="10006418" y="2823197"/>
            <a:ext cx="218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Far </a:t>
            </a:r>
            <a:r>
              <a:rPr kumimoji="1" lang="en-US" altLang="ja-JP" dirty="0" err="1"/>
              <a:t>downsream</a:t>
            </a:r>
            <a:r>
              <a:rPr kumimoji="1" lang="en-US" altLang="ja-JP" dirty="0"/>
              <a:t>, straight section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7793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52830"/>
            <a:ext cx="10515600" cy="789907"/>
          </a:xfrm>
        </p:spPr>
        <p:txBody>
          <a:bodyPr/>
          <a:lstStyle/>
          <a:p>
            <a:r>
              <a:rPr lang="en-US" altLang="ja-JP" dirty="0" err="1"/>
              <a:t>Ecloud</a:t>
            </a:r>
            <a:r>
              <a:rPr lang="en-US" altLang="ja-JP" dirty="0"/>
              <a:t> Simulation in antechamber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0455" y="1052197"/>
            <a:ext cx="11639775" cy="4351338"/>
          </a:xfrm>
        </p:spPr>
        <p:txBody>
          <a:bodyPr/>
          <a:lstStyle/>
          <a:p>
            <a:r>
              <a:rPr lang="en-US" altLang="ja-JP" dirty="0"/>
              <a:t>N</a:t>
            </a:r>
            <a:r>
              <a:rPr lang="en-US" altLang="ja-JP" baseline="-25000" dirty="0"/>
              <a:t>0</a:t>
            </a:r>
            <a:r>
              <a:rPr lang="en-US" altLang="ja-JP" dirty="0"/>
              <a:t>: Number of electron created at illuminated point (slot end),     N</a:t>
            </a:r>
            <a:r>
              <a:rPr lang="en-US" altLang="ja-JP" baseline="-25000" dirty="0"/>
              <a:t>in</a:t>
            </a:r>
            <a:r>
              <a:rPr lang="en-US" altLang="ja-JP" dirty="0"/>
              <a:t>: #electron go inside the beam area, </a:t>
            </a:r>
            <a:r>
              <a:rPr lang="en-US" altLang="ja-JP" dirty="0" err="1"/>
              <a:t>N</a:t>
            </a:r>
            <a:r>
              <a:rPr lang="en-US" altLang="ja-JP" baseline="-25000" dirty="0" err="1"/>
              <a:t>out</a:t>
            </a:r>
            <a:r>
              <a:rPr lang="en-US" altLang="ja-JP" dirty="0"/>
              <a:t>: go out to the slot area.</a:t>
            </a:r>
          </a:p>
          <a:p>
            <a:r>
              <a:rPr kumimoji="1" lang="en-US" altLang="ja-JP" dirty="0"/>
              <a:t>N</a:t>
            </a:r>
            <a:r>
              <a:rPr kumimoji="1" lang="en-US" altLang="ja-JP" baseline="-25000" dirty="0"/>
              <a:t>p</a:t>
            </a:r>
            <a:r>
              <a:rPr kumimoji="1" lang="en-US" altLang="ja-JP" dirty="0"/>
              <a:t>=6.26x10</a:t>
            </a:r>
            <a:r>
              <a:rPr kumimoji="1" lang="en-US" altLang="ja-JP" baseline="30000" dirty="0"/>
              <a:t>10</a:t>
            </a:r>
            <a:r>
              <a:rPr kumimoji="1" lang="en-US" altLang="ja-JP" dirty="0"/>
              <a:t> (</a:t>
            </a:r>
            <a:r>
              <a:rPr lang="en-US" altLang="ja-JP" dirty="0"/>
              <a:t>1</a:t>
            </a:r>
            <a:r>
              <a:rPr kumimoji="1" lang="en-US" altLang="ja-JP" dirty="0"/>
              <a:t>mA/bunch), </a:t>
            </a:r>
            <a:r>
              <a:rPr lang="en-US" altLang="ja-JP" dirty="0"/>
              <a:t>6ns spacing,  </a:t>
            </a:r>
            <a:r>
              <a:rPr lang="en-US" altLang="ja-JP" dirty="0" err="1">
                <a:latin typeface="Symbol" panose="05050102010706020507" pitchFamily="18" charset="2"/>
              </a:rPr>
              <a:t>l</a:t>
            </a:r>
            <a:r>
              <a:rPr lang="en-US" altLang="ja-JP" baseline="-25000" dirty="0" err="1"/>
              <a:t>p</a:t>
            </a:r>
            <a:r>
              <a:rPr lang="en-US" altLang="ja-JP" dirty="0"/>
              <a:t>=3.48x10</a:t>
            </a:r>
            <a:r>
              <a:rPr lang="en-US" altLang="ja-JP" baseline="30000" dirty="0"/>
              <a:t>10</a:t>
            </a:r>
            <a:r>
              <a:rPr lang="en-US" altLang="ja-JP" dirty="0"/>
              <a:t> m</a:t>
            </a:r>
            <a:r>
              <a:rPr lang="en-US" altLang="ja-JP" baseline="30000" dirty="0"/>
              <a:t>-1</a:t>
            </a:r>
            <a:r>
              <a:rPr kumimoji="1" lang="en-US" altLang="ja-JP" dirty="0"/>
              <a:t>.</a:t>
            </a:r>
          </a:p>
          <a:p>
            <a:r>
              <a:rPr lang="en-US" altLang="ja-JP" dirty="0"/>
              <a:t>Production rate, 0.016 e-/m/e+, </a:t>
            </a:r>
            <a:r>
              <a:rPr lang="en-US" altLang="ja-JP" dirty="0">
                <a:solidFill>
                  <a:srgbClr val="FF0000"/>
                </a:solidFill>
              </a:rPr>
              <a:t>10x10</a:t>
            </a:r>
            <a:r>
              <a:rPr lang="en-US" altLang="ja-JP" baseline="30000" dirty="0">
                <a:solidFill>
                  <a:srgbClr val="FF0000"/>
                </a:solidFill>
              </a:rPr>
              <a:t>8</a:t>
            </a:r>
            <a:r>
              <a:rPr lang="en-US" altLang="ja-JP" dirty="0"/>
              <a:t>m</a:t>
            </a:r>
            <a:r>
              <a:rPr lang="en-US" altLang="ja-JP" baseline="30000" dirty="0"/>
              <a:t>-1</a:t>
            </a:r>
            <a:r>
              <a:rPr lang="en-US" altLang="ja-JP" dirty="0"/>
              <a:t>/bunch.</a:t>
            </a:r>
          </a:p>
          <a:p>
            <a:r>
              <a:rPr lang="en-US" altLang="ja-JP" dirty="0"/>
              <a:t>S</a:t>
            </a:r>
            <a:r>
              <a:rPr kumimoji="1" lang="en-US" altLang="ja-JP" dirty="0"/>
              <a:t>econdary SEY=1.2, reflected electrons 0.7.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60" y="3526221"/>
            <a:ext cx="4471183" cy="309201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648" y="3405352"/>
            <a:ext cx="4790767" cy="333375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4D74FD-6074-C682-6A07-35D0A84633E5}"/>
              </a:ext>
            </a:extLst>
          </p:cNvPr>
          <p:cNvSpPr txBox="1"/>
          <p:nvPr/>
        </p:nvSpPr>
        <p:spPr>
          <a:xfrm>
            <a:off x="7106022" y="5072227"/>
            <a:ext cx="35679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integrated</a:t>
            </a:r>
            <a:r>
              <a:rPr lang="ja-JP" altLang="en-US" sz="2400" dirty="0"/>
              <a:t> </a:t>
            </a:r>
            <a:r>
              <a:rPr lang="en-US" altLang="ja-JP" sz="2400" dirty="0"/>
              <a:t>during</a:t>
            </a:r>
            <a:r>
              <a:rPr lang="ja-JP" altLang="en-US" sz="2400" dirty="0"/>
              <a:t> </a:t>
            </a:r>
            <a:r>
              <a:rPr lang="en-US" altLang="ja-JP" sz="2400" dirty="0"/>
              <a:t>the bunch</a:t>
            </a:r>
            <a:r>
              <a:rPr lang="ja-JP" altLang="en-US" sz="2400" dirty="0"/>
              <a:t> </a:t>
            </a:r>
            <a:r>
              <a:rPr lang="en-US" altLang="ja-JP" sz="2400" dirty="0"/>
              <a:t>separation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08079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6188" y="228898"/>
            <a:ext cx="11779624" cy="904277"/>
          </a:xfrm>
        </p:spPr>
        <p:txBody>
          <a:bodyPr/>
          <a:lstStyle/>
          <a:p>
            <a:r>
              <a:rPr lang="en-US" altLang="ja-JP" dirty="0"/>
              <a:t>Finding in </a:t>
            </a:r>
            <a:r>
              <a:rPr lang="en-US" altLang="ja-JP" dirty="0" err="1"/>
              <a:t>ecloud</a:t>
            </a:r>
            <a:r>
              <a:rPr lang="en-US" altLang="ja-JP" dirty="0"/>
              <a:t> simulation in the antechamber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9303" y="1253331"/>
            <a:ext cx="11253394" cy="4351338"/>
          </a:xfrm>
        </p:spPr>
        <p:txBody>
          <a:bodyPr/>
          <a:lstStyle/>
          <a:p>
            <a:r>
              <a:rPr lang="en-US" altLang="ja-JP" dirty="0"/>
              <a:t>Beam force arrives only 5mm inside of slot.</a:t>
            </a:r>
            <a:r>
              <a:rPr lang="ja-JP" altLang="en-US" dirty="0"/>
              <a:t> </a:t>
            </a:r>
            <a:endParaRPr lang="en-US" altLang="ja-JP" dirty="0"/>
          </a:p>
          <a:p>
            <a:r>
              <a:rPr kumimoji="1" lang="en-US" altLang="ja-JP" dirty="0"/>
              <a:t>Number of electrons coming from the slot is 7% of created electron at slot end for weak electron density. The number is reduced to 3-4% for average electron production</a:t>
            </a:r>
            <a:r>
              <a:rPr lang="en-US" altLang="ja-JP" dirty="0"/>
              <a:t>.</a:t>
            </a:r>
            <a:endParaRPr kumimoji="1" lang="en-US" altLang="ja-JP" dirty="0"/>
          </a:p>
          <a:p>
            <a:r>
              <a:rPr lang="en-US" altLang="ja-JP" dirty="0"/>
              <a:t>The number change a little for the bunch</a:t>
            </a:r>
            <a:r>
              <a:rPr lang="ja-JP" altLang="en-US" dirty="0"/>
              <a:t> </a:t>
            </a:r>
            <a:r>
              <a:rPr lang="en-US" altLang="ja-JP" dirty="0"/>
              <a:t>current</a:t>
            </a:r>
            <a:r>
              <a:rPr lang="ja-JP" altLang="en-US" dirty="0"/>
              <a:t> </a:t>
            </a:r>
            <a:r>
              <a:rPr kumimoji="1" lang="en-US" altLang="ja-JP" dirty="0"/>
              <a:t>0.5 or 1mA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3927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円/楕円 71"/>
          <p:cNvSpPr/>
          <p:nvPr/>
        </p:nvSpPr>
        <p:spPr>
          <a:xfrm>
            <a:off x="3810623" y="1543811"/>
            <a:ext cx="4043229" cy="111052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563917" y="3493037"/>
            <a:ext cx="333286" cy="17188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1501" y="149634"/>
            <a:ext cx="10515600" cy="886568"/>
          </a:xfrm>
        </p:spPr>
        <p:txBody>
          <a:bodyPr/>
          <a:lstStyle/>
          <a:p>
            <a:r>
              <a:rPr kumimoji="1" lang="en-US" altLang="ja-JP" dirty="0"/>
              <a:t>Electron cloud Wake model (single bunch)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593793" y="2499053"/>
            <a:ext cx="5358034" cy="4213867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400" dirty="0"/>
              <a:t>Assume a part of bunch shifts positive direction.</a:t>
            </a:r>
          </a:p>
          <a:p>
            <a:endParaRPr lang="en-US" altLang="ja-JP" sz="2400" dirty="0"/>
          </a:p>
          <a:p>
            <a:r>
              <a:rPr kumimoji="1" lang="en-US" altLang="ja-JP" sz="2400" dirty="0"/>
              <a:t>Electron cloud is kicked positive direction</a:t>
            </a:r>
          </a:p>
          <a:p>
            <a:endParaRPr lang="en-US" altLang="ja-JP" sz="2400" dirty="0"/>
          </a:p>
          <a:p>
            <a:endParaRPr lang="en-US" altLang="ja-JP" sz="2400" dirty="0"/>
          </a:p>
          <a:p>
            <a:r>
              <a:rPr kumimoji="1" lang="en-US" altLang="ja-JP" sz="2400" dirty="0"/>
              <a:t>Electron cloud oscillates with </a:t>
            </a:r>
            <a:r>
              <a:rPr kumimoji="1" lang="en-US" altLang="ja-JP" sz="2400" dirty="0">
                <a:latin typeface="Symbol" panose="05050102010706020507" pitchFamily="18" charset="2"/>
              </a:rPr>
              <a:t>w</a:t>
            </a:r>
            <a:r>
              <a:rPr kumimoji="1" lang="en-US" altLang="ja-JP" sz="2400" baseline="-25000" dirty="0"/>
              <a:t>e</a:t>
            </a:r>
            <a:r>
              <a:rPr kumimoji="1" lang="en-US" altLang="ja-JP" sz="2400" dirty="0"/>
              <a:t>. </a:t>
            </a:r>
          </a:p>
          <a:p>
            <a:pPr lvl="1"/>
            <a:r>
              <a:rPr lang="en-US" altLang="ja-JP" sz="2000" dirty="0"/>
              <a:t>Positron bunch is kicked by the deviation of the electron cloud.</a:t>
            </a:r>
          </a:p>
          <a:p>
            <a:pPr lvl="1"/>
            <a:r>
              <a:rPr kumimoji="1" lang="en-US" altLang="ja-JP" sz="2000" dirty="0"/>
              <a:t>Electron cloud is pinched, then the density increases.</a:t>
            </a:r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3510185" y="2132401"/>
            <a:ext cx="438399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3903292" y="1817106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199546" y="2055489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477284" y="2064035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782084" y="2064035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098279" y="2055489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404503" y="2055489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680817" y="2042670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963896" y="2042670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6224543" y="2029852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6522755" y="2042670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801384" y="2029852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7074493" y="2029852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7347602" y="2042670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7594362" y="2042670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542730" y="1286649"/>
            <a:ext cx="333286" cy="17188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 flipH="1">
            <a:off x="2916966" y="2132401"/>
            <a:ext cx="688648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V="1">
            <a:off x="2262855" y="4378097"/>
            <a:ext cx="438399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/>
          <p:cNvSpPr/>
          <p:nvPr/>
        </p:nvSpPr>
        <p:spPr>
          <a:xfrm>
            <a:off x="2655962" y="4062802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952216" y="4301185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229954" y="4309731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3534754" y="4309731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3850949" y="4301185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4157173" y="4301185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4433487" y="4288366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4716566" y="4288366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4977213" y="4275548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5275425" y="4288366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5554054" y="4275548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5827163" y="4275548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6100272" y="4288366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6347032" y="4288366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矢印コネクタ 48"/>
          <p:cNvCxnSpPr/>
          <p:nvPr/>
        </p:nvCxnSpPr>
        <p:spPr>
          <a:xfrm flipH="1">
            <a:off x="1669636" y="4378097"/>
            <a:ext cx="688648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flipV="1">
            <a:off x="2724328" y="3148928"/>
            <a:ext cx="0" cy="48711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円/楕円 52"/>
          <p:cNvSpPr/>
          <p:nvPr/>
        </p:nvSpPr>
        <p:spPr>
          <a:xfrm>
            <a:off x="2660412" y="5788723"/>
            <a:ext cx="333286" cy="9795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4" name="直線コネクタ 53"/>
          <p:cNvCxnSpPr/>
          <p:nvPr/>
        </p:nvCxnSpPr>
        <p:spPr>
          <a:xfrm flipV="1">
            <a:off x="820396" y="5969609"/>
            <a:ext cx="438399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正方形/長方形 54"/>
          <p:cNvSpPr/>
          <p:nvPr/>
        </p:nvSpPr>
        <p:spPr>
          <a:xfrm>
            <a:off x="1213503" y="5654314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1509757" y="5892697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1787495" y="5901243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2092295" y="5901243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2408490" y="5892697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2714714" y="5892697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2991028" y="5879878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3274107" y="5879878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3534754" y="5867060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3832966" y="5879878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4111595" y="5867060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4384704" y="5867060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/>
          <p:cNvSpPr/>
          <p:nvPr/>
        </p:nvSpPr>
        <p:spPr>
          <a:xfrm>
            <a:off x="4657813" y="5879878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4904573" y="5879878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9" name="直線矢印コネクタ 68"/>
          <p:cNvCxnSpPr/>
          <p:nvPr/>
        </p:nvCxnSpPr>
        <p:spPr>
          <a:xfrm flipH="1">
            <a:off x="227177" y="5969609"/>
            <a:ext cx="688648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 flipH="1" flipV="1">
            <a:off x="3017732" y="6116945"/>
            <a:ext cx="26173" cy="741055"/>
          </a:xfrm>
          <a:prstGeom prst="straightConnector1">
            <a:avLst/>
          </a:prstGeom>
          <a:ln w="762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/>
          <p:cNvSpPr txBox="1"/>
          <p:nvPr/>
        </p:nvSpPr>
        <p:spPr>
          <a:xfrm>
            <a:off x="4764279" y="1172860"/>
            <a:ext cx="296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Positron bunch (~10ps)</a:t>
            </a:r>
            <a:endParaRPr kumimoji="1" lang="ja-JP" altLang="en-US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1735240" y="1274554"/>
            <a:ext cx="227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Electron cloud</a:t>
            </a:r>
            <a:endParaRPr kumimoji="1" lang="ja-JP" altLang="en-US" dirty="0"/>
          </a:p>
        </p:txBody>
      </p:sp>
      <p:cxnSp>
        <p:nvCxnSpPr>
          <p:cNvPr id="75" name="直線矢印コネクタ 74"/>
          <p:cNvCxnSpPr/>
          <p:nvPr/>
        </p:nvCxnSpPr>
        <p:spPr>
          <a:xfrm>
            <a:off x="2764921" y="6020030"/>
            <a:ext cx="27774" cy="442291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 flipH="1" flipV="1">
            <a:off x="1586937" y="5535297"/>
            <a:ext cx="7299" cy="365946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/>
          <p:nvPr/>
        </p:nvCxnSpPr>
        <p:spPr>
          <a:xfrm flipH="1" flipV="1">
            <a:off x="1855861" y="5339407"/>
            <a:ext cx="1" cy="527653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 flipH="1" flipV="1">
            <a:off x="2157011" y="5535297"/>
            <a:ext cx="7299" cy="365946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/>
          <p:nvPr/>
        </p:nvCxnSpPr>
        <p:spPr>
          <a:xfrm>
            <a:off x="2489051" y="5969609"/>
            <a:ext cx="23678" cy="365949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テキスト ボックス 85"/>
          <p:cNvSpPr txBox="1"/>
          <p:nvPr/>
        </p:nvSpPr>
        <p:spPr>
          <a:xfrm>
            <a:off x="4206311" y="2858725"/>
            <a:ext cx="1059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&lt;</a:t>
            </a:r>
            <a:r>
              <a:rPr kumimoji="1" lang="en-US" altLang="ja-JP" dirty="0"/>
              <a:t>1ps</a:t>
            </a:r>
            <a:endParaRPr kumimoji="1" lang="ja-JP" altLang="en-US" dirty="0"/>
          </a:p>
        </p:txBody>
      </p:sp>
      <p:cxnSp>
        <p:nvCxnSpPr>
          <p:cNvPr id="87" name="直線矢印コネクタ 86"/>
          <p:cNvCxnSpPr/>
          <p:nvPr/>
        </p:nvCxnSpPr>
        <p:spPr>
          <a:xfrm>
            <a:off x="4290789" y="2738083"/>
            <a:ext cx="301685" cy="1809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88"/>
          <p:cNvSpPr txBox="1"/>
          <p:nvPr/>
        </p:nvSpPr>
        <p:spPr>
          <a:xfrm>
            <a:off x="7973227" y="1166607"/>
            <a:ext cx="3392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Uniform distribution for z.</a:t>
            </a:r>
            <a:endParaRPr kumimoji="1" lang="ja-JP" altLang="en-US" dirty="0"/>
          </a:p>
        </p:txBody>
      </p:sp>
      <p:pic>
        <p:nvPicPr>
          <p:cNvPr id="90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40" y="4896334"/>
            <a:ext cx="1712810" cy="69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テキスト ボックス 90"/>
          <p:cNvSpPr txBox="1"/>
          <p:nvPr/>
        </p:nvSpPr>
        <p:spPr>
          <a:xfrm>
            <a:off x="4920606" y="4863984"/>
            <a:ext cx="431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>
                <a:latin typeface="Symbol" panose="05050102010706020507" pitchFamily="18" charset="2"/>
              </a:rPr>
              <a:t>l</a:t>
            </a:r>
            <a:r>
              <a:rPr kumimoji="1" lang="en-US" altLang="ja-JP" baseline="-25000" dirty="0" err="1"/>
              <a:t>p</a:t>
            </a:r>
            <a:r>
              <a:rPr kumimoji="1" lang="en-US" altLang="ja-JP" dirty="0"/>
              <a:t>: Positron line density in a bunch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3116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55546" y="162826"/>
            <a:ext cx="7886700" cy="735391"/>
          </a:xfrm>
        </p:spPr>
        <p:txBody>
          <a:bodyPr/>
          <a:lstStyle/>
          <a:p>
            <a:r>
              <a:rPr kumimoji="1" lang="en-US" altLang="ja-JP" dirty="0"/>
              <a:t>SuperKEKB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99248" y="898216"/>
            <a:ext cx="11080376" cy="4351338"/>
          </a:xfrm>
        </p:spPr>
        <p:txBody>
          <a:bodyPr/>
          <a:lstStyle/>
          <a:p>
            <a:r>
              <a:rPr kumimoji="1" lang="en-US" altLang="ja-JP" dirty="0"/>
              <a:t>C=3016.3m, </a:t>
            </a:r>
            <a:r>
              <a:rPr kumimoji="1" lang="en-US" altLang="ja-JP" dirty="0">
                <a:solidFill>
                  <a:srgbClr val="FF0000"/>
                </a:solidFill>
              </a:rPr>
              <a:t>e</a:t>
            </a:r>
            <a:r>
              <a:rPr kumimoji="1" lang="en-US" altLang="ja-JP" baseline="30000" dirty="0">
                <a:solidFill>
                  <a:srgbClr val="FF0000"/>
                </a:solidFill>
              </a:rPr>
              <a:t>+</a:t>
            </a:r>
            <a:r>
              <a:rPr kumimoji="1" lang="en-US" altLang="ja-JP" dirty="0">
                <a:solidFill>
                  <a:srgbClr val="FF0000"/>
                </a:solidFill>
              </a:rPr>
              <a:t>(4GeV)</a:t>
            </a:r>
            <a:r>
              <a:rPr kumimoji="1" lang="en-US" altLang="ja-JP" dirty="0"/>
              <a:t>-</a:t>
            </a:r>
            <a:r>
              <a:rPr kumimoji="1" lang="en-US" altLang="ja-JP" dirty="0">
                <a:solidFill>
                  <a:srgbClr val="0070C0"/>
                </a:solidFill>
              </a:rPr>
              <a:t>e</a:t>
            </a:r>
            <a:r>
              <a:rPr kumimoji="1" lang="en-US" altLang="ja-JP" baseline="30000" dirty="0">
                <a:solidFill>
                  <a:srgbClr val="0070C0"/>
                </a:solidFill>
              </a:rPr>
              <a:t>-</a:t>
            </a:r>
            <a:r>
              <a:rPr kumimoji="1" lang="en-US" altLang="ja-JP" dirty="0">
                <a:solidFill>
                  <a:srgbClr val="0070C0"/>
                </a:solidFill>
              </a:rPr>
              <a:t>(7GeV) </a:t>
            </a:r>
            <a:r>
              <a:rPr kumimoji="1" lang="en-US" altLang="ja-JP" dirty="0"/>
              <a:t>circular collider</a:t>
            </a:r>
          </a:p>
          <a:p>
            <a:r>
              <a:rPr lang="en-US" altLang="ja-JP" dirty="0"/>
              <a:t>Half crossing angle, </a:t>
            </a:r>
            <a:r>
              <a:rPr lang="en-US" altLang="ja-JP" dirty="0">
                <a:latin typeface="Symbol" panose="05050102010706020507" pitchFamily="18" charset="2"/>
              </a:rPr>
              <a:t>f</a:t>
            </a:r>
            <a:r>
              <a:rPr lang="en-US" altLang="ja-JP" baseline="-25000" dirty="0"/>
              <a:t>c</a:t>
            </a:r>
            <a:r>
              <a:rPr lang="en-US" altLang="ja-JP" dirty="0"/>
              <a:t>=41.5mrad, </a:t>
            </a:r>
            <a:r>
              <a:rPr lang="en-US" altLang="ja-JP" dirty="0" err="1">
                <a:latin typeface="Symbol" panose="05050102010706020507" pitchFamily="18" charset="2"/>
              </a:rPr>
              <a:t>s</a:t>
            </a:r>
            <a:r>
              <a:rPr lang="en-US" altLang="ja-JP" baseline="-25000" dirty="0" err="1"/>
              <a:t>z</a:t>
            </a:r>
            <a:r>
              <a:rPr lang="en-US" altLang="ja-JP" dirty="0"/>
              <a:t>=</a:t>
            </a:r>
            <a:r>
              <a:rPr lang="en-US" altLang="ja-JP" dirty="0">
                <a:solidFill>
                  <a:srgbClr val="FF0000"/>
                </a:solidFill>
              </a:rPr>
              <a:t>6</a:t>
            </a:r>
            <a:r>
              <a:rPr lang="en-US" altLang="ja-JP" dirty="0"/>
              <a:t>/</a:t>
            </a:r>
            <a:r>
              <a:rPr lang="en-US" altLang="ja-JP" dirty="0">
                <a:solidFill>
                  <a:srgbClr val="0070C0"/>
                </a:solidFill>
              </a:rPr>
              <a:t>5</a:t>
            </a:r>
            <a:r>
              <a:rPr lang="en-US" altLang="ja-JP" dirty="0"/>
              <a:t>mm.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001044"/>
              </p:ext>
            </p:extLst>
          </p:nvPr>
        </p:nvGraphicFramePr>
        <p:xfrm>
          <a:off x="699248" y="2067546"/>
          <a:ext cx="9122484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3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3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3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32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dirty="0"/>
                        <a:t>Phase 2</a:t>
                      </a:r>
                      <a:r>
                        <a:rPr kumimoji="1" lang="en-US" altLang="ja-JP" baseline="0" dirty="0"/>
                        <a:t> (May 2018)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dirty="0"/>
                        <a:t>Phase 3</a:t>
                      </a:r>
                      <a:r>
                        <a:rPr kumimoji="1" lang="ja-JP" altLang="en-US" dirty="0"/>
                        <a:t>  </a:t>
                      </a:r>
                      <a:r>
                        <a:rPr kumimoji="1" lang="en-US" altLang="ja-JP" dirty="0"/>
                        <a:t>2021-2022 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dirty="0"/>
                        <a:t>Design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bg1"/>
                          </a:solidFill>
                        </a:rPr>
                        <a:t>LER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bg1"/>
                          </a:solidFill>
                        </a:rPr>
                        <a:t>HER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bg1"/>
                          </a:solidFill>
                        </a:rPr>
                        <a:t>LER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bg1"/>
                          </a:solidFill>
                        </a:rPr>
                        <a:t>HER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bg1"/>
                          </a:solidFill>
                        </a:rPr>
                        <a:t>LER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bg1"/>
                          </a:solidFill>
                        </a:rPr>
                        <a:t>HER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baseline="-25000" dirty="0" err="1"/>
                        <a:t>x</a:t>
                      </a:r>
                      <a:r>
                        <a:rPr kumimoji="1" lang="en-US" altLang="ja-JP" dirty="0"/>
                        <a:t>*[mm]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25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latin typeface="Symbol" panose="05050102010706020507" pitchFamily="18" charset="2"/>
                        </a:rPr>
                        <a:t>b</a:t>
                      </a:r>
                      <a:r>
                        <a:rPr kumimoji="1" lang="en-US" altLang="ja-JP" baseline="-25000" dirty="0">
                          <a:latin typeface="+mn-lt"/>
                        </a:rPr>
                        <a:t>y</a:t>
                      </a:r>
                      <a:r>
                        <a:rPr kumimoji="1" lang="en-US" altLang="ja-JP" dirty="0"/>
                        <a:t>*[mm]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0.27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0.30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latin typeface="Symbol" panose="05050102010706020507" pitchFamily="18" charset="2"/>
                        </a:rPr>
                        <a:t>e</a:t>
                      </a:r>
                      <a:r>
                        <a:rPr kumimoji="1" lang="en-US" altLang="ja-JP" baseline="-25000" dirty="0"/>
                        <a:t>x</a:t>
                      </a:r>
                      <a:r>
                        <a:rPr kumimoji="1" lang="en-US" altLang="ja-JP" dirty="0"/>
                        <a:t> [nm]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2.1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4.6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4.6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3.2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4.6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>
                          <a:latin typeface="Symbol" panose="05050102010706020507" pitchFamily="18" charset="2"/>
                        </a:rPr>
                        <a:t>e</a:t>
                      </a:r>
                      <a:r>
                        <a:rPr kumimoji="1" lang="en-US" altLang="ja-JP" baseline="-25000" dirty="0" err="1"/>
                        <a:t>y</a:t>
                      </a:r>
                      <a:r>
                        <a:rPr kumimoji="1" lang="en-US" altLang="ja-JP" dirty="0"/>
                        <a:t> [pm]</a:t>
                      </a:r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25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0.27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0.28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/>
                        <a:t>I</a:t>
                      </a:r>
                      <a:r>
                        <a:rPr kumimoji="1" lang="en-US" altLang="ja-JP" baseline="-25000" dirty="0" err="1"/>
                        <a:t>b</a:t>
                      </a:r>
                      <a:r>
                        <a:rPr kumimoji="1" lang="en-US" altLang="ja-JP" dirty="0"/>
                        <a:t> [mA]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340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285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1.44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1.04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Symbol" panose="05050102010706020507" pitchFamily="18" charset="2"/>
                        </a:rPr>
                        <a:t>x</a:t>
                      </a:r>
                      <a:r>
                        <a:rPr kumimoji="1" lang="en-US" altLang="ja-JP" baseline="-25000" dirty="0"/>
                        <a:t>x</a:t>
                      </a:r>
                      <a:endParaRPr kumimoji="1" lang="ja-JP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0.0**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0.0*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0.0028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0.0012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>
                          <a:latin typeface="Symbol" panose="05050102010706020507" pitchFamily="18" charset="2"/>
                        </a:rPr>
                        <a:t>x</a:t>
                      </a:r>
                      <a:r>
                        <a:rPr kumimoji="1" lang="en-US" altLang="ja-JP" baseline="-25000" dirty="0" err="1"/>
                        <a:t>y</a:t>
                      </a:r>
                      <a:endParaRPr kumimoji="1" lang="ja-JP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0.019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0.013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0.0**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0.03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0.088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0.081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aseline="0" dirty="0" err="1"/>
                        <a:t>N</a:t>
                      </a:r>
                      <a:r>
                        <a:rPr kumimoji="1" lang="en-US" altLang="ja-JP" baseline="-25000" dirty="0" err="1"/>
                        <a:t>bunch</a:t>
                      </a:r>
                      <a:endParaRPr kumimoji="1" lang="ja-JP" altLang="en-US" baseline="-25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788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1576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2500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L [cm</a:t>
                      </a:r>
                      <a:r>
                        <a:rPr kumimoji="1" lang="en-US" altLang="ja-JP" baseline="30000" dirty="0"/>
                        <a:t>-2</a:t>
                      </a:r>
                      <a:r>
                        <a:rPr kumimoji="1" lang="en-US" altLang="ja-JP" dirty="0"/>
                        <a:t>s</a:t>
                      </a:r>
                      <a:r>
                        <a:rPr kumimoji="1" lang="en-US" altLang="ja-JP" baseline="30000" dirty="0"/>
                        <a:t>-1</a:t>
                      </a:r>
                      <a:r>
                        <a:rPr kumimoji="1" lang="en-US" altLang="ja-JP" dirty="0"/>
                        <a:t>]</a:t>
                      </a:r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1.3x10</a:t>
                      </a:r>
                      <a:r>
                        <a:rPr kumimoji="1" lang="en-US" altLang="ja-JP" baseline="30000" dirty="0"/>
                        <a:t>33</a:t>
                      </a:r>
                      <a:endParaRPr kumimoji="1" lang="ja-JP" altLang="en-US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4.6x10</a:t>
                      </a:r>
                      <a:r>
                        <a:rPr kumimoji="1" lang="en-US" altLang="ja-JP" baseline="30000" dirty="0"/>
                        <a:t>34</a:t>
                      </a:r>
                      <a:endParaRPr kumimoji="1" lang="ja-JP" altLang="en-US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8x10</a:t>
                      </a:r>
                      <a:r>
                        <a:rPr kumimoji="1" lang="en-US" altLang="ja-JP" baseline="30000" dirty="0"/>
                        <a:t>35</a:t>
                      </a:r>
                      <a:endParaRPr kumimoji="1" lang="ja-JP" altLang="en-US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>
                          <a:latin typeface="+mn-lt"/>
                        </a:rPr>
                        <a:t>PA </a:t>
                      </a:r>
                      <a:r>
                        <a:rPr lang="en-US" altLang="ja-JP" dirty="0"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en-US" altLang="ja-JP" baseline="-25000" dirty="0"/>
                        <a:t>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15.2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9.7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24.7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19.4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15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1647" y="219846"/>
            <a:ext cx="10515600" cy="1315585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Example of wake force </a:t>
            </a:r>
            <a:br>
              <a:rPr kumimoji="1" lang="en-US" altLang="ja-JP" dirty="0"/>
            </a:br>
            <a:r>
              <a:rPr kumimoji="1" lang="en-US" altLang="ja-JP" sz="2700" dirty="0" err="1"/>
              <a:t>K.Ohmi</a:t>
            </a:r>
            <a:r>
              <a:rPr kumimoji="1" lang="en-US" altLang="ja-JP" sz="2700" dirty="0"/>
              <a:t>, F. Zimmermann, E. </a:t>
            </a:r>
            <a:r>
              <a:rPr kumimoji="1" lang="en-US" altLang="ja-JP" sz="2700" dirty="0" err="1"/>
              <a:t>Perevedentsev</a:t>
            </a:r>
            <a:r>
              <a:rPr kumimoji="1" lang="en-US" altLang="ja-JP" sz="2700" dirty="0"/>
              <a:t>, PRE65, 016502 (2001)</a:t>
            </a:r>
            <a:endParaRPr kumimoji="1" lang="ja-JP" altLang="en-US" sz="27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3819" y="1398982"/>
            <a:ext cx="10515600" cy="4351338"/>
          </a:xfrm>
        </p:spPr>
        <p:txBody>
          <a:bodyPr/>
          <a:lstStyle/>
          <a:p>
            <a:r>
              <a:rPr kumimoji="1" lang="en-US" altLang="ja-JP" dirty="0"/>
              <a:t>For small x-y size of electron cloud,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F4B9DA5-90C0-F3B1-03A2-364882DBC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589" y="1851632"/>
            <a:ext cx="3848637" cy="77163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42638E9-A830-2BCF-0B30-E607B53AE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105" y="2793492"/>
            <a:ext cx="2172003" cy="78115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64A3447-B8A7-2335-F244-6FBA6B13F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116" y="2774439"/>
            <a:ext cx="5420481" cy="80021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8428" y="3574651"/>
            <a:ext cx="3935494" cy="314687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758244" y="5380988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/>
              <a:t>Q</a:t>
            </a:r>
            <a:r>
              <a:rPr lang="en-US" altLang="ja-JP" baseline="-25000" dirty="0" err="1"/>
              <a:t>nl</a:t>
            </a:r>
            <a:r>
              <a:rPr lang="en-US" altLang="ja-JP" dirty="0"/>
              <a:t>=7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8423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2954" y="262577"/>
            <a:ext cx="11066092" cy="899652"/>
          </a:xfrm>
        </p:spPr>
        <p:txBody>
          <a:bodyPr/>
          <a:lstStyle/>
          <a:p>
            <a:r>
              <a:rPr kumimoji="1" lang="en-US" altLang="ja-JP" dirty="0"/>
              <a:t>Instability threshold for coasting beam model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9277" y="1162229"/>
            <a:ext cx="11604476" cy="43513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Instability threshold in coasting model (A. Chao’s textbook Chap 5)</a:t>
            </a:r>
          </a:p>
          <a:p>
            <a:pPr lvl="1"/>
            <a:r>
              <a:rPr lang="en-US" altLang="ja-JP" dirty="0"/>
              <a:t>Coherent growth due to the wake force</a:t>
            </a:r>
          </a:p>
          <a:p>
            <a:pPr lvl="1"/>
            <a:r>
              <a:rPr lang="en-US" altLang="ja-JP" dirty="0"/>
              <a:t>Decoherence due to the longitudinal slippage</a:t>
            </a:r>
            <a:endParaRPr kumimoji="1"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Wake is terminated by the bunch length, Q=Min(</a:t>
            </a:r>
            <a:r>
              <a:rPr kumimoji="1" lang="en-US" altLang="ja-JP" dirty="0" err="1">
                <a:latin typeface="Symbol" panose="05050102010706020507" pitchFamily="18" charset="2"/>
              </a:rPr>
              <a:t>w</a:t>
            </a:r>
            <a:r>
              <a:rPr kumimoji="1" lang="en-US" altLang="ja-JP" baseline="-25000" dirty="0" err="1"/>
              <a:t>e</a:t>
            </a:r>
            <a:r>
              <a:rPr kumimoji="1" lang="en-US" altLang="ja-JP" dirty="0" err="1">
                <a:latin typeface="Symbol" panose="05050102010706020507" pitchFamily="18" charset="2"/>
              </a:rPr>
              <a:t>s</a:t>
            </a:r>
            <a:r>
              <a:rPr kumimoji="1" lang="en-US" altLang="ja-JP" baseline="-25000" dirty="0" err="1"/>
              <a:t>z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c,Q</a:t>
            </a:r>
            <a:r>
              <a:rPr kumimoji="1" lang="en-US" altLang="ja-JP" baseline="-25000" dirty="0" err="1"/>
              <a:t>nl</a:t>
            </a:r>
            <a:r>
              <a:rPr kumimoji="1" lang="en-US" altLang="ja-JP" dirty="0"/>
              <a:t>=7).</a:t>
            </a:r>
          </a:p>
          <a:p>
            <a:r>
              <a:rPr lang="en-US" altLang="ja-JP" dirty="0"/>
              <a:t>Number of electrons, which contributes to the instability, depends on </a:t>
            </a:r>
            <a:r>
              <a:rPr kumimoji="1" lang="en-US" altLang="ja-JP" dirty="0" err="1">
                <a:latin typeface="Symbol" panose="05050102010706020507" pitchFamily="18" charset="2"/>
              </a:rPr>
              <a:t>w</a:t>
            </a:r>
            <a:r>
              <a:rPr kumimoji="1" lang="en-US" altLang="ja-JP" baseline="-25000" dirty="0" err="1"/>
              <a:t>e</a:t>
            </a:r>
            <a:r>
              <a:rPr kumimoji="1" lang="en-US" altLang="ja-JP" dirty="0" err="1">
                <a:latin typeface="Symbol" panose="05050102010706020507" pitchFamily="18" charset="2"/>
              </a:rPr>
              <a:t>s</a:t>
            </a:r>
            <a:r>
              <a:rPr kumimoji="1" lang="en-US" altLang="ja-JP" baseline="-25000" dirty="0" err="1"/>
              <a:t>z</a:t>
            </a:r>
            <a:r>
              <a:rPr kumimoji="1" lang="en-US" altLang="ja-JP" dirty="0"/>
              <a:t>/c.  The enhancement K is chosen K=</a:t>
            </a:r>
            <a:r>
              <a:rPr kumimoji="1" lang="en-US" altLang="ja-JP" dirty="0">
                <a:latin typeface="Symbol" panose="05050102010706020507" pitchFamily="18" charset="2"/>
              </a:rPr>
              <a:t> </a:t>
            </a:r>
            <a:r>
              <a:rPr kumimoji="1" lang="en-US" altLang="ja-JP" dirty="0" err="1">
                <a:latin typeface="Symbol" panose="05050102010706020507" pitchFamily="18" charset="2"/>
              </a:rPr>
              <a:t>w</a:t>
            </a:r>
            <a:r>
              <a:rPr kumimoji="1" lang="en-US" altLang="ja-JP" baseline="-25000" dirty="0" err="1"/>
              <a:t>e</a:t>
            </a:r>
            <a:r>
              <a:rPr kumimoji="1" lang="en-US" altLang="ja-JP" dirty="0" err="1">
                <a:latin typeface="Symbol" panose="05050102010706020507" pitchFamily="18" charset="2"/>
              </a:rPr>
              <a:t>s</a:t>
            </a:r>
            <a:r>
              <a:rPr kumimoji="1" lang="en-US" altLang="ja-JP" baseline="-25000" dirty="0" err="1"/>
              <a:t>z</a:t>
            </a:r>
            <a:r>
              <a:rPr kumimoji="1" lang="en-US" altLang="ja-JP" dirty="0"/>
              <a:t>/c.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623558" y="5513567"/>
                <a:ext cx="2018373" cy="677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ja-JP" altLang="en-US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558" y="5513567"/>
                <a:ext cx="2018373" cy="677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4826000" y="3186529"/>
            <a:ext cx="1270000" cy="0"/>
          </a:xfrm>
          <a:prstGeom prst="line">
            <a:avLst/>
          </a:prstGeom>
          <a:noFill/>
          <a:ln w="50800" cap="flat">
            <a:solidFill>
              <a:srgbClr val="E47F07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 dirty="0"/>
          </a:p>
        </p:txBody>
      </p:sp>
      <p:pic>
        <p:nvPicPr>
          <p:cNvPr id="9" name="図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96" y="2759263"/>
            <a:ext cx="2995666" cy="85453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483140" y="2389931"/>
            <a:ext cx="238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Stability condition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2364861" y="2888597"/>
                <a:ext cx="2048766" cy="725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ja-JP" alt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861" y="2888597"/>
                <a:ext cx="2048766" cy="7251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CDB5574-C0B5-2141-3B7A-C9E70AEA8E29}"/>
                  </a:ext>
                </a:extLst>
              </p:cNvPr>
              <p:cNvSpPr txBox="1"/>
              <p:nvPr/>
            </p:nvSpPr>
            <p:spPr>
              <a:xfrm>
                <a:off x="6476595" y="6280241"/>
                <a:ext cx="1903611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ja-JP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ja-JP" altLang="en-US" sz="18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CDB5574-C0B5-2141-3B7A-C9E70AEA8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595" y="6280241"/>
                <a:ext cx="1903611" cy="391261"/>
              </a:xfrm>
              <a:prstGeom prst="rect">
                <a:avLst/>
              </a:prstGeom>
              <a:blipFill>
                <a:blip r:embed="rId5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125357B-A41A-D234-A48D-1284C735C485}"/>
                  </a:ext>
                </a:extLst>
              </p:cNvPr>
              <p:cNvSpPr txBox="1"/>
              <p:nvPr/>
            </p:nvSpPr>
            <p:spPr>
              <a:xfrm>
                <a:off x="6096000" y="5429671"/>
                <a:ext cx="1755234" cy="725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8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ja-JP" altLang="en-US" sz="1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125357B-A41A-D234-A48D-1284C735C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429671"/>
                <a:ext cx="1755234" cy="7259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F37F90A-B9F2-2D53-9B2F-6E1D947C0F03}"/>
                  </a:ext>
                </a:extLst>
              </p:cNvPr>
              <p:cNvSpPr txBox="1"/>
              <p:nvPr/>
            </p:nvSpPr>
            <p:spPr>
              <a:xfrm>
                <a:off x="8502448" y="5455281"/>
                <a:ext cx="1755234" cy="725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8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F37F90A-B9F2-2D53-9B2F-6E1D947C0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448" y="5455281"/>
                <a:ext cx="1755234" cy="7259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EED5CC8-8F6D-C8D1-7521-7161F20F8F18}"/>
                  </a:ext>
                </a:extLst>
              </p:cNvPr>
              <p:cNvSpPr txBox="1"/>
              <p:nvPr/>
            </p:nvSpPr>
            <p:spPr>
              <a:xfrm>
                <a:off x="8892064" y="6128780"/>
                <a:ext cx="1764254" cy="656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EED5CC8-8F6D-C8D1-7521-7161F20F8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064" y="6128780"/>
                <a:ext cx="1764254" cy="6562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261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6924"/>
          </a:xfrm>
        </p:spPr>
        <p:txBody>
          <a:bodyPr/>
          <a:lstStyle/>
          <a:p>
            <a:r>
              <a:rPr kumimoji="1" lang="en-US" altLang="ja-JP" dirty="0"/>
              <a:t>Realistic model: Gaussian distribution for z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85273" y="1124870"/>
                <a:ext cx="10515600" cy="4351338"/>
              </a:xfrm>
            </p:spPr>
            <p:txBody>
              <a:bodyPr/>
              <a:lstStyle/>
              <a:p>
                <a:r>
                  <a:rPr kumimoji="1" lang="en-US" altLang="ja-JP" dirty="0"/>
                  <a:t>Conventional wake is a function of z-z’, where z is a variable of motion and z’ is the position with displacement in a bunch.</a:t>
                </a:r>
              </a:p>
              <a:p>
                <a:r>
                  <a:rPr lang="en-US" altLang="ja-JP" dirty="0"/>
                  <a:t>Longitudinal distribution is Gaussian,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/2</m:t>
                        </m:r>
                        <m:sSubSup>
                          <m:sSub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ja-JP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p>
                    </m:sSup>
                  </m:oMath>
                </a14:m>
                <a:r>
                  <a:rPr lang="en-US" altLang="ja-JP" dirty="0"/>
                  <a:t>. </a:t>
                </a:r>
              </a:p>
              <a:p>
                <a:pPr lvl="1"/>
                <a:r>
                  <a:rPr kumimoji="1" lang="en-US" altLang="ja-JP" dirty="0"/>
                  <a:t>Frequency of electron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/>
                  <a:t>in bunch potential depends on z.</a:t>
                </a:r>
              </a:p>
              <a:p>
                <a:pPr lvl="1"/>
                <a:r>
                  <a:rPr lang="en-US" altLang="ja-JP" dirty="0"/>
                  <a:t>Electrons are pinched, thus the transverse profile of electrons depends on z.</a:t>
                </a:r>
              </a:p>
              <a:p>
                <a:r>
                  <a:rPr lang="en-US" altLang="ja-JP" dirty="0"/>
                  <a:t>Wake force is a function of z and z’, Wy(</a:t>
                </a:r>
                <a:r>
                  <a:rPr lang="en-US" altLang="ja-JP" dirty="0" err="1"/>
                  <a:t>z,z</a:t>
                </a:r>
                <a:r>
                  <a:rPr lang="en-US" altLang="ja-JP" dirty="0"/>
                  <a:t>’).</a:t>
                </a:r>
              </a:p>
              <a:p>
                <a:r>
                  <a:rPr lang="en-US" altLang="ja-JP" dirty="0"/>
                  <a:t>The wake force are calculated by a simulation, in which momentum kick at z is calculated for giving a deviation in a part of bunch (z’).  </a:t>
                </a:r>
                <a:endParaRPr kumimoji="1" lang="en-US" altLang="ja-JP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273" y="1124870"/>
                <a:ext cx="10515600" cy="4351338"/>
              </a:xfrm>
              <a:blipFill>
                <a:blip r:embed="rId2"/>
                <a:stretch>
                  <a:fillRect l="-1043" t="-2384" r="-754" b="-3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991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5A8CF2-515D-E647-1B08-9F2F8D6CB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34" y="228393"/>
            <a:ext cx="10515600" cy="771466"/>
          </a:xfrm>
        </p:spPr>
        <p:txBody>
          <a:bodyPr/>
          <a:lstStyle/>
          <a:p>
            <a:r>
              <a:rPr kumimoji="1" lang="en-US" altLang="ja-JP" dirty="0"/>
              <a:t>Wake force induced by electron cloud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B36BF9-D594-6829-420E-BB5A7DE8C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094" y="1099232"/>
            <a:ext cx="10515600" cy="4351338"/>
          </a:xfrm>
        </p:spPr>
        <p:txBody>
          <a:bodyPr/>
          <a:lstStyle/>
          <a:p>
            <a:r>
              <a:rPr kumimoji="1" lang="en-US" altLang="ja-JP" dirty="0" err="1"/>
              <a:t>Wy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z,z</a:t>
            </a:r>
            <a:r>
              <a:rPr kumimoji="1" lang="en-US" altLang="ja-JP" dirty="0"/>
              <a:t>’) depends on z and z’.</a:t>
            </a:r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         2D plot for </a:t>
            </a:r>
            <a:r>
              <a:rPr kumimoji="1" lang="en-US" altLang="ja-JP" dirty="0" err="1"/>
              <a:t>W</a:t>
            </a:r>
            <a:r>
              <a:rPr kumimoji="1" lang="en-US" altLang="ja-JP" baseline="-25000" dirty="0" err="1"/>
              <a:t>y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z,z</a:t>
            </a:r>
            <a:r>
              <a:rPr kumimoji="1" lang="en-US" altLang="ja-JP" dirty="0"/>
              <a:t>’)                            </a:t>
            </a:r>
            <a:r>
              <a:rPr kumimoji="1" lang="en-US" altLang="ja-JP" dirty="0" err="1"/>
              <a:t>W</a:t>
            </a:r>
            <a:r>
              <a:rPr kumimoji="1" lang="en-US" altLang="ja-JP" baseline="-25000" dirty="0" err="1"/>
              <a:t>y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z-z’;z</a:t>
            </a:r>
            <a:r>
              <a:rPr kumimoji="1" lang="en-US" altLang="ja-JP" dirty="0"/>
              <a:t>’)   (</a:t>
            </a:r>
            <a:r>
              <a:rPr kumimoji="1" lang="en-US" altLang="ja-JP" dirty="0" err="1">
                <a:latin typeface="Symbol" panose="05050102010706020507" pitchFamily="18" charset="2"/>
              </a:rPr>
              <a:t>s</a:t>
            </a:r>
            <a:r>
              <a:rPr kumimoji="1" lang="en-US" altLang="ja-JP" baseline="-25000" dirty="0" err="1"/>
              <a:t>z</a:t>
            </a:r>
            <a:r>
              <a:rPr kumimoji="1" lang="en-US" altLang="ja-JP" dirty="0"/>
              <a:t> unit)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34" y="2610206"/>
            <a:ext cx="4457700" cy="31242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894" y="2610206"/>
            <a:ext cx="5086350" cy="3619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FAE1C65-F163-BF6A-B127-7671A6B75B02}"/>
                  </a:ext>
                </a:extLst>
              </p:cNvPr>
              <p:cNvSpPr txBox="1"/>
              <p:nvPr/>
            </p:nvSpPr>
            <p:spPr>
              <a:xfrm>
                <a:off x="564734" y="6001171"/>
                <a:ext cx="4457700" cy="391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altLang="ja-JP" dirty="0"/>
                  <a:t>: diagonal component of Wy(</a:t>
                </a:r>
                <a:r>
                  <a:rPr lang="en-US" altLang="ja-JP" dirty="0" err="1"/>
                  <a:t>z,z</a:t>
                </a:r>
                <a:r>
                  <a:rPr lang="en-US" altLang="ja-JP" dirty="0"/>
                  <a:t>)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FAE1C65-F163-BF6A-B127-7671A6B75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34" y="6001171"/>
                <a:ext cx="4457700" cy="391261"/>
              </a:xfrm>
              <a:prstGeom prst="rect">
                <a:avLst/>
              </a:prstGeom>
              <a:blipFill>
                <a:blip r:embed="rId4"/>
                <a:stretch>
                  <a:fillRect t="-4615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2F622C2-CBA5-6B24-8124-FE3BA28D02B1}"/>
                  </a:ext>
                </a:extLst>
              </p:cNvPr>
              <p:cNvSpPr txBox="1"/>
              <p:nvPr/>
            </p:nvSpPr>
            <p:spPr>
              <a:xfrm>
                <a:off x="6698386" y="6260258"/>
                <a:ext cx="4457700" cy="391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dirty="0"/>
                  <a:t> for z’&gt;z.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2F622C2-CBA5-6B24-8124-FE3BA28D0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386" y="6260258"/>
                <a:ext cx="4457700" cy="391261"/>
              </a:xfrm>
              <a:prstGeom prst="rect">
                <a:avLst/>
              </a:prstGeom>
              <a:blipFill>
                <a:blip r:embed="rId5"/>
                <a:stretch>
                  <a:fillRect t="-6250" b="-218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148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6015" y="194209"/>
            <a:ext cx="10917964" cy="882561"/>
          </a:xfrm>
        </p:spPr>
        <p:txBody>
          <a:bodyPr/>
          <a:lstStyle/>
          <a:p>
            <a:r>
              <a:rPr kumimoji="1" lang="en-US" altLang="ja-JP" dirty="0"/>
              <a:t>How to treat this wake force in </a:t>
            </a:r>
            <a:r>
              <a:rPr kumimoji="1" lang="en-US" altLang="ja-JP" dirty="0" err="1"/>
              <a:t>Vlasov</a:t>
            </a:r>
            <a:r>
              <a:rPr kumimoji="1" lang="en-US" altLang="ja-JP" dirty="0"/>
              <a:t> solver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6015" y="1076769"/>
            <a:ext cx="10515600" cy="5302515"/>
          </a:xfrm>
        </p:spPr>
        <p:txBody>
          <a:bodyPr/>
          <a:lstStyle/>
          <a:p>
            <a:r>
              <a:rPr lang="en-US" altLang="ja-JP" dirty="0"/>
              <a:t>Momentum kick induced by electron cloud</a:t>
            </a:r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Expression by longitudinal phase space variables</a:t>
            </a:r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en-US" altLang="ja-JP" dirty="0"/>
              <a:t>Azimuthal mode expansion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410055" y="1459490"/>
                <a:ext cx="5453351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055" y="1459490"/>
                <a:ext cx="5453351" cy="6163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7823887" y="1341434"/>
                <a:ext cx="1974964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887" y="1341434"/>
                <a:ext cx="1974964" cy="391261"/>
              </a:xfrm>
              <a:prstGeom prst="rect">
                <a:avLst/>
              </a:prstGeom>
              <a:blipFill>
                <a:blip r:embed="rId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300385" y="3142928"/>
                <a:ext cx="5231240" cy="398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1200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kumimoji="1" lang="en-US" altLang="ja-JP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ja-JP" altLang="en-US" sz="12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</a:rPr>
                        <m:t>)=−</m:t>
                      </m:r>
                      <m:f>
                        <m:fPr>
                          <m:ctrlP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kumimoji="1" lang="en-US" altLang="ja-JP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kumimoji="1" lang="ja-JP" altLang="en-US" sz="1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nary>
                        <m:naryPr>
                          <m:ctrlPr>
                            <a:rPr lang="en-US" altLang="ja-JP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ja-JP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ja-JP" altLang="en-US" sz="12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ja-JP" sz="1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ja-JP" sz="12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ja-JP" altLang="en-US" sz="12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lang="ja-JP" altLang="en-US" sz="12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altLang="ja-JP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lang="ja-JP" altLang="en-US" sz="12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altLang="ja-JP" sz="12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sz="1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ja-JP" altLang="en-US" sz="12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sz="12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385" y="3142928"/>
                <a:ext cx="5231240" cy="398442"/>
              </a:xfrm>
              <a:prstGeom prst="rect">
                <a:avLst/>
              </a:prstGeom>
              <a:blipFill>
                <a:blip r:embed="rId4"/>
                <a:stretch>
                  <a:fillRect l="-117" t="-198462" r="-117" b="-28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7837613" y="1732695"/>
                <a:ext cx="2637773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ja-JP" altLang="en-US" sz="16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ja-JP" altLang="en-US" sz="16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ja-JP" altLang="en-US" sz="16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ja-JP" altLang="en-US" sz="16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nary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613" y="1732695"/>
                <a:ext cx="2637773" cy="738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9804362" y="1146770"/>
                <a:ext cx="1954894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160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ja-JP" altLang="en-US" sz="16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ja-JP" altLang="en-US" sz="16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ja-JP" altLang="en-US" sz="16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nary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362" y="1146770"/>
                <a:ext cx="1954894" cy="7382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69D7399-B1A1-F358-9368-E195206556DD}"/>
                  </a:ext>
                </a:extLst>
              </p:cNvPr>
              <p:cNvSpPr txBox="1"/>
              <p:nvPr/>
            </p:nvSpPr>
            <p:spPr>
              <a:xfrm>
                <a:off x="958234" y="3617752"/>
                <a:ext cx="7536871" cy="59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)=−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nary>
                        <m:nary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ja-JP" altLang="en-US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69D7399-B1A1-F358-9368-E19520655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34" y="3617752"/>
                <a:ext cx="7536871" cy="5975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図 10">
            <a:extLst>
              <a:ext uri="{FF2B5EF4-FFF2-40B4-BE49-F238E27FC236}">
                <a16:creationId xmlns:a16="http://schemas.microsoft.com/office/drawing/2014/main" id="{1DC82827-1F2F-DE6C-A4DF-76E942412C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0055" y="5145039"/>
            <a:ext cx="6697010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73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5A96A9-B3A6-005F-6C52-36E71DDC6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Reduce to the Eigenvalue problem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58C1C8-4DED-3E2F-EB68-015DFA8D9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Momentum kick for azimuthal mode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Discretizing for J, the transformation is expressed by matrix.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CE1597F-787F-D712-B7C5-540723598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182" y="2214844"/>
            <a:ext cx="7325747" cy="77163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6688D4E-DF3D-AA1E-16E3-5BE94E5D4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137" y="2986477"/>
            <a:ext cx="4706007" cy="120031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4B63E6B-0ABF-BB59-B078-DEC93D562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188" y="4847256"/>
            <a:ext cx="3238952" cy="67636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00664AF-CC1C-C3D9-159B-33BA031B3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3137" y="5591094"/>
            <a:ext cx="6516009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84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9108" y="245035"/>
            <a:ext cx="10515600" cy="872004"/>
          </a:xfrm>
        </p:spPr>
        <p:txBody>
          <a:bodyPr/>
          <a:lstStyle/>
          <a:p>
            <a:r>
              <a:rPr kumimoji="1" lang="en-US" altLang="ja-JP" dirty="0"/>
              <a:t>Eigen mode analysis for </a:t>
            </a:r>
            <a:r>
              <a:rPr lang="en-US" altLang="ja-JP" dirty="0"/>
              <a:t>W(</a:t>
            </a:r>
            <a:r>
              <a:rPr lang="en-US" altLang="ja-JP" dirty="0" err="1"/>
              <a:t>z,z</a:t>
            </a:r>
            <a:r>
              <a:rPr lang="en-US" altLang="ja-JP" dirty="0"/>
              <a:t>’)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9833" y="1005396"/>
            <a:ext cx="11145818" cy="4351338"/>
          </a:xfrm>
        </p:spPr>
        <p:txBody>
          <a:bodyPr/>
          <a:lstStyle/>
          <a:p>
            <a:r>
              <a:rPr kumimoji="1" lang="en-US" altLang="ja-JP" dirty="0"/>
              <a:t>One turn Matrix with the size (2xn</a:t>
            </a:r>
            <a:r>
              <a:rPr kumimoji="1" lang="en-US" altLang="ja-JP" baseline="-25000" dirty="0"/>
              <a:t>J</a:t>
            </a:r>
            <a:r>
              <a:rPr kumimoji="1" lang="en-US" altLang="ja-JP" dirty="0"/>
              <a:t>x(2l</a:t>
            </a:r>
            <a:r>
              <a:rPr kumimoji="1" lang="en-US" altLang="ja-JP" baseline="-25000" dirty="0"/>
              <a:t>max</a:t>
            </a:r>
            <a:r>
              <a:rPr kumimoji="1" lang="en-US" altLang="ja-JP" dirty="0"/>
              <a:t>+1))</a:t>
            </a:r>
            <a:r>
              <a:rPr kumimoji="1" lang="en-US" altLang="ja-JP" baseline="30000" dirty="0"/>
              <a:t>2</a:t>
            </a:r>
            <a:r>
              <a:rPr kumimoji="1" lang="en-US" altLang="ja-JP" dirty="0"/>
              <a:t> is constructed by multiplication of </a:t>
            </a:r>
            <a:r>
              <a:rPr kumimoji="1" lang="en-US" altLang="ja-JP" dirty="0" err="1"/>
              <a:t>syncho</a:t>
            </a:r>
            <a:r>
              <a:rPr kumimoji="1" lang="en-US" altLang="ja-JP" dirty="0"/>
              <a:t>-beta </a:t>
            </a:r>
            <a:r>
              <a:rPr lang="en-US" altLang="ja-JP" dirty="0"/>
              <a:t>and </a:t>
            </a:r>
            <a:r>
              <a:rPr kumimoji="1" lang="en-US" altLang="ja-JP" dirty="0"/>
              <a:t>the wake transformations.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194" y="1877400"/>
            <a:ext cx="3557988" cy="254828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466" y="1802370"/>
            <a:ext cx="3610242" cy="257071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003" y="3979764"/>
            <a:ext cx="3716179" cy="258302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6143" y="4081649"/>
            <a:ext cx="3584023" cy="255017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276092" y="4241023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/>
              <a:t>W(z,z’)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8497254" y="4310912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W(z-z’;-3)</a:t>
            </a:r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69946" y="5356734"/>
            <a:ext cx="2805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Decoherence</a:t>
            </a:r>
            <a:r>
              <a:rPr kumimoji="1" lang="en-US" altLang="ja-JP" dirty="0"/>
              <a:t> of </a:t>
            </a:r>
            <a:r>
              <a:rPr kumimoji="1" lang="en-US" altLang="ja-JP" dirty="0" err="1"/>
              <a:t>Wy</a:t>
            </a:r>
            <a:r>
              <a:rPr kumimoji="1" lang="en-US" altLang="ja-JP" dirty="0"/>
              <a:t> may raise the threshold.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95DECC-5462-DBD0-385F-7F95F6B453D5}"/>
              </a:ext>
            </a:extLst>
          </p:cNvPr>
          <p:cNvSpPr txBox="1"/>
          <p:nvPr/>
        </p:nvSpPr>
        <p:spPr>
          <a:xfrm>
            <a:off x="4421080" y="3255519"/>
            <a:ext cx="482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solidFill>
                  <a:srgbClr val="FFC000"/>
                </a:solidFill>
              </a:rPr>
              <a:t>Preliminary</a:t>
            </a:r>
            <a:endParaRPr kumimoji="1" lang="ja-JP" altLang="en-US" sz="6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98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円/楕円 20"/>
          <p:cNvSpPr/>
          <p:nvPr/>
        </p:nvSpPr>
        <p:spPr>
          <a:xfrm>
            <a:off x="2789669" y="1551846"/>
            <a:ext cx="333286" cy="10060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7389"/>
          </a:xfrm>
        </p:spPr>
        <p:txBody>
          <a:bodyPr/>
          <a:lstStyle/>
          <a:p>
            <a:r>
              <a:rPr lang="en-US" altLang="ja-JP" dirty="0"/>
              <a:t>Electron cloud Wake model (multi-bunch)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558717" y="1610888"/>
            <a:ext cx="5429429" cy="5032375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Positron bunch</a:t>
            </a:r>
            <a:r>
              <a:rPr kumimoji="1" lang="en-US" altLang="ja-JP" sz="2400" dirty="0"/>
              <a:t> starts to create electron cloud.</a:t>
            </a:r>
          </a:p>
          <a:p>
            <a:endParaRPr lang="en-US" altLang="ja-JP" sz="2400" dirty="0"/>
          </a:p>
          <a:p>
            <a:r>
              <a:rPr kumimoji="1" lang="en-US" altLang="ja-JP" sz="2400" dirty="0"/>
              <a:t>A bunch shift positive in stationary formed electron cloud. </a:t>
            </a:r>
          </a:p>
          <a:p>
            <a:pPr lvl="1"/>
            <a:r>
              <a:rPr kumimoji="1" lang="en-US" altLang="ja-JP" sz="2000" dirty="0"/>
              <a:t>Electron cloud start to move positive. </a:t>
            </a:r>
          </a:p>
          <a:p>
            <a:pPr lvl="1"/>
            <a:r>
              <a:rPr kumimoji="1" lang="en-US" altLang="ja-JP" sz="2000" dirty="0"/>
              <a:t>The bunch is kicked positive.</a:t>
            </a:r>
          </a:p>
          <a:p>
            <a:endParaRPr lang="en-US" altLang="ja-JP" sz="2000" dirty="0"/>
          </a:p>
          <a:p>
            <a:r>
              <a:rPr kumimoji="1" lang="en-US" altLang="ja-JP" sz="2400" dirty="0"/>
              <a:t> Electrons in cloud </a:t>
            </a:r>
            <a:endParaRPr kumimoji="1" lang="ja-JP" altLang="en-US" sz="2400" dirty="0"/>
          </a:p>
        </p:txBody>
      </p:sp>
      <p:sp>
        <p:nvSpPr>
          <p:cNvPr id="5" name="円/楕円 4"/>
          <p:cNvSpPr/>
          <p:nvPr/>
        </p:nvSpPr>
        <p:spPr>
          <a:xfrm>
            <a:off x="2848598" y="3327091"/>
            <a:ext cx="333286" cy="138159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2510327" y="2040361"/>
            <a:ext cx="438399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2894442" y="1951728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477426" y="1971995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956346" y="1683889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404645" y="1963449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964038" y="1950630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522897" y="1950630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074635" y="1937812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6594504" y="1950630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/>
          <p:nvPr/>
        </p:nvCxnSpPr>
        <p:spPr>
          <a:xfrm flipH="1">
            <a:off x="1917108" y="2040361"/>
            <a:ext cx="688648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1647202" y="4030709"/>
            <a:ext cx="438399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1827197" y="3949040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2427540" y="3944853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2936018" y="3738451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3541520" y="3953797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4100913" y="3940978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4659772" y="3940978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5211510" y="3928160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5731379" y="3940978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矢印コネクタ 37"/>
          <p:cNvCxnSpPr/>
          <p:nvPr/>
        </p:nvCxnSpPr>
        <p:spPr>
          <a:xfrm flipH="1">
            <a:off x="1053983" y="4030709"/>
            <a:ext cx="688648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V="1">
            <a:off x="2998149" y="2839981"/>
            <a:ext cx="0" cy="48711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円/楕円 39"/>
          <p:cNvSpPr/>
          <p:nvPr/>
        </p:nvSpPr>
        <p:spPr>
          <a:xfrm>
            <a:off x="2887566" y="4811238"/>
            <a:ext cx="320912" cy="14674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/>
          <p:cNvCxnSpPr/>
          <p:nvPr/>
        </p:nvCxnSpPr>
        <p:spPr>
          <a:xfrm flipV="1">
            <a:off x="827517" y="5757100"/>
            <a:ext cx="438399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1237894" y="5688734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1794616" y="5688734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2364870" y="5468032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2998149" y="5667369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3541875" y="5654551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4118716" y="5654551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4664934" y="5667369"/>
            <a:ext cx="136733" cy="153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6" name="直線矢印コネクタ 55"/>
          <p:cNvCxnSpPr/>
          <p:nvPr/>
        </p:nvCxnSpPr>
        <p:spPr>
          <a:xfrm flipH="1">
            <a:off x="234298" y="5757100"/>
            <a:ext cx="688648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3839198" y="1212035"/>
            <a:ext cx="3212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Positron bunch train</a:t>
            </a:r>
            <a:endParaRPr kumimoji="1"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35382" y="1182514"/>
            <a:ext cx="227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Electron cloud</a:t>
            </a:r>
            <a:endParaRPr kumimoji="1" lang="ja-JP" altLang="en-US" dirty="0"/>
          </a:p>
        </p:txBody>
      </p:sp>
      <p:cxnSp>
        <p:nvCxnSpPr>
          <p:cNvPr id="60" name="直線矢印コネクタ 59"/>
          <p:cNvCxnSpPr/>
          <p:nvPr/>
        </p:nvCxnSpPr>
        <p:spPr>
          <a:xfrm flipH="1" flipV="1">
            <a:off x="3048022" y="5095831"/>
            <a:ext cx="6008" cy="55872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 flipV="1">
            <a:off x="4477996" y="2478280"/>
            <a:ext cx="622775" cy="854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4541378" y="2614928"/>
            <a:ext cx="67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~ns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9825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203286"/>
            <a:ext cx="7886700" cy="67874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Coupled bunch instability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076" y="1139671"/>
            <a:ext cx="3953120" cy="512630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699" y="953451"/>
            <a:ext cx="2554779" cy="1824842"/>
          </a:xfrm>
          <a:prstGeom prst="rect">
            <a:avLst/>
          </a:prstGeom>
        </p:spPr>
      </p:pic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851197" y="3392520"/>
            <a:ext cx="4219761" cy="122605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108525" y="2890845"/>
            <a:ext cx="303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High R/Q and Low Q=1</a:t>
            </a:r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08526" y="4602533"/>
            <a:ext cx="2018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Lower R/Q and higher Q=10</a:t>
            </a:r>
          </a:p>
          <a:p>
            <a:r>
              <a:rPr lang="en-US" altLang="ja-JP" dirty="0"/>
              <a:t>Growth of CBI is similar as drift electron.</a:t>
            </a:r>
            <a:endParaRPr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478" y="1007041"/>
            <a:ext cx="2501735" cy="187630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82" y="4602533"/>
            <a:ext cx="2798619" cy="209896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574462" y="6307939"/>
            <a:ext cx="1721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>
                <a:latin typeface="Symbol" panose="05050102010706020507" pitchFamily="18" charset="2"/>
              </a:rPr>
              <a:t>w</a:t>
            </a:r>
            <a:r>
              <a:rPr lang="en-US" altLang="ja-JP" baseline="-25000" dirty="0" err="1"/>
              <a:t>R</a:t>
            </a:r>
            <a:r>
              <a:rPr lang="en-US" altLang="ja-JP" dirty="0"/>
              <a:t>=</a:t>
            </a:r>
            <a:r>
              <a:rPr lang="en-US" altLang="ja-JP" dirty="0">
                <a:latin typeface="Symbol" panose="05050102010706020507" pitchFamily="18" charset="2"/>
              </a:rPr>
              <a:t>l</a:t>
            </a:r>
            <a:r>
              <a:rPr lang="en-US" altLang="ja-JP" baseline="-25000" dirty="0"/>
              <a:t>p</a:t>
            </a:r>
            <a:r>
              <a:rPr lang="en-US" altLang="ja-JP" dirty="0"/>
              <a:t>r</a:t>
            </a:r>
            <a:r>
              <a:rPr lang="en-US" altLang="ja-JP" baseline="-25000" dirty="0"/>
              <a:t>e</a:t>
            </a:r>
            <a:r>
              <a:rPr lang="en-US" altLang="ja-JP" dirty="0"/>
              <a:t>c</a:t>
            </a:r>
            <a:r>
              <a:rPr lang="en-US" altLang="ja-JP" baseline="30000" dirty="0"/>
              <a:t>2</a:t>
            </a:r>
            <a:r>
              <a:rPr lang="en-US" altLang="ja-JP" dirty="0"/>
              <a:t>/r</a:t>
            </a:r>
            <a:r>
              <a:rPr lang="en-US" altLang="ja-JP" baseline="30000" dirty="0"/>
              <a:t>2</a:t>
            </a:r>
            <a:r>
              <a:rPr lang="en-US" altLang="ja-JP" dirty="0">
                <a:latin typeface="Symbol" panose="05050102010706020507" pitchFamily="18" charset="2"/>
              </a:rPr>
              <a:t>w</a:t>
            </a:r>
            <a:r>
              <a:rPr lang="en-US" altLang="ja-JP" baseline="-25000" dirty="0"/>
              <a:t>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0538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227FEB-6E8A-0F97-8313-27D2304A5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20" y="192722"/>
            <a:ext cx="10515600" cy="894715"/>
          </a:xfrm>
        </p:spPr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28A572-5B31-E631-B63A-89DACF18A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80" y="1036636"/>
            <a:ext cx="10896600" cy="5313363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Electron cloud instability had been seen in early stage of SuperKEKB commissioning (Phase I, 2016).</a:t>
            </a:r>
          </a:p>
          <a:p>
            <a:r>
              <a:rPr kumimoji="1" lang="en-US" altLang="ja-JP" dirty="0"/>
              <a:t>The instability was cured by installation of weak solenoids at aluminum bellow section.</a:t>
            </a:r>
          </a:p>
          <a:p>
            <a:r>
              <a:rPr lang="en-US" altLang="ja-JP" dirty="0"/>
              <a:t>The density of instability threshold is almost consistent with simulation and theory.</a:t>
            </a:r>
          </a:p>
          <a:p>
            <a:r>
              <a:rPr kumimoji="1" lang="en-US" altLang="ja-JP" dirty="0"/>
              <a:t>In recent measurement (June, 2022), any beam size blow up was not observed.</a:t>
            </a:r>
          </a:p>
          <a:p>
            <a:r>
              <a:rPr lang="en-US" altLang="ja-JP" dirty="0"/>
              <a:t>Specific luminosity did not depend on the number of bunches in physics and machine experiments. No electron effects in luminosity.</a:t>
            </a:r>
          </a:p>
          <a:p>
            <a:r>
              <a:rPr kumimoji="1" lang="en-US" altLang="ja-JP" dirty="0"/>
              <a:t>Electron leakage from antechamber slot was estimated as several, 3-7 %. </a:t>
            </a:r>
            <a:endParaRPr lang="en-US" altLang="ja-JP" dirty="0"/>
          </a:p>
          <a:p>
            <a:r>
              <a:rPr kumimoji="1" lang="en-US" altLang="ja-JP" dirty="0"/>
              <a:t>TMCI analysis for W(</a:t>
            </a:r>
            <a:r>
              <a:rPr kumimoji="1" lang="en-US" altLang="ja-JP" dirty="0" err="1"/>
              <a:t>z,z</a:t>
            </a:r>
            <a:r>
              <a:rPr kumimoji="1" lang="en-US" altLang="ja-JP" dirty="0"/>
              <a:t>’) is available.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267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14314" y="203287"/>
            <a:ext cx="9053689" cy="662562"/>
          </a:xfrm>
        </p:spPr>
        <p:txBody>
          <a:bodyPr>
            <a:noAutofit/>
          </a:bodyPr>
          <a:lstStyle/>
          <a:p>
            <a:r>
              <a:rPr lang="en-US" altLang="ja-JP" sz="3600" dirty="0"/>
              <a:t>Instability simulation at </a:t>
            </a:r>
            <a:r>
              <a:rPr lang="en-US" altLang="ja-JP" sz="3600" dirty="0" err="1"/>
              <a:t>SuperKEKB</a:t>
            </a:r>
            <a:r>
              <a:rPr lang="en-US" altLang="ja-JP" sz="3600" dirty="0"/>
              <a:t> design stage</a:t>
            </a:r>
            <a:endParaRPr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34165" y="865851"/>
            <a:ext cx="8410154" cy="5025153"/>
          </a:xfrm>
        </p:spPr>
        <p:txBody>
          <a:bodyPr/>
          <a:lstStyle/>
          <a:p>
            <a:r>
              <a:rPr kumimoji="1" lang="en-US" altLang="ja-JP" dirty="0"/>
              <a:t>Using code PEHTS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26" y="1496015"/>
            <a:ext cx="4054185" cy="283792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1496015"/>
            <a:ext cx="4054185" cy="283792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651" y="4297358"/>
            <a:ext cx="5667375" cy="13335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664977" y="3470934"/>
            <a:ext cx="587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</a:rPr>
              <a:t>Simulation, </a:t>
            </a:r>
            <a:r>
              <a:rPr lang="en-US" altLang="ja-JP" sz="2400" dirty="0" err="1">
                <a:solidFill>
                  <a:srgbClr val="0070C0"/>
                </a:solidFill>
                <a:latin typeface="Symbol" panose="05050102010706020507" pitchFamily="18" charset="2"/>
              </a:rPr>
              <a:t>r</a:t>
            </a:r>
            <a:r>
              <a:rPr lang="en-US" altLang="ja-JP" sz="2400" baseline="-25000" dirty="0" err="1">
                <a:solidFill>
                  <a:srgbClr val="0070C0"/>
                </a:solidFill>
              </a:rPr>
              <a:t>eth</a:t>
            </a:r>
            <a:r>
              <a:rPr lang="en-US" altLang="ja-JP" sz="2400" dirty="0">
                <a:solidFill>
                  <a:srgbClr val="0070C0"/>
                </a:solidFill>
              </a:rPr>
              <a:t>=3.8x10</a:t>
            </a:r>
            <a:r>
              <a:rPr lang="en-US" altLang="ja-JP" sz="2400" baseline="30000" dirty="0">
                <a:solidFill>
                  <a:srgbClr val="0070C0"/>
                </a:solidFill>
              </a:rPr>
              <a:t>11</a:t>
            </a:r>
            <a:r>
              <a:rPr lang="en-US" altLang="ja-JP" sz="2400" dirty="0">
                <a:solidFill>
                  <a:srgbClr val="0070C0"/>
                </a:solidFill>
              </a:rPr>
              <a:t> m</a:t>
            </a:r>
            <a:r>
              <a:rPr lang="en-US" altLang="ja-JP" sz="2400" baseline="30000" dirty="0">
                <a:solidFill>
                  <a:srgbClr val="0070C0"/>
                </a:solidFill>
              </a:rPr>
              <a:t>-3</a:t>
            </a:r>
            <a:r>
              <a:rPr lang="en-US" altLang="ja-JP" sz="2400" dirty="0">
                <a:solidFill>
                  <a:srgbClr val="0070C0"/>
                </a:solidFill>
              </a:rPr>
              <a:t>.</a:t>
            </a:r>
            <a:endParaRPr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37134" y="2229462"/>
            <a:ext cx="3002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Symbol" panose="05050102010706020507" pitchFamily="18" charset="2"/>
              </a:rPr>
              <a:t>r</a:t>
            </a:r>
            <a:r>
              <a:rPr lang="en-US" altLang="ja-JP" baseline="-25000" dirty="0"/>
              <a:t>e</a:t>
            </a:r>
            <a:r>
              <a:rPr lang="en-US" altLang="ja-JP" dirty="0"/>
              <a:t>=4.2x10</a:t>
            </a:r>
            <a:r>
              <a:rPr lang="en-US" altLang="ja-JP" baseline="30000" dirty="0"/>
              <a:t>11</a:t>
            </a:r>
            <a:r>
              <a:rPr lang="en-US" altLang="ja-JP" dirty="0"/>
              <a:t> at 4000-th turn</a:t>
            </a:r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68470" y="5891004"/>
            <a:ext cx="7420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Design target for vacuum system: </a:t>
            </a:r>
            <a:r>
              <a:rPr lang="en-US" altLang="ja-JP" sz="2400" dirty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US" altLang="ja-JP" sz="2400" baseline="-25000" dirty="0">
                <a:solidFill>
                  <a:srgbClr val="FF0000"/>
                </a:solidFill>
              </a:rPr>
              <a:t>e</a:t>
            </a:r>
            <a:r>
              <a:rPr lang="en-US" altLang="ja-JP" sz="2400" dirty="0">
                <a:solidFill>
                  <a:srgbClr val="FF0000"/>
                </a:solidFill>
              </a:rPr>
              <a:t>&lt;10</a:t>
            </a:r>
            <a:r>
              <a:rPr lang="en-US" altLang="ja-JP" sz="2400" baseline="30000" dirty="0">
                <a:solidFill>
                  <a:srgbClr val="FF0000"/>
                </a:solidFill>
              </a:rPr>
              <a:t>11</a:t>
            </a:r>
            <a:r>
              <a:rPr lang="en-US" altLang="ja-JP" sz="2400" dirty="0">
                <a:solidFill>
                  <a:srgbClr val="FF0000"/>
                </a:solidFill>
              </a:rPr>
              <a:t> m</a:t>
            </a:r>
            <a:r>
              <a:rPr lang="en-US" altLang="ja-JP" sz="2400" baseline="30000" dirty="0">
                <a:solidFill>
                  <a:srgbClr val="FF0000"/>
                </a:solidFill>
              </a:rPr>
              <a:t>-3</a:t>
            </a:r>
            <a:r>
              <a:rPr lang="en-US" altLang="ja-JP" sz="2400" dirty="0">
                <a:solidFill>
                  <a:srgbClr val="FF0000"/>
                </a:solidFill>
              </a:rPr>
              <a:t> in average of whole ring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11" name="Picture 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988" y="4348621"/>
            <a:ext cx="1741083" cy="71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EE6CFF-0CC4-5B83-D2D5-91D086BD83E1}"/>
              </a:ext>
            </a:extLst>
          </p:cNvPr>
          <p:cNvSpPr txBox="1"/>
          <p:nvPr/>
        </p:nvSpPr>
        <p:spPr>
          <a:xfrm>
            <a:off x="6096000" y="5304993"/>
            <a:ext cx="25363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Q=min(</a:t>
            </a:r>
            <a:r>
              <a:rPr kumimoji="1" lang="en-US" altLang="ja-JP" dirty="0" err="1">
                <a:latin typeface="Symbol" panose="05050102010706020507" pitchFamily="18" charset="2"/>
              </a:rPr>
              <a:t>w</a:t>
            </a:r>
            <a:r>
              <a:rPr kumimoji="1" lang="en-US" altLang="ja-JP" baseline="-25000" dirty="0" err="1"/>
              <a:t>e</a:t>
            </a:r>
            <a:r>
              <a:rPr kumimoji="1" lang="en-US" altLang="ja-JP" dirty="0" err="1">
                <a:latin typeface="Symbol" panose="05050102010706020507" pitchFamily="18" charset="2"/>
              </a:rPr>
              <a:t>s</a:t>
            </a:r>
            <a:r>
              <a:rPr kumimoji="1" lang="en-US" altLang="ja-JP" baseline="-25000" dirty="0" err="1"/>
              <a:t>z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c,Q</a:t>
            </a:r>
            <a:r>
              <a:rPr kumimoji="1" lang="en-US" altLang="ja-JP" baseline="-25000" dirty="0" err="1"/>
              <a:t>nl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0203B18-DB70-C802-2965-3CCC5119DFA0}"/>
              </a:ext>
            </a:extLst>
          </p:cNvPr>
          <p:cNvSpPr txBox="1"/>
          <p:nvPr/>
        </p:nvSpPr>
        <p:spPr>
          <a:xfrm>
            <a:off x="3540121" y="5304993"/>
            <a:ext cx="175329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dirty="0"/>
              <a:t>      K</a:t>
            </a:r>
            <a:r>
              <a:rPr kumimoji="1" lang="en-US" altLang="ja-JP" dirty="0"/>
              <a:t>=</a:t>
            </a:r>
            <a:r>
              <a:rPr kumimoji="1" lang="en-US" altLang="ja-JP" dirty="0" err="1">
                <a:latin typeface="Symbol" panose="05050102010706020507" pitchFamily="18" charset="2"/>
              </a:rPr>
              <a:t>w</a:t>
            </a:r>
            <a:r>
              <a:rPr kumimoji="1" lang="en-US" altLang="ja-JP" baseline="-25000" dirty="0" err="1"/>
              <a:t>e</a:t>
            </a:r>
            <a:r>
              <a:rPr kumimoji="1" lang="en-US" altLang="ja-JP" dirty="0" err="1">
                <a:latin typeface="Symbol" panose="05050102010706020507" pitchFamily="18" charset="2"/>
              </a:rPr>
              <a:t>s</a:t>
            </a:r>
            <a:r>
              <a:rPr kumimoji="1" lang="en-US" altLang="ja-JP" baseline="-25000" dirty="0" err="1"/>
              <a:t>z</a:t>
            </a:r>
            <a:r>
              <a:rPr kumimoji="1" lang="en-US" altLang="ja-JP" dirty="0"/>
              <a:t>/c=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9850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4AD2A3-BA2C-29AE-C20D-454383A45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27" y="2882415"/>
            <a:ext cx="11382487" cy="1325563"/>
          </a:xfrm>
        </p:spPr>
        <p:txBody>
          <a:bodyPr>
            <a:noAutofit/>
          </a:bodyPr>
          <a:lstStyle/>
          <a:p>
            <a:r>
              <a:rPr kumimoji="1" lang="en-US" altLang="ja-JP" sz="7200" b="1" dirty="0">
                <a:solidFill>
                  <a:schemeClr val="accent5"/>
                </a:solidFill>
              </a:rPr>
              <a:t>Thank you for your attention</a:t>
            </a:r>
            <a:endParaRPr kumimoji="1" lang="ja-JP" altLang="en-US" sz="7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51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20056" y="9054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altLang="ja-JP" sz="3600" dirty="0"/>
              <a:t>Simulated threshold electron density (</a:t>
            </a:r>
            <a:r>
              <a:rPr lang="en-US" altLang="ja-JP" sz="3600" dirty="0">
                <a:solidFill>
                  <a:schemeClr val="accent1"/>
                </a:solidFill>
              </a:rPr>
              <a:t>before</a:t>
            </a:r>
            <a:r>
              <a:rPr lang="en-US" altLang="ja-JP" sz="3600" dirty="0"/>
              <a:t>/</a:t>
            </a:r>
            <a:r>
              <a:rPr lang="en-US" altLang="ja-JP" sz="3600" dirty="0">
                <a:solidFill>
                  <a:schemeClr val="accent6"/>
                </a:solidFill>
              </a:rPr>
              <a:t>after</a:t>
            </a:r>
            <a:r>
              <a:rPr lang="en-US" altLang="ja-JP" sz="3600" dirty="0"/>
              <a:t> permanent magnet installation)</a:t>
            </a:r>
            <a:endParaRPr lang="ja-JP" altLang="en-US" sz="36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60742" y="1374189"/>
            <a:ext cx="7886700" cy="4000205"/>
          </a:xfrm>
        </p:spPr>
        <p:txBody>
          <a:bodyPr/>
          <a:lstStyle/>
          <a:p>
            <a:r>
              <a:rPr kumimoji="1" lang="en-US" altLang="ja-JP" dirty="0" err="1"/>
              <a:t>N</a:t>
            </a:r>
            <a:r>
              <a:rPr kumimoji="1" lang="en-US" altLang="ja-JP" baseline="-25000" dirty="0" err="1"/>
              <a:t>b</a:t>
            </a:r>
            <a:r>
              <a:rPr kumimoji="1" lang="en-US" altLang="ja-JP" dirty="0"/>
              <a:t>=600, </a:t>
            </a:r>
            <a:r>
              <a:rPr lang="en-US" altLang="ja-JP" dirty="0">
                <a:latin typeface="Symbol" panose="05050102010706020507" pitchFamily="18" charset="2"/>
              </a:rPr>
              <a:t>e</a:t>
            </a:r>
            <a:r>
              <a:rPr kumimoji="1" lang="en-US" altLang="ja-JP" baseline="-25000" dirty="0"/>
              <a:t>x</a:t>
            </a:r>
            <a:r>
              <a:rPr kumimoji="1" lang="en-US" altLang="ja-JP" dirty="0"/>
              <a:t>=2nm, </a:t>
            </a:r>
            <a:r>
              <a:rPr lang="en-US" altLang="ja-JP" dirty="0" err="1">
                <a:latin typeface="Symbol" panose="05050102010706020507" pitchFamily="18" charset="2"/>
              </a:rPr>
              <a:t>e</a:t>
            </a:r>
            <a:r>
              <a:rPr kumimoji="1" lang="en-US" altLang="ja-JP" baseline="-25000" dirty="0" err="1"/>
              <a:t>y</a:t>
            </a:r>
            <a:r>
              <a:rPr kumimoji="1" lang="en-US" altLang="ja-JP" dirty="0"/>
              <a:t>=15pm, </a:t>
            </a:r>
            <a:r>
              <a:rPr lang="en-US" altLang="ja-JP" dirty="0" err="1">
                <a:latin typeface="Symbol" panose="05050102010706020507" pitchFamily="18" charset="2"/>
              </a:rPr>
              <a:t>s</a:t>
            </a:r>
            <a:r>
              <a:rPr lang="en-US" altLang="ja-JP" baseline="-25000" dirty="0" err="1"/>
              <a:t>z</a:t>
            </a:r>
            <a:r>
              <a:rPr lang="en-US" altLang="ja-JP" baseline="-25000" dirty="0"/>
              <a:t> </a:t>
            </a:r>
            <a:r>
              <a:rPr kumimoji="1" lang="en-US" altLang="ja-JP" dirty="0"/>
              <a:t>=6mm, </a:t>
            </a:r>
            <a:r>
              <a:rPr kumimoji="1" lang="en-US" altLang="ja-JP" dirty="0">
                <a:latin typeface="Symbol" panose="05050102010706020507" pitchFamily="18" charset="2"/>
              </a:rPr>
              <a:t>n</a:t>
            </a:r>
            <a:r>
              <a:rPr kumimoji="1" lang="en-US" altLang="ja-JP" baseline="-25000" dirty="0"/>
              <a:t>s</a:t>
            </a:r>
            <a:r>
              <a:rPr kumimoji="1" lang="en-US" altLang="ja-JP" dirty="0"/>
              <a:t>=0.019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231466"/>
              </p:ext>
            </p:extLst>
          </p:nvPr>
        </p:nvGraphicFramePr>
        <p:xfrm>
          <a:off x="459498" y="1936323"/>
          <a:ext cx="10311124" cy="3385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19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08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46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2739">
                <a:tc>
                  <a:txBody>
                    <a:bodyPr/>
                    <a:lstStyle/>
                    <a:p>
                      <a:r>
                        <a:rPr kumimoji="1" lang="en-US" altLang="ja-JP" dirty="0" err="1"/>
                        <a:t>N</a:t>
                      </a:r>
                      <a:r>
                        <a:rPr kumimoji="1" lang="en-US" altLang="ja-JP" baseline="-25000" dirty="0" err="1"/>
                        <a:t>p,th</a:t>
                      </a:r>
                      <a:endParaRPr kumimoji="1" lang="en-US" altLang="ja-JP" baseline="-250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(10</a:t>
                      </a:r>
                      <a:r>
                        <a:rPr kumimoji="1" lang="en-US" altLang="ja-JP" baseline="30000" dirty="0"/>
                        <a:t>10</a:t>
                      </a:r>
                      <a:r>
                        <a:rPr kumimoji="1" lang="en-US" altLang="ja-JP" dirty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latin typeface="Symbol" panose="05050102010706020507" pitchFamily="18" charset="2"/>
                        </a:rPr>
                        <a:t>w</a:t>
                      </a:r>
                      <a:r>
                        <a:rPr kumimoji="1" lang="en-US" altLang="ja-JP" baseline="-25000" dirty="0"/>
                        <a:t>e</a:t>
                      </a:r>
                      <a:r>
                        <a:rPr kumimoji="1" lang="en-US" altLang="ja-JP" dirty="0"/>
                        <a:t>/2</a:t>
                      </a:r>
                      <a:r>
                        <a:rPr kumimoji="1" lang="en-US" altLang="ja-JP" dirty="0">
                          <a:latin typeface="Symbol" panose="05050102010706020507" pitchFamily="18" charset="2"/>
                        </a:rPr>
                        <a:t>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latin typeface="+mn-lt"/>
                        </a:rPr>
                        <a:t>(GHz)</a:t>
                      </a:r>
                      <a:endParaRPr kumimoji="1" lang="ja-JP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>
                          <a:latin typeface="Symbol" panose="05050102010706020507" pitchFamily="18" charset="2"/>
                        </a:rPr>
                        <a:t>w</a:t>
                      </a:r>
                      <a:r>
                        <a:rPr kumimoji="1" lang="en-US" altLang="ja-JP" baseline="-25000" dirty="0" err="1"/>
                        <a:t>e</a:t>
                      </a:r>
                      <a:r>
                        <a:rPr kumimoji="1" lang="en-US" altLang="ja-JP" dirty="0" err="1">
                          <a:latin typeface="Symbol" panose="05050102010706020507" pitchFamily="18" charset="2"/>
                        </a:rPr>
                        <a:t>s</a:t>
                      </a:r>
                      <a:r>
                        <a:rPr kumimoji="1" lang="en-US" altLang="ja-JP" baseline="-25000" dirty="0" err="1"/>
                        <a:t>z</a:t>
                      </a:r>
                      <a:r>
                        <a:rPr kumimoji="1" lang="en-US" altLang="ja-JP" dirty="0"/>
                        <a:t>/c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>
                          <a:latin typeface="Symbol" panose="05050102010706020507" pitchFamily="18" charset="2"/>
                        </a:rPr>
                        <a:t>r</a:t>
                      </a:r>
                      <a:r>
                        <a:rPr kumimoji="1" lang="en-US" altLang="ja-JP" baseline="-25000" dirty="0" err="1"/>
                        <a:t>eth</a:t>
                      </a:r>
                      <a:r>
                        <a:rPr kumimoji="1" lang="en-US" altLang="ja-JP" dirty="0"/>
                        <a:t> (Q=10)</a:t>
                      </a:r>
                    </a:p>
                    <a:p>
                      <a:r>
                        <a:rPr kumimoji="1" lang="en-US" altLang="ja-JP" dirty="0"/>
                        <a:t>(10</a:t>
                      </a:r>
                      <a:r>
                        <a:rPr kumimoji="1" lang="en-US" altLang="ja-JP" baseline="30000" dirty="0"/>
                        <a:t>11</a:t>
                      </a:r>
                      <a:r>
                        <a:rPr kumimoji="1" lang="en-US" altLang="ja-JP" dirty="0"/>
                        <a:t>m</a:t>
                      </a:r>
                      <a:r>
                        <a:rPr kumimoji="1" lang="en-US" altLang="ja-JP" baseline="30000" dirty="0"/>
                        <a:t>-3</a:t>
                      </a:r>
                      <a:r>
                        <a:rPr kumimoji="1" lang="en-US" altLang="ja-JP" dirty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>
                          <a:latin typeface="Symbol" panose="05050102010706020507" pitchFamily="18" charset="2"/>
                        </a:rPr>
                        <a:t>r</a:t>
                      </a:r>
                      <a:r>
                        <a:rPr kumimoji="1" lang="en-US" altLang="ja-JP" baseline="-25000" dirty="0" err="1"/>
                        <a:t>eth</a:t>
                      </a:r>
                      <a:r>
                        <a:rPr kumimoji="1" lang="en-US" altLang="ja-JP" dirty="0"/>
                        <a:t> (Q=6)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(10</a:t>
                      </a:r>
                      <a:r>
                        <a:rPr kumimoji="1" lang="en-US" altLang="ja-JP" baseline="30000" dirty="0"/>
                        <a:t>11</a:t>
                      </a:r>
                      <a:r>
                        <a:rPr kumimoji="1" lang="en-US" altLang="ja-JP" dirty="0"/>
                        <a:t>m</a:t>
                      </a:r>
                      <a:r>
                        <a:rPr kumimoji="1" lang="en-US" altLang="ja-JP" baseline="30000" dirty="0"/>
                        <a:t>-3</a:t>
                      </a:r>
                      <a:r>
                        <a:rPr kumimoji="1" lang="en-US" altLang="ja-JP" dirty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>
                          <a:latin typeface="Symbol" panose="05050102010706020507" pitchFamily="18" charset="2"/>
                        </a:rPr>
                        <a:t>r</a:t>
                      </a:r>
                      <a:r>
                        <a:rPr kumimoji="1" lang="en-US" altLang="ja-JP" baseline="-25000" dirty="0" err="1"/>
                        <a:t>eth</a:t>
                      </a:r>
                      <a:r>
                        <a:rPr kumimoji="1" lang="en-US" altLang="ja-JP" dirty="0"/>
                        <a:t> (</a:t>
                      </a:r>
                      <a:r>
                        <a:rPr kumimoji="1" lang="en-US" altLang="ja-JP" dirty="0" err="1"/>
                        <a:t>Simu</a:t>
                      </a:r>
                      <a:r>
                        <a:rPr kumimoji="1" lang="en-US" altLang="ja-JP" dirty="0"/>
                        <a:t>)</a:t>
                      </a:r>
                    </a:p>
                    <a:p>
                      <a:r>
                        <a:rPr kumimoji="1" lang="en-US" altLang="ja-JP" dirty="0"/>
                        <a:t>(10</a:t>
                      </a:r>
                      <a:r>
                        <a:rPr kumimoji="1" lang="en-US" altLang="ja-JP" baseline="30000" dirty="0"/>
                        <a:t>11</a:t>
                      </a:r>
                      <a:r>
                        <a:rPr kumimoji="1" lang="en-US" altLang="ja-JP" dirty="0"/>
                        <a:t>m</a:t>
                      </a:r>
                      <a:r>
                        <a:rPr kumimoji="1" lang="en-US" altLang="ja-JP" baseline="30000" dirty="0"/>
                        <a:t>-3</a:t>
                      </a:r>
                      <a:r>
                        <a:rPr kumimoji="1" lang="en-US" altLang="ja-JP" dirty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spacing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/>
                        <a:t>I</a:t>
                      </a:r>
                      <a:r>
                        <a:rPr kumimoji="1" lang="en-US" altLang="ja-JP" baseline="-25000" dirty="0" err="1"/>
                        <a:t>p,th</a:t>
                      </a:r>
                      <a:r>
                        <a:rPr kumimoji="1" lang="en-US" altLang="ja-JP" dirty="0"/>
                        <a:t> (mA)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1.6</a:t>
                      </a:r>
                      <a:endParaRPr kumimoji="1" lang="en-US" altLang="ja-JP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7.7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1.91</a:t>
                      </a:r>
                      <a:endParaRPr kumimoji="1" lang="ja-JP" alt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2.45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3.2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 (4ns)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160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2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2.1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8.9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1.65</a:t>
                      </a:r>
                      <a:endParaRPr kumimoji="1" lang="ja-JP" alt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2.45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3.4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 (6ns)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/>
                        <a:t>2.7</a:t>
                      </a:r>
                      <a:endParaRPr lang="en-US" altLang="ja-JP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10.1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1.47</a:t>
                      </a:r>
                      <a:endParaRPr kumimoji="1" lang="ja-JP" alt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2.45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3.6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 (8ns)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260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2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5.2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14.0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1.47</a:t>
                      </a:r>
                      <a:endParaRPr kumimoji="1" lang="ja-JP" alt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2.45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 (12ns)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500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2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2.1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71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8.9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1.65</a:t>
                      </a:r>
                      <a:endParaRPr kumimoji="1" lang="ja-JP" alt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2.45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3.4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 (4ns)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200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2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3.65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91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11.5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1.47</a:t>
                      </a:r>
                      <a:endParaRPr kumimoji="1" lang="ja-JP" alt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2.45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3.8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 (6ns)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350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aseline="0"/>
                        <a:t>6.25</a:t>
                      </a:r>
                      <a:endParaRPr lang="en-US" altLang="ja-JP" sz="1800" baseline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122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/>
                        <a:t>15.3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1.47</a:t>
                      </a:r>
                      <a:endParaRPr kumimoji="1" lang="ja-JP" alt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2.45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4.2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 (8ns)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&gt;600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865" y="5663717"/>
            <a:ext cx="2615847" cy="70001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019" y="5598140"/>
            <a:ext cx="2147182" cy="83116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8026402" y="6045631"/>
            <a:ext cx="1467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6</a:t>
            </a:r>
            <a:endParaRPr lang="ja-JP" altLang="en-US" dirty="0"/>
          </a:p>
        </p:txBody>
      </p:sp>
      <p:sp>
        <p:nvSpPr>
          <p:cNvPr id="5" name="左カーブ矢印 4"/>
          <p:cNvSpPr/>
          <p:nvPr/>
        </p:nvSpPr>
        <p:spPr>
          <a:xfrm>
            <a:off x="10872895" y="2703697"/>
            <a:ext cx="312157" cy="1699592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9" name="左カーブ矢印 8"/>
          <p:cNvSpPr/>
          <p:nvPr/>
        </p:nvSpPr>
        <p:spPr>
          <a:xfrm>
            <a:off x="10843861" y="3128595"/>
            <a:ext cx="312157" cy="1699592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0" name="左カーブ矢印 9"/>
          <p:cNvSpPr/>
          <p:nvPr/>
        </p:nvSpPr>
        <p:spPr>
          <a:xfrm>
            <a:off x="10901929" y="3553493"/>
            <a:ext cx="312157" cy="1699592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23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52830"/>
            <a:ext cx="10515600" cy="789907"/>
          </a:xfrm>
        </p:spPr>
        <p:txBody>
          <a:bodyPr/>
          <a:lstStyle/>
          <a:p>
            <a:r>
              <a:rPr lang="ja-JP" altLang="en-US" dirty="0"/>
              <a:t>チェンバー内の電子数シミュレーション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517" y="846027"/>
            <a:ext cx="10515600" cy="4351338"/>
          </a:xfrm>
        </p:spPr>
        <p:txBody>
          <a:bodyPr/>
          <a:lstStyle/>
          <a:p>
            <a:r>
              <a:rPr lang="ja-JP" altLang="en-US" dirty="0"/>
              <a:t>放射光が当たっている場所（アンテチェンバースロット最奥部</a:t>
            </a:r>
            <a:r>
              <a:rPr lang="en-US" altLang="ja-JP" dirty="0"/>
              <a:t>)</a:t>
            </a:r>
            <a:r>
              <a:rPr lang="ja-JP" altLang="en-US" dirty="0"/>
              <a:t>から電子が放出される。数を</a:t>
            </a:r>
            <a:r>
              <a:rPr lang="en-US" altLang="ja-JP" dirty="0"/>
              <a:t>1</a:t>
            </a:r>
            <a:r>
              <a:rPr lang="ja-JP" altLang="en-US" dirty="0"/>
              <a:t>単位とする。</a:t>
            </a:r>
            <a:endParaRPr lang="en-US" altLang="ja-JP" dirty="0"/>
          </a:p>
          <a:p>
            <a:r>
              <a:rPr kumimoji="1" lang="en-US" altLang="ja-JP" dirty="0"/>
              <a:t>N</a:t>
            </a:r>
            <a:r>
              <a:rPr kumimoji="1" lang="en-US" altLang="ja-JP" baseline="-25000" dirty="0"/>
              <a:t>p</a:t>
            </a:r>
            <a:r>
              <a:rPr kumimoji="1" lang="en-US" altLang="ja-JP" dirty="0"/>
              <a:t>=3.13x10</a:t>
            </a:r>
            <a:r>
              <a:rPr kumimoji="1" lang="en-US" altLang="ja-JP" baseline="30000" dirty="0"/>
              <a:t>10</a:t>
            </a:r>
            <a:r>
              <a:rPr kumimoji="1" lang="en-US" altLang="ja-JP" dirty="0"/>
              <a:t> (0.5mA/bunch), </a:t>
            </a:r>
            <a:r>
              <a:rPr lang="en-US" altLang="ja-JP" dirty="0"/>
              <a:t>6ns spacing,  </a:t>
            </a:r>
            <a:r>
              <a:rPr lang="en-US" altLang="ja-JP" dirty="0" err="1">
                <a:latin typeface="Symbol" panose="05050102010706020507" pitchFamily="18" charset="2"/>
              </a:rPr>
              <a:t>l</a:t>
            </a:r>
            <a:r>
              <a:rPr lang="en-US" altLang="ja-JP" baseline="-25000" dirty="0" err="1"/>
              <a:t>p</a:t>
            </a:r>
            <a:r>
              <a:rPr lang="en-US" altLang="ja-JP" dirty="0"/>
              <a:t>=1.74x10</a:t>
            </a:r>
            <a:r>
              <a:rPr lang="en-US" altLang="ja-JP" baseline="30000" dirty="0"/>
              <a:t>10</a:t>
            </a:r>
            <a:r>
              <a:rPr lang="en-US" altLang="ja-JP" dirty="0"/>
              <a:t> m</a:t>
            </a:r>
            <a:r>
              <a:rPr lang="en-US" altLang="ja-JP" baseline="30000" dirty="0"/>
              <a:t>-1</a:t>
            </a:r>
            <a:r>
              <a:rPr kumimoji="1" lang="en-US" altLang="ja-JP" dirty="0"/>
              <a:t>.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Weak space charge limit</a:t>
            </a:r>
            <a:r>
              <a:rPr lang="en-US" altLang="ja-JP" dirty="0"/>
              <a:t>, production rate 5x10</a:t>
            </a:r>
            <a:r>
              <a:rPr lang="en-US" altLang="ja-JP" baseline="30000" dirty="0"/>
              <a:t>5</a:t>
            </a:r>
            <a:r>
              <a:rPr lang="en-US" altLang="ja-JP" dirty="0"/>
              <a:t>m</a:t>
            </a:r>
            <a:r>
              <a:rPr lang="en-US" altLang="ja-JP" baseline="30000" dirty="0"/>
              <a:t>-1</a:t>
            </a:r>
            <a:r>
              <a:rPr lang="en-US" altLang="ja-JP" dirty="0"/>
              <a:t>/bunch</a:t>
            </a:r>
          </a:p>
          <a:p>
            <a:r>
              <a:rPr kumimoji="1" lang="en-US" altLang="ja-JP" dirty="0"/>
              <a:t>No secondary, no reflected electrons.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785" y="3400096"/>
            <a:ext cx="4756532" cy="332126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900" y="3400095"/>
            <a:ext cx="4753265" cy="332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20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52830"/>
            <a:ext cx="10515600" cy="789907"/>
          </a:xfrm>
        </p:spPr>
        <p:txBody>
          <a:bodyPr/>
          <a:lstStyle/>
          <a:p>
            <a:r>
              <a:rPr lang="ja-JP" altLang="en-US" dirty="0"/>
              <a:t>チェンバー内の電子数シミュレーション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3400" y="1155032"/>
            <a:ext cx="10515600" cy="4351338"/>
          </a:xfrm>
        </p:spPr>
        <p:txBody>
          <a:bodyPr/>
          <a:lstStyle/>
          <a:p>
            <a:r>
              <a:rPr lang="ja-JP" altLang="en-US" dirty="0"/>
              <a:t>放射光が当たっている場所（アンテチェンバースロット最奥部</a:t>
            </a:r>
            <a:r>
              <a:rPr lang="en-US" altLang="ja-JP" dirty="0"/>
              <a:t>)</a:t>
            </a:r>
            <a:r>
              <a:rPr lang="ja-JP" altLang="en-US" dirty="0"/>
              <a:t>から電子が放出される。数を</a:t>
            </a:r>
            <a:r>
              <a:rPr lang="en-US" altLang="ja-JP" dirty="0"/>
              <a:t>1</a:t>
            </a:r>
            <a:r>
              <a:rPr lang="ja-JP" altLang="en-US" dirty="0"/>
              <a:t>単位とする。</a:t>
            </a:r>
            <a:endParaRPr lang="en-US" altLang="ja-JP" dirty="0"/>
          </a:p>
          <a:p>
            <a:r>
              <a:rPr kumimoji="1" lang="en-US" altLang="ja-JP" dirty="0"/>
              <a:t>N</a:t>
            </a:r>
            <a:r>
              <a:rPr kumimoji="1" lang="en-US" altLang="ja-JP" baseline="-25000" dirty="0"/>
              <a:t>p</a:t>
            </a:r>
            <a:r>
              <a:rPr kumimoji="1" lang="en-US" altLang="ja-JP" dirty="0"/>
              <a:t>=3.13x10</a:t>
            </a:r>
            <a:r>
              <a:rPr kumimoji="1" lang="en-US" altLang="ja-JP" baseline="30000" dirty="0"/>
              <a:t>10</a:t>
            </a:r>
            <a:r>
              <a:rPr kumimoji="1" lang="en-US" altLang="ja-JP" dirty="0"/>
              <a:t> (0.5mA/bunch), </a:t>
            </a:r>
            <a:r>
              <a:rPr lang="en-US" altLang="ja-JP" dirty="0"/>
              <a:t>6ns spacing,  </a:t>
            </a:r>
            <a:r>
              <a:rPr lang="en-US" altLang="ja-JP" dirty="0" err="1">
                <a:latin typeface="Symbol" panose="05050102010706020507" pitchFamily="18" charset="2"/>
              </a:rPr>
              <a:t>l</a:t>
            </a:r>
            <a:r>
              <a:rPr lang="en-US" altLang="ja-JP" baseline="-25000" dirty="0" err="1"/>
              <a:t>p</a:t>
            </a:r>
            <a:r>
              <a:rPr lang="en-US" altLang="ja-JP" dirty="0"/>
              <a:t>=1.74x10</a:t>
            </a:r>
            <a:r>
              <a:rPr lang="en-US" altLang="ja-JP" baseline="30000" dirty="0"/>
              <a:t>10</a:t>
            </a:r>
            <a:r>
              <a:rPr lang="en-US" altLang="ja-JP" dirty="0"/>
              <a:t> m</a:t>
            </a:r>
            <a:r>
              <a:rPr lang="en-US" altLang="ja-JP" baseline="30000" dirty="0"/>
              <a:t>-1</a:t>
            </a:r>
            <a:r>
              <a:rPr kumimoji="1" lang="en-US" altLang="ja-JP" dirty="0"/>
              <a:t>.</a:t>
            </a:r>
          </a:p>
          <a:p>
            <a:r>
              <a:rPr lang="en-US" altLang="ja-JP" dirty="0"/>
              <a:t>Production rate, 0.016 e-/m/e+, </a:t>
            </a:r>
            <a:r>
              <a:rPr lang="en-US" altLang="ja-JP" dirty="0">
                <a:solidFill>
                  <a:srgbClr val="FF0000"/>
                </a:solidFill>
              </a:rPr>
              <a:t>5x10</a:t>
            </a:r>
            <a:r>
              <a:rPr lang="en-US" altLang="ja-JP" baseline="30000" dirty="0">
                <a:solidFill>
                  <a:srgbClr val="FF0000"/>
                </a:solidFill>
              </a:rPr>
              <a:t>8</a:t>
            </a:r>
            <a:r>
              <a:rPr lang="en-US" altLang="ja-JP" dirty="0"/>
              <a:t>m</a:t>
            </a:r>
            <a:r>
              <a:rPr lang="en-US" altLang="ja-JP" baseline="30000" dirty="0"/>
              <a:t>-1</a:t>
            </a:r>
            <a:r>
              <a:rPr lang="en-US" altLang="ja-JP" dirty="0"/>
              <a:t>/bunch.</a:t>
            </a:r>
          </a:p>
          <a:p>
            <a:r>
              <a:rPr kumimoji="1" lang="en-US" altLang="ja-JP" dirty="0"/>
              <a:t>No secondary, no reflected electrons.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51" y="3541985"/>
            <a:ext cx="4642741" cy="321912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987" y="3541985"/>
            <a:ext cx="4559942" cy="32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84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52830"/>
            <a:ext cx="10515600" cy="789907"/>
          </a:xfrm>
        </p:spPr>
        <p:txBody>
          <a:bodyPr/>
          <a:lstStyle/>
          <a:p>
            <a:r>
              <a:rPr lang="ja-JP" altLang="en-US" dirty="0"/>
              <a:t>チェンバー内の電子数シミュレーション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3400" y="1155032"/>
            <a:ext cx="10515600" cy="4351338"/>
          </a:xfrm>
        </p:spPr>
        <p:txBody>
          <a:bodyPr/>
          <a:lstStyle/>
          <a:p>
            <a:r>
              <a:rPr lang="ja-JP" altLang="en-US" dirty="0"/>
              <a:t>放射光が当たっている場所（アンテチェンバースロット最奥部</a:t>
            </a:r>
            <a:r>
              <a:rPr lang="en-US" altLang="ja-JP" dirty="0"/>
              <a:t>)</a:t>
            </a:r>
            <a:r>
              <a:rPr lang="ja-JP" altLang="en-US" dirty="0"/>
              <a:t>から電子が放出される。数を</a:t>
            </a:r>
            <a:r>
              <a:rPr lang="en-US" altLang="ja-JP" dirty="0"/>
              <a:t>1</a:t>
            </a:r>
            <a:r>
              <a:rPr lang="ja-JP" altLang="en-US" dirty="0"/>
              <a:t>単位とする。</a:t>
            </a:r>
            <a:endParaRPr lang="en-US" altLang="ja-JP" dirty="0"/>
          </a:p>
          <a:p>
            <a:r>
              <a:rPr kumimoji="1" lang="en-US" altLang="ja-JP" dirty="0"/>
              <a:t>N</a:t>
            </a:r>
            <a:r>
              <a:rPr kumimoji="1" lang="en-US" altLang="ja-JP" baseline="-25000" dirty="0"/>
              <a:t>p</a:t>
            </a:r>
            <a:r>
              <a:rPr kumimoji="1" lang="en-US" altLang="ja-JP" dirty="0"/>
              <a:t>=3.13x10</a:t>
            </a:r>
            <a:r>
              <a:rPr kumimoji="1" lang="en-US" altLang="ja-JP" baseline="30000" dirty="0"/>
              <a:t>10</a:t>
            </a:r>
            <a:r>
              <a:rPr kumimoji="1" lang="en-US" altLang="ja-JP" dirty="0"/>
              <a:t> (0.5mA/bunch), </a:t>
            </a:r>
            <a:r>
              <a:rPr lang="en-US" altLang="ja-JP" dirty="0"/>
              <a:t>6ns spacing,  </a:t>
            </a:r>
            <a:r>
              <a:rPr lang="en-US" altLang="ja-JP" dirty="0" err="1">
                <a:latin typeface="Symbol" panose="05050102010706020507" pitchFamily="18" charset="2"/>
              </a:rPr>
              <a:t>l</a:t>
            </a:r>
            <a:r>
              <a:rPr lang="en-US" altLang="ja-JP" baseline="-25000" dirty="0" err="1"/>
              <a:t>p</a:t>
            </a:r>
            <a:r>
              <a:rPr lang="en-US" altLang="ja-JP" dirty="0"/>
              <a:t>=1.74x10</a:t>
            </a:r>
            <a:r>
              <a:rPr lang="en-US" altLang="ja-JP" baseline="30000" dirty="0"/>
              <a:t>10</a:t>
            </a:r>
            <a:r>
              <a:rPr lang="en-US" altLang="ja-JP" dirty="0"/>
              <a:t> m</a:t>
            </a:r>
            <a:r>
              <a:rPr lang="en-US" altLang="ja-JP" baseline="30000" dirty="0"/>
              <a:t>-1</a:t>
            </a:r>
            <a:r>
              <a:rPr kumimoji="1" lang="en-US" altLang="ja-JP" dirty="0"/>
              <a:t>.</a:t>
            </a:r>
          </a:p>
          <a:p>
            <a:r>
              <a:rPr lang="en-US" altLang="ja-JP" dirty="0"/>
              <a:t>Production rate, 0.016 e-/m/e+, </a:t>
            </a:r>
            <a:r>
              <a:rPr lang="en-US" altLang="ja-JP" dirty="0">
                <a:solidFill>
                  <a:srgbClr val="FF0000"/>
                </a:solidFill>
              </a:rPr>
              <a:t>5x10</a:t>
            </a:r>
            <a:r>
              <a:rPr lang="en-US" altLang="ja-JP" baseline="30000" dirty="0">
                <a:solidFill>
                  <a:srgbClr val="FF0000"/>
                </a:solidFill>
              </a:rPr>
              <a:t>8</a:t>
            </a:r>
            <a:r>
              <a:rPr lang="en-US" altLang="ja-JP" dirty="0"/>
              <a:t>m</a:t>
            </a:r>
            <a:r>
              <a:rPr lang="en-US" altLang="ja-JP" baseline="30000" dirty="0"/>
              <a:t>-1</a:t>
            </a:r>
            <a:r>
              <a:rPr lang="en-US" altLang="ja-JP" dirty="0"/>
              <a:t>/bunch.</a:t>
            </a:r>
          </a:p>
          <a:p>
            <a:r>
              <a:rPr lang="en-US" altLang="ja-JP" dirty="0"/>
              <a:t>S</a:t>
            </a:r>
            <a:r>
              <a:rPr kumimoji="1" lang="en-US" altLang="ja-JP" dirty="0"/>
              <a:t>econdary SEY=1.2, reflected electrons 0.7.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286" y="3552497"/>
            <a:ext cx="4549913" cy="32036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392" y="3552497"/>
            <a:ext cx="4638201" cy="324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47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52830"/>
            <a:ext cx="10515600" cy="789907"/>
          </a:xfrm>
        </p:spPr>
        <p:txBody>
          <a:bodyPr/>
          <a:lstStyle/>
          <a:p>
            <a:r>
              <a:rPr lang="ja-JP" altLang="en-US" dirty="0"/>
              <a:t>チェンバー内の電子数シミュレーション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3400" y="1155032"/>
            <a:ext cx="10515600" cy="4351338"/>
          </a:xfrm>
        </p:spPr>
        <p:txBody>
          <a:bodyPr/>
          <a:lstStyle/>
          <a:p>
            <a:r>
              <a:rPr lang="ja-JP" altLang="en-US" dirty="0"/>
              <a:t>放射光が当たっている場所（アンテチェンバースロット最奥部</a:t>
            </a:r>
            <a:r>
              <a:rPr lang="en-US" altLang="ja-JP" dirty="0"/>
              <a:t>)</a:t>
            </a:r>
            <a:r>
              <a:rPr lang="ja-JP" altLang="en-US" dirty="0"/>
              <a:t>から電子が放出される。数を</a:t>
            </a:r>
            <a:r>
              <a:rPr lang="en-US" altLang="ja-JP" dirty="0"/>
              <a:t>1</a:t>
            </a:r>
            <a:r>
              <a:rPr lang="ja-JP" altLang="en-US" dirty="0"/>
              <a:t>単位とする。</a:t>
            </a:r>
            <a:endParaRPr lang="en-US" altLang="ja-JP" dirty="0"/>
          </a:p>
          <a:p>
            <a:r>
              <a:rPr kumimoji="1" lang="en-US" altLang="ja-JP" dirty="0"/>
              <a:t>N</a:t>
            </a:r>
            <a:r>
              <a:rPr kumimoji="1" lang="en-US" altLang="ja-JP" baseline="-25000" dirty="0"/>
              <a:t>p</a:t>
            </a:r>
            <a:r>
              <a:rPr kumimoji="1" lang="en-US" altLang="ja-JP" dirty="0"/>
              <a:t>=6.26x10</a:t>
            </a:r>
            <a:r>
              <a:rPr kumimoji="1" lang="en-US" altLang="ja-JP" baseline="30000" dirty="0"/>
              <a:t>10</a:t>
            </a:r>
            <a:r>
              <a:rPr kumimoji="1" lang="en-US" altLang="ja-JP" dirty="0"/>
              <a:t> (1mA/bunch), </a:t>
            </a:r>
            <a:r>
              <a:rPr lang="en-US" altLang="ja-JP" dirty="0"/>
              <a:t>6ns spacing,  </a:t>
            </a:r>
            <a:r>
              <a:rPr lang="en-US" altLang="ja-JP" dirty="0" err="1">
                <a:latin typeface="Symbol" panose="05050102010706020507" pitchFamily="18" charset="2"/>
              </a:rPr>
              <a:t>l</a:t>
            </a:r>
            <a:r>
              <a:rPr lang="en-US" altLang="ja-JP" baseline="-25000" dirty="0" err="1"/>
              <a:t>p</a:t>
            </a:r>
            <a:r>
              <a:rPr lang="en-US" altLang="ja-JP" dirty="0"/>
              <a:t>=3.48x10</a:t>
            </a:r>
            <a:r>
              <a:rPr lang="en-US" altLang="ja-JP" baseline="30000" dirty="0"/>
              <a:t>10</a:t>
            </a:r>
            <a:r>
              <a:rPr lang="en-US" altLang="ja-JP" dirty="0"/>
              <a:t> m</a:t>
            </a:r>
            <a:r>
              <a:rPr lang="en-US" altLang="ja-JP" baseline="30000" dirty="0"/>
              <a:t>-1</a:t>
            </a:r>
            <a:r>
              <a:rPr kumimoji="1" lang="en-US" altLang="ja-JP" dirty="0"/>
              <a:t>.</a:t>
            </a:r>
          </a:p>
          <a:p>
            <a:r>
              <a:rPr lang="en-US" altLang="ja-JP" dirty="0"/>
              <a:t>Production rate, 0.016 e-/m/e+, </a:t>
            </a:r>
            <a:r>
              <a:rPr lang="en-US" altLang="ja-JP" dirty="0">
                <a:solidFill>
                  <a:srgbClr val="FF0000"/>
                </a:solidFill>
              </a:rPr>
              <a:t>10x10</a:t>
            </a:r>
            <a:r>
              <a:rPr lang="en-US" altLang="ja-JP" baseline="30000" dirty="0">
                <a:solidFill>
                  <a:srgbClr val="FF0000"/>
                </a:solidFill>
              </a:rPr>
              <a:t>8</a:t>
            </a:r>
            <a:r>
              <a:rPr lang="en-US" altLang="ja-JP" dirty="0"/>
              <a:t>m</a:t>
            </a:r>
            <a:r>
              <a:rPr lang="en-US" altLang="ja-JP" baseline="30000" dirty="0"/>
              <a:t>-1</a:t>
            </a:r>
            <a:r>
              <a:rPr lang="en-US" altLang="ja-JP" dirty="0"/>
              <a:t>/bunch.</a:t>
            </a:r>
          </a:p>
          <a:p>
            <a:r>
              <a:rPr kumimoji="1" lang="en-US" altLang="ja-JP" dirty="0"/>
              <a:t>No secondary, no reflected electrons.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84" y="3573518"/>
            <a:ext cx="4647676" cy="321091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1" y="3573518"/>
            <a:ext cx="4647074" cy="325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3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1A3023-9CDC-433B-D3E9-75791845D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Wake force induced by electron cloud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200550-E76F-BCF3-7DAB-D5C3999ED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Discuss later in detail.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B67D4BB-F0DE-E64D-F60E-752C6CB27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748" y="2968861"/>
            <a:ext cx="3935494" cy="3146879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A6E395A-0855-917E-4366-5761E147B4F9}"/>
              </a:ext>
            </a:extLst>
          </p:cNvPr>
          <p:cNvSpPr/>
          <p:nvPr/>
        </p:nvSpPr>
        <p:spPr>
          <a:xfrm>
            <a:off x="5634294" y="4908548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/>
              <a:t>Q</a:t>
            </a:r>
            <a:r>
              <a:rPr lang="en-US" altLang="ja-JP" baseline="-25000" dirty="0" err="1"/>
              <a:t>nl</a:t>
            </a:r>
            <a:r>
              <a:rPr lang="en-US" altLang="ja-JP" dirty="0"/>
              <a:t>=7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8651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728" y="4697016"/>
            <a:ext cx="2957959" cy="206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14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16" y="2286001"/>
            <a:ext cx="3495973" cy="243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4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93664" y="-42416"/>
            <a:ext cx="8447484" cy="1499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40640" bIns="32147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kumimoji="0" lang="en-US" altLang="ja-JP" sz="4500"/>
              <a:t>KEKB: measurement and simulation of fast head-tail instability</a:t>
            </a:r>
          </a:p>
        </p:txBody>
      </p:sp>
      <p:pic>
        <p:nvPicPr>
          <p:cNvPr id="361477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72" y="3211340"/>
            <a:ext cx="4319736" cy="354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478" name="Rectangle 5"/>
          <p:cNvSpPr>
            <a:spLocks/>
          </p:cNvSpPr>
          <p:nvPr/>
        </p:nvSpPr>
        <p:spPr bwMode="auto">
          <a:xfrm>
            <a:off x="4897190" y="3201293"/>
            <a:ext cx="1705570" cy="2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789" tIns="26789" rIns="72649" bIns="26789"/>
          <a:lstStyle>
            <a:lvl1pPr marL="26988"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spcBef>
                <a:spcPts val="1046"/>
              </a:spcBef>
            </a:pPr>
            <a:r>
              <a:rPr kumimoji="0" lang="en-US" altLang="ja-JP" sz="16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Tail of train</a:t>
            </a:r>
          </a:p>
        </p:txBody>
      </p:sp>
      <p:sp>
        <p:nvSpPr>
          <p:cNvPr id="361479" name="Rectangle 6"/>
          <p:cNvSpPr>
            <a:spLocks/>
          </p:cNvSpPr>
          <p:nvPr/>
        </p:nvSpPr>
        <p:spPr bwMode="auto">
          <a:xfrm>
            <a:off x="4755431" y="4502795"/>
            <a:ext cx="1705570" cy="2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789" tIns="26789" rIns="72649" bIns="26789"/>
          <a:lstStyle>
            <a:lvl1pPr marL="26988"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spcBef>
                <a:spcPts val="1046"/>
              </a:spcBef>
            </a:pPr>
            <a:r>
              <a:rPr kumimoji="0" lang="en-US" altLang="ja-JP" sz="16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Head of train</a:t>
            </a:r>
          </a:p>
        </p:txBody>
      </p:sp>
      <p:sp>
        <p:nvSpPr>
          <p:cNvPr id="361480" name="Rectangle 7"/>
          <p:cNvSpPr>
            <a:spLocks/>
          </p:cNvSpPr>
          <p:nvPr/>
        </p:nvSpPr>
        <p:spPr bwMode="auto">
          <a:xfrm>
            <a:off x="2060898" y="2825130"/>
            <a:ext cx="2643188" cy="2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789" tIns="26789" rIns="72649" bIns="26789"/>
          <a:lstStyle>
            <a:lvl1pPr marL="26988"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spcBef>
                <a:spcPts val="1046"/>
              </a:spcBef>
            </a:pPr>
            <a:r>
              <a:rPr kumimoji="0" lang="en-US" altLang="ja-JP" sz="16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Betatron    sideband </a:t>
            </a:r>
          </a:p>
        </p:txBody>
      </p:sp>
      <p:sp>
        <p:nvSpPr>
          <p:cNvPr id="361481" name="Line 8"/>
          <p:cNvSpPr>
            <a:spLocks noChangeShapeType="1"/>
          </p:cNvSpPr>
          <p:nvPr/>
        </p:nvSpPr>
        <p:spPr bwMode="auto">
          <a:xfrm>
            <a:off x="2515196" y="3103068"/>
            <a:ext cx="1357313" cy="68200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 sz="1266"/>
          </a:p>
        </p:txBody>
      </p:sp>
      <p:sp>
        <p:nvSpPr>
          <p:cNvPr id="361482" name="Line 9"/>
          <p:cNvSpPr>
            <a:spLocks noChangeShapeType="1"/>
          </p:cNvSpPr>
          <p:nvPr/>
        </p:nvSpPr>
        <p:spPr bwMode="auto">
          <a:xfrm>
            <a:off x="3979665" y="3091905"/>
            <a:ext cx="810369" cy="57931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 sz="1266"/>
          </a:p>
        </p:txBody>
      </p:sp>
      <p:sp>
        <p:nvSpPr>
          <p:cNvPr id="361483" name="Line 10"/>
          <p:cNvSpPr>
            <a:spLocks noChangeShapeType="1"/>
          </p:cNvSpPr>
          <p:nvPr/>
        </p:nvSpPr>
        <p:spPr bwMode="auto">
          <a:xfrm>
            <a:off x="2649141" y="3107532"/>
            <a:ext cx="5482828" cy="94654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 sz="1266"/>
          </a:p>
        </p:txBody>
      </p:sp>
      <p:sp>
        <p:nvSpPr>
          <p:cNvPr id="361484" name="Line 11"/>
          <p:cNvSpPr>
            <a:spLocks noChangeShapeType="1"/>
          </p:cNvSpPr>
          <p:nvPr/>
        </p:nvSpPr>
        <p:spPr bwMode="auto">
          <a:xfrm>
            <a:off x="4086821" y="3036095"/>
            <a:ext cx="5107781" cy="72330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 sz="1266"/>
          </a:p>
        </p:txBody>
      </p:sp>
      <p:sp>
        <p:nvSpPr>
          <p:cNvPr id="361485" name="Rectangle 12"/>
          <p:cNvSpPr>
            <a:spLocks/>
          </p:cNvSpPr>
          <p:nvPr/>
        </p:nvSpPr>
        <p:spPr bwMode="auto">
          <a:xfrm>
            <a:off x="5752208" y="1238994"/>
            <a:ext cx="475952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789" tIns="26789" rIns="72649" bIns="26789"/>
          <a:lstStyle>
            <a:lvl1pPr marL="26988"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spcBef>
                <a:spcPts val="1046"/>
              </a:spcBef>
            </a:pPr>
            <a:r>
              <a:rPr kumimoji="0" lang="en-US" altLang="ja-JP" sz="16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Simulation (PEHTS) </a:t>
            </a:r>
          </a:p>
          <a:p>
            <a:pPr>
              <a:spcBef>
                <a:spcPts val="1046"/>
              </a:spcBef>
            </a:pPr>
            <a:r>
              <a:rPr kumimoji="0" lang="en-US" altLang="ja-JP" sz="16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HEADTAIL gave similar results (</a:t>
            </a:r>
            <a:r>
              <a:rPr kumimoji="0" lang="en-US" altLang="ja-JP" sz="1687">
                <a:solidFill>
                  <a:srgbClr val="DA190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E. Beneditto showed large cloud gave nice sideband signal</a:t>
            </a:r>
            <a:r>
              <a:rPr kumimoji="0" lang="en-US" altLang="ja-JP" sz="168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361486" name="Rectangle 13"/>
          <p:cNvSpPr>
            <a:spLocks/>
          </p:cNvSpPr>
          <p:nvPr/>
        </p:nvSpPr>
        <p:spPr bwMode="auto">
          <a:xfrm>
            <a:off x="639962" y="1419821"/>
            <a:ext cx="5107781" cy="110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57150"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/>
            <a:r>
              <a:rPr kumimoji="0" lang="en-US" altLang="ja-JP" sz="239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Beam size blow up observed, and simultaneously synchro-beta sideband observed.</a:t>
            </a:r>
          </a:p>
        </p:txBody>
      </p:sp>
      <p:sp>
        <p:nvSpPr>
          <p:cNvPr id="361487" name="Rectangle 14"/>
          <p:cNvSpPr>
            <a:spLocks/>
          </p:cNvSpPr>
          <p:nvPr/>
        </p:nvSpPr>
        <p:spPr bwMode="auto">
          <a:xfrm>
            <a:off x="3935016" y="3420072"/>
            <a:ext cx="534762" cy="36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40" bIns="0">
            <a:spAutoFit/>
          </a:bodyPr>
          <a:lstStyle>
            <a:lvl1pPr marL="57150"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/>
            <a:r>
              <a:rPr kumimoji="0" lang="en-US" altLang="ja-JP" sz="2391">
                <a:solidFill>
                  <a:srgbClr val="2B5E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&gt;ν</a:t>
            </a:r>
            <a:r>
              <a:rPr kumimoji="0" lang="en-US" altLang="ja-JP" sz="2391" baseline="-6000">
                <a:solidFill>
                  <a:srgbClr val="2B5E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</a:t>
            </a:r>
          </a:p>
        </p:txBody>
      </p:sp>
      <p:sp>
        <p:nvSpPr>
          <p:cNvPr id="361488" name="Line 15"/>
          <p:cNvSpPr>
            <a:spLocks noChangeShapeType="1"/>
          </p:cNvSpPr>
          <p:nvPr/>
        </p:nvSpPr>
        <p:spPr bwMode="auto">
          <a:xfrm rot="10800000" flipH="1">
            <a:off x="3926087" y="3839767"/>
            <a:ext cx="830461" cy="17859"/>
          </a:xfrm>
          <a:prstGeom prst="line">
            <a:avLst/>
          </a:prstGeom>
          <a:noFill/>
          <a:ln w="50800">
            <a:solidFill>
              <a:srgbClr val="1337DC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 sz="1266"/>
          </a:p>
        </p:txBody>
      </p:sp>
      <p:sp>
        <p:nvSpPr>
          <p:cNvPr id="361489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3437" y="3494857"/>
            <a:ext cx="6764238" cy="928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40640" bIns="32147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kumimoji="0" lang="en-US" altLang="ja-JP" sz="1969"/>
          </a:p>
          <a:p>
            <a:r>
              <a:rPr kumimoji="0" lang="en-US" altLang="ja-JP" sz="1969">
                <a:solidFill>
                  <a:srgbClr val="DA6204"/>
                </a:solidFill>
              </a:rPr>
              <a:t>Measurement at KEKB</a:t>
            </a:r>
          </a:p>
        </p:txBody>
      </p:sp>
      <p:sp>
        <p:nvSpPr>
          <p:cNvPr id="361490" name="Rectangle 17"/>
          <p:cNvSpPr>
            <a:spLocks/>
          </p:cNvSpPr>
          <p:nvPr/>
        </p:nvSpPr>
        <p:spPr bwMode="auto">
          <a:xfrm>
            <a:off x="7615165" y="5501185"/>
            <a:ext cx="2575513" cy="45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kumimoji="0" lang="en-US" altLang="ja-JP" sz="2953">
                <a:solidFill>
                  <a:srgbClr val="DD951C"/>
                </a:solidFill>
              </a:rPr>
              <a:t>ρ</a:t>
            </a:r>
            <a:r>
              <a:rPr kumimoji="0" lang="en-US" altLang="ja-JP" sz="2953" baseline="-6000">
                <a:solidFill>
                  <a:srgbClr val="DD951C"/>
                </a:solidFill>
              </a:rPr>
              <a:t>e,th</a:t>
            </a:r>
            <a:r>
              <a:rPr kumimoji="0" lang="en-US" altLang="ja-JP" sz="2953">
                <a:solidFill>
                  <a:srgbClr val="DD951C"/>
                </a:solidFill>
              </a:rPr>
              <a:t>=0.8x10</a:t>
            </a:r>
            <a:r>
              <a:rPr kumimoji="0" lang="en-US" altLang="ja-JP" sz="2953" baseline="32000">
                <a:solidFill>
                  <a:srgbClr val="DD951C"/>
                </a:solidFill>
              </a:rPr>
              <a:t>12</a:t>
            </a:r>
            <a:r>
              <a:rPr kumimoji="0" lang="en-US" altLang="ja-JP" sz="2953">
                <a:solidFill>
                  <a:srgbClr val="DD951C"/>
                </a:solidFill>
              </a:rPr>
              <a:t>m</a:t>
            </a:r>
            <a:r>
              <a:rPr kumimoji="0" lang="en-US" altLang="ja-JP" sz="2953" baseline="32000">
                <a:solidFill>
                  <a:srgbClr val="DD951C"/>
                </a:solidFill>
              </a:rPr>
              <a:t>-3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96067" y="2525005"/>
            <a:ext cx="527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J. Flanagan et al., PRL94, 054801 (2005)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666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26073" y="73813"/>
            <a:ext cx="7886700" cy="840588"/>
          </a:xfrm>
        </p:spPr>
        <p:txBody>
          <a:bodyPr/>
          <a:lstStyle/>
          <a:p>
            <a:r>
              <a:rPr kumimoji="1" lang="en-US" altLang="ja-JP" dirty="0"/>
              <a:t>Phase I commissioning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39362" y="914401"/>
            <a:ext cx="7886700" cy="4351338"/>
          </a:xfrm>
        </p:spPr>
        <p:txBody>
          <a:bodyPr/>
          <a:lstStyle/>
          <a:p>
            <a:r>
              <a:rPr kumimoji="1" lang="en-US" altLang="ja-JP" dirty="0"/>
              <a:t>2017 Feb.-June</a:t>
            </a:r>
            <a:endParaRPr lang="en-US" altLang="ja-JP" dirty="0"/>
          </a:p>
          <a:p>
            <a:r>
              <a:rPr kumimoji="1" lang="en-US" altLang="ja-JP" dirty="0"/>
              <a:t>No collision. Test as two storage rings, e+(LER) and e-(HER).</a:t>
            </a:r>
          </a:p>
          <a:p>
            <a:r>
              <a:rPr lang="en-US" altLang="ja-JP" dirty="0"/>
              <a:t>I=1A(e+) and 0.8A(e-) were stored.</a:t>
            </a:r>
          </a:p>
          <a:p>
            <a:r>
              <a:rPr kumimoji="1" lang="en-US" altLang="ja-JP" dirty="0"/>
              <a:t>Electron cloud studies were performed.</a:t>
            </a:r>
          </a:p>
          <a:p>
            <a:pPr lvl="1"/>
            <a:r>
              <a:rPr lang="en-US" altLang="ja-JP" dirty="0"/>
              <a:t>Beam size blow-up caused</a:t>
            </a:r>
            <a:r>
              <a:rPr lang="ja-JP" altLang="en-US" dirty="0"/>
              <a:t> </a:t>
            </a:r>
            <a:r>
              <a:rPr lang="en-US" altLang="ja-JP" dirty="0"/>
              <a:t>by</a:t>
            </a:r>
            <a:r>
              <a:rPr lang="ja-JP" altLang="en-US" dirty="0"/>
              <a:t> </a:t>
            </a:r>
            <a:r>
              <a:rPr lang="en-US" altLang="ja-JP" dirty="0"/>
              <a:t>electron cloud was seen, but was recovered by permanent solenoid magnets.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2555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79227" y="-17561"/>
            <a:ext cx="7886700" cy="692102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Beam size blow-up in LER</a:t>
            </a:r>
            <a:endParaRPr lang="ja-JP" altLang="en-US" sz="40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291" y="3839158"/>
            <a:ext cx="3786347" cy="301884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503098" y="4172367"/>
            <a:ext cx="3604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June 1, 2016</a:t>
            </a:r>
          </a:p>
          <a:p>
            <a:r>
              <a:rPr lang="en-US" altLang="ja-JP" dirty="0"/>
              <a:t>4 train x150 bunches,  </a:t>
            </a:r>
            <a:r>
              <a:rPr lang="en-US" altLang="ja-JP" dirty="0" err="1">
                <a:solidFill>
                  <a:srgbClr val="FF0000"/>
                </a:solidFill>
              </a:rPr>
              <a:t>N</a:t>
            </a:r>
            <a:r>
              <a:rPr lang="en-US" altLang="ja-JP" baseline="-25000" dirty="0" err="1">
                <a:solidFill>
                  <a:srgbClr val="FF0000"/>
                </a:solidFill>
              </a:rPr>
              <a:t>bunch</a:t>
            </a:r>
            <a:r>
              <a:rPr lang="en-US" altLang="ja-JP" dirty="0">
                <a:solidFill>
                  <a:srgbClr val="FF0000"/>
                </a:solidFill>
              </a:rPr>
              <a:t>=600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746425" y="557109"/>
            <a:ext cx="8519505" cy="864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Beam-size blowup observed in KEKB had been seen in </a:t>
            </a:r>
            <a:r>
              <a:rPr lang="en-US" altLang="ja-JP" dirty="0">
                <a:solidFill>
                  <a:srgbClr val="FF0000"/>
                </a:solidFill>
              </a:rPr>
              <a:t>early stage </a:t>
            </a:r>
            <a:r>
              <a:rPr lang="en-US" altLang="ja-JP" dirty="0"/>
              <a:t>of SuperKEKB commissioning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4245" y="1372585"/>
            <a:ext cx="111556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ja-JP" sz="2000" dirty="0"/>
              <a:t>Threshold I~300mA in Apr 19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000" dirty="0"/>
              <a:t>Electron cloud has been monitored at AL chamber w and w/o </a:t>
            </a:r>
            <a:r>
              <a:rPr lang="en-US" altLang="ja-JP" sz="2000" dirty="0" err="1"/>
              <a:t>TiN</a:t>
            </a:r>
            <a:r>
              <a:rPr lang="en-US" altLang="ja-JP" sz="2000" dirty="0"/>
              <a:t> coating 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000" dirty="0"/>
              <a:t>Aluminum bellows, which were not coated by </a:t>
            </a:r>
            <a:r>
              <a:rPr lang="en-US" altLang="ja-JP" sz="2000" dirty="0" err="1"/>
              <a:t>TiN</a:t>
            </a:r>
            <a:r>
              <a:rPr lang="en-US" altLang="ja-JP" sz="2000" dirty="0"/>
              <a:t>, were suspected as an electron source.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000" dirty="0">
                <a:solidFill>
                  <a:srgbClr val="FF0000"/>
                </a:solidFill>
              </a:rPr>
              <a:t>Permanent magnets were installed at the aluminum bellows</a:t>
            </a:r>
            <a:r>
              <a:rPr lang="en-US" altLang="ja-JP" sz="2000" dirty="0"/>
              <a:t>.(Y. </a:t>
            </a:r>
            <a:r>
              <a:rPr lang="en-US" altLang="ja-JP" sz="2000" dirty="0" err="1"/>
              <a:t>Suetsugu</a:t>
            </a:r>
            <a:r>
              <a:rPr lang="en-US" altLang="ja-JP" sz="2000" dirty="0"/>
              <a:t> et al.)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000" dirty="0">
                <a:solidFill>
                  <a:srgbClr val="FF0000"/>
                </a:solidFill>
              </a:rPr>
              <a:t>The</a:t>
            </a:r>
            <a:r>
              <a:rPr lang="ja-JP" altLang="en-US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>
                <a:solidFill>
                  <a:srgbClr val="FF0000"/>
                </a:solidFill>
              </a:rPr>
              <a:t>blow</a:t>
            </a:r>
            <a:r>
              <a:rPr lang="ja-JP" altLang="en-US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>
                <a:solidFill>
                  <a:srgbClr val="FF0000"/>
                </a:solidFill>
              </a:rPr>
              <a:t>up</a:t>
            </a:r>
            <a:r>
              <a:rPr lang="ja-JP" altLang="en-US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>
                <a:solidFill>
                  <a:srgbClr val="FF0000"/>
                </a:solidFill>
              </a:rPr>
              <a:t>was suppressed</a:t>
            </a:r>
            <a:r>
              <a:rPr lang="en-US" altLang="ja-JP" sz="2000" dirty="0"/>
              <a:t>.</a:t>
            </a:r>
            <a:r>
              <a:rPr lang="ja-JP" altLang="en-US" sz="2000" dirty="0"/>
              <a:t> </a:t>
            </a:r>
            <a:endParaRPr lang="en-US" altLang="ja-JP" sz="2000" dirty="0"/>
          </a:p>
          <a:p>
            <a:pPr marL="342900" indent="-342900">
              <a:buFont typeface="+mj-lt"/>
              <a:buAutoNum type="arabicPeriod"/>
            </a:pPr>
            <a:r>
              <a:rPr lang="en-US" altLang="ja-JP" sz="2000" dirty="0"/>
              <a:t>Systematic studies were done in 1 June before PM and in 8 July after PM installation.</a:t>
            </a:r>
            <a:endParaRPr lang="ja-JP" altLang="en-US" sz="2000" dirty="0"/>
          </a:p>
          <a:p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19895" y="4970292"/>
            <a:ext cx="5572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Threshold beam current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160, 200, 260,500 mA for 2, 3, 4, 6 </a:t>
            </a:r>
            <a:r>
              <a:rPr lang="en-US" altLang="ja-JP" dirty="0"/>
              <a:t>bucket spacing</a:t>
            </a:r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18022" y="4142080"/>
            <a:ext cx="3842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Before perm. mag installation</a:t>
            </a:r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28449" y="4049750"/>
            <a:ext cx="481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>
                <a:latin typeface="Symbol" panose="05050102010706020507" pitchFamily="18" charset="2"/>
              </a:rPr>
              <a:t>s</a:t>
            </a:r>
            <a:r>
              <a:rPr lang="en-US" altLang="ja-JP" sz="2400" baseline="-25000" dirty="0" err="1"/>
              <a:t>y</a:t>
            </a:r>
            <a:endParaRPr lang="ja-JP" alt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69186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8953" y="144410"/>
            <a:ext cx="11124434" cy="83305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Simulation studies using beam study condition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52865" y="3382719"/>
            <a:ext cx="272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Np=1.6x10</a:t>
            </a:r>
            <a:r>
              <a:rPr lang="en-US" altLang="ja-JP" baseline="30000" dirty="0"/>
              <a:t>10</a:t>
            </a:r>
            <a:br>
              <a:rPr lang="en-US" altLang="ja-JP" baseline="30000" dirty="0"/>
            </a:br>
            <a:r>
              <a:rPr lang="en-US" altLang="ja-JP" dirty="0" err="1"/>
              <a:t>I</a:t>
            </a:r>
            <a:r>
              <a:rPr lang="en-US" altLang="ja-JP" baseline="-25000" dirty="0" err="1"/>
              <a:t>th</a:t>
            </a:r>
            <a:r>
              <a:rPr lang="en-US" altLang="ja-JP" dirty="0"/>
              <a:t>=160mA, 4ns spacing</a:t>
            </a:r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54676" y="5932677"/>
            <a:ext cx="2761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Np=2.1x10</a:t>
            </a:r>
            <a:r>
              <a:rPr lang="en-US" altLang="ja-JP" baseline="30000" dirty="0"/>
              <a:t>10</a:t>
            </a:r>
          </a:p>
          <a:p>
            <a:r>
              <a:rPr lang="en-US" altLang="ja-JP" dirty="0" err="1"/>
              <a:t>I</a:t>
            </a:r>
            <a:r>
              <a:rPr lang="en-US" altLang="ja-JP" baseline="-25000" dirty="0" err="1"/>
              <a:t>th</a:t>
            </a:r>
            <a:r>
              <a:rPr lang="en-US" altLang="ja-JP" dirty="0"/>
              <a:t>=200mA, 6ns spacing</a:t>
            </a:r>
            <a:endParaRPr lang="ja-JP" altLang="en-US" dirty="0"/>
          </a:p>
          <a:p>
            <a:endParaRPr lang="ja-JP" altLang="en-US" baseline="30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53409" y="3440560"/>
            <a:ext cx="2757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Np=2.7x10</a:t>
            </a:r>
            <a:r>
              <a:rPr lang="en-US" altLang="ja-JP" baseline="30000" dirty="0"/>
              <a:t>10</a:t>
            </a:r>
          </a:p>
          <a:p>
            <a:r>
              <a:rPr lang="en-US" altLang="ja-JP" dirty="0" err="1"/>
              <a:t>I</a:t>
            </a:r>
            <a:r>
              <a:rPr lang="en-US" altLang="ja-JP" baseline="-25000" dirty="0" err="1"/>
              <a:t>th</a:t>
            </a:r>
            <a:r>
              <a:rPr lang="en-US" altLang="ja-JP" dirty="0"/>
              <a:t>=260mA, 8ns spacing</a:t>
            </a:r>
            <a:endParaRPr lang="ja-JP" altLang="en-US" dirty="0"/>
          </a:p>
          <a:p>
            <a:endParaRPr lang="ja-JP" altLang="en-US" baseline="30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90960" y="5935370"/>
            <a:ext cx="2679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Np=5.2x10</a:t>
            </a:r>
            <a:r>
              <a:rPr lang="en-US" altLang="ja-JP" baseline="30000" dirty="0"/>
              <a:t>10</a:t>
            </a:r>
          </a:p>
          <a:p>
            <a:r>
              <a:rPr lang="en-US" altLang="ja-JP" dirty="0" err="1"/>
              <a:t>I</a:t>
            </a:r>
            <a:r>
              <a:rPr lang="en-US" altLang="ja-JP" baseline="-25000" dirty="0" err="1"/>
              <a:t>th</a:t>
            </a:r>
            <a:r>
              <a:rPr lang="en-US" altLang="ja-JP" dirty="0"/>
              <a:t>=500mA, 8ns spacing</a:t>
            </a:r>
            <a:endParaRPr lang="ja-JP" altLang="en-US" dirty="0"/>
          </a:p>
          <a:p>
            <a:endParaRPr lang="ja-JP" altLang="en-US" baseline="30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139911" y="3428509"/>
            <a:ext cx="1960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Np=3.65x10</a:t>
            </a:r>
            <a:r>
              <a:rPr lang="en-US" altLang="ja-JP" baseline="30000" dirty="0"/>
              <a:t>10</a:t>
            </a:r>
            <a:r>
              <a:rPr lang="en-US" altLang="ja-JP" dirty="0"/>
              <a:t>,</a:t>
            </a:r>
          </a:p>
          <a:p>
            <a:r>
              <a:rPr lang="en-US" altLang="ja-JP" dirty="0" err="1"/>
              <a:t>I</a:t>
            </a:r>
            <a:r>
              <a:rPr lang="en-US" altLang="ja-JP" baseline="-25000" dirty="0" err="1"/>
              <a:t>th</a:t>
            </a:r>
            <a:r>
              <a:rPr lang="en-US" altLang="ja-JP" dirty="0"/>
              <a:t>=350mA, 6ns </a:t>
            </a:r>
            <a:endParaRPr lang="ja-JP" altLang="en-US" baseline="30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985193" y="5772520"/>
            <a:ext cx="2496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Np=6.25x10</a:t>
            </a:r>
            <a:r>
              <a:rPr lang="en-US" altLang="ja-JP" baseline="30000" dirty="0"/>
              <a:t>10</a:t>
            </a:r>
            <a:r>
              <a:rPr lang="en-US" altLang="ja-JP" dirty="0"/>
              <a:t>, </a:t>
            </a:r>
            <a:endParaRPr lang="en-US" altLang="ja-JP" dirty="0">
              <a:latin typeface="Symbol" panose="05050102010706020507" pitchFamily="18" charset="2"/>
            </a:endParaRPr>
          </a:p>
          <a:p>
            <a:r>
              <a:rPr lang="en-US" altLang="ja-JP" dirty="0"/>
              <a:t>I=600mA, 8ns</a:t>
            </a:r>
            <a:endParaRPr lang="ja-JP" altLang="en-US" baseline="30000" dirty="0"/>
          </a:p>
        </p:txBody>
      </p:sp>
      <p:sp>
        <p:nvSpPr>
          <p:cNvPr id="3" name="正方形/長方形 2"/>
          <p:cNvSpPr/>
          <p:nvPr/>
        </p:nvSpPr>
        <p:spPr>
          <a:xfrm>
            <a:off x="3290974" y="832761"/>
            <a:ext cx="6127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Threshold</a:t>
            </a:r>
            <a:r>
              <a:rPr lang="ja-JP" altLang="en-US" dirty="0"/>
              <a:t> </a:t>
            </a:r>
            <a:r>
              <a:rPr lang="en-US" altLang="ja-JP" dirty="0"/>
              <a:t>of</a:t>
            </a:r>
            <a:r>
              <a:rPr lang="ja-JP" altLang="en-US" dirty="0"/>
              <a:t> </a:t>
            </a:r>
            <a:r>
              <a:rPr lang="en-US" altLang="ja-JP" dirty="0"/>
              <a:t>the electron density</a:t>
            </a:r>
          </a:p>
          <a:p>
            <a:r>
              <a:rPr lang="en-US" altLang="ja-JP" dirty="0">
                <a:latin typeface="Symbol" panose="05050102010706020507" pitchFamily="18" charset="2"/>
              </a:rPr>
              <a:t>e</a:t>
            </a:r>
            <a:r>
              <a:rPr lang="en-US" altLang="ja-JP" baseline="-25000" dirty="0"/>
              <a:t>x</a:t>
            </a:r>
            <a:r>
              <a:rPr lang="en-US" altLang="ja-JP" dirty="0"/>
              <a:t>=2nm, </a:t>
            </a:r>
            <a:r>
              <a:rPr lang="en-US" altLang="ja-JP" dirty="0" err="1">
                <a:latin typeface="Symbol" panose="05050102010706020507" pitchFamily="18" charset="2"/>
              </a:rPr>
              <a:t>e</a:t>
            </a:r>
            <a:r>
              <a:rPr lang="en-US" altLang="ja-JP" baseline="-25000" dirty="0" err="1"/>
              <a:t>y</a:t>
            </a:r>
            <a:r>
              <a:rPr lang="en-US" altLang="ja-JP" dirty="0"/>
              <a:t>=15pm, </a:t>
            </a:r>
            <a:r>
              <a:rPr lang="en-US" altLang="ja-JP" dirty="0" err="1">
                <a:latin typeface="Symbol" panose="05050102010706020507" pitchFamily="18" charset="2"/>
              </a:rPr>
              <a:t>s</a:t>
            </a:r>
            <a:r>
              <a:rPr lang="en-US" altLang="ja-JP" baseline="-25000" dirty="0" err="1"/>
              <a:t>z</a:t>
            </a:r>
            <a:r>
              <a:rPr lang="en-US" altLang="ja-JP" baseline="-25000" dirty="0"/>
              <a:t> </a:t>
            </a:r>
            <a:r>
              <a:rPr lang="en-US" altLang="ja-JP" dirty="0"/>
              <a:t>=6mm, </a:t>
            </a:r>
            <a:r>
              <a:rPr lang="en-US" altLang="ja-JP" dirty="0">
                <a:latin typeface="Symbol" panose="05050102010706020507" pitchFamily="18" charset="2"/>
              </a:rPr>
              <a:t>n</a:t>
            </a:r>
            <a:r>
              <a:rPr lang="en-US" altLang="ja-JP" baseline="-25000" dirty="0"/>
              <a:t>s</a:t>
            </a:r>
            <a:r>
              <a:rPr lang="en-US" altLang="ja-JP" dirty="0"/>
              <a:t>=0.019</a:t>
            </a:r>
          </a:p>
          <a:p>
            <a:endParaRPr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300" y="1842075"/>
            <a:ext cx="2286000" cy="16002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66" y="4166824"/>
            <a:ext cx="2286000" cy="16002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73" y="1853575"/>
            <a:ext cx="2286000" cy="160020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74" y="4162903"/>
            <a:ext cx="2291603" cy="160412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304" y="1827959"/>
            <a:ext cx="2286000" cy="160020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774" y="4115059"/>
            <a:ext cx="2286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76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Electron density at the blow-up threshold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2"/>
          <a:stretch/>
        </p:blipFill>
        <p:spPr>
          <a:xfrm>
            <a:off x="5238507" y="2513810"/>
            <a:ext cx="5400000" cy="4236049"/>
          </a:xfrm>
          <a:prstGeom prst="rect">
            <a:avLst/>
          </a:prstGeom>
        </p:spPr>
      </p:pic>
      <p:sp>
        <p:nvSpPr>
          <p:cNvPr id="6" name="星 6 5"/>
          <p:cNvSpPr/>
          <p:nvPr/>
        </p:nvSpPr>
        <p:spPr>
          <a:xfrm>
            <a:off x="4814590" y="1731003"/>
            <a:ext cx="233265" cy="233265"/>
          </a:xfrm>
          <a:prstGeom prst="star6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星 6 6"/>
          <p:cNvSpPr/>
          <p:nvPr/>
        </p:nvSpPr>
        <p:spPr>
          <a:xfrm>
            <a:off x="9298895" y="4332104"/>
            <a:ext cx="233265" cy="233265"/>
          </a:xfrm>
          <a:prstGeom prst="star6">
            <a:avLst/>
          </a:prstGeom>
          <a:solidFill>
            <a:srgbClr val="00B0F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星 6 7"/>
          <p:cNvSpPr/>
          <p:nvPr/>
        </p:nvSpPr>
        <p:spPr>
          <a:xfrm>
            <a:off x="7902734" y="4631835"/>
            <a:ext cx="233265" cy="233265"/>
          </a:xfrm>
          <a:prstGeom prst="star6">
            <a:avLst/>
          </a:prstGeom>
          <a:solidFill>
            <a:srgbClr val="0070C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9334667" y="4621282"/>
            <a:ext cx="161719" cy="1580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7938508" y="5090711"/>
            <a:ext cx="161719" cy="1580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7537753" y="5457600"/>
            <a:ext cx="161719" cy="1580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" name="星 6 11"/>
          <p:cNvSpPr/>
          <p:nvPr/>
        </p:nvSpPr>
        <p:spPr>
          <a:xfrm>
            <a:off x="7527760" y="4857446"/>
            <a:ext cx="233265" cy="233265"/>
          </a:xfrm>
          <a:prstGeom prst="star6">
            <a:avLst/>
          </a:prstGeom>
          <a:solidFill>
            <a:srgbClr val="92D05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7232953" y="5673445"/>
            <a:ext cx="161719" cy="1580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星 6 14"/>
          <p:cNvSpPr/>
          <p:nvPr/>
        </p:nvSpPr>
        <p:spPr>
          <a:xfrm>
            <a:off x="7178983" y="4857445"/>
            <a:ext cx="233265" cy="233265"/>
          </a:xfrm>
          <a:prstGeom prst="star6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4814590" y="2160409"/>
            <a:ext cx="161719" cy="1580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28924" y="1618830"/>
            <a:ext cx="595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Simulated electron density at the threshold current</a:t>
            </a:r>
            <a:endParaRPr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128924" y="2066320"/>
            <a:ext cx="542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Measured threshold current and density</a:t>
            </a:r>
            <a:endParaRPr lang="ja-JP" altLang="en-US" dirty="0"/>
          </a:p>
        </p:txBody>
      </p:sp>
      <p:cxnSp>
        <p:nvCxnSpPr>
          <p:cNvPr id="18" name="直線コネクタ 17"/>
          <p:cNvCxnSpPr/>
          <p:nvPr/>
        </p:nvCxnSpPr>
        <p:spPr>
          <a:xfrm>
            <a:off x="6413571" y="5248755"/>
            <a:ext cx="4322118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7595783" y="5145045"/>
            <a:ext cx="339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accent2">
                    <a:lumMod val="75000"/>
                  </a:schemeClr>
                </a:solidFill>
              </a:rPr>
              <a:t>Simple formula Q=7</a:t>
            </a:r>
            <a:endParaRPr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11973" y="2879498"/>
            <a:ext cx="4898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Local density at Al chamber</a:t>
            </a:r>
          </a:p>
          <a:p>
            <a:r>
              <a:rPr lang="en-US" altLang="ja-JP" dirty="0"/>
              <a:t>Al part (bellow) occupies only 5% of whole ring, but dominant for </a:t>
            </a:r>
            <a:r>
              <a:rPr lang="en-US" altLang="ja-JP" dirty="0" err="1"/>
              <a:t>ecloud</a:t>
            </a:r>
            <a:r>
              <a:rPr lang="en-US" altLang="ja-JP" dirty="0"/>
              <a:t> instability.</a:t>
            </a:r>
          </a:p>
          <a:p>
            <a:endParaRPr lang="en-US" altLang="ja-JP" dirty="0"/>
          </a:p>
          <a:p>
            <a:r>
              <a:rPr lang="en-US" altLang="ja-JP" dirty="0"/>
              <a:t>Discrepancy in </a:t>
            </a:r>
            <a:r>
              <a:rPr lang="ja-JP" altLang="en-US" dirty="0">
                <a:solidFill>
                  <a:srgbClr val="FF0000"/>
                </a:solidFill>
              </a:rPr>
              <a:t>★</a:t>
            </a:r>
            <a:r>
              <a:rPr lang="ja-JP" altLang="en-US" dirty="0"/>
              <a:t> </a:t>
            </a:r>
            <a:r>
              <a:rPr lang="en-US" altLang="ja-JP" dirty="0"/>
              <a:t>and </a:t>
            </a:r>
            <a:r>
              <a:rPr lang="ja-JP" altLang="en-US" dirty="0">
                <a:solidFill>
                  <a:srgbClr val="FF0000"/>
                </a:solidFill>
              </a:rPr>
              <a:t>〇</a:t>
            </a:r>
            <a:r>
              <a:rPr lang="ja-JP" altLang="en-US" dirty="0"/>
              <a:t> </a:t>
            </a:r>
            <a:r>
              <a:rPr lang="en-US" altLang="ja-JP" dirty="0"/>
              <a:t>is seen at narrow bunch spacing. </a:t>
            </a:r>
          </a:p>
          <a:p>
            <a:r>
              <a:rPr lang="en-US" altLang="ja-JP" dirty="0"/>
              <a:t>Electrons in antechamber part (95%) contributes the instability, especially large bunch spacing.</a:t>
            </a:r>
          </a:p>
          <a:p>
            <a:r>
              <a:rPr lang="en-US" altLang="ja-JP" dirty="0"/>
              <a:t>Overall density contributes at narrow bunch spacing.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 rot="16200000">
            <a:off x="5298281" y="4566868"/>
            <a:ext cx="296453" cy="3749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Symbol" panose="05050102010706020507" pitchFamily="18" charset="2"/>
              </a:rPr>
              <a:t>r</a:t>
            </a:r>
            <a:endParaRPr lang="ja-JP" altLang="en-US" dirty="0">
              <a:latin typeface="Symbol" panose="05050102010706020507" pitchFamily="18" charset="2"/>
            </a:endParaRPr>
          </a:p>
        </p:txBody>
      </p:sp>
      <p:sp>
        <p:nvSpPr>
          <p:cNvPr id="26" name="フリーフォーム 25"/>
          <p:cNvSpPr/>
          <p:nvPr/>
        </p:nvSpPr>
        <p:spPr>
          <a:xfrm>
            <a:off x="7291103" y="4559018"/>
            <a:ext cx="2192941" cy="679731"/>
          </a:xfrm>
          <a:custGeom>
            <a:avLst/>
            <a:gdLst>
              <a:gd name="connsiteX0" fmla="*/ 0 w 2192941"/>
              <a:gd name="connsiteY0" fmla="*/ 679731 h 679731"/>
              <a:gd name="connsiteX1" fmla="*/ 347957 w 2192941"/>
              <a:gd name="connsiteY1" fmla="*/ 631179 h 679731"/>
              <a:gd name="connsiteX2" fmla="*/ 736375 w 2192941"/>
              <a:gd name="connsiteY2" fmla="*/ 477430 h 679731"/>
              <a:gd name="connsiteX3" fmla="*/ 2192941 w 2192941"/>
              <a:gd name="connsiteY3" fmla="*/ 0 h 679731"/>
              <a:gd name="connsiteX4" fmla="*/ 2192941 w 2192941"/>
              <a:gd name="connsiteY4" fmla="*/ 0 h 67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941" h="679731">
                <a:moveTo>
                  <a:pt x="0" y="679731"/>
                </a:moveTo>
                <a:cubicBezTo>
                  <a:pt x="112614" y="672313"/>
                  <a:pt x="225228" y="664896"/>
                  <a:pt x="347957" y="631179"/>
                </a:cubicBezTo>
                <a:cubicBezTo>
                  <a:pt x="470686" y="597462"/>
                  <a:pt x="428878" y="582626"/>
                  <a:pt x="736375" y="477430"/>
                </a:cubicBezTo>
                <a:cubicBezTo>
                  <a:pt x="1043872" y="372233"/>
                  <a:pt x="2192941" y="0"/>
                  <a:pt x="2192941" y="0"/>
                </a:cubicBezTo>
                <a:lnTo>
                  <a:pt x="2192941" y="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8F9DCAA-DB34-A2FD-336E-C922183FEAA1}"/>
              </a:ext>
            </a:extLst>
          </p:cNvPr>
          <p:cNvSpPr txBox="1"/>
          <p:nvPr/>
        </p:nvSpPr>
        <p:spPr>
          <a:xfrm>
            <a:off x="4559282" y="5359038"/>
            <a:ext cx="210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Overall average density=0.05x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99475AD-1D37-10DF-40A3-9FBE7A7EB28E}"/>
              </a:ext>
            </a:extLst>
          </p:cNvPr>
          <p:cNvSpPr txBox="1"/>
          <p:nvPr/>
        </p:nvSpPr>
        <p:spPr>
          <a:xfrm>
            <a:off x="8578939" y="5589738"/>
            <a:ext cx="1834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 err="1"/>
              <a:t>nbunch</a:t>
            </a:r>
            <a:r>
              <a:rPr lang="en-US" altLang="ja-JP" dirty="0"/>
              <a:t> =600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9518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2842</TotalTime>
  <Words>2371</Words>
  <Application>Microsoft Office PowerPoint</Application>
  <PresentationFormat>ワイド画面</PresentationFormat>
  <Paragraphs>415</Paragraphs>
  <Slides>35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2" baseType="lpstr">
      <vt:lpstr>Gill Sans</vt:lpstr>
      <vt:lpstr>游ゴシック</vt:lpstr>
      <vt:lpstr>游ゴシック Light</vt:lpstr>
      <vt:lpstr>Arial</vt:lpstr>
      <vt:lpstr>Cambria Math</vt:lpstr>
      <vt:lpstr>Symbol</vt:lpstr>
      <vt:lpstr>Office テーマ</vt:lpstr>
      <vt:lpstr>Electron Cloud Effects at SuperKEKB</vt:lpstr>
      <vt:lpstr>SuperKEKB </vt:lpstr>
      <vt:lpstr>Instability simulation at SuperKEKB design stage</vt:lpstr>
      <vt:lpstr>Wake force induced by electron cloud</vt:lpstr>
      <vt:lpstr>KEKB: measurement and simulation of fast head-tail instability</vt:lpstr>
      <vt:lpstr>Phase I commissioning</vt:lpstr>
      <vt:lpstr>Beam size blow-up in LER</vt:lpstr>
      <vt:lpstr>Simulation studies using beam study condition</vt:lpstr>
      <vt:lpstr>Electron density at the blow-up threshold</vt:lpstr>
      <vt:lpstr>After installation of permanent solenoid at Al bellows</vt:lpstr>
      <vt:lpstr>Summary of measurement and simulation</vt:lpstr>
      <vt:lpstr>Finding </vt:lpstr>
      <vt:lpstr>Electron buildup simulation in ante-chamber</vt:lpstr>
      <vt:lpstr>Beam force near ante-slot </vt:lpstr>
      <vt:lpstr>Electron distribution, potential and motion</vt:lpstr>
      <vt:lpstr>Ecloud Simulation in antechamber</vt:lpstr>
      <vt:lpstr>Ecloud Simulation in antechamber</vt:lpstr>
      <vt:lpstr>Finding in ecloud simulation in the antechamber </vt:lpstr>
      <vt:lpstr>Electron cloud Wake model (single bunch)</vt:lpstr>
      <vt:lpstr>Example of wake force  K.Ohmi, F. Zimmermann, E. Perevedentsev, PRE65, 016502 (2001)</vt:lpstr>
      <vt:lpstr>Instability threshold for coasting beam model</vt:lpstr>
      <vt:lpstr>Realistic model: Gaussian distribution for z</vt:lpstr>
      <vt:lpstr>Wake force induced by electron cloud</vt:lpstr>
      <vt:lpstr>How to treat this wake force in Vlasov solver</vt:lpstr>
      <vt:lpstr>Reduce to the Eigenvalue problem</vt:lpstr>
      <vt:lpstr>Eigen mode analysis for W(z,z’)</vt:lpstr>
      <vt:lpstr>Electron cloud Wake model (multi-bunch)</vt:lpstr>
      <vt:lpstr>Coupled bunch instability</vt:lpstr>
      <vt:lpstr>Summary</vt:lpstr>
      <vt:lpstr>Thank you for your attention</vt:lpstr>
      <vt:lpstr>Simulated threshold electron density (before/after permanent magnet installation)</vt:lpstr>
      <vt:lpstr>チェンバー内の電子数シミュレーション</vt:lpstr>
      <vt:lpstr>チェンバー内の電子数シミュレーション</vt:lpstr>
      <vt:lpstr>チェンバー内の電子数シミュレーション</vt:lpstr>
      <vt:lpstr>チェンバー内の電子数シミュレーション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Cloud Effects at SuperKEKB</dc:title>
  <dc:creator>大見 和史</dc:creator>
  <cp:lastModifiedBy>大見 和史</cp:lastModifiedBy>
  <cp:revision>39</cp:revision>
  <dcterms:created xsi:type="dcterms:W3CDTF">2022-09-08T00:53:57Z</dcterms:created>
  <dcterms:modified xsi:type="dcterms:W3CDTF">2022-09-26T04:17:14Z</dcterms:modified>
</cp:coreProperties>
</file>