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1" r:id="rId1"/>
  </p:sldMasterIdLst>
  <p:notesMasterIdLst>
    <p:notesMasterId r:id="rId10"/>
  </p:notesMasterIdLst>
  <p:handoutMasterIdLst>
    <p:handoutMasterId r:id="rId11"/>
  </p:handoutMasterIdLst>
  <p:sldIdLst>
    <p:sldId id="260" r:id="rId2"/>
    <p:sldId id="292" r:id="rId3"/>
    <p:sldId id="295" r:id="rId4"/>
    <p:sldId id="285" r:id="rId5"/>
    <p:sldId id="264" r:id="rId6"/>
    <p:sldId id="273" r:id="rId7"/>
    <p:sldId id="293" r:id="rId8"/>
    <p:sldId id="294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5A0"/>
    <a:srgbClr val="0055A1"/>
    <a:srgbClr val="FFFFFF"/>
    <a:srgbClr val="000000"/>
    <a:srgbClr val="42C79B"/>
    <a:srgbClr val="F56100"/>
    <a:srgbClr val="283651"/>
    <a:srgbClr val="4297B7"/>
    <a:srgbClr val="FF2592"/>
    <a:srgbClr val="714E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3"/>
    <p:restoredTop sz="96000"/>
  </p:normalViewPr>
  <p:slideViewPr>
    <p:cSldViewPr snapToGrid="0" snapToObjects="1" showGuides="1">
      <p:cViewPr varScale="1">
        <p:scale>
          <a:sx n="108" d="100"/>
          <a:sy n="108" d="100"/>
        </p:scale>
        <p:origin x="280" y="184"/>
      </p:cViewPr>
      <p:guideLst>
        <p:guide orient="horz" pos="2160"/>
        <p:guide pos="386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5" d="100"/>
          <a:sy n="95" d="100"/>
        </p:scale>
        <p:origin x="37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 Rosaria Masullo" userId="95928100-9951-4dda-8802-47fb3423f3cf" providerId="ADAL" clId="{3DC543F4-6883-784F-B5C3-1CE8406AC1F8}"/>
    <pc:docChg chg="undo custSel addSld delSld modSld">
      <pc:chgData name="Maria Rosaria Masullo" userId="95928100-9951-4dda-8802-47fb3423f3cf" providerId="ADAL" clId="{3DC543F4-6883-784F-B5C3-1CE8406AC1F8}" dt="2021-09-13T16:00:30.163" v="1650" actId="20577"/>
      <pc:docMkLst>
        <pc:docMk/>
      </pc:docMkLst>
      <pc:sldChg chg="addSp delSp modSp">
        <pc:chgData name="Maria Rosaria Masullo" userId="95928100-9951-4dda-8802-47fb3423f3cf" providerId="ADAL" clId="{3DC543F4-6883-784F-B5C3-1CE8406AC1F8}" dt="2021-09-13T14:06:42.086" v="1560" actId="14100"/>
        <pc:sldMkLst>
          <pc:docMk/>
          <pc:sldMk cId="3610348118" sldId="260"/>
        </pc:sldMkLst>
        <pc:spChg chg="add del mod">
          <ac:chgData name="Maria Rosaria Masullo" userId="95928100-9951-4dda-8802-47fb3423f3cf" providerId="ADAL" clId="{3DC543F4-6883-784F-B5C3-1CE8406AC1F8}" dt="2021-09-13T13:59:22.507" v="1467"/>
          <ac:spMkLst>
            <pc:docMk/>
            <pc:sldMk cId="3610348118" sldId="260"/>
            <ac:spMk id="2" creationId="{7E14A876-6248-4043-A610-1773F1BDAE8A}"/>
          </ac:spMkLst>
        </pc:spChg>
        <pc:spChg chg="mod">
          <ac:chgData name="Maria Rosaria Masullo" userId="95928100-9951-4dda-8802-47fb3423f3cf" providerId="ADAL" clId="{3DC543F4-6883-784F-B5C3-1CE8406AC1F8}" dt="2021-09-13T13:59:12.392" v="1463" actId="1076"/>
          <ac:spMkLst>
            <pc:docMk/>
            <pc:sldMk cId="3610348118" sldId="260"/>
            <ac:spMk id="3" creationId="{83228786-D527-6842-82EB-C336E659EBD6}"/>
          </ac:spMkLst>
        </pc:spChg>
        <pc:spChg chg="mod">
          <ac:chgData name="Maria Rosaria Masullo" userId="95928100-9951-4dda-8802-47fb3423f3cf" providerId="ADAL" clId="{3DC543F4-6883-784F-B5C3-1CE8406AC1F8}" dt="2021-09-13T13:59:16.771" v="1464" actId="1076"/>
          <ac:spMkLst>
            <pc:docMk/>
            <pc:sldMk cId="3610348118" sldId="260"/>
            <ac:spMk id="5" creationId="{C1D30094-D376-5648-A564-D9AB2386507A}"/>
          </ac:spMkLst>
        </pc:spChg>
        <pc:spChg chg="mod">
          <ac:chgData name="Maria Rosaria Masullo" userId="95928100-9951-4dda-8802-47fb3423f3cf" providerId="ADAL" clId="{3DC543F4-6883-784F-B5C3-1CE8406AC1F8}" dt="2021-09-13T14:01:24.929" v="1499" actId="1076"/>
          <ac:spMkLst>
            <pc:docMk/>
            <pc:sldMk cId="3610348118" sldId="260"/>
            <ac:spMk id="6" creationId="{A19CACCF-7464-DC43-8743-5B436E14E38D}"/>
          </ac:spMkLst>
        </pc:spChg>
        <pc:spChg chg="mod">
          <ac:chgData name="Maria Rosaria Masullo" userId="95928100-9951-4dda-8802-47fb3423f3cf" providerId="ADAL" clId="{3DC543F4-6883-784F-B5C3-1CE8406AC1F8}" dt="2021-09-13T14:01:02.185" v="1492" actId="1076"/>
          <ac:spMkLst>
            <pc:docMk/>
            <pc:sldMk cId="3610348118" sldId="260"/>
            <ac:spMk id="14" creationId="{E13FC4F6-0EE6-AF4A-94E3-DC104D177DC3}"/>
          </ac:spMkLst>
        </pc:spChg>
        <pc:spChg chg="mod">
          <ac:chgData name="Maria Rosaria Masullo" userId="95928100-9951-4dda-8802-47fb3423f3cf" providerId="ADAL" clId="{3DC543F4-6883-784F-B5C3-1CE8406AC1F8}" dt="2021-09-13T14:02:26.157" v="1521" actId="1076"/>
          <ac:spMkLst>
            <pc:docMk/>
            <pc:sldMk cId="3610348118" sldId="260"/>
            <ac:spMk id="15" creationId="{13A5D9E3-61D7-AA4A-B04B-30223FE37C43}"/>
          </ac:spMkLst>
        </pc:spChg>
        <pc:spChg chg="mod">
          <ac:chgData name="Maria Rosaria Masullo" userId="95928100-9951-4dda-8802-47fb3423f3cf" providerId="ADAL" clId="{3DC543F4-6883-784F-B5C3-1CE8406AC1F8}" dt="2021-09-13T14:02:29.442" v="1522" actId="1076"/>
          <ac:spMkLst>
            <pc:docMk/>
            <pc:sldMk cId="3610348118" sldId="260"/>
            <ac:spMk id="16" creationId="{59F9CE67-D1EE-2A44-BE9E-91EE6C3807D5}"/>
          </ac:spMkLst>
        </pc:spChg>
        <pc:spChg chg="add mod">
          <ac:chgData name="Maria Rosaria Masullo" userId="95928100-9951-4dda-8802-47fb3423f3cf" providerId="ADAL" clId="{3DC543F4-6883-784F-B5C3-1CE8406AC1F8}" dt="2021-09-13T14:05:53.640" v="1555" actId="20577"/>
          <ac:spMkLst>
            <pc:docMk/>
            <pc:sldMk cId="3610348118" sldId="260"/>
            <ac:spMk id="17" creationId="{FCE84A38-074D-F141-BAC8-6F0C3B1C2AF5}"/>
          </ac:spMkLst>
        </pc:spChg>
        <pc:picChg chg="mod">
          <ac:chgData name="Maria Rosaria Masullo" userId="95928100-9951-4dda-8802-47fb3423f3cf" providerId="ADAL" clId="{3DC543F4-6883-784F-B5C3-1CE8406AC1F8}" dt="2021-09-13T14:02:06.713" v="1515" actId="1076"/>
          <ac:picMkLst>
            <pc:docMk/>
            <pc:sldMk cId="3610348118" sldId="260"/>
            <ac:picMk id="7" creationId="{E22DF413-D509-3740-B7BC-AADE855BEEC6}"/>
          </ac:picMkLst>
        </pc:picChg>
        <pc:picChg chg="mod">
          <ac:chgData name="Maria Rosaria Masullo" userId="95928100-9951-4dda-8802-47fb3423f3cf" providerId="ADAL" clId="{3DC543F4-6883-784F-B5C3-1CE8406AC1F8}" dt="2021-09-13T13:59:32.170" v="1468" actId="1076"/>
          <ac:picMkLst>
            <pc:docMk/>
            <pc:sldMk cId="3610348118" sldId="260"/>
            <ac:picMk id="8" creationId="{D9BEF8F9-1375-EE42-AF3C-CD059636E9B4}"/>
          </ac:picMkLst>
        </pc:picChg>
        <pc:picChg chg="mod">
          <ac:chgData name="Maria Rosaria Masullo" userId="95928100-9951-4dda-8802-47fb3423f3cf" providerId="ADAL" clId="{3DC543F4-6883-784F-B5C3-1CE8406AC1F8}" dt="2021-09-13T14:06:42.086" v="1560" actId="14100"/>
          <ac:picMkLst>
            <pc:docMk/>
            <pc:sldMk cId="3610348118" sldId="260"/>
            <ac:picMk id="9" creationId="{EF3ACA8E-2790-7941-B130-3FEF8F0FD5EA}"/>
          </ac:picMkLst>
        </pc:picChg>
        <pc:picChg chg="mod">
          <ac:chgData name="Maria Rosaria Masullo" userId="95928100-9951-4dda-8802-47fb3423f3cf" providerId="ADAL" clId="{3DC543F4-6883-784F-B5C3-1CE8406AC1F8}" dt="2021-09-13T14:00:31.590" v="1481" actId="1076"/>
          <ac:picMkLst>
            <pc:docMk/>
            <pc:sldMk cId="3610348118" sldId="260"/>
            <ac:picMk id="10" creationId="{27F597E6-EFC3-3047-985A-F86F3F323332}"/>
          </ac:picMkLst>
        </pc:picChg>
        <pc:picChg chg="mod">
          <ac:chgData name="Maria Rosaria Masullo" userId="95928100-9951-4dda-8802-47fb3423f3cf" providerId="ADAL" clId="{3DC543F4-6883-784F-B5C3-1CE8406AC1F8}" dt="2021-09-13T14:06:35.021" v="1559" actId="14100"/>
          <ac:picMkLst>
            <pc:docMk/>
            <pc:sldMk cId="3610348118" sldId="260"/>
            <ac:picMk id="11" creationId="{5F6771E0-98ED-F340-AEEB-BE96CF590BF2}"/>
          </ac:picMkLst>
        </pc:picChg>
        <pc:picChg chg="add mod">
          <ac:chgData name="Maria Rosaria Masullo" userId="95928100-9951-4dda-8802-47fb3423f3cf" providerId="ADAL" clId="{3DC543F4-6883-784F-B5C3-1CE8406AC1F8}" dt="2021-09-13T14:06:08.641" v="1558" actId="14100"/>
          <ac:picMkLst>
            <pc:docMk/>
            <pc:sldMk cId="3610348118" sldId="260"/>
            <ac:picMk id="1026" creationId="{8C05BC9E-6003-2D4B-A30B-EF618B4D790B}"/>
          </ac:picMkLst>
        </pc:picChg>
      </pc:sldChg>
      <pc:sldChg chg="modSp">
        <pc:chgData name="Maria Rosaria Masullo" userId="95928100-9951-4dda-8802-47fb3423f3cf" providerId="ADAL" clId="{3DC543F4-6883-784F-B5C3-1CE8406AC1F8}" dt="2021-09-13T07:46:03.451" v="260" actId="20577"/>
        <pc:sldMkLst>
          <pc:docMk/>
          <pc:sldMk cId="1942637534" sldId="264"/>
        </pc:sldMkLst>
        <pc:spChg chg="mod">
          <ac:chgData name="Maria Rosaria Masullo" userId="95928100-9951-4dda-8802-47fb3423f3cf" providerId="ADAL" clId="{3DC543F4-6883-784F-B5C3-1CE8406AC1F8}" dt="2021-09-13T07:45:08.745" v="247" actId="1076"/>
          <ac:spMkLst>
            <pc:docMk/>
            <pc:sldMk cId="1942637534" sldId="264"/>
            <ac:spMk id="13" creationId="{F1ED165D-4ACE-F243-84C4-08AB759CCF47}"/>
          </ac:spMkLst>
        </pc:spChg>
        <pc:spChg chg="mod">
          <ac:chgData name="Maria Rosaria Masullo" userId="95928100-9951-4dda-8802-47fb3423f3cf" providerId="ADAL" clId="{3DC543F4-6883-784F-B5C3-1CE8406AC1F8}" dt="2021-09-13T07:45:11.903" v="248" actId="1076"/>
          <ac:spMkLst>
            <pc:docMk/>
            <pc:sldMk cId="1942637534" sldId="264"/>
            <ac:spMk id="14" creationId="{963F28E8-0EE2-1240-8736-D98DEE66A1BB}"/>
          </ac:spMkLst>
        </pc:spChg>
        <pc:spChg chg="mod">
          <ac:chgData name="Maria Rosaria Masullo" userId="95928100-9951-4dda-8802-47fb3423f3cf" providerId="ADAL" clId="{3DC543F4-6883-784F-B5C3-1CE8406AC1F8}" dt="2021-09-13T07:46:03.451" v="260" actId="20577"/>
          <ac:spMkLst>
            <pc:docMk/>
            <pc:sldMk cId="1942637534" sldId="264"/>
            <ac:spMk id="15" creationId="{2E6EFD79-2A1D-F349-AF2C-C728A8B1B58B}"/>
          </ac:spMkLst>
        </pc:spChg>
      </pc:sldChg>
      <pc:sldChg chg="del">
        <pc:chgData name="Maria Rosaria Masullo" userId="95928100-9951-4dda-8802-47fb3423f3cf" providerId="ADAL" clId="{3DC543F4-6883-784F-B5C3-1CE8406AC1F8}" dt="2021-09-13T11:21:07.009" v="1336" actId="2696"/>
        <pc:sldMkLst>
          <pc:docMk/>
          <pc:sldMk cId="2675216121" sldId="267"/>
        </pc:sldMkLst>
      </pc:sldChg>
      <pc:sldChg chg="modSp">
        <pc:chgData name="Maria Rosaria Masullo" userId="95928100-9951-4dda-8802-47fb3423f3cf" providerId="ADAL" clId="{3DC543F4-6883-784F-B5C3-1CE8406AC1F8}" dt="2021-09-13T10:30:39.669" v="1277" actId="20577"/>
        <pc:sldMkLst>
          <pc:docMk/>
          <pc:sldMk cId="979913574" sldId="273"/>
        </pc:sldMkLst>
        <pc:spChg chg="mod">
          <ac:chgData name="Maria Rosaria Masullo" userId="95928100-9951-4dda-8802-47fb3423f3cf" providerId="ADAL" clId="{3DC543F4-6883-784F-B5C3-1CE8406AC1F8}" dt="2021-09-13T10:30:39.669" v="1277" actId="20577"/>
          <ac:spMkLst>
            <pc:docMk/>
            <pc:sldMk cId="979913574" sldId="273"/>
            <ac:spMk id="7" creationId="{38F90D07-32B6-FD46-A2A0-2EC914754136}"/>
          </ac:spMkLst>
        </pc:spChg>
        <pc:spChg chg="mod">
          <ac:chgData name="Maria Rosaria Masullo" userId="95928100-9951-4dda-8802-47fb3423f3cf" providerId="ADAL" clId="{3DC543F4-6883-784F-B5C3-1CE8406AC1F8}" dt="2021-09-13T08:26:35.587" v="386" actId="20577"/>
          <ac:spMkLst>
            <pc:docMk/>
            <pc:sldMk cId="979913574" sldId="273"/>
            <ac:spMk id="22" creationId="{EF9DA3CD-5CED-7246-A7A4-610580D5037D}"/>
          </ac:spMkLst>
        </pc:spChg>
      </pc:sldChg>
      <pc:sldChg chg="addSp modSp">
        <pc:chgData name="Maria Rosaria Masullo" userId="95928100-9951-4dda-8802-47fb3423f3cf" providerId="ADAL" clId="{3DC543F4-6883-784F-B5C3-1CE8406AC1F8}" dt="2021-09-13T16:00:30.163" v="1650" actId="20577"/>
        <pc:sldMkLst>
          <pc:docMk/>
          <pc:sldMk cId="3821963568" sldId="285"/>
        </pc:sldMkLst>
        <pc:spChg chg="add mod">
          <ac:chgData name="Maria Rosaria Masullo" userId="95928100-9951-4dda-8802-47fb3423f3cf" providerId="ADAL" clId="{3DC543F4-6883-784F-B5C3-1CE8406AC1F8}" dt="2021-09-13T16:00:18.271" v="1624" actId="1076"/>
          <ac:spMkLst>
            <pc:docMk/>
            <pc:sldMk cId="3821963568" sldId="285"/>
            <ac:spMk id="10" creationId="{8775DC17-AF09-5141-A880-F3CAB1BFA924}"/>
          </ac:spMkLst>
        </pc:spChg>
        <pc:spChg chg="mod">
          <ac:chgData name="Maria Rosaria Masullo" userId="95928100-9951-4dda-8802-47fb3423f3cf" providerId="ADAL" clId="{3DC543F4-6883-784F-B5C3-1CE8406AC1F8}" dt="2021-09-13T15:59:19.948" v="1604" actId="20577"/>
          <ac:spMkLst>
            <pc:docMk/>
            <pc:sldMk cId="3821963568" sldId="285"/>
            <ac:spMk id="15" creationId="{8D874B4B-89BA-C34B-9635-F93AD3C3C80F}"/>
          </ac:spMkLst>
        </pc:spChg>
        <pc:spChg chg="mod">
          <ac:chgData name="Maria Rosaria Masullo" userId="95928100-9951-4dda-8802-47fb3423f3cf" providerId="ADAL" clId="{3DC543F4-6883-784F-B5C3-1CE8406AC1F8}" dt="2021-09-13T16:00:30.163" v="1650" actId="20577"/>
          <ac:spMkLst>
            <pc:docMk/>
            <pc:sldMk cId="3821963568" sldId="285"/>
            <ac:spMk id="16" creationId="{FF68540F-AB4C-884D-9FD4-6CCA1654A94E}"/>
          </ac:spMkLst>
        </pc:spChg>
        <pc:picChg chg="add mod">
          <ac:chgData name="Maria Rosaria Masullo" userId="95928100-9951-4dda-8802-47fb3423f3cf" providerId="ADAL" clId="{3DC543F4-6883-784F-B5C3-1CE8406AC1F8}" dt="2021-09-13T16:00:08.175" v="1618" actId="1076"/>
          <ac:picMkLst>
            <pc:docMk/>
            <pc:sldMk cId="3821963568" sldId="285"/>
            <ac:picMk id="18" creationId="{6CCBEA39-451D-AB4E-84B9-E8692C5A1392}"/>
          </ac:picMkLst>
        </pc:picChg>
      </pc:sldChg>
      <pc:sldChg chg="addSp delSp modSp">
        <pc:chgData name="Maria Rosaria Masullo" userId="95928100-9951-4dda-8802-47fb3423f3cf" providerId="ADAL" clId="{3DC543F4-6883-784F-B5C3-1CE8406AC1F8}" dt="2021-09-13T13:10:20.504" v="1459" actId="20577"/>
        <pc:sldMkLst>
          <pc:docMk/>
          <pc:sldMk cId="21294876" sldId="292"/>
        </pc:sldMkLst>
        <pc:spChg chg="mod">
          <ac:chgData name="Maria Rosaria Masullo" userId="95928100-9951-4dda-8802-47fb3423f3cf" providerId="ADAL" clId="{3DC543F4-6883-784F-B5C3-1CE8406AC1F8}" dt="2021-09-13T07:42:58.423" v="223" actId="1076"/>
          <ac:spMkLst>
            <pc:docMk/>
            <pc:sldMk cId="21294876" sldId="292"/>
            <ac:spMk id="7" creationId="{1B7EDAB2-7469-2248-A140-643DF43E99CD}"/>
          </ac:spMkLst>
        </pc:spChg>
        <pc:spChg chg="mod">
          <ac:chgData name="Maria Rosaria Masullo" userId="95928100-9951-4dda-8802-47fb3423f3cf" providerId="ADAL" clId="{3DC543F4-6883-784F-B5C3-1CE8406AC1F8}" dt="2021-09-13T07:57:54.600" v="325" actId="20577"/>
          <ac:spMkLst>
            <pc:docMk/>
            <pc:sldMk cId="21294876" sldId="292"/>
            <ac:spMk id="8" creationId="{2C66A1D5-5253-EE40-91D6-8B601E1B2ACD}"/>
          </ac:spMkLst>
        </pc:spChg>
        <pc:spChg chg="del mod">
          <ac:chgData name="Maria Rosaria Masullo" userId="95928100-9951-4dda-8802-47fb3423f3cf" providerId="ADAL" clId="{3DC543F4-6883-784F-B5C3-1CE8406AC1F8}" dt="2021-09-13T08:34:35.860" v="583" actId="478"/>
          <ac:spMkLst>
            <pc:docMk/>
            <pc:sldMk cId="21294876" sldId="292"/>
            <ac:spMk id="9" creationId="{619CFE2D-8A5B-F24B-AD7D-822C89A4E9A2}"/>
          </ac:spMkLst>
        </pc:spChg>
        <pc:spChg chg="add mod">
          <ac:chgData name="Maria Rosaria Masullo" userId="95928100-9951-4dda-8802-47fb3423f3cf" providerId="ADAL" clId="{3DC543F4-6883-784F-B5C3-1CE8406AC1F8}" dt="2021-09-13T08:34:54.443" v="586" actId="1076"/>
          <ac:spMkLst>
            <pc:docMk/>
            <pc:sldMk cId="21294876" sldId="292"/>
            <ac:spMk id="10" creationId="{1E31BF02-B271-A741-8699-D576FDB03E20}"/>
          </ac:spMkLst>
        </pc:spChg>
        <pc:spChg chg="add mod">
          <ac:chgData name="Maria Rosaria Masullo" userId="95928100-9951-4dda-8802-47fb3423f3cf" providerId="ADAL" clId="{3DC543F4-6883-784F-B5C3-1CE8406AC1F8}" dt="2021-09-13T08:42:47.986" v="749" actId="1076"/>
          <ac:spMkLst>
            <pc:docMk/>
            <pc:sldMk cId="21294876" sldId="292"/>
            <ac:spMk id="11" creationId="{C9A76A5A-4271-6E4A-9636-0D44C5A65DBB}"/>
          </ac:spMkLst>
        </pc:spChg>
        <pc:spChg chg="mod">
          <ac:chgData name="Maria Rosaria Masullo" userId="95928100-9951-4dda-8802-47fb3423f3cf" providerId="ADAL" clId="{3DC543F4-6883-784F-B5C3-1CE8406AC1F8}" dt="2021-09-13T13:10:20.504" v="1459" actId="20577"/>
          <ac:spMkLst>
            <pc:docMk/>
            <pc:sldMk cId="21294876" sldId="292"/>
            <ac:spMk id="14" creationId="{963F28E8-0EE2-1240-8736-D98DEE66A1BB}"/>
          </ac:spMkLst>
        </pc:spChg>
        <pc:spChg chg="mod">
          <ac:chgData name="Maria Rosaria Masullo" userId="95928100-9951-4dda-8802-47fb3423f3cf" providerId="ADAL" clId="{3DC543F4-6883-784F-B5C3-1CE8406AC1F8}" dt="2021-09-13T07:33:13.880" v="33" actId="1076"/>
          <ac:spMkLst>
            <pc:docMk/>
            <pc:sldMk cId="21294876" sldId="292"/>
            <ac:spMk id="15" creationId="{2E6EFD79-2A1D-F349-AF2C-C728A8B1B58B}"/>
          </ac:spMkLst>
        </pc:spChg>
      </pc:sldChg>
      <pc:sldChg chg="addSp modSp">
        <pc:chgData name="Maria Rosaria Masullo" userId="95928100-9951-4dda-8802-47fb3423f3cf" providerId="ADAL" clId="{3DC543F4-6883-784F-B5C3-1CE8406AC1F8}" dt="2021-09-13T10:53:59.815" v="1334" actId="1076"/>
        <pc:sldMkLst>
          <pc:docMk/>
          <pc:sldMk cId="16501208" sldId="293"/>
        </pc:sldMkLst>
        <pc:spChg chg="add mod">
          <ac:chgData name="Maria Rosaria Masullo" userId="95928100-9951-4dda-8802-47fb3423f3cf" providerId="ADAL" clId="{3DC543F4-6883-784F-B5C3-1CE8406AC1F8}" dt="2021-09-13T10:53:59.815" v="1334" actId="1076"/>
          <ac:spMkLst>
            <pc:docMk/>
            <pc:sldMk cId="16501208" sldId="293"/>
            <ac:spMk id="5" creationId="{F3BAD9FC-5E76-5848-9AC7-0FA706569516}"/>
          </ac:spMkLst>
        </pc:spChg>
        <pc:spChg chg="add mod">
          <ac:chgData name="Maria Rosaria Masullo" userId="95928100-9951-4dda-8802-47fb3423f3cf" providerId="ADAL" clId="{3DC543F4-6883-784F-B5C3-1CE8406AC1F8}" dt="2021-09-13T10:53:35.950" v="1301" actId="1076"/>
          <ac:spMkLst>
            <pc:docMk/>
            <pc:sldMk cId="16501208" sldId="293"/>
            <ac:spMk id="6" creationId="{74AEE5FE-7E3A-B74A-B73A-0CEDBCD1F223}"/>
          </ac:spMkLst>
        </pc:spChg>
        <pc:spChg chg="mod">
          <ac:chgData name="Maria Rosaria Masullo" userId="95928100-9951-4dda-8802-47fb3423f3cf" providerId="ADAL" clId="{3DC543F4-6883-784F-B5C3-1CE8406AC1F8}" dt="2021-09-13T10:52:53.796" v="1287" actId="1076"/>
          <ac:spMkLst>
            <pc:docMk/>
            <pc:sldMk cId="16501208" sldId="293"/>
            <ac:spMk id="8" creationId="{2C66A1D5-5253-EE40-91D6-8B601E1B2ACD}"/>
          </ac:spMkLst>
        </pc:spChg>
        <pc:spChg chg="mod">
          <ac:chgData name="Maria Rosaria Masullo" userId="95928100-9951-4dda-8802-47fb3423f3cf" providerId="ADAL" clId="{3DC543F4-6883-784F-B5C3-1CE8406AC1F8}" dt="2021-09-13T10:52:55.689" v="1288" actId="1076"/>
          <ac:spMkLst>
            <pc:docMk/>
            <pc:sldMk cId="16501208" sldId="293"/>
            <ac:spMk id="13" creationId="{F1ED165D-4ACE-F243-84C4-08AB759CCF47}"/>
          </ac:spMkLst>
        </pc:spChg>
        <pc:picChg chg="add mod">
          <ac:chgData name="Maria Rosaria Masullo" userId="95928100-9951-4dda-8802-47fb3423f3cf" providerId="ADAL" clId="{3DC543F4-6883-784F-B5C3-1CE8406AC1F8}" dt="2021-09-13T10:53:00.014" v="1290" actId="14100"/>
          <ac:picMkLst>
            <pc:docMk/>
            <pc:sldMk cId="16501208" sldId="293"/>
            <ac:picMk id="3" creationId="{27E74F0E-BD70-5043-8BBB-843C247EEBCB}"/>
          </ac:picMkLst>
        </pc:picChg>
        <pc:picChg chg="add mod">
          <ac:chgData name="Maria Rosaria Masullo" userId="95928100-9951-4dda-8802-47fb3423f3cf" providerId="ADAL" clId="{3DC543F4-6883-784F-B5C3-1CE8406AC1F8}" dt="2021-09-13T10:53:24.737" v="1298" actId="1076"/>
          <ac:picMkLst>
            <pc:docMk/>
            <pc:sldMk cId="16501208" sldId="293"/>
            <ac:picMk id="7" creationId="{FDDE877E-4159-784D-89E9-8A991BAC4638}"/>
          </ac:picMkLst>
        </pc:picChg>
        <pc:picChg chg="add mod">
          <ac:chgData name="Maria Rosaria Masullo" userId="95928100-9951-4dda-8802-47fb3423f3cf" providerId="ADAL" clId="{3DC543F4-6883-784F-B5C3-1CE8406AC1F8}" dt="2021-09-13T10:53:07.938" v="1294" actId="14100"/>
          <ac:picMkLst>
            <pc:docMk/>
            <pc:sldMk cId="16501208" sldId="293"/>
            <ac:picMk id="10" creationId="{CA650BDF-E12D-A841-B360-7D38C2A575F2}"/>
          </ac:picMkLst>
        </pc:picChg>
      </pc:sldChg>
      <pc:sldChg chg="addSp delSp modSp add">
        <pc:chgData name="Maria Rosaria Masullo" userId="95928100-9951-4dda-8802-47fb3423f3cf" providerId="ADAL" clId="{3DC543F4-6883-784F-B5C3-1CE8406AC1F8}" dt="2021-09-13T11:49:44.746" v="1458"/>
        <pc:sldMkLst>
          <pc:docMk/>
          <pc:sldMk cId="2538490168" sldId="294"/>
        </pc:sldMkLst>
        <pc:spChg chg="del">
          <ac:chgData name="Maria Rosaria Masullo" userId="95928100-9951-4dda-8802-47fb3423f3cf" providerId="ADAL" clId="{3DC543F4-6883-784F-B5C3-1CE8406AC1F8}" dt="2021-09-13T08:24:28.487" v="381" actId="478"/>
          <ac:spMkLst>
            <pc:docMk/>
            <pc:sldMk cId="2538490168" sldId="294"/>
            <ac:spMk id="2" creationId="{0844A4A5-932E-224F-AA80-D25252C518E9}"/>
          </ac:spMkLst>
        </pc:spChg>
        <pc:spChg chg="mod">
          <ac:chgData name="Maria Rosaria Masullo" userId="95928100-9951-4dda-8802-47fb3423f3cf" providerId="ADAL" clId="{3DC543F4-6883-784F-B5C3-1CE8406AC1F8}" dt="2021-09-13T11:49:44.746" v="1458"/>
          <ac:spMkLst>
            <pc:docMk/>
            <pc:sldMk cId="2538490168" sldId="294"/>
            <ac:spMk id="4" creationId="{0570A2D5-EFC8-0446-8C71-54813E09BF61}"/>
          </ac:spMkLst>
        </pc:spChg>
        <pc:spChg chg="add del mod">
          <ac:chgData name="Maria Rosaria Masullo" userId="95928100-9951-4dda-8802-47fb3423f3cf" providerId="ADAL" clId="{3DC543F4-6883-784F-B5C3-1CE8406AC1F8}" dt="2021-09-13T09:00:55.350" v="883"/>
          <ac:spMkLst>
            <pc:docMk/>
            <pc:sldMk cId="2538490168" sldId="294"/>
            <ac:spMk id="5" creationId="{BE574CE9-EFF9-394F-A38D-250E47E04FF7}"/>
          </ac:spMkLst>
        </pc:spChg>
        <pc:spChg chg="add mod">
          <ac:chgData name="Maria Rosaria Masullo" userId="95928100-9951-4dda-8802-47fb3423f3cf" providerId="ADAL" clId="{3DC543F4-6883-784F-B5C3-1CE8406AC1F8}" dt="2021-09-13T09:59:02.400" v="1255" actId="208"/>
          <ac:spMkLst>
            <pc:docMk/>
            <pc:sldMk cId="2538490168" sldId="294"/>
            <ac:spMk id="6" creationId="{B94567C4-7764-5546-B6E9-A75AE4FF2599}"/>
          </ac:spMkLst>
        </pc:spChg>
      </pc:sldChg>
      <pc:sldChg chg="addSp delSp modSp add modAnim">
        <pc:chgData name="Maria Rosaria Masullo" userId="95928100-9951-4dda-8802-47fb3423f3cf" providerId="ADAL" clId="{3DC543F4-6883-784F-B5C3-1CE8406AC1F8}" dt="2021-09-13T13:11:03.804" v="1460" actId="122"/>
        <pc:sldMkLst>
          <pc:docMk/>
          <pc:sldMk cId="719988532" sldId="295"/>
        </pc:sldMkLst>
        <pc:spChg chg="del mod">
          <ac:chgData name="Maria Rosaria Masullo" userId="95928100-9951-4dda-8802-47fb3423f3cf" providerId="ADAL" clId="{3DC543F4-6883-784F-B5C3-1CE8406AC1F8}" dt="2021-09-13T08:43:24.350" v="752" actId="478"/>
          <ac:spMkLst>
            <pc:docMk/>
            <pc:sldMk cId="719988532" sldId="295"/>
            <ac:spMk id="2" creationId="{24D8CEF1-E32E-4644-B1DF-902FC40A7EB0}"/>
          </ac:spMkLst>
        </pc:spChg>
        <pc:spChg chg="mod">
          <ac:chgData name="Maria Rosaria Masullo" userId="95928100-9951-4dda-8802-47fb3423f3cf" providerId="ADAL" clId="{3DC543F4-6883-784F-B5C3-1CE8406AC1F8}" dt="2021-09-13T13:11:03.804" v="1460" actId="122"/>
          <ac:spMkLst>
            <pc:docMk/>
            <pc:sldMk cId="719988532" sldId="295"/>
            <ac:spMk id="4" creationId="{0716A14B-103F-454D-AC53-129D540B0AEC}"/>
          </ac:spMkLst>
        </pc:spChg>
        <pc:spChg chg="add mod">
          <ac:chgData name="Maria Rosaria Masullo" userId="95928100-9951-4dda-8802-47fb3423f3cf" providerId="ADAL" clId="{3DC543F4-6883-784F-B5C3-1CE8406AC1F8}" dt="2021-09-13T09:31:07.283" v="1140" actId="255"/>
          <ac:spMkLst>
            <pc:docMk/>
            <pc:sldMk cId="719988532" sldId="295"/>
            <ac:spMk id="5" creationId="{8E42CA20-5ED4-AE4F-8C81-234641ED7B21}"/>
          </ac:spMkLst>
        </pc:spChg>
        <pc:spChg chg="add mod">
          <ac:chgData name="Maria Rosaria Masullo" userId="95928100-9951-4dda-8802-47fb3423f3cf" providerId="ADAL" clId="{3DC543F4-6883-784F-B5C3-1CE8406AC1F8}" dt="2021-09-13T09:41:29.073" v="1181" actId="20577"/>
          <ac:spMkLst>
            <pc:docMk/>
            <pc:sldMk cId="719988532" sldId="295"/>
            <ac:spMk id="8" creationId="{59ABF203-EB23-C345-86CB-72668DB8A3F0}"/>
          </ac:spMkLst>
        </pc:spChg>
        <pc:spChg chg="add mod">
          <ac:chgData name="Maria Rosaria Masullo" userId="95928100-9951-4dda-8802-47fb3423f3cf" providerId="ADAL" clId="{3DC543F4-6883-784F-B5C3-1CE8406AC1F8}" dt="2021-09-13T09:42:06.285" v="1222" actId="1076"/>
          <ac:spMkLst>
            <pc:docMk/>
            <pc:sldMk cId="719988532" sldId="295"/>
            <ac:spMk id="11" creationId="{519BA074-FAFB-1D48-AF3D-5D169EFD7538}"/>
          </ac:spMkLst>
        </pc:spChg>
        <pc:picChg chg="add mod">
          <ac:chgData name="Maria Rosaria Masullo" userId="95928100-9951-4dda-8802-47fb3423f3cf" providerId="ADAL" clId="{3DC543F4-6883-784F-B5C3-1CE8406AC1F8}" dt="2021-09-13T09:22:11.171" v="1059" actId="1076"/>
          <ac:picMkLst>
            <pc:docMk/>
            <pc:sldMk cId="719988532" sldId="295"/>
            <ac:picMk id="7" creationId="{C561D43A-425F-2E4D-8535-3941BE8611E4}"/>
          </ac:picMkLst>
        </pc:picChg>
        <pc:picChg chg="add mod">
          <ac:chgData name="Maria Rosaria Masullo" userId="95928100-9951-4dda-8802-47fb3423f3cf" providerId="ADAL" clId="{3DC543F4-6883-784F-B5C3-1CE8406AC1F8}" dt="2021-09-13T09:31:20.542" v="1144" actId="1076"/>
          <ac:picMkLst>
            <pc:docMk/>
            <pc:sldMk cId="719988532" sldId="295"/>
            <ac:picMk id="9" creationId="{ECA69012-D17F-DA46-A450-4ECFE8968849}"/>
          </ac:picMkLst>
        </pc:picChg>
        <pc:picChg chg="add mod">
          <ac:chgData name="Maria Rosaria Masullo" userId="95928100-9951-4dda-8802-47fb3423f3cf" providerId="ADAL" clId="{3DC543F4-6883-784F-B5C3-1CE8406AC1F8}" dt="2021-09-13T09:31:16.907" v="1143" actId="1076"/>
          <ac:picMkLst>
            <pc:docMk/>
            <pc:sldMk cId="719988532" sldId="295"/>
            <ac:picMk id="10" creationId="{D1AD9E6F-8659-7E4E-A820-9CE65FDC20D1}"/>
          </ac:picMkLst>
        </pc:picChg>
        <pc:picChg chg="add mod">
          <ac:chgData name="Maria Rosaria Masullo" userId="95928100-9951-4dda-8802-47fb3423f3cf" providerId="ADAL" clId="{3DC543F4-6883-784F-B5C3-1CE8406AC1F8}" dt="2021-09-13T09:42:07.510" v="1223" actId="1076"/>
          <ac:picMkLst>
            <pc:docMk/>
            <pc:sldMk cId="719988532" sldId="295"/>
            <ac:picMk id="13" creationId="{CB76422E-86C6-E04F-8394-3910A23AABE2}"/>
          </ac:picMkLst>
        </pc:picChg>
        <pc:picChg chg="add mod">
          <ac:chgData name="Maria Rosaria Masullo" userId="95928100-9951-4dda-8802-47fb3423f3cf" providerId="ADAL" clId="{3DC543F4-6883-784F-B5C3-1CE8406AC1F8}" dt="2021-09-13T09:42:09.529" v="1224" actId="1076"/>
          <ac:picMkLst>
            <pc:docMk/>
            <pc:sldMk cId="719988532" sldId="295"/>
            <ac:picMk id="15" creationId="{E57AFEF1-E3F3-5E45-9887-885EF92A8F81}"/>
          </ac:picMkLst>
        </pc:picChg>
      </pc:sldChg>
      <pc:sldChg chg="delSp modSp add del">
        <pc:chgData name="Maria Rosaria Masullo" userId="95928100-9951-4dda-8802-47fb3423f3cf" providerId="ADAL" clId="{3DC543F4-6883-784F-B5C3-1CE8406AC1F8}" dt="2021-09-13T08:35:16.391" v="590" actId="2696"/>
        <pc:sldMkLst>
          <pc:docMk/>
          <pc:sldMk cId="2340242217" sldId="295"/>
        </pc:sldMkLst>
        <pc:spChg chg="mod">
          <ac:chgData name="Maria Rosaria Masullo" userId="95928100-9951-4dda-8802-47fb3423f3cf" providerId="ADAL" clId="{3DC543F4-6883-784F-B5C3-1CE8406AC1F8}" dt="2021-09-13T08:34:22.649" v="581" actId="14100"/>
          <ac:spMkLst>
            <pc:docMk/>
            <pc:sldMk cId="2340242217" sldId="295"/>
            <ac:spMk id="9" creationId="{619CFE2D-8A5B-F24B-AD7D-822C89A4E9A2}"/>
          </ac:spMkLst>
        </pc:spChg>
        <pc:spChg chg="del">
          <ac:chgData name="Maria Rosaria Masullo" userId="95928100-9951-4dda-8802-47fb3423f3cf" providerId="ADAL" clId="{3DC543F4-6883-784F-B5C3-1CE8406AC1F8}" dt="2021-09-13T08:33:25.502" v="512" actId="478"/>
          <ac:spMkLst>
            <pc:docMk/>
            <pc:sldMk cId="2340242217" sldId="295"/>
            <ac:spMk id="10" creationId="{1E31BF02-B271-A741-8699-D576FDB03E20}"/>
          </ac:spMkLst>
        </pc:spChg>
        <pc:spChg chg="del">
          <ac:chgData name="Maria Rosaria Masullo" userId="95928100-9951-4dda-8802-47fb3423f3cf" providerId="ADAL" clId="{3DC543F4-6883-784F-B5C3-1CE8406AC1F8}" dt="2021-09-13T08:33:31.404" v="514" actId="478"/>
          <ac:spMkLst>
            <pc:docMk/>
            <pc:sldMk cId="2340242217" sldId="295"/>
            <ac:spMk id="14" creationId="{963F28E8-0EE2-1240-8736-D98DEE66A1BB}"/>
          </ac:spMkLst>
        </pc:spChg>
        <pc:spChg chg="del">
          <ac:chgData name="Maria Rosaria Masullo" userId="95928100-9951-4dda-8802-47fb3423f3cf" providerId="ADAL" clId="{3DC543F4-6883-784F-B5C3-1CE8406AC1F8}" dt="2021-09-13T08:33:28.938" v="513" actId="478"/>
          <ac:spMkLst>
            <pc:docMk/>
            <pc:sldMk cId="2340242217" sldId="295"/>
            <ac:spMk id="15" creationId="{2E6EFD79-2A1D-F349-AF2C-C728A8B1B58B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D943ACA-CCE2-4347-B753-F733C728796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3F38FC-170E-D647-A194-1BE122AF6D9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D64DC5-60FA-584B-B512-F9504370A090}" type="datetimeFigureOut">
              <a:rPr lang="it-IT" smtClean="0"/>
              <a:t>13/09/21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E8EEE3-1D3D-FE44-90CF-E2AE8BF5256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BBC9AC-FBA8-A244-BEFA-6A223146400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EBB35D-DAA1-3A46-ACFD-3D941FBF80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84746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ECF073-1860-0C46-8856-88328EF4FFD3}" type="datetimeFigureOut">
              <a:rPr lang="it-IT" smtClean="0"/>
              <a:t>13/09/21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56031E-9B50-7943-99E6-F5C2F105CC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6290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PERTIN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C925861-376C-6146-B10D-7FF8D3B9A5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2221374"/>
            <a:ext cx="7527294" cy="2629509"/>
          </a:xfrm>
        </p:spPr>
        <p:txBody>
          <a:bodyPr/>
          <a:lstStyle/>
          <a:p>
            <a:r>
              <a:rPr lang="it-IT" dirty="0"/>
              <a:t>Fare clic sull'icona per inserire un'immagine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7EA1C37-6459-B049-9FC3-CBFB1DF31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31380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EACC6D7-2098-C04C-863E-1C489AFAB9F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438400" y="5005519"/>
            <a:ext cx="7315200" cy="730170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200" cap="none" spc="0" baseline="0">
                <a:solidFill>
                  <a:srgbClr val="28365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Istituto Nazionale di Fisica Nucleare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9443648-EC3D-BE43-A087-162E85B7B2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25" y="1402481"/>
            <a:ext cx="2965450" cy="590932"/>
          </a:xfr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pPr lvl="0"/>
            <a:r>
              <a:rPr lang="it-IT" dirty="0"/>
              <a:t>Inserire data</a:t>
            </a:r>
          </a:p>
        </p:txBody>
      </p:sp>
      <p:sp>
        <p:nvSpPr>
          <p:cNvPr id="10" name="Segnaposto testo 3">
            <a:extLst>
              <a:ext uri="{FF2B5EF4-FFF2-40B4-BE49-F238E27FC236}">
                <a16:creationId xmlns:a16="http://schemas.microsoft.com/office/drawing/2014/main" id="{42120736-D7DC-D54A-BC28-5263CCB271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47123" y="5808660"/>
            <a:ext cx="4729453" cy="590932"/>
          </a:xfr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pPr lvl="0"/>
            <a:r>
              <a:rPr lang="it-IT" dirty="0"/>
              <a:t>Inserire relatore</a:t>
            </a:r>
          </a:p>
        </p:txBody>
      </p:sp>
      <p:sp>
        <p:nvSpPr>
          <p:cNvPr id="8" name="Parallelogramma 7">
            <a:extLst>
              <a:ext uri="{FF2B5EF4-FFF2-40B4-BE49-F238E27FC236}">
                <a16:creationId xmlns:a16="http://schemas.microsoft.com/office/drawing/2014/main" id="{AFB68A2C-12C1-F44A-9745-8DEE5DEAEC8E}"/>
              </a:ext>
            </a:extLst>
          </p:cNvPr>
          <p:cNvSpPr/>
          <p:nvPr userDrawn="1"/>
        </p:nvSpPr>
        <p:spPr>
          <a:xfrm flipV="1">
            <a:off x="6001554" y="2219324"/>
            <a:ext cx="8124753" cy="2631559"/>
          </a:xfrm>
          <a:prstGeom prst="parallelogram">
            <a:avLst>
              <a:gd name="adj" fmla="val 47402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1" name="Immagine 10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C2659881-7594-E14E-8132-EFA8CF997A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229" y="1839622"/>
            <a:ext cx="3366075" cy="206698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CDC41A9-3B6A-9741-B33C-0F8772B3E9C3}"/>
              </a:ext>
            </a:extLst>
          </p:cNvPr>
          <p:cNvSpPr/>
          <p:nvPr userDrawn="1"/>
        </p:nvSpPr>
        <p:spPr>
          <a:xfrm>
            <a:off x="6943064" y="3516078"/>
            <a:ext cx="744279" cy="13348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7D12909-D7EE-604F-9837-D259B1AFF7AE}"/>
              </a:ext>
            </a:extLst>
          </p:cNvPr>
          <p:cNvSpPr/>
          <p:nvPr userDrawn="1"/>
        </p:nvSpPr>
        <p:spPr>
          <a:xfrm>
            <a:off x="11595481" y="3516078"/>
            <a:ext cx="744279" cy="13348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692BCF8-7EE9-7A45-B9A9-D11F4334A3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699" t="6192" r="2025" b="5773"/>
          <a:stretch/>
        </p:blipFill>
        <p:spPr>
          <a:xfrm>
            <a:off x="7649472" y="3516078"/>
            <a:ext cx="4312156" cy="133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323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NDO FOTO CHIA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44EFA5F-72C9-8D4A-A0C8-421511FAFC5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it-IT"/>
              <a:t>Fare clic sull'icona per inserire un'immagine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BE1A332-CAE0-D347-AEAC-1E99E8D3B3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0554" y="6356350"/>
            <a:ext cx="715263" cy="360000"/>
          </a:xfrm>
          <a:prstGeom prst="rect">
            <a:avLst/>
          </a:prstGeom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39B0B72A-A6C1-1249-88B9-6D9907833940}"/>
              </a:ext>
            </a:extLst>
          </p:cNvPr>
          <p:cNvSpPr/>
          <p:nvPr userDrawn="1"/>
        </p:nvSpPr>
        <p:spPr>
          <a:xfrm>
            <a:off x="8159505" y="758952"/>
            <a:ext cx="3443590" cy="5330952"/>
          </a:xfrm>
          <a:prstGeom prst="rect">
            <a:avLst/>
          </a:prstGeom>
          <a:solidFill>
            <a:schemeClr val="bg1">
              <a:lumMod val="8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4699C15A-FD59-674C-B5BB-AD3BA9887745}"/>
              </a:ext>
            </a:extLst>
          </p:cNvPr>
          <p:cNvSpPr txBox="1">
            <a:spLocks/>
          </p:cNvSpPr>
          <p:nvPr userDrawn="1"/>
        </p:nvSpPr>
        <p:spPr>
          <a:xfrm>
            <a:off x="8412423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142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ENERIC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5666" y="2339471"/>
            <a:ext cx="6096001" cy="1089529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BE1A332-CAE0-D347-AEAC-1E99E8D3B3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0554" y="6356350"/>
            <a:ext cx="715263" cy="360000"/>
          </a:xfrm>
          <a:prstGeom prst="rect">
            <a:avLst/>
          </a:prstGeom>
        </p:spPr>
      </p:pic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55A3EF7-880F-5B4D-A6F4-242C1C67F6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62465" y="136525"/>
            <a:ext cx="4953002" cy="6128808"/>
          </a:xfrm>
        </p:spPr>
        <p:txBody>
          <a:bodyPr/>
          <a:lstStyle/>
          <a:p>
            <a:r>
              <a:rPr lang="it-IT"/>
              <a:t>Fare clic sull'icona per inserire un'immagine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6BB11BE-9127-D841-A036-D1F80B8F55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5666" y="3605785"/>
            <a:ext cx="5122333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0388423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20700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39897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14554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07958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54505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61934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6786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PERTIN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  <p:sp>
        <p:nvSpPr>
          <p:cNvPr id="9" name="Segnaposto testo 3">
            <a:extLst>
              <a:ext uri="{FF2B5EF4-FFF2-40B4-BE49-F238E27FC236}">
                <a16:creationId xmlns:a16="http://schemas.microsoft.com/office/drawing/2014/main" id="{0B738FA7-77CE-5442-A946-89B02CF385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4005" y="6212534"/>
            <a:ext cx="2965450" cy="590932"/>
          </a:xfr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pPr lvl="0"/>
            <a:r>
              <a:rPr lang="it-IT" dirty="0"/>
              <a:t>Inserire data</a:t>
            </a:r>
          </a:p>
        </p:txBody>
      </p:sp>
      <p:pic>
        <p:nvPicPr>
          <p:cNvPr id="11" name="Immagine 10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87281E72-E017-C946-BD0B-FC962B4D36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641" y="538226"/>
            <a:ext cx="2686255" cy="1649528"/>
          </a:xfrm>
          <a:prstGeom prst="rect">
            <a:avLst/>
          </a:prstGeom>
        </p:spPr>
      </p:pic>
      <p:sp>
        <p:nvSpPr>
          <p:cNvPr id="13" name="Segnaposto immagine 12">
            <a:extLst>
              <a:ext uri="{FF2B5EF4-FFF2-40B4-BE49-F238E27FC236}">
                <a16:creationId xmlns:a16="http://schemas.microsoft.com/office/drawing/2014/main" id="{6E9FE7C0-73C1-4141-AA4B-2FC6FD3F94F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271000" y="762000"/>
            <a:ext cx="2921000" cy="5334000"/>
          </a:xfrm>
        </p:spPr>
        <p:txBody>
          <a:bodyPr/>
          <a:lstStyle/>
          <a:p>
            <a:r>
              <a:rPr lang="it-IT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2743587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EPRTI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5" y="5649360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10" name="Immagine 1">
            <a:extLst>
              <a:ext uri="{FF2B5EF4-FFF2-40B4-BE49-F238E27FC236}">
                <a16:creationId xmlns:a16="http://schemas.microsoft.com/office/drawing/2014/main" id="{B6E48B5A-B08E-CF46-ACD2-0C550C4B1BB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12" y="-1632674"/>
            <a:ext cx="11309350" cy="716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3" descr="Immagine che contiene clipart&#10;&#10;Descrizione generata automaticamente">
            <a:extLst>
              <a:ext uri="{FF2B5EF4-FFF2-40B4-BE49-F238E27FC236}">
                <a16:creationId xmlns:a16="http://schemas.microsoft.com/office/drawing/2014/main" id="{1EC46982-8F86-1646-85E2-CC96D5687EA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040" y="3429000"/>
            <a:ext cx="2549139" cy="1600200"/>
          </a:xfrm>
          <a:prstGeom prst="rect">
            <a:avLst/>
          </a:prstGeom>
          <a:noFill/>
          <a:ln>
            <a:noFill/>
          </a:ln>
          <a:effectLst>
            <a:reflection blurRad="76200" stA="51000" endPos="36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1421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UOTA NER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03E513-6E3B-FD40-83E7-4A25CC1D0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4E36ABE-CF9E-A24F-BF3A-1DB7650D98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7215" y="6361475"/>
            <a:ext cx="65232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8886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NDO FOTO SCUR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immagine 3">
            <a:extLst>
              <a:ext uri="{FF2B5EF4-FFF2-40B4-BE49-F238E27FC236}">
                <a16:creationId xmlns:a16="http://schemas.microsoft.com/office/drawing/2014/main" id="{9138E99E-1F07-D041-8818-1CE2AD2CF6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03E513-6E3B-FD40-83E7-4A25CC1D0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4E36ABE-CF9E-A24F-BF3A-1DB7650D98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43698" y="6361475"/>
            <a:ext cx="65232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0641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NDO FOTO SCURA_box tes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immagine 3">
            <a:extLst>
              <a:ext uri="{FF2B5EF4-FFF2-40B4-BE49-F238E27FC236}">
                <a16:creationId xmlns:a16="http://schemas.microsoft.com/office/drawing/2014/main" id="{9138E99E-1F07-D041-8818-1CE2AD2CF6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6858000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03E513-6E3B-FD40-83E7-4A25CC1D0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9E1088F-5AD7-6F4C-A34D-16EA33B5D842}"/>
              </a:ext>
            </a:extLst>
          </p:cNvPr>
          <p:cNvSpPr/>
          <p:nvPr userDrawn="1"/>
        </p:nvSpPr>
        <p:spPr>
          <a:xfrm>
            <a:off x="8159505" y="758952"/>
            <a:ext cx="3443590" cy="5330952"/>
          </a:xfrm>
          <a:prstGeom prst="rect">
            <a:avLst/>
          </a:prstGeom>
          <a:solidFill>
            <a:schemeClr val="bg1">
              <a:lumMod val="95000"/>
              <a:lumOff val="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0299FF3-353A-9C41-A2AB-F30B56B6767F}"/>
              </a:ext>
            </a:extLst>
          </p:cNvPr>
          <p:cNvSpPr txBox="1">
            <a:spLocks/>
          </p:cNvSpPr>
          <p:nvPr userDrawn="1"/>
        </p:nvSpPr>
        <p:spPr>
          <a:xfrm>
            <a:off x="8412423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4E36ABE-CF9E-A24F-BF3A-1DB7650D98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37578" y="6361475"/>
            <a:ext cx="65232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7645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UOTA BIAN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BE1A332-CAE0-D347-AEAC-1E99E8D3B3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0554" y="6356350"/>
            <a:ext cx="71526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947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VUOTA BIAN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BE1A332-CAE0-D347-AEAC-1E99E8D3B3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0554" y="251990"/>
            <a:ext cx="71526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485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NDO FOTO CHIA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44EFA5F-72C9-8D4A-A0C8-421511FAFC5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BE1A332-CAE0-D347-AEAC-1E99E8D3B3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0554" y="6356350"/>
            <a:ext cx="71526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999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1320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5091" y="127381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A6D6D798-1883-974D-96D0-4E82B243DEDE}" type="slidenum">
              <a:rPr lang="it-IT" smtClean="0"/>
              <a:t>‹N›</a:t>
            </a:fld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F2BF5E6-30D1-3E49-BCD8-2D81D3171FD8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1380755" y="6356350"/>
            <a:ext cx="71526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801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2" r:id="rId2"/>
    <p:sldLayoutId id="2147483728" r:id="rId3"/>
    <p:sldLayoutId id="2147483723" r:id="rId4"/>
    <p:sldLayoutId id="2147483725" r:id="rId5"/>
    <p:sldLayoutId id="2147483729" r:id="rId6"/>
    <p:sldLayoutId id="2147483724" r:id="rId7"/>
    <p:sldLayoutId id="2147483731" r:id="rId8"/>
    <p:sldLayoutId id="2147483727" r:id="rId9"/>
    <p:sldLayoutId id="2147483730" r:id="rId10"/>
    <p:sldLayoutId id="2147483726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9" r:id="rId17"/>
    <p:sldLayoutId id="2147483720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7" Type="http://schemas.openxmlformats.org/officeDocument/2006/relationships/image" Target="../media/image1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7" Type="http://schemas.openxmlformats.org/officeDocument/2006/relationships/image" Target="../media/image25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tiff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link.aps.org/doi/10.1103/PhysRevAccelBeams.21.103101" TargetMode="Externa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immagine 7" descr="Immagine che contiene testo, giallo, blu, colorato&#10;&#10;Descrizione generata automaticamente">
            <a:extLst>
              <a:ext uri="{FF2B5EF4-FFF2-40B4-BE49-F238E27FC236}">
                <a16:creationId xmlns:a16="http://schemas.microsoft.com/office/drawing/2014/main" id="{D9BEF8F9-1375-EE42-AF3C-CD059636E9B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104" b="23104"/>
          <a:stretch>
            <a:fillRect/>
          </a:stretch>
        </p:blipFill>
        <p:spPr>
          <a:xfrm>
            <a:off x="-190006" y="2195991"/>
            <a:ext cx="7394576" cy="2629509"/>
          </a:xfr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83228786-D527-6842-82EB-C336E659E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502"/>
            <a:ext cx="12192000" cy="1089529"/>
          </a:xfrm>
        </p:spPr>
        <p:txBody>
          <a:bodyPr/>
          <a:lstStyle/>
          <a:p>
            <a:pPr algn="ctr"/>
            <a:r>
              <a:rPr lang="it-IT" dirty="0"/>
              <a:t>Caratterizzazione di materiali e realizzazione </a:t>
            </a:r>
            <a:br>
              <a:rPr lang="it-IT" dirty="0"/>
            </a:br>
            <a:r>
              <a:rPr lang="it-IT" dirty="0"/>
              <a:t>di componenti nel dominio GHz e </a:t>
            </a:r>
            <a:r>
              <a:rPr lang="it-IT" dirty="0" err="1"/>
              <a:t>THz</a:t>
            </a:r>
            <a:endParaRPr lang="en-US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1D30094-D376-5648-A564-D9AB238650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39120" y="1132713"/>
            <a:ext cx="2965450" cy="590932"/>
          </a:xfrm>
        </p:spPr>
        <p:txBody>
          <a:bodyPr/>
          <a:lstStyle/>
          <a:p>
            <a:r>
              <a:rPr lang="it-IT" dirty="0"/>
              <a:t>13/09/2021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A19CACCF-7464-DC43-8743-5B436E14E3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312034" y="6265501"/>
            <a:ext cx="2099227" cy="590932"/>
          </a:xfrm>
        </p:spPr>
        <p:txBody>
          <a:bodyPr>
            <a:noAutofit/>
          </a:bodyPr>
          <a:lstStyle/>
          <a:p>
            <a:r>
              <a:rPr lang="it-IT" sz="1800" dirty="0"/>
              <a:t>Andrea Passarelli</a:t>
            </a:r>
          </a:p>
          <a:p>
            <a:r>
              <a:rPr lang="it-IT" sz="1800" dirty="0"/>
              <a:t>(INFN </a:t>
            </a:r>
            <a:r>
              <a:rPr lang="it-IT" sz="1800" dirty="0" err="1"/>
              <a:t>AdR</a:t>
            </a:r>
            <a:r>
              <a:rPr lang="it-IT" sz="1800" dirty="0"/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2DF413-D509-3740-B7BC-AADE855BE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2926" y="4797988"/>
            <a:ext cx="1517440" cy="15174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3ACA8E-2790-7941-B130-3FEF8F0FD5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293" t="12550" r="45259" b="19066"/>
          <a:stretch/>
        </p:blipFill>
        <p:spPr>
          <a:xfrm>
            <a:off x="4950047" y="4894389"/>
            <a:ext cx="1367902" cy="13679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F597E6-EFC3-3047-985A-F86F3F3233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87" y="4847735"/>
            <a:ext cx="1478408" cy="14784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6771E0-98ED-F340-AEEB-BE96CF590B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1526" y="4875582"/>
            <a:ext cx="1386708" cy="1386708"/>
          </a:xfrm>
          <a:prstGeom prst="rect">
            <a:avLst/>
          </a:prstGeom>
        </p:spPr>
      </p:pic>
      <p:sp>
        <p:nvSpPr>
          <p:cNvPr id="14" name="Segnaposto testo 5">
            <a:extLst>
              <a:ext uri="{FF2B5EF4-FFF2-40B4-BE49-F238E27FC236}">
                <a16:creationId xmlns:a16="http://schemas.microsoft.com/office/drawing/2014/main" id="{E13FC4F6-0EE6-AF4A-94E3-DC104D177DC3}"/>
              </a:ext>
            </a:extLst>
          </p:cNvPr>
          <p:cNvSpPr txBox="1">
            <a:spLocks/>
          </p:cNvSpPr>
          <p:nvPr/>
        </p:nvSpPr>
        <p:spPr>
          <a:xfrm>
            <a:off x="-106877" y="6326143"/>
            <a:ext cx="2418911" cy="630173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 dirty="0"/>
              <a:t>Can </a:t>
            </a:r>
            <a:r>
              <a:rPr lang="it-IT" sz="1800" dirty="0" err="1"/>
              <a:t>Koral</a:t>
            </a:r>
            <a:r>
              <a:rPr lang="it-IT" sz="1800" dirty="0"/>
              <a:t> (Uni </a:t>
            </a:r>
            <a:r>
              <a:rPr lang="it-IT" sz="1800" dirty="0" err="1"/>
              <a:t>AdR</a:t>
            </a:r>
            <a:r>
              <a:rPr lang="it-IT" sz="1800" dirty="0"/>
              <a:t>)</a:t>
            </a:r>
          </a:p>
        </p:txBody>
      </p:sp>
      <p:sp>
        <p:nvSpPr>
          <p:cNvPr id="15" name="Segnaposto testo 5">
            <a:extLst>
              <a:ext uri="{FF2B5EF4-FFF2-40B4-BE49-F238E27FC236}">
                <a16:creationId xmlns:a16="http://schemas.microsoft.com/office/drawing/2014/main" id="{13A5D9E3-61D7-AA4A-B04B-30223FE37C43}"/>
              </a:ext>
            </a:extLst>
          </p:cNvPr>
          <p:cNvSpPr txBox="1">
            <a:spLocks/>
          </p:cNvSpPr>
          <p:nvPr/>
        </p:nvSpPr>
        <p:spPr>
          <a:xfrm>
            <a:off x="4122358" y="6369561"/>
            <a:ext cx="3024696" cy="559273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 dirty="0"/>
              <a:t>Maria Rosaria Masullo (INFN)</a:t>
            </a:r>
          </a:p>
        </p:txBody>
      </p:sp>
      <p:sp>
        <p:nvSpPr>
          <p:cNvPr id="16" name="Segnaposto testo 5">
            <a:extLst>
              <a:ext uri="{FF2B5EF4-FFF2-40B4-BE49-F238E27FC236}">
                <a16:creationId xmlns:a16="http://schemas.microsoft.com/office/drawing/2014/main" id="{59F9CE67-D1EE-2A44-BE9E-91EE6C3807D5}"/>
              </a:ext>
            </a:extLst>
          </p:cNvPr>
          <p:cNvSpPr txBox="1">
            <a:spLocks/>
          </p:cNvSpPr>
          <p:nvPr/>
        </p:nvSpPr>
        <p:spPr>
          <a:xfrm>
            <a:off x="7204570" y="6313183"/>
            <a:ext cx="3016736" cy="590932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 dirty="0"/>
              <a:t>Antonello </a:t>
            </a:r>
            <a:r>
              <a:rPr lang="it-IT" sz="1800" dirty="0" err="1"/>
              <a:t>Andreone</a:t>
            </a:r>
            <a:r>
              <a:rPr lang="it-IT" sz="1800" dirty="0"/>
              <a:t> (UNINA)</a:t>
            </a:r>
          </a:p>
        </p:txBody>
      </p:sp>
      <p:pic>
        <p:nvPicPr>
          <p:cNvPr id="1026" name="Picture 2" descr="The Xie Jialin Prize al professore Vittorio Giorgio Vaccaro = | In Ateneo">
            <a:extLst>
              <a:ext uri="{FF2B5EF4-FFF2-40B4-BE49-F238E27FC236}">
                <a16:creationId xmlns:a16="http://schemas.microsoft.com/office/drawing/2014/main" id="{8C05BC9E-6003-2D4B-A30B-EF618B4D7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9162" y="4894390"/>
            <a:ext cx="2075389" cy="100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egnaposto testo 5">
            <a:extLst>
              <a:ext uri="{FF2B5EF4-FFF2-40B4-BE49-F238E27FC236}">
                <a16:creationId xmlns:a16="http://schemas.microsoft.com/office/drawing/2014/main" id="{FCE84A38-074D-F141-BAC8-6F0C3B1C2AF5}"/>
              </a:ext>
            </a:extLst>
          </p:cNvPr>
          <p:cNvSpPr txBox="1">
            <a:spLocks/>
          </p:cNvSpPr>
          <p:nvPr/>
        </p:nvSpPr>
        <p:spPr>
          <a:xfrm>
            <a:off x="9091286" y="5903170"/>
            <a:ext cx="3016736" cy="590932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 dirty="0"/>
              <a:t>Vittorio G. Vaccaro (INFN)</a:t>
            </a:r>
          </a:p>
        </p:txBody>
      </p:sp>
    </p:spTree>
    <p:extLst>
      <p:ext uri="{BB962C8B-B14F-4D97-AF65-F5344CB8AC3E}">
        <p14:creationId xmlns:p14="http://schemas.microsoft.com/office/powerpoint/2010/main" val="3610348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4">
            <a:extLst>
              <a:ext uri="{FF2B5EF4-FFF2-40B4-BE49-F238E27FC236}">
                <a16:creationId xmlns:a16="http://schemas.microsoft.com/office/drawing/2014/main" id="{2C66A1D5-5253-EE40-91D6-8B601E1B2ACD}"/>
              </a:ext>
            </a:extLst>
          </p:cNvPr>
          <p:cNvSpPr txBox="1">
            <a:spLocks/>
          </p:cNvSpPr>
          <p:nvPr/>
        </p:nvSpPr>
        <p:spPr>
          <a:xfrm>
            <a:off x="0" y="192912"/>
            <a:ext cx="12192001" cy="590931"/>
          </a:xfrm>
          <a:prstGeom prst="rect">
            <a:avLst/>
          </a:prstGeom>
        </p:spPr>
        <p:txBody>
          <a:bodyPr vert="horz" wrap="square" lIns="91440" tIns="45720" rIns="91440" bIns="45720" rtlCol="0" anchor="ctr" anchorCtr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Group expertise (Physicists and Engineers)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8DBD87-82F0-B543-8D14-C447E0601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2</a:t>
            </a:fld>
            <a:endParaRPr lang="it-IT"/>
          </a:p>
        </p:txBody>
      </p:sp>
      <p:sp>
        <p:nvSpPr>
          <p:cNvPr id="14" name="Segnaposto contenuto 2">
            <a:extLst>
              <a:ext uri="{FF2B5EF4-FFF2-40B4-BE49-F238E27FC236}">
                <a16:creationId xmlns:a16="http://schemas.microsoft.com/office/drawing/2014/main" id="{963F28E8-0EE2-1240-8736-D98DEE66A1BB}"/>
              </a:ext>
            </a:extLst>
          </p:cNvPr>
          <p:cNvSpPr txBox="1">
            <a:spLocks/>
          </p:cNvSpPr>
          <p:nvPr/>
        </p:nvSpPr>
        <p:spPr>
          <a:xfrm>
            <a:off x="88502" y="2807906"/>
            <a:ext cx="12014995" cy="84969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 algn="ctr" defTabSz="914400">
              <a:buClr>
                <a:srgbClr val="0055A0"/>
              </a:buClr>
              <a:buNone/>
            </a:pPr>
            <a:r>
              <a:rPr lang="en-US" sz="2400" dirty="0">
                <a:solidFill>
                  <a:srgbClr val="C00000"/>
                </a:solidFill>
                <a:latin typeface="Arial"/>
              </a:rPr>
              <a:t>Material science, measurements in normal and superconducting conditions. (from GHz to sub THz)</a:t>
            </a:r>
            <a:endParaRPr lang="en-US" sz="2400" i="1" dirty="0">
              <a:solidFill>
                <a:srgbClr val="0055A0"/>
              </a:solidFill>
              <a:latin typeface="Arial"/>
            </a:endParaRPr>
          </a:p>
          <a:p>
            <a:pPr marL="36576" indent="0" algn="ctr" defTabSz="914400">
              <a:buClr>
                <a:srgbClr val="0055A0"/>
              </a:buClr>
              <a:buFont typeface="Arial"/>
              <a:buNone/>
            </a:pPr>
            <a:endParaRPr lang="en-US" sz="3200" dirty="0">
              <a:solidFill>
                <a:srgbClr val="0055A0"/>
              </a:solidFill>
              <a:latin typeface="Arial"/>
            </a:endParaRPr>
          </a:p>
        </p:txBody>
      </p:sp>
      <p:sp>
        <p:nvSpPr>
          <p:cNvPr id="15" name="Rettangolo 11">
            <a:extLst>
              <a:ext uri="{FF2B5EF4-FFF2-40B4-BE49-F238E27FC236}">
                <a16:creationId xmlns:a16="http://schemas.microsoft.com/office/drawing/2014/main" id="{2E6EFD79-2A1D-F349-AF2C-C728A8B1B58B}"/>
              </a:ext>
            </a:extLst>
          </p:cNvPr>
          <p:cNvSpPr/>
          <p:nvPr/>
        </p:nvSpPr>
        <p:spPr>
          <a:xfrm>
            <a:off x="81023" y="937949"/>
            <a:ext cx="12014995" cy="120032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defTabSz="914400">
              <a:spcAft>
                <a:spcPts val="600"/>
              </a:spcAft>
            </a:pPr>
            <a:r>
              <a:rPr lang="en-US" sz="2400" dirty="0">
                <a:solidFill>
                  <a:srgbClr val="C00000"/>
                </a:solidFill>
                <a:latin typeface="Arial"/>
              </a:rPr>
              <a:t>Tradition on impedance (studies and laboratory measurements), </a:t>
            </a:r>
            <a:r>
              <a:rPr lang="en-US" sz="2400" dirty="0" err="1">
                <a:solidFill>
                  <a:srgbClr val="C00000"/>
                </a:solidFill>
                <a:latin typeface="Arial"/>
              </a:rPr>
              <a:t>linac</a:t>
            </a:r>
            <a:r>
              <a:rPr lang="en-US" sz="2400" dirty="0">
                <a:solidFill>
                  <a:srgbClr val="C00000"/>
                </a:solidFill>
                <a:latin typeface="Arial"/>
              </a:rPr>
              <a:t> traditional cavity design (LIBO, ACLIP) and innovative resonant cavity studies (PBG cavities) (GHz range)</a:t>
            </a:r>
            <a:endParaRPr lang="en-US" sz="2400" dirty="0">
              <a:solidFill>
                <a:srgbClr val="0055A0"/>
              </a:solidFill>
              <a:latin typeface="Arial" panose="020B0604020202020204" pitchFamily="34" charset="0"/>
            </a:endParaRPr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1B7EDAB2-7469-2248-A140-643DF43E99CD}"/>
              </a:ext>
            </a:extLst>
          </p:cNvPr>
          <p:cNvSpPr txBox="1">
            <a:spLocks/>
          </p:cNvSpPr>
          <p:nvPr/>
        </p:nvSpPr>
        <p:spPr>
          <a:xfrm>
            <a:off x="4734046" y="2138278"/>
            <a:ext cx="1678329" cy="849694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 algn="ctr" defTabSz="914400">
              <a:buClr>
                <a:srgbClr val="0055A0"/>
              </a:buClr>
              <a:buNone/>
            </a:pPr>
            <a:r>
              <a:rPr lang="en-US" sz="4400" i="1" dirty="0">
                <a:solidFill>
                  <a:srgbClr val="C00000"/>
                </a:solidFill>
                <a:latin typeface="Arial"/>
              </a:rPr>
              <a:t>+</a:t>
            </a:r>
            <a:endParaRPr lang="en-US" sz="4400" i="1" dirty="0">
              <a:solidFill>
                <a:srgbClr val="0055A0"/>
              </a:solidFill>
              <a:latin typeface="Arial"/>
            </a:endParaRPr>
          </a:p>
          <a:p>
            <a:pPr marL="36576" indent="0" algn="ctr" defTabSz="914400">
              <a:buClr>
                <a:srgbClr val="0055A0"/>
              </a:buClr>
              <a:buFont typeface="Arial"/>
              <a:buNone/>
            </a:pPr>
            <a:endParaRPr lang="en-US" sz="3200" dirty="0">
              <a:solidFill>
                <a:srgbClr val="0055A0"/>
              </a:solidFill>
              <a:latin typeface="Arial"/>
            </a:endParaRPr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1E31BF02-B271-A741-8699-D576FDB03E20}"/>
              </a:ext>
            </a:extLst>
          </p:cNvPr>
          <p:cNvSpPr txBox="1">
            <a:spLocks/>
          </p:cNvSpPr>
          <p:nvPr/>
        </p:nvSpPr>
        <p:spPr>
          <a:xfrm>
            <a:off x="88502" y="3984653"/>
            <a:ext cx="12022474" cy="125963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 algn="ctr" defTabSz="914400">
              <a:buClr>
                <a:srgbClr val="0055A0"/>
              </a:buClr>
              <a:buNone/>
            </a:pPr>
            <a:r>
              <a:rPr lang="en-US" sz="2400" dirty="0">
                <a:solidFill>
                  <a:srgbClr val="0055A0"/>
                </a:solidFill>
                <a:latin typeface="Arial"/>
              </a:rPr>
              <a:t>Frequency range</a:t>
            </a:r>
            <a:r>
              <a:rPr lang="en-US" sz="2400" dirty="0">
                <a:solidFill>
                  <a:srgbClr val="C00000"/>
                </a:solidFill>
                <a:latin typeface="Arial"/>
              </a:rPr>
              <a:t>: GHz – 4/5 THz</a:t>
            </a:r>
          </a:p>
          <a:p>
            <a:pPr marL="36576" indent="0" algn="ctr" defTabSz="914400">
              <a:buClr>
                <a:srgbClr val="0055A0"/>
              </a:buClr>
              <a:buNone/>
            </a:pPr>
            <a:r>
              <a:rPr lang="en-US" sz="2400" dirty="0">
                <a:solidFill>
                  <a:srgbClr val="0055A0"/>
                </a:solidFill>
                <a:latin typeface="Arial"/>
              </a:rPr>
              <a:t>Lab. Equipment</a:t>
            </a:r>
            <a:r>
              <a:rPr lang="en-US" sz="2400" dirty="0">
                <a:solidFill>
                  <a:srgbClr val="C00000"/>
                </a:solidFill>
                <a:latin typeface="Arial"/>
              </a:rPr>
              <a:t>: Network Analyzers (from 100KHz to 20GHz), Time Domain THz spectrometer (from100GHz to 4/5THz)</a:t>
            </a:r>
            <a:endParaRPr lang="en-US" sz="2400" i="1" dirty="0">
              <a:solidFill>
                <a:srgbClr val="0055A0"/>
              </a:solidFill>
              <a:latin typeface="Arial"/>
            </a:endParaRPr>
          </a:p>
          <a:p>
            <a:pPr marL="36576" indent="0" algn="ctr" defTabSz="914400">
              <a:buClr>
                <a:srgbClr val="0055A0"/>
              </a:buClr>
              <a:buFont typeface="Arial"/>
              <a:buNone/>
            </a:pPr>
            <a:endParaRPr lang="en-US" sz="3200" dirty="0">
              <a:solidFill>
                <a:srgbClr val="0055A0"/>
              </a:solidFill>
              <a:latin typeface="Arial"/>
            </a:endParaRPr>
          </a:p>
          <a:p>
            <a:pPr marL="36576" indent="0" algn="ctr" defTabSz="914400">
              <a:buClr>
                <a:srgbClr val="0055A0"/>
              </a:buClr>
              <a:buFont typeface="Arial"/>
              <a:buNone/>
            </a:pPr>
            <a:endParaRPr lang="en-US" sz="3200" dirty="0">
              <a:solidFill>
                <a:srgbClr val="0055A0"/>
              </a:solidFill>
              <a:latin typeface="Arial"/>
            </a:endParaRPr>
          </a:p>
          <a:p>
            <a:pPr marL="36576" indent="0" algn="ctr" defTabSz="914400">
              <a:buClr>
                <a:srgbClr val="0055A0"/>
              </a:buClr>
              <a:buFont typeface="Arial"/>
              <a:buNone/>
            </a:pPr>
            <a:endParaRPr lang="en-US" sz="3200" dirty="0">
              <a:solidFill>
                <a:srgbClr val="0055A0"/>
              </a:solidFill>
              <a:latin typeface="Arial"/>
            </a:endParaRP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C9A76A5A-4271-6E4A-9636-0D44C5A65DBB}"/>
              </a:ext>
            </a:extLst>
          </p:cNvPr>
          <p:cNvSpPr txBox="1">
            <a:spLocks/>
          </p:cNvSpPr>
          <p:nvPr/>
        </p:nvSpPr>
        <p:spPr>
          <a:xfrm>
            <a:off x="0" y="5451024"/>
            <a:ext cx="11620983" cy="1475515"/>
          </a:xfrm>
          <a:prstGeom prst="rect">
            <a:avLst/>
          </a:prstGeom>
          <a:ln>
            <a:solidFill>
              <a:srgbClr val="0055A0"/>
            </a:solidFill>
          </a:ln>
        </p:spPr>
        <p:txBody>
          <a:bodyPr vert="horz"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 algn="ctr" defTabSz="914400">
              <a:buClr>
                <a:srgbClr val="0055A0"/>
              </a:buClr>
              <a:buNone/>
            </a:pPr>
            <a:r>
              <a:rPr lang="en-US" sz="2400" dirty="0">
                <a:solidFill>
                  <a:srgbClr val="C00000"/>
                </a:solidFill>
                <a:latin typeface="Arial"/>
              </a:rPr>
              <a:t>Several CSN5 experiments: TEGAF, ACLIP, IMCA,MICA, ARYA, ETHIOPIA (new)</a:t>
            </a:r>
          </a:p>
          <a:p>
            <a:pPr marL="36576" indent="0" algn="ctr" defTabSz="914400">
              <a:buClr>
                <a:srgbClr val="0055A0"/>
              </a:buClr>
              <a:buNone/>
            </a:pPr>
            <a:r>
              <a:rPr lang="en-US" sz="2400" u="sng" dirty="0">
                <a:solidFill>
                  <a:srgbClr val="C00000"/>
                </a:solidFill>
                <a:latin typeface="Arial"/>
              </a:rPr>
              <a:t>Collaboration </a:t>
            </a:r>
            <a:r>
              <a:rPr lang="en-US" sz="2400" dirty="0">
                <a:solidFill>
                  <a:srgbClr val="C00000"/>
                </a:solidFill>
                <a:latin typeface="Arial"/>
              </a:rPr>
              <a:t>with INFN-Mi, LNF and INFN-Roma1</a:t>
            </a:r>
          </a:p>
          <a:p>
            <a:pPr marL="36576" indent="0" algn="ctr" defTabSz="914400">
              <a:buClr>
                <a:srgbClr val="0055A0"/>
              </a:buClr>
              <a:buNone/>
            </a:pPr>
            <a:r>
              <a:rPr lang="en-US" sz="2400" u="sng" dirty="0">
                <a:solidFill>
                  <a:srgbClr val="C00000"/>
                </a:solidFill>
                <a:latin typeface="Arial"/>
              </a:rPr>
              <a:t>Several collaboration agreement </a:t>
            </a:r>
            <a:r>
              <a:rPr lang="en-US" sz="2400" dirty="0">
                <a:solidFill>
                  <a:srgbClr val="C00000"/>
                </a:solidFill>
                <a:latin typeface="Arial"/>
              </a:rPr>
              <a:t>with CERN</a:t>
            </a:r>
          </a:p>
          <a:p>
            <a:pPr marL="36576" indent="0" algn="ctr" defTabSz="914400">
              <a:buClr>
                <a:srgbClr val="0055A0"/>
              </a:buClr>
              <a:buNone/>
            </a:pPr>
            <a:r>
              <a:rPr lang="en-US" sz="2400" dirty="0">
                <a:solidFill>
                  <a:srgbClr val="C00000"/>
                </a:solidFill>
                <a:latin typeface="Arial"/>
              </a:rPr>
              <a:t> </a:t>
            </a:r>
            <a:endParaRPr lang="en-US" sz="2400" dirty="0">
              <a:solidFill>
                <a:srgbClr val="0055A0"/>
              </a:solidFill>
              <a:latin typeface="Arial"/>
            </a:endParaRPr>
          </a:p>
          <a:p>
            <a:pPr marL="36576" indent="0" algn="ctr" defTabSz="914400">
              <a:buClr>
                <a:srgbClr val="0055A0"/>
              </a:buClr>
              <a:buFont typeface="Arial"/>
              <a:buNone/>
            </a:pPr>
            <a:endParaRPr lang="en-US" sz="3200" dirty="0">
              <a:solidFill>
                <a:srgbClr val="0055A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94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D76029F6-4F49-3F42-9385-96245663B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3</a:t>
            </a:fld>
            <a:endParaRPr lang="it-IT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0716A14B-103F-454D-AC53-129D540B0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Expertise </a:t>
            </a:r>
          </a:p>
        </p:txBody>
      </p:sp>
      <p:sp>
        <p:nvSpPr>
          <p:cNvPr id="5" name="Rettangolo 11">
            <a:extLst>
              <a:ext uri="{FF2B5EF4-FFF2-40B4-BE49-F238E27FC236}">
                <a16:creationId xmlns:a16="http://schemas.microsoft.com/office/drawing/2014/main" id="{8E42CA20-5ED4-AE4F-8C81-234641ED7B21}"/>
              </a:ext>
            </a:extLst>
          </p:cNvPr>
          <p:cNvSpPr/>
          <p:nvPr/>
        </p:nvSpPr>
        <p:spPr>
          <a:xfrm>
            <a:off x="322205" y="806506"/>
            <a:ext cx="8218025" cy="70788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defTabSz="914400">
              <a:spcAft>
                <a:spcPts val="600"/>
              </a:spcAft>
            </a:pPr>
            <a:r>
              <a:rPr lang="en-US" sz="2000" dirty="0">
                <a:solidFill>
                  <a:srgbClr val="C00000"/>
                </a:solidFill>
                <a:latin typeface="Arial"/>
              </a:rPr>
              <a:t>3GHz SCL proton </a:t>
            </a:r>
            <a:r>
              <a:rPr lang="en-US" sz="2000" dirty="0" err="1">
                <a:solidFill>
                  <a:srgbClr val="C00000"/>
                </a:solidFill>
                <a:latin typeface="Arial"/>
              </a:rPr>
              <a:t>linac</a:t>
            </a:r>
            <a:r>
              <a:rPr lang="en-US" sz="2000" dirty="0">
                <a:solidFill>
                  <a:srgbClr val="C00000"/>
                </a:solidFill>
                <a:latin typeface="Arial"/>
              </a:rPr>
              <a:t> from 30 MeV (design, tuning, bead-pull measurements)</a:t>
            </a:r>
            <a:endParaRPr lang="en-US" sz="2000" dirty="0">
              <a:solidFill>
                <a:srgbClr val="0055A0"/>
              </a:solidFill>
              <a:latin typeface="Arial" panose="020B0604020202020204" pitchFamily="34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C561D43A-425F-2E4D-8535-3941BE8611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2542" y="186178"/>
            <a:ext cx="2074312" cy="2650250"/>
          </a:xfrm>
          <a:prstGeom prst="rect">
            <a:avLst/>
          </a:prstGeom>
        </p:spPr>
      </p:pic>
      <p:sp>
        <p:nvSpPr>
          <p:cNvPr id="8" name="Rettangolo 11">
            <a:extLst>
              <a:ext uri="{FF2B5EF4-FFF2-40B4-BE49-F238E27FC236}">
                <a16:creationId xmlns:a16="http://schemas.microsoft.com/office/drawing/2014/main" id="{59ABF203-EB23-C345-86CB-72668DB8A3F0}"/>
              </a:ext>
            </a:extLst>
          </p:cNvPr>
          <p:cNvSpPr/>
          <p:nvPr/>
        </p:nvSpPr>
        <p:spPr>
          <a:xfrm>
            <a:off x="0" y="1903523"/>
            <a:ext cx="8218025" cy="78483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defTabSz="914400">
              <a:spcAft>
                <a:spcPts val="600"/>
              </a:spcAft>
            </a:pPr>
            <a:r>
              <a:rPr lang="en-US" sz="2000" dirty="0">
                <a:solidFill>
                  <a:srgbClr val="C00000"/>
                </a:solidFill>
                <a:latin typeface="Arial"/>
              </a:rPr>
              <a:t>Lab. Impedance measurements, theory and experiments</a:t>
            </a:r>
          </a:p>
          <a:p>
            <a:pPr algn="ctr" defTabSz="914400">
              <a:spcAft>
                <a:spcPts val="600"/>
              </a:spcAft>
            </a:pPr>
            <a:r>
              <a:rPr lang="en-US" sz="2000" dirty="0">
                <a:solidFill>
                  <a:srgbClr val="C00000"/>
                </a:solidFill>
                <a:latin typeface="Arial"/>
              </a:rPr>
              <a:t>Q-factor measurements: telescopic set-up </a:t>
            </a:r>
            <a:endParaRPr lang="en-US" sz="2000" dirty="0">
              <a:solidFill>
                <a:srgbClr val="0055A0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3" descr="C:\Users\apassare\Dropbox\Tesi_Magistrale_Andrea_Passarelli\Template_tesi\Figures\Immagini_capitolo_6\Qvsfreqcomparison_measurements2.png">
            <a:extLst>
              <a:ext uri="{FF2B5EF4-FFF2-40B4-BE49-F238E27FC236}">
                <a16:creationId xmlns:a16="http://schemas.microsoft.com/office/drawing/2014/main" id="{ECA69012-D17F-DA46-A450-4ECFE89688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9" r="7668"/>
          <a:stretch/>
        </p:blipFill>
        <p:spPr bwMode="auto">
          <a:xfrm>
            <a:off x="6303450" y="2707591"/>
            <a:ext cx="2992950" cy="135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7" descr="DSC_0033.JPG">
            <a:extLst>
              <a:ext uri="{FF2B5EF4-FFF2-40B4-BE49-F238E27FC236}">
                <a16:creationId xmlns:a16="http://schemas.microsoft.com/office/drawing/2014/main" id="{D1AD9E6F-8659-7E4E-A820-9CE65FDC20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18262" b="16914"/>
          <a:stretch/>
        </p:blipFill>
        <p:spPr>
          <a:xfrm>
            <a:off x="2912528" y="2836428"/>
            <a:ext cx="3207487" cy="1171337"/>
          </a:xfrm>
          <a:prstGeom prst="rect">
            <a:avLst/>
          </a:prstGeom>
        </p:spPr>
      </p:pic>
      <p:sp>
        <p:nvSpPr>
          <p:cNvPr id="11" name="Rettangolo 11">
            <a:extLst>
              <a:ext uri="{FF2B5EF4-FFF2-40B4-BE49-F238E27FC236}">
                <a16:creationId xmlns:a16="http://schemas.microsoft.com/office/drawing/2014/main" id="{519BA074-FAFB-1D48-AF3D-5D169EFD7538}"/>
              </a:ext>
            </a:extLst>
          </p:cNvPr>
          <p:cNvSpPr/>
          <p:nvPr/>
        </p:nvSpPr>
        <p:spPr>
          <a:xfrm>
            <a:off x="160267" y="4378058"/>
            <a:ext cx="4786113" cy="109260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defTabSz="914400">
              <a:spcAft>
                <a:spcPts val="600"/>
              </a:spcAft>
            </a:pPr>
            <a:r>
              <a:rPr lang="en-US" sz="2000" dirty="0">
                <a:solidFill>
                  <a:srgbClr val="C00000"/>
                </a:solidFill>
                <a:latin typeface="Arial"/>
              </a:rPr>
              <a:t>Photonic Band Gap cavities (normal and SC conductive) - 6-16GHz</a:t>
            </a:r>
          </a:p>
          <a:p>
            <a:pPr algn="ctr" defTabSz="914400">
              <a:spcAft>
                <a:spcPts val="600"/>
              </a:spcAft>
            </a:pPr>
            <a:r>
              <a:rPr lang="en-US" sz="2000" dirty="0">
                <a:solidFill>
                  <a:srgbClr val="C00000"/>
                </a:solidFill>
                <a:latin typeface="Arial"/>
              </a:rPr>
              <a:t>Full metallic or dielectric</a:t>
            </a:r>
            <a:endParaRPr lang="en-US" sz="2000" dirty="0">
              <a:solidFill>
                <a:srgbClr val="0055A0"/>
              </a:solidFill>
              <a:latin typeface="Arial" panose="020B0604020202020204" pitchFamily="34" charset="0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CB76422E-86C6-E04F-8394-3910A23AAB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9407" y="4644838"/>
            <a:ext cx="1968085" cy="1400734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E57AFEF1-E3F3-5E45-9887-885EF92A8F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0519" y="4644838"/>
            <a:ext cx="2105431" cy="150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98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>
            <a:extLst>
              <a:ext uri="{FF2B5EF4-FFF2-40B4-BE49-F238E27FC236}">
                <a16:creationId xmlns:a16="http://schemas.microsoft.com/office/drawing/2014/main" id="{335E0843-26CE-8E48-8581-04DC5C32C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845" y="113520"/>
            <a:ext cx="4406928" cy="287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979C5D-47B0-4842-BB1B-11616CF45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4</a:t>
            </a:fld>
            <a:endParaRPr lang="it-IT"/>
          </a:p>
        </p:txBody>
      </p:sp>
      <p:pic>
        <p:nvPicPr>
          <p:cNvPr id="12" name="Immagine 15">
            <a:extLst>
              <a:ext uri="{FF2B5EF4-FFF2-40B4-BE49-F238E27FC236}">
                <a16:creationId xmlns:a16="http://schemas.microsoft.com/office/drawing/2014/main" id="{193A7D17-92EB-4C41-B4B4-DE7B4EB1F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681" y="2282209"/>
            <a:ext cx="5608938" cy="433224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8FD892B-9D5B-7044-B913-78FF3D025378}"/>
              </a:ext>
            </a:extLst>
          </p:cNvPr>
          <p:cNvSpPr txBox="1"/>
          <p:nvPr/>
        </p:nvSpPr>
        <p:spPr>
          <a:xfrm>
            <a:off x="2364373" y="1330537"/>
            <a:ext cx="33076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200" dirty="0">
                <a:solidFill>
                  <a:srgbClr val="0055A0"/>
                </a:solidFill>
                <a:latin typeface="Arial"/>
              </a:rPr>
              <a:t>Many resonances</a:t>
            </a:r>
          </a:p>
          <a:p>
            <a:pPr defTabSz="914400"/>
            <a:r>
              <a:rPr lang="en-US" sz="2200" dirty="0">
                <a:solidFill>
                  <a:srgbClr val="0055A0"/>
                </a:solidFill>
                <a:latin typeface="Arial"/>
              </a:rPr>
              <a:t>Not high quality factor, Q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DEA741B-2772-AC4A-8EA0-B27C41B7784B}"/>
              </a:ext>
            </a:extLst>
          </p:cNvPr>
          <p:cNvSpPr/>
          <p:nvPr/>
        </p:nvSpPr>
        <p:spPr>
          <a:xfrm>
            <a:off x="6835015" y="3318176"/>
            <a:ext cx="431452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2200" u="sng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Conventional techniques: </a:t>
            </a: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RF-fingers </a:t>
            </a: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 dampers</a:t>
            </a: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ferrites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874B4B-89BA-C34B-9635-F93AD3C3C80F}"/>
              </a:ext>
            </a:extLst>
          </p:cNvPr>
          <p:cNvSpPr txBox="1"/>
          <p:nvPr/>
        </p:nvSpPr>
        <p:spPr>
          <a:xfrm>
            <a:off x="-10692" y="15452"/>
            <a:ext cx="5920615" cy="954107"/>
          </a:xfrm>
          <a:prstGeom prst="rect">
            <a:avLst/>
          </a:prstGeom>
          <a:noFill/>
          <a:ln>
            <a:solidFill>
              <a:srgbClr val="0055A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b="1" dirty="0">
                <a:solidFill>
                  <a:srgbClr val="FF0000"/>
                </a:solidFill>
                <a:latin typeface="Arial"/>
              </a:rPr>
              <a:t>Damping</a:t>
            </a:r>
            <a:r>
              <a:rPr lang="en-US" sz="2800" dirty="0">
                <a:solidFill>
                  <a:srgbClr val="0055A0"/>
                </a:solidFill>
                <a:latin typeface="Arial"/>
              </a:rPr>
              <a:t> of higher order modes </a:t>
            </a:r>
          </a:p>
          <a:p>
            <a:pPr algn="ctr" defTabSz="914400"/>
            <a:r>
              <a:rPr lang="en-US" sz="2800" dirty="0">
                <a:solidFill>
                  <a:srgbClr val="0055A0"/>
                </a:solidFill>
                <a:latin typeface="Arial"/>
              </a:rPr>
              <a:t>in </a:t>
            </a:r>
            <a:r>
              <a:rPr lang="en-US" sz="2800" b="1" dirty="0">
                <a:solidFill>
                  <a:srgbClr val="FF0000"/>
                </a:solidFill>
                <a:latin typeface="Arial"/>
              </a:rPr>
              <a:t>resonating structures</a:t>
            </a:r>
            <a:r>
              <a:rPr lang="en-US" sz="2800" dirty="0">
                <a:solidFill>
                  <a:srgbClr val="0055A0"/>
                </a:solidFill>
                <a:latin typeface="Arial"/>
              </a:rPr>
              <a:t>.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F68540F-AB4C-884D-9FD4-6CCA1654A94E}"/>
              </a:ext>
            </a:extLst>
          </p:cNvPr>
          <p:cNvSpPr/>
          <p:nvPr/>
        </p:nvSpPr>
        <p:spPr>
          <a:xfrm>
            <a:off x="6748042" y="4940967"/>
            <a:ext cx="3900806" cy="1569660"/>
          </a:xfrm>
          <a:prstGeom prst="rect">
            <a:avLst/>
          </a:prstGeom>
          <a:ln>
            <a:solidFill>
              <a:srgbClr val="0055A0"/>
            </a:solidFill>
          </a:ln>
        </p:spPr>
        <p:txBody>
          <a:bodyPr wrap="square">
            <a:spAutoFit/>
          </a:bodyPr>
          <a:lstStyle/>
          <a:p>
            <a:pPr defTabSz="914400"/>
            <a:r>
              <a:rPr lang="en-US" sz="24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proposal as absorbers:</a:t>
            </a:r>
          </a:p>
          <a:p>
            <a:pPr defTabSz="914400"/>
            <a:r>
              <a:rPr lang="en-US" sz="2400" b="1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Metamaterials</a:t>
            </a:r>
          </a:p>
          <a:p>
            <a:pPr defTabSz="914400"/>
            <a:r>
              <a:rPr lang="en-US" sz="24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No-invasive solutions</a:t>
            </a:r>
          </a:p>
          <a:p>
            <a:pPr defTabSz="914400"/>
            <a:r>
              <a:rPr lang="en-US" sz="24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Easily scaling  in frequency</a:t>
            </a: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AD6FB74C-9FE8-1245-928C-7F9349C4F1EF}"/>
              </a:ext>
            </a:extLst>
          </p:cNvPr>
          <p:cNvSpPr txBox="1"/>
          <p:nvPr/>
        </p:nvSpPr>
        <p:spPr>
          <a:xfrm>
            <a:off x="9786828" y="2443821"/>
            <a:ext cx="21715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000" dirty="0">
                <a:solidFill>
                  <a:srgbClr val="0055A0"/>
                </a:solidFill>
                <a:latin typeface="Arial"/>
              </a:rPr>
              <a:t>LHC collimator</a:t>
            </a:r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8775DC17-AF09-5141-A880-F3CAB1BFA924}"/>
              </a:ext>
            </a:extLst>
          </p:cNvPr>
          <p:cNvSpPr txBox="1"/>
          <p:nvPr/>
        </p:nvSpPr>
        <p:spPr>
          <a:xfrm>
            <a:off x="5643992" y="452931"/>
            <a:ext cx="1139533" cy="707886"/>
          </a:xfrm>
          <a:prstGeom prst="rect">
            <a:avLst/>
          </a:prstGeom>
          <a:noFill/>
          <a:ln>
            <a:solidFill>
              <a:srgbClr val="0055A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000" b="1" dirty="0">
                <a:solidFill>
                  <a:srgbClr val="FF0000"/>
                </a:solidFill>
                <a:latin typeface="Arial"/>
              </a:rPr>
              <a:t>See talk</a:t>
            </a:r>
            <a:endParaRPr lang="en-US" sz="2000" dirty="0">
              <a:solidFill>
                <a:srgbClr val="0055A0"/>
              </a:solidFill>
              <a:latin typeface="Arial"/>
            </a:endParaRPr>
          </a:p>
        </p:txBody>
      </p:sp>
      <p:pic>
        <p:nvPicPr>
          <p:cNvPr id="18" name="Picture 10">
            <a:extLst>
              <a:ext uri="{FF2B5EF4-FFF2-40B4-BE49-F238E27FC236}">
                <a16:creationId xmlns:a16="http://schemas.microsoft.com/office/drawing/2014/main" id="{6CCBEA39-451D-AB4E-84B9-E8692C5A13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5726" y="113520"/>
            <a:ext cx="1386708" cy="138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9635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4">
            <a:extLst>
              <a:ext uri="{FF2B5EF4-FFF2-40B4-BE49-F238E27FC236}">
                <a16:creationId xmlns:a16="http://schemas.microsoft.com/office/drawing/2014/main" id="{2C66A1D5-5253-EE40-91D6-8B601E1B2ACD}"/>
              </a:ext>
            </a:extLst>
          </p:cNvPr>
          <p:cNvSpPr txBox="1">
            <a:spLocks/>
          </p:cNvSpPr>
          <p:nvPr/>
        </p:nvSpPr>
        <p:spPr>
          <a:xfrm>
            <a:off x="1284788" y="143639"/>
            <a:ext cx="9437226" cy="480131"/>
          </a:xfrm>
          <a:prstGeom prst="rect">
            <a:avLst/>
          </a:prstGeom>
          <a:ln>
            <a:solidFill>
              <a:srgbClr val="0055A0"/>
            </a:solidFill>
          </a:ln>
        </p:spPr>
        <p:txBody>
          <a:bodyPr vert="horz" wrap="square" lIns="91440" tIns="45720" rIns="91440" bIns="45720" rtlCol="0" anchor="ctr" anchorCtr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Coatings and resistive wall impedance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8DBD87-82F0-B543-8D14-C447E0601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5</a:t>
            </a:fld>
            <a:endParaRPr lang="it-IT"/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F1ED165D-4ACE-F243-84C4-08AB759CCF47}"/>
              </a:ext>
            </a:extLst>
          </p:cNvPr>
          <p:cNvSpPr txBox="1">
            <a:spLocks/>
          </p:cNvSpPr>
          <p:nvPr/>
        </p:nvSpPr>
        <p:spPr>
          <a:xfrm>
            <a:off x="549689" y="5291103"/>
            <a:ext cx="11076998" cy="758790"/>
          </a:xfrm>
          <a:prstGeom prst="rect">
            <a:avLst/>
          </a:prstGeom>
          <a:ln>
            <a:solidFill>
              <a:srgbClr val="0055A0"/>
            </a:solidFill>
          </a:ln>
        </p:spPr>
        <p:txBody>
          <a:bodyPr vert="horz">
            <a:normAutofit lnSpcReduction="10000"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5A0"/>
              </a:buClr>
              <a:buSzPct val="80000"/>
              <a:buFont typeface="Arial"/>
              <a:buNone/>
              <a:tabLst/>
              <a:defRPr/>
            </a:pPr>
            <a:r>
              <a:rPr kumimoji="0" lang="en-US" sz="2200" b="0" i="0" u="none" strike="noStrike" kern="1200" cap="none" spc="0" normalizeH="0" baseline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Electromagnetic characterization of “coating materials” is fundamental to evaluate accelerator </a:t>
            </a:r>
            <a:r>
              <a:rPr kumimoji="0" lang="en-US" sz="2200" b="0" i="0" u="none" strike="noStrike" kern="1200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performance limitations </a:t>
            </a:r>
            <a:r>
              <a:rPr kumimoji="0" lang="en-US" sz="2200" b="0" i="0" u="none" strike="noStrike" kern="1200" cap="none" spc="0" normalizeH="0" baseline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build up a machine </a:t>
            </a:r>
            <a:r>
              <a:rPr kumimoji="0" lang="en-US" sz="2200" b="0" i="0" u="none" strike="noStrike" kern="1200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impedance model</a:t>
            </a:r>
            <a:r>
              <a:rPr kumimoji="0" lang="en-US" sz="2200" b="0" i="0" u="none" strike="noStrike" kern="1200" cap="none" spc="0" normalizeH="0" baseline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pPr marL="36576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5A0"/>
              </a:buClr>
              <a:buSzPct val="80000"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dirty="0">
              <a:ln>
                <a:noFill/>
              </a:ln>
              <a:solidFill>
                <a:srgbClr val="0055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Segnaposto contenuto 2">
            <a:extLst>
              <a:ext uri="{FF2B5EF4-FFF2-40B4-BE49-F238E27FC236}">
                <a16:creationId xmlns:a16="http://schemas.microsoft.com/office/drawing/2014/main" id="{963F28E8-0EE2-1240-8736-D98DEE66A1BB}"/>
              </a:ext>
            </a:extLst>
          </p:cNvPr>
          <p:cNvSpPr txBox="1">
            <a:spLocks/>
          </p:cNvSpPr>
          <p:nvPr/>
        </p:nvSpPr>
        <p:spPr>
          <a:xfrm>
            <a:off x="464901" y="4000971"/>
            <a:ext cx="11246573" cy="496158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vert="horz"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 algn="ctr" defTabSz="914400">
              <a:buClr>
                <a:srgbClr val="0055A0"/>
              </a:buClr>
              <a:buNone/>
            </a:pPr>
            <a:r>
              <a:rPr lang="en-US" sz="2200" dirty="0">
                <a:solidFill>
                  <a:srgbClr val="C00000"/>
                </a:solidFill>
                <a:latin typeface="Arial"/>
              </a:rPr>
              <a:t>Surface impedance</a:t>
            </a:r>
            <a:r>
              <a:rPr lang="en-US" sz="2200" dirty="0">
                <a:solidFill>
                  <a:srgbClr val="0055A0"/>
                </a:solidFill>
                <a:latin typeface="Arial"/>
              </a:rPr>
              <a:t> of the beam pipe depends on electromagnetic properties of </a:t>
            </a:r>
            <a:r>
              <a:rPr lang="en-US" sz="2200" i="1" dirty="0">
                <a:solidFill>
                  <a:srgbClr val="0055A0"/>
                </a:solidFill>
                <a:latin typeface="Arial"/>
              </a:rPr>
              <a:t>coatings.</a:t>
            </a:r>
          </a:p>
          <a:p>
            <a:pPr marL="36576" indent="0" algn="ctr" defTabSz="914400">
              <a:buClr>
                <a:srgbClr val="0055A0"/>
              </a:buClr>
              <a:buFont typeface="Arial"/>
              <a:buNone/>
            </a:pPr>
            <a:endParaRPr lang="en-US" sz="3200" dirty="0">
              <a:solidFill>
                <a:srgbClr val="0055A0"/>
              </a:solidFill>
              <a:latin typeface="Arial"/>
            </a:endParaRPr>
          </a:p>
        </p:txBody>
      </p:sp>
      <p:sp>
        <p:nvSpPr>
          <p:cNvPr id="15" name="Rettangolo 11">
            <a:extLst>
              <a:ext uri="{FF2B5EF4-FFF2-40B4-BE49-F238E27FC236}">
                <a16:creationId xmlns:a16="http://schemas.microsoft.com/office/drawing/2014/main" id="{2E6EFD79-2A1D-F349-AF2C-C728A8B1B58B}"/>
              </a:ext>
            </a:extLst>
          </p:cNvPr>
          <p:cNvSpPr/>
          <p:nvPr/>
        </p:nvSpPr>
        <p:spPr>
          <a:xfrm>
            <a:off x="254644" y="1227458"/>
            <a:ext cx="11422248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>
              <a:spcAft>
                <a:spcPts val="600"/>
              </a:spcAft>
            </a:pPr>
            <a:r>
              <a:rPr lang="en-US" sz="2400" dirty="0">
                <a:solidFill>
                  <a:srgbClr val="C00000"/>
                </a:solidFill>
                <a:latin typeface="Arial"/>
              </a:rPr>
              <a:t>Coatings required (as examples) for reducing surface degassing or for secondary electron yield mitigation…but layers of coating materials</a:t>
            </a:r>
            <a:r>
              <a:rPr lang="en-US" sz="2400" dirty="0">
                <a:solidFill>
                  <a:srgbClr val="0055A0"/>
                </a:solidFill>
                <a:latin typeface="Arial"/>
              </a:rPr>
              <a:t> significantly increase the </a:t>
            </a:r>
            <a:r>
              <a:rPr lang="en-US" sz="2400" b="1" dirty="0">
                <a:solidFill>
                  <a:srgbClr val="C00000"/>
                </a:solidFill>
                <a:latin typeface="Arial"/>
              </a:rPr>
              <a:t>resistive wall impedance</a:t>
            </a:r>
          </a:p>
          <a:p>
            <a:pPr indent="-342900" algn="just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55A0"/>
                </a:solidFill>
                <a:latin typeface="Arial"/>
              </a:rPr>
              <a:t>Low conductivity, thin layer coatings (NEG, a‐C)</a:t>
            </a:r>
          </a:p>
          <a:p>
            <a:pPr indent="-342900" algn="just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55A0"/>
                </a:solidFill>
                <a:latin typeface="Arial"/>
              </a:rPr>
              <a:t>Rough surfaces (LESS)</a:t>
            </a:r>
            <a:endParaRPr lang="en-US" sz="2400" dirty="0">
              <a:solidFill>
                <a:srgbClr val="0055A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6375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FE5DAA-1760-5746-8F21-8643517E8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6</a:t>
            </a:fld>
            <a:endParaRPr lang="it-IT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28CE46F-DBC9-B14D-A820-4D9E9C98B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1622"/>
            <a:ext cx="12192000" cy="590931"/>
          </a:xfrm>
        </p:spPr>
        <p:txBody>
          <a:bodyPr/>
          <a:lstStyle/>
          <a:p>
            <a:r>
              <a:rPr lang="en-US" dirty="0"/>
              <a:t>Two different methods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80ED54-0A5C-384B-A0CF-2179E3A0B1C9}"/>
              </a:ext>
            </a:extLst>
          </p:cNvPr>
          <p:cNvSpPr/>
          <p:nvPr/>
        </p:nvSpPr>
        <p:spPr>
          <a:xfrm>
            <a:off x="2969183" y="623050"/>
            <a:ext cx="62536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55A1"/>
                </a:solidFill>
                <a:latin typeface="Helvetica" pitchFamily="2" charset="0"/>
              </a:rPr>
              <a:t>Electromagnetic characterization of Coating materials</a:t>
            </a:r>
            <a:endParaRPr lang="en-US" sz="2000" dirty="0">
              <a:solidFill>
                <a:srgbClr val="0055A1"/>
              </a:solidFill>
              <a:effectLst/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F90D07-32B6-FD46-A2A0-2EC914754136}"/>
              </a:ext>
            </a:extLst>
          </p:cNvPr>
          <p:cNvSpPr/>
          <p:nvPr/>
        </p:nvSpPr>
        <p:spPr>
          <a:xfrm>
            <a:off x="341666" y="939773"/>
            <a:ext cx="433965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rgbClr val="00B150"/>
                </a:solidFill>
                <a:latin typeface="Helvetica" pitchFamily="2" charset="0"/>
              </a:rPr>
              <a:t>Dielectric resonant structure</a:t>
            </a:r>
            <a:endParaRPr lang="en-US" sz="2600" dirty="0">
              <a:solidFill>
                <a:srgbClr val="00B150"/>
              </a:solidFill>
              <a:effectLst/>
              <a:latin typeface="Helvetica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0ABE3B6-BA1A-584A-9CAD-54B9843633FF}"/>
              </a:ext>
            </a:extLst>
          </p:cNvPr>
          <p:cNvSpPr/>
          <p:nvPr/>
        </p:nvSpPr>
        <p:spPr>
          <a:xfrm>
            <a:off x="316450" y="1322525"/>
            <a:ext cx="18293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150"/>
                </a:solidFill>
                <a:latin typeface="Helvetica" pitchFamily="2" charset="0"/>
              </a:rPr>
              <a:t>• high sensitivity</a:t>
            </a:r>
            <a:endParaRPr lang="en-US" dirty="0">
              <a:solidFill>
                <a:srgbClr val="00B150"/>
              </a:solidFill>
              <a:effectLst/>
              <a:latin typeface="Helvetica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714850-9558-CA44-A46F-6D6471153BB8}"/>
              </a:ext>
            </a:extLst>
          </p:cNvPr>
          <p:cNvSpPr/>
          <p:nvPr/>
        </p:nvSpPr>
        <p:spPr>
          <a:xfrm>
            <a:off x="6890701" y="939773"/>
            <a:ext cx="319029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  <a:latin typeface="Helvetica" pitchFamily="2" charset="0"/>
              </a:rPr>
              <a:t>Sub-THz waveguide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05CC0B8-E979-1B40-8F38-9BC2B47F074A}"/>
              </a:ext>
            </a:extLst>
          </p:cNvPr>
          <p:cNvSpPr/>
          <p:nvPr/>
        </p:nvSpPr>
        <p:spPr>
          <a:xfrm>
            <a:off x="6890701" y="1350858"/>
            <a:ext cx="1996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Helvetica" pitchFamily="2" charset="0"/>
              </a:rPr>
              <a:t>• small skin-depth</a:t>
            </a:r>
            <a:endParaRPr lang="en-US" dirty="0">
              <a:solidFill>
                <a:srgbClr val="FF0000"/>
              </a:solidFill>
              <a:effectLst/>
              <a:latin typeface="Helvetica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9BFF794-1184-4341-B2E2-05E9AB8B94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04" t="24609" r="14319" b="17208"/>
          <a:stretch/>
        </p:blipFill>
        <p:spPr>
          <a:xfrm>
            <a:off x="6662080" y="1706542"/>
            <a:ext cx="4029196" cy="206113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8509595-262C-D748-A48E-1EDBA0875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555" y="1674483"/>
            <a:ext cx="1797222" cy="23234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07CBF59-EABD-8B49-9921-5E8D48464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5926" y="4961293"/>
            <a:ext cx="1617098" cy="17214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FF90B7D-E742-4643-A259-A2CF599D1F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3330" y="4900163"/>
            <a:ext cx="4028242" cy="10630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65AF066-B1D1-1646-9D2F-F0F499F527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2675" y="4783984"/>
            <a:ext cx="3089626" cy="12953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4BBCAF6-2272-8D40-B5D3-7288979CC1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9616" y="2014834"/>
            <a:ext cx="3351112" cy="121417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F9DA3CD-5CED-7246-A7A4-610580D5037D}"/>
              </a:ext>
            </a:extLst>
          </p:cNvPr>
          <p:cNvSpPr/>
          <p:nvPr/>
        </p:nvSpPr>
        <p:spPr>
          <a:xfrm>
            <a:off x="165474" y="3973484"/>
            <a:ext cx="488627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rgbClr val="00B150"/>
                </a:solidFill>
                <a:latin typeface="Helvetica" pitchFamily="2" charset="0"/>
              </a:rPr>
              <a:t>LESS</a:t>
            </a:r>
            <a:r>
              <a:rPr lang="en-US" dirty="0">
                <a:solidFill>
                  <a:srgbClr val="00B150"/>
                </a:solidFill>
                <a:latin typeface="Helvetica" pitchFamily="2" charset="0"/>
              </a:rPr>
              <a:t> Laser engineered surface structures)</a:t>
            </a:r>
            <a:endParaRPr lang="en-US" dirty="0">
              <a:solidFill>
                <a:srgbClr val="00B150"/>
              </a:solidFill>
              <a:effectLst/>
              <a:latin typeface="Helvetica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66CD582-2E09-7544-9D0D-8142C5F02FF1}"/>
              </a:ext>
            </a:extLst>
          </p:cNvPr>
          <p:cNvSpPr/>
          <p:nvPr/>
        </p:nvSpPr>
        <p:spPr>
          <a:xfrm>
            <a:off x="165474" y="4348892"/>
            <a:ext cx="38386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150"/>
                </a:solidFill>
                <a:latin typeface="Helvetica" pitchFamily="2" charset="0"/>
              </a:rPr>
              <a:t>• conductivity compared with copper</a:t>
            </a:r>
          </a:p>
          <a:p>
            <a:r>
              <a:rPr lang="en-US" dirty="0">
                <a:solidFill>
                  <a:srgbClr val="00B150"/>
                </a:solidFill>
                <a:latin typeface="Helvetica" pitchFamily="2" charset="0"/>
              </a:rPr>
              <a:t>• small samples</a:t>
            </a:r>
            <a:endParaRPr lang="en-US" dirty="0">
              <a:solidFill>
                <a:srgbClr val="00B150"/>
              </a:solidFill>
              <a:effectLst/>
              <a:latin typeface="Helvetica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6DAA066-8A54-1F48-8DA0-B93AF22703F9}"/>
              </a:ext>
            </a:extLst>
          </p:cNvPr>
          <p:cNvSpPr/>
          <p:nvPr/>
        </p:nvSpPr>
        <p:spPr>
          <a:xfrm>
            <a:off x="5142923" y="3979559"/>
            <a:ext cx="343395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  <a:latin typeface="Helvetica" pitchFamily="2" charset="0"/>
              </a:rPr>
              <a:t>NEG</a:t>
            </a:r>
            <a:r>
              <a:rPr lang="en-US" dirty="0">
                <a:solidFill>
                  <a:srgbClr val="FF0000"/>
                </a:solidFill>
                <a:latin typeface="Helvetica" pitchFamily="2" charset="0"/>
              </a:rPr>
              <a:t>(Non-Evaporable Getter)</a:t>
            </a:r>
            <a:endParaRPr lang="en-US" dirty="0">
              <a:solidFill>
                <a:srgbClr val="FF0000"/>
              </a:solidFill>
              <a:effectLst/>
              <a:latin typeface="Helvetica" pitchFamily="2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4112871-F086-7F46-A779-864CEC23769C}"/>
              </a:ext>
            </a:extLst>
          </p:cNvPr>
          <p:cNvSpPr/>
          <p:nvPr/>
        </p:nvSpPr>
        <p:spPr>
          <a:xfrm>
            <a:off x="5142923" y="4348892"/>
            <a:ext cx="2598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Helvetica" pitchFamily="2" charset="0"/>
              </a:rPr>
              <a:t>• homogeneous coating</a:t>
            </a:r>
            <a:endParaRPr lang="en-US" dirty="0">
              <a:solidFill>
                <a:srgbClr val="FF0000"/>
              </a:solidFill>
              <a:effectLst/>
              <a:latin typeface="Helvetica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F053A10-54AE-FA4D-B82B-B111B2823BEC}"/>
              </a:ext>
            </a:extLst>
          </p:cNvPr>
          <p:cNvSpPr/>
          <p:nvPr/>
        </p:nvSpPr>
        <p:spPr>
          <a:xfrm>
            <a:off x="8676678" y="3978561"/>
            <a:ext cx="288893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  <a:latin typeface="Helvetica" pitchFamily="2" charset="0"/>
              </a:rPr>
              <a:t>a-C</a:t>
            </a:r>
            <a:r>
              <a:rPr lang="en-US" dirty="0">
                <a:solidFill>
                  <a:srgbClr val="FF0000"/>
                </a:solidFill>
                <a:latin typeface="Helvetica" pitchFamily="2" charset="0"/>
              </a:rPr>
              <a:t> (Amorphous carbon)</a:t>
            </a:r>
            <a:endParaRPr lang="en-US" dirty="0">
              <a:solidFill>
                <a:srgbClr val="FF0000"/>
              </a:solidFill>
              <a:effectLst/>
              <a:latin typeface="Helvetica" pitchFamily="2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87DD989-1252-784E-BCBA-4648950A4E3C}"/>
              </a:ext>
            </a:extLst>
          </p:cNvPr>
          <p:cNvSpPr/>
          <p:nvPr/>
        </p:nvSpPr>
        <p:spPr>
          <a:xfrm>
            <a:off x="8676678" y="4348892"/>
            <a:ext cx="2816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Helvetica" pitchFamily="2" charset="0"/>
              </a:rPr>
              <a:t>• coating thickness issues</a:t>
            </a:r>
            <a:endParaRPr lang="en-US" dirty="0">
              <a:solidFill>
                <a:srgbClr val="FF0000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9135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4">
            <a:extLst>
              <a:ext uri="{FF2B5EF4-FFF2-40B4-BE49-F238E27FC236}">
                <a16:creationId xmlns:a16="http://schemas.microsoft.com/office/drawing/2014/main" id="{2C66A1D5-5253-EE40-91D6-8B601E1B2ACD}"/>
              </a:ext>
            </a:extLst>
          </p:cNvPr>
          <p:cNvSpPr txBox="1">
            <a:spLocks/>
          </p:cNvSpPr>
          <p:nvPr/>
        </p:nvSpPr>
        <p:spPr>
          <a:xfrm>
            <a:off x="1120802" y="197432"/>
            <a:ext cx="9238538" cy="480131"/>
          </a:xfrm>
          <a:prstGeom prst="rect">
            <a:avLst/>
          </a:prstGeom>
          <a:ln>
            <a:solidFill>
              <a:srgbClr val="0055A0"/>
            </a:solidFill>
          </a:ln>
        </p:spPr>
        <p:txBody>
          <a:bodyPr vert="horz" wrap="square" lIns="91440" tIns="45720" rIns="91440" bIns="45720" rtlCol="0" anchor="ctr" anchorCtr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Devices for THz beam manipulation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8DBD87-82F0-B543-8D14-C447E0601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7</a:t>
            </a:fld>
            <a:endParaRPr lang="it-IT"/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F1ED165D-4ACE-F243-84C4-08AB759CCF47}"/>
              </a:ext>
            </a:extLst>
          </p:cNvPr>
          <p:cNvSpPr txBox="1">
            <a:spLocks/>
          </p:cNvSpPr>
          <p:nvPr/>
        </p:nvSpPr>
        <p:spPr>
          <a:xfrm>
            <a:off x="1782491" y="851364"/>
            <a:ext cx="7463756" cy="623560"/>
          </a:xfrm>
          <a:prstGeom prst="rect">
            <a:avLst/>
          </a:prstGeom>
          <a:ln>
            <a:solidFill>
              <a:srgbClr val="0055A0"/>
            </a:solidFill>
          </a:ln>
        </p:spPr>
        <p:txBody>
          <a:bodyPr vert="horz">
            <a:norm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5A0"/>
              </a:buClr>
              <a:buSzPct val="80000"/>
              <a:buFont typeface="Arial"/>
              <a:buNone/>
              <a:tabLst/>
              <a:defRPr/>
            </a:pPr>
            <a:r>
              <a:rPr lang="en-US" sz="2200" dirty="0">
                <a:solidFill>
                  <a:srgbClr val="0055A0"/>
                </a:solidFill>
                <a:latin typeface="Arial"/>
              </a:rPr>
              <a:t>Studies for </a:t>
            </a:r>
            <a:r>
              <a:rPr kumimoji="0" lang="en-US" sz="2200" b="0" i="0" u="none" strike="noStrike" kern="1200" cap="none" spc="0" normalizeH="0" baseline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TERA experiment and </a:t>
            </a:r>
            <a:r>
              <a:rPr kumimoji="0" lang="en-US" sz="2200" b="0" i="0" u="none" strike="noStrike" kern="1200" cap="none" spc="0" normalizeH="0" baseline="0" dirty="0" err="1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BrixSino</a:t>
            </a:r>
            <a:r>
              <a:rPr kumimoji="0" lang="en-US" sz="2200" b="0" i="0" u="none" strike="noStrike" kern="1200" cap="none" spc="0" normalizeH="0" baseline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project</a:t>
            </a:r>
          </a:p>
          <a:p>
            <a:pPr marL="36576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5A0"/>
              </a:buClr>
              <a:buSzPct val="80000"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dirty="0">
              <a:ln>
                <a:noFill/>
              </a:ln>
              <a:solidFill>
                <a:srgbClr val="0055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3BAD9FC-5E76-5848-9AC7-0FA706569516}"/>
              </a:ext>
            </a:extLst>
          </p:cNvPr>
          <p:cNvSpPr txBox="1">
            <a:spLocks/>
          </p:cNvSpPr>
          <p:nvPr/>
        </p:nvSpPr>
        <p:spPr>
          <a:xfrm>
            <a:off x="576792" y="4373136"/>
            <a:ext cx="11102063" cy="480131"/>
          </a:xfrm>
          <a:prstGeom prst="rect">
            <a:avLst/>
          </a:prstGeom>
          <a:ln>
            <a:solidFill>
              <a:srgbClr val="0055A0"/>
            </a:solidFill>
          </a:ln>
        </p:spPr>
        <p:txBody>
          <a:bodyPr vert="horz" wrap="square" lIns="91440" tIns="45720" rIns="91440" bIns="45720" rtlCol="0" anchor="ctr" anchorCtr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impedance and beam dynamics- not in this presentation</a:t>
            </a:r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74AEE5FE-7E3A-B74A-B73A-0CEDBCD1F223}"/>
              </a:ext>
            </a:extLst>
          </p:cNvPr>
          <p:cNvSpPr txBox="1">
            <a:spLocks/>
          </p:cNvSpPr>
          <p:nvPr/>
        </p:nvSpPr>
        <p:spPr>
          <a:xfrm>
            <a:off x="2023638" y="5214254"/>
            <a:ext cx="4307714" cy="1466647"/>
          </a:xfrm>
          <a:prstGeom prst="rect">
            <a:avLst/>
          </a:prstGeom>
          <a:ln>
            <a:solidFill>
              <a:srgbClr val="0055A0"/>
            </a:solidFill>
          </a:ln>
        </p:spPr>
        <p:txBody>
          <a:bodyPr vert="horz">
            <a:normAutofit fontScale="77500" lnSpcReduction="20000"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5A0"/>
              </a:buClr>
              <a:buSzPct val="80000"/>
              <a:buFont typeface="Arial"/>
              <a:buNone/>
              <a:tabLst/>
              <a:defRPr/>
            </a:pPr>
            <a:r>
              <a:rPr lang="en-US" sz="2200" dirty="0">
                <a:solidFill>
                  <a:srgbClr val="0055A0"/>
                </a:solidFill>
                <a:latin typeface="Arial"/>
              </a:rPr>
              <a:t>Beam  impedance and </a:t>
            </a:r>
            <a:r>
              <a:rPr lang="en-US" sz="2200" dirty="0" err="1">
                <a:solidFill>
                  <a:srgbClr val="0055A0"/>
                </a:solidFill>
                <a:latin typeface="Arial"/>
              </a:rPr>
              <a:t>wakefield</a:t>
            </a:r>
            <a:r>
              <a:rPr lang="en-US" sz="2200" dirty="0">
                <a:solidFill>
                  <a:srgbClr val="0055A0"/>
                </a:solidFill>
                <a:latin typeface="Arial"/>
              </a:rPr>
              <a:t> studies (</a:t>
            </a:r>
            <a:r>
              <a:rPr lang="en-US" sz="2200" dirty="0" err="1">
                <a:solidFill>
                  <a:srgbClr val="0055A0"/>
                </a:solidFill>
                <a:latin typeface="Arial"/>
              </a:rPr>
              <a:t>BrixSino</a:t>
            </a:r>
            <a:r>
              <a:rPr lang="en-US" sz="2200" dirty="0">
                <a:solidFill>
                  <a:srgbClr val="0055A0"/>
                </a:solidFill>
                <a:latin typeface="Arial"/>
              </a:rPr>
              <a:t> project and collaboration with ELETTRA)</a:t>
            </a:r>
          </a:p>
          <a:p>
            <a:pPr marL="36576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5A0"/>
              </a:buClr>
              <a:buSzPct val="80000"/>
              <a:buFont typeface="Arial"/>
              <a:buNone/>
              <a:tabLst/>
              <a:defRPr/>
            </a:pPr>
            <a:r>
              <a:rPr lang="en-US" sz="2200" dirty="0">
                <a:solidFill>
                  <a:srgbClr val="0055A0"/>
                </a:solidFill>
                <a:latin typeface="Arial"/>
              </a:rPr>
              <a:t>New coupling impedance measurements  (collaboration with CERN)</a:t>
            </a:r>
            <a:endParaRPr kumimoji="0" lang="en-US" sz="2200" b="0" i="0" u="none" strike="noStrike" kern="1200" cap="none" spc="0" normalizeH="0" baseline="0" dirty="0">
              <a:ln>
                <a:noFill/>
              </a:ln>
              <a:solidFill>
                <a:srgbClr val="0055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FDDE877E-4159-784D-89E9-8A991BAC4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7839" y="5038324"/>
            <a:ext cx="3287124" cy="1478674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27E74F0E-BD70-5043-8BBB-843C247EE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8881" y="1556451"/>
            <a:ext cx="3037698" cy="2123814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CA650BDF-E12D-A841-B360-7D38C2A575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5939" y="1602900"/>
            <a:ext cx="3152924" cy="207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1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06C5AB56-CBEA-1043-BCC1-8AB1B3C4E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8</a:t>
            </a:fld>
            <a:endParaRPr lang="it-IT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0570A2D5-EFC8-0446-8C71-54813E09B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195" y="682863"/>
            <a:ext cx="11586258" cy="5826210"/>
          </a:xfrm>
        </p:spPr>
        <p:txBody>
          <a:bodyPr/>
          <a:lstStyle/>
          <a:p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RJ.J.J.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Nivas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, M.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Valadan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, M. Salvatore, R.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Fittipaldi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, M.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Himmerlich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, M.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Rimoldi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, A.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Passarelli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, E.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Allahyari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, S.L.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Oscurato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, A.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Vecchione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, C.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Altucci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, S.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Amoruso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, A.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Andreone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, S.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Calatroni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, M.R.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Masullo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, Secondary electron yield reduction by femtosecond pulse laser-induced periodic surface structuring, Surfaces and Interfaces, Volume 25, (2021), https://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doi.org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/10.1016/j.surfin.2021.101179</a:t>
            </a:r>
            <a:b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b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Passarelli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,  C.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Koral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,  M. R.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Masullo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,  W.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Vollenberg,L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. L. Amador, and A.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Andreone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, Sub-THz Waveguide Spectroscopy of Coating Materials for Particle Accelerators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Condens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. Matter 2020, 5(1), 9; https://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doi.org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/10.3390/condmat5010009 </a:t>
            </a:r>
            <a:b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b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M. R.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Masullo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et al., "Metamaterial-Based Absorbers for the Reduction of Accelerator Beam-Coupling Impedance," in IEEE Transactions on Microwave Theory and Techniques, vol. 68, no. 4, pp. 1340-1346, April 2020. DOI: 10.1109/TMTT.2019.2957463</a:t>
            </a:r>
            <a:b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b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Chikhi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, N.,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Passarelli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, A.,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Andreone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, A. et al. Pyramidal metamaterial absorber for mode damping in microwave resonant structures. Sci Rep 10, 19352 (2020). https://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doi.org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/10.1038/s41598-020-76433-3</a:t>
            </a:r>
            <a:b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Passarelli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, Andrea and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Bartosik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, Hannes and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Rumolo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, Giovanni and Vaccaro, Vittorio Giorgio and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Masullo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, Maria Rosaria and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Koral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, Can and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Papari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, Gian Paolo and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Andreone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, Antonello and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Boine-Frankenheim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, Oliver, Novel measurement technique for the electromagnetic characterization of coating materials in the sub-THz frequency range, Phys. Rev. Accel.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Beams,vol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. 21,issue10, Oct.2018,  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https://link.aps.org/doi/10.1103/PhysRevAccelBeams.21.103101</a:t>
            </a:r>
            <a:b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Papari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, G.P.,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Koral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, C. &amp;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Andreone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, A. Geometrical Dependence on the Onset of Surface Plasmon Polaritons in THz Grid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Metasurfaces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. Sci Rep 9, 924 (2019). https://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doi.org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/10.1038/s41598-018-36648-x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94567C4-7764-5546-B6E9-A75AE4FF2599}"/>
              </a:ext>
            </a:extLst>
          </p:cNvPr>
          <p:cNvSpPr txBox="1"/>
          <p:nvPr/>
        </p:nvSpPr>
        <p:spPr>
          <a:xfrm>
            <a:off x="3819646" y="195412"/>
            <a:ext cx="3391382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More recent bibliography</a:t>
            </a:r>
          </a:p>
        </p:txBody>
      </p:sp>
    </p:spTree>
    <p:extLst>
      <p:ext uri="{BB962C8B-B14F-4D97-AF65-F5344CB8AC3E}">
        <p14:creationId xmlns:p14="http://schemas.microsoft.com/office/powerpoint/2010/main" val="2538490168"/>
      </p:ext>
    </p:extLst>
  </p:cSld>
  <p:clrMapOvr>
    <a:masterClrMapping/>
  </p:clrMapOvr>
</p:sld>
</file>

<file path=ppt/theme/theme1.xml><?xml version="1.0" encoding="utf-8"?>
<a:theme xmlns:a="http://schemas.openxmlformats.org/drawingml/2006/main" name="Cornice">
  <a:themeElements>
    <a:clrScheme name="COLORI INFN 1">
      <a:dk1>
        <a:srgbClr val="000000"/>
      </a:dk1>
      <a:lt1>
        <a:srgbClr val="FFFFFF"/>
      </a:lt1>
      <a:dk2>
        <a:srgbClr val="273551"/>
      </a:dk2>
      <a:lt2>
        <a:srgbClr val="E9E9E9"/>
      </a:lt2>
      <a:accent1>
        <a:srgbClr val="3284A4"/>
      </a:accent1>
      <a:accent2>
        <a:srgbClr val="F46100"/>
      </a:accent2>
      <a:accent3>
        <a:srgbClr val="82ACC6"/>
      </a:accent3>
      <a:accent4>
        <a:srgbClr val="FF2600"/>
      </a:accent4>
      <a:accent5>
        <a:srgbClr val="36C695"/>
      </a:accent5>
      <a:accent6>
        <a:srgbClr val="D5393D"/>
      </a:accent6>
      <a:hlink>
        <a:srgbClr val="B5B581"/>
      </a:hlink>
      <a:folHlink>
        <a:srgbClr val="7C7B58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ornic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zione standard23" id="{E42BDCAE-85FE-704E-AE37-D2DDF47C09FC}" vid="{0E677682-999B-404C-9EFE-01FC36AE42E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Cornice</Template>
  <TotalTime>3384</TotalTime>
  <Words>847</Words>
  <Application>Microsoft Macintosh PowerPoint</Application>
  <PresentationFormat>Widescreen</PresentationFormat>
  <Paragraphs>72</Paragraphs>
  <Slides>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5" baseType="lpstr">
      <vt:lpstr>Arial</vt:lpstr>
      <vt:lpstr>Calibri</vt:lpstr>
      <vt:lpstr>Franklin Gothic Book</vt:lpstr>
      <vt:lpstr>Franklin Gothic Medium</vt:lpstr>
      <vt:lpstr>Helvetica</vt:lpstr>
      <vt:lpstr>Wingdings 2</vt:lpstr>
      <vt:lpstr>Cornice</vt:lpstr>
      <vt:lpstr>Caratterizzazione di materiali e realizzazione  di componenti nel dominio GHz e THz</vt:lpstr>
      <vt:lpstr>Presentazione standard di PowerPoint</vt:lpstr>
      <vt:lpstr>Expertise </vt:lpstr>
      <vt:lpstr>Presentazione standard di PowerPoint</vt:lpstr>
      <vt:lpstr>Presentazione standard di PowerPoint</vt:lpstr>
      <vt:lpstr>Two different methods</vt:lpstr>
      <vt:lpstr>Presentazione standard di PowerPoint</vt:lpstr>
      <vt:lpstr>RJ.J.J. Nivas, M. Valadan, M. Salvatore, R. Fittipaldi, M. Himmerlich, M. Rimoldi, A. Passarelli, E. Allahyari, S.L. Oscurato, A. Vecchione, C. Altucci, S. Amoruso, A. Andreone, S. Calatroni, M.R. Masullo, Secondary electron yield reduction by femtosecond pulse laser-induced periodic surface structuring, Surfaces and Interfaces, Volume 25, (2021), https://doi.org/10.1016/j.surfin.2021.101179   A. Passarelli,  C. Koral,  M. R. Masullo,  W. Vollenberg,L. L. Amador, and A. Andreone, Sub-THz Waveguide Spectroscopy of Coating Materials for Particle Accelerators Condens. Matter 2020, 5(1), 9; https://doi.org/10.3390/condmat5010009    M. R. Masullo et al., "Metamaterial-Based Absorbers for the Reduction of Accelerator Beam-Coupling Impedance," in IEEE Transactions on Microwave Theory and Techniques, vol. 68, no. 4, pp. 1340-1346, April 2020. DOI: 10.1109/TMTT.2019.2957463   Chikhi, N., Passarelli, A., Andreone, A. et al. Pyramidal metamaterial absorber for mode damping in microwave resonant structures. Sci Rep 10, 19352 (2020). https://doi.org/10.1038/s41598-020-76433-3  Passarelli, Andrea and Bartosik, Hannes and Rumolo, Giovanni and Vaccaro, Vittorio Giorgio and Masullo, Maria Rosaria and Koral, Can and Papari, Gian Paolo and Andreone, Antonello and Boine-Frankenheim, Oliver, Novel measurement technique for the electromagnetic characterization of coating materials in the sub-THz frequency range, Phys. Rev. Accel. Beams,vol. 21,issue10, Oct.2018,   https://link.aps.org/doi/10.1103/PhysRevAccelBeams.21.103101  Papari, G.P., Koral, C. &amp; Andreone, A. Geometrical Dependence on the Onset of Surface Plasmon Polaritons in THz Grid Metasurfaces. Sci Rep 9, 924 (2019). https://doi.org/10.1038/s41598-018-36648-x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Francesca Cuicchio</dc:creator>
  <cp:lastModifiedBy>Maria Rosaria Masullo</cp:lastModifiedBy>
  <cp:revision>243</cp:revision>
  <cp:lastPrinted>2021-07-26T15:54:31Z</cp:lastPrinted>
  <dcterms:created xsi:type="dcterms:W3CDTF">2021-01-25T12:14:57Z</dcterms:created>
  <dcterms:modified xsi:type="dcterms:W3CDTF">2021-09-13T16:00:33Z</dcterms:modified>
</cp:coreProperties>
</file>