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2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E4AA-F1BE-6C4F-B1D7-C98CBE238910}" type="datetimeFigureOut">
              <a:rPr lang="en-US" smtClean="0"/>
              <a:t>06/05/22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6C77-852F-2246-A92D-404D538CE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6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E4AA-F1BE-6C4F-B1D7-C98CBE238910}" type="datetimeFigureOut">
              <a:rPr lang="en-US" smtClean="0"/>
              <a:t>06/05/22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6C77-852F-2246-A92D-404D538CE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54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E4AA-F1BE-6C4F-B1D7-C98CBE238910}" type="datetimeFigureOut">
              <a:rPr lang="en-US" smtClean="0"/>
              <a:t>06/05/22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6C77-852F-2246-A92D-404D538CE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4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E4AA-F1BE-6C4F-B1D7-C98CBE238910}" type="datetimeFigureOut">
              <a:rPr lang="en-US" smtClean="0"/>
              <a:t>06/05/22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6C77-852F-2246-A92D-404D538CE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E4AA-F1BE-6C4F-B1D7-C98CBE238910}" type="datetimeFigureOut">
              <a:rPr lang="en-US" smtClean="0"/>
              <a:t>06/05/22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6C77-852F-2246-A92D-404D538CE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6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E4AA-F1BE-6C4F-B1D7-C98CBE238910}" type="datetimeFigureOut">
              <a:rPr lang="en-US" smtClean="0"/>
              <a:t>06/05/22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6C77-852F-2246-A92D-404D538CE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0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E4AA-F1BE-6C4F-B1D7-C98CBE238910}" type="datetimeFigureOut">
              <a:rPr lang="en-US" smtClean="0"/>
              <a:t>06/05/22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6C77-852F-2246-A92D-404D538CE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4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E4AA-F1BE-6C4F-B1D7-C98CBE238910}" type="datetimeFigureOut">
              <a:rPr lang="en-US" smtClean="0"/>
              <a:t>06/05/22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6C77-852F-2246-A92D-404D538CE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E4AA-F1BE-6C4F-B1D7-C98CBE238910}" type="datetimeFigureOut">
              <a:rPr lang="en-US" smtClean="0"/>
              <a:t>06/05/22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6C77-852F-2246-A92D-404D538CE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E4AA-F1BE-6C4F-B1D7-C98CBE238910}" type="datetimeFigureOut">
              <a:rPr lang="en-US" smtClean="0"/>
              <a:t>06/05/22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6C77-852F-2246-A92D-404D538CE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5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E4AA-F1BE-6C4F-B1D7-C98CBE238910}" type="datetimeFigureOut">
              <a:rPr lang="en-US" smtClean="0"/>
              <a:t>06/05/22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6C77-852F-2246-A92D-404D538CE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5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0E4AA-F1BE-6C4F-B1D7-C98CBE238910}" type="datetimeFigureOut">
              <a:rPr lang="en-US" smtClean="0"/>
              <a:t>06/05/22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36C77-852F-2246-A92D-404D538CE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6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mIFuMgzwj7c" TargetMode="Externa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980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toni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449" y="3352800"/>
            <a:ext cx="2376632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0" y="3352800"/>
            <a:ext cx="3183184" cy="350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47238"/>
            <a:ext cx="9144000" cy="3700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2556" y="3344216"/>
            <a:ext cx="3308291" cy="351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09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400" y="1036987"/>
            <a:ext cx="30988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04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</Words>
  <Application>Microsoft Macintosh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Thank you !!!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 !!!</dc:title>
  <dc:creator>Matthias Laubenstein</dc:creator>
  <cp:lastModifiedBy>Matthias Laubenstein</cp:lastModifiedBy>
  <cp:revision>3</cp:revision>
  <cp:lastPrinted>2022-05-06T10:07:37Z</cp:lastPrinted>
  <dcterms:created xsi:type="dcterms:W3CDTF">2022-05-06T09:47:05Z</dcterms:created>
  <dcterms:modified xsi:type="dcterms:W3CDTF">2022-05-06T10:14:42Z</dcterms:modified>
</cp:coreProperties>
</file>