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56" r:id="rId2"/>
    <p:sldId id="257" r:id="rId3"/>
    <p:sldId id="258" r:id="rId4"/>
    <p:sldId id="260" r:id="rId5"/>
    <p:sldId id="273" r:id="rId6"/>
    <p:sldId id="281" r:id="rId7"/>
    <p:sldId id="262" r:id="rId8"/>
    <p:sldId id="282" r:id="rId9"/>
    <p:sldId id="280" r:id="rId10"/>
    <p:sldId id="270" r:id="rId11"/>
    <p:sldId id="263" r:id="rId12"/>
    <p:sldId id="271" r:id="rId13"/>
    <p:sldId id="265" r:id="rId14"/>
    <p:sldId id="286" r:id="rId15"/>
    <p:sldId id="276" r:id="rId16"/>
    <p:sldId id="285" r:id="rId17"/>
    <p:sldId id="284" r:id="rId18"/>
    <p:sldId id="267" r:id="rId19"/>
    <p:sldId id="268" r:id="rId20"/>
    <p:sldId id="274" r:id="rId21"/>
    <p:sldId id="289" r:id="rId22"/>
    <p:sldId id="288" r:id="rId23"/>
    <p:sldId id="269" r:id="rId24"/>
    <p:sldId id="278" r:id="rId25"/>
    <p:sldId id="272" r:id="rId26"/>
    <p:sldId id="1157" r:id="rId27"/>
    <p:sldId id="1153" r:id="rId28"/>
    <p:sldId id="1159" r:id="rId29"/>
    <p:sldId id="264" r:id="rId30"/>
    <p:sldId id="1154" r:id="rId31"/>
    <p:sldId id="1155" r:id="rId32"/>
    <p:sldId id="1161" r:id="rId33"/>
    <p:sldId id="275" r:id="rId34"/>
    <p:sldId id="1129" r:id="rId35"/>
    <p:sldId id="1158" r:id="rId36"/>
    <p:sldId id="1144" r:id="rId37"/>
    <p:sldId id="850" r:id="rId38"/>
    <p:sldId id="855" r:id="rId39"/>
    <p:sldId id="319" r:id="rId40"/>
    <p:sldId id="914" r:id="rId41"/>
    <p:sldId id="1149" r:id="rId42"/>
    <p:sldId id="1150" r:id="rId43"/>
    <p:sldId id="1137" r:id="rId44"/>
    <p:sldId id="408" r:id="rId45"/>
    <p:sldId id="323" r:id="rId46"/>
    <p:sldId id="1126" r:id="rId47"/>
    <p:sldId id="409" r:id="rId48"/>
    <p:sldId id="379" r:id="rId49"/>
    <p:sldId id="418" r:id="rId50"/>
    <p:sldId id="1145" r:id="rId51"/>
    <p:sldId id="308" r:id="rId52"/>
    <p:sldId id="1146" r:id="rId53"/>
    <p:sldId id="1120" r:id="rId54"/>
    <p:sldId id="1123" r:id="rId55"/>
    <p:sldId id="1151" r:id="rId56"/>
    <p:sldId id="337" r:id="rId57"/>
    <p:sldId id="338" r:id="rId58"/>
    <p:sldId id="1147" r:id="rId5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500E9-178B-4F48-B4F0-E64B7C8A882D}" v="292" dt="2021-11-29T22:27:29.548"/>
    <p1510:client id="{B44D19DA-E354-483A-A751-AD586E4D7A15}" v="120" dt="2021-11-30T09:19:40.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00"/>
    <p:restoredTop sz="96192" autoAdjust="0"/>
  </p:normalViewPr>
  <p:slideViewPr>
    <p:cSldViewPr snapToGrid="0">
      <p:cViewPr varScale="1">
        <p:scale>
          <a:sx n="84" d="100"/>
          <a:sy n="84" d="100"/>
        </p:scale>
        <p:origin x="874"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o Massabò" userId="7c436341-e331-499b-9f2a-6567a4368048" providerId="ADAL" clId="{7CE500E9-178B-4F48-B4F0-E64B7C8A882D}"/>
    <pc:docChg chg="undo custSel addSld delSld modSld sldOrd">
      <pc:chgData name="Dario Massabò" userId="7c436341-e331-499b-9f2a-6567a4368048" providerId="ADAL" clId="{7CE500E9-178B-4F48-B4F0-E64B7C8A882D}" dt="2021-11-29T22:29:55.572" v="4371" actId="2711"/>
      <pc:docMkLst>
        <pc:docMk/>
      </pc:docMkLst>
      <pc:sldChg chg="modSp mod">
        <pc:chgData name="Dario Massabò" userId="7c436341-e331-499b-9f2a-6567a4368048" providerId="ADAL" clId="{7CE500E9-178B-4F48-B4F0-E64B7C8A882D}" dt="2021-11-29T19:57:08.577" v="0" actId="14100"/>
        <pc:sldMkLst>
          <pc:docMk/>
          <pc:sldMk cId="1659824515" sldId="256"/>
        </pc:sldMkLst>
        <pc:spChg chg="mod">
          <ac:chgData name="Dario Massabò" userId="7c436341-e331-499b-9f2a-6567a4368048" providerId="ADAL" clId="{7CE500E9-178B-4F48-B4F0-E64B7C8A882D}" dt="2021-11-29T19:57:08.577" v="0" actId="14100"/>
          <ac:spMkLst>
            <pc:docMk/>
            <pc:sldMk cId="1659824515" sldId="256"/>
            <ac:spMk id="6" creationId="{00000000-0000-0000-0000-000000000000}"/>
          </ac:spMkLst>
        </pc:spChg>
      </pc:sldChg>
      <pc:sldChg chg="addSp modSp mod">
        <pc:chgData name="Dario Massabò" userId="7c436341-e331-499b-9f2a-6567a4368048" providerId="ADAL" clId="{7CE500E9-178B-4F48-B4F0-E64B7C8A882D}" dt="2021-11-29T21:46:53.316" v="2720" actId="1076"/>
        <pc:sldMkLst>
          <pc:docMk/>
          <pc:sldMk cId="1667315446" sldId="262"/>
        </pc:sldMkLst>
        <pc:spChg chg="mod">
          <ac:chgData name="Dario Massabò" userId="7c436341-e331-499b-9f2a-6567a4368048" providerId="ADAL" clId="{7CE500E9-178B-4F48-B4F0-E64B7C8A882D}" dt="2021-11-29T21:46:53.316" v="2720" actId="1076"/>
          <ac:spMkLst>
            <pc:docMk/>
            <pc:sldMk cId="1667315446" sldId="262"/>
            <ac:spMk id="3" creationId="{6A43752A-3088-493E-8198-96999BAB3CE4}"/>
          </ac:spMkLst>
        </pc:spChg>
        <pc:spChg chg="mod">
          <ac:chgData name="Dario Massabò" userId="7c436341-e331-499b-9f2a-6567a4368048" providerId="ADAL" clId="{7CE500E9-178B-4F48-B4F0-E64B7C8A882D}" dt="2021-11-29T21:46:37.249" v="2715" actId="14100"/>
          <ac:spMkLst>
            <pc:docMk/>
            <pc:sldMk cId="1667315446" sldId="262"/>
            <ac:spMk id="126991" creationId="{00000000-0000-0000-0000-000000000000}"/>
          </ac:spMkLst>
        </pc:spChg>
        <pc:picChg chg="mod">
          <ac:chgData name="Dario Massabò" userId="7c436341-e331-499b-9f2a-6567a4368048" providerId="ADAL" clId="{7CE500E9-178B-4F48-B4F0-E64B7C8A882D}" dt="2021-11-29T21:46:41.356" v="2716" actId="1076"/>
          <ac:picMkLst>
            <pc:docMk/>
            <pc:sldMk cId="1667315446" sldId="262"/>
            <ac:picMk id="5" creationId="{00000000-0000-0000-0000-000000000000}"/>
          </ac:picMkLst>
        </pc:picChg>
        <pc:picChg chg="add mod">
          <ac:chgData name="Dario Massabò" userId="7c436341-e331-499b-9f2a-6567a4368048" providerId="ADAL" clId="{7CE500E9-178B-4F48-B4F0-E64B7C8A882D}" dt="2021-11-29T21:46:49.359" v="2719" actId="1076"/>
          <ac:picMkLst>
            <pc:docMk/>
            <pc:sldMk cId="1667315446" sldId="262"/>
            <ac:picMk id="7170" creationId="{2F47CF44-2154-2F43-85C2-33AB53060AAA}"/>
          </ac:picMkLst>
        </pc:picChg>
      </pc:sldChg>
      <pc:sldChg chg="addSp delSp modSp add mod ord">
        <pc:chgData name="Dario Massabò" userId="7c436341-e331-499b-9f2a-6567a4368048" providerId="ADAL" clId="{7CE500E9-178B-4F48-B4F0-E64B7C8A882D}" dt="2021-11-29T21:38:41.352" v="2510" actId="1076"/>
        <pc:sldMkLst>
          <pc:docMk/>
          <pc:sldMk cId="1200832474" sldId="264"/>
        </pc:sldMkLst>
        <pc:spChg chg="add mod">
          <ac:chgData name="Dario Massabò" userId="7c436341-e331-499b-9f2a-6567a4368048" providerId="ADAL" clId="{7CE500E9-178B-4F48-B4F0-E64B7C8A882D}" dt="2021-11-29T21:31:56.478" v="2369"/>
          <ac:spMkLst>
            <pc:docMk/>
            <pc:sldMk cId="1200832474" sldId="264"/>
            <ac:spMk id="34" creationId="{169C0EB7-E565-B14A-AED2-16D7A50364F7}"/>
          </ac:spMkLst>
        </pc:spChg>
        <pc:spChg chg="add mod">
          <ac:chgData name="Dario Massabò" userId="7c436341-e331-499b-9f2a-6567a4368048" providerId="ADAL" clId="{7CE500E9-178B-4F48-B4F0-E64B7C8A882D}" dt="2021-11-29T21:37:51.755" v="2501" actId="20577"/>
          <ac:spMkLst>
            <pc:docMk/>
            <pc:sldMk cId="1200832474" sldId="264"/>
            <ac:spMk id="36" creationId="{8294468B-7206-B34D-93C8-C2D1CBA3A09D}"/>
          </ac:spMkLst>
        </pc:spChg>
        <pc:spChg chg="del">
          <ac:chgData name="Dario Massabò" userId="7c436341-e331-499b-9f2a-6567a4368048" providerId="ADAL" clId="{7CE500E9-178B-4F48-B4F0-E64B7C8A882D}" dt="2021-11-29T21:31:55.956" v="2368" actId="478"/>
          <ac:spMkLst>
            <pc:docMk/>
            <pc:sldMk cId="1200832474" sldId="264"/>
            <ac:spMk id="21506" creationId="{BDB3D27F-6D33-4026-B426-61D3027E3977}"/>
          </ac:spMkLst>
        </pc:spChg>
        <pc:spChg chg="del">
          <ac:chgData name="Dario Massabò" userId="7c436341-e331-499b-9f2a-6567a4368048" providerId="ADAL" clId="{7CE500E9-178B-4F48-B4F0-E64B7C8A882D}" dt="2021-11-29T21:31:53.036" v="2367" actId="478"/>
          <ac:spMkLst>
            <pc:docMk/>
            <pc:sldMk cId="1200832474" sldId="264"/>
            <ac:spMk id="21507" creationId="{F0CD0C94-CDC4-453C-8B50-F7C1D3E92E86}"/>
          </ac:spMkLst>
        </pc:spChg>
        <pc:spChg chg="add del mod">
          <ac:chgData name="Dario Massabò" userId="7c436341-e331-499b-9f2a-6567a4368048" providerId="ADAL" clId="{7CE500E9-178B-4F48-B4F0-E64B7C8A882D}" dt="2021-11-29T21:38:41.352" v="2510" actId="1076"/>
          <ac:spMkLst>
            <pc:docMk/>
            <pc:sldMk cId="1200832474" sldId="264"/>
            <ac:spMk id="21508" creationId="{B436F634-076F-47AA-AFB1-1A199E149BA6}"/>
          </ac:spMkLst>
        </pc:spChg>
        <pc:picChg chg="del">
          <ac:chgData name="Dario Massabò" userId="7c436341-e331-499b-9f2a-6567a4368048" providerId="ADAL" clId="{7CE500E9-178B-4F48-B4F0-E64B7C8A882D}" dt="2021-11-29T21:33:05.156" v="2374" actId="478"/>
          <ac:picMkLst>
            <pc:docMk/>
            <pc:sldMk cId="1200832474" sldId="264"/>
            <ac:picMk id="21512" creationId="{2613B85A-D814-476B-909D-9B0712400BF7}"/>
          </ac:picMkLst>
        </pc:picChg>
      </pc:sldChg>
      <pc:sldChg chg="addSp delSp modSp mod">
        <pc:chgData name="Dario Massabò" userId="7c436341-e331-499b-9f2a-6567a4368048" providerId="ADAL" clId="{7CE500E9-178B-4F48-B4F0-E64B7C8A882D}" dt="2021-11-29T21:31:40.328" v="2363" actId="1076"/>
        <pc:sldMkLst>
          <pc:docMk/>
          <pc:sldMk cId="2256051653" sldId="272"/>
        </pc:sldMkLst>
        <pc:spChg chg="mod">
          <ac:chgData name="Dario Massabò" userId="7c436341-e331-499b-9f2a-6567a4368048" providerId="ADAL" clId="{7CE500E9-178B-4F48-B4F0-E64B7C8A882D}" dt="2021-11-29T21:31:40.328" v="2363" actId="1076"/>
          <ac:spMkLst>
            <pc:docMk/>
            <pc:sldMk cId="2256051653" sldId="272"/>
            <ac:spMk id="2" creationId="{9BB418C3-B16E-4C91-8891-8F20B94D1477}"/>
          </ac:spMkLst>
        </pc:spChg>
        <pc:spChg chg="add mod">
          <ac:chgData name="Dario Massabò" userId="7c436341-e331-499b-9f2a-6567a4368048" providerId="ADAL" clId="{7CE500E9-178B-4F48-B4F0-E64B7C8A882D}" dt="2021-11-29T20:00:31.682" v="13" actId="1076"/>
          <ac:spMkLst>
            <pc:docMk/>
            <pc:sldMk cId="2256051653" sldId="272"/>
            <ac:spMk id="7" creationId="{8C0EBB01-A1C5-3D47-A503-AA688F279905}"/>
          </ac:spMkLst>
        </pc:spChg>
        <pc:spChg chg="mod">
          <ac:chgData name="Dario Massabò" userId="7c436341-e331-499b-9f2a-6567a4368048" providerId="ADAL" clId="{7CE500E9-178B-4F48-B4F0-E64B7C8A882D}" dt="2021-11-29T20:00:01.842" v="8" actId="20577"/>
          <ac:spMkLst>
            <pc:docMk/>
            <pc:sldMk cId="2256051653" sldId="272"/>
            <ac:spMk id="180227" creationId="{00000000-0000-0000-0000-000000000000}"/>
          </ac:spMkLst>
        </pc:spChg>
        <pc:spChg chg="del">
          <ac:chgData name="Dario Massabò" userId="7c436341-e331-499b-9f2a-6567a4368048" providerId="ADAL" clId="{7CE500E9-178B-4F48-B4F0-E64B7C8A882D}" dt="2021-11-29T20:00:14.871" v="9" actId="478"/>
          <ac:spMkLst>
            <pc:docMk/>
            <pc:sldMk cId="2256051653" sldId="272"/>
            <ac:spMk id="180228" creationId="{00000000-0000-0000-0000-000000000000}"/>
          </ac:spMkLst>
        </pc:spChg>
        <pc:spChg chg="del">
          <ac:chgData name="Dario Massabò" userId="7c436341-e331-499b-9f2a-6567a4368048" providerId="ADAL" clId="{7CE500E9-178B-4F48-B4F0-E64B7C8A882D}" dt="2021-11-29T20:00:16.501" v="10" actId="478"/>
          <ac:spMkLst>
            <pc:docMk/>
            <pc:sldMk cId="2256051653" sldId="272"/>
            <ac:spMk id="180229" creationId="{00000000-0000-0000-0000-000000000000}"/>
          </ac:spMkLst>
        </pc:spChg>
      </pc:sldChg>
      <pc:sldChg chg="addSp modSp mod">
        <pc:chgData name="Dario Massabò" userId="7c436341-e331-499b-9f2a-6567a4368048" providerId="ADAL" clId="{7CE500E9-178B-4F48-B4F0-E64B7C8A882D}" dt="2021-11-29T21:02:54.701" v="1781" actId="1036"/>
        <pc:sldMkLst>
          <pc:docMk/>
          <pc:sldMk cId="4129857565" sldId="275"/>
        </pc:sldMkLst>
        <pc:spChg chg="add mod">
          <ac:chgData name="Dario Massabò" userId="7c436341-e331-499b-9f2a-6567a4368048" providerId="ADAL" clId="{7CE500E9-178B-4F48-B4F0-E64B7C8A882D}" dt="2021-11-29T20:04:31.108" v="228" actId="1076"/>
          <ac:spMkLst>
            <pc:docMk/>
            <pc:sldMk cId="4129857565" sldId="275"/>
            <ac:spMk id="26" creationId="{01D758E3-4E40-CB4E-8B47-F660E7584EF1}"/>
          </ac:spMkLst>
        </pc:spChg>
        <pc:spChg chg="add mod">
          <ac:chgData name="Dario Massabò" userId="7c436341-e331-499b-9f2a-6567a4368048" providerId="ADAL" clId="{7CE500E9-178B-4F48-B4F0-E64B7C8A882D}" dt="2021-11-29T20:58:49.223" v="1598" actId="1076"/>
          <ac:spMkLst>
            <pc:docMk/>
            <pc:sldMk cId="4129857565" sldId="275"/>
            <ac:spMk id="27" creationId="{590A7E95-00FE-2A40-B40E-66AE77E17A1F}"/>
          </ac:spMkLst>
        </pc:spChg>
        <pc:spChg chg="add mod">
          <ac:chgData name="Dario Massabò" userId="7c436341-e331-499b-9f2a-6567a4368048" providerId="ADAL" clId="{7CE500E9-178B-4F48-B4F0-E64B7C8A882D}" dt="2021-11-29T21:02:37.946" v="1776" actId="1076"/>
          <ac:spMkLst>
            <pc:docMk/>
            <pc:sldMk cId="4129857565" sldId="275"/>
            <ac:spMk id="29" creationId="{23197B08-880F-0348-9F99-F336E4F9B98E}"/>
          </ac:spMkLst>
        </pc:spChg>
        <pc:spChg chg="mod">
          <ac:chgData name="Dario Massabò" userId="7c436341-e331-499b-9f2a-6567a4368048" providerId="ADAL" clId="{7CE500E9-178B-4F48-B4F0-E64B7C8A882D}" dt="2021-11-29T21:02:36.003" v="1775" actId="1076"/>
          <ac:spMkLst>
            <pc:docMk/>
            <pc:sldMk cId="4129857565" sldId="275"/>
            <ac:spMk id="181250"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52"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53"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54"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55"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56"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57"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58"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59"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60"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61"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62"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63"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64"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65" creationId="{00000000-0000-0000-0000-000000000000}"/>
          </ac:spMkLst>
        </pc:spChg>
        <pc:spChg chg="mod">
          <ac:chgData name="Dario Massabò" userId="7c436341-e331-499b-9f2a-6567a4368048" providerId="ADAL" clId="{7CE500E9-178B-4F48-B4F0-E64B7C8A882D}" dt="2021-11-29T21:02:54.701" v="1781" actId="1036"/>
          <ac:spMkLst>
            <pc:docMk/>
            <pc:sldMk cId="4129857565" sldId="275"/>
            <ac:spMk id="181266" creationId="{00000000-0000-0000-0000-000000000000}"/>
          </ac:spMkLst>
        </pc:spChg>
        <pc:spChg chg="mod">
          <ac:chgData name="Dario Massabò" userId="7c436341-e331-499b-9f2a-6567a4368048" providerId="ADAL" clId="{7CE500E9-178B-4F48-B4F0-E64B7C8A882D}" dt="2021-11-29T20:57:34.004" v="1391" actId="14100"/>
          <ac:spMkLst>
            <pc:docMk/>
            <pc:sldMk cId="4129857565" sldId="275"/>
            <ac:spMk id="181271" creationId="{00000000-0000-0000-0000-000000000000}"/>
          </ac:spMkLst>
        </pc:spChg>
        <pc:grpChg chg="mod">
          <ac:chgData name="Dario Massabò" userId="7c436341-e331-499b-9f2a-6567a4368048" providerId="ADAL" clId="{7CE500E9-178B-4F48-B4F0-E64B7C8A882D}" dt="2021-11-29T21:02:54.701" v="1781" actId="1036"/>
          <ac:grpSpMkLst>
            <pc:docMk/>
            <pc:sldMk cId="4129857565" sldId="275"/>
            <ac:grpSpMk id="181269" creationId="{00000000-0000-0000-0000-000000000000}"/>
          </ac:grpSpMkLst>
        </pc:grpChg>
        <pc:picChg chg="add mod">
          <ac:chgData name="Dario Massabò" userId="7c436341-e331-499b-9f2a-6567a4368048" providerId="ADAL" clId="{7CE500E9-178B-4F48-B4F0-E64B7C8A882D}" dt="2021-11-29T21:00:39.367" v="1605" actId="1076"/>
          <ac:picMkLst>
            <pc:docMk/>
            <pc:sldMk cId="4129857565" sldId="275"/>
            <ac:picMk id="1026" creationId="{B4C8A808-446D-9C40-BAC5-11C79E983939}"/>
          </ac:picMkLst>
        </pc:picChg>
        <pc:picChg chg="mod">
          <ac:chgData name="Dario Massabò" userId="7c436341-e331-499b-9f2a-6567a4368048" providerId="ADAL" clId="{7CE500E9-178B-4F48-B4F0-E64B7C8A882D}" dt="2021-11-29T20:19:20.671" v="1191" actId="1076"/>
          <ac:picMkLst>
            <pc:docMk/>
            <pc:sldMk cId="4129857565" sldId="275"/>
            <ac:picMk id="181267" creationId="{00000000-0000-0000-0000-000000000000}"/>
          </ac:picMkLst>
        </pc:picChg>
      </pc:sldChg>
      <pc:sldChg chg="modSp mod">
        <pc:chgData name="Dario Massabò" userId="7c436341-e331-499b-9f2a-6567a4368048" providerId="ADAL" clId="{7CE500E9-178B-4F48-B4F0-E64B7C8A882D}" dt="2021-11-29T20:44:15.002" v="1356" actId="1076"/>
        <pc:sldMkLst>
          <pc:docMk/>
          <pc:sldMk cId="3559419884" sldId="278"/>
        </pc:sldMkLst>
        <pc:spChg chg="mod">
          <ac:chgData name="Dario Massabò" userId="7c436341-e331-499b-9f2a-6567a4368048" providerId="ADAL" clId="{7CE500E9-178B-4F48-B4F0-E64B7C8A882D}" dt="2021-11-29T20:44:15.002" v="1356" actId="1076"/>
          <ac:spMkLst>
            <pc:docMk/>
            <pc:sldMk cId="3559419884" sldId="278"/>
            <ac:spMk id="2" creationId="{00000000-0000-0000-0000-000000000000}"/>
          </ac:spMkLst>
        </pc:spChg>
        <pc:spChg chg="mod">
          <ac:chgData name="Dario Massabò" userId="7c436341-e331-499b-9f2a-6567a4368048" providerId="ADAL" clId="{7CE500E9-178B-4F48-B4F0-E64B7C8A882D}" dt="2021-11-29T20:44:07.487" v="1353" actId="1076"/>
          <ac:spMkLst>
            <pc:docMk/>
            <pc:sldMk cId="3559419884" sldId="278"/>
            <ac:spMk id="12" creationId="{00000000-0000-0000-0000-000000000000}"/>
          </ac:spMkLst>
        </pc:spChg>
        <pc:spChg chg="mod">
          <ac:chgData name="Dario Massabò" userId="7c436341-e331-499b-9f2a-6567a4368048" providerId="ADAL" clId="{7CE500E9-178B-4F48-B4F0-E64B7C8A882D}" dt="2021-11-29T20:43:57.989" v="1350" actId="1076"/>
          <ac:spMkLst>
            <pc:docMk/>
            <pc:sldMk cId="3559419884" sldId="278"/>
            <ac:spMk id="13" creationId="{00000000-0000-0000-0000-000000000000}"/>
          </ac:spMkLst>
        </pc:spChg>
      </pc:sldChg>
      <pc:sldChg chg="addSp delSp modSp del mod">
        <pc:chgData name="Dario Massabò" userId="7c436341-e331-499b-9f2a-6567a4368048" providerId="ADAL" clId="{7CE500E9-178B-4F48-B4F0-E64B7C8A882D}" dt="2021-11-29T20:00:43.641" v="14" actId="2696"/>
        <pc:sldMkLst>
          <pc:docMk/>
          <pc:sldMk cId="1298274588" sldId="279"/>
        </pc:sldMkLst>
        <pc:spChg chg="add mod">
          <ac:chgData name="Dario Massabò" userId="7c436341-e331-499b-9f2a-6567a4368048" providerId="ADAL" clId="{7CE500E9-178B-4F48-B4F0-E64B7C8A882D}" dt="2021-11-29T20:00:24.575" v="11" actId="21"/>
          <ac:spMkLst>
            <pc:docMk/>
            <pc:sldMk cId="1298274588" sldId="279"/>
            <ac:spMk id="4" creationId="{F10D7D9F-FB62-DD47-B540-E302CAC7C5AA}"/>
          </ac:spMkLst>
        </pc:spChg>
        <pc:spChg chg="del">
          <ac:chgData name="Dario Massabò" userId="7c436341-e331-499b-9f2a-6567a4368048" providerId="ADAL" clId="{7CE500E9-178B-4F48-B4F0-E64B7C8A882D}" dt="2021-11-29T20:00:24.575" v="11" actId="21"/>
          <ac:spMkLst>
            <pc:docMk/>
            <pc:sldMk cId="1298274588" sldId="279"/>
            <ac:spMk id="181250" creationId="{00000000-0000-0000-0000-000000000000}"/>
          </ac:spMkLst>
        </pc:spChg>
      </pc:sldChg>
      <pc:sldChg chg="add">
        <pc:chgData name="Dario Massabò" userId="7c436341-e331-499b-9f2a-6567a4368048" providerId="ADAL" clId="{7CE500E9-178B-4F48-B4F0-E64B7C8A882D}" dt="2021-11-29T19:59:13.110" v="1"/>
        <pc:sldMkLst>
          <pc:docMk/>
          <pc:sldMk cId="4172717537" sldId="308"/>
        </pc:sldMkLst>
      </pc:sldChg>
      <pc:sldChg chg="addSp modSp add mod ord">
        <pc:chgData name="Dario Massabò" userId="7c436341-e331-499b-9f2a-6567a4368048" providerId="ADAL" clId="{7CE500E9-178B-4F48-B4F0-E64B7C8A882D}" dt="2021-11-29T22:20:41.093" v="3651"/>
        <pc:sldMkLst>
          <pc:docMk/>
          <pc:sldMk cId="77957360" sldId="319"/>
        </pc:sldMkLst>
        <pc:spChg chg="mod">
          <ac:chgData name="Dario Massabò" userId="7c436341-e331-499b-9f2a-6567a4368048" providerId="ADAL" clId="{7CE500E9-178B-4F48-B4F0-E64B7C8A882D}" dt="2021-11-29T22:09:22.956" v="3007" actId="20577"/>
          <ac:spMkLst>
            <pc:docMk/>
            <pc:sldMk cId="77957360" sldId="319"/>
            <ac:spMk id="6" creationId="{00000000-0000-0000-0000-000000000000}"/>
          </ac:spMkLst>
        </pc:spChg>
        <pc:spChg chg="mod">
          <ac:chgData name="Dario Massabò" userId="7c436341-e331-499b-9f2a-6567a4368048" providerId="ADAL" clId="{7CE500E9-178B-4F48-B4F0-E64B7C8A882D}" dt="2021-11-29T22:20:09.034" v="3643" actId="20577"/>
          <ac:spMkLst>
            <pc:docMk/>
            <pc:sldMk cId="77957360" sldId="319"/>
            <ac:spMk id="7" creationId="{00000000-0000-0000-0000-000000000000}"/>
          </ac:spMkLst>
        </pc:spChg>
        <pc:spChg chg="add mod">
          <ac:chgData name="Dario Massabò" userId="7c436341-e331-499b-9f2a-6567a4368048" providerId="ADAL" clId="{7CE500E9-178B-4F48-B4F0-E64B7C8A882D}" dt="2021-11-29T22:20:41.093" v="3651"/>
          <ac:spMkLst>
            <pc:docMk/>
            <pc:sldMk cId="77957360" sldId="319"/>
            <ac:spMk id="9" creationId="{8A205E85-28E6-2148-B37F-3F73CFB199C0}"/>
          </ac:spMkLst>
        </pc:spChg>
        <pc:spChg chg="mod">
          <ac:chgData name="Dario Massabò" userId="7c436341-e331-499b-9f2a-6567a4368048" providerId="ADAL" clId="{7CE500E9-178B-4F48-B4F0-E64B7C8A882D}" dt="2021-11-29T22:14:09.428" v="3104" actId="1076"/>
          <ac:spMkLst>
            <pc:docMk/>
            <pc:sldMk cId="77957360" sldId="319"/>
            <ac:spMk id="17" creationId="{00000000-0000-0000-0000-000000000000}"/>
          </ac:spMkLst>
        </pc:spChg>
        <pc:picChg chg="mod">
          <ac:chgData name="Dario Massabò" userId="7c436341-e331-499b-9f2a-6567a4368048" providerId="ADAL" clId="{7CE500E9-178B-4F48-B4F0-E64B7C8A882D}" dt="2021-11-29T21:10:16.177" v="1924" actId="1076"/>
          <ac:picMkLst>
            <pc:docMk/>
            <pc:sldMk cId="77957360" sldId="319"/>
            <ac:picMk id="3" creationId="{00000000-0000-0000-0000-000000000000}"/>
          </ac:picMkLst>
        </pc:picChg>
        <pc:picChg chg="mod">
          <ac:chgData name="Dario Massabò" userId="7c436341-e331-499b-9f2a-6567a4368048" providerId="ADAL" clId="{7CE500E9-178B-4F48-B4F0-E64B7C8A882D}" dt="2021-11-29T21:10:17.399" v="1925" actId="1076"/>
          <ac:picMkLst>
            <pc:docMk/>
            <pc:sldMk cId="77957360" sldId="319"/>
            <ac:picMk id="8" creationId="{00000000-0000-0000-0000-000000000000}"/>
          </ac:picMkLst>
        </pc:picChg>
      </pc:sldChg>
      <pc:sldChg chg="addSp delSp modSp add mod">
        <pc:chgData name="Dario Massabò" userId="7c436341-e331-499b-9f2a-6567a4368048" providerId="ADAL" clId="{7CE500E9-178B-4F48-B4F0-E64B7C8A882D}" dt="2021-11-29T22:24:49.660" v="4109" actId="14100"/>
        <pc:sldMkLst>
          <pc:docMk/>
          <pc:sldMk cId="64887125" sldId="323"/>
        </pc:sldMkLst>
        <pc:spChg chg="add del mod">
          <ac:chgData name="Dario Massabò" userId="7c436341-e331-499b-9f2a-6567a4368048" providerId="ADAL" clId="{7CE500E9-178B-4F48-B4F0-E64B7C8A882D}" dt="2021-11-29T22:19:18.139" v="3439" actId="478"/>
          <ac:spMkLst>
            <pc:docMk/>
            <pc:sldMk cId="64887125" sldId="323"/>
            <ac:spMk id="213" creationId="{D777D429-24DE-DF4A-A121-F3CE771A836A}"/>
          </ac:spMkLst>
        </pc:spChg>
        <pc:spChg chg="add mod">
          <ac:chgData name="Dario Massabò" userId="7c436341-e331-499b-9f2a-6567a4368048" providerId="ADAL" clId="{7CE500E9-178B-4F48-B4F0-E64B7C8A882D}" dt="2021-11-29T22:21:29.116" v="3669"/>
          <ac:spMkLst>
            <pc:docMk/>
            <pc:sldMk cId="64887125" sldId="323"/>
            <ac:spMk id="214" creationId="{3F5F86ED-217B-BB42-B001-FEFFA87F1F05}"/>
          </ac:spMkLst>
        </pc:spChg>
        <pc:spChg chg="add mod">
          <ac:chgData name="Dario Massabò" userId="7c436341-e331-499b-9f2a-6567a4368048" providerId="ADAL" clId="{7CE500E9-178B-4F48-B4F0-E64B7C8A882D}" dt="2021-11-29T22:22:38.042" v="3882" actId="20577"/>
          <ac:spMkLst>
            <pc:docMk/>
            <pc:sldMk cId="64887125" sldId="323"/>
            <ac:spMk id="215" creationId="{37720023-892A-6F4B-9809-C0C907FEA11F}"/>
          </ac:spMkLst>
        </pc:spChg>
        <pc:spChg chg="mod">
          <ac:chgData name="Dario Massabò" userId="7c436341-e331-499b-9f2a-6567a4368048" providerId="ADAL" clId="{7CE500E9-178B-4F48-B4F0-E64B7C8A882D}" dt="2021-11-29T22:18:45.225" v="3428" actId="2711"/>
          <ac:spMkLst>
            <pc:docMk/>
            <pc:sldMk cId="64887125" sldId="323"/>
            <ac:spMk id="70658"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660"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661"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662"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663"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664"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765"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766"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767"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768"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769"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770"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771"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822" creationId="{00000000-0000-0000-0000-000000000000}"/>
          </ac:spMkLst>
        </pc:spChg>
        <pc:spChg chg="mod">
          <ac:chgData name="Dario Massabò" userId="7c436341-e331-499b-9f2a-6567a4368048" providerId="ADAL" clId="{7CE500E9-178B-4F48-B4F0-E64B7C8A882D}" dt="2021-11-29T22:18:45.225" v="3428" actId="2711"/>
          <ac:spMkLst>
            <pc:docMk/>
            <pc:sldMk cId="64887125" sldId="323"/>
            <ac:spMk id="70823" creationId="{00000000-0000-0000-0000-000000000000}"/>
          </ac:spMkLst>
        </pc:spChg>
        <pc:spChg chg="mod">
          <ac:chgData name="Dario Massabò" userId="7c436341-e331-499b-9f2a-6567a4368048" providerId="ADAL" clId="{7CE500E9-178B-4F48-B4F0-E64B7C8A882D}" dt="2021-11-29T22:24:49.660" v="4109" actId="14100"/>
          <ac:spMkLst>
            <pc:docMk/>
            <pc:sldMk cId="64887125" sldId="323"/>
            <ac:spMk id="70868" creationId="{00000000-0000-0000-0000-000000000000}"/>
          </ac:spMkLst>
        </pc:spChg>
        <pc:grpChg chg="mod">
          <ac:chgData name="Dario Massabò" userId="7c436341-e331-499b-9f2a-6567a4368048" providerId="ADAL" clId="{7CE500E9-178B-4F48-B4F0-E64B7C8A882D}" dt="2021-11-29T22:18:45.225" v="3428" actId="2711"/>
          <ac:grpSpMkLst>
            <pc:docMk/>
            <pc:sldMk cId="64887125" sldId="323"/>
            <ac:grpSpMk id="70665" creationId="{00000000-0000-0000-0000-000000000000}"/>
          </ac:grpSpMkLst>
        </pc:grpChg>
        <pc:grpChg chg="mod">
          <ac:chgData name="Dario Massabò" userId="7c436341-e331-499b-9f2a-6567a4368048" providerId="ADAL" clId="{7CE500E9-178B-4F48-B4F0-E64B7C8A882D}" dt="2021-11-29T22:18:45.225" v="3428" actId="2711"/>
          <ac:grpSpMkLst>
            <pc:docMk/>
            <pc:sldMk cId="64887125" sldId="323"/>
            <ac:grpSpMk id="70690" creationId="{00000000-0000-0000-0000-000000000000}"/>
          </ac:grpSpMkLst>
        </pc:grpChg>
        <pc:grpChg chg="mod">
          <ac:chgData name="Dario Massabò" userId="7c436341-e331-499b-9f2a-6567a4368048" providerId="ADAL" clId="{7CE500E9-178B-4F48-B4F0-E64B7C8A882D}" dt="2021-11-29T22:18:45.225" v="3428" actId="2711"/>
          <ac:grpSpMkLst>
            <pc:docMk/>
            <pc:sldMk cId="64887125" sldId="323"/>
            <ac:grpSpMk id="70715" creationId="{00000000-0000-0000-0000-000000000000}"/>
          </ac:grpSpMkLst>
        </pc:grpChg>
        <pc:grpChg chg="mod">
          <ac:chgData name="Dario Massabò" userId="7c436341-e331-499b-9f2a-6567a4368048" providerId="ADAL" clId="{7CE500E9-178B-4F48-B4F0-E64B7C8A882D}" dt="2021-11-29T22:18:45.225" v="3428" actId="2711"/>
          <ac:grpSpMkLst>
            <pc:docMk/>
            <pc:sldMk cId="64887125" sldId="323"/>
            <ac:grpSpMk id="70740" creationId="{00000000-0000-0000-0000-000000000000}"/>
          </ac:grpSpMkLst>
        </pc:grpChg>
        <pc:grpChg chg="mod">
          <ac:chgData name="Dario Massabò" userId="7c436341-e331-499b-9f2a-6567a4368048" providerId="ADAL" clId="{7CE500E9-178B-4F48-B4F0-E64B7C8A882D}" dt="2021-11-29T22:18:45.225" v="3428" actId="2711"/>
          <ac:grpSpMkLst>
            <pc:docMk/>
            <pc:sldMk cId="64887125" sldId="323"/>
            <ac:grpSpMk id="70772" creationId="{00000000-0000-0000-0000-000000000000}"/>
          </ac:grpSpMkLst>
        </pc:grpChg>
        <pc:grpChg chg="mod">
          <ac:chgData name="Dario Massabò" userId="7c436341-e331-499b-9f2a-6567a4368048" providerId="ADAL" clId="{7CE500E9-178B-4F48-B4F0-E64B7C8A882D}" dt="2021-11-29T22:18:45.225" v="3428" actId="2711"/>
          <ac:grpSpMkLst>
            <pc:docMk/>
            <pc:sldMk cId="64887125" sldId="323"/>
            <ac:grpSpMk id="70797" creationId="{00000000-0000-0000-0000-000000000000}"/>
          </ac:grpSpMkLst>
        </pc:grpChg>
        <pc:grpChg chg="mod">
          <ac:chgData name="Dario Massabò" userId="7c436341-e331-499b-9f2a-6567a4368048" providerId="ADAL" clId="{7CE500E9-178B-4F48-B4F0-E64B7C8A882D}" dt="2021-11-29T22:18:45.225" v="3428" actId="2711"/>
          <ac:grpSpMkLst>
            <pc:docMk/>
            <pc:sldMk cId="64887125" sldId="323"/>
            <ac:grpSpMk id="70824" creationId="{00000000-0000-0000-0000-000000000000}"/>
          </ac:grpSpMkLst>
        </pc:grpChg>
        <pc:grpChg chg="mod">
          <ac:chgData name="Dario Massabò" userId="7c436341-e331-499b-9f2a-6567a4368048" providerId="ADAL" clId="{7CE500E9-178B-4F48-B4F0-E64B7C8A882D}" dt="2021-11-29T22:18:45.225" v="3428" actId="2711"/>
          <ac:grpSpMkLst>
            <pc:docMk/>
            <pc:sldMk cId="64887125" sldId="323"/>
            <ac:grpSpMk id="70843" creationId="{00000000-0000-0000-0000-000000000000}"/>
          </ac:grpSpMkLst>
        </pc:grpChg>
        <pc:picChg chg="mod">
          <ac:chgData name="Dario Massabò" userId="7c436341-e331-499b-9f2a-6567a4368048" providerId="ADAL" clId="{7CE500E9-178B-4F48-B4F0-E64B7C8A882D}" dt="2021-11-29T22:18:45.225" v="3428" actId="2711"/>
          <ac:picMkLst>
            <pc:docMk/>
            <pc:sldMk cId="64887125" sldId="323"/>
            <ac:picMk id="70659" creationId="{00000000-0000-0000-0000-000000000000}"/>
          </ac:picMkLst>
        </pc:picChg>
      </pc:sldChg>
      <pc:sldChg chg="add">
        <pc:chgData name="Dario Massabò" userId="7c436341-e331-499b-9f2a-6567a4368048" providerId="ADAL" clId="{7CE500E9-178B-4F48-B4F0-E64B7C8A882D}" dt="2021-11-29T19:59:13.110" v="1"/>
        <pc:sldMkLst>
          <pc:docMk/>
          <pc:sldMk cId="1558027180" sldId="337"/>
        </pc:sldMkLst>
      </pc:sldChg>
      <pc:sldChg chg="add">
        <pc:chgData name="Dario Massabò" userId="7c436341-e331-499b-9f2a-6567a4368048" providerId="ADAL" clId="{7CE500E9-178B-4F48-B4F0-E64B7C8A882D}" dt="2021-11-29T19:59:13.110" v="1"/>
        <pc:sldMkLst>
          <pc:docMk/>
          <pc:sldMk cId="910937096" sldId="338"/>
        </pc:sldMkLst>
      </pc:sldChg>
      <pc:sldChg chg="modSp add mod">
        <pc:chgData name="Dario Massabò" userId="7c436341-e331-499b-9f2a-6567a4368048" providerId="ADAL" clId="{7CE500E9-178B-4F48-B4F0-E64B7C8A882D}" dt="2021-11-29T22:26:16.938" v="4249" actId="1076"/>
        <pc:sldMkLst>
          <pc:docMk/>
          <pc:sldMk cId="568191724" sldId="379"/>
        </pc:sldMkLst>
        <pc:spChg chg="mod">
          <ac:chgData name="Dario Massabò" userId="7c436341-e331-499b-9f2a-6567a4368048" providerId="ADAL" clId="{7CE500E9-178B-4F48-B4F0-E64B7C8A882D}" dt="2021-11-29T22:23:52.289" v="3978" actId="14100"/>
          <ac:spMkLst>
            <pc:docMk/>
            <pc:sldMk cId="568191724" sldId="379"/>
            <ac:spMk id="5"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8" creationId="{00000000-0000-0000-0000-000000000000}"/>
          </ac:spMkLst>
        </pc:spChg>
        <pc:spChg chg="mod">
          <ac:chgData name="Dario Massabò" userId="7c436341-e331-499b-9f2a-6567a4368048" providerId="ADAL" clId="{7CE500E9-178B-4F48-B4F0-E64B7C8A882D}" dt="2021-11-29T22:26:16.938" v="4249" actId="1076"/>
          <ac:spMkLst>
            <pc:docMk/>
            <pc:sldMk cId="568191724" sldId="379"/>
            <ac:spMk id="151556"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64"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67"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69"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0"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1"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2"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3"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4"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5"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6"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7"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8"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79"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80" creationId="{00000000-0000-0000-0000-000000000000}"/>
          </ac:spMkLst>
        </pc:spChg>
        <pc:spChg chg="mod">
          <ac:chgData name="Dario Massabò" userId="7c436341-e331-499b-9f2a-6567a4368048" providerId="ADAL" clId="{7CE500E9-178B-4F48-B4F0-E64B7C8A882D}" dt="2021-11-29T22:23:52.289" v="3978" actId="14100"/>
          <ac:spMkLst>
            <pc:docMk/>
            <pc:sldMk cId="568191724" sldId="379"/>
            <ac:spMk id="151581" creationId="{00000000-0000-0000-0000-000000000000}"/>
          </ac:spMkLst>
        </pc:spChg>
        <pc:spChg chg="mod">
          <ac:chgData name="Dario Massabò" userId="7c436341-e331-499b-9f2a-6567a4368048" providerId="ADAL" clId="{7CE500E9-178B-4F48-B4F0-E64B7C8A882D}" dt="2021-11-29T22:24:00.380" v="3979" actId="2711"/>
          <ac:spMkLst>
            <pc:docMk/>
            <pc:sldMk cId="568191724" sldId="379"/>
            <ac:spMk id="151582" creationId="{00000000-0000-0000-0000-000000000000}"/>
          </ac:spMkLst>
        </pc:spChg>
        <pc:spChg chg="mod">
          <ac:chgData name="Dario Massabò" userId="7c436341-e331-499b-9f2a-6567a4368048" providerId="ADAL" clId="{7CE500E9-178B-4F48-B4F0-E64B7C8A882D}" dt="2021-11-29T22:23:41.065" v="3977" actId="14100"/>
          <ac:spMkLst>
            <pc:docMk/>
            <pc:sldMk cId="568191724" sldId="379"/>
            <ac:spMk id="151583" creationId="{00000000-0000-0000-0000-000000000000}"/>
          </ac:spMkLst>
        </pc:spChg>
        <pc:spChg chg="mod">
          <ac:chgData name="Dario Massabò" userId="7c436341-e331-499b-9f2a-6567a4368048" providerId="ADAL" clId="{7CE500E9-178B-4F48-B4F0-E64B7C8A882D}" dt="2021-11-29T22:23:07.874" v="3885" actId="2711"/>
          <ac:spMkLst>
            <pc:docMk/>
            <pc:sldMk cId="568191724" sldId="379"/>
            <ac:spMk id="151585" creationId="{00000000-0000-0000-0000-000000000000}"/>
          </ac:spMkLst>
        </pc:spChg>
        <pc:grpChg chg="mod">
          <ac:chgData name="Dario Massabò" userId="7c436341-e331-499b-9f2a-6567a4368048" providerId="ADAL" clId="{7CE500E9-178B-4F48-B4F0-E64B7C8A882D}" dt="2021-11-29T22:23:52.289" v="3978" actId="14100"/>
          <ac:grpSpMkLst>
            <pc:docMk/>
            <pc:sldMk cId="568191724" sldId="379"/>
            <ac:grpSpMk id="151561" creationId="{00000000-0000-0000-0000-000000000000}"/>
          </ac:grpSpMkLst>
        </pc:grpChg>
        <pc:grpChg chg="mod">
          <ac:chgData name="Dario Massabò" userId="7c436341-e331-499b-9f2a-6567a4368048" providerId="ADAL" clId="{7CE500E9-178B-4F48-B4F0-E64B7C8A882D}" dt="2021-11-29T22:23:52.289" v="3978" actId="14100"/>
          <ac:grpSpMkLst>
            <pc:docMk/>
            <pc:sldMk cId="568191724" sldId="379"/>
            <ac:grpSpMk id="151586" creationId="{00000000-0000-0000-0000-000000000000}"/>
          </ac:grpSpMkLst>
        </pc:grpChg>
        <pc:picChg chg="mod">
          <ac:chgData name="Dario Massabò" userId="7c436341-e331-499b-9f2a-6567a4368048" providerId="ADAL" clId="{7CE500E9-178B-4F48-B4F0-E64B7C8A882D}" dt="2021-11-29T22:23:52.289" v="3978" actId="14100"/>
          <ac:picMkLst>
            <pc:docMk/>
            <pc:sldMk cId="568191724" sldId="379"/>
            <ac:picMk id="3" creationId="{00000000-0000-0000-0000-000000000000}"/>
          </ac:picMkLst>
        </pc:picChg>
        <pc:cxnChg chg="mod">
          <ac:chgData name="Dario Massabò" userId="7c436341-e331-499b-9f2a-6567a4368048" providerId="ADAL" clId="{7CE500E9-178B-4F48-B4F0-E64B7C8A882D}" dt="2021-11-29T22:23:52.289" v="3978" actId="14100"/>
          <ac:cxnSpMkLst>
            <pc:docMk/>
            <pc:sldMk cId="568191724" sldId="379"/>
            <ac:cxnSpMk id="4" creationId="{00000000-0000-0000-0000-000000000000}"/>
          </ac:cxnSpMkLst>
        </pc:cxnChg>
        <pc:cxnChg chg="mod">
          <ac:chgData name="Dario Massabò" userId="7c436341-e331-499b-9f2a-6567a4368048" providerId="ADAL" clId="{7CE500E9-178B-4F48-B4F0-E64B7C8A882D}" dt="2021-11-29T22:23:52.289" v="3978" actId="14100"/>
          <ac:cxnSpMkLst>
            <pc:docMk/>
            <pc:sldMk cId="568191724" sldId="379"/>
            <ac:cxnSpMk id="7" creationId="{00000000-0000-0000-0000-000000000000}"/>
          </ac:cxnSpMkLst>
        </pc:cxnChg>
      </pc:sldChg>
      <pc:sldChg chg="modSp add mod ord">
        <pc:chgData name="Dario Massabò" userId="7c436341-e331-499b-9f2a-6567a4368048" providerId="ADAL" clId="{7CE500E9-178B-4F48-B4F0-E64B7C8A882D}" dt="2021-11-29T22:21:26.171" v="3668" actId="1076"/>
        <pc:sldMkLst>
          <pc:docMk/>
          <pc:sldMk cId="2451503387" sldId="408"/>
        </pc:sldMkLst>
        <pc:spChg chg="mod">
          <ac:chgData name="Dario Massabò" userId="7c436341-e331-499b-9f2a-6567a4368048" providerId="ADAL" clId="{7CE500E9-178B-4F48-B4F0-E64B7C8A882D}" dt="2021-11-29T22:18:53.116" v="3429" actId="14100"/>
          <ac:spMkLst>
            <pc:docMk/>
            <pc:sldMk cId="2451503387" sldId="408"/>
            <ac:spMk id="183298" creationId="{00000000-0000-0000-0000-000000000000}"/>
          </ac:spMkLst>
        </pc:spChg>
        <pc:spChg chg="mod">
          <ac:chgData name="Dario Massabò" userId="7c436341-e331-499b-9f2a-6567a4368048" providerId="ADAL" clId="{7CE500E9-178B-4F48-B4F0-E64B7C8A882D}" dt="2021-11-29T21:54:09.418" v="2749" actId="2711"/>
          <ac:spMkLst>
            <pc:docMk/>
            <pc:sldMk cId="2451503387" sldId="408"/>
            <ac:spMk id="183302" creationId="{00000000-0000-0000-0000-000000000000}"/>
          </ac:spMkLst>
        </pc:spChg>
        <pc:spChg chg="mod">
          <ac:chgData name="Dario Massabò" userId="7c436341-e331-499b-9f2a-6567a4368048" providerId="ADAL" clId="{7CE500E9-178B-4F48-B4F0-E64B7C8A882D}" dt="2021-11-29T21:54:09.418" v="2749" actId="2711"/>
          <ac:spMkLst>
            <pc:docMk/>
            <pc:sldMk cId="2451503387" sldId="408"/>
            <ac:spMk id="183303" creationId="{00000000-0000-0000-0000-000000000000}"/>
          </ac:spMkLst>
        </pc:spChg>
        <pc:spChg chg="mod">
          <ac:chgData name="Dario Massabò" userId="7c436341-e331-499b-9f2a-6567a4368048" providerId="ADAL" clId="{7CE500E9-178B-4F48-B4F0-E64B7C8A882D}" dt="2021-11-29T21:54:09.418" v="2749" actId="2711"/>
          <ac:spMkLst>
            <pc:docMk/>
            <pc:sldMk cId="2451503387" sldId="408"/>
            <ac:spMk id="183304" creationId="{00000000-0000-0000-0000-000000000000}"/>
          </ac:spMkLst>
        </pc:spChg>
        <pc:spChg chg="mod">
          <ac:chgData name="Dario Massabò" userId="7c436341-e331-499b-9f2a-6567a4368048" providerId="ADAL" clId="{7CE500E9-178B-4F48-B4F0-E64B7C8A882D}" dt="2021-11-29T21:54:09.418" v="2749" actId="2711"/>
          <ac:spMkLst>
            <pc:docMk/>
            <pc:sldMk cId="2451503387" sldId="408"/>
            <ac:spMk id="183305" creationId="{00000000-0000-0000-0000-000000000000}"/>
          </ac:spMkLst>
        </pc:spChg>
        <pc:spChg chg="mod">
          <ac:chgData name="Dario Massabò" userId="7c436341-e331-499b-9f2a-6567a4368048" providerId="ADAL" clId="{7CE500E9-178B-4F48-B4F0-E64B7C8A882D}" dt="2021-11-29T21:54:09.418" v="2749" actId="2711"/>
          <ac:spMkLst>
            <pc:docMk/>
            <pc:sldMk cId="2451503387" sldId="408"/>
            <ac:spMk id="183306" creationId="{00000000-0000-0000-0000-000000000000}"/>
          </ac:spMkLst>
        </pc:spChg>
        <pc:spChg chg="mod">
          <ac:chgData name="Dario Massabò" userId="7c436341-e331-499b-9f2a-6567a4368048" providerId="ADAL" clId="{7CE500E9-178B-4F48-B4F0-E64B7C8A882D}" dt="2021-11-29T21:54:09.418" v="2749" actId="2711"/>
          <ac:spMkLst>
            <pc:docMk/>
            <pc:sldMk cId="2451503387" sldId="408"/>
            <ac:spMk id="183307" creationId="{00000000-0000-0000-0000-000000000000}"/>
          </ac:spMkLst>
        </pc:spChg>
        <pc:spChg chg="mod">
          <ac:chgData name="Dario Massabò" userId="7c436341-e331-499b-9f2a-6567a4368048" providerId="ADAL" clId="{7CE500E9-178B-4F48-B4F0-E64B7C8A882D}" dt="2021-11-29T22:11:57.861" v="3062" actId="2711"/>
          <ac:spMkLst>
            <pc:docMk/>
            <pc:sldMk cId="2451503387" sldId="408"/>
            <ac:spMk id="183308" creationId="{00000000-0000-0000-0000-000000000000}"/>
          </ac:spMkLst>
        </pc:spChg>
        <pc:spChg chg="mod">
          <ac:chgData name="Dario Massabò" userId="7c436341-e331-499b-9f2a-6567a4368048" providerId="ADAL" clId="{7CE500E9-178B-4F48-B4F0-E64B7C8A882D}" dt="2021-11-29T22:11:33.938" v="3051" actId="14100"/>
          <ac:spMkLst>
            <pc:docMk/>
            <pc:sldMk cId="2451503387" sldId="408"/>
            <ac:spMk id="183309" creationId="{00000000-0000-0000-0000-000000000000}"/>
          </ac:spMkLst>
        </pc:spChg>
        <pc:spChg chg="mod">
          <ac:chgData name="Dario Massabò" userId="7c436341-e331-499b-9f2a-6567a4368048" providerId="ADAL" clId="{7CE500E9-178B-4F48-B4F0-E64B7C8A882D}" dt="2021-11-29T22:17:57.924" v="3425" actId="14100"/>
          <ac:spMkLst>
            <pc:docMk/>
            <pc:sldMk cId="2451503387" sldId="408"/>
            <ac:spMk id="183313" creationId="{00000000-0000-0000-0000-000000000000}"/>
          </ac:spMkLst>
        </pc:spChg>
        <pc:grpChg chg="mod">
          <ac:chgData name="Dario Massabò" userId="7c436341-e331-499b-9f2a-6567a4368048" providerId="ADAL" clId="{7CE500E9-178B-4F48-B4F0-E64B7C8A882D}" dt="2021-11-29T21:54:12.586" v="2750" actId="207"/>
          <ac:grpSpMkLst>
            <pc:docMk/>
            <pc:sldMk cId="2451503387" sldId="408"/>
            <ac:grpSpMk id="183300" creationId="{00000000-0000-0000-0000-000000000000}"/>
          </ac:grpSpMkLst>
        </pc:grpChg>
        <pc:graphicFrameChg chg="mod">
          <ac:chgData name="Dario Massabò" userId="7c436341-e331-499b-9f2a-6567a4368048" providerId="ADAL" clId="{7CE500E9-178B-4F48-B4F0-E64B7C8A882D}" dt="2021-11-29T21:54:09.418" v="2749" actId="2711"/>
          <ac:graphicFrameMkLst>
            <pc:docMk/>
            <pc:sldMk cId="2451503387" sldId="408"/>
            <ac:graphicFrameMk id="183301" creationId="{00000000-0000-0000-0000-000000000000}"/>
          </ac:graphicFrameMkLst>
        </pc:graphicFrameChg>
        <pc:picChg chg="mod">
          <ac:chgData name="Dario Massabò" userId="7c436341-e331-499b-9f2a-6567a4368048" providerId="ADAL" clId="{7CE500E9-178B-4F48-B4F0-E64B7C8A882D}" dt="2021-11-29T22:11:35.355" v="3052" actId="1076"/>
          <ac:picMkLst>
            <pc:docMk/>
            <pc:sldMk cId="2451503387" sldId="408"/>
            <ac:picMk id="183310" creationId="{00000000-0000-0000-0000-000000000000}"/>
          </ac:picMkLst>
        </pc:picChg>
        <pc:picChg chg="mod">
          <ac:chgData name="Dario Massabò" userId="7c436341-e331-499b-9f2a-6567a4368048" providerId="ADAL" clId="{7CE500E9-178B-4F48-B4F0-E64B7C8A882D}" dt="2021-11-29T22:21:26.171" v="3668" actId="1076"/>
          <ac:picMkLst>
            <pc:docMk/>
            <pc:sldMk cId="2451503387" sldId="408"/>
            <ac:picMk id="183312" creationId="{00000000-0000-0000-0000-000000000000}"/>
          </ac:picMkLst>
        </pc:picChg>
      </pc:sldChg>
      <pc:sldChg chg="delSp modSp add">
        <pc:chgData name="Dario Massabò" userId="7c436341-e331-499b-9f2a-6567a4368048" providerId="ADAL" clId="{7CE500E9-178B-4F48-B4F0-E64B7C8A882D}" dt="2021-11-29T22:26:04.039" v="4244" actId="108"/>
        <pc:sldMkLst>
          <pc:docMk/>
          <pc:sldMk cId="4078932294" sldId="409"/>
        </pc:sldMkLst>
        <pc:spChg chg="mod">
          <ac:chgData name="Dario Massabò" userId="7c436341-e331-499b-9f2a-6567a4368048" providerId="ADAL" clId="{7CE500E9-178B-4F48-B4F0-E64B7C8A882D}" dt="2021-11-29T22:12:37.849" v="3064" actId="207"/>
          <ac:spMkLst>
            <pc:docMk/>
            <pc:sldMk cId="4078932294" sldId="409"/>
            <ac:spMk id="184324" creationId="{00000000-0000-0000-0000-000000000000}"/>
          </ac:spMkLst>
        </pc:spChg>
        <pc:spChg chg="mod">
          <ac:chgData name="Dario Massabò" userId="7c436341-e331-499b-9f2a-6567a4368048" providerId="ADAL" clId="{7CE500E9-178B-4F48-B4F0-E64B7C8A882D}" dt="2021-11-29T22:13:07.349" v="3067" actId="478"/>
          <ac:spMkLst>
            <pc:docMk/>
            <pc:sldMk cId="4078932294" sldId="409"/>
            <ac:spMk id="184327" creationId="{00000000-0000-0000-0000-000000000000}"/>
          </ac:spMkLst>
        </pc:spChg>
        <pc:spChg chg="del">
          <ac:chgData name="Dario Massabò" userId="7c436341-e331-499b-9f2a-6567a4368048" providerId="ADAL" clId="{7CE500E9-178B-4F48-B4F0-E64B7C8A882D}" dt="2021-11-29T22:13:04.125" v="3065" actId="478"/>
          <ac:spMkLst>
            <pc:docMk/>
            <pc:sldMk cId="4078932294" sldId="409"/>
            <ac:spMk id="184328" creationId="{00000000-0000-0000-0000-000000000000}"/>
          </ac:spMkLst>
        </pc:spChg>
        <pc:spChg chg="del mod">
          <ac:chgData name="Dario Massabò" userId="7c436341-e331-499b-9f2a-6567a4368048" providerId="ADAL" clId="{7CE500E9-178B-4F48-B4F0-E64B7C8A882D}" dt="2021-11-29T22:13:05.517" v="3066" actId="478"/>
          <ac:spMkLst>
            <pc:docMk/>
            <pc:sldMk cId="4078932294" sldId="409"/>
            <ac:spMk id="184329" creationId="{00000000-0000-0000-0000-000000000000}"/>
          </ac:spMkLst>
        </pc:spChg>
        <pc:spChg chg="del mod">
          <ac:chgData name="Dario Massabò" userId="7c436341-e331-499b-9f2a-6567a4368048" providerId="ADAL" clId="{7CE500E9-178B-4F48-B4F0-E64B7C8A882D}" dt="2021-11-29T22:13:07.349" v="3067" actId="478"/>
          <ac:spMkLst>
            <pc:docMk/>
            <pc:sldMk cId="4078932294" sldId="409"/>
            <ac:spMk id="184330" creationId="{00000000-0000-0000-0000-000000000000}"/>
          </ac:spMkLst>
        </pc:spChg>
        <pc:spChg chg="mod">
          <ac:chgData name="Dario Massabò" userId="7c436341-e331-499b-9f2a-6567a4368048" providerId="ADAL" clId="{7CE500E9-178B-4F48-B4F0-E64B7C8A882D}" dt="2021-11-29T22:13:07.349" v="3067" actId="478"/>
          <ac:spMkLst>
            <pc:docMk/>
            <pc:sldMk cId="4078932294" sldId="409"/>
            <ac:spMk id="184331" creationId="{00000000-0000-0000-0000-000000000000}"/>
          </ac:spMkLst>
        </pc:spChg>
        <pc:spChg chg="mod">
          <ac:chgData name="Dario Massabò" userId="7c436341-e331-499b-9f2a-6567a4368048" providerId="ADAL" clId="{7CE500E9-178B-4F48-B4F0-E64B7C8A882D}" dt="2021-11-29T22:26:04.039" v="4244" actId="108"/>
          <ac:spMkLst>
            <pc:docMk/>
            <pc:sldMk cId="4078932294" sldId="409"/>
            <ac:spMk id="184332" creationId="{00000000-0000-0000-0000-000000000000}"/>
          </ac:spMkLst>
        </pc:spChg>
        <pc:grpChg chg="mod">
          <ac:chgData name="Dario Massabò" userId="7c436341-e331-499b-9f2a-6567a4368048" providerId="ADAL" clId="{7CE500E9-178B-4F48-B4F0-E64B7C8A882D}" dt="2021-11-29T22:13:07.349" v="3067" actId="478"/>
          <ac:grpSpMkLst>
            <pc:docMk/>
            <pc:sldMk cId="4078932294" sldId="409"/>
            <ac:grpSpMk id="184325" creationId="{00000000-0000-0000-0000-000000000000}"/>
          </ac:grpSpMkLst>
        </pc:grpChg>
        <pc:picChg chg="mod">
          <ac:chgData name="Dario Massabò" userId="7c436341-e331-499b-9f2a-6567a4368048" providerId="ADAL" clId="{7CE500E9-178B-4F48-B4F0-E64B7C8A882D}" dt="2021-11-29T22:13:07.349" v="3067" actId="478"/>
          <ac:picMkLst>
            <pc:docMk/>
            <pc:sldMk cId="4078932294" sldId="409"/>
            <ac:picMk id="184326" creationId="{00000000-0000-0000-0000-000000000000}"/>
          </ac:picMkLst>
        </pc:picChg>
        <pc:picChg chg="mod">
          <ac:chgData name="Dario Massabò" userId="7c436341-e331-499b-9f2a-6567a4368048" providerId="ADAL" clId="{7CE500E9-178B-4F48-B4F0-E64B7C8A882D}" dt="2021-11-29T22:12:37.849" v="3064" actId="207"/>
          <ac:picMkLst>
            <pc:docMk/>
            <pc:sldMk cId="4078932294" sldId="409"/>
            <ac:picMk id="184333" creationId="{00000000-0000-0000-0000-000000000000}"/>
          </ac:picMkLst>
        </pc:picChg>
        <pc:picChg chg="mod">
          <ac:chgData name="Dario Massabò" userId="7c436341-e331-499b-9f2a-6567a4368048" providerId="ADAL" clId="{7CE500E9-178B-4F48-B4F0-E64B7C8A882D}" dt="2021-11-29T22:12:37.849" v="3064" actId="207"/>
          <ac:picMkLst>
            <pc:docMk/>
            <pc:sldMk cId="4078932294" sldId="409"/>
            <ac:picMk id="184334" creationId="{00000000-0000-0000-0000-000000000000}"/>
          </ac:picMkLst>
        </pc:picChg>
      </pc:sldChg>
      <pc:sldChg chg="modSp add mod">
        <pc:chgData name="Dario Massabò" userId="7c436341-e331-499b-9f2a-6567a4368048" providerId="ADAL" clId="{7CE500E9-178B-4F48-B4F0-E64B7C8A882D}" dt="2021-11-29T22:27:33.139" v="4307" actId="20577"/>
        <pc:sldMkLst>
          <pc:docMk/>
          <pc:sldMk cId="1090769285" sldId="418"/>
        </pc:sldMkLst>
        <pc:spChg chg="mod">
          <ac:chgData name="Dario Massabò" userId="7c436341-e331-499b-9f2a-6567a4368048" providerId="ADAL" clId="{7CE500E9-178B-4F48-B4F0-E64B7C8A882D}" dt="2021-11-29T22:25:05.778" v="4111" actId="2711"/>
          <ac:spMkLst>
            <pc:docMk/>
            <pc:sldMk cId="1090769285" sldId="418"/>
            <ac:spMk id="193556" creationId="{00000000-0000-0000-0000-000000000000}"/>
          </ac:spMkLst>
        </pc:spChg>
        <pc:spChg chg="mod">
          <ac:chgData name="Dario Massabò" userId="7c436341-e331-499b-9f2a-6567a4368048" providerId="ADAL" clId="{7CE500E9-178B-4F48-B4F0-E64B7C8A882D}" dt="2021-11-29T22:26:25.059" v="4251" actId="1076"/>
          <ac:spMkLst>
            <pc:docMk/>
            <pc:sldMk cId="1090769285" sldId="418"/>
            <ac:spMk id="193557" creationId="{00000000-0000-0000-0000-000000000000}"/>
          </ac:spMkLst>
        </pc:spChg>
        <pc:spChg chg="mod">
          <ac:chgData name="Dario Massabò" userId="7c436341-e331-499b-9f2a-6567a4368048" providerId="ADAL" clId="{7CE500E9-178B-4F48-B4F0-E64B7C8A882D}" dt="2021-11-29T22:27:33.139" v="4307" actId="20577"/>
          <ac:spMkLst>
            <pc:docMk/>
            <pc:sldMk cId="1090769285" sldId="418"/>
            <ac:spMk id="193558" creationId="{00000000-0000-0000-0000-000000000000}"/>
          </ac:spMkLst>
        </pc:spChg>
        <pc:grpChg chg="mod">
          <ac:chgData name="Dario Massabò" userId="7c436341-e331-499b-9f2a-6567a4368048" providerId="ADAL" clId="{7CE500E9-178B-4F48-B4F0-E64B7C8A882D}" dt="2021-11-29T22:25:05.778" v="4111" actId="2711"/>
          <ac:grpSpMkLst>
            <pc:docMk/>
            <pc:sldMk cId="1090769285" sldId="418"/>
            <ac:grpSpMk id="193538" creationId="{00000000-0000-0000-0000-000000000000}"/>
          </ac:grpSpMkLst>
        </pc:grpChg>
        <pc:grpChg chg="mod">
          <ac:chgData name="Dario Massabò" userId="7c436341-e331-499b-9f2a-6567a4368048" providerId="ADAL" clId="{7CE500E9-178B-4F48-B4F0-E64B7C8A882D}" dt="2021-11-29T22:25:05.778" v="4111" actId="2711"/>
          <ac:grpSpMkLst>
            <pc:docMk/>
            <pc:sldMk cId="1090769285" sldId="418"/>
            <ac:grpSpMk id="193548" creationId="{00000000-0000-0000-0000-000000000000}"/>
          </ac:grpSpMkLst>
        </pc:grpChg>
      </pc:sldChg>
      <pc:sldChg chg="addSp delSp modSp add mod ord">
        <pc:chgData name="Dario Massabò" userId="7c436341-e331-499b-9f2a-6567a4368048" providerId="ADAL" clId="{7CE500E9-178B-4F48-B4F0-E64B7C8A882D}" dt="2021-11-29T22:20:35.247" v="3649"/>
        <pc:sldMkLst>
          <pc:docMk/>
          <pc:sldMk cId="3562093669" sldId="850"/>
        </pc:sldMkLst>
        <pc:spChg chg="add mod">
          <ac:chgData name="Dario Massabò" userId="7c436341-e331-499b-9f2a-6567a4368048" providerId="ADAL" clId="{7CE500E9-178B-4F48-B4F0-E64B7C8A882D}" dt="2021-11-29T22:20:35.247" v="3649"/>
          <ac:spMkLst>
            <pc:docMk/>
            <pc:sldMk cId="3562093669" sldId="850"/>
            <ac:spMk id="6" creationId="{8F9E70F3-30C8-B84A-8BE6-FC72738B3075}"/>
          </ac:spMkLst>
        </pc:spChg>
        <pc:spChg chg="del">
          <ac:chgData name="Dario Massabò" userId="7c436341-e331-499b-9f2a-6567a4368048" providerId="ADAL" clId="{7CE500E9-178B-4F48-B4F0-E64B7C8A882D}" dt="2021-11-29T22:13:34.955" v="3074" actId="478"/>
          <ac:spMkLst>
            <pc:docMk/>
            <pc:sldMk cId="3562093669" sldId="850"/>
            <ac:spMk id="7" creationId="{00000000-0000-0000-0000-000000000000}"/>
          </ac:spMkLst>
        </pc:spChg>
        <pc:spChg chg="mod">
          <ac:chgData name="Dario Massabò" userId="7c436341-e331-499b-9f2a-6567a4368048" providerId="ADAL" clId="{7CE500E9-178B-4F48-B4F0-E64B7C8A882D}" dt="2021-11-29T22:13:51.707" v="3098" actId="1076"/>
          <ac:spMkLst>
            <pc:docMk/>
            <pc:sldMk cId="3562093669" sldId="850"/>
            <ac:spMk id="17" creationId="{00000000-0000-0000-0000-000000000000}"/>
          </ac:spMkLst>
        </pc:spChg>
      </pc:sldChg>
      <pc:sldChg chg="addSp modSp add">
        <pc:chgData name="Dario Massabò" userId="7c436341-e331-499b-9f2a-6567a4368048" providerId="ADAL" clId="{7CE500E9-178B-4F48-B4F0-E64B7C8A882D}" dt="2021-11-29T22:20:37.864" v="3650"/>
        <pc:sldMkLst>
          <pc:docMk/>
          <pc:sldMk cId="2003778842" sldId="855"/>
        </pc:sldMkLst>
        <pc:spChg chg="add mod">
          <ac:chgData name="Dario Massabò" userId="7c436341-e331-499b-9f2a-6567a4368048" providerId="ADAL" clId="{7CE500E9-178B-4F48-B4F0-E64B7C8A882D}" dt="2021-11-29T22:20:37.864" v="3650"/>
          <ac:spMkLst>
            <pc:docMk/>
            <pc:sldMk cId="2003778842" sldId="855"/>
            <ac:spMk id="7" creationId="{E935D1CB-E209-8543-B8BC-CC777BC33621}"/>
          </ac:spMkLst>
        </pc:spChg>
      </pc:sldChg>
      <pc:sldChg chg="addSp delSp modSp add mod ord">
        <pc:chgData name="Dario Massabò" userId="7c436341-e331-499b-9f2a-6567a4368048" providerId="ADAL" clId="{7CE500E9-178B-4F48-B4F0-E64B7C8A882D}" dt="2021-11-29T22:20:44.019" v="3652"/>
        <pc:sldMkLst>
          <pc:docMk/>
          <pc:sldMk cId="3831224336" sldId="914"/>
        </pc:sldMkLst>
        <pc:spChg chg="mod">
          <ac:chgData name="Dario Massabò" userId="7c436341-e331-499b-9f2a-6567a4368048" providerId="ADAL" clId="{7CE500E9-178B-4F48-B4F0-E64B7C8A882D}" dt="2021-11-29T21:11:10.242" v="1945" actId="1076"/>
          <ac:spMkLst>
            <pc:docMk/>
            <pc:sldMk cId="3831224336" sldId="914"/>
            <ac:spMk id="5" creationId="{00000000-0000-0000-0000-000000000000}"/>
          </ac:spMkLst>
        </pc:spChg>
        <pc:spChg chg="del">
          <ac:chgData name="Dario Massabò" userId="7c436341-e331-499b-9f2a-6567a4368048" providerId="ADAL" clId="{7CE500E9-178B-4F48-B4F0-E64B7C8A882D}" dt="2021-11-29T22:14:16.546" v="3106" actId="478"/>
          <ac:spMkLst>
            <pc:docMk/>
            <pc:sldMk cId="3831224336" sldId="914"/>
            <ac:spMk id="7" creationId="{00000000-0000-0000-0000-000000000000}"/>
          </ac:spMkLst>
        </pc:spChg>
        <pc:spChg chg="add mod">
          <ac:chgData name="Dario Massabò" userId="7c436341-e331-499b-9f2a-6567a4368048" providerId="ADAL" clId="{7CE500E9-178B-4F48-B4F0-E64B7C8A882D}" dt="2021-11-29T22:20:44.019" v="3652"/>
          <ac:spMkLst>
            <pc:docMk/>
            <pc:sldMk cId="3831224336" sldId="914"/>
            <ac:spMk id="9" creationId="{21220752-170E-5244-B65F-BA53539BFDF6}"/>
          </ac:spMkLst>
        </pc:spChg>
        <pc:spChg chg="mod">
          <ac:chgData name="Dario Massabò" userId="7c436341-e331-499b-9f2a-6567a4368048" providerId="ADAL" clId="{7CE500E9-178B-4F48-B4F0-E64B7C8A882D}" dt="2021-11-29T22:14:29.278" v="3111" actId="1076"/>
          <ac:spMkLst>
            <pc:docMk/>
            <pc:sldMk cId="3831224336" sldId="914"/>
            <ac:spMk id="17" creationId="{00000000-0000-0000-0000-000000000000}"/>
          </ac:spMkLst>
        </pc:spChg>
      </pc:sldChg>
      <pc:sldChg chg="add del">
        <pc:chgData name="Dario Massabò" userId="7c436341-e331-499b-9f2a-6567a4368048" providerId="ADAL" clId="{7CE500E9-178B-4F48-B4F0-E64B7C8A882D}" dt="2021-11-29T20:43:51.220" v="1347" actId="2696"/>
        <pc:sldMkLst>
          <pc:docMk/>
          <pc:sldMk cId="536346984" sldId="1116"/>
        </pc:sldMkLst>
      </pc:sldChg>
      <pc:sldChg chg="modSp add del mod">
        <pc:chgData name="Dario Massabò" userId="7c436341-e331-499b-9f2a-6567a4368048" providerId="ADAL" clId="{7CE500E9-178B-4F48-B4F0-E64B7C8A882D}" dt="2021-11-29T20:41:57.457" v="1294" actId="2696"/>
        <pc:sldMkLst>
          <pc:docMk/>
          <pc:sldMk cId="576823297" sldId="1116"/>
        </pc:sldMkLst>
        <pc:spChg chg="mod">
          <ac:chgData name="Dario Massabò" userId="7c436341-e331-499b-9f2a-6567a4368048" providerId="ADAL" clId="{7CE500E9-178B-4F48-B4F0-E64B7C8A882D}" dt="2021-11-29T20:40:47.486" v="1201" actId="14100"/>
          <ac:spMkLst>
            <pc:docMk/>
            <pc:sldMk cId="576823297" sldId="1116"/>
            <ac:spMk id="2" creationId="{00000000-0000-0000-0000-000000000000}"/>
          </ac:spMkLst>
        </pc:spChg>
        <pc:spChg chg="mod">
          <ac:chgData name="Dario Massabò" userId="7c436341-e331-499b-9f2a-6567a4368048" providerId="ADAL" clId="{7CE500E9-178B-4F48-B4F0-E64B7C8A882D}" dt="2021-11-29T20:41:50.186" v="1293" actId="20577"/>
          <ac:spMkLst>
            <pc:docMk/>
            <pc:sldMk cId="576823297" sldId="1116"/>
            <ac:spMk id="10" creationId="{00000000-0000-0000-0000-000000000000}"/>
          </ac:spMkLst>
        </pc:spChg>
        <pc:spChg chg="mod">
          <ac:chgData name="Dario Massabò" userId="7c436341-e331-499b-9f2a-6567a4368048" providerId="ADAL" clId="{7CE500E9-178B-4F48-B4F0-E64B7C8A882D}" dt="2021-11-29T20:40:38.188" v="1198" actId="14100"/>
          <ac:spMkLst>
            <pc:docMk/>
            <pc:sldMk cId="576823297" sldId="1116"/>
            <ac:spMk id="12" creationId="{00000000-0000-0000-0000-000000000000}"/>
          </ac:spMkLst>
        </pc:spChg>
        <pc:spChg chg="mod">
          <ac:chgData name="Dario Massabò" userId="7c436341-e331-499b-9f2a-6567a4368048" providerId="ADAL" clId="{7CE500E9-178B-4F48-B4F0-E64B7C8A882D}" dt="2021-11-29T20:40:29.215" v="1196" actId="1076"/>
          <ac:spMkLst>
            <pc:docMk/>
            <pc:sldMk cId="576823297" sldId="1116"/>
            <ac:spMk id="13" creationId="{00000000-0000-0000-0000-000000000000}"/>
          </ac:spMkLst>
        </pc:spChg>
      </pc:sldChg>
      <pc:sldChg chg="add del">
        <pc:chgData name="Dario Massabò" userId="7c436341-e331-499b-9f2a-6567a4368048" providerId="ADAL" clId="{7CE500E9-178B-4F48-B4F0-E64B7C8A882D}" dt="2021-11-29T20:43:00.556" v="1341" actId="2696"/>
        <pc:sldMkLst>
          <pc:docMk/>
          <pc:sldMk cId="2335570878" sldId="1116"/>
        </pc:sldMkLst>
      </pc:sldChg>
      <pc:sldChg chg="modSp add mod">
        <pc:chgData name="Dario Massabò" userId="7c436341-e331-499b-9f2a-6567a4368048" providerId="ADAL" clId="{7CE500E9-178B-4F48-B4F0-E64B7C8A882D}" dt="2021-11-29T22:27:57.913" v="4315" actId="6549"/>
        <pc:sldMkLst>
          <pc:docMk/>
          <pc:sldMk cId="2253399827" sldId="1120"/>
        </pc:sldMkLst>
        <pc:spChg chg="mod">
          <ac:chgData name="Dario Massabò" userId="7c436341-e331-499b-9f2a-6567a4368048" providerId="ADAL" clId="{7CE500E9-178B-4F48-B4F0-E64B7C8A882D}" dt="2021-11-29T22:27:57.913" v="4315" actId="6549"/>
          <ac:spMkLst>
            <pc:docMk/>
            <pc:sldMk cId="2253399827" sldId="1120"/>
            <ac:spMk id="180226" creationId="{00000000-0000-0000-0000-000000000000}"/>
          </ac:spMkLst>
        </pc:spChg>
        <pc:spChg chg="mod">
          <ac:chgData name="Dario Massabò" userId="7c436341-e331-499b-9f2a-6567a4368048" providerId="ADAL" clId="{7CE500E9-178B-4F48-B4F0-E64B7C8A882D}" dt="2021-11-29T20:42:49.490" v="1340" actId="20577"/>
          <ac:spMkLst>
            <pc:docMk/>
            <pc:sldMk cId="2253399827" sldId="1120"/>
            <ac:spMk id="180229" creationId="{00000000-0000-0000-0000-000000000000}"/>
          </ac:spMkLst>
        </pc:spChg>
      </pc:sldChg>
      <pc:sldChg chg="modSp add mod">
        <pc:chgData name="Dario Massabò" userId="7c436341-e331-499b-9f2a-6567a4368048" providerId="ADAL" clId="{7CE500E9-178B-4F48-B4F0-E64B7C8A882D}" dt="2021-11-29T20:43:23.717" v="1345" actId="1076"/>
        <pc:sldMkLst>
          <pc:docMk/>
          <pc:sldMk cId="1247798745" sldId="1123"/>
        </pc:sldMkLst>
        <pc:spChg chg="mod">
          <ac:chgData name="Dario Massabò" userId="7c436341-e331-499b-9f2a-6567a4368048" providerId="ADAL" clId="{7CE500E9-178B-4F48-B4F0-E64B7C8A882D}" dt="2021-11-29T20:43:23.717" v="1345" actId="1076"/>
          <ac:spMkLst>
            <pc:docMk/>
            <pc:sldMk cId="1247798745" sldId="1123"/>
            <ac:spMk id="18" creationId="{00000000-0000-0000-0000-000000000000}"/>
          </ac:spMkLst>
        </pc:spChg>
        <pc:spChg chg="mod">
          <ac:chgData name="Dario Massabò" userId="7c436341-e331-499b-9f2a-6567a4368048" providerId="ADAL" clId="{7CE500E9-178B-4F48-B4F0-E64B7C8A882D}" dt="2021-11-29T20:43:13.966" v="1343" actId="14100"/>
          <ac:spMkLst>
            <pc:docMk/>
            <pc:sldMk cId="1247798745" sldId="1123"/>
            <ac:spMk id="45" creationId="{00000000-0000-0000-0000-000000000000}"/>
          </ac:spMkLst>
        </pc:spChg>
        <pc:picChg chg="mod">
          <ac:chgData name="Dario Massabò" userId="7c436341-e331-499b-9f2a-6567a4368048" providerId="ADAL" clId="{7CE500E9-178B-4F48-B4F0-E64B7C8A882D}" dt="2021-11-29T20:43:20.689" v="1344" actId="1076"/>
          <ac:picMkLst>
            <pc:docMk/>
            <pc:sldMk cId="1247798745" sldId="1123"/>
            <ac:picMk id="25" creationId="{1D38A6A9-59FB-4050-BC98-EEAE1FBAF8A5}"/>
          </ac:picMkLst>
        </pc:picChg>
      </pc:sldChg>
      <pc:sldChg chg="add">
        <pc:chgData name="Dario Massabò" userId="7c436341-e331-499b-9f2a-6567a4368048" providerId="ADAL" clId="{7CE500E9-178B-4F48-B4F0-E64B7C8A882D}" dt="2021-11-29T19:59:13.110" v="1"/>
        <pc:sldMkLst>
          <pc:docMk/>
          <pc:sldMk cId="3885714037" sldId="1126"/>
        </pc:sldMkLst>
      </pc:sldChg>
      <pc:sldChg chg="addSp delSp modSp add mod">
        <pc:chgData name="Dario Massabò" userId="7c436341-e331-499b-9f2a-6567a4368048" providerId="ADAL" clId="{7CE500E9-178B-4F48-B4F0-E64B7C8A882D}" dt="2021-11-29T22:20:27.300" v="3646" actId="1076"/>
        <pc:sldMkLst>
          <pc:docMk/>
          <pc:sldMk cId="1224439836" sldId="1129"/>
        </pc:sldMkLst>
        <pc:spChg chg="add del mod">
          <ac:chgData name="Dario Massabò" userId="7c436341-e331-499b-9f2a-6567a4368048" providerId="ADAL" clId="{7CE500E9-178B-4F48-B4F0-E64B7C8A882D}" dt="2021-11-29T21:05:54.416" v="1800" actId="478"/>
          <ac:spMkLst>
            <pc:docMk/>
            <pc:sldMk cId="1224439836" sldId="1129"/>
            <ac:spMk id="3" creationId="{ECC953BE-2AEA-DC40-B312-22B4C50F58CF}"/>
          </ac:spMkLst>
        </pc:spChg>
        <pc:spChg chg="add del mod">
          <ac:chgData name="Dario Massabò" userId="7c436341-e331-499b-9f2a-6567a4368048" providerId="ADAL" clId="{7CE500E9-178B-4F48-B4F0-E64B7C8A882D}" dt="2021-11-29T21:07:30.490" v="1883" actId="478"/>
          <ac:spMkLst>
            <pc:docMk/>
            <pc:sldMk cId="1224439836" sldId="1129"/>
            <ac:spMk id="5" creationId="{44838F9E-6110-AB44-BFDC-409BF276A511}"/>
          </ac:spMkLst>
        </pc:spChg>
        <pc:spChg chg="add mod">
          <ac:chgData name="Dario Massabò" userId="7c436341-e331-499b-9f2a-6567a4368048" providerId="ADAL" clId="{7CE500E9-178B-4F48-B4F0-E64B7C8A882D}" dt="2021-11-29T22:20:22.119" v="3644"/>
          <ac:spMkLst>
            <pc:docMk/>
            <pc:sldMk cId="1224439836" sldId="1129"/>
            <ac:spMk id="10" creationId="{925F7357-EF10-6345-83BA-BDAE0CAE5125}"/>
          </ac:spMkLst>
        </pc:spChg>
        <pc:spChg chg="add del mod">
          <ac:chgData name="Dario Massabò" userId="7c436341-e331-499b-9f2a-6567a4368048" providerId="ADAL" clId="{7CE500E9-178B-4F48-B4F0-E64B7C8A882D}" dt="2021-11-29T22:20:27.300" v="3646" actId="1076"/>
          <ac:spMkLst>
            <pc:docMk/>
            <pc:sldMk cId="1224439836" sldId="1129"/>
            <ac:spMk id="24578" creationId="{E46EB936-CBF8-4D5A-B97C-302CC447EF43}"/>
          </ac:spMkLst>
        </pc:spChg>
        <pc:spChg chg="del mod">
          <ac:chgData name="Dario Massabò" userId="7c436341-e331-499b-9f2a-6567a4368048" providerId="ADAL" clId="{7CE500E9-178B-4F48-B4F0-E64B7C8A882D}" dt="2021-11-29T21:07:28.686" v="1882" actId="478"/>
          <ac:spMkLst>
            <pc:docMk/>
            <pc:sldMk cId="1224439836" sldId="1129"/>
            <ac:spMk id="24579" creationId="{44348D85-CA02-48D9-8B43-6119DD3ED0F0}"/>
          </ac:spMkLst>
        </pc:spChg>
        <pc:graphicFrameChg chg="add del mod">
          <ac:chgData name="Dario Massabò" userId="7c436341-e331-499b-9f2a-6567a4368048" providerId="ADAL" clId="{7CE500E9-178B-4F48-B4F0-E64B7C8A882D}" dt="2021-11-29T21:07:55.273" v="1888" actId="478"/>
          <ac:graphicFrameMkLst>
            <pc:docMk/>
            <pc:sldMk cId="1224439836" sldId="1129"/>
            <ac:graphicFrameMk id="9" creationId="{AD1A691C-1903-0045-A1EC-99286F4F8EC1}"/>
          </ac:graphicFrameMkLst>
        </pc:graphicFrameChg>
        <pc:picChg chg="mod">
          <ac:chgData name="Dario Massabò" userId="7c436341-e331-499b-9f2a-6567a4368048" providerId="ADAL" clId="{7CE500E9-178B-4F48-B4F0-E64B7C8A882D}" dt="2021-11-29T22:20:24.808" v="3645" actId="1076"/>
          <ac:picMkLst>
            <pc:docMk/>
            <pc:sldMk cId="1224439836" sldId="1129"/>
            <ac:picMk id="6" creationId="{624328A0-A177-45E7-84D2-BF4CF1A91678}"/>
          </ac:picMkLst>
        </pc:picChg>
      </pc:sldChg>
      <pc:sldChg chg="addSp modSp add mod ord">
        <pc:chgData name="Dario Massabò" userId="7c436341-e331-499b-9f2a-6567a4368048" providerId="ADAL" clId="{7CE500E9-178B-4F48-B4F0-E64B7C8A882D}" dt="2021-11-29T22:21:20.135" v="3667"/>
        <pc:sldMkLst>
          <pc:docMk/>
          <pc:sldMk cId="817571147" sldId="1137"/>
        </pc:sldMkLst>
        <pc:spChg chg="add mod">
          <ac:chgData name="Dario Massabò" userId="7c436341-e331-499b-9f2a-6567a4368048" providerId="ADAL" clId="{7CE500E9-178B-4F48-B4F0-E64B7C8A882D}" dt="2021-11-29T22:21:20.135" v="3667"/>
          <ac:spMkLst>
            <pc:docMk/>
            <pc:sldMk cId="817571147" sldId="1137"/>
            <ac:spMk id="10" creationId="{AC7BD4BB-A59E-C44B-A45D-3ADDF3455AE5}"/>
          </ac:spMkLst>
        </pc:spChg>
        <pc:spChg chg="mod">
          <ac:chgData name="Dario Massabò" userId="7c436341-e331-499b-9f2a-6567a4368048" providerId="ADAL" clId="{7CE500E9-178B-4F48-B4F0-E64B7C8A882D}" dt="2021-11-29T22:21:17.478" v="3665" actId="1076"/>
          <ac:spMkLst>
            <pc:docMk/>
            <pc:sldMk cId="817571147" sldId="1137"/>
            <ac:spMk id="12" creationId="{FD1651F4-4FE3-4B2A-A2A3-B29630B1E384}"/>
          </ac:spMkLst>
        </pc:spChg>
        <pc:picChg chg="mod">
          <ac:chgData name="Dario Massabò" userId="7c436341-e331-499b-9f2a-6567a4368048" providerId="ADAL" clId="{7CE500E9-178B-4F48-B4F0-E64B7C8A882D}" dt="2021-11-29T22:21:13.034" v="3663" actId="1076"/>
          <ac:picMkLst>
            <pc:docMk/>
            <pc:sldMk cId="817571147" sldId="1137"/>
            <ac:picMk id="6" creationId="{6546A372-CD4D-4CDA-BB85-C6BCEF4C503B}"/>
          </ac:picMkLst>
        </pc:picChg>
        <pc:picChg chg="mod">
          <ac:chgData name="Dario Massabò" userId="7c436341-e331-499b-9f2a-6567a4368048" providerId="ADAL" clId="{7CE500E9-178B-4F48-B4F0-E64B7C8A882D}" dt="2021-11-29T22:21:19.201" v="3666" actId="1076"/>
          <ac:picMkLst>
            <pc:docMk/>
            <pc:sldMk cId="817571147" sldId="1137"/>
            <ac:picMk id="8" creationId="{BD05C635-D12C-4399-8976-B65BE1A78D77}"/>
          </ac:picMkLst>
        </pc:picChg>
      </pc:sldChg>
      <pc:sldChg chg="add del">
        <pc:chgData name="Dario Massabò" userId="7c436341-e331-499b-9f2a-6567a4368048" providerId="ADAL" clId="{7CE500E9-178B-4F48-B4F0-E64B7C8A882D}" dt="2021-11-29T21:01:28.848" v="1630" actId="2696"/>
        <pc:sldMkLst>
          <pc:docMk/>
          <pc:sldMk cId="1877439326" sldId="1143"/>
        </pc:sldMkLst>
      </pc:sldChg>
      <pc:sldChg chg="addSp modSp add mod">
        <pc:chgData name="Dario Massabò" userId="7c436341-e331-499b-9f2a-6567a4368048" providerId="ADAL" clId="{7CE500E9-178B-4F48-B4F0-E64B7C8A882D}" dt="2021-11-29T22:20:33.019" v="3648"/>
        <pc:sldMkLst>
          <pc:docMk/>
          <pc:sldMk cId="2823675978" sldId="1144"/>
        </pc:sldMkLst>
        <pc:spChg chg="add mod">
          <ac:chgData name="Dario Massabò" userId="7c436341-e331-499b-9f2a-6567a4368048" providerId="ADAL" clId="{7CE500E9-178B-4F48-B4F0-E64B7C8A882D}" dt="2021-11-29T22:20:33.019" v="3648"/>
          <ac:spMkLst>
            <pc:docMk/>
            <pc:sldMk cId="2823675978" sldId="1144"/>
            <ac:spMk id="10" creationId="{F7DAA945-BDB4-1E40-ADDF-493E0DEE517C}"/>
          </ac:spMkLst>
        </pc:spChg>
        <pc:spChg chg="mod">
          <ac:chgData name="Dario Massabò" userId="7c436341-e331-499b-9f2a-6567a4368048" providerId="ADAL" clId="{7CE500E9-178B-4F48-B4F0-E64B7C8A882D}" dt="2021-11-29T22:07:39.080" v="2940" actId="1076"/>
          <ac:spMkLst>
            <pc:docMk/>
            <pc:sldMk cId="2823675978" sldId="1144"/>
            <ac:spMk id="11" creationId="{002DC09B-5E0D-4594-B515-64F64BAEDB0B}"/>
          </ac:spMkLst>
        </pc:spChg>
        <pc:spChg chg="mod">
          <ac:chgData name="Dario Massabò" userId="7c436341-e331-499b-9f2a-6567a4368048" providerId="ADAL" clId="{7CE500E9-178B-4F48-B4F0-E64B7C8A882D}" dt="2021-11-29T21:09:23.247" v="1916" actId="1076"/>
          <ac:spMkLst>
            <pc:docMk/>
            <pc:sldMk cId="2823675978" sldId="1144"/>
            <ac:spMk id="13" creationId="{0E07F560-CAB9-471E-8CED-A6FD9F468A24}"/>
          </ac:spMkLst>
        </pc:spChg>
        <pc:spChg chg="mod">
          <ac:chgData name="Dario Massabò" userId="7c436341-e331-499b-9f2a-6567a4368048" providerId="ADAL" clId="{7CE500E9-178B-4F48-B4F0-E64B7C8A882D}" dt="2021-11-29T22:08:04.144" v="2951" actId="20577"/>
          <ac:spMkLst>
            <pc:docMk/>
            <pc:sldMk cId="2823675978" sldId="1144"/>
            <ac:spMk id="14" creationId="{E4B709CC-98C1-4AD8-8546-A5D8B4B5C3CB}"/>
          </ac:spMkLst>
        </pc:spChg>
        <pc:spChg chg="mod">
          <ac:chgData name="Dario Massabò" userId="7c436341-e331-499b-9f2a-6567a4368048" providerId="ADAL" clId="{7CE500E9-178B-4F48-B4F0-E64B7C8A882D}" dt="2021-11-29T21:08:35.496" v="1902" actId="1076"/>
          <ac:spMkLst>
            <pc:docMk/>
            <pc:sldMk cId="2823675978" sldId="1144"/>
            <ac:spMk id="24578" creationId="{E46EB936-CBF8-4D5A-B97C-302CC447EF43}"/>
          </ac:spMkLst>
        </pc:spChg>
      </pc:sldChg>
      <pc:sldChg chg="modSp add mod">
        <pc:chgData name="Dario Massabò" userId="7c436341-e331-499b-9f2a-6567a4368048" providerId="ADAL" clId="{7CE500E9-178B-4F48-B4F0-E64B7C8A882D}" dt="2021-11-29T21:13:00.793" v="1957" actId="1076"/>
        <pc:sldMkLst>
          <pc:docMk/>
          <pc:sldMk cId="216466042" sldId="1145"/>
        </pc:sldMkLst>
        <pc:spChg chg="mod">
          <ac:chgData name="Dario Massabò" userId="7c436341-e331-499b-9f2a-6567a4368048" providerId="ADAL" clId="{7CE500E9-178B-4F48-B4F0-E64B7C8A882D}" dt="2021-11-29T21:13:00.793" v="1957" actId="1076"/>
          <ac:spMkLst>
            <pc:docMk/>
            <pc:sldMk cId="216466042" sldId="1145"/>
            <ac:spMk id="12" creationId="{08888B20-8C39-4653-BA5B-10E8EDACB3AD}"/>
          </ac:spMkLst>
        </pc:spChg>
        <pc:spChg chg="mod">
          <ac:chgData name="Dario Massabò" userId="7c436341-e331-499b-9f2a-6567a4368048" providerId="ADAL" clId="{7CE500E9-178B-4F48-B4F0-E64B7C8A882D}" dt="2021-11-29T21:12:57.690" v="1956" actId="14100"/>
          <ac:spMkLst>
            <pc:docMk/>
            <pc:sldMk cId="216466042" sldId="1145"/>
            <ac:spMk id="13" creationId="{0E07F560-CAB9-471E-8CED-A6FD9F468A24}"/>
          </ac:spMkLst>
        </pc:spChg>
        <pc:spChg chg="mod">
          <ac:chgData name="Dario Massabò" userId="7c436341-e331-499b-9f2a-6567a4368048" providerId="ADAL" clId="{7CE500E9-178B-4F48-B4F0-E64B7C8A882D}" dt="2021-11-29T21:11:56.785" v="1948" actId="403"/>
          <ac:spMkLst>
            <pc:docMk/>
            <pc:sldMk cId="216466042" sldId="1145"/>
            <ac:spMk id="24578" creationId="{E46EB936-CBF8-4D5A-B97C-302CC447EF43}"/>
          </ac:spMkLst>
        </pc:spChg>
        <pc:picChg chg="mod">
          <ac:chgData name="Dario Massabò" userId="7c436341-e331-499b-9f2a-6567a4368048" providerId="ADAL" clId="{7CE500E9-178B-4F48-B4F0-E64B7C8A882D}" dt="2021-11-29T21:12:48.673" v="1953" actId="1076"/>
          <ac:picMkLst>
            <pc:docMk/>
            <pc:sldMk cId="216466042" sldId="1145"/>
            <ac:picMk id="10" creationId="{015CA457-14F8-4035-A490-EE7330536BAE}"/>
          </ac:picMkLst>
        </pc:picChg>
      </pc:sldChg>
      <pc:sldChg chg="add">
        <pc:chgData name="Dario Massabò" userId="7c436341-e331-499b-9f2a-6567a4368048" providerId="ADAL" clId="{7CE500E9-178B-4F48-B4F0-E64B7C8A882D}" dt="2021-11-29T19:59:13.110" v="1"/>
        <pc:sldMkLst>
          <pc:docMk/>
          <pc:sldMk cId="3091041549" sldId="1146"/>
        </pc:sldMkLst>
      </pc:sldChg>
      <pc:sldChg chg="add">
        <pc:chgData name="Dario Massabò" userId="7c436341-e331-499b-9f2a-6567a4368048" providerId="ADAL" clId="{7CE500E9-178B-4F48-B4F0-E64B7C8A882D}" dt="2021-11-29T19:59:13.110" v="1"/>
        <pc:sldMkLst>
          <pc:docMk/>
          <pc:sldMk cId="2792265" sldId="1147"/>
        </pc:sldMkLst>
      </pc:sldChg>
      <pc:sldChg chg="add">
        <pc:chgData name="Dario Massabò" userId="7c436341-e331-499b-9f2a-6567a4368048" providerId="ADAL" clId="{7CE500E9-178B-4F48-B4F0-E64B7C8A882D}" dt="2021-11-29T19:59:13.110" v="1"/>
        <pc:sldMkLst>
          <pc:docMk/>
          <pc:sldMk cId="2670072616" sldId="1148"/>
        </pc:sldMkLst>
      </pc:sldChg>
      <pc:sldChg chg="addSp modSp add mod ord">
        <pc:chgData name="Dario Massabò" userId="7c436341-e331-499b-9f2a-6567a4368048" providerId="ADAL" clId="{7CE500E9-178B-4F48-B4F0-E64B7C8A882D}" dt="2021-11-29T22:20:57.468" v="3657" actId="1076"/>
        <pc:sldMkLst>
          <pc:docMk/>
          <pc:sldMk cId="3699384070" sldId="1149"/>
        </pc:sldMkLst>
        <pc:spChg chg="add mod">
          <ac:chgData name="Dario Massabò" userId="7c436341-e331-499b-9f2a-6567a4368048" providerId="ADAL" clId="{7CE500E9-178B-4F48-B4F0-E64B7C8A882D}" dt="2021-11-29T22:20:46.609" v="3653"/>
          <ac:spMkLst>
            <pc:docMk/>
            <pc:sldMk cId="3699384070" sldId="1149"/>
            <ac:spMk id="10" creationId="{32FAC3B8-3FEC-3347-8590-B428EA8060DE}"/>
          </ac:spMkLst>
        </pc:spChg>
        <pc:spChg chg="mod">
          <ac:chgData name="Dario Massabò" userId="7c436341-e331-499b-9f2a-6567a4368048" providerId="ADAL" clId="{7CE500E9-178B-4F48-B4F0-E64B7C8A882D}" dt="2021-11-29T22:16:34.810" v="3289" actId="20577"/>
          <ac:spMkLst>
            <pc:docMk/>
            <pc:sldMk cId="3699384070" sldId="1149"/>
            <ac:spMk id="12" creationId="{FD1651F4-4FE3-4B2A-A2A3-B29630B1E384}"/>
          </ac:spMkLst>
        </pc:spChg>
        <pc:picChg chg="mod">
          <ac:chgData name="Dario Massabò" userId="7c436341-e331-499b-9f2a-6567a4368048" providerId="ADAL" clId="{7CE500E9-178B-4F48-B4F0-E64B7C8A882D}" dt="2021-11-29T22:20:50.548" v="3655" actId="1076"/>
          <ac:picMkLst>
            <pc:docMk/>
            <pc:sldMk cId="3699384070" sldId="1149"/>
            <ac:picMk id="3" creationId="{1334A529-548F-4AEA-B819-0386BC39E881}"/>
          </ac:picMkLst>
        </pc:picChg>
        <pc:picChg chg="mod">
          <ac:chgData name="Dario Massabò" userId="7c436341-e331-499b-9f2a-6567a4368048" providerId="ADAL" clId="{7CE500E9-178B-4F48-B4F0-E64B7C8A882D}" dt="2021-11-29T22:20:57.468" v="3657" actId="1076"/>
          <ac:picMkLst>
            <pc:docMk/>
            <pc:sldMk cId="3699384070" sldId="1149"/>
            <ac:picMk id="5" creationId="{3E198363-082E-4D2F-A9DC-3D9261CF1C85}"/>
          </ac:picMkLst>
        </pc:picChg>
      </pc:sldChg>
      <pc:sldChg chg="addSp modSp add mod ord">
        <pc:chgData name="Dario Massabò" userId="7c436341-e331-499b-9f2a-6567a4368048" providerId="ADAL" clId="{7CE500E9-178B-4F48-B4F0-E64B7C8A882D}" dt="2021-11-29T22:21:07.434" v="3661"/>
        <pc:sldMkLst>
          <pc:docMk/>
          <pc:sldMk cId="2651959381" sldId="1150"/>
        </pc:sldMkLst>
        <pc:spChg chg="add mod">
          <ac:chgData name="Dario Massabò" userId="7c436341-e331-499b-9f2a-6567a4368048" providerId="ADAL" clId="{7CE500E9-178B-4F48-B4F0-E64B7C8A882D}" dt="2021-11-29T22:21:07.434" v="3661"/>
          <ac:spMkLst>
            <pc:docMk/>
            <pc:sldMk cId="2651959381" sldId="1150"/>
            <ac:spMk id="10" creationId="{FBE3A0B0-0377-DA43-85AB-8B8BE953FB95}"/>
          </ac:spMkLst>
        </pc:spChg>
        <pc:spChg chg="mod">
          <ac:chgData name="Dario Massabò" userId="7c436341-e331-499b-9f2a-6567a4368048" providerId="ADAL" clId="{7CE500E9-178B-4F48-B4F0-E64B7C8A882D}" dt="2021-11-29T22:16:47.475" v="3293" actId="14100"/>
          <ac:spMkLst>
            <pc:docMk/>
            <pc:sldMk cId="2651959381" sldId="1150"/>
            <ac:spMk id="12" creationId="{FD1651F4-4FE3-4B2A-A2A3-B29630B1E384}"/>
          </ac:spMkLst>
        </pc:spChg>
        <pc:picChg chg="mod">
          <ac:chgData name="Dario Massabò" userId="7c436341-e331-499b-9f2a-6567a4368048" providerId="ADAL" clId="{7CE500E9-178B-4F48-B4F0-E64B7C8A882D}" dt="2021-11-29T22:21:01.123" v="3658" actId="1076"/>
          <ac:picMkLst>
            <pc:docMk/>
            <pc:sldMk cId="2651959381" sldId="1150"/>
            <ac:picMk id="3" creationId="{BD010C6F-38AC-4B38-BCEF-F0095EA7C549}"/>
          </ac:picMkLst>
        </pc:picChg>
        <pc:picChg chg="mod">
          <ac:chgData name="Dario Massabò" userId="7c436341-e331-499b-9f2a-6567a4368048" providerId="ADAL" clId="{7CE500E9-178B-4F48-B4F0-E64B7C8A882D}" dt="2021-11-29T22:21:06.496" v="3660" actId="1076"/>
          <ac:picMkLst>
            <pc:docMk/>
            <pc:sldMk cId="2651959381" sldId="1150"/>
            <ac:picMk id="13" creationId="{FF0F8B7F-4587-4369-9445-9D69AA90FCE6}"/>
          </ac:picMkLst>
        </pc:picChg>
      </pc:sldChg>
      <pc:sldChg chg="modSp add mod">
        <pc:chgData name="Dario Massabò" userId="7c436341-e331-499b-9f2a-6567a4368048" providerId="ADAL" clId="{7CE500E9-178B-4F48-B4F0-E64B7C8A882D}" dt="2021-11-29T22:29:55.572" v="4371" actId="2711"/>
        <pc:sldMkLst>
          <pc:docMk/>
          <pc:sldMk cId="3521005751" sldId="1151"/>
        </pc:sldMkLst>
        <pc:spChg chg="mod">
          <ac:chgData name="Dario Massabò" userId="7c436341-e331-499b-9f2a-6567a4368048" providerId="ADAL" clId="{7CE500E9-178B-4F48-B4F0-E64B7C8A882D}" dt="2021-11-29T22:29:41.591" v="4369" actId="403"/>
          <ac:spMkLst>
            <pc:docMk/>
            <pc:sldMk cId="3521005751" sldId="1151"/>
            <ac:spMk id="3" creationId="{00000000-0000-0000-0000-000000000000}"/>
          </ac:spMkLst>
        </pc:spChg>
        <pc:spChg chg="mod">
          <ac:chgData name="Dario Massabò" userId="7c436341-e331-499b-9f2a-6567a4368048" providerId="ADAL" clId="{7CE500E9-178B-4F48-B4F0-E64B7C8A882D}" dt="2021-11-29T22:29:55.572" v="4371" actId="2711"/>
          <ac:spMkLst>
            <pc:docMk/>
            <pc:sldMk cId="3521005751" sldId="1151"/>
            <ac:spMk id="8" creationId="{00000000-0000-0000-0000-000000000000}"/>
          </ac:spMkLst>
        </pc:spChg>
      </pc:sldChg>
      <pc:sldChg chg="delSp modSp add del">
        <pc:chgData name="Dario Massabò" userId="7c436341-e331-499b-9f2a-6567a4368048" providerId="ADAL" clId="{7CE500E9-178B-4F48-B4F0-E64B7C8A882D}" dt="2021-11-29T21:08:01.872" v="1889" actId="2696"/>
        <pc:sldMkLst>
          <pc:docMk/>
          <pc:sldMk cId="409494770" sldId="1152"/>
        </pc:sldMkLst>
        <pc:spChg chg="mod">
          <ac:chgData name="Dario Massabò" userId="7c436341-e331-499b-9f2a-6567a4368048" providerId="ADAL" clId="{7CE500E9-178B-4F48-B4F0-E64B7C8A882D}" dt="2021-11-29T21:05:19.896" v="1787" actId="1076"/>
          <ac:spMkLst>
            <pc:docMk/>
            <pc:sldMk cId="409494770" sldId="1152"/>
            <ac:spMk id="1035" creationId="{64E67B19-AAAC-4697-A799-3F813CD66C04}"/>
          </ac:spMkLst>
        </pc:spChg>
        <pc:spChg chg="mod">
          <ac:chgData name="Dario Massabò" userId="7c436341-e331-499b-9f2a-6567a4368048" providerId="ADAL" clId="{7CE500E9-178B-4F48-B4F0-E64B7C8A882D}" dt="2021-11-29T21:05:19.896" v="1787" actId="1076"/>
          <ac:spMkLst>
            <pc:docMk/>
            <pc:sldMk cId="409494770" sldId="1152"/>
            <ac:spMk id="1036" creationId="{E520FFC5-38F5-456B-8A50-341D43AB55AE}"/>
          </ac:spMkLst>
        </pc:spChg>
        <pc:spChg chg="mod">
          <ac:chgData name="Dario Massabò" userId="7c436341-e331-499b-9f2a-6567a4368048" providerId="ADAL" clId="{7CE500E9-178B-4F48-B4F0-E64B7C8A882D}" dt="2021-11-29T21:05:19.896" v="1787" actId="1076"/>
          <ac:spMkLst>
            <pc:docMk/>
            <pc:sldMk cId="409494770" sldId="1152"/>
            <ac:spMk id="1037" creationId="{F0EDF9AD-5401-4110-B828-396D2E278E42}"/>
          </ac:spMkLst>
        </pc:spChg>
        <pc:spChg chg="mod">
          <ac:chgData name="Dario Massabò" userId="7c436341-e331-499b-9f2a-6567a4368048" providerId="ADAL" clId="{7CE500E9-178B-4F48-B4F0-E64B7C8A882D}" dt="2021-11-29T21:05:19.896" v="1787" actId="1076"/>
          <ac:spMkLst>
            <pc:docMk/>
            <pc:sldMk cId="409494770" sldId="1152"/>
            <ac:spMk id="1038" creationId="{992CCC92-4C31-4B15-9A83-A63629719715}"/>
          </ac:spMkLst>
        </pc:spChg>
        <pc:spChg chg="del mod">
          <ac:chgData name="Dario Massabò" userId="7c436341-e331-499b-9f2a-6567a4368048" providerId="ADAL" clId="{7CE500E9-178B-4F48-B4F0-E64B7C8A882D}" dt="2021-11-29T21:05:14.685" v="1785" actId="478"/>
          <ac:spMkLst>
            <pc:docMk/>
            <pc:sldMk cId="409494770" sldId="1152"/>
            <ac:spMk id="1039" creationId="{2F147D39-8100-4F75-96F1-7F4421F764D4}"/>
          </ac:spMkLst>
        </pc:spChg>
        <pc:spChg chg="mod">
          <ac:chgData name="Dario Massabò" userId="7c436341-e331-499b-9f2a-6567a4368048" providerId="ADAL" clId="{7CE500E9-178B-4F48-B4F0-E64B7C8A882D}" dt="2021-11-29T21:05:19.896" v="1787" actId="1076"/>
          <ac:spMkLst>
            <pc:docMk/>
            <pc:sldMk cId="409494770" sldId="1152"/>
            <ac:spMk id="1040" creationId="{E4C92FB9-7736-4C59-933F-F5D8123A69BC}"/>
          </ac:spMkLst>
        </pc:spChg>
        <pc:spChg chg="mod">
          <ac:chgData name="Dario Massabò" userId="7c436341-e331-499b-9f2a-6567a4368048" providerId="ADAL" clId="{7CE500E9-178B-4F48-B4F0-E64B7C8A882D}" dt="2021-11-29T21:05:19.896" v="1787" actId="1076"/>
          <ac:spMkLst>
            <pc:docMk/>
            <pc:sldMk cId="409494770" sldId="1152"/>
            <ac:spMk id="1041" creationId="{07683734-EEC7-4B03-AC96-24B0E9681F0E}"/>
          </ac:spMkLst>
        </pc:spChg>
        <pc:spChg chg="mod">
          <ac:chgData name="Dario Massabò" userId="7c436341-e331-499b-9f2a-6567a4368048" providerId="ADAL" clId="{7CE500E9-178B-4F48-B4F0-E64B7C8A882D}" dt="2021-11-29T21:05:19.896" v="1787" actId="1076"/>
          <ac:spMkLst>
            <pc:docMk/>
            <pc:sldMk cId="409494770" sldId="1152"/>
            <ac:spMk id="1042" creationId="{2F75CAAD-41E2-426E-A59B-3BDE11DCF379}"/>
          </ac:spMkLst>
        </pc:spChg>
        <pc:spChg chg="mod">
          <ac:chgData name="Dario Massabò" userId="7c436341-e331-499b-9f2a-6567a4368048" providerId="ADAL" clId="{7CE500E9-178B-4F48-B4F0-E64B7C8A882D}" dt="2021-11-29T21:05:19.896" v="1787" actId="1076"/>
          <ac:spMkLst>
            <pc:docMk/>
            <pc:sldMk cId="409494770" sldId="1152"/>
            <ac:spMk id="1043" creationId="{ACEB2442-AF81-4713-BC72-E81D91D4072C}"/>
          </ac:spMkLst>
        </pc:spChg>
        <pc:grpChg chg="mod">
          <ac:chgData name="Dario Massabò" userId="7c436341-e331-499b-9f2a-6567a4368048" providerId="ADAL" clId="{7CE500E9-178B-4F48-B4F0-E64B7C8A882D}" dt="2021-11-29T21:05:19.896" v="1787" actId="1076"/>
          <ac:grpSpMkLst>
            <pc:docMk/>
            <pc:sldMk cId="409494770" sldId="1152"/>
            <ac:grpSpMk id="1027" creationId="{E84FB421-F6CF-4655-960E-30BD8A79B20C}"/>
          </ac:grpSpMkLst>
        </pc:grpChg>
        <pc:graphicFrameChg chg="mod">
          <ac:chgData name="Dario Massabò" userId="7c436341-e331-499b-9f2a-6567a4368048" providerId="ADAL" clId="{7CE500E9-178B-4F48-B4F0-E64B7C8A882D}" dt="2021-11-29T21:05:19.896" v="1787" actId="1076"/>
          <ac:graphicFrameMkLst>
            <pc:docMk/>
            <pc:sldMk cId="409494770" sldId="1152"/>
            <ac:graphicFrameMk id="1026" creationId="{42B85C26-7A00-4DDD-9EF3-626FF4DA4F0A}"/>
          </ac:graphicFrameMkLst>
        </pc:graphicFrameChg>
      </pc:sldChg>
      <pc:sldChg chg="addSp delSp modSp add mod ord">
        <pc:chgData name="Dario Massabò" userId="7c436341-e331-499b-9f2a-6567a4368048" providerId="ADAL" clId="{7CE500E9-178B-4F48-B4F0-E64B7C8A882D}" dt="2021-11-29T21:42:54.728" v="2593" actId="1076"/>
        <pc:sldMkLst>
          <pc:docMk/>
          <pc:sldMk cId="2654224497" sldId="1153"/>
        </pc:sldMkLst>
        <pc:spChg chg="add mod">
          <ac:chgData name="Dario Massabò" userId="7c436341-e331-499b-9f2a-6567a4368048" providerId="ADAL" clId="{7CE500E9-178B-4F48-B4F0-E64B7C8A882D}" dt="2021-11-29T21:26:29.875" v="2266" actId="790"/>
          <ac:spMkLst>
            <pc:docMk/>
            <pc:sldMk cId="2654224497" sldId="1153"/>
            <ac:spMk id="7" creationId="{CB781665-D9CE-BF48-95FE-6DBA35AD83BD}"/>
          </ac:spMkLst>
        </pc:spChg>
        <pc:spChg chg="add mod">
          <ac:chgData name="Dario Massabò" userId="7c436341-e331-499b-9f2a-6567a4368048" providerId="ADAL" clId="{7CE500E9-178B-4F48-B4F0-E64B7C8A882D}" dt="2021-11-29T21:31:48.726" v="2366"/>
          <ac:spMkLst>
            <pc:docMk/>
            <pc:sldMk cId="2654224497" sldId="1153"/>
            <ac:spMk id="8" creationId="{6587EA34-3218-4D43-A3F5-17AB9A912850}"/>
          </ac:spMkLst>
        </pc:spChg>
        <pc:spChg chg="add del mod">
          <ac:chgData name="Dario Massabò" userId="7c436341-e331-499b-9f2a-6567a4368048" providerId="ADAL" clId="{7CE500E9-178B-4F48-B4F0-E64B7C8A882D}" dt="2021-11-29T21:38:30.290" v="2506"/>
          <ac:spMkLst>
            <pc:docMk/>
            <pc:sldMk cId="2654224497" sldId="1153"/>
            <ac:spMk id="9" creationId="{2AB063DE-F30E-DD4D-8C5B-8E9C2C7B437E}"/>
          </ac:spMkLst>
        </pc:spChg>
        <pc:spChg chg="add mod">
          <ac:chgData name="Dario Massabò" userId="7c436341-e331-499b-9f2a-6567a4368048" providerId="ADAL" clId="{7CE500E9-178B-4F48-B4F0-E64B7C8A882D}" dt="2021-11-29T21:42:54.728" v="2593" actId="1076"/>
          <ac:spMkLst>
            <pc:docMk/>
            <pc:sldMk cId="2654224497" sldId="1153"/>
            <ac:spMk id="11" creationId="{C7EC82C2-83BB-3547-8828-670BED883DD9}"/>
          </ac:spMkLst>
        </pc:spChg>
        <pc:spChg chg="del">
          <ac:chgData name="Dario Massabò" userId="7c436341-e331-499b-9f2a-6567a4368048" providerId="ADAL" clId="{7CE500E9-178B-4F48-B4F0-E64B7C8A882D}" dt="2021-11-29T21:25:11.740" v="2214" actId="478"/>
          <ac:spMkLst>
            <pc:docMk/>
            <pc:sldMk cId="2654224497" sldId="1153"/>
            <ac:spMk id="20482" creationId="{24C10FCD-F8AD-4239-A21D-B5F5DE5EC53E}"/>
          </ac:spMkLst>
        </pc:spChg>
        <pc:spChg chg="del">
          <ac:chgData name="Dario Massabò" userId="7c436341-e331-499b-9f2a-6567a4368048" providerId="ADAL" clId="{7CE500E9-178B-4F48-B4F0-E64B7C8A882D}" dt="2021-11-29T21:25:10.220" v="2213" actId="478"/>
          <ac:spMkLst>
            <pc:docMk/>
            <pc:sldMk cId="2654224497" sldId="1153"/>
            <ac:spMk id="20483" creationId="{8B34E56A-2CBB-4892-8F3C-771C4BA76BA7}"/>
          </ac:spMkLst>
        </pc:spChg>
        <pc:spChg chg="mod">
          <ac:chgData name="Dario Massabò" userId="7c436341-e331-499b-9f2a-6567a4368048" providerId="ADAL" clId="{7CE500E9-178B-4F48-B4F0-E64B7C8A882D}" dt="2021-11-29T21:25:01.652" v="2209" actId="1076"/>
          <ac:spMkLst>
            <pc:docMk/>
            <pc:sldMk cId="2654224497" sldId="1153"/>
            <ac:spMk id="20485" creationId="{93212096-2A21-49B9-AECA-DCAF5B5C5450}"/>
          </ac:spMkLst>
        </pc:spChg>
        <pc:picChg chg="add del mod">
          <ac:chgData name="Dario Massabò" userId="7c436341-e331-499b-9f2a-6567a4368048" providerId="ADAL" clId="{7CE500E9-178B-4F48-B4F0-E64B7C8A882D}" dt="2021-11-29T21:42:13.936" v="2515" actId="478"/>
          <ac:picMkLst>
            <pc:docMk/>
            <pc:sldMk cId="2654224497" sldId="1153"/>
            <ac:picMk id="5122" creationId="{978B0A6B-9F0D-7149-A0B2-2368EBBF25DA}"/>
          </ac:picMkLst>
        </pc:picChg>
        <pc:picChg chg="mod">
          <ac:chgData name="Dario Massabò" userId="7c436341-e331-499b-9f2a-6567a4368048" providerId="ADAL" clId="{7CE500E9-178B-4F48-B4F0-E64B7C8A882D}" dt="2021-11-29T21:25:08.694" v="2212" actId="1076"/>
          <ac:picMkLst>
            <pc:docMk/>
            <pc:sldMk cId="2654224497" sldId="1153"/>
            <ac:picMk id="9218" creationId="{2805F68F-3785-4DE2-9EB2-97645E33FB1D}"/>
          </ac:picMkLst>
        </pc:picChg>
        <pc:picChg chg="del mod">
          <ac:chgData name="Dario Massabò" userId="7c436341-e331-499b-9f2a-6567a4368048" providerId="ADAL" clId="{7CE500E9-178B-4F48-B4F0-E64B7C8A882D}" dt="2021-11-29T21:25:05.699" v="2211" actId="478"/>
          <ac:picMkLst>
            <pc:docMk/>
            <pc:sldMk cId="2654224497" sldId="1153"/>
            <ac:picMk id="20484" creationId="{78C045C9-AAED-4906-B9B0-E2902B65D2B6}"/>
          </ac:picMkLst>
        </pc:picChg>
      </pc:sldChg>
      <pc:sldChg chg="addSp delSp modSp add mod ord">
        <pc:chgData name="Dario Massabò" userId="7c436341-e331-499b-9f2a-6567a4368048" providerId="ADAL" clId="{7CE500E9-178B-4F48-B4F0-E64B7C8A882D}" dt="2021-11-29T21:34:34.346" v="2375" actId="1076"/>
        <pc:sldMkLst>
          <pc:docMk/>
          <pc:sldMk cId="701278566" sldId="1154"/>
        </pc:sldMkLst>
        <pc:spChg chg="mod">
          <ac:chgData name="Dario Massabò" userId="7c436341-e331-499b-9f2a-6567a4368048" providerId="ADAL" clId="{7CE500E9-178B-4F48-B4F0-E64B7C8A882D}" dt="2021-11-29T21:28:51.450" v="2336" actId="1076"/>
          <ac:spMkLst>
            <pc:docMk/>
            <pc:sldMk cId="701278566" sldId="1154"/>
            <ac:spMk id="27" creationId="{F142C6A0-65AB-4320-9DCC-8F9546D8507B}"/>
          </ac:spMkLst>
        </pc:spChg>
        <pc:spChg chg="mod">
          <ac:chgData name="Dario Massabò" userId="7c436341-e331-499b-9f2a-6567a4368048" providerId="ADAL" clId="{7CE500E9-178B-4F48-B4F0-E64B7C8A882D}" dt="2021-11-29T21:28:51.450" v="2336" actId="1076"/>
          <ac:spMkLst>
            <pc:docMk/>
            <pc:sldMk cId="701278566" sldId="1154"/>
            <ac:spMk id="28" creationId="{24C9DBD0-D7EE-4ADD-8C86-F02B1A6BA4ED}"/>
          </ac:spMkLst>
        </pc:spChg>
        <pc:spChg chg="mod">
          <ac:chgData name="Dario Massabò" userId="7c436341-e331-499b-9f2a-6567a4368048" providerId="ADAL" clId="{7CE500E9-178B-4F48-B4F0-E64B7C8A882D}" dt="2021-11-29T21:28:51.450" v="2336" actId="1076"/>
          <ac:spMkLst>
            <pc:docMk/>
            <pc:sldMk cId="701278566" sldId="1154"/>
            <ac:spMk id="30" creationId="{5F7FEB5E-B89D-49F3-A1A0-BF78B12F94D2}"/>
          </ac:spMkLst>
        </pc:spChg>
        <pc:spChg chg="mod">
          <ac:chgData name="Dario Massabò" userId="7c436341-e331-499b-9f2a-6567a4368048" providerId="ADAL" clId="{7CE500E9-178B-4F48-B4F0-E64B7C8A882D}" dt="2021-11-29T21:28:51.450" v="2336" actId="1076"/>
          <ac:spMkLst>
            <pc:docMk/>
            <pc:sldMk cId="701278566" sldId="1154"/>
            <ac:spMk id="32" creationId="{AB19FE91-57F8-4E8F-B9AD-97EAA5C54E46}"/>
          </ac:spMkLst>
        </pc:spChg>
        <pc:spChg chg="mod">
          <ac:chgData name="Dario Massabò" userId="7c436341-e331-499b-9f2a-6567a4368048" providerId="ADAL" clId="{7CE500E9-178B-4F48-B4F0-E64B7C8A882D}" dt="2021-11-29T21:28:51.450" v="2336" actId="1076"/>
          <ac:spMkLst>
            <pc:docMk/>
            <pc:sldMk cId="701278566" sldId="1154"/>
            <ac:spMk id="42" creationId="{FF9246D2-1FAD-4FBF-B01B-40E06BE211D8}"/>
          </ac:spMkLst>
        </pc:spChg>
        <pc:spChg chg="mod">
          <ac:chgData name="Dario Massabò" userId="7c436341-e331-499b-9f2a-6567a4368048" providerId="ADAL" clId="{7CE500E9-178B-4F48-B4F0-E64B7C8A882D}" dt="2021-11-29T21:28:51.450" v="2336" actId="1076"/>
          <ac:spMkLst>
            <pc:docMk/>
            <pc:sldMk cId="701278566" sldId="1154"/>
            <ac:spMk id="44" creationId="{B5360007-7DE4-4234-886B-5B2193CA98E7}"/>
          </ac:spMkLst>
        </pc:spChg>
        <pc:spChg chg="mod">
          <ac:chgData name="Dario Massabò" userId="7c436341-e331-499b-9f2a-6567a4368048" providerId="ADAL" clId="{7CE500E9-178B-4F48-B4F0-E64B7C8A882D}" dt="2021-11-29T21:28:51.450" v="2336" actId="1076"/>
          <ac:spMkLst>
            <pc:docMk/>
            <pc:sldMk cId="701278566" sldId="1154"/>
            <ac:spMk id="48" creationId="{5841A7F5-F52B-4A3B-810A-1513D03A51E0}"/>
          </ac:spMkLst>
        </pc:spChg>
        <pc:spChg chg="mod">
          <ac:chgData name="Dario Massabò" userId="7c436341-e331-499b-9f2a-6567a4368048" providerId="ADAL" clId="{7CE500E9-178B-4F48-B4F0-E64B7C8A882D}" dt="2021-11-29T21:28:51.450" v="2336" actId="1076"/>
          <ac:spMkLst>
            <pc:docMk/>
            <pc:sldMk cId="701278566" sldId="1154"/>
            <ac:spMk id="49" creationId="{2B43171A-AD0E-423F-A9A2-E856F883FD89}"/>
          </ac:spMkLst>
        </pc:spChg>
        <pc:spChg chg="mod">
          <ac:chgData name="Dario Massabò" userId="7c436341-e331-499b-9f2a-6567a4368048" providerId="ADAL" clId="{7CE500E9-178B-4F48-B4F0-E64B7C8A882D}" dt="2021-11-29T21:28:51.450" v="2336" actId="1076"/>
          <ac:spMkLst>
            <pc:docMk/>
            <pc:sldMk cId="701278566" sldId="1154"/>
            <ac:spMk id="51" creationId="{1720FBB5-E035-4F8C-BF3D-CC5738FC9413}"/>
          </ac:spMkLst>
        </pc:spChg>
        <pc:spChg chg="mod">
          <ac:chgData name="Dario Massabò" userId="7c436341-e331-499b-9f2a-6567a4368048" providerId="ADAL" clId="{7CE500E9-178B-4F48-B4F0-E64B7C8A882D}" dt="2021-11-29T21:28:51.450" v="2336" actId="1076"/>
          <ac:spMkLst>
            <pc:docMk/>
            <pc:sldMk cId="701278566" sldId="1154"/>
            <ac:spMk id="52" creationId="{A8FCDCA3-8BB2-449E-AF27-06EEBEC423A2}"/>
          </ac:spMkLst>
        </pc:spChg>
        <pc:spChg chg="add mod">
          <ac:chgData name="Dario Massabò" userId="7c436341-e331-499b-9f2a-6567a4368048" providerId="ADAL" clId="{7CE500E9-178B-4F48-B4F0-E64B7C8A882D}" dt="2021-11-29T21:34:34.346" v="2375" actId="1076"/>
          <ac:spMkLst>
            <pc:docMk/>
            <pc:sldMk cId="701278566" sldId="1154"/>
            <ac:spMk id="53" creationId="{873372FE-79AD-F944-B857-8E7FA20B72BB}"/>
          </ac:spMkLst>
        </pc:spChg>
        <pc:spChg chg="add mod">
          <ac:chgData name="Dario Massabò" userId="7c436341-e331-499b-9f2a-6567a4368048" providerId="ADAL" clId="{7CE500E9-178B-4F48-B4F0-E64B7C8A882D}" dt="2021-11-29T21:31:58.978" v="2370"/>
          <ac:spMkLst>
            <pc:docMk/>
            <pc:sldMk cId="701278566" sldId="1154"/>
            <ac:spMk id="54" creationId="{58317ED6-CCC6-6B4C-B558-EB82085B2DE6}"/>
          </ac:spMkLst>
        </pc:spChg>
        <pc:spChg chg="mod">
          <ac:chgData name="Dario Massabò" userId="7c436341-e331-499b-9f2a-6567a4368048" providerId="ADAL" clId="{7CE500E9-178B-4F48-B4F0-E64B7C8A882D}" dt="2021-11-29T21:28:51.450" v="2336" actId="1076"/>
          <ac:spMkLst>
            <pc:docMk/>
            <pc:sldMk cId="701278566" sldId="1154"/>
            <ac:spMk id="58" creationId="{A0089C67-E6A4-4D1A-83BD-835779C494A2}"/>
          </ac:spMkLst>
        </pc:spChg>
        <pc:spChg chg="mod">
          <ac:chgData name="Dario Massabò" userId="7c436341-e331-499b-9f2a-6567a4368048" providerId="ADAL" clId="{7CE500E9-178B-4F48-B4F0-E64B7C8A882D}" dt="2021-11-29T21:28:51.450" v="2336" actId="1076"/>
          <ac:spMkLst>
            <pc:docMk/>
            <pc:sldMk cId="701278566" sldId="1154"/>
            <ac:spMk id="59" creationId="{1E200848-5819-4937-93DC-381EAB7FEAA7}"/>
          </ac:spMkLst>
        </pc:spChg>
        <pc:spChg chg="mod">
          <ac:chgData name="Dario Massabò" userId="7c436341-e331-499b-9f2a-6567a4368048" providerId="ADAL" clId="{7CE500E9-178B-4F48-B4F0-E64B7C8A882D}" dt="2021-11-29T21:28:51.450" v="2336" actId="1076"/>
          <ac:spMkLst>
            <pc:docMk/>
            <pc:sldMk cId="701278566" sldId="1154"/>
            <ac:spMk id="60" creationId="{6CFA8120-EBC7-4131-8FF6-BC3D44B4F614}"/>
          </ac:spMkLst>
        </pc:spChg>
        <pc:spChg chg="mod">
          <ac:chgData name="Dario Massabò" userId="7c436341-e331-499b-9f2a-6567a4368048" providerId="ADAL" clId="{7CE500E9-178B-4F48-B4F0-E64B7C8A882D}" dt="2021-11-29T21:28:51.450" v="2336" actId="1076"/>
          <ac:spMkLst>
            <pc:docMk/>
            <pc:sldMk cId="701278566" sldId="1154"/>
            <ac:spMk id="61" creationId="{C44DCC07-3268-4D73-B6F5-4B71F27BC67B}"/>
          </ac:spMkLst>
        </pc:spChg>
        <pc:spChg chg="mod">
          <ac:chgData name="Dario Massabò" userId="7c436341-e331-499b-9f2a-6567a4368048" providerId="ADAL" clId="{7CE500E9-178B-4F48-B4F0-E64B7C8A882D}" dt="2021-11-29T21:28:51.450" v="2336" actId="1076"/>
          <ac:spMkLst>
            <pc:docMk/>
            <pc:sldMk cId="701278566" sldId="1154"/>
            <ac:spMk id="62" creationId="{C00A2410-1617-4809-8654-1FFE755BC661}"/>
          </ac:spMkLst>
        </pc:spChg>
        <pc:spChg chg="mod">
          <ac:chgData name="Dario Massabò" userId="7c436341-e331-499b-9f2a-6567a4368048" providerId="ADAL" clId="{7CE500E9-178B-4F48-B4F0-E64B7C8A882D}" dt="2021-11-29T21:28:51.450" v="2336" actId="1076"/>
          <ac:spMkLst>
            <pc:docMk/>
            <pc:sldMk cId="701278566" sldId="1154"/>
            <ac:spMk id="63" creationId="{6B3398A0-6739-4546-9B86-3BF14A080798}"/>
          </ac:spMkLst>
        </pc:spChg>
        <pc:spChg chg="mod">
          <ac:chgData name="Dario Massabò" userId="7c436341-e331-499b-9f2a-6567a4368048" providerId="ADAL" clId="{7CE500E9-178B-4F48-B4F0-E64B7C8A882D}" dt="2021-11-29T21:28:51.450" v="2336" actId="1076"/>
          <ac:spMkLst>
            <pc:docMk/>
            <pc:sldMk cId="701278566" sldId="1154"/>
            <ac:spMk id="64" creationId="{057195F2-37F0-4814-A877-CACD7D445D25}"/>
          </ac:spMkLst>
        </pc:spChg>
        <pc:spChg chg="mod">
          <ac:chgData name="Dario Massabò" userId="7c436341-e331-499b-9f2a-6567a4368048" providerId="ADAL" clId="{7CE500E9-178B-4F48-B4F0-E64B7C8A882D}" dt="2021-11-29T21:28:51.450" v="2336" actId="1076"/>
          <ac:spMkLst>
            <pc:docMk/>
            <pc:sldMk cId="701278566" sldId="1154"/>
            <ac:spMk id="67" creationId="{56B2412D-1EBF-48E8-B3DB-689F253762DE}"/>
          </ac:spMkLst>
        </pc:spChg>
        <pc:spChg chg="mod">
          <ac:chgData name="Dario Massabò" userId="7c436341-e331-499b-9f2a-6567a4368048" providerId="ADAL" clId="{7CE500E9-178B-4F48-B4F0-E64B7C8A882D}" dt="2021-11-29T21:28:51.450" v="2336" actId="1076"/>
          <ac:spMkLst>
            <pc:docMk/>
            <pc:sldMk cId="701278566" sldId="1154"/>
            <ac:spMk id="68" creationId="{3DBD52EA-4A1A-438B-BBB3-E95314801C6E}"/>
          </ac:spMkLst>
        </pc:spChg>
        <pc:spChg chg="mod">
          <ac:chgData name="Dario Massabò" userId="7c436341-e331-499b-9f2a-6567a4368048" providerId="ADAL" clId="{7CE500E9-178B-4F48-B4F0-E64B7C8A882D}" dt="2021-11-29T21:28:51.450" v="2336" actId="1076"/>
          <ac:spMkLst>
            <pc:docMk/>
            <pc:sldMk cId="701278566" sldId="1154"/>
            <ac:spMk id="70" creationId="{0EA2CC6F-E508-4EAF-8CDC-B7A6FD550A80}"/>
          </ac:spMkLst>
        </pc:spChg>
        <pc:spChg chg="mod">
          <ac:chgData name="Dario Massabò" userId="7c436341-e331-499b-9f2a-6567a4368048" providerId="ADAL" clId="{7CE500E9-178B-4F48-B4F0-E64B7C8A882D}" dt="2021-11-29T21:28:51.450" v="2336" actId="1076"/>
          <ac:spMkLst>
            <pc:docMk/>
            <pc:sldMk cId="701278566" sldId="1154"/>
            <ac:spMk id="71" creationId="{3CDB26D6-9DAA-4F50-BB5F-39BBE0CF94AF}"/>
          </ac:spMkLst>
        </pc:spChg>
        <pc:spChg chg="mod">
          <ac:chgData name="Dario Massabò" userId="7c436341-e331-499b-9f2a-6567a4368048" providerId="ADAL" clId="{7CE500E9-178B-4F48-B4F0-E64B7C8A882D}" dt="2021-11-29T21:28:51.450" v="2336" actId="1076"/>
          <ac:spMkLst>
            <pc:docMk/>
            <pc:sldMk cId="701278566" sldId="1154"/>
            <ac:spMk id="89" creationId="{5CC717DA-D597-4BAE-9FA3-086DCE7BEFEE}"/>
          </ac:spMkLst>
        </pc:spChg>
        <pc:spChg chg="mod">
          <ac:chgData name="Dario Massabò" userId="7c436341-e331-499b-9f2a-6567a4368048" providerId="ADAL" clId="{7CE500E9-178B-4F48-B4F0-E64B7C8A882D}" dt="2021-11-29T21:28:51.450" v="2336" actId="1076"/>
          <ac:spMkLst>
            <pc:docMk/>
            <pc:sldMk cId="701278566" sldId="1154"/>
            <ac:spMk id="90" creationId="{D19B7BBC-83B1-4D2C-8BD0-7E8918E63485}"/>
          </ac:spMkLst>
        </pc:spChg>
        <pc:spChg chg="del">
          <ac:chgData name="Dario Massabò" userId="7c436341-e331-499b-9f2a-6567a4368048" providerId="ADAL" clId="{7CE500E9-178B-4F48-B4F0-E64B7C8A882D}" dt="2021-11-29T21:26:49.684" v="2268" actId="478"/>
          <ac:spMkLst>
            <pc:docMk/>
            <pc:sldMk cId="701278566" sldId="1154"/>
            <ac:spMk id="22530" creationId="{61B81B2C-3840-4BF9-A28B-0BFDDB12A101}"/>
          </ac:spMkLst>
        </pc:spChg>
        <pc:spChg chg="del">
          <ac:chgData name="Dario Massabò" userId="7c436341-e331-499b-9f2a-6567a4368048" providerId="ADAL" clId="{7CE500E9-178B-4F48-B4F0-E64B7C8A882D}" dt="2021-11-29T21:26:50.844" v="2269" actId="478"/>
          <ac:spMkLst>
            <pc:docMk/>
            <pc:sldMk cId="701278566" sldId="1154"/>
            <ac:spMk id="22531" creationId="{C46B08E8-7CF7-4F0C-8E5E-4766E23AE8E0}"/>
          </ac:spMkLst>
        </pc:spChg>
        <pc:spChg chg="mod">
          <ac:chgData name="Dario Massabò" userId="7c436341-e331-499b-9f2a-6567a4368048" providerId="ADAL" clId="{7CE500E9-178B-4F48-B4F0-E64B7C8A882D}" dt="2021-11-29T21:29:21.588" v="2356" actId="20577"/>
          <ac:spMkLst>
            <pc:docMk/>
            <pc:sldMk cId="701278566" sldId="1154"/>
            <ac:spMk id="22532" creationId="{B627EDE4-5BA6-4DE5-86BD-9D4B9058B97B}"/>
          </ac:spMkLst>
        </pc:spChg>
        <pc:spChg chg="mod">
          <ac:chgData name="Dario Massabò" userId="7c436341-e331-499b-9f2a-6567a4368048" providerId="ADAL" clId="{7CE500E9-178B-4F48-B4F0-E64B7C8A882D}" dt="2021-11-29T21:29:29.510" v="2357" actId="2711"/>
          <ac:spMkLst>
            <pc:docMk/>
            <pc:sldMk cId="701278566" sldId="1154"/>
            <ac:spMk id="22548" creationId="{8F419F16-9689-4886-9214-396B73A98739}"/>
          </ac:spMkLst>
        </pc:spChg>
        <pc:grpChg chg="mod">
          <ac:chgData name="Dario Massabò" userId="7c436341-e331-499b-9f2a-6567a4368048" providerId="ADAL" clId="{7CE500E9-178B-4F48-B4F0-E64B7C8A882D}" dt="2021-11-29T21:28:51.450" v="2336" actId="1076"/>
          <ac:grpSpMkLst>
            <pc:docMk/>
            <pc:sldMk cId="701278566" sldId="1154"/>
            <ac:grpSpMk id="22533" creationId="{31C4592F-2B6F-418A-8EAD-A0FB2B542C2B}"/>
          </ac:grpSpMkLst>
        </pc:grpChg>
        <pc:grpChg chg="mod">
          <ac:chgData name="Dario Massabò" userId="7c436341-e331-499b-9f2a-6567a4368048" providerId="ADAL" clId="{7CE500E9-178B-4F48-B4F0-E64B7C8A882D}" dt="2021-11-29T21:28:51.450" v="2336" actId="1076"/>
          <ac:grpSpMkLst>
            <pc:docMk/>
            <pc:sldMk cId="701278566" sldId="1154"/>
            <ac:grpSpMk id="22534" creationId="{47CBC791-9313-444C-9142-0C34C28973DA}"/>
          </ac:grpSpMkLst>
        </pc:grpChg>
        <pc:grpChg chg="mod">
          <ac:chgData name="Dario Massabò" userId="7c436341-e331-499b-9f2a-6567a4368048" providerId="ADAL" clId="{7CE500E9-178B-4F48-B4F0-E64B7C8A882D}" dt="2021-11-29T21:28:51.450" v="2336" actId="1076"/>
          <ac:grpSpMkLst>
            <pc:docMk/>
            <pc:sldMk cId="701278566" sldId="1154"/>
            <ac:grpSpMk id="22535" creationId="{AE9DF9F2-F2F0-48EE-AA4C-8DF50D6C0401}"/>
          </ac:grpSpMkLst>
        </pc:grpChg>
        <pc:grpChg chg="mod">
          <ac:chgData name="Dario Massabò" userId="7c436341-e331-499b-9f2a-6567a4368048" providerId="ADAL" clId="{7CE500E9-178B-4F48-B4F0-E64B7C8A882D}" dt="2021-11-29T21:28:51.450" v="2336" actId="1076"/>
          <ac:grpSpMkLst>
            <pc:docMk/>
            <pc:sldMk cId="701278566" sldId="1154"/>
            <ac:grpSpMk id="22547" creationId="{23B09EF2-168D-43B2-B8B2-F17142140938}"/>
          </ac:grpSpMkLst>
        </pc:grpChg>
        <pc:grpChg chg="mod">
          <ac:chgData name="Dario Massabò" userId="7c436341-e331-499b-9f2a-6567a4368048" providerId="ADAL" clId="{7CE500E9-178B-4F48-B4F0-E64B7C8A882D}" dt="2021-11-29T21:28:51.450" v="2336" actId="1076"/>
          <ac:grpSpMkLst>
            <pc:docMk/>
            <pc:sldMk cId="701278566" sldId="1154"/>
            <ac:grpSpMk id="22549" creationId="{6E55B3BE-03F8-41FD-BDC7-753DFADB5FE3}"/>
          </ac:grpSpMkLst>
        </pc:grpChg>
        <pc:grpChg chg="mod">
          <ac:chgData name="Dario Massabò" userId="7c436341-e331-499b-9f2a-6567a4368048" providerId="ADAL" clId="{7CE500E9-178B-4F48-B4F0-E64B7C8A882D}" dt="2021-11-29T21:28:51.450" v="2336" actId="1076"/>
          <ac:grpSpMkLst>
            <pc:docMk/>
            <pc:sldMk cId="701278566" sldId="1154"/>
            <ac:grpSpMk id="22550" creationId="{CA56E028-0F9D-486C-AB78-A5434314141F}"/>
          </ac:grpSpMkLst>
        </pc:grpChg>
        <pc:grpChg chg="mod">
          <ac:chgData name="Dario Massabò" userId="7c436341-e331-499b-9f2a-6567a4368048" providerId="ADAL" clId="{7CE500E9-178B-4F48-B4F0-E64B7C8A882D}" dt="2021-11-29T21:28:51.450" v="2336" actId="1076"/>
          <ac:grpSpMkLst>
            <pc:docMk/>
            <pc:sldMk cId="701278566" sldId="1154"/>
            <ac:grpSpMk id="22555" creationId="{67D69A30-518B-4924-9FCC-A3D599F8C865}"/>
          </ac:grpSpMkLst>
        </pc:grpChg>
        <pc:grpChg chg="mod">
          <ac:chgData name="Dario Massabò" userId="7c436341-e331-499b-9f2a-6567a4368048" providerId="ADAL" clId="{7CE500E9-178B-4F48-B4F0-E64B7C8A882D}" dt="2021-11-29T21:28:51.450" v="2336" actId="1076"/>
          <ac:grpSpMkLst>
            <pc:docMk/>
            <pc:sldMk cId="701278566" sldId="1154"/>
            <ac:grpSpMk id="22556" creationId="{EBBAAEDC-8F64-4F65-B8F5-1B5FAD6D2C1C}"/>
          </ac:grpSpMkLst>
        </pc:grpChg>
        <pc:grpChg chg="mod">
          <ac:chgData name="Dario Massabò" userId="7c436341-e331-499b-9f2a-6567a4368048" providerId="ADAL" clId="{7CE500E9-178B-4F48-B4F0-E64B7C8A882D}" dt="2021-11-29T21:28:51.450" v="2336" actId="1076"/>
          <ac:grpSpMkLst>
            <pc:docMk/>
            <pc:sldMk cId="701278566" sldId="1154"/>
            <ac:grpSpMk id="22557" creationId="{F0F93349-0603-4D35-8A1E-AA3A7040EB55}"/>
          </ac:grpSpMkLst>
        </pc:grpChg>
        <pc:grpChg chg="mod">
          <ac:chgData name="Dario Massabò" userId="7c436341-e331-499b-9f2a-6567a4368048" providerId="ADAL" clId="{7CE500E9-178B-4F48-B4F0-E64B7C8A882D}" dt="2021-11-29T21:28:51.450" v="2336" actId="1076"/>
          <ac:grpSpMkLst>
            <pc:docMk/>
            <pc:sldMk cId="701278566" sldId="1154"/>
            <ac:grpSpMk id="22564" creationId="{67620D99-F820-4921-A3BB-DBDADD6A9EC5}"/>
          </ac:grpSpMkLst>
        </pc:grpChg>
        <pc:grpChg chg="mod">
          <ac:chgData name="Dario Massabò" userId="7c436341-e331-499b-9f2a-6567a4368048" providerId="ADAL" clId="{7CE500E9-178B-4F48-B4F0-E64B7C8A882D}" dt="2021-11-29T21:28:51.450" v="2336" actId="1076"/>
          <ac:grpSpMkLst>
            <pc:docMk/>
            <pc:sldMk cId="701278566" sldId="1154"/>
            <ac:grpSpMk id="22565" creationId="{FAC2754B-6147-4422-AD1B-EC5E65B65172}"/>
          </ac:grpSpMkLst>
        </pc:grpChg>
        <pc:grpChg chg="mod">
          <ac:chgData name="Dario Massabò" userId="7c436341-e331-499b-9f2a-6567a4368048" providerId="ADAL" clId="{7CE500E9-178B-4F48-B4F0-E64B7C8A882D}" dt="2021-11-29T21:28:51.450" v="2336" actId="1076"/>
          <ac:grpSpMkLst>
            <pc:docMk/>
            <pc:sldMk cId="701278566" sldId="1154"/>
            <ac:grpSpMk id="22566" creationId="{47ABCFBE-F11C-4576-8E80-2F65FF1637EA}"/>
          </ac:grpSpMkLst>
        </pc:grpChg>
        <pc:grpChg chg="mod">
          <ac:chgData name="Dario Massabò" userId="7c436341-e331-499b-9f2a-6567a4368048" providerId="ADAL" clId="{7CE500E9-178B-4F48-B4F0-E64B7C8A882D}" dt="2021-11-29T21:28:51.450" v="2336" actId="1076"/>
          <ac:grpSpMkLst>
            <pc:docMk/>
            <pc:sldMk cId="701278566" sldId="1154"/>
            <ac:grpSpMk id="22573" creationId="{377408C3-2CD5-4A57-BDC7-516B24E34298}"/>
          </ac:grpSpMkLst>
        </pc:grpChg>
        <pc:grpChg chg="mod">
          <ac:chgData name="Dario Massabò" userId="7c436341-e331-499b-9f2a-6567a4368048" providerId="ADAL" clId="{7CE500E9-178B-4F48-B4F0-E64B7C8A882D}" dt="2021-11-29T21:28:51.450" v="2336" actId="1076"/>
          <ac:grpSpMkLst>
            <pc:docMk/>
            <pc:sldMk cId="701278566" sldId="1154"/>
            <ac:grpSpMk id="22574" creationId="{8DF534B0-77A7-41C4-9518-F29FBA3E4511}"/>
          </ac:grpSpMkLst>
        </pc:grpChg>
        <pc:cxnChg chg="mod">
          <ac:chgData name="Dario Massabò" userId="7c436341-e331-499b-9f2a-6567a4368048" providerId="ADAL" clId="{7CE500E9-178B-4F48-B4F0-E64B7C8A882D}" dt="2021-11-29T21:28:51.450" v="2336" actId="1076"/>
          <ac:cxnSpMkLst>
            <pc:docMk/>
            <pc:sldMk cId="701278566" sldId="1154"/>
            <ac:cxnSpMk id="29" creationId="{E87F077D-8B3D-4671-A255-C65783BA7141}"/>
          </ac:cxnSpMkLst>
        </pc:cxnChg>
        <pc:cxnChg chg="mod">
          <ac:chgData name="Dario Massabò" userId="7c436341-e331-499b-9f2a-6567a4368048" providerId="ADAL" clId="{7CE500E9-178B-4F48-B4F0-E64B7C8A882D}" dt="2021-11-29T21:28:51.450" v="2336" actId="1076"/>
          <ac:cxnSpMkLst>
            <pc:docMk/>
            <pc:sldMk cId="701278566" sldId="1154"/>
            <ac:cxnSpMk id="31" creationId="{1066E87C-F689-4E70-84EA-4C3419922815}"/>
          </ac:cxnSpMkLst>
        </pc:cxnChg>
        <pc:cxnChg chg="mod">
          <ac:chgData name="Dario Massabò" userId="7c436341-e331-499b-9f2a-6567a4368048" providerId="ADAL" clId="{7CE500E9-178B-4F48-B4F0-E64B7C8A882D}" dt="2021-11-29T21:28:51.450" v="2336" actId="1076"/>
          <ac:cxnSpMkLst>
            <pc:docMk/>
            <pc:sldMk cId="701278566" sldId="1154"/>
            <ac:cxnSpMk id="65" creationId="{C503FFC6-E104-4445-B6E8-EEEA13EC2AC1}"/>
          </ac:cxnSpMkLst>
        </pc:cxnChg>
        <pc:cxnChg chg="mod">
          <ac:chgData name="Dario Massabò" userId="7c436341-e331-499b-9f2a-6567a4368048" providerId="ADAL" clId="{7CE500E9-178B-4F48-B4F0-E64B7C8A882D}" dt="2021-11-29T21:28:51.450" v="2336" actId="1076"/>
          <ac:cxnSpMkLst>
            <pc:docMk/>
            <pc:sldMk cId="701278566" sldId="1154"/>
            <ac:cxnSpMk id="73" creationId="{4CFBDAB5-F91F-457C-9167-8483CB3AF93C}"/>
          </ac:cxnSpMkLst>
        </pc:cxnChg>
        <pc:cxnChg chg="mod">
          <ac:chgData name="Dario Massabò" userId="7c436341-e331-499b-9f2a-6567a4368048" providerId="ADAL" clId="{7CE500E9-178B-4F48-B4F0-E64B7C8A882D}" dt="2021-11-29T21:28:51.450" v="2336" actId="1076"/>
          <ac:cxnSpMkLst>
            <pc:docMk/>
            <pc:sldMk cId="701278566" sldId="1154"/>
            <ac:cxnSpMk id="77" creationId="{C9E198A1-F35F-4201-944C-064030CA2565}"/>
          </ac:cxnSpMkLst>
        </pc:cxnChg>
        <pc:cxnChg chg="mod">
          <ac:chgData name="Dario Massabò" userId="7c436341-e331-499b-9f2a-6567a4368048" providerId="ADAL" clId="{7CE500E9-178B-4F48-B4F0-E64B7C8A882D}" dt="2021-11-29T21:28:51.450" v="2336" actId="1076"/>
          <ac:cxnSpMkLst>
            <pc:docMk/>
            <pc:sldMk cId="701278566" sldId="1154"/>
            <ac:cxnSpMk id="78" creationId="{C2DC6945-B1DB-49D1-B0C5-ABEA40593D33}"/>
          </ac:cxnSpMkLst>
        </pc:cxnChg>
        <pc:cxnChg chg="mod">
          <ac:chgData name="Dario Massabò" userId="7c436341-e331-499b-9f2a-6567a4368048" providerId="ADAL" clId="{7CE500E9-178B-4F48-B4F0-E64B7C8A882D}" dt="2021-11-29T21:28:51.450" v="2336" actId="1076"/>
          <ac:cxnSpMkLst>
            <pc:docMk/>
            <pc:sldMk cId="701278566" sldId="1154"/>
            <ac:cxnSpMk id="79" creationId="{77CCE603-FA25-46A8-B9D3-7174746D42E8}"/>
          </ac:cxnSpMkLst>
        </pc:cxnChg>
        <pc:cxnChg chg="mod">
          <ac:chgData name="Dario Massabò" userId="7c436341-e331-499b-9f2a-6567a4368048" providerId="ADAL" clId="{7CE500E9-178B-4F48-B4F0-E64B7C8A882D}" dt="2021-11-29T21:28:51.450" v="2336" actId="1076"/>
          <ac:cxnSpMkLst>
            <pc:docMk/>
            <pc:sldMk cId="701278566" sldId="1154"/>
            <ac:cxnSpMk id="80" creationId="{888831FE-71B3-418C-8657-3D6F6598B11D}"/>
          </ac:cxnSpMkLst>
        </pc:cxnChg>
        <pc:cxnChg chg="mod">
          <ac:chgData name="Dario Massabò" userId="7c436341-e331-499b-9f2a-6567a4368048" providerId="ADAL" clId="{7CE500E9-178B-4F48-B4F0-E64B7C8A882D}" dt="2021-11-29T21:28:51.450" v="2336" actId="1076"/>
          <ac:cxnSpMkLst>
            <pc:docMk/>
            <pc:sldMk cId="701278566" sldId="1154"/>
            <ac:cxnSpMk id="92" creationId="{1B7CFC3C-4160-4999-82BA-46F730161752}"/>
          </ac:cxnSpMkLst>
        </pc:cxnChg>
        <pc:cxnChg chg="mod">
          <ac:chgData name="Dario Massabò" userId="7c436341-e331-499b-9f2a-6567a4368048" providerId="ADAL" clId="{7CE500E9-178B-4F48-B4F0-E64B7C8A882D}" dt="2021-11-29T21:28:51.450" v="2336" actId="1076"/>
          <ac:cxnSpMkLst>
            <pc:docMk/>
            <pc:sldMk cId="701278566" sldId="1154"/>
            <ac:cxnSpMk id="95" creationId="{CAEBA702-12C3-467D-9D2D-47781DD9D670}"/>
          </ac:cxnSpMkLst>
        </pc:cxnChg>
      </pc:sldChg>
      <pc:sldChg chg="addSp delSp modSp add mod ord">
        <pc:chgData name="Dario Massabò" userId="7c436341-e331-499b-9f2a-6567a4368048" providerId="ADAL" clId="{7CE500E9-178B-4F48-B4F0-E64B7C8A882D}" dt="2021-11-29T22:02:06.073" v="2783" actId="1076"/>
        <pc:sldMkLst>
          <pc:docMk/>
          <pc:sldMk cId="1577694962" sldId="1155"/>
        </pc:sldMkLst>
        <pc:spChg chg="add mod">
          <ac:chgData name="Dario Massabò" userId="7c436341-e331-499b-9f2a-6567a4368048" providerId="ADAL" clId="{7CE500E9-178B-4F48-B4F0-E64B7C8A882D}" dt="2021-11-29T21:32:02.136" v="2371"/>
          <ac:spMkLst>
            <pc:docMk/>
            <pc:sldMk cId="1577694962" sldId="1155"/>
            <ac:spMk id="7" creationId="{3FA9C928-CA0D-6C4B-926B-B6BD0022265B}"/>
          </ac:spMkLst>
        </pc:spChg>
        <pc:spChg chg="mod">
          <ac:chgData name="Dario Massabò" userId="7c436341-e331-499b-9f2a-6567a4368048" providerId="ADAL" clId="{7CE500E9-178B-4F48-B4F0-E64B7C8A882D}" dt="2021-11-29T22:01:43.451" v="2782" actId="1076"/>
          <ac:spMkLst>
            <pc:docMk/>
            <pc:sldMk cId="1577694962" sldId="1155"/>
            <ac:spMk id="10" creationId="{5A0063EB-A1F4-FF4F-BFA0-D80614EFC242}"/>
          </ac:spMkLst>
        </pc:spChg>
        <pc:spChg chg="mod">
          <ac:chgData name="Dario Massabò" userId="7c436341-e331-499b-9f2a-6567a4368048" providerId="ADAL" clId="{7CE500E9-178B-4F48-B4F0-E64B7C8A882D}" dt="2021-11-29T22:01:43.451" v="2782" actId="1076"/>
          <ac:spMkLst>
            <pc:docMk/>
            <pc:sldMk cId="1577694962" sldId="1155"/>
            <ac:spMk id="11" creationId="{26CE6FEF-A2CA-FE48-81AF-2E22502E741B}"/>
          </ac:spMkLst>
        </pc:spChg>
        <pc:spChg chg="mod">
          <ac:chgData name="Dario Massabò" userId="7c436341-e331-499b-9f2a-6567a4368048" providerId="ADAL" clId="{7CE500E9-178B-4F48-B4F0-E64B7C8A882D}" dt="2021-11-29T22:01:43.451" v="2782" actId="1076"/>
          <ac:spMkLst>
            <pc:docMk/>
            <pc:sldMk cId="1577694962" sldId="1155"/>
            <ac:spMk id="12" creationId="{AFBB4B64-173B-CF4C-93D9-D079F94EC016}"/>
          </ac:spMkLst>
        </pc:spChg>
        <pc:spChg chg="mod">
          <ac:chgData name="Dario Massabò" userId="7c436341-e331-499b-9f2a-6567a4368048" providerId="ADAL" clId="{7CE500E9-178B-4F48-B4F0-E64B7C8A882D}" dt="2021-11-29T22:01:43.451" v="2782" actId="1076"/>
          <ac:spMkLst>
            <pc:docMk/>
            <pc:sldMk cId="1577694962" sldId="1155"/>
            <ac:spMk id="13" creationId="{A3D7EED1-368F-AD45-BF8F-91424B478E29}"/>
          </ac:spMkLst>
        </pc:spChg>
        <pc:spChg chg="mod">
          <ac:chgData name="Dario Massabò" userId="7c436341-e331-499b-9f2a-6567a4368048" providerId="ADAL" clId="{7CE500E9-178B-4F48-B4F0-E64B7C8A882D}" dt="2021-11-29T22:01:43.451" v="2782" actId="1076"/>
          <ac:spMkLst>
            <pc:docMk/>
            <pc:sldMk cId="1577694962" sldId="1155"/>
            <ac:spMk id="14" creationId="{7E7F449A-C4A3-4A4B-ADA4-10C21C1E7C2F}"/>
          </ac:spMkLst>
        </pc:spChg>
        <pc:spChg chg="mod">
          <ac:chgData name="Dario Massabò" userId="7c436341-e331-499b-9f2a-6567a4368048" providerId="ADAL" clId="{7CE500E9-178B-4F48-B4F0-E64B7C8A882D}" dt="2021-11-29T22:01:43.451" v="2782" actId="1076"/>
          <ac:spMkLst>
            <pc:docMk/>
            <pc:sldMk cId="1577694962" sldId="1155"/>
            <ac:spMk id="15" creationId="{E2ADA5A3-2203-2A49-B094-4B48C349CF95}"/>
          </ac:spMkLst>
        </pc:spChg>
        <pc:spChg chg="mod">
          <ac:chgData name="Dario Massabò" userId="7c436341-e331-499b-9f2a-6567a4368048" providerId="ADAL" clId="{7CE500E9-178B-4F48-B4F0-E64B7C8A882D}" dt="2021-11-29T22:01:43.451" v="2782" actId="1076"/>
          <ac:spMkLst>
            <pc:docMk/>
            <pc:sldMk cId="1577694962" sldId="1155"/>
            <ac:spMk id="27" creationId="{872C4073-3B4C-9741-98C4-F6C369D3DD7E}"/>
          </ac:spMkLst>
        </pc:spChg>
        <pc:spChg chg="mod">
          <ac:chgData name="Dario Massabò" userId="7c436341-e331-499b-9f2a-6567a4368048" providerId="ADAL" clId="{7CE500E9-178B-4F48-B4F0-E64B7C8A882D}" dt="2021-11-29T22:01:43.451" v="2782" actId="1076"/>
          <ac:spMkLst>
            <pc:docMk/>
            <pc:sldMk cId="1577694962" sldId="1155"/>
            <ac:spMk id="28" creationId="{95CA18E7-3B33-F84D-92EE-303086118A1A}"/>
          </ac:spMkLst>
        </pc:spChg>
        <pc:spChg chg="mod">
          <ac:chgData name="Dario Massabò" userId="7c436341-e331-499b-9f2a-6567a4368048" providerId="ADAL" clId="{7CE500E9-178B-4F48-B4F0-E64B7C8A882D}" dt="2021-11-29T22:01:43.451" v="2782" actId="1076"/>
          <ac:spMkLst>
            <pc:docMk/>
            <pc:sldMk cId="1577694962" sldId="1155"/>
            <ac:spMk id="36" creationId="{76476AC1-7258-894A-8884-3C122100B8A2}"/>
          </ac:spMkLst>
        </pc:spChg>
        <pc:spChg chg="mod">
          <ac:chgData name="Dario Massabò" userId="7c436341-e331-499b-9f2a-6567a4368048" providerId="ADAL" clId="{7CE500E9-178B-4F48-B4F0-E64B7C8A882D}" dt="2021-11-29T22:01:43.451" v="2782" actId="1076"/>
          <ac:spMkLst>
            <pc:docMk/>
            <pc:sldMk cId="1577694962" sldId="1155"/>
            <ac:spMk id="37" creationId="{E75B1010-BDBE-964F-A23C-6582DF099CF0}"/>
          </ac:spMkLst>
        </pc:spChg>
        <pc:spChg chg="del">
          <ac:chgData name="Dario Massabò" userId="7c436341-e331-499b-9f2a-6567a4368048" providerId="ADAL" clId="{7CE500E9-178B-4F48-B4F0-E64B7C8A882D}" dt="2021-11-29T21:26:54.340" v="2270" actId="478"/>
          <ac:spMkLst>
            <pc:docMk/>
            <pc:sldMk cId="1577694962" sldId="1155"/>
            <ac:spMk id="25602" creationId="{F5BD5F1A-2850-47D0-B6CC-FC0418FA360D}"/>
          </ac:spMkLst>
        </pc:spChg>
        <pc:spChg chg="del">
          <ac:chgData name="Dario Massabò" userId="7c436341-e331-499b-9f2a-6567a4368048" providerId="ADAL" clId="{7CE500E9-178B-4F48-B4F0-E64B7C8A882D}" dt="2021-11-29T21:26:55.988" v="2271" actId="478"/>
          <ac:spMkLst>
            <pc:docMk/>
            <pc:sldMk cId="1577694962" sldId="1155"/>
            <ac:spMk id="25603" creationId="{2E9009D0-5098-4069-B5EB-DC3D2B76A7EF}"/>
          </ac:spMkLst>
        </pc:spChg>
        <pc:spChg chg="mod">
          <ac:chgData name="Dario Massabò" userId="7c436341-e331-499b-9f2a-6567a4368048" providerId="ADAL" clId="{7CE500E9-178B-4F48-B4F0-E64B7C8A882D}" dt="2021-11-29T22:00:01.222" v="2762" actId="14100"/>
          <ac:spMkLst>
            <pc:docMk/>
            <pc:sldMk cId="1577694962" sldId="1155"/>
            <ac:spMk id="25604" creationId="{ACED5F61-5A22-4498-BD73-0461F8D3CE2C}"/>
          </ac:spMkLst>
        </pc:spChg>
        <pc:spChg chg="mod">
          <ac:chgData name="Dario Massabò" userId="7c436341-e331-499b-9f2a-6567a4368048" providerId="ADAL" clId="{7CE500E9-178B-4F48-B4F0-E64B7C8A882D}" dt="2021-11-29T22:01:41.455" v="2781" actId="1076"/>
          <ac:spMkLst>
            <pc:docMk/>
            <pc:sldMk cId="1577694962" sldId="1155"/>
            <ac:spMk id="25605" creationId="{77C0CC7B-076C-4E8B-914F-A86AF0249BD0}"/>
          </ac:spMkLst>
        </pc:spChg>
        <pc:grpChg chg="add mod">
          <ac:chgData name="Dario Massabò" userId="7c436341-e331-499b-9f2a-6567a4368048" providerId="ADAL" clId="{7CE500E9-178B-4F48-B4F0-E64B7C8A882D}" dt="2021-11-29T22:01:43.451" v="2782" actId="1076"/>
          <ac:grpSpMkLst>
            <pc:docMk/>
            <pc:sldMk cId="1577694962" sldId="1155"/>
            <ac:grpSpMk id="8" creationId="{1B562EFD-D85D-F14C-8FEC-5A298BA3C7C8}"/>
          </ac:grpSpMkLst>
        </pc:grpChg>
        <pc:grpChg chg="mod">
          <ac:chgData name="Dario Massabò" userId="7c436341-e331-499b-9f2a-6567a4368048" providerId="ADAL" clId="{7CE500E9-178B-4F48-B4F0-E64B7C8A882D}" dt="2021-11-29T22:01:43.451" v="2782" actId="1076"/>
          <ac:grpSpMkLst>
            <pc:docMk/>
            <pc:sldMk cId="1577694962" sldId="1155"/>
            <ac:grpSpMk id="9" creationId="{9D608288-7E3E-2442-BCFC-F2AADBEFD4C4}"/>
          </ac:grpSpMkLst>
        </pc:grpChg>
        <pc:grpChg chg="mod">
          <ac:chgData name="Dario Massabò" userId="7c436341-e331-499b-9f2a-6567a4368048" providerId="ADAL" clId="{7CE500E9-178B-4F48-B4F0-E64B7C8A882D}" dt="2021-11-29T22:01:43.451" v="2782" actId="1076"/>
          <ac:grpSpMkLst>
            <pc:docMk/>
            <pc:sldMk cId="1577694962" sldId="1155"/>
            <ac:grpSpMk id="17" creationId="{AE87BF07-0FDC-E64B-825B-B299CCDEFBBF}"/>
          </ac:grpSpMkLst>
        </pc:grpChg>
        <pc:grpChg chg="mod">
          <ac:chgData name="Dario Massabò" userId="7c436341-e331-499b-9f2a-6567a4368048" providerId="ADAL" clId="{7CE500E9-178B-4F48-B4F0-E64B7C8A882D}" dt="2021-11-29T22:01:43.451" v="2782" actId="1076"/>
          <ac:grpSpMkLst>
            <pc:docMk/>
            <pc:sldMk cId="1577694962" sldId="1155"/>
            <ac:grpSpMk id="18" creationId="{2781A73A-5ABE-B842-9A86-4B2D0D34BA14}"/>
          </ac:grpSpMkLst>
        </pc:grpChg>
        <pc:grpChg chg="mod">
          <ac:chgData name="Dario Massabò" userId="7c436341-e331-499b-9f2a-6567a4368048" providerId="ADAL" clId="{7CE500E9-178B-4F48-B4F0-E64B7C8A882D}" dt="2021-11-29T22:01:43.451" v="2782" actId="1076"/>
          <ac:grpSpMkLst>
            <pc:docMk/>
            <pc:sldMk cId="1577694962" sldId="1155"/>
            <ac:grpSpMk id="20" creationId="{9EE9228E-8923-1C4C-8374-3ADFBD540263}"/>
          </ac:grpSpMkLst>
        </pc:grpChg>
        <pc:grpChg chg="mod">
          <ac:chgData name="Dario Massabò" userId="7c436341-e331-499b-9f2a-6567a4368048" providerId="ADAL" clId="{7CE500E9-178B-4F48-B4F0-E64B7C8A882D}" dt="2021-11-29T22:01:43.451" v="2782" actId="1076"/>
          <ac:grpSpMkLst>
            <pc:docMk/>
            <pc:sldMk cId="1577694962" sldId="1155"/>
            <ac:grpSpMk id="22" creationId="{2436E3DA-1E95-7F47-8E80-6DC091BBFBBA}"/>
          </ac:grpSpMkLst>
        </pc:grpChg>
        <pc:grpChg chg="mod">
          <ac:chgData name="Dario Massabò" userId="7c436341-e331-499b-9f2a-6567a4368048" providerId="ADAL" clId="{7CE500E9-178B-4F48-B4F0-E64B7C8A882D}" dt="2021-11-29T22:01:43.451" v="2782" actId="1076"/>
          <ac:grpSpMkLst>
            <pc:docMk/>
            <pc:sldMk cId="1577694962" sldId="1155"/>
            <ac:grpSpMk id="29" creationId="{EC3D6A05-C9A4-2E47-91A8-2E8AC39FACA5}"/>
          </ac:grpSpMkLst>
        </pc:grpChg>
        <pc:grpChg chg="mod">
          <ac:chgData name="Dario Massabò" userId="7c436341-e331-499b-9f2a-6567a4368048" providerId="ADAL" clId="{7CE500E9-178B-4F48-B4F0-E64B7C8A882D}" dt="2021-11-29T22:01:43.451" v="2782" actId="1076"/>
          <ac:grpSpMkLst>
            <pc:docMk/>
            <pc:sldMk cId="1577694962" sldId="1155"/>
            <ac:grpSpMk id="31" creationId="{65B3F9DB-D4C6-A348-9BFF-C3636F4E21AC}"/>
          </ac:grpSpMkLst>
        </pc:grpChg>
        <pc:picChg chg="add mod">
          <ac:chgData name="Dario Massabò" userId="7c436341-e331-499b-9f2a-6567a4368048" providerId="ADAL" clId="{7CE500E9-178B-4F48-B4F0-E64B7C8A882D}" dt="2021-11-29T22:02:06.073" v="2783" actId="1076"/>
          <ac:picMkLst>
            <pc:docMk/>
            <pc:sldMk cId="1577694962" sldId="1155"/>
            <ac:picMk id="3074" creationId="{E0C814CB-14E2-064C-959E-C7A62DCBF7EE}"/>
          </ac:picMkLst>
        </pc:picChg>
        <pc:cxnChg chg="mod">
          <ac:chgData name="Dario Massabò" userId="7c436341-e331-499b-9f2a-6567a4368048" providerId="ADAL" clId="{7CE500E9-178B-4F48-B4F0-E64B7C8A882D}" dt="2021-11-29T22:01:43.451" v="2782" actId="1076"/>
          <ac:cxnSpMkLst>
            <pc:docMk/>
            <pc:sldMk cId="1577694962" sldId="1155"/>
            <ac:cxnSpMk id="16" creationId="{ABF9ACDC-24D6-9B4F-B9A0-A0A052BB22E6}"/>
          </ac:cxnSpMkLst>
        </pc:cxnChg>
        <pc:cxnChg chg="mod">
          <ac:chgData name="Dario Massabò" userId="7c436341-e331-499b-9f2a-6567a4368048" providerId="ADAL" clId="{7CE500E9-178B-4F48-B4F0-E64B7C8A882D}" dt="2021-11-29T22:01:43.451" v="2782" actId="1076"/>
          <ac:cxnSpMkLst>
            <pc:docMk/>
            <pc:sldMk cId="1577694962" sldId="1155"/>
            <ac:cxnSpMk id="19" creationId="{97AC79CC-2F3B-B043-A619-D9612CBEA298}"/>
          </ac:cxnSpMkLst>
        </pc:cxnChg>
        <pc:cxnChg chg="mod">
          <ac:chgData name="Dario Massabò" userId="7c436341-e331-499b-9f2a-6567a4368048" providerId="ADAL" clId="{7CE500E9-178B-4F48-B4F0-E64B7C8A882D}" dt="2021-11-29T22:01:43.451" v="2782" actId="1076"/>
          <ac:cxnSpMkLst>
            <pc:docMk/>
            <pc:sldMk cId="1577694962" sldId="1155"/>
            <ac:cxnSpMk id="21" creationId="{B06B0961-AE3A-354D-ADD3-0AAF04CCECEF}"/>
          </ac:cxnSpMkLst>
        </pc:cxnChg>
        <pc:cxnChg chg="mod">
          <ac:chgData name="Dario Massabò" userId="7c436341-e331-499b-9f2a-6567a4368048" providerId="ADAL" clId="{7CE500E9-178B-4F48-B4F0-E64B7C8A882D}" dt="2021-11-29T22:01:43.451" v="2782" actId="1076"/>
          <ac:cxnSpMkLst>
            <pc:docMk/>
            <pc:sldMk cId="1577694962" sldId="1155"/>
            <ac:cxnSpMk id="23" creationId="{2E2559B5-BDC3-8149-991D-343DACE264F4}"/>
          </ac:cxnSpMkLst>
        </pc:cxnChg>
        <pc:cxnChg chg="mod">
          <ac:chgData name="Dario Massabò" userId="7c436341-e331-499b-9f2a-6567a4368048" providerId="ADAL" clId="{7CE500E9-178B-4F48-B4F0-E64B7C8A882D}" dt="2021-11-29T22:01:43.451" v="2782" actId="1076"/>
          <ac:cxnSpMkLst>
            <pc:docMk/>
            <pc:sldMk cId="1577694962" sldId="1155"/>
            <ac:cxnSpMk id="24" creationId="{82A8AE98-08F3-E540-990C-A437AA66FE1F}"/>
          </ac:cxnSpMkLst>
        </pc:cxnChg>
        <pc:cxnChg chg="mod">
          <ac:chgData name="Dario Massabò" userId="7c436341-e331-499b-9f2a-6567a4368048" providerId="ADAL" clId="{7CE500E9-178B-4F48-B4F0-E64B7C8A882D}" dt="2021-11-29T22:01:43.451" v="2782" actId="1076"/>
          <ac:cxnSpMkLst>
            <pc:docMk/>
            <pc:sldMk cId="1577694962" sldId="1155"/>
            <ac:cxnSpMk id="25" creationId="{F5A182BC-5FD3-084E-8029-F7C106AC8A65}"/>
          </ac:cxnSpMkLst>
        </pc:cxnChg>
        <pc:cxnChg chg="mod">
          <ac:chgData name="Dario Massabò" userId="7c436341-e331-499b-9f2a-6567a4368048" providerId="ADAL" clId="{7CE500E9-178B-4F48-B4F0-E64B7C8A882D}" dt="2021-11-29T22:01:43.451" v="2782" actId="1076"/>
          <ac:cxnSpMkLst>
            <pc:docMk/>
            <pc:sldMk cId="1577694962" sldId="1155"/>
            <ac:cxnSpMk id="26" creationId="{B41AE026-8F20-0E4D-A299-C628E94899D5}"/>
          </ac:cxnSpMkLst>
        </pc:cxnChg>
        <pc:cxnChg chg="mod">
          <ac:chgData name="Dario Massabò" userId="7c436341-e331-499b-9f2a-6567a4368048" providerId="ADAL" clId="{7CE500E9-178B-4F48-B4F0-E64B7C8A882D}" dt="2021-11-29T22:01:43.451" v="2782" actId="1076"/>
          <ac:cxnSpMkLst>
            <pc:docMk/>
            <pc:sldMk cId="1577694962" sldId="1155"/>
            <ac:cxnSpMk id="30" creationId="{16018D46-9191-1D4F-8BD9-4078D7636442}"/>
          </ac:cxnSpMkLst>
        </pc:cxnChg>
        <pc:cxnChg chg="mod">
          <ac:chgData name="Dario Massabò" userId="7c436341-e331-499b-9f2a-6567a4368048" providerId="ADAL" clId="{7CE500E9-178B-4F48-B4F0-E64B7C8A882D}" dt="2021-11-29T22:01:43.451" v="2782" actId="1076"/>
          <ac:cxnSpMkLst>
            <pc:docMk/>
            <pc:sldMk cId="1577694962" sldId="1155"/>
            <ac:cxnSpMk id="32" creationId="{DF54A13B-1C5F-4947-AB49-1F4150856F44}"/>
          </ac:cxnSpMkLst>
        </pc:cxnChg>
        <pc:cxnChg chg="mod">
          <ac:chgData name="Dario Massabò" userId="7c436341-e331-499b-9f2a-6567a4368048" providerId="ADAL" clId="{7CE500E9-178B-4F48-B4F0-E64B7C8A882D}" dt="2021-11-29T22:01:43.451" v="2782" actId="1076"/>
          <ac:cxnSpMkLst>
            <pc:docMk/>
            <pc:sldMk cId="1577694962" sldId="1155"/>
            <ac:cxnSpMk id="33" creationId="{71503E68-A559-3B46-9120-60B2FCA9487B}"/>
          </ac:cxnSpMkLst>
        </pc:cxnChg>
        <pc:cxnChg chg="mod">
          <ac:chgData name="Dario Massabò" userId="7c436341-e331-499b-9f2a-6567a4368048" providerId="ADAL" clId="{7CE500E9-178B-4F48-B4F0-E64B7C8A882D}" dt="2021-11-29T22:01:43.451" v="2782" actId="1076"/>
          <ac:cxnSpMkLst>
            <pc:docMk/>
            <pc:sldMk cId="1577694962" sldId="1155"/>
            <ac:cxnSpMk id="34" creationId="{33AA4FD8-CA8B-9B47-ADD3-135BC4B8355D}"/>
          </ac:cxnSpMkLst>
        </pc:cxnChg>
        <pc:cxnChg chg="mod">
          <ac:chgData name="Dario Massabò" userId="7c436341-e331-499b-9f2a-6567a4368048" providerId="ADAL" clId="{7CE500E9-178B-4F48-B4F0-E64B7C8A882D}" dt="2021-11-29T22:01:43.451" v="2782" actId="1076"/>
          <ac:cxnSpMkLst>
            <pc:docMk/>
            <pc:sldMk cId="1577694962" sldId="1155"/>
            <ac:cxnSpMk id="35" creationId="{2C408533-6E0F-1444-B9C9-9F848840BE63}"/>
          </ac:cxnSpMkLst>
        </pc:cxnChg>
      </pc:sldChg>
      <pc:sldChg chg="addSp delSp modSp add del ord">
        <pc:chgData name="Dario Massabò" userId="7c436341-e331-499b-9f2a-6567a4368048" providerId="ADAL" clId="{7CE500E9-178B-4F48-B4F0-E64B7C8A882D}" dt="2021-11-29T22:03:59.114" v="2812" actId="2696"/>
        <pc:sldMkLst>
          <pc:docMk/>
          <pc:sldMk cId="558930506" sldId="1156"/>
        </pc:sldMkLst>
        <pc:spChg chg="add mod">
          <ac:chgData name="Dario Massabò" userId="7c436341-e331-499b-9f2a-6567a4368048" providerId="ADAL" clId="{7CE500E9-178B-4F48-B4F0-E64B7C8A882D}" dt="2021-11-29T21:32:04.724" v="2372"/>
          <ac:spMkLst>
            <pc:docMk/>
            <pc:sldMk cId="558930506" sldId="1156"/>
            <ac:spMk id="94" creationId="{066C656E-7817-FC46-BCC8-94EC97870224}"/>
          </ac:spMkLst>
        </pc:spChg>
        <pc:spChg chg="add mod">
          <ac:chgData name="Dario Massabò" userId="7c436341-e331-499b-9f2a-6567a4368048" providerId="ADAL" clId="{7CE500E9-178B-4F48-B4F0-E64B7C8A882D}" dt="2021-11-29T21:32:53.999" v="2373"/>
          <ac:spMkLst>
            <pc:docMk/>
            <pc:sldMk cId="558930506" sldId="1156"/>
            <ac:spMk id="95" creationId="{5140A3A1-75DB-134F-A358-286A14996853}"/>
          </ac:spMkLst>
        </pc:spChg>
        <pc:grpChg chg="del mod">
          <ac:chgData name="Dario Massabò" userId="7c436341-e331-499b-9f2a-6567a4368048" providerId="ADAL" clId="{7CE500E9-178B-4F48-B4F0-E64B7C8A882D}" dt="2021-11-29T22:01:08.950" v="2771" actId="21"/>
          <ac:grpSpMkLst>
            <pc:docMk/>
            <pc:sldMk cId="558930506" sldId="1156"/>
            <ac:grpSpMk id="26628" creationId="{802B97BA-B428-4957-9900-0AD3431FFBA5}"/>
          </ac:grpSpMkLst>
        </pc:grpChg>
        <pc:grpChg chg="del mod">
          <ac:chgData name="Dario Massabò" userId="7c436341-e331-499b-9f2a-6567a4368048" providerId="ADAL" clId="{7CE500E9-178B-4F48-B4F0-E64B7C8A882D}" dt="2021-11-29T22:03:56.400" v="2811" actId="21"/>
          <ac:grpSpMkLst>
            <pc:docMk/>
            <pc:sldMk cId="558930506" sldId="1156"/>
            <ac:grpSpMk id="26629" creationId="{2A2E029B-2EF2-43F9-82FE-A63291968243}"/>
          </ac:grpSpMkLst>
        </pc:grpChg>
        <pc:grpChg chg="del mod">
          <ac:chgData name="Dario Massabò" userId="7c436341-e331-499b-9f2a-6567a4368048" providerId="ADAL" clId="{7CE500E9-178B-4F48-B4F0-E64B7C8A882D}" dt="2021-11-29T22:02:31.889" v="2793" actId="21"/>
          <ac:grpSpMkLst>
            <pc:docMk/>
            <pc:sldMk cId="558930506" sldId="1156"/>
            <ac:grpSpMk id="26630" creationId="{5C76FCE6-FD7C-4EBF-9D4F-D1346499D334}"/>
          </ac:grpSpMkLst>
        </pc:grpChg>
      </pc:sldChg>
      <pc:sldChg chg="addSp delSp modSp add mod">
        <pc:chgData name="Dario Massabò" userId="7c436341-e331-499b-9f2a-6567a4368048" providerId="ADAL" clId="{7CE500E9-178B-4F48-B4F0-E64B7C8A882D}" dt="2021-11-29T21:31:44.794" v="2365"/>
        <pc:sldMkLst>
          <pc:docMk/>
          <pc:sldMk cId="3395091522" sldId="1157"/>
        </pc:sldMkLst>
        <pc:spChg chg="del">
          <ac:chgData name="Dario Massabò" userId="7c436341-e331-499b-9f2a-6567a4368048" providerId="ADAL" clId="{7CE500E9-178B-4F48-B4F0-E64B7C8A882D}" dt="2021-11-29T21:31:44.331" v="2364" actId="478"/>
          <ac:spMkLst>
            <pc:docMk/>
            <pc:sldMk cId="3395091522" sldId="1157"/>
            <ac:spMk id="2" creationId="{9BB418C3-B16E-4C91-8891-8F20B94D1477}"/>
          </ac:spMkLst>
        </pc:spChg>
        <pc:spChg chg="del">
          <ac:chgData name="Dario Massabò" userId="7c436341-e331-499b-9f2a-6567a4368048" providerId="ADAL" clId="{7CE500E9-178B-4F48-B4F0-E64B7C8A882D}" dt="2021-11-29T20:08:23.074" v="551" actId="478"/>
          <ac:spMkLst>
            <pc:docMk/>
            <pc:sldMk cId="3395091522" sldId="1157"/>
            <ac:spMk id="7" creationId="{8C0EBB01-A1C5-3D47-A503-AA688F279905}"/>
          </ac:spMkLst>
        </pc:spChg>
        <pc:spChg chg="add mod">
          <ac:chgData name="Dario Massabò" userId="7c436341-e331-499b-9f2a-6567a4368048" providerId="ADAL" clId="{7CE500E9-178B-4F48-B4F0-E64B7C8A882D}" dt="2021-11-29T21:24:01.097" v="2120" actId="14100"/>
          <ac:spMkLst>
            <pc:docMk/>
            <pc:sldMk cId="3395091522" sldId="1157"/>
            <ac:spMk id="8" creationId="{D25F950D-4292-924B-BEFF-818D269E1351}"/>
          </ac:spMkLst>
        </pc:spChg>
        <pc:spChg chg="add del mod">
          <ac:chgData name="Dario Massabò" userId="7c436341-e331-499b-9f2a-6567a4368048" providerId="ADAL" clId="{7CE500E9-178B-4F48-B4F0-E64B7C8A882D}" dt="2021-11-29T20:18:20.482" v="1116" actId="478"/>
          <ac:spMkLst>
            <pc:docMk/>
            <pc:sldMk cId="3395091522" sldId="1157"/>
            <ac:spMk id="9" creationId="{E6B2F370-5B8F-4843-852B-91A9C998AED1}"/>
          </ac:spMkLst>
        </pc:spChg>
        <pc:spChg chg="add mod">
          <ac:chgData name="Dario Massabò" userId="7c436341-e331-499b-9f2a-6567a4368048" providerId="ADAL" clId="{7CE500E9-178B-4F48-B4F0-E64B7C8A882D}" dt="2021-11-29T21:24:28.186" v="2137" actId="20577"/>
          <ac:spMkLst>
            <pc:docMk/>
            <pc:sldMk cId="3395091522" sldId="1157"/>
            <ac:spMk id="10" creationId="{A9A61583-EED0-0C4C-A368-9C074D892F24}"/>
          </ac:spMkLst>
        </pc:spChg>
        <pc:spChg chg="add mod">
          <ac:chgData name="Dario Massabò" userId="7c436341-e331-499b-9f2a-6567a4368048" providerId="ADAL" clId="{7CE500E9-178B-4F48-B4F0-E64B7C8A882D}" dt="2021-11-29T21:31:44.794" v="2365"/>
          <ac:spMkLst>
            <pc:docMk/>
            <pc:sldMk cId="3395091522" sldId="1157"/>
            <ac:spMk id="11" creationId="{FB85592F-D728-F749-905F-04FD11C0E625}"/>
          </ac:spMkLst>
        </pc:spChg>
        <pc:spChg chg="mod">
          <ac:chgData name="Dario Massabò" userId="7c436341-e331-499b-9f2a-6567a4368048" providerId="ADAL" clId="{7CE500E9-178B-4F48-B4F0-E64B7C8A882D}" dt="2021-11-29T20:05:46.701" v="346" actId="1076"/>
          <ac:spMkLst>
            <pc:docMk/>
            <pc:sldMk cId="3395091522" sldId="1157"/>
            <ac:spMk id="180226" creationId="{00000000-0000-0000-0000-000000000000}"/>
          </ac:spMkLst>
        </pc:spChg>
        <pc:spChg chg="mod">
          <ac:chgData name="Dario Massabò" userId="7c436341-e331-499b-9f2a-6567a4368048" providerId="ADAL" clId="{7CE500E9-178B-4F48-B4F0-E64B7C8A882D}" dt="2021-11-29T20:56:57.875" v="1389" actId="20577"/>
          <ac:spMkLst>
            <pc:docMk/>
            <pc:sldMk cId="3395091522" sldId="1157"/>
            <ac:spMk id="180227" creationId="{00000000-0000-0000-0000-000000000000}"/>
          </ac:spMkLst>
        </pc:spChg>
      </pc:sldChg>
      <pc:sldChg chg="addSp delSp modSp add mod ord">
        <pc:chgData name="Dario Massabò" userId="7c436341-e331-499b-9f2a-6567a4368048" providerId="ADAL" clId="{7CE500E9-178B-4F48-B4F0-E64B7C8A882D}" dt="2021-11-29T22:20:29.995" v="3647"/>
        <pc:sldMkLst>
          <pc:docMk/>
          <pc:sldMk cId="4032123028" sldId="1158"/>
        </pc:sldMkLst>
        <pc:spChg chg="add mod">
          <ac:chgData name="Dario Massabò" userId="7c436341-e331-499b-9f2a-6567a4368048" providerId="ADAL" clId="{7CE500E9-178B-4F48-B4F0-E64B7C8A882D}" dt="2021-11-29T22:20:29.995" v="3647"/>
          <ac:spMkLst>
            <pc:docMk/>
            <pc:sldMk cId="4032123028" sldId="1158"/>
            <ac:spMk id="5" creationId="{63FFDA4A-29B7-B045-97A2-97205A705E88}"/>
          </ac:spMkLst>
        </pc:spChg>
        <pc:spChg chg="mod">
          <ac:chgData name="Dario Massabò" userId="7c436341-e331-499b-9f2a-6567a4368048" providerId="ADAL" clId="{7CE500E9-178B-4F48-B4F0-E64B7C8A882D}" dt="2021-11-29T21:25:55.273" v="2265" actId="108"/>
          <ac:spMkLst>
            <pc:docMk/>
            <pc:sldMk cId="4032123028" sldId="1158"/>
            <ac:spMk id="24578" creationId="{E46EB936-CBF8-4D5A-B97C-302CC447EF43}"/>
          </ac:spMkLst>
        </pc:spChg>
        <pc:spChg chg="mod">
          <ac:chgData name="Dario Massabò" userId="7c436341-e331-499b-9f2a-6567a4368048" providerId="ADAL" clId="{7CE500E9-178B-4F48-B4F0-E64B7C8A882D}" dt="2021-11-29T22:06:51.481" v="2852" actId="27636"/>
          <ac:spMkLst>
            <pc:docMk/>
            <pc:sldMk cId="4032123028" sldId="1158"/>
            <ac:spMk id="24579" creationId="{44348D85-CA02-48D9-8B43-6119DD3ED0F0}"/>
          </ac:spMkLst>
        </pc:spChg>
        <pc:picChg chg="del">
          <ac:chgData name="Dario Massabò" userId="7c436341-e331-499b-9f2a-6567a4368048" providerId="ADAL" clId="{7CE500E9-178B-4F48-B4F0-E64B7C8A882D}" dt="2021-11-29T21:08:10.418" v="1890" actId="478"/>
          <ac:picMkLst>
            <pc:docMk/>
            <pc:sldMk cId="4032123028" sldId="1158"/>
            <ac:picMk id="6" creationId="{624328A0-A177-45E7-84D2-BF4CF1A91678}"/>
          </ac:picMkLst>
        </pc:picChg>
      </pc:sldChg>
      <pc:sldChg chg="addSp delSp modSp add mod">
        <pc:chgData name="Dario Massabò" userId="7c436341-e331-499b-9f2a-6567a4368048" providerId="ADAL" clId="{7CE500E9-178B-4F48-B4F0-E64B7C8A882D}" dt="2021-11-29T21:59:15.970" v="2758" actId="1076"/>
        <pc:sldMkLst>
          <pc:docMk/>
          <pc:sldMk cId="2292800640" sldId="1159"/>
        </pc:sldMkLst>
        <pc:spChg chg="mod">
          <ac:chgData name="Dario Massabò" userId="7c436341-e331-499b-9f2a-6567a4368048" providerId="ADAL" clId="{7CE500E9-178B-4F48-B4F0-E64B7C8A882D}" dt="2021-11-29T21:47:54.228" v="2747" actId="20577"/>
          <ac:spMkLst>
            <pc:docMk/>
            <pc:sldMk cId="2292800640" sldId="1159"/>
            <ac:spMk id="7" creationId="{CB781665-D9CE-BF48-95FE-6DBA35AD83BD}"/>
          </ac:spMkLst>
        </pc:spChg>
        <pc:spChg chg="del">
          <ac:chgData name="Dario Massabò" userId="7c436341-e331-499b-9f2a-6567a4368048" providerId="ADAL" clId="{7CE500E9-178B-4F48-B4F0-E64B7C8A882D}" dt="2021-11-29T21:43:45.964" v="2706" actId="478"/>
          <ac:spMkLst>
            <pc:docMk/>
            <pc:sldMk cId="2292800640" sldId="1159"/>
            <ac:spMk id="20485" creationId="{93212096-2A21-49B9-AECA-DCAF5B5C5450}"/>
          </ac:spMkLst>
        </pc:spChg>
        <pc:picChg chg="add mod">
          <ac:chgData name="Dario Massabò" userId="7c436341-e331-499b-9f2a-6567a4368048" providerId="ADAL" clId="{7CE500E9-178B-4F48-B4F0-E64B7C8A882D}" dt="2021-11-29T21:59:15.970" v="2758" actId="1076"/>
          <ac:picMkLst>
            <pc:docMk/>
            <pc:sldMk cId="2292800640" sldId="1159"/>
            <ac:picMk id="2" creationId="{8ABB8B14-F327-7941-A39D-30A873AA8607}"/>
          </ac:picMkLst>
        </pc:picChg>
        <pc:picChg chg="del mod">
          <ac:chgData name="Dario Massabò" userId="7c436341-e331-499b-9f2a-6567a4368048" providerId="ADAL" clId="{7CE500E9-178B-4F48-B4F0-E64B7C8A882D}" dt="2021-11-29T21:58:42.267" v="2752" actId="478"/>
          <ac:picMkLst>
            <pc:docMk/>
            <pc:sldMk cId="2292800640" sldId="1159"/>
            <ac:picMk id="5122" creationId="{978B0A6B-9F0D-7149-A0B2-2368EBBF25DA}"/>
          </ac:picMkLst>
        </pc:picChg>
        <pc:picChg chg="del">
          <ac:chgData name="Dario Massabò" userId="7c436341-e331-499b-9f2a-6567a4368048" providerId="ADAL" clId="{7CE500E9-178B-4F48-B4F0-E64B7C8A882D}" dt="2021-11-29T21:43:03.372" v="2594" actId="478"/>
          <ac:picMkLst>
            <pc:docMk/>
            <pc:sldMk cId="2292800640" sldId="1159"/>
            <ac:picMk id="9218" creationId="{2805F68F-3785-4DE2-9EB2-97645E33FB1D}"/>
          </ac:picMkLst>
        </pc:picChg>
      </pc:sldChg>
      <pc:sldChg chg="add del">
        <pc:chgData name="Dario Massabò" userId="7c436341-e331-499b-9f2a-6567a4368048" providerId="ADAL" clId="{7CE500E9-178B-4F48-B4F0-E64B7C8A882D}" dt="2021-11-29T22:03:59.974" v="2813" actId="2696"/>
        <pc:sldMkLst>
          <pc:docMk/>
          <pc:sldMk cId="1293707327" sldId="1160"/>
        </pc:sldMkLst>
      </pc:sldChg>
      <pc:sldChg chg="addSp delSp modSp add mod">
        <pc:chgData name="Dario Massabò" userId="7c436341-e331-499b-9f2a-6567a4368048" providerId="ADAL" clId="{7CE500E9-178B-4F48-B4F0-E64B7C8A882D}" dt="2021-11-29T22:05:24.370" v="2831" actId="1076"/>
        <pc:sldMkLst>
          <pc:docMk/>
          <pc:sldMk cId="3887852764" sldId="1161"/>
        </pc:sldMkLst>
        <pc:spChg chg="mod topLvl">
          <ac:chgData name="Dario Massabò" userId="7c436341-e331-499b-9f2a-6567a4368048" providerId="ADAL" clId="{7CE500E9-178B-4F48-B4F0-E64B7C8A882D}" dt="2021-11-29T22:04:56.586" v="2828" actId="1076"/>
          <ac:spMkLst>
            <pc:docMk/>
            <pc:sldMk cId="3887852764" sldId="1161"/>
            <ac:spMk id="9" creationId="{39AFA04F-13BD-7D48-AE78-161108302334}"/>
          </ac:spMkLst>
        </pc:spChg>
        <pc:spChg chg="mod">
          <ac:chgData name="Dario Massabò" userId="7c436341-e331-499b-9f2a-6567a4368048" providerId="ADAL" clId="{7CE500E9-178B-4F48-B4F0-E64B7C8A882D}" dt="2021-11-29T22:02:54.274" v="2799" actId="165"/>
          <ac:spMkLst>
            <pc:docMk/>
            <pc:sldMk cId="3887852764" sldId="1161"/>
            <ac:spMk id="16" creationId="{B503ED88-338B-6043-AB98-A0921C436BCD}"/>
          </ac:spMkLst>
        </pc:spChg>
        <pc:spChg chg="mod">
          <ac:chgData name="Dario Massabò" userId="7c436341-e331-499b-9f2a-6567a4368048" providerId="ADAL" clId="{7CE500E9-178B-4F48-B4F0-E64B7C8A882D}" dt="2021-11-29T22:02:54.274" v="2799" actId="165"/>
          <ac:spMkLst>
            <pc:docMk/>
            <pc:sldMk cId="3887852764" sldId="1161"/>
            <ac:spMk id="17" creationId="{8E40FF57-AE77-F640-B0CC-8731D0158069}"/>
          </ac:spMkLst>
        </pc:spChg>
        <pc:spChg chg="mod">
          <ac:chgData name="Dario Massabò" userId="7c436341-e331-499b-9f2a-6567a4368048" providerId="ADAL" clId="{7CE500E9-178B-4F48-B4F0-E64B7C8A882D}" dt="2021-11-29T22:02:54.274" v="2799" actId="165"/>
          <ac:spMkLst>
            <pc:docMk/>
            <pc:sldMk cId="3887852764" sldId="1161"/>
            <ac:spMk id="21" creationId="{1342FD9C-4874-4E49-A9E7-A8FBF632A949}"/>
          </ac:spMkLst>
        </pc:spChg>
        <pc:spChg chg="mod">
          <ac:chgData name="Dario Massabò" userId="7c436341-e331-499b-9f2a-6567a4368048" providerId="ADAL" clId="{7CE500E9-178B-4F48-B4F0-E64B7C8A882D}" dt="2021-11-29T22:02:54.274" v="2799" actId="165"/>
          <ac:spMkLst>
            <pc:docMk/>
            <pc:sldMk cId="3887852764" sldId="1161"/>
            <ac:spMk id="22" creationId="{0C0A25ED-B5D8-BD40-9451-7B571A272E43}"/>
          </ac:spMkLst>
        </pc:spChg>
        <pc:spChg chg="mod">
          <ac:chgData name="Dario Massabò" userId="7c436341-e331-499b-9f2a-6567a4368048" providerId="ADAL" clId="{7CE500E9-178B-4F48-B4F0-E64B7C8A882D}" dt="2021-11-29T22:02:54.274" v="2799" actId="165"/>
          <ac:spMkLst>
            <pc:docMk/>
            <pc:sldMk cId="3887852764" sldId="1161"/>
            <ac:spMk id="23" creationId="{740BA1A1-BC75-FD4A-B385-B822AF02568F}"/>
          </ac:spMkLst>
        </pc:spChg>
        <pc:spChg chg="mod">
          <ac:chgData name="Dario Massabò" userId="7c436341-e331-499b-9f2a-6567a4368048" providerId="ADAL" clId="{7CE500E9-178B-4F48-B4F0-E64B7C8A882D}" dt="2021-11-29T22:02:54.274" v="2799" actId="165"/>
          <ac:spMkLst>
            <pc:docMk/>
            <pc:sldMk cId="3887852764" sldId="1161"/>
            <ac:spMk id="24" creationId="{06E26ADE-2A02-D04C-8401-7FC23ABC263E}"/>
          </ac:spMkLst>
        </pc:spChg>
        <pc:spChg chg="mod">
          <ac:chgData name="Dario Massabò" userId="7c436341-e331-499b-9f2a-6567a4368048" providerId="ADAL" clId="{7CE500E9-178B-4F48-B4F0-E64B7C8A882D}" dt="2021-11-29T22:02:54.274" v="2799" actId="165"/>
          <ac:spMkLst>
            <pc:docMk/>
            <pc:sldMk cId="3887852764" sldId="1161"/>
            <ac:spMk id="25" creationId="{DCB934B9-4746-A741-9258-94F8A7FA69B0}"/>
          </ac:spMkLst>
        </pc:spChg>
        <pc:spChg chg="mod">
          <ac:chgData name="Dario Massabò" userId="7c436341-e331-499b-9f2a-6567a4368048" providerId="ADAL" clId="{7CE500E9-178B-4F48-B4F0-E64B7C8A882D}" dt="2021-11-29T22:02:54.274" v="2799" actId="165"/>
          <ac:spMkLst>
            <pc:docMk/>
            <pc:sldMk cId="3887852764" sldId="1161"/>
            <ac:spMk id="26" creationId="{E23B22E3-CCBC-FE4C-8341-DC569BF6F08A}"/>
          </ac:spMkLst>
        </pc:spChg>
        <pc:spChg chg="mod">
          <ac:chgData name="Dario Massabò" userId="7c436341-e331-499b-9f2a-6567a4368048" providerId="ADAL" clId="{7CE500E9-178B-4F48-B4F0-E64B7C8A882D}" dt="2021-11-29T22:02:54.274" v="2799" actId="165"/>
          <ac:spMkLst>
            <pc:docMk/>
            <pc:sldMk cId="3887852764" sldId="1161"/>
            <ac:spMk id="27" creationId="{EC551A35-64F3-594E-A531-7C19E79901BF}"/>
          </ac:spMkLst>
        </pc:spChg>
        <pc:spChg chg="mod">
          <ac:chgData name="Dario Massabò" userId="7c436341-e331-499b-9f2a-6567a4368048" providerId="ADAL" clId="{7CE500E9-178B-4F48-B4F0-E64B7C8A882D}" dt="2021-11-29T22:02:54.274" v="2799" actId="165"/>
          <ac:spMkLst>
            <pc:docMk/>
            <pc:sldMk cId="3887852764" sldId="1161"/>
            <ac:spMk id="28" creationId="{84B8CA85-B12A-1E4A-8FC7-45697D53DE17}"/>
          </ac:spMkLst>
        </pc:spChg>
        <pc:spChg chg="mod">
          <ac:chgData name="Dario Massabò" userId="7c436341-e331-499b-9f2a-6567a4368048" providerId="ADAL" clId="{7CE500E9-178B-4F48-B4F0-E64B7C8A882D}" dt="2021-11-29T22:02:54.274" v="2799" actId="165"/>
          <ac:spMkLst>
            <pc:docMk/>
            <pc:sldMk cId="3887852764" sldId="1161"/>
            <ac:spMk id="29" creationId="{49A29E9A-F13D-3344-986F-2B6CB809BE41}"/>
          </ac:spMkLst>
        </pc:spChg>
        <pc:spChg chg="mod">
          <ac:chgData name="Dario Massabò" userId="7c436341-e331-499b-9f2a-6567a4368048" providerId="ADAL" clId="{7CE500E9-178B-4F48-B4F0-E64B7C8A882D}" dt="2021-11-29T22:02:54.274" v="2799" actId="165"/>
          <ac:spMkLst>
            <pc:docMk/>
            <pc:sldMk cId="3887852764" sldId="1161"/>
            <ac:spMk id="30" creationId="{8AEB3A95-E279-8C41-9770-870EB5597CD5}"/>
          </ac:spMkLst>
        </pc:spChg>
        <pc:spChg chg="mod">
          <ac:chgData name="Dario Massabò" userId="7c436341-e331-499b-9f2a-6567a4368048" providerId="ADAL" clId="{7CE500E9-178B-4F48-B4F0-E64B7C8A882D}" dt="2021-11-29T22:02:54.274" v="2799" actId="165"/>
          <ac:spMkLst>
            <pc:docMk/>
            <pc:sldMk cId="3887852764" sldId="1161"/>
            <ac:spMk id="32" creationId="{BF9B76AC-8E39-F34E-924E-BB719C5E1FCB}"/>
          </ac:spMkLst>
        </pc:spChg>
        <pc:spChg chg="mod">
          <ac:chgData name="Dario Massabò" userId="7c436341-e331-499b-9f2a-6567a4368048" providerId="ADAL" clId="{7CE500E9-178B-4F48-B4F0-E64B7C8A882D}" dt="2021-11-29T22:02:54.274" v="2799" actId="165"/>
          <ac:spMkLst>
            <pc:docMk/>
            <pc:sldMk cId="3887852764" sldId="1161"/>
            <ac:spMk id="33" creationId="{4FD2D3E1-DB56-1747-9070-AD4D87B4610D}"/>
          </ac:spMkLst>
        </pc:spChg>
        <pc:spChg chg="mod">
          <ac:chgData name="Dario Massabò" userId="7c436341-e331-499b-9f2a-6567a4368048" providerId="ADAL" clId="{7CE500E9-178B-4F48-B4F0-E64B7C8A882D}" dt="2021-11-29T22:02:54.274" v="2799" actId="165"/>
          <ac:spMkLst>
            <pc:docMk/>
            <pc:sldMk cId="3887852764" sldId="1161"/>
            <ac:spMk id="34" creationId="{FF35C74A-B645-E84B-95B8-FF4CCAA4C90E}"/>
          </ac:spMkLst>
        </pc:spChg>
        <pc:spChg chg="mod">
          <ac:chgData name="Dario Massabò" userId="7c436341-e331-499b-9f2a-6567a4368048" providerId="ADAL" clId="{7CE500E9-178B-4F48-B4F0-E64B7C8A882D}" dt="2021-11-29T22:02:54.274" v="2799" actId="165"/>
          <ac:spMkLst>
            <pc:docMk/>
            <pc:sldMk cId="3887852764" sldId="1161"/>
            <ac:spMk id="36" creationId="{E2476EC2-907E-CB47-8A15-920E62D10427}"/>
          </ac:spMkLst>
        </pc:spChg>
        <pc:spChg chg="mod">
          <ac:chgData name="Dario Massabò" userId="7c436341-e331-499b-9f2a-6567a4368048" providerId="ADAL" clId="{7CE500E9-178B-4F48-B4F0-E64B7C8A882D}" dt="2021-11-29T22:03:18.011" v="2802"/>
          <ac:spMkLst>
            <pc:docMk/>
            <pc:sldMk cId="3887852764" sldId="1161"/>
            <ac:spMk id="41" creationId="{42E8C548-6268-0947-94DE-321A6FB0D9AF}"/>
          </ac:spMkLst>
        </pc:spChg>
        <pc:spChg chg="mod">
          <ac:chgData name="Dario Massabò" userId="7c436341-e331-499b-9f2a-6567a4368048" providerId="ADAL" clId="{7CE500E9-178B-4F48-B4F0-E64B7C8A882D}" dt="2021-11-29T22:03:18.011" v="2802"/>
          <ac:spMkLst>
            <pc:docMk/>
            <pc:sldMk cId="3887852764" sldId="1161"/>
            <ac:spMk id="48" creationId="{26A69E46-4A4A-7D48-BE8A-DAC00DA2126A}"/>
          </ac:spMkLst>
        </pc:spChg>
        <pc:spChg chg="mod">
          <ac:chgData name="Dario Massabò" userId="7c436341-e331-499b-9f2a-6567a4368048" providerId="ADAL" clId="{7CE500E9-178B-4F48-B4F0-E64B7C8A882D}" dt="2021-11-29T22:03:18.011" v="2802"/>
          <ac:spMkLst>
            <pc:docMk/>
            <pc:sldMk cId="3887852764" sldId="1161"/>
            <ac:spMk id="49" creationId="{2865D5E4-7977-A947-97E9-9F0ABD0FD2BA}"/>
          </ac:spMkLst>
        </pc:spChg>
        <pc:spChg chg="mod">
          <ac:chgData name="Dario Massabò" userId="7c436341-e331-499b-9f2a-6567a4368048" providerId="ADAL" clId="{7CE500E9-178B-4F48-B4F0-E64B7C8A882D}" dt="2021-11-29T22:03:18.011" v="2802"/>
          <ac:spMkLst>
            <pc:docMk/>
            <pc:sldMk cId="3887852764" sldId="1161"/>
            <ac:spMk id="53" creationId="{1DB61240-1AB5-7243-B766-4FCD034B5E6D}"/>
          </ac:spMkLst>
        </pc:spChg>
        <pc:spChg chg="mod">
          <ac:chgData name="Dario Massabò" userId="7c436341-e331-499b-9f2a-6567a4368048" providerId="ADAL" clId="{7CE500E9-178B-4F48-B4F0-E64B7C8A882D}" dt="2021-11-29T22:03:18.011" v="2802"/>
          <ac:spMkLst>
            <pc:docMk/>
            <pc:sldMk cId="3887852764" sldId="1161"/>
            <ac:spMk id="54" creationId="{8A83A8F8-A02A-AC4E-B167-AB22219C53D0}"/>
          </ac:spMkLst>
        </pc:spChg>
        <pc:spChg chg="mod">
          <ac:chgData name="Dario Massabò" userId="7c436341-e331-499b-9f2a-6567a4368048" providerId="ADAL" clId="{7CE500E9-178B-4F48-B4F0-E64B7C8A882D}" dt="2021-11-29T22:03:18.011" v="2802"/>
          <ac:spMkLst>
            <pc:docMk/>
            <pc:sldMk cId="3887852764" sldId="1161"/>
            <ac:spMk id="55" creationId="{3B7ED5E9-B49C-3743-B289-5955E8BEAAC6}"/>
          </ac:spMkLst>
        </pc:spChg>
        <pc:spChg chg="mod">
          <ac:chgData name="Dario Massabò" userId="7c436341-e331-499b-9f2a-6567a4368048" providerId="ADAL" clId="{7CE500E9-178B-4F48-B4F0-E64B7C8A882D}" dt="2021-11-29T22:03:18.011" v="2802"/>
          <ac:spMkLst>
            <pc:docMk/>
            <pc:sldMk cId="3887852764" sldId="1161"/>
            <ac:spMk id="56" creationId="{6F51D2E6-B526-BA45-BA13-880F8D24CD75}"/>
          </ac:spMkLst>
        </pc:spChg>
        <pc:spChg chg="mod">
          <ac:chgData name="Dario Massabò" userId="7c436341-e331-499b-9f2a-6567a4368048" providerId="ADAL" clId="{7CE500E9-178B-4F48-B4F0-E64B7C8A882D}" dt="2021-11-29T22:03:18.011" v="2802"/>
          <ac:spMkLst>
            <pc:docMk/>
            <pc:sldMk cId="3887852764" sldId="1161"/>
            <ac:spMk id="57" creationId="{4F211F6B-D372-C64A-96F5-BCE496480B09}"/>
          </ac:spMkLst>
        </pc:spChg>
        <pc:spChg chg="mod">
          <ac:chgData name="Dario Massabò" userId="7c436341-e331-499b-9f2a-6567a4368048" providerId="ADAL" clId="{7CE500E9-178B-4F48-B4F0-E64B7C8A882D}" dt="2021-11-29T22:03:18.011" v="2802"/>
          <ac:spMkLst>
            <pc:docMk/>
            <pc:sldMk cId="3887852764" sldId="1161"/>
            <ac:spMk id="58" creationId="{E7F9EED8-391D-4549-BA5E-208B1417C3F9}"/>
          </ac:spMkLst>
        </pc:spChg>
        <pc:spChg chg="mod">
          <ac:chgData name="Dario Massabò" userId="7c436341-e331-499b-9f2a-6567a4368048" providerId="ADAL" clId="{7CE500E9-178B-4F48-B4F0-E64B7C8A882D}" dt="2021-11-29T22:03:18.011" v="2802"/>
          <ac:spMkLst>
            <pc:docMk/>
            <pc:sldMk cId="3887852764" sldId="1161"/>
            <ac:spMk id="59" creationId="{4AEBA898-FD82-6844-9D16-031C8AB05802}"/>
          </ac:spMkLst>
        </pc:spChg>
        <pc:spChg chg="mod">
          <ac:chgData name="Dario Massabò" userId="7c436341-e331-499b-9f2a-6567a4368048" providerId="ADAL" clId="{7CE500E9-178B-4F48-B4F0-E64B7C8A882D}" dt="2021-11-29T22:03:18.011" v="2802"/>
          <ac:spMkLst>
            <pc:docMk/>
            <pc:sldMk cId="3887852764" sldId="1161"/>
            <ac:spMk id="60" creationId="{215A9C19-C254-2944-A4BF-625F043510AF}"/>
          </ac:spMkLst>
        </pc:spChg>
        <pc:spChg chg="mod">
          <ac:chgData name="Dario Massabò" userId="7c436341-e331-499b-9f2a-6567a4368048" providerId="ADAL" clId="{7CE500E9-178B-4F48-B4F0-E64B7C8A882D}" dt="2021-11-29T22:03:18.011" v="2802"/>
          <ac:spMkLst>
            <pc:docMk/>
            <pc:sldMk cId="3887852764" sldId="1161"/>
            <ac:spMk id="61" creationId="{B7D412A9-4FEF-144F-ACB4-D7A0EEB3FC1B}"/>
          </ac:spMkLst>
        </pc:spChg>
        <pc:spChg chg="mod">
          <ac:chgData name="Dario Massabò" userId="7c436341-e331-499b-9f2a-6567a4368048" providerId="ADAL" clId="{7CE500E9-178B-4F48-B4F0-E64B7C8A882D}" dt="2021-11-29T22:03:18.011" v="2802"/>
          <ac:spMkLst>
            <pc:docMk/>
            <pc:sldMk cId="3887852764" sldId="1161"/>
            <ac:spMk id="62" creationId="{CC96D666-9B54-DA47-9C40-6C07A75701A7}"/>
          </ac:spMkLst>
        </pc:spChg>
        <pc:spChg chg="mod">
          <ac:chgData name="Dario Massabò" userId="7c436341-e331-499b-9f2a-6567a4368048" providerId="ADAL" clId="{7CE500E9-178B-4F48-B4F0-E64B7C8A882D}" dt="2021-11-29T22:03:18.011" v="2802"/>
          <ac:spMkLst>
            <pc:docMk/>
            <pc:sldMk cId="3887852764" sldId="1161"/>
            <ac:spMk id="64" creationId="{6136ECA7-B1B1-FE43-AAC1-F2400EBF5C46}"/>
          </ac:spMkLst>
        </pc:spChg>
        <pc:spChg chg="mod">
          <ac:chgData name="Dario Massabò" userId="7c436341-e331-499b-9f2a-6567a4368048" providerId="ADAL" clId="{7CE500E9-178B-4F48-B4F0-E64B7C8A882D}" dt="2021-11-29T22:03:18.011" v="2802"/>
          <ac:spMkLst>
            <pc:docMk/>
            <pc:sldMk cId="3887852764" sldId="1161"/>
            <ac:spMk id="65" creationId="{D27737D8-2BF7-E147-A4FD-2664242E66DE}"/>
          </ac:spMkLst>
        </pc:spChg>
        <pc:spChg chg="mod">
          <ac:chgData name="Dario Massabò" userId="7c436341-e331-499b-9f2a-6567a4368048" providerId="ADAL" clId="{7CE500E9-178B-4F48-B4F0-E64B7C8A882D}" dt="2021-11-29T22:03:18.011" v="2802"/>
          <ac:spMkLst>
            <pc:docMk/>
            <pc:sldMk cId="3887852764" sldId="1161"/>
            <ac:spMk id="66" creationId="{6EB7E7D7-F2BB-2144-B405-25EA98AFCDE8}"/>
          </ac:spMkLst>
        </pc:spChg>
        <pc:spChg chg="mod">
          <ac:chgData name="Dario Massabò" userId="7c436341-e331-499b-9f2a-6567a4368048" providerId="ADAL" clId="{7CE500E9-178B-4F48-B4F0-E64B7C8A882D}" dt="2021-11-29T22:03:18.011" v="2802"/>
          <ac:spMkLst>
            <pc:docMk/>
            <pc:sldMk cId="3887852764" sldId="1161"/>
            <ac:spMk id="68" creationId="{99C8682C-D7D0-6347-9582-EA8F66B4E22E}"/>
          </ac:spMkLst>
        </pc:spChg>
        <pc:spChg chg="mod topLvl">
          <ac:chgData name="Dario Massabò" userId="7c436341-e331-499b-9f2a-6567a4368048" providerId="ADAL" clId="{7CE500E9-178B-4F48-B4F0-E64B7C8A882D}" dt="2021-11-29T22:05:24.370" v="2831" actId="1076"/>
          <ac:spMkLst>
            <pc:docMk/>
            <pc:sldMk cId="3887852764" sldId="1161"/>
            <ac:spMk id="75" creationId="{3246321D-F6FA-A54B-A1BD-0775DFE942B7}"/>
          </ac:spMkLst>
        </pc:spChg>
        <pc:spChg chg="mod">
          <ac:chgData name="Dario Massabò" userId="7c436341-e331-499b-9f2a-6567a4368048" providerId="ADAL" clId="{7CE500E9-178B-4F48-B4F0-E64B7C8A882D}" dt="2021-11-29T22:04:24.993" v="2817" actId="165"/>
          <ac:spMkLst>
            <pc:docMk/>
            <pc:sldMk cId="3887852764" sldId="1161"/>
            <ac:spMk id="81" creationId="{00E1CA1F-BC6D-0D4E-8692-76DB104D60B7}"/>
          </ac:spMkLst>
        </pc:spChg>
        <pc:spChg chg="mod">
          <ac:chgData name="Dario Massabò" userId="7c436341-e331-499b-9f2a-6567a4368048" providerId="ADAL" clId="{7CE500E9-178B-4F48-B4F0-E64B7C8A882D}" dt="2021-11-29T22:04:24.993" v="2817" actId="165"/>
          <ac:spMkLst>
            <pc:docMk/>
            <pc:sldMk cId="3887852764" sldId="1161"/>
            <ac:spMk id="82" creationId="{E7AAE727-02AA-9846-B354-E5564A609FB1}"/>
          </ac:spMkLst>
        </pc:spChg>
        <pc:spChg chg="mod">
          <ac:chgData name="Dario Massabò" userId="7c436341-e331-499b-9f2a-6567a4368048" providerId="ADAL" clId="{7CE500E9-178B-4F48-B4F0-E64B7C8A882D}" dt="2021-11-29T22:04:24.993" v="2817" actId="165"/>
          <ac:spMkLst>
            <pc:docMk/>
            <pc:sldMk cId="3887852764" sldId="1161"/>
            <ac:spMk id="86" creationId="{8CD63B11-78FC-9145-A5CC-874026489828}"/>
          </ac:spMkLst>
        </pc:spChg>
        <pc:spChg chg="mod">
          <ac:chgData name="Dario Massabò" userId="7c436341-e331-499b-9f2a-6567a4368048" providerId="ADAL" clId="{7CE500E9-178B-4F48-B4F0-E64B7C8A882D}" dt="2021-11-29T22:04:24.993" v="2817" actId="165"/>
          <ac:spMkLst>
            <pc:docMk/>
            <pc:sldMk cId="3887852764" sldId="1161"/>
            <ac:spMk id="87" creationId="{C629DFCB-ACC5-5147-BD92-05E359E306BD}"/>
          </ac:spMkLst>
        </pc:spChg>
        <pc:spChg chg="mod">
          <ac:chgData name="Dario Massabò" userId="7c436341-e331-499b-9f2a-6567a4368048" providerId="ADAL" clId="{7CE500E9-178B-4F48-B4F0-E64B7C8A882D}" dt="2021-11-29T22:04:24.993" v="2817" actId="165"/>
          <ac:spMkLst>
            <pc:docMk/>
            <pc:sldMk cId="3887852764" sldId="1161"/>
            <ac:spMk id="88" creationId="{3A54F4AD-B098-C94C-BA21-E312754201E6}"/>
          </ac:spMkLst>
        </pc:spChg>
        <pc:spChg chg="mod">
          <ac:chgData name="Dario Massabò" userId="7c436341-e331-499b-9f2a-6567a4368048" providerId="ADAL" clId="{7CE500E9-178B-4F48-B4F0-E64B7C8A882D}" dt="2021-11-29T22:04:24.993" v="2817" actId="165"/>
          <ac:spMkLst>
            <pc:docMk/>
            <pc:sldMk cId="3887852764" sldId="1161"/>
            <ac:spMk id="89" creationId="{C9119B32-0763-974B-9B55-F55F63504945}"/>
          </ac:spMkLst>
        </pc:spChg>
        <pc:spChg chg="mod">
          <ac:chgData name="Dario Massabò" userId="7c436341-e331-499b-9f2a-6567a4368048" providerId="ADAL" clId="{7CE500E9-178B-4F48-B4F0-E64B7C8A882D}" dt="2021-11-29T22:04:24.993" v="2817" actId="165"/>
          <ac:spMkLst>
            <pc:docMk/>
            <pc:sldMk cId="3887852764" sldId="1161"/>
            <ac:spMk id="90" creationId="{C913A2C9-F9DF-FC43-B191-264698FC09B1}"/>
          </ac:spMkLst>
        </pc:spChg>
        <pc:spChg chg="mod">
          <ac:chgData name="Dario Massabò" userId="7c436341-e331-499b-9f2a-6567a4368048" providerId="ADAL" clId="{7CE500E9-178B-4F48-B4F0-E64B7C8A882D}" dt="2021-11-29T22:04:24.993" v="2817" actId="165"/>
          <ac:spMkLst>
            <pc:docMk/>
            <pc:sldMk cId="3887852764" sldId="1161"/>
            <ac:spMk id="91" creationId="{C8530408-A4DB-CA47-BD5A-F49DB53B9057}"/>
          </ac:spMkLst>
        </pc:spChg>
        <pc:spChg chg="mod">
          <ac:chgData name="Dario Massabò" userId="7c436341-e331-499b-9f2a-6567a4368048" providerId="ADAL" clId="{7CE500E9-178B-4F48-B4F0-E64B7C8A882D}" dt="2021-11-29T22:04:24.993" v="2817" actId="165"/>
          <ac:spMkLst>
            <pc:docMk/>
            <pc:sldMk cId="3887852764" sldId="1161"/>
            <ac:spMk id="92" creationId="{935C9DB8-6944-9740-A2F2-9FA7BAC3EA01}"/>
          </ac:spMkLst>
        </pc:spChg>
        <pc:spChg chg="mod">
          <ac:chgData name="Dario Massabò" userId="7c436341-e331-499b-9f2a-6567a4368048" providerId="ADAL" clId="{7CE500E9-178B-4F48-B4F0-E64B7C8A882D}" dt="2021-11-29T22:04:24.993" v="2817" actId="165"/>
          <ac:spMkLst>
            <pc:docMk/>
            <pc:sldMk cId="3887852764" sldId="1161"/>
            <ac:spMk id="93" creationId="{E9F04537-F5B5-EE44-BA52-0C99A5AA2AAF}"/>
          </ac:spMkLst>
        </pc:spChg>
        <pc:spChg chg="mod">
          <ac:chgData name="Dario Massabò" userId="7c436341-e331-499b-9f2a-6567a4368048" providerId="ADAL" clId="{7CE500E9-178B-4F48-B4F0-E64B7C8A882D}" dt="2021-11-29T22:04:24.993" v="2817" actId="165"/>
          <ac:spMkLst>
            <pc:docMk/>
            <pc:sldMk cId="3887852764" sldId="1161"/>
            <ac:spMk id="94" creationId="{312E40AC-E682-0F4E-81FF-02F731E67FAD}"/>
          </ac:spMkLst>
        </pc:spChg>
        <pc:spChg chg="mod">
          <ac:chgData name="Dario Massabò" userId="7c436341-e331-499b-9f2a-6567a4368048" providerId="ADAL" clId="{7CE500E9-178B-4F48-B4F0-E64B7C8A882D}" dt="2021-11-29T22:04:24.993" v="2817" actId="165"/>
          <ac:spMkLst>
            <pc:docMk/>
            <pc:sldMk cId="3887852764" sldId="1161"/>
            <ac:spMk id="95" creationId="{9AA58625-86FF-E443-A7A8-84761990EC9E}"/>
          </ac:spMkLst>
        </pc:spChg>
        <pc:spChg chg="mod">
          <ac:chgData name="Dario Massabò" userId="7c436341-e331-499b-9f2a-6567a4368048" providerId="ADAL" clId="{7CE500E9-178B-4F48-B4F0-E64B7C8A882D}" dt="2021-11-29T22:04:24.993" v="2817" actId="165"/>
          <ac:spMkLst>
            <pc:docMk/>
            <pc:sldMk cId="3887852764" sldId="1161"/>
            <ac:spMk id="97" creationId="{3DE54BCC-8E03-5140-92D1-9E6772ECF46B}"/>
          </ac:spMkLst>
        </pc:spChg>
        <pc:spChg chg="mod">
          <ac:chgData name="Dario Massabò" userId="7c436341-e331-499b-9f2a-6567a4368048" providerId="ADAL" clId="{7CE500E9-178B-4F48-B4F0-E64B7C8A882D}" dt="2021-11-29T22:04:24.993" v="2817" actId="165"/>
          <ac:spMkLst>
            <pc:docMk/>
            <pc:sldMk cId="3887852764" sldId="1161"/>
            <ac:spMk id="99" creationId="{F388434A-E63E-1549-ABE0-9EBBF717830F}"/>
          </ac:spMkLst>
        </pc:spChg>
        <pc:spChg chg="mod">
          <ac:chgData name="Dario Massabò" userId="7c436341-e331-499b-9f2a-6567a4368048" providerId="ADAL" clId="{7CE500E9-178B-4F48-B4F0-E64B7C8A882D}" dt="2021-11-29T22:04:24.993" v="2817" actId="165"/>
          <ac:spMkLst>
            <pc:docMk/>
            <pc:sldMk cId="3887852764" sldId="1161"/>
            <ac:spMk id="100" creationId="{87195D68-7122-CB4F-86A8-C5E5D820135C}"/>
          </ac:spMkLst>
        </pc:spChg>
        <pc:spChg chg="mod">
          <ac:chgData name="Dario Massabò" userId="7c436341-e331-499b-9f2a-6567a4368048" providerId="ADAL" clId="{7CE500E9-178B-4F48-B4F0-E64B7C8A882D}" dt="2021-11-29T22:04:24.993" v="2817" actId="165"/>
          <ac:spMkLst>
            <pc:docMk/>
            <pc:sldMk cId="3887852764" sldId="1161"/>
            <ac:spMk id="101" creationId="{86584D00-8BF0-3C4E-BBF2-761254FDDE41}"/>
          </ac:spMkLst>
        </pc:spChg>
        <pc:spChg chg="mod">
          <ac:chgData name="Dario Massabò" userId="7c436341-e331-499b-9f2a-6567a4368048" providerId="ADAL" clId="{7CE500E9-178B-4F48-B4F0-E64B7C8A882D}" dt="2021-11-29T22:04:51.198" v="2825" actId="14100"/>
          <ac:spMkLst>
            <pc:docMk/>
            <pc:sldMk cId="3887852764" sldId="1161"/>
            <ac:spMk id="25605" creationId="{77C0CC7B-076C-4E8B-914F-A86AF0249BD0}"/>
          </ac:spMkLst>
        </pc:spChg>
        <pc:grpChg chg="add del mod">
          <ac:chgData name="Dario Massabò" userId="7c436341-e331-499b-9f2a-6567a4368048" providerId="ADAL" clId="{7CE500E9-178B-4F48-B4F0-E64B7C8A882D}" dt="2021-11-29T22:03:32.325" v="2805" actId="478"/>
          <ac:grpSpMkLst>
            <pc:docMk/>
            <pc:sldMk cId="3887852764" sldId="1161"/>
            <ac:grpSpMk id="2" creationId="{1BEB8FED-58BC-ED44-B11C-69D7E9A12CE1}"/>
          </ac:grpSpMkLst>
        </pc:grpChg>
        <pc:grpChg chg="add del mod">
          <ac:chgData name="Dario Massabò" userId="7c436341-e331-499b-9f2a-6567a4368048" providerId="ADAL" clId="{7CE500E9-178B-4F48-B4F0-E64B7C8A882D}" dt="2021-11-29T22:04:43.235" v="2821" actId="478"/>
          <ac:grpSpMkLst>
            <pc:docMk/>
            <pc:sldMk cId="3887852764" sldId="1161"/>
            <ac:grpSpMk id="4" creationId="{9D04C1F3-4163-8044-AD06-E6603A248A32}"/>
          </ac:grpSpMkLst>
        </pc:grpChg>
        <pc:grpChg chg="add del mod">
          <ac:chgData name="Dario Massabò" userId="7c436341-e331-499b-9f2a-6567a4368048" providerId="ADAL" clId="{7CE500E9-178B-4F48-B4F0-E64B7C8A882D}" dt="2021-11-29T22:02:54.274" v="2799" actId="165"/>
          <ac:grpSpMkLst>
            <pc:docMk/>
            <pc:sldMk cId="3887852764" sldId="1161"/>
            <ac:grpSpMk id="6" creationId="{79DA47C0-65CD-6A44-B1EE-E2ADC653A4C3}"/>
          </ac:grpSpMkLst>
        </pc:grpChg>
        <pc:grpChg chg="mod topLvl">
          <ac:chgData name="Dario Massabò" userId="7c436341-e331-499b-9f2a-6567a4368048" providerId="ADAL" clId="{7CE500E9-178B-4F48-B4F0-E64B7C8A882D}" dt="2021-11-29T22:03:07.375" v="2801" actId="164"/>
          <ac:grpSpMkLst>
            <pc:docMk/>
            <pc:sldMk cId="3887852764" sldId="1161"/>
            <ac:grpSpMk id="8" creationId="{670F72A9-07F3-2F41-9E92-006B5E6FF758}"/>
          </ac:grpSpMkLst>
        </pc:grpChg>
        <pc:grpChg chg="mod topLvl">
          <ac:chgData name="Dario Massabò" userId="7c436341-e331-499b-9f2a-6567a4368048" providerId="ADAL" clId="{7CE500E9-178B-4F48-B4F0-E64B7C8A882D}" dt="2021-11-29T22:03:07.375" v="2801" actId="164"/>
          <ac:grpSpMkLst>
            <pc:docMk/>
            <pc:sldMk cId="3887852764" sldId="1161"/>
            <ac:grpSpMk id="10" creationId="{94E3934E-5333-FF46-A11C-0B05AD8AEB08}"/>
          </ac:grpSpMkLst>
        </pc:grpChg>
        <pc:grpChg chg="mod">
          <ac:chgData name="Dario Massabò" userId="7c436341-e331-499b-9f2a-6567a4368048" providerId="ADAL" clId="{7CE500E9-178B-4F48-B4F0-E64B7C8A882D}" dt="2021-11-29T22:02:54.274" v="2799" actId="165"/>
          <ac:grpSpMkLst>
            <pc:docMk/>
            <pc:sldMk cId="3887852764" sldId="1161"/>
            <ac:grpSpMk id="11" creationId="{75232CA7-99BF-C944-B1FA-A2CF2A44DBEC}"/>
          </ac:grpSpMkLst>
        </pc:grpChg>
        <pc:grpChg chg="mod">
          <ac:chgData name="Dario Massabò" userId="7c436341-e331-499b-9f2a-6567a4368048" providerId="ADAL" clId="{7CE500E9-178B-4F48-B4F0-E64B7C8A882D}" dt="2021-11-29T22:02:54.274" v="2799" actId="165"/>
          <ac:grpSpMkLst>
            <pc:docMk/>
            <pc:sldMk cId="3887852764" sldId="1161"/>
            <ac:grpSpMk id="12" creationId="{3AC4749C-ABF6-BA42-BD6B-9CA71B9ED29D}"/>
          </ac:grpSpMkLst>
        </pc:grpChg>
        <pc:grpChg chg="mod">
          <ac:chgData name="Dario Massabò" userId="7c436341-e331-499b-9f2a-6567a4368048" providerId="ADAL" clId="{7CE500E9-178B-4F48-B4F0-E64B7C8A882D}" dt="2021-11-29T22:02:54.274" v="2799" actId="165"/>
          <ac:grpSpMkLst>
            <pc:docMk/>
            <pc:sldMk cId="3887852764" sldId="1161"/>
            <ac:grpSpMk id="14" creationId="{40BAD39D-DE93-0743-9C3C-75D8B3CAF160}"/>
          </ac:grpSpMkLst>
        </pc:grpChg>
        <pc:grpChg chg="mod">
          <ac:chgData name="Dario Massabò" userId="7c436341-e331-499b-9f2a-6567a4368048" providerId="ADAL" clId="{7CE500E9-178B-4F48-B4F0-E64B7C8A882D}" dt="2021-11-29T22:02:54.274" v="2799" actId="165"/>
          <ac:grpSpMkLst>
            <pc:docMk/>
            <pc:sldMk cId="3887852764" sldId="1161"/>
            <ac:grpSpMk id="15" creationId="{54F46D40-E643-E647-A932-85230FFB52A6}"/>
          </ac:grpSpMkLst>
        </pc:grpChg>
        <pc:grpChg chg="mod">
          <ac:chgData name="Dario Massabò" userId="7c436341-e331-499b-9f2a-6567a4368048" providerId="ADAL" clId="{7CE500E9-178B-4F48-B4F0-E64B7C8A882D}" dt="2021-11-29T22:02:54.274" v="2799" actId="165"/>
          <ac:grpSpMkLst>
            <pc:docMk/>
            <pc:sldMk cId="3887852764" sldId="1161"/>
            <ac:grpSpMk id="18" creationId="{8FD2B81A-BF0C-7A4B-A0B1-F62E4F8B4CE9}"/>
          </ac:grpSpMkLst>
        </pc:grpChg>
        <pc:grpChg chg="mod">
          <ac:chgData name="Dario Massabò" userId="7c436341-e331-499b-9f2a-6567a4368048" providerId="ADAL" clId="{7CE500E9-178B-4F48-B4F0-E64B7C8A882D}" dt="2021-11-29T22:02:54.274" v="2799" actId="165"/>
          <ac:grpSpMkLst>
            <pc:docMk/>
            <pc:sldMk cId="3887852764" sldId="1161"/>
            <ac:grpSpMk id="19" creationId="{E14A8786-5625-FD4F-B6CF-8A7844226F0A}"/>
          </ac:grpSpMkLst>
        </pc:grpChg>
        <pc:grpChg chg="mod">
          <ac:chgData name="Dario Massabò" userId="7c436341-e331-499b-9f2a-6567a4368048" providerId="ADAL" clId="{7CE500E9-178B-4F48-B4F0-E64B7C8A882D}" dt="2021-11-29T22:02:54.274" v="2799" actId="165"/>
          <ac:grpSpMkLst>
            <pc:docMk/>
            <pc:sldMk cId="3887852764" sldId="1161"/>
            <ac:grpSpMk id="20" creationId="{E73D931D-160A-DD4C-B28F-D1A5DC046FD9}"/>
          </ac:grpSpMkLst>
        </pc:grpChg>
        <pc:grpChg chg="add del mod">
          <ac:chgData name="Dario Massabò" userId="7c436341-e331-499b-9f2a-6567a4368048" providerId="ADAL" clId="{7CE500E9-178B-4F48-B4F0-E64B7C8A882D}" dt="2021-11-29T22:03:20.443" v="2803"/>
          <ac:grpSpMkLst>
            <pc:docMk/>
            <pc:sldMk cId="3887852764" sldId="1161"/>
            <ac:grpSpMk id="39" creationId="{0284EF5C-1198-F843-A00A-B4479F79D8AD}"/>
          </ac:grpSpMkLst>
        </pc:grpChg>
        <pc:grpChg chg="mod">
          <ac:chgData name="Dario Massabò" userId="7c436341-e331-499b-9f2a-6567a4368048" providerId="ADAL" clId="{7CE500E9-178B-4F48-B4F0-E64B7C8A882D}" dt="2021-11-29T22:03:18.011" v="2802"/>
          <ac:grpSpMkLst>
            <pc:docMk/>
            <pc:sldMk cId="3887852764" sldId="1161"/>
            <ac:grpSpMk id="40" creationId="{3ACFBCC9-8747-D040-87FE-4B2D936AA10D}"/>
          </ac:grpSpMkLst>
        </pc:grpChg>
        <pc:grpChg chg="mod">
          <ac:chgData name="Dario Massabò" userId="7c436341-e331-499b-9f2a-6567a4368048" providerId="ADAL" clId="{7CE500E9-178B-4F48-B4F0-E64B7C8A882D}" dt="2021-11-29T22:03:18.011" v="2802"/>
          <ac:grpSpMkLst>
            <pc:docMk/>
            <pc:sldMk cId="3887852764" sldId="1161"/>
            <ac:grpSpMk id="42" creationId="{E91F8746-DA4B-CC45-8E41-88594957185C}"/>
          </ac:grpSpMkLst>
        </pc:grpChg>
        <pc:grpChg chg="mod">
          <ac:chgData name="Dario Massabò" userId="7c436341-e331-499b-9f2a-6567a4368048" providerId="ADAL" clId="{7CE500E9-178B-4F48-B4F0-E64B7C8A882D}" dt="2021-11-29T22:03:18.011" v="2802"/>
          <ac:grpSpMkLst>
            <pc:docMk/>
            <pc:sldMk cId="3887852764" sldId="1161"/>
            <ac:grpSpMk id="43" creationId="{E4E9B269-E806-5D43-A1D5-C3C35146EC68}"/>
          </ac:grpSpMkLst>
        </pc:grpChg>
        <pc:grpChg chg="mod">
          <ac:chgData name="Dario Massabò" userId="7c436341-e331-499b-9f2a-6567a4368048" providerId="ADAL" clId="{7CE500E9-178B-4F48-B4F0-E64B7C8A882D}" dt="2021-11-29T22:03:18.011" v="2802"/>
          <ac:grpSpMkLst>
            <pc:docMk/>
            <pc:sldMk cId="3887852764" sldId="1161"/>
            <ac:grpSpMk id="44" creationId="{9B89DF7A-FFC3-374C-B6E9-B5AD20D5FAC9}"/>
          </ac:grpSpMkLst>
        </pc:grpChg>
        <pc:grpChg chg="mod">
          <ac:chgData name="Dario Massabò" userId="7c436341-e331-499b-9f2a-6567a4368048" providerId="ADAL" clId="{7CE500E9-178B-4F48-B4F0-E64B7C8A882D}" dt="2021-11-29T22:03:18.011" v="2802"/>
          <ac:grpSpMkLst>
            <pc:docMk/>
            <pc:sldMk cId="3887852764" sldId="1161"/>
            <ac:grpSpMk id="46" creationId="{45E3B2B2-DEAD-224A-ADB9-8A4D106E5004}"/>
          </ac:grpSpMkLst>
        </pc:grpChg>
        <pc:grpChg chg="mod">
          <ac:chgData name="Dario Massabò" userId="7c436341-e331-499b-9f2a-6567a4368048" providerId="ADAL" clId="{7CE500E9-178B-4F48-B4F0-E64B7C8A882D}" dt="2021-11-29T22:03:18.011" v="2802"/>
          <ac:grpSpMkLst>
            <pc:docMk/>
            <pc:sldMk cId="3887852764" sldId="1161"/>
            <ac:grpSpMk id="47" creationId="{1FBBC995-6615-4B43-A490-5A9AA53E79C7}"/>
          </ac:grpSpMkLst>
        </pc:grpChg>
        <pc:grpChg chg="mod">
          <ac:chgData name="Dario Massabò" userId="7c436341-e331-499b-9f2a-6567a4368048" providerId="ADAL" clId="{7CE500E9-178B-4F48-B4F0-E64B7C8A882D}" dt="2021-11-29T22:03:18.011" v="2802"/>
          <ac:grpSpMkLst>
            <pc:docMk/>
            <pc:sldMk cId="3887852764" sldId="1161"/>
            <ac:grpSpMk id="50" creationId="{02371C85-5478-254B-84BB-F7BA7B120077}"/>
          </ac:grpSpMkLst>
        </pc:grpChg>
        <pc:grpChg chg="mod">
          <ac:chgData name="Dario Massabò" userId="7c436341-e331-499b-9f2a-6567a4368048" providerId="ADAL" clId="{7CE500E9-178B-4F48-B4F0-E64B7C8A882D}" dt="2021-11-29T22:03:18.011" v="2802"/>
          <ac:grpSpMkLst>
            <pc:docMk/>
            <pc:sldMk cId="3887852764" sldId="1161"/>
            <ac:grpSpMk id="51" creationId="{A8461266-05D5-AE4A-835B-702403FDEF84}"/>
          </ac:grpSpMkLst>
        </pc:grpChg>
        <pc:grpChg chg="mod">
          <ac:chgData name="Dario Massabò" userId="7c436341-e331-499b-9f2a-6567a4368048" providerId="ADAL" clId="{7CE500E9-178B-4F48-B4F0-E64B7C8A882D}" dt="2021-11-29T22:03:18.011" v="2802"/>
          <ac:grpSpMkLst>
            <pc:docMk/>
            <pc:sldMk cId="3887852764" sldId="1161"/>
            <ac:grpSpMk id="52" creationId="{0E796FCD-2DDD-D14C-B44B-DCED1E2FD9FB}"/>
          </ac:grpSpMkLst>
        </pc:grpChg>
        <pc:grpChg chg="add del mod">
          <ac:chgData name="Dario Massabò" userId="7c436341-e331-499b-9f2a-6567a4368048" providerId="ADAL" clId="{7CE500E9-178B-4F48-B4F0-E64B7C8A882D}" dt="2021-11-29T22:04:24.993" v="2817" actId="165"/>
          <ac:grpSpMkLst>
            <pc:docMk/>
            <pc:sldMk cId="3887852764" sldId="1161"/>
            <ac:grpSpMk id="72" creationId="{2910B3C8-4B3F-544F-BB76-88094A8BF4D2}"/>
          </ac:grpSpMkLst>
        </pc:grpChg>
        <pc:grpChg chg="mod topLvl">
          <ac:chgData name="Dario Massabò" userId="7c436341-e331-499b-9f2a-6567a4368048" providerId="ADAL" clId="{7CE500E9-178B-4F48-B4F0-E64B7C8A882D}" dt="2021-11-29T22:04:34.899" v="2819" actId="164"/>
          <ac:grpSpMkLst>
            <pc:docMk/>
            <pc:sldMk cId="3887852764" sldId="1161"/>
            <ac:grpSpMk id="73" creationId="{80EC3634-2CCC-1249-8C0D-30AF0AC9E46D}"/>
          </ac:grpSpMkLst>
        </pc:grpChg>
        <pc:grpChg chg="mod topLvl">
          <ac:chgData name="Dario Massabò" userId="7c436341-e331-499b-9f2a-6567a4368048" providerId="ADAL" clId="{7CE500E9-178B-4F48-B4F0-E64B7C8A882D}" dt="2021-11-29T22:04:34.899" v="2819" actId="164"/>
          <ac:grpSpMkLst>
            <pc:docMk/>
            <pc:sldMk cId="3887852764" sldId="1161"/>
            <ac:grpSpMk id="74" creationId="{F38F41C6-BDE2-9C4C-818F-892F9685648A}"/>
          </ac:grpSpMkLst>
        </pc:grpChg>
        <pc:grpChg chg="mod">
          <ac:chgData name="Dario Massabò" userId="7c436341-e331-499b-9f2a-6567a4368048" providerId="ADAL" clId="{7CE500E9-178B-4F48-B4F0-E64B7C8A882D}" dt="2021-11-29T22:04:24.993" v="2817" actId="165"/>
          <ac:grpSpMkLst>
            <pc:docMk/>
            <pc:sldMk cId="3887852764" sldId="1161"/>
            <ac:grpSpMk id="76" creationId="{571B4ACB-6226-1042-81BB-438AAF9EF3D5}"/>
          </ac:grpSpMkLst>
        </pc:grpChg>
        <pc:grpChg chg="mod">
          <ac:chgData name="Dario Massabò" userId="7c436341-e331-499b-9f2a-6567a4368048" providerId="ADAL" clId="{7CE500E9-178B-4F48-B4F0-E64B7C8A882D}" dt="2021-11-29T22:04:24.993" v="2817" actId="165"/>
          <ac:grpSpMkLst>
            <pc:docMk/>
            <pc:sldMk cId="3887852764" sldId="1161"/>
            <ac:grpSpMk id="77" creationId="{25871B62-69FD-C44A-A6AF-9D103F8F7E89}"/>
          </ac:grpSpMkLst>
        </pc:grpChg>
        <pc:grpChg chg="mod">
          <ac:chgData name="Dario Massabò" userId="7c436341-e331-499b-9f2a-6567a4368048" providerId="ADAL" clId="{7CE500E9-178B-4F48-B4F0-E64B7C8A882D}" dt="2021-11-29T22:04:24.993" v="2817" actId="165"/>
          <ac:grpSpMkLst>
            <pc:docMk/>
            <pc:sldMk cId="3887852764" sldId="1161"/>
            <ac:grpSpMk id="79" creationId="{B41D916B-F320-7345-ADDC-52A8953E9633}"/>
          </ac:grpSpMkLst>
        </pc:grpChg>
        <pc:grpChg chg="mod">
          <ac:chgData name="Dario Massabò" userId="7c436341-e331-499b-9f2a-6567a4368048" providerId="ADAL" clId="{7CE500E9-178B-4F48-B4F0-E64B7C8A882D}" dt="2021-11-29T22:04:24.993" v="2817" actId="165"/>
          <ac:grpSpMkLst>
            <pc:docMk/>
            <pc:sldMk cId="3887852764" sldId="1161"/>
            <ac:grpSpMk id="80" creationId="{5B9BBA2F-C013-5D42-8EF8-4FAF324CD612}"/>
          </ac:grpSpMkLst>
        </pc:grpChg>
        <pc:grpChg chg="mod">
          <ac:chgData name="Dario Massabò" userId="7c436341-e331-499b-9f2a-6567a4368048" providerId="ADAL" clId="{7CE500E9-178B-4F48-B4F0-E64B7C8A882D}" dt="2021-11-29T22:04:24.993" v="2817" actId="165"/>
          <ac:grpSpMkLst>
            <pc:docMk/>
            <pc:sldMk cId="3887852764" sldId="1161"/>
            <ac:grpSpMk id="83" creationId="{BB32A4B2-95CB-A744-A6FE-B6A8BD0B6367}"/>
          </ac:grpSpMkLst>
        </pc:grpChg>
        <pc:grpChg chg="mod">
          <ac:chgData name="Dario Massabò" userId="7c436341-e331-499b-9f2a-6567a4368048" providerId="ADAL" clId="{7CE500E9-178B-4F48-B4F0-E64B7C8A882D}" dt="2021-11-29T22:04:24.993" v="2817" actId="165"/>
          <ac:grpSpMkLst>
            <pc:docMk/>
            <pc:sldMk cId="3887852764" sldId="1161"/>
            <ac:grpSpMk id="84" creationId="{08F8E753-275A-B84D-91DC-59EF7440CBEC}"/>
          </ac:grpSpMkLst>
        </pc:grpChg>
        <pc:grpChg chg="mod">
          <ac:chgData name="Dario Massabò" userId="7c436341-e331-499b-9f2a-6567a4368048" providerId="ADAL" clId="{7CE500E9-178B-4F48-B4F0-E64B7C8A882D}" dt="2021-11-29T22:04:24.993" v="2817" actId="165"/>
          <ac:grpSpMkLst>
            <pc:docMk/>
            <pc:sldMk cId="3887852764" sldId="1161"/>
            <ac:grpSpMk id="85" creationId="{3A393742-53A4-984A-962A-F35B5D2EB936}"/>
          </ac:grpSpMkLst>
        </pc:grpChg>
        <pc:picChg chg="add mod">
          <ac:chgData name="Dario Massabò" userId="7c436341-e331-499b-9f2a-6567a4368048" providerId="ADAL" clId="{7CE500E9-178B-4F48-B4F0-E64B7C8A882D}" dt="2021-11-29T22:04:55.014" v="2827" actId="1076"/>
          <ac:picMkLst>
            <pc:docMk/>
            <pc:sldMk cId="3887852764" sldId="1161"/>
            <ac:picMk id="3" creationId="{E2887A33-DA8B-6249-B4AA-842DF35CC449}"/>
          </ac:picMkLst>
        </pc:picChg>
        <pc:picChg chg="add mod">
          <ac:chgData name="Dario Massabò" userId="7c436341-e331-499b-9f2a-6567a4368048" providerId="ADAL" clId="{7CE500E9-178B-4F48-B4F0-E64B7C8A882D}" dt="2021-11-29T22:05:02.282" v="2830" actId="1076"/>
          <ac:picMkLst>
            <pc:docMk/>
            <pc:sldMk cId="3887852764" sldId="1161"/>
            <ac:picMk id="5" creationId="{4DCD74A4-F9E0-444B-B1EA-5AF0D0837353}"/>
          </ac:picMkLst>
        </pc:picChg>
        <pc:picChg chg="mod">
          <ac:chgData name="Dario Massabò" userId="7c436341-e331-499b-9f2a-6567a4368048" providerId="ADAL" clId="{7CE500E9-178B-4F48-B4F0-E64B7C8A882D}" dt="2021-11-29T22:04:53.638" v="2826" actId="1076"/>
          <ac:picMkLst>
            <pc:docMk/>
            <pc:sldMk cId="3887852764" sldId="1161"/>
            <ac:picMk id="3074" creationId="{E0C814CB-14E2-064C-959E-C7A62DCBF7EE}"/>
          </ac:picMkLst>
        </pc:picChg>
        <pc:cxnChg chg="mod">
          <ac:chgData name="Dario Massabò" userId="7c436341-e331-499b-9f2a-6567a4368048" providerId="ADAL" clId="{7CE500E9-178B-4F48-B4F0-E64B7C8A882D}" dt="2021-11-29T22:03:32.325" v="2805" actId="478"/>
          <ac:cxnSpMkLst>
            <pc:docMk/>
            <pc:sldMk cId="3887852764" sldId="1161"/>
            <ac:cxnSpMk id="13" creationId="{A66FC661-3C79-A44D-B993-2ACB62C1B2AF}"/>
          </ac:cxnSpMkLst>
        </pc:cxnChg>
        <pc:cxnChg chg="mod">
          <ac:chgData name="Dario Massabò" userId="7c436341-e331-499b-9f2a-6567a4368048" providerId="ADAL" clId="{7CE500E9-178B-4F48-B4F0-E64B7C8A882D}" dt="2021-11-29T22:02:54.274" v="2799" actId="165"/>
          <ac:cxnSpMkLst>
            <pc:docMk/>
            <pc:sldMk cId="3887852764" sldId="1161"/>
            <ac:cxnSpMk id="31" creationId="{6100150E-85AF-FD41-824C-5808CF0EC4D1}"/>
          </ac:cxnSpMkLst>
        </pc:cxnChg>
        <pc:cxnChg chg="mod">
          <ac:chgData name="Dario Massabò" userId="7c436341-e331-499b-9f2a-6567a4368048" providerId="ADAL" clId="{7CE500E9-178B-4F48-B4F0-E64B7C8A882D}" dt="2021-11-29T22:02:54.274" v="2799" actId="165"/>
          <ac:cxnSpMkLst>
            <pc:docMk/>
            <pc:sldMk cId="3887852764" sldId="1161"/>
            <ac:cxnSpMk id="35" creationId="{37407761-4E40-AB48-948F-48E6C66F82CA}"/>
          </ac:cxnSpMkLst>
        </pc:cxnChg>
        <pc:cxnChg chg="mod">
          <ac:chgData name="Dario Massabò" userId="7c436341-e331-499b-9f2a-6567a4368048" providerId="ADAL" clId="{7CE500E9-178B-4F48-B4F0-E64B7C8A882D}" dt="2021-11-29T22:02:54.274" v="2799" actId="165"/>
          <ac:cxnSpMkLst>
            <pc:docMk/>
            <pc:sldMk cId="3887852764" sldId="1161"/>
            <ac:cxnSpMk id="37" creationId="{0EF6C427-E251-FA44-B463-F94C63169D14}"/>
          </ac:cxnSpMkLst>
        </pc:cxnChg>
        <pc:cxnChg chg="mod">
          <ac:chgData name="Dario Massabò" userId="7c436341-e331-499b-9f2a-6567a4368048" providerId="ADAL" clId="{7CE500E9-178B-4F48-B4F0-E64B7C8A882D}" dt="2021-11-29T22:02:54.274" v="2799" actId="165"/>
          <ac:cxnSpMkLst>
            <pc:docMk/>
            <pc:sldMk cId="3887852764" sldId="1161"/>
            <ac:cxnSpMk id="38" creationId="{961E2AD6-FA58-EA48-B4A3-2A5758CD68CA}"/>
          </ac:cxnSpMkLst>
        </pc:cxnChg>
        <pc:cxnChg chg="mod">
          <ac:chgData name="Dario Massabò" userId="7c436341-e331-499b-9f2a-6567a4368048" providerId="ADAL" clId="{7CE500E9-178B-4F48-B4F0-E64B7C8A882D}" dt="2021-11-29T22:03:18.011" v="2802"/>
          <ac:cxnSpMkLst>
            <pc:docMk/>
            <pc:sldMk cId="3887852764" sldId="1161"/>
            <ac:cxnSpMk id="45" creationId="{FD5279C2-DEDD-844C-905F-E35C485F4532}"/>
          </ac:cxnSpMkLst>
        </pc:cxnChg>
        <pc:cxnChg chg="mod">
          <ac:chgData name="Dario Massabò" userId="7c436341-e331-499b-9f2a-6567a4368048" providerId="ADAL" clId="{7CE500E9-178B-4F48-B4F0-E64B7C8A882D}" dt="2021-11-29T22:03:18.011" v="2802"/>
          <ac:cxnSpMkLst>
            <pc:docMk/>
            <pc:sldMk cId="3887852764" sldId="1161"/>
            <ac:cxnSpMk id="63" creationId="{24DAEAA5-A16D-0243-9469-D5E9FDA1CD6B}"/>
          </ac:cxnSpMkLst>
        </pc:cxnChg>
        <pc:cxnChg chg="mod">
          <ac:chgData name="Dario Massabò" userId="7c436341-e331-499b-9f2a-6567a4368048" providerId="ADAL" clId="{7CE500E9-178B-4F48-B4F0-E64B7C8A882D}" dt="2021-11-29T22:03:18.011" v="2802"/>
          <ac:cxnSpMkLst>
            <pc:docMk/>
            <pc:sldMk cId="3887852764" sldId="1161"/>
            <ac:cxnSpMk id="67" creationId="{08B1A3AC-DF31-FD42-A27F-B3E96F34FC45}"/>
          </ac:cxnSpMkLst>
        </pc:cxnChg>
        <pc:cxnChg chg="mod">
          <ac:chgData name="Dario Massabò" userId="7c436341-e331-499b-9f2a-6567a4368048" providerId="ADAL" clId="{7CE500E9-178B-4F48-B4F0-E64B7C8A882D}" dt="2021-11-29T22:03:18.011" v="2802"/>
          <ac:cxnSpMkLst>
            <pc:docMk/>
            <pc:sldMk cId="3887852764" sldId="1161"/>
            <ac:cxnSpMk id="69" creationId="{7B06FF80-115E-A64C-9374-0094A4D0C36F}"/>
          </ac:cxnSpMkLst>
        </pc:cxnChg>
        <pc:cxnChg chg="mod">
          <ac:chgData name="Dario Massabò" userId="7c436341-e331-499b-9f2a-6567a4368048" providerId="ADAL" clId="{7CE500E9-178B-4F48-B4F0-E64B7C8A882D}" dt="2021-11-29T22:03:18.011" v="2802"/>
          <ac:cxnSpMkLst>
            <pc:docMk/>
            <pc:sldMk cId="3887852764" sldId="1161"/>
            <ac:cxnSpMk id="70" creationId="{49B6A0B9-37D5-A94F-8640-A67F1C99BA9D}"/>
          </ac:cxnSpMkLst>
        </pc:cxnChg>
        <pc:cxnChg chg="mod">
          <ac:chgData name="Dario Massabò" userId="7c436341-e331-499b-9f2a-6567a4368048" providerId="ADAL" clId="{7CE500E9-178B-4F48-B4F0-E64B7C8A882D}" dt="2021-11-29T22:04:43.235" v="2821" actId="478"/>
          <ac:cxnSpMkLst>
            <pc:docMk/>
            <pc:sldMk cId="3887852764" sldId="1161"/>
            <ac:cxnSpMk id="78" creationId="{8551F83F-E926-564D-9744-7E19092C3F61}"/>
          </ac:cxnSpMkLst>
        </pc:cxnChg>
        <pc:cxnChg chg="mod">
          <ac:chgData name="Dario Massabò" userId="7c436341-e331-499b-9f2a-6567a4368048" providerId="ADAL" clId="{7CE500E9-178B-4F48-B4F0-E64B7C8A882D}" dt="2021-11-29T22:04:24.993" v="2817" actId="165"/>
          <ac:cxnSpMkLst>
            <pc:docMk/>
            <pc:sldMk cId="3887852764" sldId="1161"/>
            <ac:cxnSpMk id="96" creationId="{E10E544A-E012-7243-9443-92C90F25D3B3}"/>
          </ac:cxnSpMkLst>
        </pc:cxnChg>
        <pc:cxnChg chg="mod">
          <ac:chgData name="Dario Massabò" userId="7c436341-e331-499b-9f2a-6567a4368048" providerId="ADAL" clId="{7CE500E9-178B-4F48-B4F0-E64B7C8A882D}" dt="2021-11-29T22:04:24.993" v="2817" actId="165"/>
          <ac:cxnSpMkLst>
            <pc:docMk/>
            <pc:sldMk cId="3887852764" sldId="1161"/>
            <ac:cxnSpMk id="98" creationId="{DE9285E3-5F3B-8046-85ED-E2F370D2E9BF}"/>
          </ac:cxnSpMkLst>
        </pc:cxnChg>
      </pc:sldChg>
    </pc:docChg>
  </pc:docChgLst>
  <pc:docChgLst>
    <pc:chgData name="Dario Massabò" userId="7c436341-e331-499b-9f2a-6567a4368048" providerId="ADAL" clId="{B44D19DA-E354-483A-A751-AD586E4D7A15}"/>
    <pc:docChg chg="custSel delSld modSld">
      <pc:chgData name="Dario Massabò" userId="7c436341-e331-499b-9f2a-6567a4368048" providerId="ADAL" clId="{B44D19DA-E354-483A-A751-AD586E4D7A15}" dt="2021-11-30T14:00:04.169" v="184" actId="729"/>
      <pc:docMkLst>
        <pc:docMk/>
      </pc:docMkLst>
      <pc:sldChg chg="addSp delSp modSp mod">
        <pc:chgData name="Dario Massabò" userId="7c436341-e331-499b-9f2a-6567a4368048" providerId="ADAL" clId="{B44D19DA-E354-483A-A751-AD586E4D7A15}" dt="2021-11-30T09:01:15.772" v="75" actId="1076"/>
        <pc:sldMkLst>
          <pc:docMk/>
          <pc:sldMk cId="1667315446" sldId="262"/>
        </pc:sldMkLst>
        <pc:spChg chg="mod">
          <ac:chgData name="Dario Massabò" userId="7c436341-e331-499b-9f2a-6567a4368048" providerId="ADAL" clId="{B44D19DA-E354-483A-A751-AD586E4D7A15}" dt="2021-11-30T08:13:46.005" v="26" actId="1035"/>
          <ac:spMkLst>
            <pc:docMk/>
            <pc:sldMk cId="1667315446" sldId="262"/>
            <ac:spMk id="2" creationId="{54E3805B-7D1A-468B-8967-27BA1372D20E}"/>
          </ac:spMkLst>
        </pc:spChg>
        <pc:spChg chg="mod">
          <ac:chgData name="Dario Massabò" userId="7c436341-e331-499b-9f2a-6567a4368048" providerId="ADAL" clId="{B44D19DA-E354-483A-A751-AD586E4D7A15}" dt="2021-11-30T09:01:15.772" v="75" actId="1076"/>
          <ac:spMkLst>
            <pc:docMk/>
            <pc:sldMk cId="1667315446" sldId="262"/>
            <ac:spMk id="3" creationId="{6A43752A-3088-493E-8198-96999BAB3CE4}"/>
          </ac:spMkLst>
        </pc:spChg>
        <pc:picChg chg="mod">
          <ac:chgData name="Dario Massabò" userId="7c436341-e331-499b-9f2a-6567a4368048" providerId="ADAL" clId="{B44D19DA-E354-483A-A751-AD586E4D7A15}" dt="2021-11-30T09:01:11.587" v="74" actId="1076"/>
          <ac:picMkLst>
            <pc:docMk/>
            <pc:sldMk cId="1667315446" sldId="262"/>
            <ac:picMk id="5" creationId="{00000000-0000-0000-0000-000000000000}"/>
          </ac:picMkLst>
        </pc:picChg>
        <pc:picChg chg="add mod">
          <ac:chgData name="Dario Massabò" userId="7c436341-e331-499b-9f2a-6567a4368048" providerId="ADAL" clId="{B44D19DA-E354-483A-A751-AD586E4D7A15}" dt="2021-11-30T09:01:07.578" v="73" actId="1076"/>
          <ac:picMkLst>
            <pc:docMk/>
            <pc:sldMk cId="1667315446" sldId="262"/>
            <ac:picMk id="10" creationId="{49F893B2-06D2-4F39-9C97-3306C95D4382}"/>
          </ac:picMkLst>
        </pc:picChg>
        <pc:picChg chg="del mod">
          <ac:chgData name="Dario Massabò" userId="7c436341-e331-499b-9f2a-6567a4368048" providerId="ADAL" clId="{B44D19DA-E354-483A-A751-AD586E4D7A15}" dt="2021-11-30T08:13:48.605" v="27" actId="21"/>
          <ac:picMkLst>
            <pc:docMk/>
            <pc:sldMk cId="1667315446" sldId="262"/>
            <ac:picMk id="7170" creationId="{2F47CF44-2154-2F43-85C2-33AB53060AAA}"/>
          </ac:picMkLst>
        </pc:picChg>
      </pc:sldChg>
      <pc:sldChg chg="addSp modSp mod">
        <pc:chgData name="Dario Massabò" userId="7c436341-e331-499b-9f2a-6567a4368048" providerId="ADAL" clId="{B44D19DA-E354-483A-A751-AD586E4D7A15}" dt="2021-11-30T08:15:09.305" v="46" actId="1076"/>
        <pc:sldMkLst>
          <pc:docMk/>
          <pc:sldMk cId="2287130994" sldId="267"/>
        </pc:sldMkLst>
        <pc:spChg chg="mod">
          <ac:chgData name="Dario Massabò" userId="7c436341-e331-499b-9f2a-6567a4368048" providerId="ADAL" clId="{B44D19DA-E354-483A-A751-AD586E4D7A15}" dt="2021-11-30T08:14:16.049" v="33" actId="1076"/>
          <ac:spMkLst>
            <pc:docMk/>
            <pc:sldMk cId="2287130994" sldId="267"/>
            <ac:spMk id="2" creationId="{03006F8E-7200-4262-A716-D210C5E7A381}"/>
          </ac:spMkLst>
        </pc:spChg>
        <pc:spChg chg="mod">
          <ac:chgData name="Dario Massabò" userId="7c436341-e331-499b-9f2a-6567a4368048" providerId="ADAL" clId="{B44D19DA-E354-483A-A751-AD586E4D7A15}" dt="2021-11-30T08:14:08.592" v="31" actId="1076"/>
          <ac:spMkLst>
            <pc:docMk/>
            <pc:sldMk cId="2287130994" sldId="267"/>
            <ac:spMk id="10" creationId="{00000000-0000-0000-0000-000000000000}"/>
          </ac:spMkLst>
        </pc:spChg>
        <pc:spChg chg="mod">
          <ac:chgData name="Dario Massabò" userId="7c436341-e331-499b-9f2a-6567a4368048" providerId="ADAL" clId="{B44D19DA-E354-483A-A751-AD586E4D7A15}" dt="2021-11-30T08:15:03.791" v="45" actId="1076"/>
          <ac:spMkLst>
            <pc:docMk/>
            <pc:sldMk cId="2287130994" sldId="267"/>
            <ac:spMk id="105477" creationId="{00000000-0000-0000-0000-000000000000}"/>
          </ac:spMkLst>
        </pc:spChg>
        <pc:spChg chg="mod">
          <ac:chgData name="Dario Massabò" userId="7c436341-e331-499b-9f2a-6567a4368048" providerId="ADAL" clId="{B44D19DA-E354-483A-A751-AD586E4D7A15}" dt="2021-11-30T08:14:59.461" v="44" actId="1076"/>
          <ac:spMkLst>
            <pc:docMk/>
            <pc:sldMk cId="2287130994" sldId="267"/>
            <ac:spMk id="105478" creationId="{00000000-0000-0000-0000-000000000000}"/>
          </ac:spMkLst>
        </pc:spChg>
        <pc:spChg chg="mod">
          <ac:chgData name="Dario Massabò" userId="7c436341-e331-499b-9f2a-6567a4368048" providerId="ADAL" clId="{B44D19DA-E354-483A-A751-AD586E4D7A15}" dt="2021-11-30T08:14:57.333" v="43" actId="1076"/>
          <ac:spMkLst>
            <pc:docMk/>
            <pc:sldMk cId="2287130994" sldId="267"/>
            <ac:spMk id="105479" creationId="{00000000-0000-0000-0000-000000000000}"/>
          </ac:spMkLst>
        </pc:spChg>
        <pc:picChg chg="add mod">
          <ac:chgData name="Dario Massabò" userId="7c436341-e331-499b-9f2a-6567a4368048" providerId="ADAL" clId="{B44D19DA-E354-483A-A751-AD586E4D7A15}" dt="2021-11-30T08:15:09.305" v="46" actId="1076"/>
          <ac:picMkLst>
            <pc:docMk/>
            <pc:sldMk cId="2287130994" sldId="267"/>
            <ac:picMk id="9" creationId="{910D048A-97A5-47D5-A03E-1B3026071D9E}"/>
          </ac:picMkLst>
        </pc:picChg>
        <pc:picChg chg="mod">
          <ac:chgData name="Dario Massabò" userId="7c436341-e331-499b-9f2a-6567a4368048" providerId="ADAL" clId="{B44D19DA-E354-483A-A751-AD586E4D7A15}" dt="2021-11-30T08:14:03.609" v="30" actId="1076"/>
          <ac:picMkLst>
            <pc:docMk/>
            <pc:sldMk cId="2287130994" sldId="267"/>
            <ac:picMk id="105475" creationId="{00000000-0000-0000-0000-000000000000}"/>
          </ac:picMkLst>
        </pc:picChg>
      </pc:sldChg>
      <pc:sldChg chg="modSp mod">
        <pc:chgData name="Dario Massabò" userId="7c436341-e331-499b-9f2a-6567a4368048" providerId="ADAL" clId="{B44D19DA-E354-483A-A751-AD586E4D7A15}" dt="2021-11-30T08:17:28.810" v="65" actId="1036"/>
        <pc:sldMkLst>
          <pc:docMk/>
          <pc:sldMk cId="2105484017" sldId="285"/>
        </pc:sldMkLst>
        <pc:spChg chg="mod">
          <ac:chgData name="Dario Massabò" userId="7c436341-e331-499b-9f2a-6567a4368048" providerId="ADAL" clId="{B44D19DA-E354-483A-A751-AD586E4D7A15}" dt="2021-11-30T08:17:28.810" v="65" actId="1036"/>
          <ac:spMkLst>
            <pc:docMk/>
            <pc:sldMk cId="2105484017" sldId="285"/>
            <ac:spMk id="2" creationId="{98B751C0-F044-41FA-B502-EAA8D9324C76}"/>
          </ac:spMkLst>
        </pc:spChg>
      </pc:sldChg>
      <pc:sldChg chg="addSp delSp modSp mod">
        <pc:chgData name="Dario Massabò" userId="7c436341-e331-499b-9f2a-6567a4368048" providerId="ADAL" clId="{B44D19DA-E354-483A-A751-AD586E4D7A15}" dt="2021-11-30T09:20:07.530" v="182" actId="1076"/>
        <pc:sldMkLst>
          <pc:docMk/>
          <pc:sldMk cId="64887125" sldId="323"/>
        </pc:sldMkLst>
        <pc:spChg chg="del mod">
          <ac:chgData name="Dario Massabò" userId="7c436341-e331-499b-9f2a-6567a4368048" providerId="ADAL" clId="{B44D19DA-E354-483A-A751-AD586E4D7A15}" dt="2021-11-30T09:19:26.298" v="174" actId="21"/>
          <ac:spMkLst>
            <pc:docMk/>
            <pc:sldMk cId="64887125" sldId="323"/>
            <ac:spMk id="215" creationId="{37720023-892A-6F4B-9809-C0C907FEA11F}"/>
          </ac:spMkLst>
        </pc:spChg>
        <pc:spChg chg="add mod">
          <ac:chgData name="Dario Massabò" userId="7c436341-e331-499b-9f2a-6567a4368048" providerId="ADAL" clId="{B44D19DA-E354-483A-A751-AD586E4D7A15}" dt="2021-11-30T09:20:07.530" v="182" actId="1076"/>
          <ac:spMkLst>
            <pc:docMk/>
            <pc:sldMk cId="64887125" sldId="323"/>
            <ac:spMk id="217" creationId="{25842BB5-311C-4C14-93F6-111EDEEAAF56}"/>
          </ac:spMkLst>
        </pc:spChg>
        <pc:spChg chg="mod">
          <ac:chgData name="Dario Massabò" userId="7c436341-e331-499b-9f2a-6567a4368048" providerId="ADAL" clId="{B44D19DA-E354-483A-A751-AD586E4D7A15}" dt="2021-11-30T09:19:36.761" v="175" actId="1076"/>
          <ac:spMkLst>
            <pc:docMk/>
            <pc:sldMk cId="64887125" sldId="323"/>
            <ac:spMk id="70658"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660"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661"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662"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663"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664"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689"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14"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39"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64"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65"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66"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67"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68"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69"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70"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71"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796"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21"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22"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23"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25"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26"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27"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28"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29"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0"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1"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2"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3"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4"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5"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6"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7"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8"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39"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40"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41"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42" creationId="{00000000-0000-0000-0000-000000000000}"/>
          </ac:spMkLst>
        </pc:spChg>
        <pc:spChg chg="mod">
          <ac:chgData name="Dario Massabò" userId="7c436341-e331-499b-9f2a-6567a4368048" providerId="ADAL" clId="{B44D19DA-E354-483A-A751-AD586E4D7A15}" dt="2021-11-30T09:19:36.761" v="175" actId="1076"/>
          <ac:spMkLst>
            <pc:docMk/>
            <pc:sldMk cId="64887125" sldId="323"/>
            <ac:spMk id="70867" creationId="{00000000-0000-0000-0000-000000000000}"/>
          </ac:spMkLst>
        </pc:spChg>
        <pc:grpChg chg="mod">
          <ac:chgData name="Dario Massabò" userId="7c436341-e331-499b-9f2a-6567a4368048" providerId="ADAL" clId="{B44D19DA-E354-483A-A751-AD586E4D7A15}" dt="2021-11-30T09:19:36.761" v="175" actId="1076"/>
          <ac:grpSpMkLst>
            <pc:docMk/>
            <pc:sldMk cId="64887125" sldId="323"/>
            <ac:grpSpMk id="70665"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66"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67"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68"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73"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78"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79"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84"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90"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91"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92"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93"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698"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03"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04"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09"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15"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16"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17"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18"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23"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28"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29"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34"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40"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41"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42"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43"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48"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53"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54"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59"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72"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73"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74"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75"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80"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85"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86"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91"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97"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98"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799"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00"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05"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10"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11"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16"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24"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43"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44"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45"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46"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51"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56"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57" creationId="{00000000-0000-0000-0000-000000000000}"/>
          </ac:grpSpMkLst>
        </pc:grpChg>
        <pc:grpChg chg="mod">
          <ac:chgData name="Dario Massabò" userId="7c436341-e331-499b-9f2a-6567a4368048" providerId="ADAL" clId="{B44D19DA-E354-483A-A751-AD586E4D7A15}" dt="2021-11-30T09:19:36.761" v="175" actId="1076"/>
          <ac:grpSpMkLst>
            <pc:docMk/>
            <pc:sldMk cId="64887125" sldId="323"/>
            <ac:grpSpMk id="70862" creationId="{00000000-0000-0000-0000-000000000000}"/>
          </ac:grpSpMkLst>
        </pc:grpChg>
        <pc:picChg chg="add del mod">
          <ac:chgData name="Dario Massabò" userId="7c436341-e331-499b-9f2a-6567a4368048" providerId="ADAL" clId="{B44D19DA-E354-483A-A751-AD586E4D7A15}" dt="2021-11-30T09:19:26.298" v="174" actId="21"/>
          <ac:picMkLst>
            <pc:docMk/>
            <pc:sldMk cId="64887125" sldId="323"/>
            <ac:picMk id="3" creationId="{BFE99EB8-6811-4A04-92CE-C733F5438B9B}"/>
          </ac:picMkLst>
        </pc:picChg>
        <pc:picChg chg="add mod">
          <ac:chgData name="Dario Massabò" userId="7c436341-e331-499b-9f2a-6567a4368048" providerId="ADAL" clId="{B44D19DA-E354-483A-A751-AD586E4D7A15}" dt="2021-11-30T09:19:58.257" v="179" actId="1076"/>
          <ac:picMkLst>
            <pc:docMk/>
            <pc:sldMk cId="64887125" sldId="323"/>
            <ac:picMk id="218" creationId="{A3149039-175C-47AF-ADD8-787A583EB9E2}"/>
          </ac:picMkLst>
        </pc:picChg>
        <pc:picChg chg="mod">
          <ac:chgData name="Dario Massabò" userId="7c436341-e331-499b-9f2a-6567a4368048" providerId="ADAL" clId="{B44D19DA-E354-483A-A751-AD586E4D7A15}" dt="2021-11-30T09:19:36.761" v="175" actId="1076"/>
          <ac:picMkLst>
            <pc:docMk/>
            <pc:sldMk cId="64887125" sldId="323"/>
            <ac:picMk id="70659" creationId="{00000000-0000-0000-0000-000000000000}"/>
          </ac:picMkLst>
        </pc:picChg>
        <pc:cxnChg chg="mod">
          <ac:chgData name="Dario Massabò" userId="7c436341-e331-499b-9f2a-6567a4368048" providerId="ADAL" clId="{B44D19DA-E354-483A-A751-AD586E4D7A15}" dt="2021-11-30T09:19:36.761" v="175" actId="1076"/>
          <ac:cxnSpMkLst>
            <pc:docMk/>
            <pc:sldMk cId="64887125" sldId="323"/>
            <ac:cxnSpMk id="7066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7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7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7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7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7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7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7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8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8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8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8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8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8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8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8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9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9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9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9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69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0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0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0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0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0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0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0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1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1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1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1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1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2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2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2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2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2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2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2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3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3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3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3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3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3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3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3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4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4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4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4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4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5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5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5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5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5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5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5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6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6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6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6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7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7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7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7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8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8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8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8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8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8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8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9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9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9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9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79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0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0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0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0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06"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0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0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0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1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1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1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1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1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1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1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2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47"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4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4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5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52"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5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5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5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58"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59"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60"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61"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63"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64"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65" creationId="{00000000-0000-0000-0000-000000000000}"/>
          </ac:cxnSpMkLst>
        </pc:cxnChg>
        <pc:cxnChg chg="mod">
          <ac:chgData name="Dario Massabò" userId="7c436341-e331-499b-9f2a-6567a4368048" providerId="ADAL" clId="{B44D19DA-E354-483A-A751-AD586E4D7A15}" dt="2021-11-30T09:19:36.761" v="175" actId="1076"/>
          <ac:cxnSpMkLst>
            <pc:docMk/>
            <pc:sldMk cId="64887125" sldId="323"/>
            <ac:cxnSpMk id="70866" creationId="{00000000-0000-0000-0000-000000000000}"/>
          </ac:cxnSpMkLst>
        </pc:cxnChg>
      </pc:sldChg>
      <pc:sldChg chg="mod modShow">
        <pc:chgData name="Dario Massabò" userId="7c436341-e331-499b-9f2a-6567a4368048" providerId="ADAL" clId="{B44D19DA-E354-483A-A751-AD586E4D7A15}" dt="2021-11-30T09:16:51.987" v="76" actId="729"/>
        <pc:sldMkLst>
          <pc:docMk/>
          <pc:sldMk cId="3091041549" sldId="1146"/>
        </pc:sldMkLst>
      </pc:sldChg>
      <pc:sldChg chg="del">
        <pc:chgData name="Dario Massabò" userId="7c436341-e331-499b-9f2a-6567a4368048" providerId="ADAL" clId="{B44D19DA-E354-483A-A751-AD586E4D7A15}" dt="2021-11-30T11:03:17.615" v="183" actId="47"/>
        <pc:sldMkLst>
          <pc:docMk/>
          <pc:sldMk cId="2670072616" sldId="1148"/>
        </pc:sldMkLst>
      </pc:sldChg>
      <pc:sldChg chg="mod modShow">
        <pc:chgData name="Dario Massabò" userId="7c436341-e331-499b-9f2a-6567a4368048" providerId="ADAL" clId="{B44D19DA-E354-483A-A751-AD586E4D7A15}" dt="2021-11-30T14:00:04.169" v="184" actId="729"/>
        <pc:sldMkLst>
          <pc:docMk/>
          <pc:sldMk cId="701278566" sldId="1154"/>
        </pc:sldMkLst>
      </pc:sldChg>
      <pc:sldChg chg="modSp mod">
        <pc:chgData name="Dario Massabò" userId="7c436341-e331-499b-9f2a-6567a4368048" providerId="ADAL" clId="{B44D19DA-E354-483A-A751-AD586E4D7A15}" dt="2021-11-30T08:26:09.107" v="70" actId="20577"/>
        <pc:sldMkLst>
          <pc:docMk/>
          <pc:sldMk cId="3395091522" sldId="1157"/>
        </pc:sldMkLst>
        <pc:spChg chg="mod">
          <ac:chgData name="Dario Massabò" userId="7c436341-e331-499b-9f2a-6567a4368048" providerId="ADAL" clId="{B44D19DA-E354-483A-A751-AD586E4D7A15}" dt="2021-11-30T08:26:09.107" v="70" actId="20577"/>
          <ac:spMkLst>
            <pc:docMk/>
            <pc:sldMk cId="3395091522" sldId="1157"/>
            <ac:spMk id="8" creationId="{D25F950D-4292-924B-BEFF-818D269E1351}"/>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DrK\Downloads\Eusa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92762925331519E-2"/>
          <c:y val="3.7308888755950204E-2"/>
          <c:w val="0.81171258749027886"/>
          <c:h val="0.77074956415099394"/>
        </c:manualLayout>
      </c:layout>
      <c:lineChart>
        <c:grouping val="standard"/>
        <c:varyColors val="0"/>
        <c:ser>
          <c:idx val="0"/>
          <c:order val="1"/>
          <c:tx>
            <c:v>T</c:v>
          </c:tx>
          <c:spPr>
            <a:ln w="25400" cap="rnd">
              <a:solidFill>
                <a:srgbClr val="FF0000"/>
              </a:solidFill>
              <a:round/>
            </a:ln>
            <a:effectLst/>
          </c:spPr>
          <c:marker>
            <c:symbol val="none"/>
          </c:marker>
          <c:cat>
            <c:numRef>
              <c:f>P27bis!$B$2:$B$1171</c:f>
              <c:numCache>
                <c:formatCode>General</c:formatCode>
                <c:ptCount val="117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numCache>
            </c:numRef>
          </c:cat>
          <c:val>
            <c:numRef>
              <c:f>P27bis!$I$2:$I$1171</c:f>
              <c:numCache>
                <c:formatCode>General</c:formatCode>
                <c:ptCount val="1170"/>
                <c:pt idx="0">
                  <c:v>3141</c:v>
                </c:pt>
                <c:pt idx="1">
                  <c:v>3147</c:v>
                </c:pt>
                <c:pt idx="2">
                  <c:v>3153</c:v>
                </c:pt>
                <c:pt idx="3">
                  <c:v>3152</c:v>
                </c:pt>
                <c:pt idx="4">
                  <c:v>3153</c:v>
                </c:pt>
                <c:pt idx="5">
                  <c:v>3153</c:v>
                </c:pt>
                <c:pt idx="6">
                  <c:v>3142</c:v>
                </c:pt>
                <c:pt idx="7">
                  <c:v>3142</c:v>
                </c:pt>
                <c:pt idx="8">
                  <c:v>3143</c:v>
                </c:pt>
                <c:pt idx="9">
                  <c:v>3142</c:v>
                </c:pt>
                <c:pt idx="10">
                  <c:v>3141</c:v>
                </c:pt>
                <c:pt idx="11">
                  <c:v>3142</c:v>
                </c:pt>
                <c:pt idx="12">
                  <c:v>3150</c:v>
                </c:pt>
                <c:pt idx="13">
                  <c:v>3147</c:v>
                </c:pt>
                <c:pt idx="14">
                  <c:v>3147</c:v>
                </c:pt>
                <c:pt idx="15">
                  <c:v>3148</c:v>
                </c:pt>
                <c:pt idx="16">
                  <c:v>3136</c:v>
                </c:pt>
                <c:pt idx="17">
                  <c:v>3133</c:v>
                </c:pt>
                <c:pt idx="18">
                  <c:v>3130</c:v>
                </c:pt>
                <c:pt idx="19">
                  <c:v>3129</c:v>
                </c:pt>
                <c:pt idx="20">
                  <c:v>3127</c:v>
                </c:pt>
                <c:pt idx="21">
                  <c:v>3125</c:v>
                </c:pt>
                <c:pt idx="22">
                  <c:v>3126</c:v>
                </c:pt>
                <c:pt idx="23">
                  <c:v>3119</c:v>
                </c:pt>
                <c:pt idx="24">
                  <c:v>3116</c:v>
                </c:pt>
                <c:pt idx="25">
                  <c:v>3115</c:v>
                </c:pt>
                <c:pt idx="26">
                  <c:v>3111</c:v>
                </c:pt>
                <c:pt idx="27">
                  <c:v>3115</c:v>
                </c:pt>
                <c:pt idx="28">
                  <c:v>3121</c:v>
                </c:pt>
                <c:pt idx="29">
                  <c:v>3123</c:v>
                </c:pt>
                <c:pt idx="30">
                  <c:v>3121</c:v>
                </c:pt>
                <c:pt idx="31">
                  <c:v>3112</c:v>
                </c:pt>
                <c:pt idx="32">
                  <c:v>3123</c:v>
                </c:pt>
                <c:pt idx="33">
                  <c:v>3133</c:v>
                </c:pt>
                <c:pt idx="34">
                  <c:v>3131</c:v>
                </c:pt>
                <c:pt idx="35">
                  <c:v>3144</c:v>
                </c:pt>
                <c:pt idx="36">
                  <c:v>3141</c:v>
                </c:pt>
                <c:pt idx="37">
                  <c:v>3149</c:v>
                </c:pt>
                <c:pt idx="38">
                  <c:v>3164</c:v>
                </c:pt>
                <c:pt idx="39">
                  <c:v>3178</c:v>
                </c:pt>
                <c:pt idx="40">
                  <c:v>3194</c:v>
                </c:pt>
                <c:pt idx="41">
                  <c:v>3192</c:v>
                </c:pt>
                <c:pt idx="42">
                  <c:v>3208</c:v>
                </c:pt>
                <c:pt idx="43">
                  <c:v>3203</c:v>
                </c:pt>
                <c:pt idx="44">
                  <c:v>3214</c:v>
                </c:pt>
                <c:pt idx="45">
                  <c:v>3226</c:v>
                </c:pt>
                <c:pt idx="46">
                  <c:v>3204</c:v>
                </c:pt>
                <c:pt idx="47">
                  <c:v>3210</c:v>
                </c:pt>
                <c:pt idx="48">
                  <c:v>3204</c:v>
                </c:pt>
                <c:pt idx="49">
                  <c:v>3180</c:v>
                </c:pt>
                <c:pt idx="50">
                  <c:v>3184</c:v>
                </c:pt>
                <c:pt idx="51">
                  <c:v>3189</c:v>
                </c:pt>
                <c:pt idx="52">
                  <c:v>3191</c:v>
                </c:pt>
                <c:pt idx="53">
                  <c:v>3190</c:v>
                </c:pt>
                <c:pt idx="54">
                  <c:v>3195</c:v>
                </c:pt>
                <c:pt idx="55">
                  <c:v>3196</c:v>
                </c:pt>
                <c:pt idx="56">
                  <c:v>3209</c:v>
                </c:pt>
                <c:pt idx="57">
                  <c:v>3209</c:v>
                </c:pt>
                <c:pt idx="58">
                  <c:v>3210</c:v>
                </c:pt>
                <c:pt idx="59">
                  <c:v>3211</c:v>
                </c:pt>
                <c:pt idx="60">
                  <c:v>3194</c:v>
                </c:pt>
                <c:pt idx="61">
                  <c:v>3191</c:v>
                </c:pt>
                <c:pt idx="62">
                  <c:v>3194</c:v>
                </c:pt>
                <c:pt idx="63">
                  <c:v>3192</c:v>
                </c:pt>
                <c:pt idx="64">
                  <c:v>3174</c:v>
                </c:pt>
                <c:pt idx="65">
                  <c:v>3174</c:v>
                </c:pt>
                <c:pt idx="66">
                  <c:v>3186</c:v>
                </c:pt>
                <c:pt idx="67">
                  <c:v>3190</c:v>
                </c:pt>
                <c:pt idx="68">
                  <c:v>3208</c:v>
                </c:pt>
                <c:pt idx="69">
                  <c:v>3205</c:v>
                </c:pt>
                <c:pt idx="70">
                  <c:v>3205</c:v>
                </c:pt>
                <c:pt idx="71">
                  <c:v>3222</c:v>
                </c:pt>
                <c:pt idx="72">
                  <c:v>3223</c:v>
                </c:pt>
                <c:pt idx="73">
                  <c:v>3225</c:v>
                </c:pt>
                <c:pt idx="74">
                  <c:v>3224</c:v>
                </c:pt>
                <c:pt idx="75">
                  <c:v>3225</c:v>
                </c:pt>
                <c:pt idx="76">
                  <c:v>3240</c:v>
                </c:pt>
                <c:pt idx="77">
                  <c:v>3268</c:v>
                </c:pt>
                <c:pt idx="78">
                  <c:v>3269</c:v>
                </c:pt>
                <c:pt idx="79">
                  <c:v>3268</c:v>
                </c:pt>
                <c:pt idx="80">
                  <c:v>3268</c:v>
                </c:pt>
                <c:pt idx="81">
                  <c:v>3268</c:v>
                </c:pt>
                <c:pt idx="82">
                  <c:v>3271</c:v>
                </c:pt>
                <c:pt idx="83">
                  <c:v>3273</c:v>
                </c:pt>
                <c:pt idx="84">
                  <c:v>3277</c:v>
                </c:pt>
                <c:pt idx="85">
                  <c:v>3278</c:v>
                </c:pt>
                <c:pt idx="86">
                  <c:v>3280</c:v>
                </c:pt>
                <c:pt idx="87">
                  <c:v>3286</c:v>
                </c:pt>
                <c:pt idx="88">
                  <c:v>3290</c:v>
                </c:pt>
                <c:pt idx="89">
                  <c:v>3298</c:v>
                </c:pt>
                <c:pt idx="90">
                  <c:v>3317</c:v>
                </c:pt>
                <c:pt idx="91">
                  <c:v>3316</c:v>
                </c:pt>
                <c:pt idx="92">
                  <c:v>3316</c:v>
                </c:pt>
                <c:pt idx="93">
                  <c:v>3328</c:v>
                </c:pt>
                <c:pt idx="94">
                  <c:v>3335</c:v>
                </c:pt>
                <c:pt idx="95">
                  <c:v>3340</c:v>
                </c:pt>
                <c:pt idx="96">
                  <c:v>3348</c:v>
                </c:pt>
                <c:pt idx="97">
                  <c:v>3353</c:v>
                </c:pt>
                <c:pt idx="98">
                  <c:v>3354</c:v>
                </c:pt>
                <c:pt idx="99">
                  <c:v>3356</c:v>
                </c:pt>
                <c:pt idx="100">
                  <c:v>3354</c:v>
                </c:pt>
                <c:pt idx="101">
                  <c:v>3350</c:v>
                </c:pt>
                <c:pt idx="102">
                  <c:v>3348</c:v>
                </c:pt>
                <c:pt idx="103">
                  <c:v>3349</c:v>
                </c:pt>
                <c:pt idx="104">
                  <c:v>3346</c:v>
                </c:pt>
                <c:pt idx="105">
                  <c:v>3343</c:v>
                </c:pt>
                <c:pt idx="106">
                  <c:v>3339</c:v>
                </c:pt>
                <c:pt idx="107">
                  <c:v>3332</c:v>
                </c:pt>
                <c:pt idx="108">
                  <c:v>3327</c:v>
                </c:pt>
                <c:pt idx="109">
                  <c:v>3320</c:v>
                </c:pt>
                <c:pt idx="110">
                  <c:v>3316</c:v>
                </c:pt>
                <c:pt idx="111">
                  <c:v>3313</c:v>
                </c:pt>
                <c:pt idx="112">
                  <c:v>3315</c:v>
                </c:pt>
                <c:pt idx="113">
                  <c:v>3311</c:v>
                </c:pt>
                <c:pt idx="114">
                  <c:v>3309</c:v>
                </c:pt>
                <c:pt idx="115">
                  <c:v>3302</c:v>
                </c:pt>
                <c:pt idx="116">
                  <c:v>3296</c:v>
                </c:pt>
                <c:pt idx="117">
                  <c:v>3290</c:v>
                </c:pt>
                <c:pt idx="118">
                  <c:v>3287</c:v>
                </c:pt>
                <c:pt idx="119">
                  <c:v>3282</c:v>
                </c:pt>
                <c:pt idx="120">
                  <c:v>3275</c:v>
                </c:pt>
                <c:pt idx="121">
                  <c:v>3278</c:v>
                </c:pt>
                <c:pt idx="122">
                  <c:v>3279</c:v>
                </c:pt>
                <c:pt idx="123">
                  <c:v>3284</c:v>
                </c:pt>
                <c:pt idx="124">
                  <c:v>3290</c:v>
                </c:pt>
                <c:pt idx="125">
                  <c:v>3290</c:v>
                </c:pt>
                <c:pt idx="126">
                  <c:v>3293</c:v>
                </c:pt>
                <c:pt idx="127">
                  <c:v>3293</c:v>
                </c:pt>
                <c:pt idx="128">
                  <c:v>3294</c:v>
                </c:pt>
                <c:pt idx="129">
                  <c:v>3294</c:v>
                </c:pt>
                <c:pt idx="130">
                  <c:v>3293</c:v>
                </c:pt>
                <c:pt idx="131">
                  <c:v>3289</c:v>
                </c:pt>
                <c:pt idx="132">
                  <c:v>3289</c:v>
                </c:pt>
                <c:pt idx="133">
                  <c:v>3303</c:v>
                </c:pt>
                <c:pt idx="134">
                  <c:v>3316</c:v>
                </c:pt>
                <c:pt idx="135">
                  <c:v>3324</c:v>
                </c:pt>
                <c:pt idx="136">
                  <c:v>3333</c:v>
                </c:pt>
                <c:pt idx="137">
                  <c:v>3341</c:v>
                </c:pt>
                <c:pt idx="138">
                  <c:v>3343</c:v>
                </c:pt>
                <c:pt idx="139">
                  <c:v>3347</c:v>
                </c:pt>
                <c:pt idx="140">
                  <c:v>3359</c:v>
                </c:pt>
                <c:pt idx="141">
                  <c:v>3375</c:v>
                </c:pt>
                <c:pt idx="142">
                  <c:v>3379</c:v>
                </c:pt>
                <c:pt idx="143">
                  <c:v>3382</c:v>
                </c:pt>
                <c:pt idx="144">
                  <c:v>3388</c:v>
                </c:pt>
                <c:pt idx="145">
                  <c:v>3390</c:v>
                </c:pt>
                <c:pt idx="146">
                  <c:v>3391</c:v>
                </c:pt>
                <c:pt idx="147">
                  <c:v>3398</c:v>
                </c:pt>
                <c:pt idx="148">
                  <c:v>3396</c:v>
                </c:pt>
                <c:pt idx="149">
                  <c:v>3398</c:v>
                </c:pt>
                <c:pt idx="150">
                  <c:v>3397</c:v>
                </c:pt>
                <c:pt idx="151">
                  <c:v>3395</c:v>
                </c:pt>
                <c:pt idx="152">
                  <c:v>3385</c:v>
                </c:pt>
                <c:pt idx="153">
                  <c:v>3380</c:v>
                </c:pt>
                <c:pt idx="154">
                  <c:v>3371</c:v>
                </c:pt>
                <c:pt idx="155">
                  <c:v>3371</c:v>
                </c:pt>
                <c:pt idx="156">
                  <c:v>3366</c:v>
                </c:pt>
                <c:pt idx="157">
                  <c:v>3359</c:v>
                </c:pt>
                <c:pt idx="158">
                  <c:v>3350</c:v>
                </c:pt>
                <c:pt idx="159">
                  <c:v>3344</c:v>
                </c:pt>
                <c:pt idx="160">
                  <c:v>3339</c:v>
                </c:pt>
                <c:pt idx="161">
                  <c:v>3331</c:v>
                </c:pt>
                <c:pt idx="162">
                  <c:v>3322</c:v>
                </c:pt>
                <c:pt idx="163">
                  <c:v>3314</c:v>
                </c:pt>
                <c:pt idx="164">
                  <c:v>3306</c:v>
                </c:pt>
                <c:pt idx="165">
                  <c:v>3298</c:v>
                </c:pt>
                <c:pt idx="166">
                  <c:v>3286</c:v>
                </c:pt>
                <c:pt idx="167">
                  <c:v>3276</c:v>
                </c:pt>
                <c:pt idx="168">
                  <c:v>3265</c:v>
                </c:pt>
                <c:pt idx="169">
                  <c:v>3257</c:v>
                </c:pt>
                <c:pt idx="170">
                  <c:v>3254</c:v>
                </c:pt>
                <c:pt idx="171">
                  <c:v>3248</c:v>
                </c:pt>
                <c:pt idx="172">
                  <c:v>3242</c:v>
                </c:pt>
                <c:pt idx="173">
                  <c:v>3233</c:v>
                </c:pt>
                <c:pt idx="174">
                  <c:v>3224</c:v>
                </c:pt>
                <c:pt idx="175">
                  <c:v>3216</c:v>
                </c:pt>
                <c:pt idx="176">
                  <c:v>3209</c:v>
                </c:pt>
                <c:pt idx="177">
                  <c:v>3203</c:v>
                </c:pt>
                <c:pt idx="178">
                  <c:v>3196</c:v>
                </c:pt>
                <c:pt idx="179">
                  <c:v>3192</c:v>
                </c:pt>
                <c:pt idx="180">
                  <c:v>3187</c:v>
                </c:pt>
                <c:pt idx="181">
                  <c:v>3183</c:v>
                </c:pt>
                <c:pt idx="182">
                  <c:v>3180</c:v>
                </c:pt>
                <c:pt idx="183">
                  <c:v>3183</c:v>
                </c:pt>
                <c:pt idx="184">
                  <c:v>3185</c:v>
                </c:pt>
                <c:pt idx="185">
                  <c:v>3181</c:v>
                </c:pt>
                <c:pt idx="186">
                  <c:v>3179</c:v>
                </c:pt>
                <c:pt idx="187">
                  <c:v>3176</c:v>
                </c:pt>
                <c:pt idx="188">
                  <c:v>3176</c:v>
                </c:pt>
                <c:pt idx="189">
                  <c:v>3180</c:v>
                </c:pt>
                <c:pt idx="190">
                  <c:v>3184</c:v>
                </c:pt>
                <c:pt idx="191">
                  <c:v>3184</c:v>
                </c:pt>
                <c:pt idx="192">
                  <c:v>3184</c:v>
                </c:pt>
                <c:pt idx="193">
                  <c:v>3182</c:v>
                </c:pt>
                <c:pt idx="194">
                  <c:v>3181</c:v>
                </c:pt>
                <c:pt idx="195">
                  <c:v>3180</c:v>
                </c:pt>
                <c:pt idx="196">
                  <c:v>3179</c:v>
                </c:pt>
                <c:pt idx="197">
                  <c:v>3176</c:v>
                </c:pt>
                <c:pt idx="198">
                  <c:v>3172</c:v>
                </c:pt>
                <c:pt idx="199">
                  <c:v>3168</c:v>
                </c:pt>
                <c:pt idx="200">
                  <c:v>3164</c:v>
                </c:pt>
                <c:pt idx="201">
                  <c:v>3159</c:v>
                </c:pt>
                <c:pt idx="202">
                  <c:v>3154</c:v>
                </c:pt>
                <c:pt idx="203">
                  <c:v>3151</c:v>
                </c:pt>
                <c:pt idx="204">
                  <c:v>3149</c:v>
                </c:pt>
                <c:pt idx="205">
                  <c:v>3144</c:v>
                </c:pt>
                <c:pt idx="206">
                  <c:v>3141</c:v>
                </c:pt>
                <c:pt idx="207">
                  <c:v>3136</c:v>
                </c:pt>
                <c:pt idx="208">
                  <c:v>3131</c:v>
                </c:pt>
                <c:pt idx="209">
                  <c:v>3142</c:v>
                </c:pt>
                <c:pt idx="210">
                  <c:v>3133</c:v>
                </c:pt>
                <c:pt idx="211">
                  <c:v>3141</c:v>
                </c:pt>
                <c:pt idx="212">
                  <c:v>3132</c:v>
                </c:pt>
                <c:pt idx="213">
                  <c:v>3126</c:v>
                </c:pt>
                <c:pt idx="214">
                  <c:v>3122</c:v>
                </c:pt>
                <c:pt idx="215">
                  <c:v>3118</c:v>
                </c:pt>
                <c:pt idx="216">
                  <c:v>3113</c:v>
                </c:pt>
                <c:pt idx="217">
                  <c:v>3109</c:v>
                </c:pt>
                <c:pt idx="218">
                  <c:v>3105</c:v>
                </c:pt>
                <c:pt idx="219">
                  <c:v>3104</c:v>
                </c:pt>
                <c:pt idx="220">
                  <c:v>3102</c:v>
                </c:pt>
                <c:pt idx="221">
                  <c:v>3097</c:v>
                </c:pt>
                <c:pt idx="222">
                  <c:v>3093</c:v>
                </c:pt>
                <c:pt idx="223">
                  <c:v>3088</c:v>
                </c:pt>
                <c:pt idx="224">
                  <c:v>3082</c:v>
                </c:pt>
                <c:pt idx="225">
                  <c:v>3078</c:v>
                </c:pt>
                <c:pt idx="226">
                  <c:v>3075</c:v>
                </c:pt>
                <c:pt idx="227">
                  <c:v>3069</c:v>
                </c:pt>
                <c:pt idx="228">
                  <c:v>3065</c:v>
                </c:pt>
                <c:pt idx="229">
                  <c:v>3062</c:v>
                </c:pt>
                <c:pt idx="230">
                  <c:v>3061</c:v>
                </c:pt>
                <c:pt idx="231">
                  <c:v>3058</c:v>
                </c:pt>
                <c:pt idx="232">
                  <c:v>3055</c:v>
                </c:pt>
                <c:pt idx="233">
                  <c:v>3054</c:v>
                </c:pt>
                <c:pt idx="234">
                  <c:v>3054</c:v>
                </c:pt>
                <c:pt idx="235">
                  <c:v>3054</c:v>
                </c:pt>
                <c:pt idx="236">
                  <c:v>3050</c:v>
                </c:pt>
                <c:pt idx="237">
                  <c:v>3047</c:v>
                </c:pt>
                <c:pt idx="238">
                  <c:v>3043</c:v>
                </c:pt>
                <c:pt idx="239">
                  <c:v>3037</c:v>
                </c:pt>
                <c:pt idx="240">
                  <c:v>3034</c:v>
                </c:pt>
                <c:pt idx="241">
                  <c:v>3030</c:v>
                </c:pt>
                <c:pt idx="242">
                  <c:v>3028</c:v>
                </c:pt>
                <c:pt idx="243">
                  <c:v>3023</c:v>
                </c:pt>
                <c:pt idx="244">
                  <c:v>3020</c:v>
                </c:pt>
                <c:pt idx="245">
                  <c:v>3014</c:v>
                </c:pt>
                <c:pt idx="246">
                  <c:v>3011</c:v>
                </c:pt>
                <c:pt idx="247">
                  <c:v>3007</c:v>
                </c:pt>
                <c:pt idx="248">
                  <c:v>3005</c:v>
                </c:pt>
                <c:pt idx="249">
                  <c:v>3000</c:v>
                </c:pt>
                <c:pt idx="250">
                  <c:v>2998</c:v>
                </c:pt>
                <c:pt idx="251">
                  <c:v>2995</c:v>
                </c:pt>
                <c:pt idx="252">
                  <c:v>2994</c:v>
                </c:pt>
                <c:pt idx="253">
                  <c:v>2992</c:v>
                </c:pt>
                <c:pt idx="254">
                  <c:v>2991</c:v>
                </c:pt>
                <c:pt idx="255">
                  <c:v>2989</c:v>
                </c:pt>
                <c:pt idx="256">
                  <c:v>2986</c:v>
                </c:pt>
                <c:pt idx="257">
                  <c:v>2982</c:v>
                </c:pt>
                <c:pt idx="258">
                  <c:v>2978</c:v>
                </c:pt>
                <c:pt idx="259">
                  <c:v>2975</c:v>
                </c:pt>
                <c:pt idx="260">
                  <c:v>2971</c:v>
                </c:pt>
                <c:pt idx="261">
                  <c:v>2970</c:v>
                </c:pt>
                <c:pt idx="262">
                  <c:v>2966</c:v>
                </c:pt>
                <c:pt idx="263">
                  <c:v>2963</c:v>
                </c:pt>
                <c:pt idx="264">
                  <c:v>2959</c:v>
                </c:pt>
                <c:pt idx="265">
                  <c:v>2959</c:v>
                </c:pt>
                <c:pt idx="266">
                  <c:v>2958</c:v>
                </c:pt>
                <c:pt idx="267">
                  <c:v>2957</c:v>
                </c:pt>
                <c:pt idx="268">
                  <c:v>2954</c:v>
                </c:pt>
                <c:pt idx="269">
                  <c:v>2953</c:v>
                </c:pt>
                <c:pt idx="270">
                  <c:v>2952</c:v>
                </c:pt>
                <c:pt idx="271">
                  <c:v>2953</c:v>
                </c:pt>
                <c:pt idx="272">
                  <c:v>2953</c:v>
                </c:pt>
                <c:pt idx="273">
                  <c:v>2952</c:v>
                </c:pt>
                <c:pt idx="274">
                  <c:v>2951</c:v>
                </c:pt>
                <c:pt idx="275">
                  <c:v>2949</c:v>
                </c:pt>
                <c:pt idx="276">
                  <c:v>2949</c:v>
                </c:pt>
                <c:pt idx="277">
                  <c:v>2949</c:v>
                </c:pt>
                <c:pt idx="278">
                  <c:v>2947</c:v>
                </c:pt>
                <c:pt idx="279">
                  <c:v>2945</c:v>
                </c:pt>
                <c:pt idx="280">
                  <c:v>2948</c:v>
                </c:pt>
                <c:pt idx="281">
                  <c:v>2944</c:v>
                </c:pt>
                <c:pt idx="282">
                  <c:v>2937</c:v>
                </c:pt>
                <c:pt idx="283">
                  <c:v>2941</c:v>
                </c:pt>
                <c:pt idx="284">
                  <c:v>2944</c:v>
                </c:pt>
                <c:pt idx="285">
                  <c:v>2946</c:v>
                </c:pt>
                <c:pt idx="286">
                  <c:v>2949</c:v>
                </c:pt>
                <c:pt idx="287">
                  <c:v>2952</c:v>
                </c:pt>
                <c:pt idx="288">
                  <c:v>2953</c:v>
                </c:pt>
                <c:pt idx="289">
                  <c:v>2957</c:v>
                </c:pt>
                <c:pt idx="290">
                  <c:v>2958</c:v>
                </c:pt>
                <c:pt idx="291">
                  <c:v>2954</c:v>
                </c:pt>
                <c:pt idx="292">
                  <c:v>2956</c:v>
                </c:pt>
                <c:pt idx="293">
                  <c:v>2953</c:v>
                </c:pt>
                <c:pt idx="294">
                  <c:v>2952</c:v>
                </c:pt>
                <c:pt idx="295">
                  <c:v>2946</c:v>
                </c:pt>
                <c:pt idx="296">
                  <c:v>2943</c:v>
                </c:pt>
                <c:pt idx="297">
                  <c:v>2932</c:v>
                </c:pt>
                <c:pt idx="298">
                  <c:v>2928</c:v>
                </c:pt>
                <c:pt idx="299">
                  <c:v>2917</c:v>
                </c:pt>
                <c:pt idx="300">
                  <c:v>2906</c:v>
                </c:pt>
                <c:pt idx="301">
                  <c:v>2891</c:v>
                </c:pt>
                <c:pt idx="302">
                  <c:v>2871</c:v>
                </c:pt>
                <c:pt idx="303">
                  <c:v>2852</c:v>
                </c:pt>
                <c:pt idx="304">
                  <c:v>2830</c:v>
                </c:pt>
                <c:pt idx="305">
                  <c:v>2802</c:v>
                </c:pt>
                <c:pt idx="306">
                  <c:v>2776</c:v>
                </c:pt>
                <c:pt idx="307">
                  <c:v>2747</c:v>
                </c:pt>
                <c:pt idx="308">
                  <c:v>2718</c:v>
                </c:pt>
                <c:pt idx="309">
                  <c:v>2688</c:v>
                </c:pt>
                <c:pt idx="310">
                  <c:v>2658</c:v>
                </c:pt>
                <c:pt idx="311">
                  <c:v>2631</c:v>
                </c:pt>
                <c:pt idx="312">
                  <c:v>2602</c:v>
                </c:pt>
                <c:pt idx="313">
                  <c:v>2575</c:v>
                </c:pt>
                <c:pt idx="314">
                  <c:v>2547</c:v>
                </c:pt>
                <c:pt idx="315">
                  <c:v>2519</c:v>
                </c:pt>
                <c:pt idx="316">
                  <c:v>2492</c:v>
                </c:pt>
                <c:pt idx="317">
                  <c:v>2481</c:v>
                </c:pt>
                <c:pt idx="318">
                  <c:v>2456</c:v>
                </c:pt>
                <c:pt idx="319">
                  <c:v>2430</c:v>
                </c:pt>
                <c:pt idx="320">
                  <c:v>2405</c:v>
                </c:pt>
                <c:pt idx="321">
                  <c:v>2381</c:v>
                </c:pt>
                <c:pt idx="322">
                  <c:v>2360</c:v>
                </c:pt>
                <c:pt idx="323">
                  <c:v>2338</c:v>
                </c:pt>
                <c:pt idx="324">
                  <c:v>2316</c:v>
                </c:pt>
                <c:pt idx="325">
                  <c:v>2294</c:v>
                </c:pt>
                <c:pt idx="326">
                  <c:v>2278</c:v>
                </c:pt>
                <c:pt idx="327">
                  <c:v>2259</c:v>
                </c:pt>
                <c:pt idx="328">
                  <c:v>2243</c:v>
                </c:pt>
                <c:pt idx="329">
                  <c:v>2226</c:v>
                </c:pt>
                <c:pt idx="330">
                  <c:v>2204</c:v>
                </c:pt>
                <c:pt idx="331">
                  <c:v>2182</c:v>
                </c:pt>
                <c:pt idx="332">
                  <c:v>2162</c:v>
                </c:pt>
                <c:pt idx="333">
                  <c:v>2141</c:v>
                </c:pt>
                <c:pt idx="334">
                  <c:v>2121</c:v>
                </c:pt>
                <c:pt idx="335">
                  <c:v>2102</c:v>
                </c:pt>
                <c:pt idx="336">
                  <c:v>2081</c:v>
                </c:pt>
                <c:pt idx="337">
                  <c:v>2066</c:v>
                </c:pt>
                <c:pt idx="338">
                  <c:v>2064</c:v>
                </c:pt>
                <c:pt idx="339">
                  <c:v>2050</c:v>
                </c:pt>
                <c:pt idx="340">
                  <c:v>2034</c:v>
                </c:pt>
                <c:pt idx="341">
                  <c:v>2022</c:v>
                </c:pt>
                <c:pt idx="342">
                  <c:v>2022</c:v>
                </c:pt>
                <c:pt idx="343">
                  <c:v>2004</c:v>
                </c:pt>
                <c:pt idx="344">
                  <c:v>1990</c:v>
                </c:pt>
                <c:pt idx="345">
                  <c:v>1975</c:v>
                </c:pt>
                <c:pt idx="346">
                  <c:v>1959</c:v>
                </c:pt>
                <c:pt idx="347">
                  <c:v>1945</c:v>
                </c:pt>
                <c:pt idx="348">
                  <c:v>1930</c:v>
                </c:pt>
                <c:pt idx="349">
                  <c:v>1918</c:v>
                </c:pt>
                <c:pt idx="350">
                  <c:v>1904</c:v>
                </c:pt>
                <c:pt idx="351">
                  <c:v>1892</c:v>
                </c:pt>
                <c:pt idx="352">
                  <c:v>1879</c:v>
                </c:pt>
                <c:pt idx="353">
                  <c:v>1868</c:v>
                </c:pt>
                <c:pt idx="354">
                  <c:v>1858</c:v>
                </c:pt>
                <c:pt idx="355">
                  <c:v>1845</c:v>
                </c:pt>
                <c:pt idx="356">
                  <c:v>1836</c:v>
                </c:pt>
                <c:pt idx="357">
                  <c:v>1826</c:v>
                </c:pt>
                <c:pt idx="358">
                  <c:v>1814</c:v>
                </c:pt>
                <c:pt idx="359">
                  <c:v>1804</c:v>
                </c:pt>
                <c:pt idx="360">
                  <c:v>1797</c:v>
                </c:pt>
                <c:pt idx="361">
                  <c:v>1791</c:v>
                </c:pt>
                <c:pt idx="362">
                  <c:v>1785</c:v>
                </c:pt>
                <c:pt idx="363">
                  <c:v>1777</c:v>
                </c:pt>
                <c:pt idx="364">
                  <c:v>1769</c:v>
                </c:pt>
                <c:pt idx="365">
                  <c:v>1761</c:v>
                </c:pt>
                <c:pt idx="366">
                  <c:v>1758</c:v>
                </c:pt>
                <c:pt idx="367">
                  <c:v>1752</c:v>
                </c:pt>
                <c:pt idx="368">
                  <c:v>1745</c:v>
                </c:pt>
                <c:pt idx="369">
                  <c:v>1739</c:v>
                </c:pt>
                <c:pt idx="370">
                  <c:v>1736</c:v>
                </c:pt>
                <c:pt idx="371">
                  <c:v>1730</c:v>
                </c:pt>
                <c:pt idx="372">
                  <c:v>1724</c:v>
                </c:pt>
                <c:pt idx="373">
                  <c:v>1716</c:v>
                </c:pt>
                <c:pt idx="374">
                  <c:v>1711</c:v>
                </c:pt>
                <c:pt idx="375">
                  <c:v>1707</c:v>
                </c:pt>
                <c:pt idx="376">
                  <c:v>1698</c:v>
                </c:pt>
                <c:pt idx="377">
                  <c:v>1693</c:v>
                </c:pt>
                <c:pt idx="378">
                  <c:v>1690</c:v>
                </c:pt>
                <c:pt idx="379">
                  <c:v>1687</c:v>
                </c:pt>
                <c:pt idx="380">
                  <c:v>1682</c:v>
                </c:pt>
                <c:pt idx="381">
                  <c:v>1679</c:v>
                </c:pt>
                <c:pt idx="382">
                  <c:v>1693</c:v>
                </c:pt>
                <c:pt idx="383">
                  <c:v>1688</c:v>
                </c:pt>
                <c:pt idx="384">
                  <c:v>1686</c:v>
                </c:pt>
                <c:pt idx="385">
                  <c:v>1686</c:v>
                </c:pt>
                <c:pt idx="386">
                  <c:v>1685</c:v>
                </c:pt>
                <c:pt idx="387">
                  <c:v>1685</c:v>
                </c:pt>
                <c:pt idx="388">
                  <c:v>1684</c:v>
                </c:pt>
                <c:pt idx="389">
                  <c:v>1684</c:v>
                </c:pt>
                <c:pt idx="390">
                  <c:v>1681</c:v>
                </c:pt>
                <c:pt idx="391">
                  <c:v>1678</c:v>
                </c:pt>
                <c:pt idx="392">
                  <c:v>1675</c:v>
                </c:pt>
                <c:pt idx="393">
                  <c:v>1672</c:v>
                </c:pt>
                <c:pt idx="394">
                  <c:v>1670</c:v>
                </c:pt>
                <c:pt idx="395">
                  <c:v>1668</c:v>
                </c:pt>
                <c:pt idx="396">
                  <c:v>1668</c:v>
                </c:pt>
                <c:pt idx="397">
                  <c:v>1670</c:v>
                </c:pt>
                <c:pt idx="398">
                  <c:v>1675</c:v>
                </c:pt>
                <c:pt idx="399">
                  <c:v>1673</c:v>
                </c:pt>
                <c:pt idx="400">
                  <c:v>1674</c:v>
                </c:pt>
                <c:pt idx="401">
                  <c:v>1677</c:v>
                </c:pt>
                <c:pt idx="402">
                  <c:v>1677</c:v>
                </c:pt>
                <c:pt idx="403">
                  <c:v>1675</c:v>
                </c:pt>
                <c:pt idx="404">
                  <c:v>1672</c:v>
                </c:pt>
                <c:pt idx="405">
                  <c:v>1673</c:v>
                </c:pt>
                <c:pt idx="406">
                  <c:v>1671</c:v>
                </c:pt>
                <c:pt idx="407">
                  <c:v>1665</c:v>
                </c:pt>
                <c:pt idx="408">
                  <c:v>1660</c:v>
                </c:pt>
                <c:pt idx="409">
                  <c:v>1657</c:v>
                </c:pt>
                <c:pt idx="410">
                  <c:v>1657</c:v>
                </c:pt>
                <c:pt idx="411">
                  <c:v>1651</c:v>
                </c:pt>
                <c:pt idx="412">
                  <c:v>1649</c:v>
                </c:pt>
                <c:pt idx="413">
                  <c:v>1650</c:v>
                </c:pt>
                <c:pt idx="414">
                  <c:v>1642</c:v>
                </c:pt>
                <c:pt idx="415">
                  <c:v>1636</c:v>
                </c:pt>
                <c:pt idx="416">
                  <c:v>1633</c:v>
                </c:pt>
                <c:pt idx="417">
                  <c:v>1628</c:v>
                </c:pt>
                <c:pt idx="418">
                  <c:v>1619</c:v>
                </c:pt>
                <c:pt idx="419">
                  <c:v>1609</c:v>
                </c:pt>
                <c:pt idx="420">
                  <c:v>1605</c:v>
                </c:pt>
                <c:pt idx="421">
                  <c:v>1597</c:v>
                </c:pt>
                <c:pt idx="422">
                  <c:v>1589</c:v>
                </c:pt>
                <c:pt idx="423">
                  <c:v>1587</c:v>
                </c:pt>
                <c:pt idx="424">
                  <c:v>1582</c:v>
                </c:pt>
                <c:pt idx="425">
                  <c:v>1579</c:v>
                </c:pt>
                <c:pt idx="426">
                  <c:v>1571</c:v>
                </c:pt>
                <c:pt idx="427">
                  <c:v>1563</c:v>
                </c:pt>
                <c:pt idx="428">
                  <c:v>1555</c:v>
                </c:pt>
                <c:pt idx="429">
                  <c:v>1551</c:v>
                </c:pt>
                <c:pt idx="430">
                  <c:v>1545</c:v>
                </c:pt>
                <c:pt idx="431">
                  <c:v>1544</c:v>
                </c:pt>
                <c:pt idx="432">
                  <c:v>1539</c:v>
                </c:pt>
                <c:pt idx="433">
                  <c:v>1536</c:v>
                </c:pt>
                <c:pt idx="434">
                  <c:v>1530</c:v>
                </c:pt>
                <c:pt idx="435">
                  <c:v>1527</c:v>
                </c:pt>
                <c:pt idx="436">
                  <c:v>1524</c:v>
                </c:pt>
                <c:pt idx="437">
                  <c:v>1521</c:v>
                </c:pt>
                <c:pt idx="438">
                  <c:v>1516</c:v>
                </c:pt>
                <c:pt idx="439">
                  <c:v>1510</c:v>
                </c:pt>
                <c:pt idx="440">
                  <c:v>1507</c:v>
                </c:pt>
                <c:pt idx="441">
                  <c:v>1509</c:v>
                </c:pt>
                <c:pt idx="442">
                  <c:v>1503</c:v>
                </c:pt>
                <c:pt idx="443">
                  <c:v>1503</c:v>
                </c:pt>
                <c:pt idx="444">
                  <c:v>1505</c:v>
                </c:pt>
                <c:pt idx="445">
                  <c:v>1505</c:v>
                </c:pt>
                <c:pt idx="446">
                  <c:v>1502</c:v>
                </c:pt>
                <c:pt idx="447">
                  <c:v>1503</c:v>
                </c:pt>
                <c:pt idx="448">
                  <c:v>1501</c:v>
                </c:pt>
                <c:pt idx="449">
                  <c:v>1500</c:v>
                </c:pt>
                <c:pt idx="450">
                  <c:v>1499</c:v>
                </c:pt>
                <c:pt idx="451">
                  <c:v>1497</c:v>
                </c:pt>
                <c:pt idx="452">
                  <c:v>1493</c:v>
                </c:pt>
                <c:pt idx="453">
                  <c:v>1495</c:v>
                </c:pt>
                <c:pt idx="454">
                  <c:v>1493</c:v>
                </c:pt>
                <c:pt idx="455">
                  <c:v>1490</c:v>
                </c:pt>
                <c:pt idx="456">
                  <c:v>1489</c:v>
                </c:pt>
                <c:pt idx="457">
                  <c:v>1490</c:v>
                </c:pt>
                <c:pt idx="458">
                  <c:v>1488</c:v>
                </c:pt>
                <c:pt idx="459">
                  <c:v>1488</c:v>
                </c:pt>
                <c:pt idx="460">
                  <c:v>1487</c:v>
                </c:pt>
                <c:pt idx="461">
                  <c:v>1480</c:v>
                </c:pt>
                <c:pt idx="462">
                  <c:v>1473</c:v>
                </c:pt>
                <c:pt idx="463">
                  <c:v>1471</c:v>
                </c:pt>
                <c:pt idx="464">
                  <c:v>1470</c:v>
                </c:pt>
                <c:pt idx="465">
                  <c:v>1470</c:v>
                </c:pt>
                <c:pt idx="466">
                  <c:v>1469</c:v>
                </c:pt>
                <c:pt idx="467">
                  <c:v>1467</c:v>
                </c:pt>
                <c:pt idx="468">
                  <c:v>1463</c:v>
                </c:pt>
                <c:pt idx="469">
                  <c:v>1461</c:v>
                </c:pt>
                <c:pt idx="470">
                  <c:v>1457</c:v>
                </c:pt>
                <c:pt idx="471">
                  <c:v>1454</c:v>
                </c:pt>
                <c:pt idx="472">
                  <c:v>1450</c:v>
                </c:pt>
                <c:pt idx="473">
                  <c:v>1444</c:v>
                </c:pt>
                <c:pt idx="474">
                  <c:v>1438</c:v>
                </c:pt>
                <c:pt idx="475">
                  <c:v>1430</c:v>
                </c:pt>
                <c:pt idx="476">
                  <c:v>1423</c:v>
                </c:pt>
                <c:pt idx="477">
                  <c:v>1417</c:v>
                </c:pt>
                <c:pt idx="478">
                  <c:v>1411</c:v>
                </c:pt>
                <c:pt idx="479">
                  <c:v>1401</c:v>
                </c:pt>
                <c:pt idx="480">
                  <c:v>1391</c:v>
                </c:pt>
                <c:pt idx="481">
                  <c:v>1380</c:v>
                </c:pt>
                <c:pt idx="482">
                  <c:v>1368</c:v>
                </c:pt>
                <c:pt idx="483">
                  <c:v>1355</c:v>
                </c:pt>
                <c:pt idx="484">
                  <c:v>1339</c:v>
                </c:pt>
                <c:pt idx="485">
                  <c:v>1322</c:v>
                </c:pt>
                <c:pt idx="486">
                  <c:v>1303</c:v>
                </c:pt>
                <c:pt idx="487">
                  <c:v>1286</c:v>
                </c:pt>
                <c:pt idx="488">
                  <c:v>1264</c:v>
                </c:pt>
                <c:pt idx="489">
                  <c:v>1245</c:v>
                </c:pt>
                <c:pt idx="490">
                  <c:v>1221</c:v>
                </c:pt>
                <c:pt idx="491">
                  <c:v>1198</c:v>
                </c:pt>
                <c:pt idx="492">
                  <c:v>1172</c:v>
                </c:pt>
                <c:pt idx="493">
                  <c:v>1149</c:v>
                </c:pt>
                <c:pt idx="494">
                  <c:v>1127</c:v>
                </c:pt>
                <c:pt idx="495">
                  <c:v>1109</c:v>
                </c:pt>
                <c:pt idx="496">
                  <c:v>1091</c:v>
                </c:pt>
                <c:pt idx="497">
                  <c:v>1073</c:v>
                </c:pt>
                <c:pt idx="498">
                  <c:v>1055</c:v>
                </c:pt>
                <c:pt idx="499">
                  <c:v>1038</c:v>
                </c:pt>
                <c:pt idx="500">
                  <c:v>1019</c:v>
                </c:pt>
                <c:pt idx="501">
                  <c:v>1005</c:v>
                </c:pt>
                <c:pt idx="502">
                  <c:v>995</c:v>
                </c:pt>
                <c:pt idx="503">
                  <c:v>978</c:v>
                </c:pt>
                <c:pt idx="504">
                  <c:v>965</c:v>
                </c:pt>
                <c:pt idx="505">
                  <c:v>948</c:v>
                </c:pt>
                <c:pt idx="506">
                  <c:v>935</c:v>
                </c:pt>
                <c:pt idx="507">
                  <c:v>925</c:v>
                </c:pt>
                <c:pt idx="508">
                  <c:v>912</c:v>
                </c:pt>
                <c:pt idx="509">
                  <c:v>897</c:v>
                </c:pt>
                <c:pt idx="510">
                  <c:v>886</c:v>
                </c:pt>
                <c:pt idx="511">
                  <c:v>876</c:v>
                </c:pt>
                <c:pt idx="512">
                  <c:v>867</c:v>
                </c:pt>
                <c:pt idx="513">
                  <c:v>866</c:v>
                </c:pt>
                <c:pt idx="514">
                  <c:v>855</c:v>
                </c:pt>
                <c:pt idx="515">
                  <c:v>837</c:v>
                </c:pt>
                <c:pt idx="516">
                  <c:v>836</c:v>
                </c:pt>
                <c:pt idx="517">
                  <c:v>831</c:v>
                </c:pt>
                <c:pt idx="518">
                  <c:v>815</c:v>
                </c:pt>
                <c:pt idx="519">
                  <c:v>809</c:v>
                </c:pt>
                <c:pt idx="520">
                  <c:v>805</c:v>
                </c:pt>
                <c:pt idx="521">
                  <c:v>796</c:v>
                </c:pt>
                <c:pt idx="522">
                  <c:v>793</c:v>
                </c:pt>
                <c:pt idx="523">
                  <c:v>784</c:v>
                </c:pt>
                <c:pt idx="524">
                  <c:v>779</c:v>
                </c:pt>
                <c:pt idx="525">
                  <c:v>773</c:v>
                </c:pt>
                <c:pt idx="526">
                  <c:v>768</c:v>
                </c:pt>
                <c:pt idx="527">
                  <c:v>761</c:v>
                </c:pt>
                <c:pt idx="528">
                  <c:v>758</c:v>
                </c:pt>
                <c:pt idx="529">
                  <c:v>754</c:v>
                </c:pt>
                <c:pt idx="530">
                  <c:v>748</c:v>
                </c:pt>
                <c:pt idx="531">
                  <c:v>745</c:v>
                </c:pt>
                <c:pt idx="532">
                  <c:v>742</c:v>
                </c:pt>
                <c:pt idx="533">
                  <c:v>738</c:v>
                </c:pt>
                <c:pt idx="534">
                  <c:v>735</c:v>
                </c:pt>
                <c:pt idx="535">
                  <c:v>732</c:v>
                </c:pt>
                <c:pt idx="536">
                  <c:v>729</c:v>
                </c:pt>
                <c:pt idx="537">
                  <c:v>727</c:v>
                </c:pt>
                <c:pt idx="538">
                  <c:v>723</c:v>
                </c:pt>
                <c:pt idx="539">
                  <c:v>721</c:v>
                </c:pt>
                <c:pt idx="540">
                  <c:v>721</c:v>
                </c:pt>
                <c:pt idx="541">
                  <c:v>721</c:v>
                </c:pt>
                <c:pt idx="542">
                  <c:v>711</c:v>
                </c:pt>
                <c:pt idx="543">
                  <c:v>710</c:v>
                </c:pt>
                <c:pt idx="544">
                  <c:v>709</c:v>
                </c:pt>
                <c:pt idx="545">
                  <c:v>707</c:v>
                </c:pt>
                <c:pt idx="546">
                  <c:v>706</c:v>
                </c:pt>
                <c:pt idx="547">
                  <c:v>705</c:v>
                </c:pt>
                <c:pt idx="548">
                  <c:v>705</c:v>
                </c:pt>
                <c:pt idx="549">
                  <c:v>708</c:v>
                </c:pt>
                <c:pt idx="550">
                  <c:v>710</c:v>
                </c:pt>
                <c:pt idx="551">
                  <c:v>701</c:v>
                </c:pt>
                <c:pt idx="552">
                  <c:v>699</c:v>
                </c:pt>
                <c:pt idx="553">
                  <c:v>699</c:v>
                </c:pt>
                <c:pt idx="554">
                  <c:v>698</c:v>
                </c:pt>
                <c:pt idx="555">
                  <c:v>696</c:v>
                </c:pt>
                <c:pt idx="556">
                  <c:v>695</c:v>
                </c:pt>
                <c:pt idx="557">
                  <c:v>692</c:v>
                </c:pt>
                <c:pt idx="558">
                  <c:v>691</c:v>
                </c:pt>
                <c:pt idx="559">
                  <c:v>691</c:v>
                </c:pt>
                <c:pt idx="560">
                  <c:v>696</c:v>
                </c:pt>
                <c:pt idx="561">
                  <c:v>701</c:v>
                </c:pt>
                <c:pt idx="562">
                  <c:v>690</c:v>
                </c:pt>
                <c:pt idx="563">
                  <c:v>688</c:v>
                </c:pt>
                <c:pt idx="564">
                  <c:v>686</c:v>
                </c:pt>
                <c:pt idx="565">
                  <c:v>681</c:v>
                </c:pt>
                <c:pt idx="566">
                  <c:v>679</c:v>
                </c:pt>
                <c:pt idx="567">
                  <c:v>669</c:v>
                </c:pt>
                <c:pt idx="568">
                  <c:v>661</c:v>
                </c:pt>
                <c:pt idx="569">
                  <c:v>656</c:v>
                </c:pt>
                <c:pt idx="570">
                  <c:v>654</c:v>
                </c:pt>
                <c:pt idx="571">
                  <c:v>654</c:v>
                </c:pt>
                <c:pt idx="572">
                  <c:v>644</c:v>
                </c:pt>
                <c:pt idx="573">
                  <c:v>636</c:v>
                </c:pt>
                <c:pt idx="574">
                  <c:v>630</c:v>
                </c:pt>
                <c:pt idx="575">
                  <c:v>625</c:v>
                </c:pt>
                <c:pt idx="576">
                  <c:v>625</c:v>
                </c:pt>
                <c:pt idx="577">
                  <c:v>624</c:v>
                </c:pt>
                <c:pt idx="578">
                  <c:v>619</c:v>
                </c:pt>
                <c:pt idx="579">
                  <c:v>619</c:v>
                </c:pt>
                <c:pt idx="580">
                  <c:v>620</c:v>
                </c:pt>
                <c:pt idx="581">
                  <c:v>620</c:v>
                </c:pt>
                <c:pt idx="582">
                  <c:v>618</c:v>
                </c:pt>
                <c:pt idx="583">
                  <c:v>616</c:v>
                </c:pt>
                <c:pt idx="584">
                  <c:v>628</c:v>
                </c:pt>
                <c:pt idx="585">
                  <c:v>626</c:v>
                </c:pt>
                <c:pt idx="586">
                  <c:v>624</c:v>
                </c:pt>
                <c:pt idx="587">
                  <c:v>627</c:v>
                </c:pt>
                <c:pt idx="588">
                  <c:v>628</c:v>
                </c:pt>
                <c:pt idx="589">
                  <c:v>634</c:v>
                </c:pt>
                <c:pt idx="590">
                  <c:v>648</c:v>
                </c:pt>
                <c:pt idx="591">
                  <c:v>658</c:v>
                </c:pt>
                <c:pt idx="592">
                  <c:v>665</c:v>
                </c:pt>
                <c:pt idx="593">
                  <c:v>670</c:v>
                </c:pt>
                <c:pt idx="594">
                  <c:v>676</c:v>
                </c:pt>
                <c:pt idx="595">
                  <c:v>687</c:v>
                </c:pt>
                <c:pt idx="596">
                  <c:v>695</c:v>
                </c:pt>
                <c:pt idx="597">
                  <c:v>702</c:v>
                </c:pt>
                <c:pt idx="598">
                  <c:v>708</c:v>
                </c:pt>
                <c:pt idx="599">
                  <c:v>715</c:v>
                </c:pt>
                <c:pt idx="600">
                  <c:v>719</c:v>
                </c:pt>
                <c:pt idx="601">
                  <c:v>721</c:v>
                </c:pt>
                <c:pt idx="602">
                  <c:v>721</c:v>
                </c:pt>
                <c:pt idx="603">
                  <c:v>720</c:v>
                </c:pt>
                <c:pt idx="604">
                  <c:v>722</c:v>
                </c:pt>
                <c:pt idx="605">
                  <c:v>729</c:v>
                </c:pt>
                <c:pt idx="606">
                  <c:v>733</c:v>
                </c:pt>
                <c:pt idx="607">
                  <c:v>722</c:v>
                </c:pt>
                <c:pt idx="608">
                  <c:v>722</c:v>
                </c:pt>
                <c:pt idx="609">
                  <c:v>721</c:v>
                </c:pt>
                <c:pt idx="610">
                  <c:v>721</c:v>
                </c:pt>
                <c:pt idx="611">
                  <c:v>720</c:v>
                </c:pt>
                <c:pt idx="612">
                  <c:v>719</c:v>
                </c:pt>
                <c:pt idx="613">
                  <c:v>714</c:v>
                </c:pt>
                <c:pt idx="614">
                  <c:v>711</c:v>
                </c:pt>
                <c:pt idx="615">
                  <c:v>711</c:v>
                </c:pt>
                <c:pt idx="616">
                  <c:v>712</c:v>
                </c:pt>
                <c:pt idx="617">
                  <c:v>711</c:v>
                </c:pt>
                <c:pt idx="618">
                  <c:v>710</c:v>
                </c:pt>
                <c:pt idx="619">
                  <c:v>710</c:v>
                </c:pt>
                <c:pt idx="620">
                  <c:v>710</c:v>
                </c:pt>
                <c:pt idx="621">
                  <c:v>714</c:v>
                </c:pt>
                <c:pt idx="622">
                  <c:v>714</c:v>
                </c:pt>
                <c:pt idx="623">
                  <c:v>713</c:v>
                </c:pt>
                <c:pt idx="624">
                  <c:v>709</c:v>
                </c:pt>
                <c:pt idx="625">
                  <c:v>703</c:v>
                </c:pt>
                <c:pt idx="626">
                  <c:v>696</c:v>
                </c:pt>
                <c:pt idx="627">
                  <c:v>699</c:v>
                </c:pt>
                <c:pt idx="628">
                  <c:v>696</c:v>
                </c:pt>
                <c:pt idx="629">
                  <c:v>690</c:v>
                </c:pt>
                <c:pt idx="630">
                  <c:v>686</c:v>
                </c:pt>
                <c:pt idx="631">
                  <c:v>692</c:v>
                </c:pt>
                <c:pt idx="632">
                  <c:v>693</c:v>
                </c:pt>
                <c:pt idx="633">
                  <c:v>696</c:v>
                </c:pt>
                <c:pt idx="634">
                  <c:v>698</c:v>
                </c:pt>
                <c:pt idx="635">
                  <c:v>699</c:v>
                </c:pt>
                <c:pt idx="636">
                  <c:v>703</c:v>
                </c:pt>
                <c:pt idx="637">
                  <c:v>705</c:v>
                </c:pt>
                <c:pt idx="638">
                  <c:v>706</c:v>
                </c:pt>
                <c:pt idx="639">
                  <c:v>709</c:v>
                </c:pt>
                <c:pt idx="640">
                  <c:v>712</c:v>
                </c:pt>
                <c:pt idx="641">
                  <c:v>720</c:v>
                </c:pt>
                <c:pt idx="642">
                  <c:v>725</c:v>
                </c:pt>
                <c:pt idx="643">
                  <c:v>728</c:v>
                </c:pt>
                <c:pt idx="644">
                  <c:v>732</c:v>
                </c:pt>
                <c:pt idx="645">
                  <c:v>734</c:v>
                </c:pt>
                <c:pt idx="646">
                  <c:v>737</c:v>
                </c:pt>
                <c:pt idx="647">
                  <c:v>739</c:v>
                </c:pt>
                <c:pt idx="648">
                  <c:v>742</c:v>
                </c:pt>
                <c:pt idx="649">
                  <c:v>745</c:v>
                </c:pt>
                <c:pt idx="650">
                  <c:v>749</c:v>
                </c:pt>
                <c:pt idx="651">
                  <c:v>752</c:v>
                </c:pt>
                <c:pt idx="652">
                  <c:v>756</c:v>
                </c:pt>
                <c:pt idx="653">
                  <c:v>757</c:v>
                </c:pt>
                <c:pt idx="654">
                  <c:v>758</c:v>
                </c:pt>
                <c:pt idx="655">
                  <c:v>763</c:v>
                </c:pt>
                <c:pt idx="656">
                  <c:v>766</c:v>
                </c:pt>
                <c:pt idx="657">
                  <c:v>770</c:v>
                </c:pt>
                <c:pt idx="658">
                  <c:v>774</c:v>
                </c:pt>
                <c:pt idx="659">
                  <c:v>776</c:v>
                </c:pt>
                <c:pt idx="660">
                  <c:v>779</c:v>
                </c:pt>
                <c:pt idx="661">
                  <c:v>779</c:v>
                </c:pt>
                <c:pt idx="662">
                  <c:v>784</c:v>
                </c:pt>
                <c:pt idx="663">
                  <c:v>784</c:v>
                </c:pt>
                <c:pt idx="664">
                  <c:v>788</c:v>
                </c:pt>
                <c:pt idx="665">
                  <c:v>790</c:v>
                </c:pt>
                <c:pt idx="666">
                  <c:v>795</c:v>
                </c:pt>
                <c:pt idx="667">
                  <c:v>801</c:v>
                </c:pt>
                <c:pt idx="668">
                  <c:v>806</c:v>
                </c:pt>
                <c:pt idx="669">
                  <c:v>809</c:v>
                </c:pt>
                <c:pt idx="670">
                  <c:v>812</c:v>
                </c:pt>
                <c:pt idx="671">
                  <c:v>815</c:v>
                </c:pt>
                <c:pt idx="672">
                  <c:v>820</c:v>
                </c:pt>
                <c:pt idx="673">
                  <c:v>820</c:v>
                </c:pt>
                <c:pt idx="674">
                  <c:v>823</c:v>
                </c:pt>
                <c:pt idx="675">
                  <c:v>825</c:v>
                </c:pt>
                <c:pt idx="676">
                  <c:v>825</c:v>
                </c:pt>
                <c:pt idx="677">
                  <c:v>827</c:v>
                </c:pt>
                <c:pt idx="678">
                  <c:v>828</c:v>
                </c:pt>
                <c:pt idx="679">
                  <c:v>832</c:v>
                </c:pt>
                <c:pt idx="680">
                  <c:v>837</c:v>
                </c:pt>
                <c:pt idx="681">
                  <c:v>840</c:v>
                </c:pt>
                <c:pt idx="682">
                  <c:v>845</c:v>
                </c:pt>
                <c:pt idx="683">
                  <c:v>849</c:v>
                </c:pt>
                <c:pt idx="684">
                  <c:v>848</c:v>
                </c:pt>
                <c:pt idx="685">
                  <c:v>850</c:v>
                </c:pt>
                <c:pt idx="686">
                  <c:v>853</c:v>
                </c:pt>
                <c:pt idx="687">
                  <c:v>857</c:v>
                </c:pt>
                <c:pt idx="688">
                  <c:v>860</c:v>
                </c:pt>
                <c:pt idx="689">
                  <c:v>858</c:v>
                </c:pt>
                <c:pt idx="690">
                  <c:v>857</c:v>
                </c:pt>
                <c:pt idx="691">
                  <c:v>860</c:v>
                </c:pt>
                <c:pt idx="692">
                  <c:v>861</c:v>
                </c:pt>
                <c:pt idx="693">
                  <c:v>863</c:v>
                </c:pt>
                <c:pt idx="694">
                  <c:v>864</c:v>
                </c:pt>
                <c:pt idx="695">
                  <c:v>866</c:v>
                </c:pt>
                <c:pt idx="696">
                  <c:v>870</c:v>
                </c:pt>
                <c:pt idx="697">
                  <c:v>870</c:v>
                </c:pt>
                <c:pt idx="698">
                  <c:v>870</c:v>
                </c:pt>
                <c:pt idx="699">
                  <c:v>874</c:v>
                </c:pt>
                <c:pt idx="700">
                  <c:v>880</c:v>
                </c:pt>
                <c:pt idx="701">
                  <c:v>884</c:v>
                </c:pt>
                <c:pt idx="702">
                  <c:v>885</c:v>
                </c:pt>
                <c:pt idx="703">
                  <c:v>887</c:v>
                </c:pt>
                <c:pt idx="704">
                  <c:v>892</c:v>
                </c:pt>
                <c:pt idx="705">
                  <c:v>896</c:v>
                </c:pt>
                <c:pt idx="706">
                  <c:v>900</c:v>
                </c:pt>
                <c:pt idx="707">
                  <c:v>906</c:v>
                </c:pt>
                <c:pt idx="708">
                  <c:v>911</c:v>
                </c:pt>
                <c:pt idx="709">
                  <c:v>915</c:v>
                </c:pt>
                <c:pt idx="710">
                  <c:v>921</c:v>
                </c:pt>
                <c:pt idx="711">
                  <c:v>923</c:v>
                </c:pt>
                <c:pt idx="712">
                  <c:v>929</c:v>
                </c:pt>
                <c:pt idx="713">
                  <c:v>932</c:v>
                </c:pt>
                <c:pt idx="714">
                  <c:v>938</c:v>
                </c:pt>
                <c:pt idx="715">
                  <c:v>945</c:v>
                </c:pt>
                <c:pt idx="716">
                  <c:v>945</c:v>
                </c:pt>
                <c:pt idx="717">
                  <c:v>951</c:v>
                </c:pt>
                <c:pt idx="718">
                  <c:v>955</c:v>
                </c:pt>
                <c:pt idx="719">
                  <c:v>958</c:v>
                </c:pt>
                <c:pt idx="720">
                  <c:v>962</c:v>
                </c:pt>
                <c:pt idx="721">
                  <c:v>967</c:v>
                </c:pt>
                <c:pt idx="722">
                  <c:v>973</c:v>
                </c:pt>
                <c:pt idx="723">
                  <c:v>974</c:v>
                </c:pt>
                <c:pt idx="724">
                  <c:v>978</c:v>
                </c:pt>
                <c:pt idx="725">
                  <c:v>981</c:v>
                </c:pt>
                <c:pt idx="726">
                  <c:v>985</c:v>
                </c:pt>
                <c:pt idx="727">
                  <c:v>990</c:v>
                </c:pt>
                <c:pt idx="728">
                  <c:v>995</c:v>
                </c:pt>
                <c:pt idx="729">
                  <c:v>999</c:v>
                </c:pt>
                <c:pt idx="730">
                  <c:v>1001</c:v>
                </c:pt>
                <c:pt idx="731">
                  <c:v>1006</c:v>
                </c:pt>
                <c:pt idx="732">
                  <c:v>1010</c:v>
                </c:pt>
                <c:pt idx="733">
                  <c:v>1013</c:v>
                </c:pt>
                <c:pt idx="734">
                  <c:v>1015</c:v>
                </c:pt>
                <c:pt idx="735">
                  <c:v>1019</c:v>
                </c:pt>
                <c:pt idx="736">
                  <c:v>1021</c:v>
                </c:pt>
                <c:pt idx="737">
                  <c:v>1027</c:v>
                </c:pt>
                <c:pt idx="738">
                  <c:v>1029</c:v>
                </c:pt>
                <c:pt idx="739">
                  <c:v>1034</c:v>
                </c:pt>
                <c:pt idx="740">
                  <c:v>1039</c:v>
                </c:pt>
                <c:pt idx="741">
                  <c:v>1059</c:v>
                </c:pt>
                <c:pt idx="742">
                  <c:v>1064</c:v>
                </c:pt>
                <c:pt idx="743">
                  <c:v>1070</c:v>
                </c:pt>
                <c:pt idx="744">
                  <c:v>1075</c:v>
                </c:pt>
                <c:pt idx="745">
                  <c:v>1081</c:v>
                </c:pt>
                <c:pt idx="746">
                  <c:v>1085</c:v>
                </c:pt>
                <c:pt idx="747">
                  <c:v>1088</c:v>
                </c:pt>
                <c:pt idx="748">
                  <c:v>1092</c:v>
                </c:pt>
                <c:pt idx="749">
                  <c:v>1095</c:v>
                </c:pt>
                <c:pt idx="750">
                  <c:v>1098</c:v>
                </c:pt>
                <c:pt idx="751">
                  <c:v>1099</c:v>
                </c:pt>
                <c:pt idx="752">
                  <c:v>1105</c:v>
                </c:pt>
                <c:pt idx="753">
                  <c:v>1106</c:v>
                </c:pt>
                <c:pt idx="754">
                  <c:v>1108</c:v>
                </c:pt>
                <c:pt idx="755">
                  <c:v>1111</c:v>
                </c:pt>
                <c:pt idx="756">
                  <c:v>1114</c:v>
                </c:pt>
                <c:pt idx="757">
                  <c:v>1117</c:v>
                </c:pt>
                <c:pt idx="758">
                  <c:v>1117</c:v>
                </c:pt>
                <c:pt idx="759">
                  <c:v>1116</c:v>
                </c:pt>
                <c:pt idx="760">
                  <c:v>1129</c:v>
                </c:pt>
                <c:pt idx="761">
                  <c:v>1135</c:v>
                </c:pt>
                <c:pt idx="762">
                  <c:v>1141</c:v>
                </c:pt>
                <c:pt idx="763">
                  <c:v>1147</c:v>
                </c:pt>
                <c:pt idx="764">
                  <c:v>1153</c:v>
                </c:pt>
                <c:pt idx="765">
                  <c:v>1158</c:v>
                </c:pt>
                <c:pt idx="766">
                  <c:v>1162</c:v>
                </c:pt>
                <c:pt idx="767">
                  <c:v>1161</c:v>
                </c:pt>
                <c:pt idx="768">
                  <c:v>1163</c:v>
                </c:pt>
                <c:pt idx="769">
                  <c:v>1175</c:v>
                </c:pt>
                <c:pt idx="770">
                  <c:v>1185</c:v>
                </c:pt>
                <c:pt idx="771">
                  <c:v>1193</c:v>
                </c:pt>
                <c:pt idx="772">
                  <c:v>1196</c:v>
                </c:pt>
                <c:pt idx="773">
                  <c:v>1205</c:v>
                </c:pt>
                <c:pt idx="774">
                  <c:v>1211</c:v>
                </c:pt>
                <c:pt idx="775">
                  <c:v>1218</c:v>
                </c:pt>
                <c:pt idx="776">
                  <c:v>1224</c:v>
                </c:pt>
                <c:pt idx="777">
                  <c:v>1223</c:v>
                </c:pt>
                <c:pt idx="778">
                  <c:v>1230</c:v>
                </c:pt>
                <c:pt idx="779">
                  <c:v>1241</c:v>
                </c:pt>
                <c:pt idx="780">
                  <c:v>1249</c:v>
                </c:pt>
                <c:pt idx="781">
                  <c:v>1257</c:v>
                </c:pt>
                <c:pt idx="782">
                  <c:v>1262</c:v>
                </c:pt>
                <c:pt idx="783">
                  <c:v>1269</c:v>
                </c:pt>
                <c:pt idx="784">
                  <c:v>1275</c:v>
                </c:pt>
                <c:pt idx="785">
                  <c:v>1280</c:v>
                </c:pt>
                <c:pt idx="786">
                  <c:v>1288</c:v>
                </c:pt>
                <c:pt idx="787">
                  <c:v>1295</c:v>
                </c:pt>
                <c:pt idx="788">
                  <c:v>1303</c:v>
                </c:pt>
                <c:pt idx="789">
                  <c:v>1312</c:v>
                </c:pt>
                <c:pt idx="790">
                  <c:v>1319</c:v>
                </c:pt>
                <c:pt idx="791">
                  <c:v>1320</c:v>
                </c:pt>
                <c:pt idx="792">
                  <c:v>1321</c:v>
                </c:pt>
                <c:pt idx="793">
                  <c:v>1328</c:v>
                </c:pt>
                <c:pt idx="794">
                  <c:v>1337</c:v>
                </c:pt>
                <c:pt idx="795">
                  <c:v>1344</c:v>
                </c:pt>
                <c:pt idx="796">
                  <c:v>1350</c:v>
                </c:pt>
                <c:pt idx="797">
                  <c:v>1356</c:v>
                </c:pt>
                <c:pt idx="798">
                  <c:v>1366</c:v>
                </c:pt>
                <c:pt idx="799">
                  <c:v>1378</c:v>
                </c:pt>
                <c:pt idx="800">
                  <c:v>1389</c:v>
                </c:pt>
                <c:pt idx="801">
                  <c:v>1402</c:v>
                </c:pt>
                <c:pt idx="802">
                  <c:v>1412</c:v>
                </c:pt>
                <c:pt idx="803">
                  <c:v>1421</c:v>
                </c:pt>
                <c:pt idx="804">
                  <c:v>1434</c:v>
                </c:pt>
                <c:pt idx="805">
                  <c:v>1445</c:v>
                </c:pt>
                <c:pt idx="806">
                  <c:v>1458</c:v>
                </c:pt>
                <c:pt idx="807">
                  <c:v>1469</c:v>
                </c:pt>
                <c:pt idx="808">
                  <c:v>1483</c:v>
                </c:pt>
                <c:pt idx="809">
                  <c:v>1496</c:v>
                </c:pt>
                <c:pt idx="810">
                  <c:v>1515</c:v>
                </c:pt>
                <c:pt idx="811">
                  <c:v>1528</c:v>
                </c:pt>
                <c:pt idx="812">
                  <c:v>1546</c:v>
                </c:pt>
                <c:pt idx="813">
                  <c:v>1563</c:v>
                </c:pt>
                <c:pt idx="814">
                  <c:v>1580</c:v>
                </c:pt>
                <c:pt idx="815">
                  <c:v>1603</c:v>
                </c:pt>
                <c:pt idx="816">
                  <c:v>1620</c:v>
                </c:pt>
                <c:pt idx="817">
                  <c:v>1638</c:v>
                </c:pt>
                <c:pt idx="818">
                  <c:v>1660</c:v>
                </c:pt>
                <c:pt idx="819">
                  <c:v>1682</c:v>
                </c:pt>
                <c:pt idx="820">
                  <c:v>1704</c:v>
                </c:pt>
                <c:pt idx="821">
                  <c:v>1725</c:v>
                </c:pt>
                <c:pt idx="822">
                  <c:v>1750</c:v>
                </c:pt>
                <c:pt idx="823">
                  <c:v>1772</c:v>
                </c:pt>
                <c:pt idx="824">
                  <c:v>1796</c:v>
                </c:pt>
                <c:pt idx="825">
                  <c:v>1822</c:v>
                </c:pt>
                <c:pt idx="826">
                  <c:v>1849</c:v>
                </c:pt>
                <c:pt idx="827">
                  <c:v>1872</c:v>
                </c:pt>
                <c:pt idx="828">
                  <c:v>1900</c:v>
                </c:pt>
                <c:pt idx="829">
                  <c:v>1926</c:v>
                </c:pt>
                <c:pt idx="830">
                  <c:v>1953</c:v>
                </c:pt>
                <c:pt idx="831">
                  <c:v>1978</c:v>
                </c:pt>
                <c:pt idx="832">
                  <c:v>2005</c:v>
                </c:pt>
                <c:pt idx="833">
                  <c:v>2028</c:v>
                </c:pt>
                <c:pt idx="834">
                  <c:v>2056</c:v>
                </c:pt>
                <c:pt idx="835">
                  <c:v>2082</c:v>
                </c:pt>
                <c:pt idx="836">
                  <c:v>2102</c:v>
                </c:pt>
                <c:pt idx="837">
                  <c:v>2127</c:v>
                </c:pt>
                <c:pt idx="838">
                  <c:v>2148</c:v>
                </c:pt>
                <c:pt idx="839">
                  <c:v>2167</c:v>
                </c:pt>
                <c:pt idx="840">
                  <c:v>2194</c:v>
                </c:pt>
                <c:pt idx="841">
                  <c:v>2217</c:v>
                </c:pt>
                <c:pt idx="842">
                  <c:v>2238</c:v>
                </c:pt>
                <c:pt idx="843">
                  <c:v>2261</c:v>
                </c:pt>
                <c:pt idx="844">
                  <c:v>2286</c:v>
                </c:pt>
                <c:pt idx="845">
                  <c:v>2311</c:v>
                </c:pt>
                <c:pt idx="846">
                  <c:v>2332</c:v>
                </c:pt>
                <c:pt idx="847">
                  <c:v>2358</c:v>
                </c:pt>
                <c:pt idx="848">
                  <c:v>2383</c:v>
                </c:pt>
                <c:pt idx="849">
                  <c:v>2406</c:v>
                </c:pt>
                <c:pt idx="850">
                  <c:v>2430</c:v>
                </c:pt>
                <c:pt idx="851">
                  <c:v>2454</c:v>
                </c:pt>
                <c:pt idx="852">
                  <c:v>2475</c:v>
                </c:pt>
                <c:pt idx="853">
                  <c:v>2499</c:v>
                </c:pt>
                <c:pt idx="854">
                  <c:v>2523</c:v>
                </c:pt>
                <c:pt idx="855">
                  <c:v>2547</c:v>
                </c:pt>
                <c:pt idx="856">
                  <c:v>2572</c:v>
                </c:pt>
                <c:pt idx="857">
                  <c:v>2594</c:v>
                </c:pt>
                <c:pt idx="858">
                  <c:v>2614</c:v>
                </c:pt>
                <c:pt idx="859">
                  <c:v>2634</c:v>
                </c:pt>
                <c:pt idx="860">
                  <c:v>2662</c:v>
                </c:pt>
                <c:pt idx="861">
                  <c:v>2683</c:v>
                </c:pt>
                <c:pt idx="862">
                  <c:v>2705</c:v>
                </c:pt>
                <c:pt idx="863">
                  <c:v>2726</c:v>
                </c:pt>
                <c:pt idx="864">
                  <c:v>2746</c:v>
                </c:pt>
                <c:pt idx="865">
                  <c:v>2762</c:v>
                </c:pt>
                <c:pt idx="866">
                  <c:v>2785</c:v>
                </c:pt>
                <c:pt idx="867">
                  <c:v>2813</c:v>
                </c:pt>
                <c:pt idx="868">
                  <c:v>2834</c:v>
                </c:pt>
                <c:pt idx="869">
                  <c:v>2856</c:v>
                </c:pt>
                <c:pt idx="870">
                  <c:v>2878</c:v>
                </c:pt>
                <c:pt idx="871">
                  <c:v>2900</c:v>
                </c:pt>
                <c:pt idx="872">
                  <c:v>2920</c:v>
                </c:pt>
                <c:pt idx="873">
                  <c:v>2944</c:v>
                </c:pt>
                <c:pt idx="874">
                  <c:v>2967</c:v>
                </c:pt>
                <c:pt idx="875">
                  <c:v>2986</c:v>
                </c:pt>
                <c:pt idx="876">
                  <c:v>3001</c:v>
                </c:pt>
                <c:pt idx="877">
                  <c:v>3022</c:v>
                </c:pt>
                <c:pt idx="878">
                  <c:v>3052</c:v>
                </c:pt>
                <c:pt idx="879">
                  <c:v>3070</c:v>
                </c:pt>
                <c:pt idx="880">
                  <c:v>3091</c:v>
                </c:pt>
                <c:pt idx="881">
                  <c:v>3112</c:v>
                </c:pt>
                <c:pt idx="882">
                  <c:v>3127</c:v>
                </c:pt>
                <c:pt idx="883">
                  <c:v>3149</c:v>
                </c:pt>
                <c:pt idx="884">
                  <c:v>3172</c:v>
                </c:pt>
                <c:pt idx="885">
                  <c:v>3193</c:v>
                </c:pt>
                <c:pt idx="886">
                  <c:v>3215</c:v>
                </c:pt>
                <c:pt idx="887">
                  <c:v>3234</c:v>
                </c:pt>
                <c:pt idx="888">
                  <c:v>3254</c:v>
                </c:pt>
                <c:pt idx="889">
                  <c:v>3275</c:v>
                </c:pt>
                <c:pt idx="890">
                  <c:v>3294</c:v>
                </c:pt>
                <c:pt idx="891">
                  <c:v>3313</c:v>
                </c:pt>
                <c:pt idx="892">
                  <c:v>3331</c:v>
                </c:pt>
                <c:pt idx="893">
                  <c:v>3347</c:v>
                </c:pt>
                <c:pt idx="894">
                  <c:v>3363</c:v>
                </c:pt>
                <c:pt idx="895">
                  <c:v>3389</c:v>
                </c:pt>
                <c:pt idx="896">
                  <c:v>3408</c:v>
                </c:pt>
                <c:pt idx="897">
                  <c:v>3426</c:v>
                </c:pt>
                <c:pt idx="898">
                  <c:v>3447</c:v>
                </c:pt>
                <c:pt idx="899">
                  <c:v>3465</c:v>
                </c:pt>
                <c:pt idx="900">
                  <c:v>3483</c:v>
                </c:pt>
                <c:pt idx="901">
                  <c:v>3502</c:v>
                </c:pt>
                <c:pt idx="902">
                  <c:v>3519</c:v>
                </c:pt>
                <c:pt idx="903">
                  <c:v>3541</c:v>
                </c:pt>
                <c:pt idx="904">
                  <c:v>3558</c:v>
                </c:pt>
                <c:pt idx="905">
                  <c:v>3578</c:v>
                </c:pt>
                <c:pt idx="906">
                  <c:v>3594</c:v>
                </c:pt>
                <c:pt idx="907">
                  <c:v>3612</c:v>
                </c:pt>
                <c:pt idx="908">
                  <c:v>3632</c:v>
                </c:pt>
                <c:pt idx="909">
                  <c:v>3647</c:v>
                </c:pt>
                <c:pt idx="910">
                  <c:v>3670</c:v>
                </c:pt>
                <c:pt idx="911">
                  <c:v>3679</c:v>
                </c:pt>
                <c:pt idx="912">
                  <c:v>3693</c:v>
                </c:pt>
                <c:pt idx="913">
                  <c:v>3711</c:v>
                </c:pt>
                <c:pt idx="914">
                  <c:v>3729</c:v>
                </c:pt>
                <c:pt idx="915">
                  <c:v>3747</c:v>
                </c:pt>
                <c:pt idx="916">
                  <c:v>3767</c:v>
                </c:pt>
                <c:pt idx="917">
                  <c:v>3785</c:v>
                </c:pt>
                <c:pt idx="918">
                  <c:v>3802</c:v>
                </c:pt>
                <c:pt idx="919">
                  <c:v>3820</c:v>
                </c:pt>
                <c:pt idx="920">
                  <c:v>3841</c:v>
                </c:pt>
                <c:pt idx="921">
                  <c:v>3860</c:v>
                </c:pt>
                <c:pt idx="922">
                  <c:v>3883</c:v>
                </c:pt>
                <c:pt idx="923">
                  <c:v>3903</c:v>
                </c:pt>
                <c:pt idx="924">
                  <c:v>3926</c:v>
                </c:pt>
                <c:pt idx="925">
                  <c:v>3951</c:v>
                </c:pt>
                <c:pt idx="926">
                  <c:v>3979</c:v>
                </c:pt>
                <c:pt idx="927">
                  <c:v>4004</c:v>
                </c:pt>
                <c:pt idx="928">
                  <c:v>4042</c:v>
                </c:pt>
                <c:pt idx="929">
                  <c:v>4073</c:v>
                </c:pt>
                <c:pt idx="930">
                  <c:v>4121</c:v>
                </c:pt>
                <c:pt idx="931">
                  <c:v>4148</c:v>
                </c:pt>
                <c:pt idx="932">
                  <c:v>4201</c:v>
                </c:pt>
                <c:pt idx="933">
                  <c:v>4264</c:v>
                </c:pt>
                <c:pt idx="934">
                  <c:v>4332</c:v>
                </c:pt>
                <c:pt idx="935">
                  <c:v>4401</c:v>
                </c:pt>
                <c:pt idx="936">
                  <c:v>4481</c:v>
                </c:pt>
                <c:pt idx="937">
                  <c:v>4562</c:v>
                </c:pt>
                <c:pt idx="938">
                  <c:v>4657</c:v>
                </c:pt>
                <c:pt idx="939">
                  <c:v>4757</c:v>
                </c:pt>
                <c:pt idx="940">
                  <c:v>4868</c:v>
                </c:pt>
                <c:pt idx="941">
                  <c:v>4983</c:v>
                </c:pt>
                <c:pt idx="942">
                  <c:v>5101</c:v>
                </c:pt>
                <c:pt idx="943">
                  <c:v>5229</c:v>
                </c:pt>
                <c:pt idx="944">
                  <c:v>5362</c:v>
                </c:pt>
                <c:pt idx="945">
                  <c:v>5490</c:v>
                </c:pt>
                <c:pt idx="946">
                  <c:v>5632</c:v>
                </c:pt>
                <c:pt idx="947">
                  <c:v>5770</c:v>
                </c:pt>
                <c:pt idx="948">
                  <c:v>5917</c:v>
                </c:pt>
                <c:pt idx="949">
                  <c:v>6058</c:v>
                </c:pt>
                <c:pt idx="950">
                  <c:v>6200</c:v>
                </c:pt>
                <c:pt idx="951">
                  <c:v>6340</c:v>
                </c:pt>
                <c:pt idx="952">
                  <c:v>6471</c:v>
                </c:pt>
                <c:pt idx="953">
                  <c:v>6608</c:v>
                </c:pt>
                <c:pt idx="954">
                  <c:v>6739</c:v>
                </c:pt>
                <c:pt idx="955">
                  <c:v>6868</c:v>
                </c:pt>
                <c:pt idx="956">
                  <c:v>6995</c:v>
                </c:pt>
                <c:pt idx="957">
                  <c:v>7117</c:v>
                </c:pt>
                <c:pt idx="958">
                  <c:v>7230</c:v>
                </c:pt>
                <c:pt idx="959">
                  <c:v>7348</c:v>
                </c:pt>
                <c:pt idx="960">
                  <c:v>7461</c:v>
                </c:pt>
                <c:pt idx="961">
                  <c:v>7568</c:v>
                </c:pt>
                <c:pt idx="962">
                  <c:v>7675</c:v>
                </c:pt>
                <c:pt idx="963">
                  <c:v>7776</c:v>
                </c:pt>
                <c:pt idx="964">
                  <c:v>7873</c:v>
                </c:pt>
                <c:pt idx="965">
                  <c:v>7966</c:v>
                </c:pt>
                <c:pt idx="966">
                  <c:v>8059</c:v>
                </c:pt>
                <c:pt idx="967">
                  <c:v>8147</c:v>
                </c:pt>
                <c:pt idx="968">
                  <c:v>8235</c:v>
                </c:pt>
                <c:pt idx="969">
                  <c:v>8319</c:v>
                </c:pt>
                <c:pt idx="970">
                  <c:v>8401</c:v>
                </c:pt>
                <c:pt idx="971">
                  <c:v>8483</c:v>
                </c:pt>
                <c:pt idx="972">
                  <c:v>8559</c:v>
                </c:pt>
                <c:pt idx="973">
                  <c:v>8632</c:v>
                </c:pt>
                <c:pt idx="974">
                  <c:v>8709</c:v>
                </c:pt>
                <c:pt idx="975">
                  <c:v>8789</c:v>
                </c:pt>
                <c:pt idx="976">
                  <c:v>8856</c:v>
                </c:pt>
                <c:pt idx="977">
                  <c:v>8921</c:v>
                </c:pt>
                <c:pt idx="978">
                  <c:v>8986</c:v>
                </c:pt>
                <c:pt idx="979">
                  <c:v>9051</c:v>
                </c:pt>
                <c:pt idx="980">
                  <c:v>9116</c:v>
                </c:pt>
                <c:pt idx="981">
                  <c:v>9180</c:v>
                </c:pt>
                <c:pt idx="982">
                  <c:v>9246</c:v>
                </c:pt>
                <c:pt idx="983">
                  <c:v>9306</c:v>
                </c:pt>
                <c:pt idx="984">
                  <c:v>9355</c:v>
                </c:pt>
                <c:pt idx="985">
                  <c:v>9407</c:v>
                </c:pt>
                <c:pt idx="986">
                  <c:v>9461</c:v>
                </c:pt>
                <c:pt idx="987">
                  <c:v>9508</c:v>
                </c:pt>
                <c:pt idx="988">
                  <c:v>9566</c:v>
                </c:pt>
                <c:pt idx="989">
                  <c:v>9606</c:v>
                </c:pt>
                <c:pt idx="990">
                  <c:v>9650</c:v>
                </c:pt>
                <c:pt idx="991">
                  <c:v>9692</c:v>
                </c:pt>
                <c:pt idx="992">
                  <c:v>9737</c:v>
                </c:pt>
                <c:pt idx="993">
                  <c:v>9775</c:v>
                </c:pt>
                <c:pt idx="994">
                  <c:v>9818</c:v>
                </c:pt>
                <c:pt idx="995">
                  <c:v>9864</c:v>
                </c:pt>
                <c:pt idx="996">
                  <c:v>9916</c:v>
                </c:pt>
                <c:pt idx="997">
                  <c:v>9978</c:v>
                </c:pt>
                <c:pt idx="998">
                  <c:v>10028</c:v>
                </c:pt>
                <c:pt idx="999">
                  <c:v>10089</c:v>
                </c:pt>
                <c:pt idx="1000">
                  <c:v>10146</c:v>
                </c:pt>
                <c:pt idx="1001">
                  <c:v>10210</c:v>
                </c:pt>
                <c:pt idx="1002">
                  <c:v>10267</c:v>
                </c:pt>
                <c:pt idx="1003">
                  <c:v>10339</c:v>
                </c:pt>
                <c:pt idx="1004">
                  <c:v>10406</c:v>
                </c:pt>
                <c:pt idx="1005">
                  <c:v>10391</c:v>
                </c:pt>
                <c:pt idx="1006">
                  <c:v>10456</c:v>
                </c:pt>
                <c:pt idx="1007">
                  <c:v>10584</c:v>
                </c:pt>
                <c:pt idx="1008">
                  <c:v>10699</c:v>
                </c:pt>
                <c:pt idx="1009">
                  <c:v>10790</c:v>
                </c:pt>
                <c:pt idx="1010">
                  <c:v>10886</c:v>
                </c:pt>
                <c:pt idx="1011">
                  <c:v>10972</c:v>
                </c:pt>
                <c:pt idx="1012">
                  <c:v>11057</c:v>
                </c:pt>
                <c:pt idx="1013">
                  <c:v>11134</c:v>
                </c:pt>
                <c:pt idx="1014">
                  <c:v>11194</c:v>
                </c:pt>
                <c:pt idx="1015">
                  <c:v>11256</c:v>
                </c:pt>
                <c:pt idx="1016">
                  <c:v>11314</c:v>
                </c:pt>
                <c:pt idx="1017">
                  <c:v>11361</c:v>
                </c:pt>
                <c:pt idx="1018">
                  <c:v>11398</c:v>
                </c:pt>
                <c:pt idx="1019">
                  <c:v>11424</c:v>
                </c:pt>
                <c:pt idx="1020">
                  <c:v>11457</c:v>
                </c:pt>
                <c:pt idx="1021">
                  <c:v>11465</c:v>
                </c:pt>
                <c:pt idx="1022">
                  <c:v>11476</c:v>
                </c:pt>
                <c:pt idx="1023">
                  <c:v>11484</c:v>
                </c:pt>
                <c:pt idx="1024">
                  <c:v>11497</c:v>
                </c:pt>
                <c:pt idx="1025">
                  <c:v>11483</c:v>
                </c:pt>
                <c:pt idx="1026">
                  <c:v>11492</c:v>
                </c:pt>
                <c:pt idx="1027">
                  <c:v>11491</c:v>
                </c:pt>
                <c:pt idx="1028">
                  <c:v>11487</c:v>
                </c:pt>
                <c:pt idx="1029">
                  <c:v>11480</c:v>
                </c:pt>
                <c:pt idx="1030">
                  <c:v>11480</c:v>
                </c:pt>
                <c:pt idx="1031">
                  <c:v>11473</c:v>
                </c:pt>
                <c:pt idx="1032">
                  <c:v>11465</c:v>
                </c:pt>
                <c:pt idx="1033">
                  <c:v>11485</c:v>
                </c:pt>
                <c:pt idx="1034">
                  <c:v>11485</c:v>
                </c:pt>
                <c:pt idx="1035">
                  <c:v>11487</c:v>
                </c:pt>
                <c:pt idx="1036">
                  <c:v>11478</c:v>
                </c:pt>
                <c:pt idx="1037">
                  <c:v>11470</c:v>
                </c:pt>
                <c:pt idx="1038">
                  <c:v>11481</c:v>
                </c:pt>
                <c:pt idx="1039">
                  <c:v>11499</c:v>
                </c:pt>
                <c:pt idx="1040">
                  <c:v>11492</c:v>
                </c:pt>
                <c:pt idx="1041">
                  <c:v>11495</c:v>
                </c:pt>
                <c:pt idx="1042">
                  <c:v>11499</c:v>
                </c:pt>
                <c:pt idx="1043">
                  <c:v>11485</c:v>
                </c:pt>
                <c:pt idx="1044">
                  <c:v>11493</c:v>
                </c:pt>
                <c:pt idx="1045">
                  <c:v>11487</c:v>
                </c:pt>
                <c:pt idx="1046">
                  <c:v>11486</c:v>
                </c:pt>
                <c:pt idx="1047">
                  <c:v>11492</c:v>
                </c:pt>
                <c:pt idx="1048">
                  <c:v>11486</c:v>
                </c:pt>
                <c:pt idx="1049">
                  <c:v>11499</c:v>
                </c:pt>
                <c:pt idx="1050">
                  <c:v>11508</c:v>
                </c:pt>
                <c:pt idx="1051">
                  <c:v>11492</c:v>
                </c:pt>
                <c:pt idx="1052">
                  <c:v>11494</c:v>
                </c:pt>
                <c:pt idx="1053">
                  <c:v>11491</c:v>
                </c:pt>
                <c:pt idx="1054">
                  <c:v>11490</c:v>
                </c:pt>
                <c:pt idx="1055">
                  <c:v>11508</c:v>
                </c:pt>
                <c:pt idx="1056">
                  <c:v>11507</c:v>
                </c:pt>
                <c:pt idx="1057">
                  <c:v>11485</c:v>
                </c:pt>
                <c:pt idx="1058">
                  <c:v>11493</c:v>
                </c:pt>
                <c:pt idx="1059">
                  <c:v>11508</c:v>
                </c:pt>
                <c:pt idx="1060">
                  <c:v>11505</c:v>
                </c:pt>
                <c:pt idx="1061">
                  <c:v>11479</c:v>
                </c:pt>
                <c:pt idx="1062">
                  <c:v>11470</c:v>
                </c:pt>
                <c:pt idx="1063">
                  <c:v>11483</c:v>
                </c:pt>
                <c:pt idx="1064">
                  <c:v>11487</c:v>
                </c:pt>
                <c:pt idx="1065">
                  <c:v>11498</c:v>
                </c:pt>
                <c:pt idx="1066">
                  <c:v>11498</c:v>
                </c:pt>
                <c:pt idx="1067">
                  <c:v>11509</c:v>
                </c:pt>
                <c:pt idx="1068">
                  <c:v>11509</c:v>
                </c:pt>
                <c:pt idx="1069">
                  <c:v>11521</c:v>
                </c:pt>
                <c:pt idx="1070">
                  <c:v>11520</c:v>
                </c:pt>
                <c:pt idx="1071">
                  <c:v>11538</c:v>
                </c:pt>
                <c:pt idx="1072">
                  <c:v>11549</c:v>
                </c:pt>
                <c:pt idx="1073">
                  <c:v>11555</c:v>
                </c:pt>
                <c:pt idx="1074">
                  <c:v>11559</c:v>
                </c:pt>
                <c:pt idx="1075">
                  <c:v>11578</c:v>
                </c:pt>
                <c:pt idx="1076">
                  <c:v>11576</c:v>
                </c:pt>
                <c:pt idx="1077">
                  <c:v>11577</c:v>
                </c:pt>
                <c:pt idx="1078">
                  <c:v>11587</c:v>
                </c:pt>
                <c:pt idx="1079">
                  <c:v>11591</c:v>
                </c:pt>
                <c:pt idx="1080">
                  <c:v>11585</c:v>
                </c:pt>
                <c:pt idx="1081">
                  <c:v>11588</c:v>
                </c:pt>
                <c:pt idx="1082">
                  <c:v>11598</c:v>
                </c:pt>
                <c:pt idx="1083">
                  <c:v>11607</c:v>
                </c:pt>
                <c:pt idx="1084">
                  <c:v>11621</c:v>
                </c:pt>
                <c:pt idx="1085">
                  <c:v>11625</c:v>
                </c:pt>
                <c:pt idx="1086">
                  <c:v>11614</c:v>
                </c:pt>
                <c:pt idx="1087">
                  <c:v>11629</c:v>
                </c:pt>
                <c:pt idx="1088">
                  <c:v>11629</c:v>
                </c:pt>
                <c:pt idx="1089">
                  <c:v>11619</c:v>
                </c:pt>
                <c:pt idx="1090">
                  <c:v>11640</c:v>
                </c:pt>
                <c:pt idx="1091">
                  <c:v>11632</c:v>
                </c:pt>
                <c:pt idx="1092">
                  <c:v>11625</c:v>
                </c:pt>
                <c:pt idx="1093">
                  <c:v>11617</c:v>
                </c:pt>
                <c:pt idx="1094">
                  <c:v>11634</c:v>
                </c:pt>
                <c:pt idx="1095">
                  <c:v>11623</c:v>
                </c:pt>
                <c:pt idx="1096">
                  <c:v>11633</c:v>
                </c:pt>
                <c:pt idx="1097">
                  <c:v>11605</c:v>
                </c:pt>
                <c:pt idx="1098">
                  <c:v>11616</c:v>
                </c:pt>
                <c:pt idx="1099">
                  <c:v>11612</c:v>
                </c:pt>
                <c:pt idx="1100">
                  <c:v>11597</c:v>
                </c:pt>
                <c:pt idx="1101">
                  <c:v>11602</c:v>
                </c:pt>
                <c:pt idx="1102">
                  <c:v>11593</c:v>
                </c:pt>
                <c:pt idx="1103">
                  <c:v>11593</c:v>
                </c:pt>
                <c:pt idx="1104">
                  <c:v>11601</c:v>
                </c:pt>
                <c:pt idx="1105">
                  <c:v>11604</c:v>
                </c:pt>
                <c:pt idx="1106">
                  <c:v>11615</c:v>
                </c:pt>
                <c:pt idx="1107">
                  <c:v>11621</c:v>
                </c:pt>
                <c:pt idx="1108">
                  <c:v>11627</c:v>
                </c:pt>
                <c:pt idx="1109">
                  <c:v>11627</c:v>
                </c:pt>
                <c:pt idx="1110">
                  <c:v>11630</c:v>
                </c:pt>
                <c:pt idx="1111">
                  <c:v>11632</c:v>
                </c:pt>
                <c:pt idx="1112">
                  <c:v>11637</c:v>
                </c:pt>
                <c:pt idx="1113">
                  <c:v>11642</c:v>
                </c:pt>
                <c:pt idx="1114">
                  <c:v>11642</c:v>
                </c:pt>
                <c:pt idx="1115">
                  <c:v>11652</c:v>
                </c:pt>
                <c:pt idx="1116">
                  <c:v>11655</c:v>
                </c:pt>
                <c:pt idx="1117">
                  <c:v>11660</c:v>
                </c:pt>
                <c:pt idx="1118">
                  <c:v>11677</c:v>
                </c:pt>
                <c:pt idx="1119">
                  <c:v>11682</c:v>
                </c:pt>
                <c:pt idx="1120">
                  <c:v>11680</c:v>
                </c:pt>
                <c:pt idx="1121">
                  <c:v>11689</c:v>
                </c:pt>
                <c:pt idx="1122">
                  <c:v>11683</c:v>
                </c:pt>
                <c:pt idx="1123">
                  <c:v>11682</c:v>
                </c:pt>
                <c:pt idx="1124">
                  <c:v>11691</c:v>
                </c:pt>
                <c:pt idx="1125">
                  <c:v>11701</c:v>
                </c:pt>
                <c:pt idx="1126">
                  <c:v>11701</c:v>
                </c:pt>
                <c:pt idx="1127">
                  <c:v>11707</c:v>
                </c:pt>
                <c:pt idx="1128">
                  <c:v>11717</c:v>
                </c:pt>
                <c:pt idx="1129">
                  <c:v>11715</c:v>
                </c:pt>
                <c:pt idx="1130">
                  <c:v>11715</c:v>
                </c:pt>
                <c:pt idx="1131">
                  <c:v>11729</c:v>
                </c:pt>
                <c:pt idx="1132">
                  <c:v>11740</c:v>
                </c:pt>
                <c:pt idx="1133">
                  <c:v>11739</c:v>
                </c:pt>
                <c:pt idx="1134">
                  <c:v>11754</c:v>
                </c:pt>
                <c:pt idx="1135">
                  <c:v>11755</c:v>
                </c:pt>
                <c:pt idx="1136">
                  <c:v>11758</c:v>
                </c:pt>
                <c:pt idx="1137">
                  <c:v>11774</c:v>
                </c:pt>
                <c:pt idx="1138">
                  <c:v>11783</c:v>
                </c:pt>
                <c:pt idx="1139">
                  <c:v>11783</c:v>
                </c:pt>
                <c:pt idx="1140">
                  <c:v>11790</c:v>
                </c:pt>
                <c:pt idx="1141">
                  <c:v>11785</c:v>
                </c:pt>
                <c:pt idx="1142">
                  <c:v>11780</c:v>
                </c:pt>
                <c:pt idx="1143">
                  <c:v>11784</c:v>
                </c:pt>
                <c:pt idx="1144">
                  <c:v>11790</c:v>
                </c:pt>
                <c:pt idx="1145">
                  <c:v>11792</c:v>
                </c:pt>
                <c:pt idx="1146">
                  <c:v>11791</c:v>
                </c:pt>
                <c:pt idx="1147">
                  <c:v>11797</c:v>
                </c:pt>
                <c:pt idx="1148">
                  <c:v>11801</c:v>
                </c:pt>
                <c:pt idx="1149">
                  <c:v>11801</c:v>
                </c:pt>
                <c:pt idx="1150">
                  <c:v>11801</c:v>
                </c:pt>
                <c:pt idx="1151">
                  <c:v>11802</c:v>
                </c:pt>
                <c:pt idx="1152">
                  <c:v>11800</c:v>
                </c:pt>
                <c:pt idx="1153">
                  <c:v>11807</c:v>
                </c:pt>
                <c:pt idx="1154">
                  <c:v>11808</c:v>
                </c:pt>
                <c:pt idx="1155">
                  <c:v>11815</c:v>
                </c:pt>
                <c:pt idx="1156">
                  <c:v>11824</c:v>
                </c:pt>
                <c:pt idx="1157">
                  <c:v>11832</c:v>
                </c:pt>
                <c:pt idx="1158">
                  <c:v>11837</c:v>
                </c:pt>
                <c:pt idx="1159">
                  <c:v>11839</c:v>
                </c:pt>
                <c:pt idx="1160">
                  <c:v>11843</c:v>
                </c:pt>
                <c:pt idx="1161">
                  <c:v>11838</c:v>
                </c:pt>
                <c:pt idx="1162">
                  <c:v>11844</c:v>
                </c:pt>
                <c:pt idx="1163">
                  <c:v>11848</c:v>
                </c:pt>
                <c:pt idx="1164">
                  <c:v>11857</c:v>
                </c:pt>
                <c:pt idx="1165">
                  <c:v>11862</c:v>
                </c:pt>
                <c:pt idx="1166">
                  <c:v>11867</c:v>
                </c:pt>
                <c:pt idx="1167">
                  <c:v>11871</c:v>
                </c:pt>
                <c:pt idx="1168">
                  <c:v>11874</c:v>
                </c:pt>
                <c:pt idx="1169">
                  <c:v>11876</c:v>
                </c:pt>
              </c:numCache>
            </c:numRef>
          </c:val>
          <c:smooth val="0"/>
          <c:extLst>
            <c:ext xmlns:c16="http://schemas.microsoft.com/office/drawing/2014/chart" uri="{C3380CC4-5D6E-409C-BE32-E72D297353CC}">
              <c16:uniqueId val="{00000000-6BFE-4FC8-BBAC-CE980EFBDE14}"/>
            </c:ext>
          </c:extLst>
        </c:ser>
        <c:dLbls>
          <c:showLegendKey val="0"/>
          <c:showVal val="0"/>
          <c:showCatName val="0"/>
          <c:showSerName val="0"/>
          <c:showPercent val="0"/>
          <c:showBubbleSize val="0"/>
        </c:dLbls>
        <c:marker val="1"/>
        <c:smooth val="0"/>
        <c:axId val="-1105556992"/>
        <c:axId val="-1105556448"/>
      </c:lineChart>
      <c:lineChart>
        <c:grouping val="standard"/>
        <c:varyColors val="0"/>
        <c:ser>
          <c:idx val="1"/>
          <c:order val="0"/>
          <c:tx>
            <c:v>Temperature</c:v>
          </c:tx>
          <c:spPr>
            <a:ln w="25400" cap="rnd">
              <a:solidFill>
                <a:schemeClr val="tx2"/>
              </a:solidFill>
              <a:round/>
            </a:ln>
            <a:effectLst/>
          </c:spPr>
          <c:marker>
            <c:symbol val="none"/>
          </c:marker>
          <c:cat>
            <c:numRef>
              <c:f>P27bis!$B$2:$B$1171</c:f>
              <c:numCache>
                <c:formatCode>General</c:formatCode>
                <c:ptCount val="117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numCache>
            </c:numRef>
          </c:cat>
          <c:val>
            <c:numRef>
              <c:f>P27bis!$H$2:$H$1171</c:f>
              <c:numCache>
                <c:formatCode>General</c:formatCode>
                <c:ptCount val="1170"/>
                <c:pt idx="0">
                  <c:v>38.351969999999994</c:v>
                </c:pt>
                <c:pt idx="1">
                  <c:v>38.069100000000013</c:v>
                </c:pt>
                <c:pt idx="2">
                  <c:v>38.257679999999993</c:v>
                </c:pt>
                <c:pt idx="3">
                  <c:v>38.163390000000113</c:v>
                </c:pt>
                <c:pt idx="4">
                  <c:v>38.006240000000005</c:v>
                </c:pt>
                <c:pt idx="5">
                  <c:v>38.037669999999999</c:v>
                </c:pt>
                <c:pt idx="6">
                  <c:v>38.006240000000005</c:v>
                </c:pt>
                <c:pt idx="7">
                  <c:v>37.974809999999998</c:v>
                </c:pt>
                <c:pt idx="8">
                  <c:v>37.849080000000001</c:v>
                </c:pt>
                <c:pt idx="9">
                  <c:v>37.786210000000011</c:v>
                </c:pt>
                <c:pt idx="10">
                  <c:v>32.425410000000063</c:v>
                </c:pt>
                <c:pt idx="11">
                  <c:v>33.300930000000001</c:v>
                </c:pt>
                <c:pt idx="12">
                  <c:v>33.236200000000011</c:v>
                </c:pt>
                <c:pt idx="13">
                  <c:v>33.151340000000005</c:v>
                </c:pt>
                <c:pt idx="14">
                  <c:v>33.16371000000013</c:v>
                </c:pt>
                <c:pt idx="15">
                  <c:v>33.350499999999997</c:v>
                </c:pt>
                <c:pt idx="16">
                  <c:v>33.826150000000013</c:v>
                </c:pt>
                <c:pt idx="17">
                  <c:v>34.291050000000013</c:v>
                </c:pt>
                <c:pt idx="18">
                  <c:v>35.479980000000005</c:v>
                </c:pt>
                <c:pt idx="19">
                  <c:v>36.908370000000012</c:v>
                </c:pt>
                <c:pt idx="20">
                  <c:v>38.866040000000005</c:v>
                </c:pt>
                <c:pt idx="21">
                  <c:v>41.247050000000002</c:v>
                </c:pt>
                <c:pt idx="22">
                  <c:v>44.285080000000001</c:v>
                </c:pt>
                <c:pt idx="23">
                  <c:v>47.662460000000003</c:v>
                </c:pt>
                <c:pt idx="24">
                  <c:v>51.799300000000137</c:v>
                </c:pt>
                <c:pt idx="25">
                  <c:v>56.100770000000011</c:v>
                </c:pt>
                <c:pt idx="26">
                  <c:v>61.307140000000004</c:v>
                </c:pt>
                <c:pt idx="27">
                  <c:v>66.435079999999999</c:v>
                </c:pt>
                <c:pt idx="28">
                  <c:v>72.249150000000228</c:v>
                </c:pt>
                <c:pt idx="29">
                  <c:v>78.231460000000027</c:v>
                </c:pt>
                <c:pt idx="30">
                  <c:v>84.518159999999995</c:v>
                </c:pt>
                <c:pt idx="31">
                  <c:v>90.840549999999993</c:v>
                </c:pt>
                <c:pt idx="32">
                  <c:v>97.453479999999999</c:v>
                </c:pt>
                <c:pt idx="33">
                  <c:v>103.8565</c:v>
                </c:pt>
                <c:pt idx="34">
                  <c:v>110.33869999999999</c:v>
                </c:pt>
                <c:pt idx="35">
                  <c:v>116.6431</c:v>
                </c:pt>
                <c:pt idx="36">
                  <c:v>123.20650000000002</c:v>
                </c:pt>
                <c:pt idx="37">
                  <c:v>129.41359999999995</c:v>
                </c:pt>
                <c:pt idx="38">
                  <c:v>134.62280000000001</c:v>
                </c:pt>
                <c:pt idx="39">
                  <c:v>140.1217</c:v>
                </c:pt>
                <c:pt idx="40">
                  <c:v>145.53959999999998</c:v>
                </c:pt>
                <c:pt idx="41">
                  <c:v>150.62630000000001</c:v>
                </c:pt>
                <c:pt idx="42">
                  <c:v>155.57169999999999</c:v>
                </c:pt>
                <c:pt idx="43">
                  <c:v>160.25790000000001</c:v>
                </c:pt>
                <c:pt idx="44">
                  <c:v>164.52100000000004</c:v>
                </c:pt>
                <c:pt idx="45">
                  <c:v>168.62870000000001</c:v>
                </c:pt>
                <c:pt idx="46">
                  <c:v>172.33090000000001</c:v>
                </c:pt>
                <c:pt idx="47">
                  <c:v>176.02800000000045</c:v>
                </c:pt>
                <c:pt idx="48">
                  <c:v>179.45040000000049</c:v>
                </c:pt>
                <c:pt idx="49">
                  <c:v>182.48700000000045</c:v>
                </c:pt>
                <c:pt idx="50">
                  <c:v>185.48680000000004</c:v>
                </c:pt>
                <c:pt idx="51">
                  <c:v>188.00710000000001</c:v>
                </c:pt>
                <c:pt idx="52">
                  <c:v>190.41479999999999</c:v>
                </c:pt>
                <c:pt idx="53">
                  <c:v>192.71689999999998</c:v>
                </c:pt>
                <c:pt idx="54">
                  <c:v>194.6113</c:v>
                </c:pt>
                <c:pt idx="55">
                  <c:v>196.5642</c:v>
                </c:pt>
                <c:pt idx="56">
                  <c:v>198.297</c:v>
                </c:pt>
                <c:pt idx="57">
                  <c:v>199.63979999999998</c:v>
                </c:pt>
                <c:pt idx="58">
                  <c:v>200.9487</c:v>
                </c:pt>
                <c:pt idx="59">
                  <c:v>202.11179999999999</c:v>
                </c:pt>
                <c:pt idx="60">
                  <c:v>203.29579999999999</c:v>
                </c:pt>
                <c:pt idx="61">
                  <c:v>204.17579999999998</c:v>
                </c:pt>
                <c:pt idx="62">
                  <c:v>204.88940000000045</c:v>
                </c:pt>
                <c:pt idx="63">
                  <c:v>205.4768</c:v>
                </c:pt>
                <c:pt idx="64">
                  <c:v>206.2629</c:v>
                </c:pt>
                <c:pt idx="65">
                  <c:v>206.56909999999999</c:v>
                </c:pt>
                <c:pt idx="66">
                  <c:v>206.82500000000007</c:v>
                </c:pt>
                <c:pt idx="67">
                  <c:v>207.20850000000002</c:v>
                </c:pt>
                <c:pt idx="68">
                  <c:v>207.27279999999999</c:v>
                </c:pt>
                <c:pt idx="69">
                  <c:v>207.50379999999998</c:v>
                </c:pt>
                <c:pt idx="70">
                  <c:v>207.38000000000045</c:v>
                </c:pt>
                <c:pt idx="71">
                  <c:v>207.21769999999998</c:v>
                </c:pt>
                <c:pt idx="72">
                  <c:v>207.33150000000001</c:v>
                </c:pt>
                <c:pt idx="73">
                  <c:v>206.98440000000045</c:v>
                </c:pt>
                <c:pt idx="74">
                  <c:v>206.79459999999995</c:v>
                </c:pt>
                <c:pt idx="75">
                  <c:v>206.4315</c:v>
                </c:pt>
                <c:pt idx="76">
                  <c:v>206.12379999999999</c:v>
                </c:pt>
                <c:pt idx="77">
                  <c:v>205.74779999999998</c:v>
                </c:pt>
                <c:pt idx="78">
                  <c:v>205.38180000000045</c:v>
                </c:pt>
                <c:pt idx="79">
                  <c:v>204.71359999999942</c:v>
                </c:pt>
                <c:pt idx="80">
                  <c:v>204.33</c:v>
                </c:pt>
                <c:pt idx="81">
                  <c:v>203.6943</c:v>
                </c:pt>
                <c:pt idx="82">
                  <c:v>203.3058</c:v>
                </c:pt>
                <c:pt idx="83">
                  <c:v>202.791</c:v>
                </c:pt>
                <c:pt idx="84">
                  <c:v>202.02379999999999</c:v>
                </c:pt>
                <c:pt idx="85">
                  <c:v>201.50389999999999</c:v>
                </c:pt>
                <c:pt idx="86">
                  <c:v>200.9479</c:v>
                </c:pt>
                <c:pt idx="87">
                  <c:v>200.48730000000057</c:v>
                </c:pt>
                <c:pt idx="88">
                  <c:v>199.92250000000001</c:v>
                </c:pt>
                <c:pt idx="89">
                  <c:v>199.2825</c:v>
                </c:pt>
                <c:pt idx="90">
                  <c:v>198.95440000000045</c:v>
                </c:pt>
                <c:pt idx="91">
                  <c:v>198.3099</c:v>
                </c:pt>
                <c:pt idx="92">
                  <c:v>197.89210000000045</c:v>
                </c:pt>
                <c:pt idx="93">
                  <c:v>197.53150000000002</c:v>
                </c:pt>
                <c:pt idx="94">
                  <c:v>197.10230000000001</c:v>
                </c:pt>
                <c:pt idx="95">
                  <c:v>196.80350000000001</c:v>
                </c:pt>
                <c:pt idx="96">
                  <c:v>196.54589999999999</c:v>
                </c:pt>
                <c:pt idx="97">
                  <c:v>196.1618</c:v>
                </c:pt>
                <c:pt idx="98">
                  <c:v>195.88650000000001</c:v>
                </c:pt>
                <c:pt idx="99">
                  <c:v>195.65559999999999</c:v>
                </c:pt>
                <c:pt idx="100">
                  <c:v>195.59880000000001</c:v>
                </c:pt>
                <c:pt idx="101">
                  <c:v>195.39630000000045</c:v>
                </c:pt>
                <c:pt idx="102">
                  <c:v>195.21499999999995</c:v>
                </c:pt>
                <c:pt idx="103">
                  <c:v>195.27149999999997</c:v>
                </c:pt>
                <c:pt idx="104">
                  <c:v>195.08250000000001</c:v>
                </c:pt>
                <c:pt idx="105">
                  <c:v>195.2004</c:v>
                </c:pt>
                <c:pt idx="106">
                  <c:v>195.364</c:v>
                </c:pt>
                <c:pt idx="107">
                  <c:v>195.24979999999954</c:v>
                </c:pt>
                <c:pt idx="108">
                  <c:v>195.417</c:v>
                </c:pt>
                <c:pt idx="109">
                  <c:v>195.54329999999999</c:v>
                </c:pt>
                <c:pt idx="110">
                  <c:v>195.64529999999999</c:v>
                </c:pt>
                <c:pt idx="111">
                  <c:v>195.96180000000001</c:v>
                </c:pt>
                <c:pt idx="112">
                  <c:v>196.09640000000007</c:v>
                </c:pt>
                <c:pt idx="113">
                  <c:v>196.3177</c:v>
                </c:pt>
                <c:pt idx="114">
                  <c:v>196.43600000000001</c:v>
                </c:pt>
                <c:pt idx="115">
                  <c:v>196.62959999999998</c:v>
                </c:pt>
                <c:pt idx="116">
                  <c:v>196.96270000000001</c:v>
                </c:pt>
                <c:pt idx="117">
                  <c:v>197.18520000000001</c:v>
                </c:pt>
                <c:pt idx="118">
                  <c:v>197.36350000000002</c:v>
                </c:pt>
                <c:pt idx="119">
                  <c:v>197.42790000000045</c:v>
                </c:pt>
                <c:pt idx="120">
                  <c:v>197.8099</c:v>
                </c:pt>
                <c:pt idx="121">
                  <c:v>198.05530000000007</c:v>
                </c:pt>
                <c:pt idx="122">
                  <c:v>198.17</c:v>
                </c:pt>
                <c:pt idx="123">
                  <c:v>198.3038</c:v>
                </c:pt>
                <c:pt idx="124">
                  <c:v>198.55530000000007</c:v>
                </c:pt>
                <c:pt idx="125">
                  <c:v>198.7594</c:v>
                </c:pt>
                <c:pt idx="126">
                  <c:v>198.85010000000045</c:v>
                </c:pt>
                <c:pt idx="127">
                  <c:v>198.92720000000045</c:v>
                </c:pt>
                <c:pt idx="128">
                  <c:v>199.03630000000001</c:v>
                </c:pt>
                <c:pt idx="129">
                  <c:v>199.0505</c:v>
                </c:pt>
                <c:pt idx="130">
                  <c:v>198.7218</c:v>
                </c:pt>
                <c:pt idx="131">
                  <c:v>198.4957</c:v>
                </c:pt>
                <c:pt idx="132">
                  <c:v>198.3835</c:v>
                </c:pt>
                <c:pt idx="133">
                  <c:v>198.29750000000001</c:v>
                </c:pt>
                <c:pt idx="134">
                  <c:v>198.0369</c:v>
                </c:pt>
                <c:pt idx="135">
                  <c:v>198.1576</c:v>
                </c:pt>
                <c:pt idx="136">
                  <c:v>198.27559999999954</c:v>
                </c:pt>
                <c:pt idx="137">
                  <c:v>198.7242</c:v>
                </c:pt>
                <c:pt idx="138">
                  <c:v>199.30890000000045</c:v>
                </c:pt>
                <c:pt idx="139">
                  <c:v>200.52670000000001</c:v>
                </c:pt>
                <c:pt idx="140">
                  <c:v>201.92000000000004</c:v>
                </c:pt>
                <c:pt idx="141">
                  <c:v>203.74439999999998</c:v>
                </c:pt>
                <c:pt idx="142">
                  <c:v>205.99840000000052</c:v>
                </c:pt>
                <c:pt idx="143">
                  <c:v>208.65100000000001</c:v>
                </c:pt>
                <c:pt idx="144">
                  <c:v>211.7852</c:v>
                </c:pt>
                <c:pt idx="145">
                  <c:v>214.999</c:v>
                </c:pt>
                <c:pt idx="146">
                  <c:v>218.62030000000001</c:v>
                </c:pt>
                <c:pt idx="147">
                  <c:v>222.4539</c:v>
                </c:pt>
                <c:pt idx="148">
                  <c:v>226.54469999999998</c:v>
                </c:pt>
                <c:pt idx="149">
                  <c:v>230.66300000000001</c:v>
                </c:pt>
                <c:pt idx="150">
                  <c:v>234.9956</c:v>
                </c:pt>
                <c:pt idx="151">
                  <c:v>239.07640000000001</c:v>
                </c:pt>
                <c:pt idx="152">
                  <c:v>243.39690000000004</c:v>
                </c:pt>
                <c:pt idx="153">
                  <c:v>247.5615</c:v>
                </c:pt>
                <c:pt idx="154">
                  <c:v>251.68870000000001</c:v>
                </c:pt>
                <c:pt idx="155">
                  <c:v>255.5367</c:v>
                </c:pt>
                <c:pt idx="156">
                  <c:v>259.34920000000091</c:v>
                </c:pt>
                <c:pt idx="157">
                  <c:v>262.97319999999849</c:v>
                </c:pt>
                <c:pt idx="158">
                  <c:v>266.34379999999999</c:v>
                </c:pt>
                <c:pt idx="159">
                  <c:v>269.80430000000001</c:v>
                </c:pt>
                <c:pt idx="160">
                  <c:v>272.86700000000002</c:v>
                </c:pt>
                <c:pt idx="161">
                  <c:v>275.7181999999986</c:v>
                </c:pt>
                <c:pt idx="162">
                  <c:v>278.5200999999991</c:v>
                </c:pt>
                <c:pt idx="163">
                  <c:v>280.98229999999899</c:v>
                </c:pt>
                <c:pt idx="164">
                  <c:v>283.30629999999923</c:v>
                </c:pt>
                <c:pt idx="165">
                  <c:v>285.62790000000001</c:v>
                </c:pt>
                <c:pt idx="166">
                  <c:v>287.65069999999997</c:v>
                </c:pt>
                <c:pt idx="167">
                  <c:v>289.51529999999963</c:v>
                </c:pt>
                <c:pt idx="168">
                  <c:v>291.16460000000103</c:v>
                </c:pt>
                <c:pt idx="169">
                  <c:v>292.79389999999898</c:v>
                </c:pt>
                <c:pt idx="170">
                  <c:v>294.09109999999873</c:v>
                </c:pt>
                <c:pt idx="171">
                  <c:v>295.4606</c:v>
                </c:pt>
                <c:pt idx="172">
                  <c:v>296.6383999999988</c:v>
                </c:pt>
                <c:pt idx="173">
                  <c:v>297.7124</c:v>
                </c:pt>
                <c:pt idx="174">
                  <c:v>298.76249999999999</c:v>
                </c:pt>
                <c:pt idx="175">
                  <c:v>299.5394</c:v>
                </c:pt>
                <c:pt idx="176">
                  <c:v>300.34260000000103</c:v>
                </c:pt>
                <c:pt idx="177">
                  <c:v>300.7651999999988</c:v>
                </c:pt>
                <c:pt idx="178">
                  <c:v>301.48679999999848</c:v>
                </c:pt>
                <c:pt idx="179">
                  <c:v>301.92039999999855</c:v>
                </c:pt>
                <c:pt idx="180">
                  <c:v>302.25799999999964</c:v>
                </c:pt>
                <c:pt idx="181">
                  <c:v>302.51400000000001</c:v>
                </c:pt>
                <c:pt idx="182">
                  <c:v>302.78099999999898</c:v>
                </c:pt>
                <c:pt idx="183">
                  <c:v>302.96140000000003</c:v>
                </c:pt>
                <c:pt idx="184">
                  <c:v>303.2704</c:v>
                </c:pt>
                <c:pt idx="185">
                  <c:v>303.40099999999904</c:v>
                </c:pt>
                <c:pt idx="186">
                  <c:v>303.49039999999854</c:v>
                </c:pt>
                <c:pt idx="187">
                  <c:v>303.36239999999964</c:v>
                </c:pt>
                <c:pt idx="188">
                  <c:v>303.214</c:v>
                </c:pt>
                <c:pt idx="189">
                  <c:v>303.2392999999991</c:v>
                </c:pt>
                <c:pt idx="190">
                  <c:v>303.0964999999988</c:v>
                </c:pt>
                <c:pt idx="191">
                  <c:v>302.85550000000001</c:v>
                </c:pt>
                <c:pt idx="192">
                  <c:v>302.71089999999964</c:v>
                </c:pt>
                <c:pt idx="193">
                  <c:v>302.41009999999898</c:v>
                </c:pt>
                <c:pt idx="194">
                  <c:v>301.95440000000002</c:v>
                </c:pt>
                <c:pt idx="195">
                  <c:v>301.73059999999867</c:v>
                </c:pt>
                <c:pt idx="196">
                  <c:v>301.3818</c:v>
                </c:pt>
                <c:pt idx="197">
                  <c:v>301.06369999999993</c:v>
                </c:pt>
                <c:pt idx="198">
                  <c:v>300.7824</c:v>
                </c:pt>
                <c:pt idx="199">
                  <c:v>300.39060000000001</c:v>
                </c:pt>
                <c:pt idx="200">
                  <c:v>300.0625</c:v>
                </c:pt>
                <c:pt idx="201">
                  <c:v>299.541</c:v>
                </c:pt>
                <c:pt idx="202">
                  <c:v>299.24259999999964</c:v>
                </c:pt>
                <c:pt idx="203">
                  <c:v>298.7278</c:v>
                </c:pt>
                <c:pt idx="204">
                  <c:v>298.54989999999998</c:v>
                </c:pt>
                <c:pt idx="205">
                  <c:v>298.0926</c:v>
                </c:pt>
                <c:pt idx="206">
                  <c:v>297.77910000000003</c:v>
                </c:pt>
                <c:pt idx="207">
                  <c:v>297.43939999999856</c:v>
                </c:pt>
                <c:pt idx="208">
                  <c:v>297.09349999999898</c:v>
                </c:pt>
                <c:pt idx="209">
                  <c:v>296.77589999999969</c:v>
                </c:pt>
                <c:pt idx="210">
                  <c:v>296.58390000000003</c:v>
                </c:pt>
                <c:pt idx="211">
                  <c:v>296.21249999999969</c:v>
                </c:pt>
                <c:pt idx="212">
                  <c:v>295.91879999999855</c:v>
                </c:pt>
                <c:pt idx="213">
                  <c:v>295.73219999999856</c:v>
                </c:pt>
                <c:pt idx="214">
                  <c:v>295.42149999999862</c:v>
                </c:pt>
                <c:pt idx="215">
                  <c:v>295.14179999999999</c:v>
                </c:pt>
                <c:pt idx="216">
                  <c:v>295.01799999999969</c:v>
                </c:pt>
                <c:pt idx="217">
                  <c:v>294.9597</c:v>
                </c:pt>
                <c:pt idx="218">
                  <c:v>294.94629999999898</c:v>
                </c:pt>
                <c:pt idx="219">
                  <c:v>294.82420000000002</c:v>
                </c:pt>
                <c:pt idx="220">
                  <c:v>295.00439999999969</c:v>
                </c:pt>
                <c:pt idx="221">
                  <c:v>295.16490000000078</c:v>
                </c:pt>
                <c:pt idx="222">
                  <c:v>295.41009999999898</c:v>
                </c:pt>
                <c:pt idx="223">
                  <c:v>295.58549999999963</c:v>
                </c:pt>
                <c:pt idx="224">
                  <c:v>296.01260000000002</c:v>
                </c:pt>
                <c:pt idx="225">
                  <c:v>296.46780000000001</c:v>
                </c:pt>
                <c:pt idx="226">
                  <c:v>296.81049999999999</c:v>
                </c:pt>
                <c:pt idx="227">
                  <c:v>297.3356</c:v>
                </c:pt>
                <c:pt idx="228">
                  <c:v>297.84300000000002</c:v>
                </c:pt>
                <c:pt idx="229">
                  <c:v>298.34640000000002</c:v>
                </c:pt>
                <c:pt idx="230">
                  <c:v>298.93799999999879</c:v>
                </c:pt>
                <c:pt idx="231">
                  <c:v>299.49049999999892</c:v>
                </c:pt>
                <c:pt idx="232">
                  <c:v>299.94470000000001</c:v>
                </c:pt>
                <c:pt idx="233">
                  <c:v>300.52499999999969</c:v>
                </c:pt>
                <c:pt idx="234">
                  <c:v>301.16399999999999</c:v>
                </c:pt>
                <c:pt idx="235">
                  <c:v>301.69749999999999</c:v>
                </c:pt>
                <c:pt idx="236">
                  <c:v>302.08780000000002</c:v>
                </c:pt>
                <c:pt idx="237">
                  <c:v>302.59379999999879</c:v>
                </c:pt>
                <c:pt idx="238">
                  <c:v>303.00749999999999</c:v>
                </c:pt>
                <c:pt idx="239">
                  <c:v>303.42970000000003</c:v>
                </c:pt>
                <c:pt idx="240">
                  <c:v>303.67540000000002</c:v>
                </c:pt>
                <c:pt idx="241">
                  <c:v>303.85079999999999</c:v>
                </c:pt>
                <c:pt idx="242">
                  <c:v>304.03980000000001</c:v>
                </c:pt>
                <c:pt idx="243">
                  <c:v>304.2022</c:v>
                </c:pt>
                <c:pt idx="244">
                  <c:v>304.29899999999856</c:v>
                </c:pt>
                <c:pt idx="245">
                  <c:v>304.52940000000001</c:v>
                </c:pt>
                <c:pt idx="246">
                  <c:v>304.46339999999861</c:v>
                </c:pt>
                <c:pt idx="247">
                  <c:v>304.56720000000001</c:v>
                </c:pt>
                <c:pt idx="248">
                  <c:v>304.50189999999969</c:v>
                </c:pt>
                <c:pt idx="249">
                  <c:v>304.42739999999856</c:v>
                </c:pt>
                <c:pt idx="250">
                  <c:v>304.44</c:v>
                </c:pt>
                <c:pt idx="251">
                  <c:v>304.32400000000001</c:v>
                </c:pt>
                <c:pt idx="252">
                  <c:v>304.17840000000001</c:v>
                </c:pt>
                <c:pt idx="253">
                  <c:v>303.99619999999794</c:v>
                </c:pt>
                <c:pt idx="254">
                  <c:v>303.86520000000002</c:v>
                </c:pt>
                <c:pt idx="255">
                  <c:v>303.74579999999969</c:v>
                </c:pt>
                <c:pt idx="256">
                  <c:v>303.39139999999855</c:v>
                </c:pt>
                <c:pt idx="257">
                  <c:v>303.33960000000002</c:v>
                </c:pt>
                <c:pt idx="258">
                  <c:v>303.03039999999879</c:v>
                </c:pt>
                <c:pt idx="259">
                  <c:v>302.95929999999993</c:v>
                </c:pt>
                <c:pt idx="260">
                  <c:v>302.73480000000001</c:v>
                </c:pt>
                <c:pt idx="261">
                  <c:v>302.38580000000002</c:v>
                </c:pt>
                <c:pt idx="262">
                  <c:v>302.33529999999911</c:v>
                </c:pt>
                <c:pt idx="263">
                  <c:v>302.14530000000002</c:v>
                </c:pt>
                <c:pt idx="264">
                  <c:v>301.71509999999898</c:v>
                </c:pt>
                <c:pt idx="265">
                  <c:v>301.49719999999849</c:v>
                </c:pt>
                <c:pt idx="266">
                  <c:v>301.29839999999848</c:v>
                </c:pt>
                <c:pt idx="267">
                  <c:v>301.0147</c:v>
                </c:pt>
                <c:pt idx="268">
                  <c:v>300.7710999999988</c:v>
                </c:pt>
                <c:pt idx="269">
                  <c:v>300.53669999999886</c:v>
                </c:pt>
                <c:pt idx="270">
                  <c:v>300.1259</c:v>
                </c:pt>
                <c:pt idx="271">
                  <c:v>300.06109999999904</c:v>
                </c:pt>
                <c:pt idx="272">
                  <c:v>299.74880000000002</c:v>
                </c:pt>
                <c:pt idx="273">
                  <c:v>299.32009999999963</c:v>
                </c:pt>
                <c:pt idx="274">
                  <c:v>299.16199999999969</c:v>
                </c:pt>
                <c:pt idx="275">
                  <c:v>298.97689999999898</c:v>
                </c:pt>
                <c:pt idx="276">
                  <c:v>298.69639999999868</c:v>
                </c:pt>
                <c:pt idx="277">
                  <c:v>298.45349999999911</c:v>
                </c:pt>
                <c:pt idx="278">
                  <c:v>298.21910000000003</c:v>
                </c:pt>
                <c:pt idx="279">
                  <c:v>297.89749999999964</c:v>
                </c:pt>
                <c:pt idx="280">
                  <c:v>298.07260000000002</c:v>
                </c:pt>
                <c:pt idx="281">
                  <c:v>297.95829999999899</c:v>
                </c:pt>
                <c:pt idx="282">
                  <c:v>297.86599999999999</c:v>
                </c:pt>
                <c:pt idx="283">
                  <c:v>297.62549999999999</c:v>
                </c:pt>
                <c:pt idx="284">
                  <c:v>297.8867999999988</c:v>
                </c:pt>
                <c:pt idx="285">
                  <c:v>298.1318</c:v>
                </c:pt>
                <c:pt idx="286">
                  <c:v>298.61430000000001</c:v>
                </c:pt>
                <c:pt idx="287">
                  <c:v>299.87629999999911</c:v>
                </c:pt>
                <c:pt idx="288">
                  <c:v>301.36700000000002</c:v>
                </c:pt>
                <c:pt idx="289">
                  <c:v>303.36900000000031</c:v>
                </c:pt>
                <c:pt idx="290">
                  <c:v>306.09729999999911</c:v>
                </c:pt>
                <c:pt idx="291">
                  <c:v>309.46789999999999</c:v>
                </c:pt>
                <c:pt idx="292">
                  <c:v>313.12150000000003</c:v>
                </c:pt>
                <c:pt idx="293">
                  <c:v>317.79009999999886</c:v>
                </c:pt>
                <c:pt idx="294">
                  <c:v>322.6315999999988</c:v>
                </c:pt>
                <c:pt idx="295">
                  <c:v>328.36439999999999</c:v>
                </c:pt>
                <c:pt idx="296">
                  <c:v>334.5025</c:v>
                </c:pt>
                <c:pt idx="297">
                  <c:v>341.18040000000002</c:v>
                </c:pt>
                <c:pt idx="298">
                  <c:v>348.04570000000001</c:v>
                </c:pt>
                <c:pt idx="299">
                  <c:v>354.67520000000002</c:v>
                </c:pt>
                <c:pt idx="300">
                  <c:v>361.53069999999963</c:v>
                </c:pt>
                <c:pt idx="301">
                  <c:v>367.91589999999923</c:v>
                </c:pt>
                <c:pt idx="302">
                  <c:v>374.4622</c:v>
                </c:pt>
                <c:pt idx="303">
                  <c:v>380.80309999999969</c:v>
                </c:pt>
                <c:pt idx="304">
                  <c:v>387.2239999999988</c:v>
                </c:pt>
                <c:pt idx="305">
                  <c:v>392.99579999999855</c:v>
                </c:pt>
                <c:pt idx="306">
                  <c:v>399.01319999999873</c:v>
                </c:pt>
                <c:pt idx="307">
                  <c:v>404.5931999999986</c:v>
                </c:pt>
                <c:pt idx="308">
                  <c:v>410.01249999999999</c:v>
                </c:pt>
                <c:pt idx="309">
                  <c:v>415.16109999999969</c:v>
                </c:pt>
                <c:pt idx="310">
                  <c:v>419.80079999999964</c:v>
                </c:pt>
                <c:pt idx="311">
                  <c:v>424.36709999999999</c:v>
                </c:pt>
                <c:pt idx="312">
                  <c:v>428.40109999999879</c:v>
                </c:pt>
                <c:pt idx="313">
                  <c:v>432.39069999999964</c:v>
                </c:pt>
                <c:pt idx="314">
                  <c:v>436.1139</c:v>
                </c:pt>
                <c:pt idx="315">
                  <c:v>439.56479999999999</c:v>
                </c:pt>
                <c:pt idx="316">
                  <c:v>442.83179999999879</c:v>
                </c:pt>
                <c:pt idx="317">
                  <c:v>445.7112999999988</c:v>
                </c:pt>
                <c:pt idx="318">
                  <c:v>448.49199999999848</c:v>
                </c:pt>
                <c:pt idx="319">
                  <c:v>450.94669999999923</c:v>
                </c:pt>
                <c:pt idx="320">
                  <c:v>453.15730000000002</c:v>
                </c:pt>
                <c:pt idx="321">
                  <c:v>455.24380000000002</c:v>
                </c:pt>
                <c:pt idx="322">
                  <c:v>457.09179999999856</c:v>
                </c:pt>
                <c:pt idx="323">
                  <c:v>458.63959999999969</c:v>
                </c:pt>
                <c:pt idx="324">
                  <c:v>460.38490000000002</c:v>
                </c:pt>
                <c:pt idx="325">
                  <c:v>461.66539999999969</c:v>
                </c:pt>
                <c:pt idx="326">
                  <c:v>462.90410000000003</c:v>
                </c:pt>
                <c:pt idx="327">
                  <c:v>464.05349999999999</c:v>
                </c:pt>
                <c:pt idx="328">
                  <c:v>464.96549999999911</c:v>
                </c:pt>
                <c:pt idx="329">
                  <c:v>465.81229999999999</c:v>
                </c:pt>
                <c:pt idx="330">
                  <c:v>466.51060000000001</c:v>
                </c:pt>
                <c:pt idx="331">
                  <c:v>467.2636</c:v>
                </c:pt>
                <c:pt idx="332">
                  <c:v>467.63619999999855</c:v>
                </c:pt>
                <c:pt idx="333">
                  <c:v>468.11609999999911</c:v>
                </c:pt>
                <c:pt idx="334">
                  <c:v>468.56950000000001</c:v>
                </c:pt>
                <c:pt idx="335">
                  <c:v>468.78729999999911</c:v>
                </c:pt>
                <c:pt idx="336">
                  <c:v>469.0575</c:v>
                </c:pt>
                <c:pt idx="337">
                  <c:v>469.06470000000002</c:v>
                </c:pt>
                <c:pt idx="338">
                  <c:v>468.9766999999988</c:v>
                </c:pt>
                <c:pt idx="339">
                  <c:v>469.0330999999988</c:v>
                </c:pt>
                <c:pt idx="340">
                  <c:v>468.85840000000002</c:v>
                </c:pt>
                <c:pt idx="341">
                  <c:v>468.73619999999823</c:v>
                </c:pt>
                <c:pt idx="342">
                  <c:v>468.58609999999879</c:v>
                </c:pt>
                <c:pt idx="343">
                  <c:v>468.2002</c:v>
                </c:pt>
                <c:pt idx="344">
                  <c:v>467.8374</c:v>
                </c:pt>
                <c:pt idx="345">
                  <c:v>467.5634</c:v>
                </c:pt>
                <c:pt idx="346">
                  <c:v>467.26229999999993</c:v>
                </c:pt>
                <c:pt idx="347">
                  <c:v>466.96049999999963</c:v>
                </c:pt>
                <c:pt idx="348">
                  <c:v>466.45309999999898</c:v>
                </c:pt>
                <c:pt idx="349">
                  <c:v>466.0869999999988</c:v>
                </c:pt>
                <c:pt idx="350">
                  <c:v>465.63659999999879</c:v>
                </c:pt>
                <c:pt idx="351">
                  <c:v>465.15460000000138</c:v>
                </c:pt>
                <c:pt idx="352">
                  <c:v>464.64229999999998</c:v>
                </c:pt>
                <c:pt idx="353">
                  <c:v>464.24680000000001</c:v>
                </c:pt>
                <c:pt idx="354">
                  <c:v>463.64870000000002</c:v>
                </c:pt>
                <c:pt idx="355">
                  <c:v>463.16260000000096</c:v>
                </c:pt>
                <c:pt idx="356">
                  <c:v>462.73839999999848</c:v>
                </c:pt>
                <c:pt idx="357">
                  <c:v>462.2276</c:v>
                </c:pt>
                <c:pt idx="358">
                  <c:v>461.92019999999854</c:v>
                </c:pt>
                <c:pt idx="359">
                  <c:v>461.4126</c:v>
                </c:pt>
                <c:pt idx="360">
                  <c:v>461.07589999999999</c:v>
                </c:pt>
                <c:pt idx="361">
                  <c:v>460.68490000000008</c:v>
                </c:pt>
                <c:pt idx="362">
                  <c:v>460.41009999999898</c:v>
                </c:pt>
                <c:pt idx="363">
                  <c:v>460.02080000000001</c:v>
                </c:pt>
                <c:pt idx="364">
                  <c:v>459.7753999999988</c:v>
                </c:pt>
                <c:pt idx="365">
                  <c:v>459.6807</c:v>
                </c:pt>
                <c:pt idx="366">
                  <c:v>459.47250000000003</c:v>
                </c:pt>
                <c:pt idx="367">
                  <c:v>459.20249999999999</c:v>
                </c:pt>
                <c:pt idx="368">
                  <c:v>459.166</c:v>
                </c:pt>
                <c:pt idx="369">
                  <c:v>459.01809999999898</c:v>
                </c:pt>
                <c:pt idx="370">
                  <c:v>459.04349999999999</c:v>
                </c:pt>
                <c:pt idx="371">
                  <c:v>458.86790000000002</c:v>
                </c:pt>
                <c:pt idx="372">
                  <c:v>458.59879999999868</c:v>
                </c:pt>
                <c:pt idx="373">
                  <c:v>458.53289999999993</c:v>
                </c:pt>
                <c:pt idx="374">
                  <c:v>458.3254</c:v>
                </c:pt>
                <c:pt idx="375">
                  <c:v>458.23179999999849</c:v>
                </c:pt>
                <c:pt idx="376">
                  <c:v>458.053</c:v>
                </c:pt>
                <c:pt idx="377">
                  <c:v>457.9012999999988</c:v>
                </c:pt>
                <c:pt idx="378">
                  <c:v>457.8091</c:v>
                </c:pt>
                <c:pt idx="379">
                  <c:v>457.601</c:v>
                </c:pt>
                <c:pt idx="380">
                  <c:v>457.44849999999963</c:v>
                </c:pt>
                <c:pt idx="381">
                  <c:v>457.09189999999899</c:v>
                </c:pt>
                <c:pt idx="382">
                  <c:v>456.96480000000008</c:v>
                </c:pt>
                <c:pt idx="383">
                  <c:v>456.87329999999969</c:v>
                </c:pt>
                <c:pt idx="384">
                  <c:v>456.66520000000008</c:v>
                </c:pt>
                <c:pt idx="385">
                  <c:v>456.36579999999969</c:v>
                </c:pt>
                <c:pt idx="386">
                  <c:v>456.03460000000001</c:v>
                </c:pt>
                <c:pt idx="387">
                  <c:v>456.05509999999964</c:v>
                </c:pt>
                <c:pt idx="388">
                  <c:v>455.73249999999911</c:v>
                </c:pt>
                <c:pt idx="389">
                  <c:v>455.6651</c:v>
                </c:pt>
                <c:pt idx="390">
                  <c:v>455.54579999999999</c:v>
                </c:pt>
                <c:pt idx="391">
                  <c:v>455.27809999999886</c:v>
                </c:pt>
                <c:pt idx="392">
                  <c:v>455.18290000000002</c:v>
                </c:pt>
                <c:pt idx="393">
                  <c:v>455.00400000000002</c:v>
                </c:pt>
                <c:pt idx="394">
                  <c:v>454.8229</c:v>
                </c:pt>
                <c:pt idx="395">
                  <c:v>454.87689999999969</c:v>
                </c:pt>
                <c:pt idx="396">
                  <c:v>454.76080000000002</c:v>
                </c:pt>
                <c:pt idx="397">
                  <c:v>454.49319999999824</c:v>
                </c:pt>
                <c:pt idx="398">
                  <c:v>454.48609999999849</c:v>
                </c:pt>
                <c:pt idx="399">
                  <c:v>454.339</c:v>
                </c:pt>
                <c:pt idx="400">
                  <c:v>454.2762999999988</c:v>
                </c:pt>
                <c:pt idx="401">
                  <c:v>454.42149999999862</c:v>
                </c:pt>
                <c:pt idx="402">
                  <c:v>454.39599999999911</c:v>
                </c:pt>
                <c:pt idx="403">
                  <c:v>454.30720000000002</c:v>
                </c:pt>
                <c:pt idx="404">
                  <c:v>454.30480000000102</c:v>
                </c:pt>
                <c:pt idx="405">
                  <c:v>454.2753999999988</c:v>
                </c:pt>
                <c:pt idx="406">
                  <c:v>454.24520000000001</c:v>
                </c:pt>
                <c:pt idx="407">
                  <c:v>454.24439999999993</c:v>
                </c:pt>
                <c:pt idx="408">
                  <c:v>454.15620000000001</c:v>
                </c:pt>
                <c:pt idx="409">
                  <c:v>453.91879999999855</c:v>
                </c:pt>
                <c:pt idx="410">
                  <c:v>453.76549999999969</c:v>
                </c:pt>
                <c:pt idx="411">
                  <c:v>453.64389999999997</c:v>
                </c:pt>
                <c:pt idx="412">
                  <c:v>453.34679999999969</c:v>
                </c:pt>
                <c:pt idx="413">
                  <c:v>453.04500000000002</c:v>
                </c:pt>
                <c:pt idx="414">
                  <c:v>453.03699999999856</c:v>
                </c:pt>
                <c:pt idx="415">
                  <c:v>452.62540000000001</c:v>
                </c:pt>
                <c:pt idx="416">
                  <c:v>452.29109999999855</c:v>
                </c:pt>
                <c:pt idx="417">
                  <c:v>452.19409999999999</c:v>
                </c:pt>
                <c:pt idx="418">
                  <c:v>451.78009999999898</c:v>
                </c:pt>
                <c:pt idx="419">
                  <c:v>451.68079999999969</c:v>
                </c:pt>
                <c:pt idx="420">
                  <c:v>451.41369999999898</c:v>
                </c:pt>
                <c:pt idx="421">
                  <c:v>451.31849999999969</c:v>
                </c:pt>
                <c:pt idx="422">
                  <c:v>451.2278</c:v>
                </c:pt>
                <c:pt idx="423">
                  <c:v>451.31349999999969</c:v>
                </c:pt>
                <c:pt idx="424">
                  <c:v>451.31580000000002</c:v>
                </c:pt>
                <c:pt idx="425">
                  <c:v>451.34519999999969</c:v>
                </c:pt>
                <c:pt idx="426">
                  <c:v>451.25790000000001</c:v>
                </c:pt>
                <c:pt idx="427">
                  <c:v>451.37309999999923</c:v>
                </c:pt>
                <c:pt idx="428">
                  <c:v>451.40549999999911</c:v>
                </c:pt>
                <c:pt idx="429">
                  <c:v>451.43579999999855</c:v>
                </c:pt>
                <c:pt idx="430">
                  <c:v>451.28969999999993</c:v>
                </c:pt>
                <c:pt idx="431">
                  <c:v>451.25639999999879</c:v>
                </c:pt>
                <c:pt idx="432">
                  <c:v>451.25549999999993</c:v>
                </c:pt>
                <c:pt idx="433">
                  <c:v>451.31420000000008</c:v>
                </c:pt>
                <c:pt idx="434">
                  <c:v>451.02189999999911</c:v>
                </c:pt>
                <c:pt idx="435">
                  <c:v>450.98469999999969</c:v>
                </c:pt>
                <c:pt idx="436">
                  <c:v>450.60169999999999</c:v>
                </c:pt>
                <c:pt idx="437">
                  <c:v>450.67970000000008</c:v>
                </c:pt>
                <c:pt idx="438">
                  <c:v>450.24090000000001</c:v>
                </c:pt>
                <c:pt idx="439">
                  <c:v>449.96480000000008</c:v>
                </c:pt>
                <c:pt idx="440">
                  <c:v>449.81040000000002</c:v>
                </c:pt>
                <c:pt idx="441">
                  <c:v>449.4535999999988</c:v>
                </c:pt>
                <c:pt idx="442">
                  <c:v>449.26780000000002</c:v>
                </c:pt>
                <c:pt idx="443">
                  <c:v>449.11590000000001</c:v>
                </c:pt>
                <c:pt idx="444">
                  <c:v>449.053</c:v>
                </c:pt>
                <c:pt idx="445">
                  <c:v>449.25709999999964</c:v>
                </c:pt>
                <c:pt idx="446">
                  <c:v>449.26249999999999</c:v>
                </c:pt>
                <c:pt idx="447">
                  <c:v>449.2627</c:v>
                </c:pt>
                <c:pt idx="448">
                  <c:v>449.46839999999855</c:v>
                </c:pt>
                <c:pt idx="449">
                  <c:v>449.709</c:v>
                </c:pt>
                <c:pt idx="450">
                  <c:v>449.92119999999824</c:v>
                </c:pt>
                <c:pt idx="451">
                  <c:v>450.1912999999991</c:v>
                </c:pt>
                <c:pt idx="452">
                  <c:v>450.34539999999993</c:v>
                </c:pt>
                <c:pt idx="453">
                  <c:v>450.87849999999969</c:v>
                </c:pt>
                <c:pt idx="454">
                  <c:v>451.21599999999899</c:v>
                </c:pt>
                <c:pt idx="455">
                  <c:v>451.51889999999969</c:v>
                </c:pt>
                <c:pt idx="456">
                  <c:v>451.61509999999993</c:v>
                </c:pt>
                <c:pt idx="457">
                  <c:v>452.26420000000002</c:v>
                </c:pt>
                <c:pt idx="458">
                  <c:v>452.36970000000002</c:v>
                </c:pt>
                <c:pt idx="459">
                  <c:v>452.66640000000001</c:v>
                </c:pt>
                <c:pt idx="460">
                  <c:v>452.7688</c:v>
                </c:pt>
                <c:pt idx="461">
                  <c:v>452.9141999999988</c:v>
                </c:pt>
                <c:pt idx="462">
                  <c:v>453.05900000000008</c:v>
                </c:pt>
                <c:pt idx="463">
                  <c:v>453.49759999999856</c:v>
                </c:pt>
                <c:pt idx="464">
                  <c:v>454.07870000000003</c:v>
                </c:pt>
                <c:pt idx="465">
                  <c:v>455.06909999999999</c:v>
                </c:pt>
                <c:pt idx="466">
                  <c:v>456.34710000000001</c:v>
                </c:pt>
                <c:pt idx="467">
                  <c:v>458.0320999999991</c:v>
                </c:pt>
                <c:pt idx="468">
                  <c:v>460.26909999999964</c:v>
                </c:pt>
                <c:pt idx="469">
                  <c:v>462.90909999999963</c:v>
                </c:pt>
                <c:pt idx="470">
                  <c:v>466.2771999999988</c:v>
                </c:pt>
                <c:pt idx="471">
                  <c:v>470.28029999999904</c:v>
                </c:pt>
                <c:pt idx="472">
                  <c:v>474.77309999999898</c:v>
                </c:pt>
                <c:pt idx="473">
                  <c:v>479.90429999999969</c:v>
                </c:pt>
                <c:pt idx="474">
                  <c:v>485.55419999999964</c:v>
                </c:pt>
                <c:pt idx="475">
                  <c:v>491.81290000000001</c:v>
                </c:pt>
                <c:pt idx="476">
                  <c:v>498.73789999999963</c:v>
                </c:pt>
                <c:pt idx="477">
                  <c:v>505.97599999999898</c:v>
                </c:pt>
                <c:pt idx="478">
                  <c:v>514.12040000000002</c:v>
                </c:pt>
                <c:pt idx="479">
                  <c:v>522.42840000000001</c:v>
                </c:pt>
                <c:pt idx="480">
                  <c:v>531.23479999999995</c:v>
                </c:pt>
                <c:pt idx="481">
                  <c:v>540.12400000000002</c:v>
                </c:pt>
                <c:pt idx="482">
                  <c:v>548.19129999999996</c:v>
                </c:pt>
                <c:pt idx="483">
                  <c:v>555.83249999999759</c:v>
                </c:pt>
                <c:pt idx="484">
                  <c:v>562.89430000000004</c:v>
                </c:pt>
                <c:pt idx="485">
                  <c:v>569.40819999999997</c:v>
                </c:pt>
                <c:pt idx="486">
                  <c:v>575.87369999999999</c:v>
                </c:pt>
                <c:pt idx="487">
                  <c:v>581.72400000000005</c:v>
                </c:pt>
                <c:pt idx="488">
                  <c:v>587.23230000000001</c:v>
                </c:pt>
                <c:pt idx="489">
                  <c:v>592.21719999999948</c:v>
                </c:pt>
                <c:pt idx="490">
                  <c:v>597.00549999999998</c:v>
                </c:pt>
                <c:pt idx="491">
                  <c:v>601.38549999999998</c:v>
                </c:pt>
                <c:pt idx="492">
                  <c:v>605.27170000000228</c:v>
                </c:pt>
                <c:pt idx="493">
                  <c:v>608.98950000000002</c:v>
                </c:pt>
                <c:pt idx="494">
                  <c:v>612.38639999999998</c:v>
                </c:pt>
                <c:pt idx="495">
                  <c:v>615.43470000000002</c:v>
                </c:pt>
                <c:pt idx="496">
                  <c:v>617.928</c:v>
                </c:pt>
                <c:pt idx="497">
                  <c:v>620.19400000000053</c:v>
                </c:pt>
                <c:pt idx="498">
                  <c:v>622.46389999999997</c:v>
                </c:pt>
                <c:pt idx="499">
                  <c:v>624.14319999999998</c:v>
                </c:pt>
                <c:pt idx="500">
                  <c:v>625.89089999999999</c:v>
                </c:pt>
                <c:pt idx="501">
                  <c:v>627.34219999999709</c:v>
                </c:pt>
                <c:pt idx="502">
                  <c:v>628.56159999999784</c:v>
                </c:pt>
                <c:pt idx="503">
                  <c:v>629.75519999999949</c:v>
                </c:pt>
                <c:pt idx="504">
                  <c:v>630.91970000000003</c:v>
                </c:pt>
                <c:pt idx="505">
                  <c:v>632.14400000000001</c:v>
                </c:pt>
                <c:pt idx="506">
                  <c:v>633.39709999999809</c:v>
                </c:pt>
                <c:pt idx="507">
                  <c:v>634.38369999999998</c:v>
                </c:pt>
                <c:pt idx="508">
                  <c:v>635.52229999999759</c:v>
                </c:pt>
                <c:pt idx="509">
                  <c:v>636.74759999999947</c:v>
                </c:pt>
                <c:pt idx="510">
                  <c:v>637.79410000000053</c:v>
                </c:pt>
                <c:pt idx="511">
                  <c:v>638.66599999999949</c:v>
                </c:pt>
                <c:pt idx="512">
                  <c:v>639.36289999999758</c:v>
                </c:pt>
                <c:pt idx="513">
                  <c:v>639.76670000000001</c:v>
                </c:pt>
                <c:pt idx="514">
                  <c:v>640.73709999999949</c:v>
                </c:pt>
                <c:pt idx="515">
                  <c:v>641.49189999999999</c:v>
                </c:pt>
                <c:pt idx="516">
                  <c:v>642.25019999999938</c:v>
                </c:pt>
                <c:pt idx="517">
                  <c:v>643.06759999999758</c:v>
                </c:pt>
                <c:pt idx="518">
                  <c:v>643.73609999999996</c:v>
                </c:pt>
                <c:pt idx="519">
                  <c:v>644.31809999999996</c:v>
                </c:pt>
                <c:pt idx="520">
                  <c:v>644.93099999999947</c:v>
                </c:pt>
                <c:pt idx="521">
                  <c:v>645.45479999999998</c:v>
                </c:pt>
                <c:pt idx="522">
                  <c:v>646.27590000000055</c:v>
                </c:pt>
                <c:pt idx="523">
                  <c:v>646.79660000000001</c:v>
                </c:pt>
                <c:pt idx="524">
                  <c:v>647.58830000000205</c:v>
                </c:pt>
                <c:pt idx="525">
                  <c:v>647.96139999999946</c:v>
                </c:pt>
                <c:pt idx="526">
                  <c:v>648.34079999999949</c:v>
                </c:pt>
                <c:pt idx="527">
                  <c:v>648.66089999999997</c:v>
                </c:pt>
                <c:pt idx="528">
                  <c:v>649.12990000000002</c:v>
                </c:pt>
                <c:pt idx="529">
                  <c:v>649.41909999999996</c:v>
                </c:pt>
                <c:pt idx="530">
                  <c:v>649.77020000000005</c:v>
                </c:pt>
                <c:pt idx="531">
                  <c:v>650.09079999999994</c:v>
                </c:pt>
                <c:pt idx="532">
                  <c:v>650.35249999999746</c:v>
                </c:pt>
                <c:pt idx="533">
                  <c:v>650.55599999999947</c:v>
                </c:pt>
                <c:pt idx="534">
                  <c:v>650.52329999999949</c:v>
                </c:pt>
                <c:pt idx="535">
                  <c:v>650.73109999999997</c:v>
                </c:pt>
                <c:pt idx="536">
                  <c:v>650.78729999999996</c:v>
                </c:pt>
                <c:pt idx="537">
                  <c:v>650.63840000000005</c:v>
                </c:pt>
                <c:pt idx="538">
                  <c:v>650.61090000000002</c:v>
                </c:pt>
                <c:pt idx="539">
                  <c:v>650.43359999999996</c:v>
                </c:pt>
                <c:pt idx="540">
                  <c:v>650.19929999999999</c:v>
                </c:pt>
                <c:pt idx="541">
                  <c:v>650.17319999999995</c:v>
                </c:pt>
                <c:pt idx="542">
                  <c:v>650.64749999999947</c:v>
                </c:pt>
                <c:pt idx="543">
                  <c:v>650.58119999999997</c:v>
                </c:pt>
                <c:pt idx="544">
                  <c:v>650.64139999999998</c:v>
                </c:pt>
                <c:pt idx="545">
                  <c:v>650.69980000000055</c:v>
                </c:pt>
                <c:pt idx="546">
                  <c:v>650.66930000000002</c:v>
                </c:pt>
                <c:pt idx="547">
                  <c:v>650.64009999999996</c:v>
                </c:pt>
                <c:pt idx="548">
                  <c:v>650.43320000000006</c:v>
                </c:pt>
                <c:pt idx="549">
                  <c:v>650.37709999999947</c:v>
                </c:pt>
                <c:pt idx="550">
                  <c:v>650.52589999999998</c:v>
                </c:pt>
                <c:pt idx="551">
                  <c:v>650.87929999999949</c:v>
                </c:pt>
                <c:pt idx="552">
                  <c:v>651.19980000000055</c:v>
                </c:pt>
                <c:pt idx="553">
                  <c:v>651.46159999999747</c:v>
                </c:pt>
                <c:pt idx="554">
                  <c:v>651.60580000000004</c:v>
                </c:pt>
                <c:pt idx="555">
                  <c:v>651.63329999999996</c:v>
                </c:pt>
                <c:pt idx="556">
                  <c:v>651.66249999999809</c:v>
                </c:pt>
                <c:pt idx="557">
                  <c:v>651.7509</c:v>
                </c:pt>
                <c:pt idx="558">
                  <c:v>651.63119999999947</c:v>
                </c:pt>
                <c:pt idx="559">
                  <c:v>651.33669999999722</c:v>
                </c:pt>
                <c:pt idx="560">
                  <c:v>651.01509999999996</c:v>
                </c:pt>
                <c:pt idx="561">
                  <c:v>651.22739999999999</c:v>
                </c:pt>
                <c:pt idx="562">
                  <c:v>651.28340000000264</c:v>
                </c:pt>
                <c:pt idx="563">
                  <c:v>651.43079999999998</c:v>
                </c:pt>
                <c:pt idx="564">
                  <c:v>651.60630000000003</c:v>
                </c:pt>
                <c:pt idx="565">
                  <c:v>651.33699999999783</c:v>
                </c:pt>
                <c:pt idx="566">
                  <c:v>651.31139999999948</c:v>
                </c:pt>
                <c:pt idx="567">
                  <c:v>651.57850000000053</c:v>
                </c:pt>
                <c:pt idx="568">
                  <c:v>652.07809999999995</c:v>
                </c:pt>
                <c:pt idx="569">
                  <c:v>652.30759999999759</c:v>
                </c:pt>
                <c:pt idx="570">
                  <c:v>652.33389999999997</c:v>
                </c:pt>
                <c:pt idx="571">
                  <c:v>652.39259999999808</c:v>
                </c:pt>
                <c:pt idx="572">
                  <c:v>652.51030000000003</c:v>
                </c:pt>
                <c:pt idx="573">
                  <c:v>652.33079999999939</c:v>
                </c:pt>
                <c:pt idx="574">
                  <c:v>652.30380000000002</c:v>
                </c:pt>
                <c:pt idx="575">
                  <c:v>652.45239999999808</c:v>
                </c:pt>
                <c:pt idx="576">
                  <c:v>652.65749999999946</c:v>
                </c:pt>
                <c:pt idx="577">
                  <c:v>652.83229999999719</c:v>
                </c:pt>
                <c:pt idx="578">
                  <c:v>652.71109999999999</c:v>
                </c:pt>
                <c:pt idx="579">
                  <c:v>652.71299999999997</c:v>
                </c:pt>
                <c:pt idx="580">
                  <c:v>652.50549999999998</c:v>
                </c:pt>
                <c:pt idx="581">
                  <c:v>652.21230000000003</c:v>
                </c:pt>
                <c:pt idx="582">
                  <c:v>652.00930000000005</c:v>
                </c:pt>
                <c:pt idx="583">
                  <c:v>651.89390000000003</c:v>
                </c:pt>
                <c:pt idx="584">
                  <c:v>652.07340000000193</c:v>
                </c:pt>
                <c:pt idx="585">
                  <c:v>651.86329999999759</c:v>
                </c:pt>
                <c:pt idx="586">
                  <c:v>651.62950000000001</c:v>
                </c:pt>
                <c:pt idx="587">
                  <c:v>651.36629999999707</c:v>
                </c:pt>
                <c:pt idx="588">
                  <c:v>651.28140000000053</c:v>
                </c:pt>
                <c:pt idx="589">
                  <c:v>651.10490000000004</c:v>
                </c:pt>
                <c:pt idx="590">
                  <c:v>651.40369999999996</c:v>
                </c:pt>
                <c:pt idx="591">
                  <c:v>651.45859999999948</c:v>
                </c:pt>
                <c:pt idx="592">
                  <c:v>651.39850000000001</c:v>
                </c:pt>
                <c:pt idx="593">
                  <c:v>651.48829999999998</c:v>
                </c:pt>
                <c:pt idx="594">
                  <c:v>651.39800000000002</c:v>
                </c:pt>
                <c:pt idx="595">
                  <c:v>651.45859999999948</c:v>
                </c:pt>
                <c:pt idx="596">
                  <c:v>651.48739999999998</c:v>
                </c:pt>
                <c:pt idx="597">
                  <c:v>651.45729999999719</c:v>
                </c:pt>
                <c:pt idx="598">
                  <c:v>651.36889999999948</c:v>
                </c:pt>
                <c:pt idx="599">
                  <c:v>651.1925</c:v>
                </c:pt>
                <c:pt idx="600">
                  <c:v>651.16549999999938</c:v>
                </c:pt>
                <c:pt idx="601">
                  <c:v>650.81039999999996</c:v>
                </c:pt>
                <c:pt idx="602">
                  <c:v>650.84529999999722</c:v>
                </c:pt>
                <c:pt idx="603">
                  <c:v>650.6078</c:v>
                </c:pt>
                <c:pt idx="604">
                  <c:v>650.49289999999996</c:v>
                </c:pt>
                <c:pt idx="605">
                  <c:v>650.16880000000003</c:v>
                </c:pt>
                <c:pt idx="606">
                  <c:v>650.26249999999948</c:v>
                </c:pt>
                <c:pt idx="607">
                  <c:v>650.46839999999997</c:v>
                </c:pt>
                <c:pt idx="608">
                  <c:v>650.52459999999996</c:v>
                </c:pt>
                <c:pt idx="609">
                  <c:v>650.73109999999997</c:v>
                </c:pt>
                <c:pt idx="610">
                  <c:v>650.46139999999946</c:v>
                </c:pt>
                <c:pt idx="611">
                  <c:v>650.46549999999809</c:v>
                </c:pt>
                <c:pt idx="612">
                  <c:v>650.93939999999998</c:v>
                </c:pt>
                <c:pt idx="613">
                  <c:v>651.28779999999995</c:v>
                </c:pt>
                <c:pt idx="614">
                  <c:v>651.72699999999998</c:v>
                </c:pt>
                <c:pt idx="615">
                  <c:v>651.95739999999796</c:v>
                </c:pt>
                <c:pt idx="616">
                  <c:v>652.13170000000002</c:v>
                </c:pt>
                <c:pt idx="617">
                  <c:v>652.33649999999784</c:v>
                </c:pt>
                <c:pt idx="618">
                  <c:v>652.36300000000006</c:v>
                </c:pt>
                <c:pt idx="619">
                  <c:v>652.30330000000004</c:v>
                </c:pt>
                <c:pt idx="620">
                  <c:v>652.27470000000312</c:v>
                </c:pt>
                <c:pt idx="621">
                  <c:v>652.21579999999994</c:v>
                </c:pt>
                <c:pt idx="622">
                  <c:v>652.00930000000005</c:v>
                </c:pt>
                <c:pt idx="623">
                  <c:v>651.53830000000005</c:v>
                </c:pt>
                <c:pt idx="624">
                  <c:v>651.2491</c:v>
                </c:pt>
                <c:pt idx="625">
                  <c:v>650.92759999999771</c:v>
                </c:pt>
                <c:pt idx="626">
                  <c:v>650.69550000000004</c:v>
                </c:pt>
                <c:pt idx="627">
                  <c:v>650.52119999999809</c:v>
                </c:pt>
                <c:pt idx="628">
                  <c:v>650.40530000000001</c:v>
                </c:pt>
                <c:pt idx="629">
                  <c:v>650.16999999999996</c:v>
                </c:pt>
                <c:pt idx="630">
                  <c:v>650.2328</c:v>
                </c:pt>
                <c:pt idx="631">
                  <c:v>650.52809999999999</c:v>
                </c:pt>
                <c:pt idx="632">
                  <c:v>650.55330000000004</c:v>
                </c:pt>
                <c:pt idx="633">
                  <c:v>650.67139999999995</c:v>
                </c:pt>
                <c:pt idx="634">
                  <c:v>650.75850000000003</c:v>
                </c:pt>
                <c:pt idx="635">
                  <c:v>650.81649999999809</c:v>
                </c:pt>
                <c:pt idx="636">
                  <c:v>651.02289999999948</c:v>
                </c:pt>
                <c:pt idx="637">
                  <c:v>651.10880000000054</c:v>
                </c:pt>
                <c:pt idx="638">
                  <c:v>651.226</c:v>
                </c:pt>
                <c:pt idx="639">
                  <c:v>651.2242</c:v>
                </c:pt>
                <c:pt idx="640">
                  <c:v>651.17520000000002</c:v>
                </c:pt>
                <c:pt idx="641">
                  <c:v>651.20519999999999</c:v>
                </c:pt>
                <c:pt idx="642">
                  <c:v>650.96799999999746</c:v>
                </c:pt>
                <c:pt idx="643">
                  <c:v>650.64369999999997</c:v>
                </c:pt>
                <c:pt idx="644">
                  <c:v>650.14229999999748</c:v>
                </c:pt>
                <c:pt idx="645">
                  <c:v>649.28660000000002</c:v>
                </c:pt>
                <c:pt idx="646">
                  <c:v>648.19650000000001</c:v>
                </c:pt>
                <c:pt idx="647">
                  <c:v>646.81199999999808</c:v>
                </c:pt>
                <c:pt idx="648">
                  <c:v>645.22230000000002</c:v>
                </c:pt>
                <c:pt idx="649">
                  <c:v>643.27910000000054</c:v>
                </c:pt>
                <c:pt idx="650">
                  <c:v>641.33870000000002</c:v>
                </c:pt>
                <c:pt idx="651">
                  <c:v>639.19150000000002</c:v>
                </c:pt>
                <c:pt idx="652">
                  <c:v>636.98699999999997</c:v>
                </c:pt>
                <c:pt idx="653">
                  <c:v>634.45799999999758</c:v>
                </c:pt>
                <c:pt idx="654">
                  <c:v>631.99099999999999</c:v>
                </c:pt>
                <c:pt idx="655">
                  <c:v>629.49459999999999</c:v>
                </c:pt>
                <c:pt idx="656">
                  <c:v>626.96949999999947</c:v>
                </c:pt>
                <c:pt idx="657">
                  <c:v>624.23829999999998</c:v>
                </c:pt>
                <c:pt idx="658">
                  <c:v>621.39099999999996</c:v>
                </c:pt>
                <c:pt idx="659">
                  <c:v>618.39759999999808</c:v>
                </c:pt>
                <c:pt idx="660">
                  <c:v>615.61249999999939</c:v>
                </c:pt>
                <c:pt idx="661">
                  <c:v>612.64970000000005</c:v>
                </c:pt>
                <c:pt idx="662">
                  <c:v>609.65940000000001</c:v>
                </c:pt>
                <c:pt idx="663">
                  <c:v>606.49279999999999</c:v>
                </c:pt>
                <c:pt idx="664">
                  <c:v>603.47580000000005</c:v>
                </c:pt>
                <c:pt idx="665">
                  <c:v>600.45839999999998</c:v>
                </c:pt>
                <c:pt idx="666">
                  <c:v>597.29440000000193</c:v>
                </c:pt>
                <c:pt idx="667">
                  <c:v>594.22050000000002</c:v>
                </c:pt>
                <c:pt idx="668">
                  <c:v>590.85199999999747</c:v>
                </c:pt>
                <c:pt idx="669">
                  <c:v>587.57460000000003</c:v>
                </c:pt>
                <c:pt idx="670">
                  <c:v>584.96949999999947</c:v>
                </c:pt>
                <c:pt idx="671">
                  <c:v>581.61209999999949</c:v>
                </c:pt>
                <c:pt idx="672">
                  <c:v>578.31439999999998</c:v>
                </c:pt>
                <c:pt idx="673">
                  <c:v>575.01729999999748</c:v>
                </c:pt>
                <c:pt idx="674">
                  <c:v>571.83839999999998</c:v>
                </c:pt>
                <c:pt idx="675">
                  <c:v>568.74850000000004</c:v>
                </c:pt>
                <c:pt idx="676">
                  <c:v>565.60019999999997</c:v>
                </c:pt>
                <c:pt idx="677">
                  <c:v>562.48180000000002</c:v>
                </c:pt>
                <c:pt idx="678">
                  <c:v>559.62860000000001</c:v>
                </c:pt>
                <c:pt idx="679">
                  <c:v>556.86399999999946</c:v>
                </c:pt>
                <c:pt idx="680">
                  <c:v>554.21730000000002</c:v>
                </c:pt>
                <c:pt idx="681">
                  <c:v>551.68859999999995</c:v>
                </c:pt>
                <c:pt idx="682">
                  <c:v>549.072</c:v>
                </c:pt>
                <c:pt idx="683">
                  <c:v>546.42609999999809</c:v>
                </c:pt>
                <c:pt idx="684">
                  <c:v>544.13329999999996</c:v>
                </c:pt>
                <c:pt idx="685">
                  <c:v>541.81129999999746</c:v>
                </c:pt>
                <c:pt idx="686">
                  <c:v>539.57759999999996</c:v>
                </c:pt>
                <c:pt idx="687">
                  <c:v>537.31470000000002</c:v>
                </c:pt>
                <c:pt idx="688">
                  <c:v>535.22829999999999</c:v>
                </c:pt>
                <c:pt idx="689">
                  <c:v>533.28890000000229</c:v>
                </c:pt>
                <c:pt idx="690">
                  <c:v>531.20270000000005</c:v>
                </c:pt>
                <c:pt idx="691">
                  <c:v>529.46919999999784</c:v>
                </c:pt>
                <c:pt idx="692">
                  <c:v>527.50070000000005</c:v>
                </c:pt>
                <c:pt idx="693">
                  <c:v>525.94359999999949</c:v>
                </c:pt>
                <c:pt idx="694">
                  <c:v>524.12219999999809</c:v>
                </c:pt>
                <c:pt idx="695">
                  <c:v>522.38900000000001</c:v>
                </c:pt>
                <c:pt idx="696">
                  <c:v>521.03769999999759</c:v>
                </c:pt>
                <c:pt idx="697">
                  <c:v>519.74519999999939</c:v>
                </c:pt>
                <c:pt idx="698">
                  <c:v>518.48209999999949</c:v>
                </c:pt>
                <c:pt idx="699">
                  <c:v>517.24839999999995</c:v>
                </c:pt>
                <c:pt idx="700">
                  <c:v>516.13229999999771</c:v>
                </c:pt>
                <c:pt idx="701">
                  <c:v>515.33919999999796</c:v>
                </c:pt>
                <c:pt idx="702">
                  <c:v>514.48739999999998</c:v>
                </c:pt>
                <c:pt idx="703">
                  <c:v>513.5181</c:v>
                </c:pt>
                <c:pt idx="704">
                  <c:v>512.98940000000005</c:v>
                </c:pt>
                <c:pt idx="705">
                  <c:v>512.46079999999949</c:v>
                </c:pt>
                <c:pt idx="706">
                  <c:v>511.9320999999988</c:v>
                </c:pt>
                <c:pt idx="707">
                  <c:v>511.55020000000002</c:v>
                </c:pt>
                <c:pt idx="708">
                  <c:v>511.19779999999969</c:v>
                </c:pt>
                <c:pt idx="709">
                  <c:v>510.78659999999849</c:v>
                </c:pt>
                <c:pt idx="710">
                  <c:v>510.37540000000001</c:v>
                </c:pt>
                <c:pt idx="711">
                  <c:v>509.96420000000001</c:v>
                </c:pt>
                <c:pt idx="712">
                  <c:v>509.96420000000001</c:v>
                </c:pt>
                <c:pt idx="713">
                  <c:v>509.52369999999911</c:v>
                </c:pt>
                <c:pt idx="714">
                  <c:v>509.2593</c:v>
                </c:pt>
                <c:pt idx="715">
                  <c:v>509.20060000000001</c:v>
                </c:pt>
                <c:pt idx="716">
                  <c:v>508.96559999999886</c:v>
                </c:pt>
                <c:pt idx="717">
                  <c:v>508.99499999999898</c:v>
                </c:pt>
                <c:pt idx="718">
                  <c:v>508.90689999999898</c:v>
                </c:pt>
                <c:pt idx="719">
                  <c:v>508.81880000000001</c:v>
                </c:pt>
                <c:pt idx="720">
                  <c:v>508.7306999999991</c:v>
                </c:pt>
                <c:pt idx="721">
                  <c:v>508.34890000000001</c:v>
                </c:pt>
                <c:pt idx="722">
                  <c:v>508.29020000000003</c:v>
                </c:pt>
                <c:pt idx="723">
                  <c:v>508.08449999999999</c:v>
                </c:pt>
                <c:pt idx="724">
                  <c:v>508.1139</c:v>
                </c:pt>
                <c:pt idx="725">
                  <c:v>507.87900000000002</c:v>
                </c:pt>
                <c:pt idx="726">
                  <c:v>507.67340000000002</c:v>
                </c:pt>
                <c:pt idx="727">
                  <c:v>507.46780000000001</c:v>
                </c:pt>
                <c:pt idx="728">
                  <c:v>507.37970000000001</c:v>
                </c:pt>
                <c:pt idx="729">
                  <c:v>507.2328</c:v>
                </c:pt>
                <c:pt idx="730">
                  <c:v>507.0859999999991</c:v>
                </c:pt>
                <c:pt idx="731">
                  <c:v>506.99789999999911</c:v>
                </c:pt>
                <c:pt idx="732">
                  <c:v>506.88040000000001</c:v>
                </c:pt>
                <c:pt idx="733">
                  <c:v>506.6454000000009</c:v>
                </c:pt>
                <c:pt idx="734">
                  <c:v>506.4692</c:v>
                </c:pt>
                <c:pt idx="735">
                  <c:v>506.2636</c:v>
                </c:pt>
                <c:pt idx="736">
                  <c:v>506.14620000000002</c:v>
                </c:pt>
                <c:pt idx="737">
                  <c:v>506.05809999999963</c:v>
                </c:pt>
                <c:pt idx="738">
                  <c:v>505.9699</c:v>
                </c:pt>
                <c:pt idx="739">
                  <c:v>505.67630000000003</c:v>
                </c:pt>
                <c:pt idx="740">
                  <c:v>505.50009999999969</c:v>
                </c:pt>
                <c:pt idx="741">
                  <c:v>505.35320000000002</c:v>
                </c:pt>
                <c:pt idx="742">
                  <c:v>505.23569999999899</c:v>
                </c:pt>
                <c:pt idx="743">
                  <c:v>505.03019999999862</c:v>
                </c:pt>
                <c:pt idx="744">
                  <c:v>505.05950000000001</c:v>
                </c:pt>
                <c:pt idx="745">
                  <c:v>504.91269999999969</c:v>
                </c:pt>
                <c:pt idx="746">
                  <c:v>504.76580000000001</c:v>
                </c:pt>
                <c:pt idx="747">
                  <c:v>504.70710000000003</c:v>
                </c:pt>
                <c:pt idx="748">
                  <c:v>504.50149999999923</c:v>
                </c:pt>
                <c:pt idx="749">
                  <c:v>504.47209999999905</c:v>
                </c:pt>
                <c:pt idx="750">
                  <c:v>504.14909999999998</c:v>
                </c:pt>
                <c:pt idx="751">
                  <c:v>504.06099999999969</c:v>
                </c:pt>
                <c:pt idx="752">
                  <c:v>503.97289999999964</c:v>
                </c:pt>
                <c:pt idx="753">
                  <c:v>504.00229999999999</c:v>
                </c:pt>
                <c:pt idx="754">
                  <c:v>503.79669999999879</c:v>
                </c:pt>
                <c:pt idx="755">
                  <c:v>503.67919999999964</c:v>
                </c:pt>
                <c:pt idx="756">
                  <c:v>503.53229999999911</c:v>
                </c:pt>
                <c:pt idx="757">
                  <c:v>503.41489999999999</c:v>
                </c:pt>
                <c:pt idx="758">
                  <c:v>503.15050000000002</c:v>
                </c:pt>
                <c:pt idx="759">
                  <c:v>503.0330999999988</c:v>
                </c:pt>
                <c:pt idx="760">
                  <c:v>503.06240000000008</c:v>
                </c:pt>
                <c:pt idx="761">
                  <c:v>502.94499999999999</c:v>
                </c:pt>
                <c:pt idx="762">
                  <c:v>502.65129999999999</c:v>
                </c:pt>
                <c:pt idx="763">
                  <c:v>502.6807</c:v>
                </c:pt>
                <c:pt idx="764">
                  <c:v>502.5926</c:v>
                </c:pt>
                <c:pt idx="765">
                  <c:v>502.56319999999886</c:v>
                </c:pt>
                <c:pt idx="766">
                  <c:v>502.44569999999999</c:v>
                </c:pt>
                <c:pt idx="767">
                  <c:v>502.15199999999999</c:v>
                </c:pt>
                <c:pt idx="768">
                  <c:v>502.15199999999999</c:v>
                </c:pt>
                <c:pt idx="769">
                  <c:v>502.12270000000001</c:v>
                </c:pt>
                <c:pt idx="770">
                  <c:v>501.94649999999911</c:v>
                </c:pt>
                <c:pt idx="771">
                  <c:v>501.9757999999988</c:v>
                </c:pt>
                <c:pt idx="772">
                  <c:v>501.7996</c:v>
                </c:pt>
                <c:pt idx="773">
                  <c:v>501.71149999999898</c:v>
                </c:pt>
                <c:pt idx="774">
                  <c:v>501.71149999999898</c:v>
                </c:pt>
                <c:pt idx="775">
                  <c:v>501.5059</c:v>
                </c:pt>
                <c:pt idx="776">
                  <c:v>501.3297</c:v>
                </c:pt>
                <c:pt idx="777">
                  <c:v>501.2122</c:v>
                </c:pt>
                <c:pt idx="778">
                  <c:v>501.18290000000002</c:v>
                </c:pt>
                <c:pt idx="779">
                  <c:v>501.09480000000002</c:v>
                </c:pt>
                <c:pt idx="780">
                  <c:v>501.1241</c:v>
                </c:pt>
                <c:pt idx="781">
                  <c:v>501.24160000000001</c:v>
                </c:pt>
                <c:pt idx="782">
                  <c:v>501.35910000000001</c:v>
                </c:pt>
                <c:pt idx="783">
                  <c:v>501.27099999999911</c:v>
                </c:pt>
                <c:pt idx="784">
                  <c:v>501.5059</c:v>
                </c:pt>
                <c:pt idx="785">
                  <c:v>501.53529999999898</c:v>
                </c:pt>
                <c:pt idx="786">
                  <c:v>501.74090000000001</c:v>
                </c:pt>
                <c:pt idx="787">
                  <c:v>501.85840000000002</c:v>
                </c:pt>
                <c:pt idx="788">
                  <c:v>501.94649999999911</c:v>
                </c:pt>
                <c:pt idx="789">
                  <c:v>502.09329999999898</c:v>
                </c:pt>
                <c:pt idx="790">
                  <c:v>502.12700000000001</c:v>
                </c:pt>
                <c:pt idx="791">
                  <c:v>502.12569999999999</c:v>
                </c:pt>
                <c:pt idx="792">
                  <c:v>502.21389999999963</c:v>
                </c:pt>
                <c:pt idx="793">
                  <c:v>502.70960000000002</c:v>
                </c:pt>
                <c:pt idx="794">
                  <c:v>503.24779999999993</c:v>
                </c:pt>
                <c:pt idx="795">
                  <c:v>504.25409999999999</c:v>
                </c:pt>
                <c:pt idx="796">
                  <c:v>505.5942</c:v>
                </c:pt>
                <c:pt idx="797">
                  <c:v>507.44959999999969</c:v>
                </c:pt>
                <c:pt idx="798">
                  <c:v>509.84249999999997</c:v>
                </c:pt>
                <c:pt idx="799">
                  <c:v>512.36079999999947</c:v>
                </c:pt>
                <c:pt idx="800">
                  <c:v>515.57899999999995</c:v>
                </c:pt>
                <c:pt idx="801">
                  <c:v>518.53449999999998</c:v>
                </c:pt>
                <c:pt idx="802">
                  <c:v>521.67690000000005</c:v>
                </c:pt>
                <c:pt idx="803">
                  <c:v>524.57709999999997</c:v>
                </c:pt>
                <c:pt idx="804">
                  <c:v>527.69280000000003</c:v>
                </c:pt>
                <c:pt idx="805">
                  <c:v>530.71199999999999</c:v>
                </c:pt>
                <c:pt idx="806">
                  <c:v>533.47090000000003</c:v>
                </c:pt>
                <c:pt idx="807">
                  <c:v>536.47550000000001</c:v>
                </c:pt>
                <c:pt idx="808">
                  <c:v>539.08840000000055</c:v>
                </c:pt>
                <c:pt idx="809">
                  <c:v>541.65859999999998</c:v>
                </c:pt>
                <c:pt idx="810">
                  <c:v>544.14249999999947</c:v>
                </c:pt>
                <c:pt idx="811">
                  <c:v>546.33609999999771</c:v>
                </c:pt>
                <c:pt idx="812">
                  <c:v>548.54149999999947</c:v>
                </c:pt>
                <c:pt idx="813">
                  <c:v>550.33499999999947</c:v>
                </c:pt>
                <c:pt idx="814">
                  <c:v>551.99810000000002</c:v>
                </c:pt>
                <c:pt idx="815">
                  <c:v>553.51949999999999</c:v>
                </c:pt>
                <c:pt idx="816">
                  <c:v>554.89970000000005</c:v>
                </c:pt>
                <c:pt idx="817">
                  <c:v>556.31489999999997</c:v>
                </c:pt>
                <c:pt idx="818">
                  <c:v>557.25829999999996</c:v>
                </c:pt>
                <c:pt idx="819">
                  <c:v>558.04419999999948</c:v>
                </c:pt>
                <c:pt idx="820">
                  <c:v>558.86569999999733</c:v>
                </c:pt>
                <c:pt idx="821">
                  <c:v>559.65659999999946</c:v>
                </c:pt>
                <c:pt idx="822">
                  <c:v>560.06609999999796</c:v>
                </c:pt>
                <c:pt idx="823">
                  <c:v>560.63810000000001</c:v>
                </c:pt>
                <c:pt idx="824">
                  <c:v>560.96819999999946</c:v>
                </c:pt>
                <c:pt idx="825">
                  <c:v>561.16089999999997</c:v>
                </c:pt>
                <c:pt idx="826">
                  <c:v>561.27090000000055</c:v>
                </c:pt>
                <c:pt idx="827">
                  <c:v>561.26649999999938</c:v>
                </c:pt>
                <c:pt idx="828">
                  <c:v>561.17840000000228</c:v>
                </c:pt>
                <c:pt idx="829">
                  <c:v>561.00540000000001</c:v>
                </c:pt>
                <c:pt idx="830">
                  <c:v>560.95349999999996</c:v>
                </c:pt>
                <c:pt idx="831">
                  <c:v>560.66139999999996</c:v>
                </c:pt>
                <c:pt idx="832">
                  <c:v>560.11419999999998</c:v>
                </c:pt>
                <c:pt idx="833">
                  <c:v>559.81249999999784</c:v>
                </c:pt>
                <c:pt idx="834">
                  <c:v>559.58920000000001</c:v>
                </c:pt>
                <c:pt idx="835">
                  <c:v>559.27460000000053</c:v>
                </c:pt>
                <c:pt idx="836">
                  <c:v>558.93419999999946</c:v>
                </c:pt>
                <c:pt idx="837">
                  <c:v>558.50659999999948</c:v>
                </c:pt>
                <c:pt idx="838">
                  <c:v>558.25900000000001</c:v>
                </c:pt>
                <c:pt idx="839">
                  <c:v>557.76880000000051</c:v>
                </c:pt>
                <c:pt idx="840">
                  <c:v>557.78850000000193</c:v>
                </c:pt>
                <c:pt idx="841">
                  <c:v>557.3759</c:v>
                </c:pt>
                <c:pt idx="842">
                  <c:v>557.30409999999949</c:v>
                </c:pt>
                <c:pt idx="843">
                  <c:v>557.2482</c:v>
                </c:pt>
                <c:pt idx="844">
                  <c:v>557.19159999999999</c:v>
                </c:pt>
                <c:pt idx="845">
                  <c:v>557.10569999999996</c:v>
                </c:pt>
                <c:pt idx="846">
                  <c:v>557.10910000000001</c:v>
                </c:pt>
                <c:pt idx="847">
                  <c:v>557.05009999999947</c:v>
                </c:pt>
                <c:pt idx="848">
                  <c:v>556.84659999999758</c:v>
                </c:pt>
                <c:pt idx="849">
                  <c:v>556.79590000000053</c:v>
                </c:pt>
                <c:pt idx="850">
                  <c:v>556.56259999999747</c:v>
                </c:pt>
                <c:pt idx="851">
                  <c:v>556.60140000000001</c:v>
                </c:pt>
                <c:pt idx="852">
                  <c:v>556.42340000000002</c:v>
                </c:pt>
                <c:pt idx="853">
                  <c:v>556.01869999999997</c:v>
                </c:pt>
                <c:pt idx="854">
                  <c:v>555.97609999999997</c:v>
                </c:pt>
                <c:pt idx="855">
                  <c:v>555.86009999999783</c:v>
                </c:pt>
                <c:pt idx="856">
                  <c:v>555.62950000000001</c:v>
                </c:pt>
                <c:pt idx="857">
                  <c:v>555.43289999999809</c:v>
                </c:pt>
                <c:pt idx="858">
                  <c:v>555.14670000000001</c:v>
                </c:pt>
                <c:pt idx="859">
                  <c:v>554.98159999999996</c:v>
                </c:pt>
                <c:pt idx="860">
                  <c:v>555.04709999999784</c:v>
                </c:pt>
                <c:pt idx="861">
                  <c:v>554.83859999999947</c:v>
                </c:pt>
                <c:pt idx="862">
                  <c:v>554.78810000000055</c:v>
                </c:pt>
                <c:pt idx="863">
                  <c:v>554.6431</c:v>
                </c:pt>
                <c:pt idx="864">
                  <c:v>554.38419999999996</c:v>
                </c:pt>
                <c:pt idx="865">
                  <c:v>554.24749999999949</c:v>
                </c:pt>
                <c:pt idx="866">
                  <c:v>554.31179999999949</c:v>
                </c:pt>
                <c:pt idx="867">
                  <c:v>554.19159999999999</c:v>
                </c:pt>
                <c:pt idx="868">
                  <c:v>554.19640000000004</c:v>
                </c:pt>
                <c:pt idx="869">
                  <c:v>554.04909999999938</c:v>
                </c:pt>
                <c:pt idx="870">
                  <c:v>554.02559999999949</c:v>
                </c:pt>
                <c:pt idx="871">
                  <c:v>553.99719999999809</c:v>
                </c:pt>
                <c:pt idx="872">
                  <c:v>553.91</c:v>
                </c:pt>
                <c:pt idx="873">
                  <c:v>553.70780000000002</c:v>
                </c:pt>
                <c:pt idx="874">
                  <c:v>553.5394</c:v>
                </c:pt>
                <c:pt idx="875">
                  <c:v>553.34019999999759</c:v>
                </c:pt>
                <c:pt idx="876">
                  <c:v>553.14229999999748</c:v>
                </c:pt>
                <c:pt idx="877">
                  <c:v>553.12090000000001</c:v>
                </c:pt>
                <c:pt idx="878">
                  <c:v>552.85709999999733</c:v>
                </c:pt>
                <c:pt idx="879">
                  <c:v>552.86769999999694</c:v>
                </c:pt>
                <c:pt idx="880">
                  <c:v>552.72019999999998</c:v>
                </c:pt>
                <c:pt idx="881">
                  <c:v>552.46139999999946</c:v>
                </c:pt>
                <c:pt idx="882">
                  <c:v>552.20709999999997</c:v>
                </c:pt>
                <c:pt idx="883">
                  <c:v>552.36429999999746</c:v>
                </c:pt>
                <c:pt idx="884">
                  <c:v>552.09340000000054</c:v>
                </c:pt>
                <c:pt idx="885">
                  <c:v>552.33939999999996</c:v>
                </c:pt>
                <c:pt idx="886">
                  <c:v>552.18259999999998</c:v>
                </c:pt>
                <c:pt idx="887">
                  <c:v>552.13009999999997</c:v>
                </c:pt>
                <c:pt idx="888">
                  <c:v>552.04390000000001</c:v>
                </c:pt>
                <c:pt idx="889">
                  <c:v>551.90030000000002</c:v>
                </c:pt>
                <c:pt idx="890">
                  <c:v>551.87670000000003</c:v>
                </c:pt>
                <c:pt idx="891">
                  <c:v>551.52480000000003</c:v>
                </c:pt>
                <c:pt idx="892">
                  <c:v>551.48</c:v>
                </c:pt>
                <c:pt idx="893">
                  <c:v>551.27599999999995</c:v>
                </c:pt>
                <c:pt idx="894">
                  <c:v>551.07840000000192</c:v>
                </c:pt>
                <c:pt idx="895">
                  <c:v>551.20390000000054</c:v>
                </c:pt>
                <c:pt idx="896">
                  <c:v>551.19890000000055</c:v>
                </c:pt>
                <c:pt idx="897">
                  <c:v>551.11080000000004</c:v>
                </c:pt>
                <c:pt idx="898">
                  <c:v>551.26139999999998</c:v>
                </c:pt>
                <c:pt idx="899">
                  <c:v>551.34349999999949</c:v>
                </c:pt>
                <c:pt idx="900">
                  <c:v>551.1345</c:v>
                </c:pt>
                <c:pt idx="901">
                  <c:v>551.28990000000192</c:v>
                </c:pt>
                <c:pt idx="902">
                  <c:v>551.40119999999808</c:v>
                </c:pt>
                <c:pt idx="903">
                  <c:v>551.60259999999948</c:v>
                </c:pt>
                <c:pt idx="904">
                  <c:v>551.53579999999999</c:v>
                </c:pt>
                <c:pt idx="905">
                  <c:v>551.80309999999997</c:v>
                </c:pt>
                <c:pt idx="906">
                  <c:v>551.82169999999746</c:v>
                </c:pt>
                <c:pt idx="907">
                  <c:v>551.87980000000005</c:v>
                </c:pt>
                <c:pt idx="908">
                  <c:v>551.70100000000002</c:v>
                </c:pt>
                <c:pt idx="909">
                  <c:v>551.79639999999995</c:v>
                </c:pt>
                <c:pt idx="910">
                  <c:v>551.58680000000004</c:v>
                </c:pt>
                <c:pt idx="911">
                  <c:v>551.41880000000003</c:v>
                </c:pt>
                <c:pt idx="912">
                  <c:v>551.66070000000002</c:v>
                </c:pt>
                <c:pt idx="913">
                  <c:v>551.79810000000055</c:v>
                </c:pt>
                <c:pt idx="914">
                  <c:v>552.46889999999996</c:v>
                </c:pt>
                <c:pt idx="915">
                  <c:v>553.61829999999998</c:v>
                </c:pt>
                <c:pt idx="916">
                  <c:v>555.01340000000005</c:v>
                </c:pt>
                <c:pt idx="917">
                  <c:v>557.25159999999948</c:v>
                </c:pt>
                <c:pt idx="918">
                  <c:v>559.80939999999998</c:v>
                </c:pt>
                <c:pt idx="919">
                  <c:v>563.09010000000001</c:v>
                </c:pt>
                <c:pt idx="920">
                  <c:v>566.8134</c:v>
                </c:pt>
                <c:pt idx="921">
                  <c:v>571.25559999999996</c:v>
                </c:pt>
                <c:pt idx="922">
                  <c:v>576.08249999999998</c:v>
                </c:pt>
                <c:pt idx="923">
                  <c:v>581.7789000000023</c:v>
                </c:pt>
                <c:pt idx="924">
                  <c:v>587.79639999999995</c:v>
                </c:pt>
                <c:pt idx="925">
                  <c:v>594.30489999999998</c:v>
                </c:pt>
                <c:pt idx="926">
                  <c:v>601.06239999999946</c:v>
                </c:pt>
                <c:pt idx="927">
                  <c:v>608.52209999999809</c:v>
                </c:pt>
                <c:pt idx="928">
                  <c:v>616.37209999999948</c:v>
                </c:pt>
                <c:pt idx="929">
                  <c:v>624.44870000000003</c:v>
                </c:pt>
                <c:pt idx="930">
                  <c:v>633.05529999999783</c:v>
                </c:pt>
                <c:pt idx="931">
                  <c:v>641.79669999999999</c:v>
                </c:pt>
                <c:pt idx="932">
                  <c:v>649.59299999999996</c:v>
                </c:pt>
                <c:pt idx="933">
                  <c:v>656.51499999999999</c:v>
                </c:pt>
                <c:pt idx="934">
                  <c:v>662.52819999999997</c:v>
                </c:pt>
                <c:pt idx="935">
                  <c:v>668.31519999999796</c:v>
                </c:pt>
                <c:pt idx="936">
                  <c:v>673.25360000000001</c:v>
                </c:pt>
                <c:pt idx="937">
                  <c:v>677.99149999999997</c:v>
                </c:pt>
                <c:pt idx="938">
                  <c:v>682.41319999999996</c:v>
                </c:pt>
                <c:pt idx="939">
                  <c:v>686.25490000000002</c:v>
                </c:pt>
                <c:pt idx="940">
                  <c:v>689.9135</c:v>
                </c:pt>
                <c:pt idx="941">
                  <c:v>693.01499999999999</c:v>
                </c:pt>
                <c:pt idx="942">
                  <c:v>695.99119999999948</c:v>
                </c:pt>
                <c:pt idx="943">
                  <c:v>698.58600000000001</c:v>
                </c:pt>
                <c:pt idx="944">
                  <c:v>700.71980000000053</c:v>
                </c:pt>
                <c:pt idx="945">
                  <c:v>702.57410000000004</c:v>
                </c:pt>
                <c:pt idx="946">
                  <c:v>704.17160000000001</c:v>
                </c:pt>
                <c:pt idx="947">
                  <c:v>705.51099999999997</c:v>
                </c:pt>
                <c:pt idx="948">
                  <c:v>706.47270000000003</c:v>
                </c:pt>
                <c:pt idx="949">
                  <c:v>707.30039999999997</c:v>
                </c:pt>
                <c:pt idx="950">
                  <c:v>707.86469999999758</c:v>
                </c:pt>
                <c:pt idx="951">
                  <c:v>708.37980000000005</c:v>
                </c:pt>
                <c:pt idx="952">
                  <c:v>708.68780000000004</c:v>
                </c:pt>
                <c:pt idx="953">
                  <c:v>708.49619999999948</c:v>
                </c:pt>
                <c:pt idx="954">
                  <c:v>708.35459999999796</c:v>
                </c:pt>
                <c:pt idx="955">
                  <c:v>708.21079999999995</c:v>
                </c:pt>
                <c:pt idx="956">
                  <c:v>708.09709999999939</c:v>
                </c:pt>
                <c:pt idx="957">
                  <c:v>707.68340000000217</c:v>
                </c:pt>
                <c:pt idx="958">
                  <c:v>707.07280000000003</c:v>
                </c:pt>
                <c:pt idx="959">
                  <c:v>706.47</c:v>
                </c:pt>
                <c:pt idx="960">
                  <c:v>706.16559999999947</c:v>
                </c:pt>
                <c:pt idx="961">
                  <c:v>705.61040000000003</c:v>
                </c:pt>
                <c:pt idx="962">
                  <c:v>705.48329999999999</c:v>
                </c:pt>
                <c:pt idx="963">
                  <c:v>704.86129999999707</c:v>
                </c:pt>
                <c:pt idx="964">
                  <c:v>704.55769999999723</c:v>
                </c:pt>
                <c:pt idx="965">
                  <c:v>703.97280000000001</c:v>
                </c:pt>
                <c:pt idx="966">
                  <c:v>703.72749999999996</c:v>
                </c:pt>
                <c:pt idx="967">
                  <c:v>703.28959999999995</c:v>
                </c:pt>
                <c:pt idx="968">
                  <c:v>703.12800000000004</c:v>
                </c:pt>
                <c:pt idx="969">
                  <c:v>703.1046</c:v>
                </c:pt>
                <c:pt idx="970">
                  <c:v>702.98609999999996</c:v>
                </c:pt>
                <c:pt idx="971">
                  <c:v>702.72230000000002</c:v>
                </c:pt>
                <c:pt idx="972">
                  <c:v>702.52390000000003</c:v>
                </c:pt>
                <c:pt idx="973">
                  <c:v>701.84539999999947</c:v>
                </c:pt>
                <c:pt idx="974">
                  <c:v>701.39509999999996</c:v>
                </c:pt>
                <c:pt idx="975">
                  <c:v>701.14449999999999</c:v>
                </c:pt>
                <c:pt idx="976">
                  <c:v>701.4828</c:v>
                </c:pt>
                <c:pt idx="977">
                  <c:v>701.7079</c:v>
                </c:pt>
                <c:pt idx="978">
                  <c:v>701.90789999999947</c:v>
                </c:pt>
                <c:pt idx="979">
                  <c:v>701.75070000000005</c:v>
                </c:pt>
                <c:pt idx="980">
                  <c:v>701.77380000000312</c:v>
                </c:pt>
                <c:pt idx="981">
                  <c:v>701.71370000000206</c:v>
                </c:pt>
                <c:pt idx="982">
                  <c:v>701.80409999999949</c:v>
                </c:pt>
                <c:pt idx="983">
                  <c:v>702.63850000000002</c:v>
                </c:pt>
                <c:pt idx="984">
                  <c:v>704.17970000000241</c:v>
                </c:pt>
                <c:pt idx="985">
                  <c:v>706.54789999999946</c:v>
                </c:pt>
                <c:pt idx="986">
                  <c:v>709.20460000000003</c:v>
                </c:pt>
                <c:pt idx="987">
                  <c:v>712.30689999999947</c:v>
                </c:pt>
                <c:pt idx="988">
                  <c:v>716.21230000000003</c:v>
                </c:pt>
                <c:pt idx="989">
                  <c:v>720.61800000000005</c:v>
                </c:pt>
                <c:pt idx="990">
                  <c:v>725.34989999999948</c:v>
                </c:pt>
                <c:pt idx="991">
                  <c:v>730.59050000000002</c:v>
                </c:pt>
                <c:pt idx="992">
                  <c:v>736.27910000000054</c:v>
                </c:pt>
                <c:pt idx="993">
                  <c:v>742.50789999999949</c:v>
                </c:pt>
                <c:pt idx="994">
                  <c:v>749.06709999999759</c:v>
                </c:pt>
                <c:pt idx="995">
                  <c:v>755.96089999999947</c:v>
                </c:pt>
                <c:pt idx="996">
                  <c:v>762.91909999999996</c:v>
                </c:pt>
                <c:pt idx="997">
                  <c:v>770.36869999999783</c:v>
                </c:pt>
                <c:pt idx="998">
                  <c:v>777.7921</c:v>
                </c:pt>
                <c:pt idx="999">
                  <c:v>785.5598</c:v>
                </c:pt>
                <c:pt idx="1000">
                  <c:v>793.57759999999996</c:v>
                </c:pt>
                <c:pt idx="1001">
                  <c:v>801.51419999999996</c:v>
                </c:pt>
                <c:pt idx="1002">
                  <c:v>809.67819999999995</c:v>
                </c:pt>
                <c:pt idx="1003">
                  <c:v>817.76199999999949</c:v>
                </c:pt>
                <c:pt idx="1004">
                  <c:v>826.10559999999998</c:v>
                </c:pt>
                <c:pt idx="1005">
                  <c:v>834.30840000000001</c:v>
                </c:pt>
                <c:pt idx="1006">
                  <c:v>841.02679999999998</c:v>
                </c:pt>
                <c:pt idx="1007">
                  <c:v>846.2106</c:v>
                </c:pt>
                <c:pt idx="1008">
                  <c:v>849.67090000000053</c:v>
                </c:pt>
                <c:pt idx="1009">
                  <c:v>852.7269</c:v>
                </c:pt>
                <c:pt idx="1010">
                  <c:v>855.14480000000003</c:v>
                </c:pt>
                <c:pt idx="1011">
                  <c:v>857.01900000000001</c:v>
                </c:pt>
                <c:pt idx="1012">
                  <c:v>858.62450000000001</c:v>
                </c:pt>
                <c:pt idx="1013">
                  <c:v>859.86469999999758</c:v>
                </c:pt>
                <c:pt idx="1014">
                  <c:v>860.89469999999949</c:v>
                </c:pt>
                <c:pt idx="1015">
                  <c:v>861.43509999999947</c:v>
                </c:pt>
                <c:pt idx="1016">
                  <c:v>861.70510000000002</c:v>
                </c:pt>
                <c:pt idx="1017">
                  <c:v>861.82459999999946</c:v>
                </c:pt>
                <c:pt idx="1018">
                  <c:v>861.54589999999996</c:v>
                </c:pt>
                <c:pt idx="1019">
                  <c:v>860.96469999999783</c:v>
                </c:pt>
                <c:pt idx="1020">
                  <c:v>860.38749999999948</c:v>
                </c:pt>
                <c:pt idx="1021">
                  <c:v>859.41030000000001</c:v>
                </c:pt>
                <c:pt idx="1022">
                  <c:v>858.43870000000004</c:v>
                </c:pt>
                <c:pt idx="1023">
                  <c:v>856.94439999999997</c:v>
                </c:pt>
                <c:pt idx="1024">
                  <c:v>855.54970000000003</c:v>
                </c:pt>
                <c:pt idx="1025">
                  <c:v>854.12350000000004</c:v>
                </c:pt>
                <c:pt idx="1026">
                  <c:v>852.2681</c:v>
                </c:pt>
                <c:pt idx="1027">
                  <c:v>850.91059999999948</c:v>
                </c:pt>
                <c:pt idx="1028">
                  <c:v>851.05149999999946</c:v>
                </c:pt>
                <c:pt idx="1029">
                  <c:v>851.35679999999809</c:v>
                </c:pt>
                <c:pt idx="1030">
                  <c:v>851.29129999999998</c:v>
                </c:pt>
                <c:pt idx="1031">
                  <c:v>850.52440000000001</c:v>
                </c:pt>
                <c:pt idx="1032">
                  <c:v>849.64400000000001</c:v>
                </c:pt>
                <c:pt idx="1033">
                  <c:v>848.48929999999996</c:v>
                </c:pt>
                <c:pt idx="1034">
                  <c:v>848.07500000000005</c:v>
                </c:pt>
                <c:pt idx="1035">
                  <c:v>848.66369999999949</c:v>
                </c:pt>
                <c:pt idx="1036">
                  <c:v>849.76099999999997</c:v>
                </c:pt>
                <c:pt idx="1037">
                  <c:v>850.11479999999995</c:v>
                </c:pt>
                <c:pt idx="1038">
                  <c:v>849.77239999999995</c:v>
                </c:pt>
                <c:pt idx="1039">
                  <c:v>849.62339999999995</c:v>
                </c:pt>
                <c:pt idx="1040">
                  <c:v>849.53330000000005</c:v>
                </c:pt>
                <c:pt idx="1041">
                  <c:v>849.44239999999809</c:v>
                </c:pt>
                <c:pt idx="1042">
                  <c:v>849.53570000000002</c:v>
                </c:pt>
                <c:pt idx="1043">
                  <c:v>850.02570000000003</c:v>
                </c:pt>
                <c:pt idx="1044">
                  <c:v>850.78689999999995</c:v>
                </c:pt>
                <c:pt idx="1045">
                  <c:v>850.93029999999783</c:v>
                </c:pt>
                <c:pt idx="1046">
                  <c:v>850.95909999999947</c:v>
                </c:pt>
                <c:pt idx="1047">
                  <c:v>850.80509999999947</c:v>
                </c:pt>
                <c:pt idx="1048">
                  <c:v>850.31590000000006</c:v>
                </c:pt>
                <c:pt idx="1049">
                  <c:v>850.07669999999996</c:v>
                </c:pt>
                <c:pt idx="1050">
                  <c:v>850.44839999999999</c:v>
                </c:pt>
                <c:pt idx="1051">
                  <c:v>851.05769999999723</c:v>
                </c:pt>
                <c:pt idx="1052">
                  <c:v>851.69460000000004</c:v>
                </c:pt>
                <c:pt idx="1053">
                  <c:v>851.59390000000053</c:v>
                </c:pt>
                <c:pt idx="1054">
                  <c:v>851.25739999999996</c:v>
                </c:pt>
                <c:pt idx="1055">
                  <c:v>850.61689999999999</c:v>
                </c:pt>
                <c:pt idx="1056">
                  <c:v>850.62540000000001</c:v>
                </c:pt>
                <c:pt idx="1057">
                  <c:v>850.62530000000004</c:v>
                </c:pt>
                <c:pt idx="1058">
                  <c:v>850.34889999999996</c:v>
                </c:pt>
                <c:pt idx="1059">
                  <c:v>849.95349999999996</c:v>
                </c:pt>
                <c:pt idx="1060">
                  <c:v>849.77390000000241</c:v>
                </c:pt>
                <c:pt idx="1061">
                  <c:v>850.38800000000003</c:v>
                </c:pt>
                <c:pt idx="1062">
                  <c:v>850.48019999999997</c:v>
                </c:pt>
                <c:pt idx="1063">
                  <c:v>849.55899999999997</c:v>
                </c:pt>
                <c:pt idx="1064">
                  <c:v>848.45389999999998</c:v>
                </c:pt>
                <c:pt idx="1065">
                  <c:v>846.82729999999719</c:v>
                </c:pt>
                <c:pt idx="1066">
                  <c:v>844.68010000000004</c:v>
                </c:pt>
                <c:pt idx="1067">
                  <c:v>841.89009999999996</c:v>
                </c:pt>
                <c:pt idx="1068">
                  <c:v>839.40830000000005</c:v>
                </c:pt>
                <c:pt idx="1069">
                  <c:v>836.59109999999998</c:v>
                </c:pt>
                <c:pt idx="1070">
                  <c:v>833.07209999999998</c:v>
                </c:pt>
                <c:pt idx="1071">
                  <c:v>829.76980000000003</c:v>
                </c:pt>
                <c:pt idx="1072">
                  <c:v>826.07280000000003</c:v>
                </c:pt>
                <c:pt idx="1073">
                  <c:v>822.37880000000052</c:v>
                </c:pt>
                <c:pt idx="1074">
                  <c:v>818.53530000000001</c:v>
                </c:pt>
                <c:pt idx="1075">
                  <c:v>814.48180000000002</c:v>
                </c:pt>
                <c:pt idx="1076">
                  <c:v>810.34039999999948</c:v>
                </c:pt>
                <c:pt idx="1077">
                  <c:v>806.26340000000005</c:v>
                </c:pt>
                <c:pt idx="1078">
                  <c:v>802.03800000000001</c:v>
                </c:pt>
                <c:pt idx="1079">
                  <c:v>797.60360000000003</c:v>
                </c:pt>
                <c:pt idx="1080">
                  <c:v>793.41599999999949</c:v>
                </c:pt>
                <c:pt idx="1081">
                  <c:v>788.71669999999949</c:v>
                </c:pt>
                <c:pt idx="1082">
                  <c:v>784.14279999999997</c:v>
                </c:pt>
                <c:pt idx="1083">
                  <c:v>779.39149999999938</c:v>
                </c:pt>
                <c:pt idx="1084">
                  <c:v>774.94679999999948</c:v>
                </c:pt>
                <c:pt idx="1085">
                  <c:v>770.32479999999998</c:v>
                </c:pt>
                <c:pt idx="1086">
                  <c:v>765.49549999999999</c:v>
                </c:pt>
                <c:pt idx="1087">
                  <c:v>760.82119999999748</c:v>
                </c:pt>
                <c:pt idx="1088">
                  <c:v>755.97019999999998</c:v>
                </c:pt>
                <c:pt idx="1089">
                  <c:v>751.30399999999997</c:v>
                </c:pt>
                <c:pt idx="1090">
                  <c:v>746.55139999999949</c:v>
                </c:pt>
                <c:pt idx="1091">
                  <c:v>741.80269999999746</c:v>
                </c:pt>
                <c:pt idx="1092">
                  <c:v>737.02800000000002</c:v>
                </c:pt>
                <c:pt idx="1093">
                  <c:v>732.197</c:v>
                </c:pt>
                <c:pt idx="1094">
                  <c:v>727.4298</c:v>
                </c:pt>
                <c:pt idx="1095">
                  <c:v>722.72630000000004</c:v>
                </c:pt>
                <c:pt idx="1096">
                  <c:v>717.81669999999758</c:v>
                </c:pt>
                <c:pt idx="1097">
                  <c:v>713.21</c:v>
                </c:pt>
                <c:pt idx="1098">
                  <c:v>708.51689999999996</c:v>
                </c:pt>
                <c:pt idx="1099">
                  <c:v>703.73749999999939</c:v>
                </c:pt>
                <c:pt idx="1100">
                  <c:v>699.08090000000004</c:v>
                </c:pt>
                <c:pt idx="1101">
                  <c:v>694.36779999999783</c:v>
                </c:pt>
                <c:pt idx="1102">
                  <c:v>689.65779999999938</c:v>
                </c:pt>
                <c:pt idx="1103">
                  <c:v>685.01059999999939</c:v>
                </c:pt>
                <c:pt idx="1104">
                  <c:v>680.45549999999946</c:v>
                </c:pt>
                <c:pt idx="1105">
                  <c:v>675.90319999999997</c:v>
                </c:pt>
                <c:pt idx="1106">
                  <c:v>671.08600000000001</c:v>
                </c:pt>
                <c:pt idx="1107">
                  <c:v>666.68769999999938</c:v>
                </c:pt>
                <c:pt idx="1108">
                  <c:v>662.02470000000005</c:v>
                </c:pt>
                <c:pt idx="1109">
                  <c:v>657.54229999999723</c:v>
                </c:pt>
                <c:pt idx="1110">
                  <c:v>653.12159999999949</c:v>
                </c:pt>
                <c:pt idx="1111">
                  <c:v>648.88099999999997</c:v>
                </c:pt>
                <c:pt idx="1112">
                  <c:v>644.07960000000003</c:v>
                </c:pt>
                <c:pt idx="1113">
                  <c:v>639.72490000000005</c:v>
                </c:pt>
                <c:pt idx="1114">
                  <c:v>635.54970000000003</c:v>
                </c:pt>
                <c:pt idx="1115">
                  <c:v>631.22850000000005</c:v>
                </c:pt>
                <c:pt idx="1116">
                  <c:v>626.70209999999997</c:v>
                </c:pt>
                <c:pt idx="1117">
                  <c:v>622.50310000000002</c:v>
                </c:pt>
                <c:pt idx="1118">
                  <c:v>618.24649999999997</c:v>
                </c:pt>
                <c:pt idx="1119">
                  <c:v>614.08029999999997</c:v>
                </c:pt>
                <c:pt idx="1120">
                  <c:v>609.82699999999784</c:v>
                </c:pt>
                <c:pt idx="1121">
                  <c:v>605.66380000000004</c:v>
                </c:pt>
                <c:pt idx="1122">
                  <c:v>601.47270000000003</c:v>
                </c:pt>
                <c:pt idx="1123">
                  <c:v>597.25340000000051</c:v>
                </c:pt>
                <c:pt idx="1124">
                  <c:v>593.30099999999948</c:v>
                </c:pt>
                <c:pt idx="1125">
                  <c:v>589.17290000000003</c:v>
                </c:pt>
                <c:pt idx="1126">
                  <c:v>585.07539999999995</c:v>
                </c:pt>
                <c:pt idx="1127">
                  <c:v>580.92019999999809</c:v>
                </c:pt>
                <c:pt idx="1128">
                  <c:v>577.09029999999996</c:v>
                </c:pt>
                <c:pt idx="1129">
                  <c:v>572.99619999999948</c:v>
                </c:pt>
                <c:pt idx="1130">
                  <c:v>569.19759999999997</c:v>
                </c:pt>
                <c:pt idx="1131">
                  <c:v>565.34109999999771</c:v>
                </c:pt>
                <c:pt idx="1132">
                  <c:v>561.60299999999938</c:v>
                </c:pt>
                <c:pt idx="1133">
                  <c:v>557.57150000000001</c:v>
                </c:pt>
                <c:pt idx="1134">
                  <c:v>553.68790000000001</c:v>
                </c:pt>
                <c:pt idx="1135">
                  <c:v>550.04039999999998</c:v>
                </c:pt>
                <c:pt idx="1136">
                  <c:v>546.18759999999997</c:v>
                </c:pt>
                <c:pt idx="1137">
                  <c:v>542.42370000000005</c:v>
                </c:pt>
                <c:pt idx="1138">
                  <c:v>538.74850000000004</c:v>
                </c:pt>
                <c:pt idx="1139">
                  <c:v>534.98569999999938</c:v>
                </c:pt>
                <c:pt idx="1140">
                  <c:v>531.28219999999999</c:v>
                </c:pt>
                <c:pt idx="1141">
                  <c:v>527.69669999999996</c:v>
                </c:pt>
                <c:pt idx="1142">
                  <c:v>523.87649999999996</c:v>
                </c:pt>
                <c:pt idx="1143">
                  <c:v>520.43880000000001</c:v>
                </c:pt>
                <c:pt idx="1144">
                  <c:v>516.97190000000001</c:v>
                </c:pt>
                <c:pt idx="1145">
                  <c:v>513.47590000000002</c:v>
                </c:pt>
                <c:pt idx="1146">
                  <c:v>509.83329999999899</c:v>
                </c:pt>
                <c:pt idx="1147">
                  <c:v>506.39659999999856</c:v>
                </c:pt>
                <c:pt idx="1148">
                  <c:v>502.96</c:v>
                </c:pt>
                <c:pt idx="1149">
                  <c:v>499.553</c:v>
                </c:pt>
                <c:pt idx="1150">
                  <c:v>495.9699</c:v>
                </c:pt>
                <c:pt idx="1151">
                  <c:v>492.53379999999879</c:v>
                </c:pt>
                <c:pt idx="1152">
                  <c:v>489.30329999999969</c:v>
                </c:pt>
                <c:pt idx="1153">
                  <c:v>485.98480000000001</c:v>
                </c:pt>
                <c:pt idx="1154">
                  <c:v>482.51940000000002</c:v>
                </c:pt>
                <c:pt idx="1155">
                  <c:v>479.34769999999997</c:v>
                </c:pt>
                <c:pt idx="1156">
                  <c:v>476.0292</c:v>
                </c:pt>
                <c:pt idx="1157">
                  <c:v>472.76929999999999</c:v>
                </c:pt>
                <c:pt idx="1158">
                  <c:v>469.50940000000008</c:v>
                </c:pt>
                <c:pt idx="1159">
                  <c:v>466.24930000000001</c:v>
                </c:pt>
                <c:pt idx="1160">
                  <c:v>463.07729999999964</c:v>
                </c:pt>
                <c:pt idx="1161">
                  <c:v>459.67009999999999</c:v>
                </c:pt>
                <c:pt idx="1162">
                  <c:v>456.6446000000015</c:v>
                </c:pt>
                <c:pt idx="1163">
                  <c:v>453.47199999999862</c:v>
                </c:pt>
                <c:pt idx="1164">
                  <c:v>450.53429999999969</c:v>
                </c:pt>
                <c:pt idx="1165">
                  <c:v>447.39069999999964</c:v>
                </c:pt>
                <c:pt idx="1166">
                  <c:v>444.33499999999964</c:v>
                </c:pt>
                <c:pt idx="1167">
                  <c:v>441.22019999999856</c:v>
                </c:pt>
                <c:pt idx="1168">
                  <c:v>438.13459999999969</c:v>
                </c:pt>
                <c:pt idx="1169">
                  <c:v>435.16629999999969</c:v>
                </c:pt>
              </c:numCache>
            </c:numRef>
          </c:val>
          <c:smooth val="0"/>
          <c:extLst>
            <c:ext xmlns:c16="http://schemas.microsoft.com/office/drawing/2014/chart" uri="{C3380CC4-5D6E-409C-BE32-E72D297353CC}">
              <c16:uniqueId val="{00000001-6BFE-4FC8-BBAC-CE980EFBDE14}"/>
            </c:ext>
          </c:extLst>
        </c:ser>
        <c:ser>
          <c:idx val="2"/>
          <c:order val="2"/>
          <c:tx>
            <c:v>FID</c:v>
          </c:tx>
          <c:spPr>
            <a:ln w="25400" cap="rnd">
              <a:solidFill>
                <a:srgbClr val="00B050"/>
              </a:solidFill>
              <a:round/>
            </a:ln>
            <a:effectLst/>
          </c:spPr>
          <c:marker>
            <c:symbol val="none"/>
          </c:marker>
          <c:cat>
            <c:numRef>
              <c:f>P27bis!$B$2:$B$1171</c:f>
              <c:numCache>
                <c:formatCode>General</c:formatCode>
                <c:ptCount val="117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numCache>
            </c:numRef>
          </c:cat>
          <c:val>
            <c:numRef>
              <c:f>P27bis!$E$2:$E$1171</c:f>
              <c:numCache>
                <c:formatCode>General</c:formatCode>
                <c:ptCount val="1170"/>
                <c:pt idx="0">
                  <c:v>13.25</c:v>
                </c:pt>
                <c:pt idx="1">
                  <c:v>12.75</c:v>
                </c:pt>
                <c:pt idx="2">
                  <c:v>12.75</c:v>
                </c:pt>
                <c:pt idx="3">
                  <c:v>12.625</c:v>
                </c:pt>
                <c:pt idx="4">
                  <c:v>12.875000000000032</c:v>
                </c:pt>
                <c:pt idx="5">
                  <c:v>12.875000000000032</c:v>
                </c:pt>
                <c:pt idx="6">
                  <c:v>13</c:v>
                </c:pt>
                <c:pt idx="7">
                  <c:v>13</c:v>
                </c:pt>
                <c:pt idx="8">
                  <c:v>13</c:v>
                </c:pt>
                <c:pt idx="9">
                  <c:v>12.875000000000032</c:v>
                </c:pt>
                <c:pt idx="10">
                  <c:v>13</c:v>
                </c:pt>
                <c:pt idx="11">
                  <c:v>12.75</c:v>
                </c:pt>
                <c:pt idx="12">
                  <c:v>12.875000000000032</c:v>
                </c:pt>
                <c:pt idx="13">
                  <c:v>12.75</c:v>
                </c:pt>
                <c:pt idx="14">
                  <c:v>12.75</c:v>
                </c:pt>
                <c:pt idx="15">
                  <c:v>12.875000000000032</c:v>
                </c:pt>
                <c:pt idx="16">
                  <c:v>13</c:v>
                </c:pt>
                <c:pt idx="17">
                  <c:v>13.125</c:v>
                </c:pt>
                <c:pt idx="18">
                  <c:v>13</c:v>
                </c:pt>
                <c:pt idx="19">
                  <c:v>12.875000000000032</c:v>
                </c:pt>
                <c:pt idx="20">
                  <c:v>13.125</c:v>
                </c:pt>
                <c:pt idx="21">
                  <c:v>13.625</c:v>
                </c:pt>
                <c:pt idx="22">
                  <c:v>13.125</c:v>
                </c:pt>
                <c:pt idx="23">
                  <c:v>13.5</c:v>
                </c:pt>
                <c:pt idx="24">
                  <c:v>12.625</c:v>
                </c:pt>
                <c:pt idx="25">
                  <c:v>13.25</c:v>
                </c:pt>
                <c:pt idx="26">
                  <c:v>12.75</c:v>
                </c:pt>
                <c:pt idx="27">
                  <c:v>13</c:v>
                </c:pt>
                <c:pt idx="28">
                  <c:v>13</c:v>
                </c:pt>
                <c:pt idx="29">
                  <c:v>13.25</c:v>
                </c:pt>
                <c:pt idx="30">
                  <c:v>12.875000000000032</c:v>
                </c:pt>
                <c:pt idx="31">
                  <c:v>12.875000000000032</c:v>
                </c:pt>
                <c:pt idx="32">
                  <c:v>12.875000000000032</c:v>
                </c:pt>
                <c:pt idx="33">
                  <c:v>12.5</c:v>
                </c:pt>
                <c:pt idx="34">
                  <c:v>12.875000000000032</c:v>
                </c:pt>
                <c:pt idx="35">
                  <c:v>12.875000000000032</c:v>
                </c:pt>
                <c:pt idx="36">
                  <c:v>12.5</c:v>
                </c:pt>
                <c:pt idx="37">
                  <c:v>12.625</c:v>
                </c:pt>
                <c:pt idx="38">
                  <c:v>13</c:v>
                </c:pt>
                <c:pt idx="39">
                  <c:v>13.125</c:v>
                </c:pt>
                <c:pt idx="40">
                  <c:v>13.375000000000032</c:v>
                </c:pt>
                <c:pt idx="41">
                  <c:v>13.125</c:v>
                </c:pt>
                <c:pt idx="42">
                  <c:v>13.375000000000032</c:v>
                </c:pt>
                <c:pt idx="43">
                  <c:v>13.375000000000032</c:v>
                </c:pt>
                <c:pt idx="44">
                  <c:v>13.625</c:v>
                </c:pt>
                <c:pt idx="45">
                  <c:v>14.125</c:v>
                </c:pt>
                <c:pt idx="46">
                  <c:v>14.5</c:v>
                </c:pt>
                <c:pt idx="47">
                  <c:v>15.125</c:v>
                </c:pt>
                <c:pt idx="48">
                  <c:v>15.375000000000032</c:v>
                </c:pt>
                <c:pt idx="49">
                  <c:v>16.375</c:v>
                </c:pt>
                <c:pt idx="50">
                  <c:v>16.75</c:v>
                </c:pt>
                <c:pt idx="51">
                  <c:v>17.5</c:v>
                </c:pt>
                <c:pt idx="52">
                  <c:v>18.75</c:v>
                </c:pt>
                <c:pt idx="53">
                  <c:v>20.875</c:v>
                </c:pt>
                <c:pt idx="54">
                  <c:v>22.125</c:v>
                </c:pt>
                <c:pt idx="55">
                  <c:v>24.5</c:v>
                </c:pt>
                <c:pt idx="56">
                  <c:v>27.25</c:v>
                </c:pt>
                <c:pt idx="57">
                  <c:v>30.625</c:v>
                </c:pt>
                <c:pt idx="58">
                  <c:v>33.5</c:v>
                </c:pt>
                <c:pt idx="59">
                  <c:v>36.125000000000114</c:v>
                </c:pt>
                <c:pt idx="60">
                  <c:v>38.875</c:v>
                </c:pt>
                <c:pt idx="61">
                  <c:v>41.5</c:v>
                </c:pt>
                <c:pt idx="62">
                  <c:v>43.375</c:v>
                </c:pt>
                <c:pt idx="63">
                  <c:v>45.75</c:v>
                </c:pt>
                <c:pt idx="64">
                  <c:v>47.5</c:v>
                </c:pt>
                <c:pt idx="65">
                  <c:v>48.625000000000114</c:v>
                </c:pt>
                <c:pt idx="66">
                  <c:v>49.625000000000114</c:v>
                </c:pt>
                <c:pt idx="67">
                  <c:v>50</c:v>
                </c:pt>
                <c:pt idx="68">
                  <c:v>50.5</c:v>
                </c:pt>
                <c:pt idx="69">
                  <c:v>50.5</c:v>
                </c:pt>
                <c:pt idx="70">
                  <c:v>50.125000000000114</c:v>
                </c:pt>
                <c:pt idx="71">
                  <c:v>50.125000000000114</c:v>
                </c:pt>
                <c:pt idx="72">
                  <c:v>49.25</c:v>
                </c:pt>
                <c:pt idx="73">
                  <c:v>49.125000000000114</c:v>
                </c:pt>
                <c:pt idx="74">
                  <c:v>48.25</c:v>
                </c:pt>
                <c:pt idx="75">
                  <c:v>47.75</c:v>
                </c:pt>
                <c:pt idx="76">
                  <c:v>46.75</c:v>
                </c:pt>
                <c:pt idx="77">
                  <c:v>45.5</c:v>
                </c:pt>
                <c:pt idx="78">
                  <c:v>44.625000000000114</c:v>
                </c:pt>
                <c:pt idx="79">
                  <c:v>43.5</c:v>
                </c:pt>
                <c:pt idx="80">
                  <c:v>42.625000000000114</c:v>
                </c:pt>
                <c:pt idx="81">
                  <c:v>41.375</c:v>
                </c:pt>
                <c:pt idx="82">
                  <c:v>40.25</c:v>
                </c:pt>
                <c:pt idx="83">
                  <c:v>39.25</c:v>
                </c:pt>
                <c:pt idx="84">
                  <c:v>38.75</c:v>
                </c:pt>
                <c:pt idx="85">
                  <c:v>37.875</c:v>
                </c:pt>
                <c:pt idx="86">
                  <c:v>36.75</c:v>
                </c:pt>
                <c:pt idx="87">
                  <c:v>35.5</c:v>
                </c:pt>
                <c:pt idx="88">
                  <c:v>35.125000000000114</c:v>
                </c:pt>
                <c:pt idx="89">
                  <c:v>33.875</c:v>
                </c:pt>
                <c:pt idx="90">
                  <c:v>33.25</c:v>
                </c:pt>
                <c:pt idx="91">
                  <c:v>32.25</c:v>
                </c:pt>
                <c:pt idx="92">
                  <c:v>31.625</c:v>
                </c:pt>
                <c:pt idx="93">
                  <c:v>31.25</c:v>
                </c:pt>
                <c:pt idx="94">
                  <c:v>30.375</c:v>
                </c:pt>
                <c:pt idx="95">
                  <c:v>30.125</c:v>
                </c:pt>
                <c:pt idx="96">
                  <c:v>29</c:v>
                </c:pt>
                <c:pt idx="97">
                  <c:v>28.625</c:v>
                </c:pt>
                <c:pt idx="98">
                  <c:v>28.25</c:v>
                </c:pt>
                <c:pt idx="99">
                  <c:v>27.125</c:v>
                </c:pt>
                <c:pt idx="100">
                  <c:v>26.875</c:v>
                </c:pt>
                <c:pt idx="101">
                  <c:v>27</c:v>
                </c:pt>
                <c:pt idx="102">
                  <c:v>26.5</c:v>
                </c:pt>
                <c:pt idx="103">
                  <c:v>26.125</c:v>
                </c:pt>
                <c:pt idx="104">
                  <c:v>25.5</c:v>
                </c:pt>
                <c:pt idx="105">
                  <c:v>24.75</c:v>
                </c:pt>
                <c:pt idx="106">
                  <c:v>24.375</c:v>
                </c:pt>
                <c:pt idx="107">
                  <c:v>24.125</c:v>
                </c:pt>
                <c:pt idx="108">
                  <c:v>24.125</c:v>
                </c:pt>
                <c:pt idx="109">
                  <c:v>23.625</c:v>
                </c:pt>
                <c:pt idx="110">
                  <c:v>23.625</c:v>
                </c:pt>
                <c:pt idx="111">
                  <c:v>23.375</c:v>
                </c:pt>
                <c:pt idx="112">
                  <c:v>23.125</c:v>
                </c:pt>
                <c:pt idx="113">
                  <c:v>23</c:v>
                </c:pt>
                <c:pt idx="114">
                  <c:v>22.875</c:v>
                </c:pt>
                <c:pt idx="115">
                  <c:v>22</c:v>
                </c:pt>
                <c:pt idx="116">
                  <c:v>22.125</c:v>
                </c:pt>
                <c:pt idx="117">
                  <c:v>21.875</c:v>
                </c:pt>
                <c:pt idx="118">
                  <c:v>22</c:v>
                </c:pt>
                <c:pt idx="119">
                  <c:v>21.75</c:v>
                </c:pt>
                <c:pt idx="120">
                  <c:v>21.125</c:v>
                </c:pt>
                <c:pt idx="121">
                  <c:v>21</c:v>
                </c:pt>
                <c:pt idx="122">
                  <c:v>21.25</c:v>
                </c:pt>
                <c:pt idx="123">
                  <c:v>20.875</c:v>
                </c:pt>
                <c:pt idx="124">
                  <c:v>21</c:v>
                </c:pt>
                <c:pt idx="125">
                  <c:v>20.625</c:v>
                </c:pt>
                <c:pt idx="126">
                  <c:v>20.5</c:v>
                </c:pt>
                <c:pt idx="127">
                  <c:v>20.875</c:v>
                </c:pt>
                <c:pt idx="128">
                  <c:v>20.375</c:v>
                </c:pt>
                <c:pt idx="129">
                  <c:v>20.25</c:v>
                </c:pt>
                <c:pt idx="130">
                  <c:v>20.375</c:v>
                </c:pt>
                <c:pt idx="131">
                  <c:v>20.25</c:v>
                </c:pt>
                <c:pt idx="132">
                  <c:v>20.375</c:v>
                </c:pt>
                <c:pt idx="133">
                  <c:v>20.125</c:v>
                </c:pt>
                <c:pt idx="134">
                  <c:v>20.125</c:v>
                </c:pt>
                <c:pt idx="135">
                  <c:v>20.375</c:v>
                </c:pt>
                <c:pt idx="136">
                  <c:v>20.25</c:v>
                </c:pt>
                <c:pt idx="137">
                  <c:v>19.875</c:v>
                </c:pt>
                <c:pt idx="138">
                  <c:v>20.125</c:v>
                </c:pt>
                <c:pt idx="139">
                  <c:v>19.75</c:v>
                </c:pt>
                <c:pt idx="140">
                  <c:v>20.625</c:v>
                </c:pt>
                <c:pt idx="141">
                  <c:v>20.375</c:v>
                </c:pt>
                <c:pt idx="142">
                  <c:v>20.625</c:v>
                </c:pt>
                <c:pt idx="143">
                  <c:v>20.5</c:v>
                </c:pt>
                <c:pt idx="144">
                  <c:v>20.375</c:v>
                </c:pt>
                <c:pt idx="145">
                  <c:v>19.875</c:v>
                </c:pt>
                <c:pt idx="146">
                  <c:v>20.875</c:v>
                </c:pt>
                <c:pt idx="147">
                  <c:v>21</c:v>
                </c:pt>
                <c:pt idx="148">
                  <c:v>21.125</c:v>
                </c:pt>
                <c:pt idx="149">
                  <c:v>21.875</c:v>
                </c:pt>
                <c:pt idx="150">
                  <c:v>22.625</c:v>
                </c:pt>
                <c:pt idx="151">
                  <c:v>23.375</c:v>
                </c:pt>
                <c:pt idx="152">
                  <c:v>24.5</c:v>
                </c:pt>
                <c:pt idx="153">
                  <c:v>25.25</c:v>
                </c:pt>
                <c:pt idx="154">
                  <c:v>27</c:v>
                </c:pt>
                <c:pt idx="155">
                  <c:v>29</c:v>
                </c:pt>
                <c:pt idx="156">
                  <c:v>31</c:v>
                </c:pt>
                <c:pt idx="157">
                  <c:v>34.125000000000114</c:v>
                </c:pt>
                <c:pt idx="158">
                  <c:v>36.625000000000114</c:v>
                </c:pt>
                <c:pt idx="159">
                  <c:v>40.375</c:v>
                </c:pt>
                <c:pt idx="160">
                  <c:v>44.625000000000114</c:v>
                </c:pt>
                <c:pt idx="161">
                  <c:v>49.75</c:v>
                </c:pt>
                <c:pt idx="162">
                  <c:v>55.875</c:v>
                </c:pt>
                <c:pt idx="163">
                  <c:v>62.75</c:v>
                </c:pt>
                <c:pt idx="164">
                  <c:v>70.75</c:v>
                </c:pt>
                <c:pt idx="165">
                  <c:v>79.75</c:v>
                </c:pt>
                <c:pt idx="166">
                  <c:v>90.124999999999986</c:v>
                </c:pt>
                <c:pt idx="167">
                  <c:v>101.37499999999999</c:v>
                </c:pt>
                <c:pt idx="168">
                  <c:v>114.12499999999999</c:v>
                </c:pt>
                <c:pt idx="169">
                  <c:v>128.25</c:v>
                </c:pt>
                <c:pt idx="170">
                  <c:v>144.375</c:v>
                </c:pt>
                <c:pt idx="171">
                  <c:v>161</c:v>
                </c:pt>
                <c:pt idx="172">
                  <c:v>179</c:v>
                </c:pt>
                <c:pt idx="173">
                  <c:v>197.25</c:v>
                </c:pt>
                <c:pt idx="174">
                  <c:v>215.625</c:v>
                </c:pt>
                <c:pt idx="175">
                  <c:v>232.375</c:v>
                </c:pt>
                <c:pt idx="176">
                  <c:v>248</c:v>
                </c:pt>
                <c:pt idx="177">
                  <c:v>261.25</c:v>
                </c:pt>
                <c:pt idx="178">
                  <c:v>270</c:v>
                </c:pt>
                <c:pt idx="179">
                  <c:v>275.875</c:v>
                </c:pt>
                <c:pt idx="180">
                  <c:v>276.875</c:v>
                </c:pt>
                <c:pt idx="181">
                  <c:v>272.125</c:v>
                </c:pt>
                <c:pt idx="182">
                  <c:v>264.375</c:v>
                </c:pt>
                <c:pt idx="183">
                  <c:v>253.75</c:v>
                </c:pt>
                <c:pt idx="184">
                  <c:v>240.625</c:v>
                </c:pt>
                <c:pt idx="185">
                  <c:v>226.625</c:v>
                </c:pt>
                <c:pt idx="186">
                  <c:v>212.375</c:v>
                </c:pt>
                <c:pt idx="187">
                  <c:v>199</c:v>
                </c:pt>
                <c:pt idx="188">
                  <c:v>186</c:v>
                </c:pt>
                <c:pt idx="189">
                  <c:v>175.125</c:v>
                </c:pt>
                <c:pt idx="190">
                  <c:v>165</c:v>
                </c:pt>
                <c:pt idx="191">
                  <c:v>155.875</c:v>
                </c:pt>
                <c:pt idx="192">
                  <c:v>147.75</c:v>
                </c:pt>
                <c:pt idx="193">
                  <c:v>141.375</c:v>
                </c:pt>
                <c:pt idx="194">
                  <c:v>134.875</c:v>
                </c:pt>
                <c:pt idx="195">
                  <c:v>129.625</c:v>
                </c:pt>
                <c:pt idx="196">
                  <c:v>125.25</c:v>
                </c:pt>
                <c:pt idx="197">
                  <c:v>121</c:v>
                </c:pt>
                <c:pt idx="198">
                  <c:v>116.87499999999999</c:v>
                </c:pt>
                <c:pt idx="199">
                  <c:v>113.25</c:v>
                </c:pt>
                <c:pt idx="200">
                  <c:v>110</c:v>
                </c:pt>
                <c:pt idx="201">
                  <c:v>107.12499999999999</c:v>
                </c:pt>
                <c:pt idx="202">
                  <c:v>104.25</c:v>
                </c:pt>
                <c:pt idx="203">
                  <c:v>101.25</c:v>
                </c:pt>
                <c:pt idx="204">
                  <c:v>99.25</c:v>
                </c:pt>
                <c:pt idx="205">
                  <c:v>96.5</c:v>
                </c:pt>
                <c:pt idx="206">
                  <c:v>94.374999999999986</c:v>
                </c:pt>
                <c:pt idx="207">
                  <c:v>92.5</c:v>
                </c:pt>
                <c:pt idx="208">
                  <c:v>90.624999999999986</c:v>
                </c:pt>
                <c:pt idx="209">
                  <c:v>88.75</c:v>
                </c:pt>
                <c:pt idx="210">
                  <c:v>87.124999999999986</c:v>
                </c:pt>
                <c:pt idx="211">
                  <c:v>84.874999999999986</c:v>
                </c:pt>
                <c:pt idx="212">
                  <c:v>83.874999999999986</c:v>
                </c:pt>
                <c:pt idx="213">
                  <c:v>82</c:v>
                </c:pt>
                <c:pt idx="214">
                  <c:v>80.75</c:v>
                </c:pt>
                <c:pt idx="215">
                  <c:v>79.5</c:v>
                </c:pt>
                <c:pt idx="216">
                  <c:v>78.5</c:v>
                </c:pt>
                <c:pt idx="217">
                  <c:v>77.124999999999986</c:v>
                </c:pt>
                <c:pt idx="218">
                  <c:v>76.624999999999986</c:v>
                </c:pt>
                <c:pt idx="219">
                  <c:v>75.624999999999986</c:v>
                </c:pt>
                <c:pt idx="220">
                  <c:v>74.75</c:v>
                </c:pt>
                <c:pt idx="221">
                  <c:v>73.874999999999986</c:v>
                </c:pt>
                <c:pt idx="222">
                  <c:v>73.25</c:v>
                </c:pt>
                <c:pt idx="223">
                  <c:v>72.374999999999986</c:v>
                </c:pt>
                <c:pt idx="224">
                  <c:v>71.5</c:v>
                </c:pt>
                <c:pt idx="225">
                  <c:v>70.5</c:v>
                </c:pt>
                <c:pt idx="226">
                  <c:v>70.25</c:v>
                </c:pt>
                <c:pt idx="227">
                  <c:v>69.75</c:v>
                </c:pt>
                <c:pt idx="228">
                  <c:v>69</c:v>
                </c:pt>
                <c:pt idx="229">
                  <c:v>67.874999999999986</c:v>
                </c:pt>
                <c:pt idx="230">
                  <c:v>67.374999999999986</c:v>
                </c:pt>
                <c:pt idx="231">
                  <c:v>66.624999999999986</c:v>
                </c:pt>
                <c:pt idx="232">
                  <c:v>66.624999999999986</c:v>
                </c:pt>
                <c:pt idx="233">
                  <c:v>66</c:v>
                </c:pt>
                <c:pt idx="234">
                  <c:v>66.25</c:v>
                </c:pt>
                <c:pt idx="235">
                  <c:v>65.75</c:v>
                </c:pt>
                <c:pt idx="236">
                  <c:v>65.624999999999986</c:v>
                </c:pt>
                <c:pt idx="237">
                  <c:v>65.75</c:v>
                </c:pt>
                <c:pt idx="238">
                  <c:v>65.374999999999986</c:v>
                </c:pt>
                <c:pt idx="239">
                  <c:v>65.124999999999986</c:v>
                </c:pt>
                <c:pt idx="240">
                  <c:v>64.874999999999986</c:v>
                </c:pt>
                <c:pt idx="241">
                  <c:v>64.874999999999986</c:v>
                </c:pt>
                <c:pt idx="242">
                  <c:v>64.374999999999986</c:v>
                </c:pt>
                <c:pt idx="243">
                  <c:v>64.624999999999986</c:v>
                </c:pt>
                <c:pt idx="244">
                  <c:v>64.25</c:v>
                </c:pt>
                <c:pt idx="245">
                  <c:v>64.75</c:v>
                </c:pt>
                <c:pt idx="246">
                  <c:v>64.5</c:v>
                </c:pt>
                <c:pt idx="247">
                  <c:v>64.124999999999986</c:v>
                </c:pt>
                <c:pt idx="248">
                  <c:v>64.25</c:v>
                </c:pt>
                <c:pt idx="249">
                  <c:v>64.124999999999986</c:v>
                </c:pt>
                <c:pt idx="250">
                  <c:v>64.624999999999986</c:v>
                </c:pt>
                <c:pt idx="251">
                  <c:v>64.25</c:v>
                </c:pt>
                <c:pt idx="252">
                  <c:v>64</c:v>
                </c:pt>
                <c:pt idx="253">
                  <c:v>64.5</c:v>
                </c:pt>
                <c:pt idx="254">
                  <c:v>63.875</c:v>
                </c:pt>
                <c:pt idx="255">
                  <c:v>63.625000000000114</c:v>
                </c:pt>
                <c:pt idx="256">
                  <c:v>63.75</c:v>
                </c:pt>
                <c:pt idx="257">
                  <c:v>63.375</c:v>
                </c:pt>
                <c:pt idx="258">
                  <c:v>63.125000000000114</c:v>
                </c:pt>
                <c:pt idx="259">
                  <c:v>62.75</c:v>
                </c:pt>
                <c:pt idx="260">
                  <c:v>62.625000000000114</c:v>
                </c:pt>
                <c:pt idx="261">
                  <c:v>62.125000000000114</c:v>
                </c:pt>
                <c:pt idx="262">
                  <c:v>61.625000000000114</c:v>
                </c:pt>
                <c:pt idx="263">
                  <c:v>61.25</c:v>
                </c:pt>
                <c:pt idx="264">
                  <c:v>61.125000000000114</c:v>
                </c:pt>
                <c:pt idx="265">
                  <c:v>60.5</c:v>
                </c:pt>
                <c:pt idx="266">
                  <c:v>60.25</c:v>
                </c:pt>
                <c:pt idx="267">
                  <c:v>59.5</c:v>
                </c:pt>
                <c:pt idx="268">
                  <c:v>59.75</c:v>
                </c:pt>
                <c:pt idx="269">
                  <c:v>59.625000000000114</c:v>
                </c:pt>
                <c:pt idx="270">
                  <c:v>58.5</c:v>
                </c:pt>
                <c:pt idx="271">
                  <c:v>58.625000000000114</c:v>
                </c:pt>
                <c:pt idx="272">
                  <c:v>58.375</c:v>
                </c:pt>
                <c:pt idx="273">
                  <c:v>58.125000000000114</c:v>
                </c:pt>
                <c:pt idx="274">
                  <c:v>57.625000000000114</c:v>
                </c:pt>
                <c:pt idx="275">
                  <c:v>57.375</c:v>
                </c:pt>
                <c:pt idx="276">
                  <c:v>56.875</c:v>
                </c:pt>
                <c:pt idx="277">
                  <c:v>56.375</c:v>
                </c:pt>
                <c:pt idx="278">
                  <c:v>56.25</c:v>
                </c:pt>
                <c:pt idx="279">
                  <c:v>55.625000000000114</c:v>
                </c:pt>
                <c:pt idx="280">
                  <c:v>55.5</c:v>
                </c:pt>
                <c:pt idx="281">
                  <c:v>55.125000000000114</c:v>
                </c:pt>
                <c:pt idx="282">
                  <c:v>55</c:v>
                </c:pt>
                <c:pt idx="283">
                  <c:v>54.75</c:v>
                </c:pt>
                <c:pt idx="284">
                  <c:v>54.75</c:v>
                </c:pt>
                <c:pt idx="285">
                  <c:v>54.5</c:v>
                </c:pt>
                <c:pt idx="286">
                  <c:v>53.875</c:v>
                </c:pt>
                <c:pt idx="287">
                  <c:v>54.125000000000114</c:v>
                </c:pt>
                <c:pt idx="288">
                  <c:v>53.875</c:v>
                </c:pt>
                <c:pt idx="289">
                  <c:v>53.75</c:v>
                </c:pt>
                <c:pt idx="290">
                  <c:v>53.75</c:v>
                </c:pt>
                <c:pt idx="291">
                  <c:v>54.625000000000114</c:v>
                </c:pt>
                <c:pt idx="292">
                  <c:v>54.75</c:v>
                </c:pt>
                <c:pt idx="293">
                  <c:v>55</c:v>
                </c:pt>
                <c:pt idx="294">
                  <c:v>54.75</c:v>
                </c:pt>
                <c:pt idx="295">
                  <c:v>55</c:v>
                </c:pt>
                <c:pt idx="296">
                  <c:v>54.75</c:v>
                </c:pt>
                <c:pt idx="297">
                  <c:v>54.875</c:v>
                </c:pt>
                <c:pt idx="298">
                  <c:v>54.25</c:v>
                </c:pt>
                <c:pt idx="299">
                  <c:v>54.625000000000114</c:v>
                </c:pt>
                <c:pt idx="300">
                  <c:v>54.5</c:v>
                </c:pt>
                <c:pt idx="301">
                  <c:v>54.875</c:v>
                </c:pt>
                <c:pt idx="302">
                  <c:v>55</c:v>
                </c:pt>
                <c:pt idx="303">
                  <c:v>56.5</c:v>
                </c:pt>
                <c:pt idx="304">
                  <c:v>57.125000000000114</c:v>
                </c:pt>
                <c:pt idx="305">
                  <c:v>59.5</c:v>
                </c:pt>
                <c:pt idx="306">
                  <c:v>61.75</c:v>
                </c:pt>
                <c:pt idx="307">
                  <c:v>65.5</c:v>
                </c:pt>
                <c:pt idx="308">
                  <c:v>70.874999999999986</c:v>
                </c:pt>
                <c:pt idx="309">
                  <c:v>78.124999999999986</c:v>
                </c:pt>
                <c:pt idx="310">
                  <c:v>86.624999999999986</c:v>
                </c:pt>
                <c:pt idx="311">
                  <c:v>97.874999999999986</c:v>
                </c:pt>
                <c:pt idx="312">
                  <c:v>110.25</c:v>
                </c:pt>
                <c:pt idx="313">
                  <c:v>124.12499999999999</c:v>
                </c:pt>
                <c:pt idx="314">
                  <c:v>137.75</c:v>
                </c:pt>
                <c:pt idx="315">
                  <c:v>151.125</c:v>
                </c:pt>
                <c:pt idx="316">
                  <c:v>163.875</c:v>
                </c:pt>
                <c:pt idx="317">
                  <c:v>176</c:v>
                </c:pt>
                <c:pt idx="318">
                  <c:v>186.625</c:v>
                </c:pt>
                <c:pt idx="319">
                  <c:v>194.875</c:v>
                </c:pt>
                <c:pt idx="320">
                  <c:v>201.75</c:v>
                </c:pt>
                <c:pt idx="321">
                  <c:v>207.375</c:v>
                </c:pt>
                <c:pt idx="322">
                  <c:v>210.875</c:v>
                </c:pt>
                <c:pt idx="323">
                  <c:v>212.875</c:v>
                </c:pt>
                <c:pt idx="324">
                  <c:v>213.875</c:v>
                </c:pt>
                <c:pt idx="325">
                  <c:v>213.5</c:v>
                </c:pt>
                <c:pt idx="326">
                  <c:v>212.5</c:v>
                </c:pt>
                <c:pt idx="327">
                  <c:v>210.5</c:v>
                </c:pt>
                <c:pt idx="328">
                  <c:v>208.5</c:v>
                </c:pt>
                <c:pt idx="329">
                  <c:v>204.75</c:v>
                </c:pt>
                <c:pt idx="330">
                  <c:v>201.875</c:v>
                </c:pt>
                <c:pt idx="331">
                  <c:v>197.375</c:v>
                </c:pt>
                <c:pt idx="332">
                  <c:v>192.625</c:v>
                </c:pt>
                <c:pt idx="333">
                  <c:v>188</c:v>
                </c:pt>
                <c:pt idx="334">
                  <c:v>183.25</c:v>
                </c:pt>
                <c:pt idx="335">
                  <c:v>177.75</c:v>
                </c:pt>
                <c:pt idx="336">
                  <c:v>172.75</c:v>
                </c:pt>
                <c:pt idx="337">
                  <c:v>167.5</c:v>
                </c:pt>
                <c:pt idx="338">
                  <c:v>163</c:v>
                </c:pt>
                <c:pt idx="339">
                  <c:v>159.5</c:v>
                </c:pt>
                <c:pt idx="340">
                  <c:v>155.5</c:v>
                </c:pt>
                <c:pt idx="341">
                  <c:v>151.625</c:v>
                </c:pt>
                <c:pt idx="342">
                  <c:v>147.75</c:v>
                </c:pt>
                <c:pt idx="343">
                  <c:v>143.75</c:v>
                </c:pt>
                <c:pt idx="344">
                  <c:v>140</c:v>
                </c:pt>
                <c:pt idx="345">
                  <c:v>136.5</c:v>
                </c:pt>
                <c:pt idx="346">
                  <c:v>132.75</c:v>
                </c:pt>
                <c:pt idx="347">
                  <c:v>129.5</c:v>
                </c:pt>
                <c:pt idx="348">
                  <c:v>126.37499999999999</c:v>
                </c:pt>
                <c:pt idx="349">
                  <c:v>123.75</c:v>
                </c:pt>
                <c:pt idx="350">
                  <c:v>120.37499999999999</c:v>
                </c:pt>
                <c:pt idx="351">
                  <c:v>117.87499999999999</c:v>
                </c:pt>
                <c:pt idx="352">
                  <c:v>115.62499999999999</c:v>
                </c:pt>
                <c:pt idx="353">
                  <c:v>112.62499999999999</c:v>
                </c:pt>
                <c:pt idx="354">
                  <c:v>110.5</c:v>
                </c:pt>
                <c:pt idx="355">
                  <c:v>108.25</c:v>
                </c:pt>
                <c:pt idx="356">
                  <c:v>106.25</c:v>
                </c:pt>
                <c:pt idx="357">
                  <c:v>104.25</c:v>
                </c:pt>
                <c:pt idx="358">
                  <c:v>101.62499999999999</c:v>
                </c:pt>
                <c:pt idx="359">
                  <c:v>99.874999999999986</c:v>
                </c:pt>
                <c:pt idx="360">
                  <c:v>97.874999999999986</c:v>
                </c:pt>
                <c:pt idx="361">
                  <c:v>96.5</c:v>
                </c:pt>
                <c:pt idx="362">
                  <c:v>95.25</c:v>
                </c:pt>
                <c:pt idx="363">
                  <c:v>93.124999999999986</c:v>
                </c:pt>
                <c:pt idx="364">
                  <c:v>91.5</c:v>
                </c:pt>
                <c:pt idx="365">
                  <c:v>90.25</c:v>
                </c:pt>
                <c:pt idx="366">
                  <c:v>88.75</c:v>
                </c:pt>
                <c:pt idx="367">
                  <c:v>87.75</c:v>
                </c:pt>
                <c:pt idx="368">
                  <c:v>86.5</c:v>
                </c:pt>
                <c:pt idx="369">
                  <c:v>85.25</c:v>
                </c:pt>
                <c:pt idx="370">
                  <c:v>84.374999999999986</c:v>
                </c:pt>
                <c:pt idx="371">
                  <c:v>83.25</c:v>
                </c:pt>
                <c:pt idx="372">
                  <c:v>82.124999999999986</c:v>
                </c:pt>
                <c:pt idx="373">
                  <c:v>81.25</c:v>
                </c:pt>
                <c:pt idx="374">
                  <c:v>80.624999999999986</c:v>
                </c:pt>
                <c:pt idx="375">
                  <c:v>80</c:v>
                </c:pt>
                <c:pt idx="376">
                  <c:v>79.124999999999986</c:v>
                </c:pt>
                <c:pt idx="377">
                  <c:v>78.624999999999986</c:v>
                </c:pt>
                <c:pt idx="378">
                  <c:v>78</c:v>
                </c:pt>
                <c:pt idx="379">
                  <c:v>77</c:v>
                </c:pt>
                <c:pt idx="380">
                  <c:v>77</c:v>
                </c:pt>
                <c:pt idx="381">
                  <c:v>76.25</c:v>
                </c:pt>
                <c:pt idx="382">
                  <c:v>75.874999999999986</c:v>
                </c:pt>
                <c:pt idx="383">
                  <c:v>75.374999999999986</c:v>
                </c:pt>
                <c:pt idx="384">
                  <c:v>75</c:v>
                </c:pt>
                <c:pt idx="385">
                  <c:v>74.25</c:v>
                </c:pt>
                <c:pt idx="386">
                  <c:v>74</c:v>
                </c:pt>
                <c:pt idx="387">
                  <c:v>73.25</c:v>
                </c:pt>
                <c:pt idx="388">
                  <c:v>72.624999999999986</c:v>
                </c:pt>
                <c:pt idx="389">
                  <c:v>71.75</c:v>
                </c:pt>
                <c:pt idx="390">
                  <c:v>71.624999999999986</c:v>
                </c:pt>
                <c:pt idx="391">
                  <c:v>70.874999999999986</c:v>
                </c:pt>
                <c:pt idx="392">
                  <c:v>70</c:v>
                </c:pt>
                <c:pt idx="393">
                  <c:v>69.624999999999986</c:v>
                </c:pt>
                <c:pt idx="394">
                  <c:v>69.374999999999986</c:v>
                </c:pt>
                <c:pt idx="395">
                  <c:v>68.624999999999986</c:v>
                </c:pt>
                <c:pt idx="396">
                  <c:v>67.874999999999986</c:v>
                </c:pt>
                <c:pt idx="397">
                  <c:v>68</c:v>
                </c:pt>
                <c:pt idx="398">
                  <c:v>67.5</c:v>
                </c:pt>
                <c:pt idx="399">
                  <c:v>66.874999999999986</c:v>
                </c:pt>
                <c:pt idx="400">
                  <c:v>66.374999999999986</c:v>
                </c:pt>
                <c:pt idx="401">
                  <c:v>65.75</c:v>
                </c:pt>
                <c:pt idx="402">
                  <c:v>65</c:v>
                </c:pt>
                <c:pt idx="403">
                  <c:v>64.624999999999986</c:v>
                </c:pt>
                <c:pt idx="404">
                  <c:v>63.375</c:v>
                </c:pt>
                <c:pt idx="405">
                  <c:v>63.125000000000114</c:v>
                </c:pt>
                <c:pt idx="406">
                  <c:v>63</c:v>
                </c:pt>
                <c:pt idx="407">
                  <c:v>62</c:v>
                </c:pt>
                <c:pt idx="408">
                  <c:v>61.875</c:v>
                </c:pt>
                <c:pt idx="409">
                  <c:v>61.125000000000114</c:v>
                </c:pt>
                <c:pt idx="410">
                  <c:v>60.375</c:v>
                </c:pt>
                <c:pt idx="411">
                  <c:v>59.75</c:v>
                </c:pt>
                <c:pt idx="412">
                  <c:v>59.5</c:v>
                </c:pt>
                <c:pt idx="413">
                  <c:v>58.625000000000114</c:v>
                </c:pt>
                <c:pt idx="414">
                  <c:v>57.875</c:v>
                </c:pt>
                <c:pt idx="415">
                  <c:v>57.5</c:v>
                </c:pt>
                <c:pt idx="416">
                  <c:v>57.25</c:v>
                </c:pt>
                <c:pt idx="417">
                  <c:v>56.875</c:v>
                </c:pt>
                <c:pt idx="418">
                  <c:v>56.125000000000114</c:v>
                </c:pt>
                <c:pt idx="419">
                  <c:v>56.125000000000114</c:v>
                </c:pt>
                <c:pt idx="420">
                  <c:v>55.25</c:v>
                </c:pt>
                <c:pt idx="421">
                  <c:v>54.875</c:v>
                </c:pt>
                <c:pt idx="422">
                  <c:v>54.375</c:v>
                </c:pt>
                <c:pt idx="423">
                  <c:v>54.25</c:v>
                </c:pt>
                <c:pt idx="424">
                  <c:v>53.875</c:v>
                </c:pt>
                <c:pt idx="425">
                  <c:v>52.875</c:v>
                </c:pt>
                <c:pt idx="426">
                  <c:v>53</c:v>
                </c:pt>
                <c:pt idx="427">
                  <c:v>51.875</c:v>
                </c:pt>
                <c:pt idx="428">
                  <c:v>51.625000000000114</c:v>
                </c:pt>
                <c:pt idx="429">
                  <c:v>51</c:v>
                </c:pt>
                <c:pt idx="430">
                  <c:v>50.625000000000114</c:v>
                </c:pt>
                <c:pt idx="431">
                  <c:v>50.375</c:v>
                </c:pt>
                <c:pt idx="432">
                  <c:v>49.75</c:v>
                </c:pt>
                <c:pt idx="433">
                  <c:v>48.75</c:v>
                </c:pt>
                <c:pt idx="434">
                  <c:v>48.875</c:v>
                </c:pt>
                <c:pt idx="435">
                  <c:v>48.375</c:v>
                </c:pt>
                <c:pt idx="436">
                  <c:v>47.5</c:v>
                </c:pt>
                <c:pt idx="437">
                  <c:v>47.125000000000114</c:v>
                </c:pt>
                <c:pt idx="438">
                  <c:v>46.5</c:v>
                </c:pt>
                <c:pt idx="439">
                  <c:v>45.875</c:v>
                </c:pt>
                <c:pt idx="440">
                  <c:v>45.75</c:v>
                </c:pt>
                <c:pt idx="441">
                  <c:v>45.25</c:v>
                </c:pt>
                <c:pt idx="442">
                  <c:v>45.125000000000114</c:v>
                </c:pt>
                <c:pt idx="443">
                  <c:v>44</c:v>
                </c:pt>
                <c:pt idx="444">
                  <c:v>43.375</c:v>
                </c:pt>
                <c:pt idx="445">
                  <c:v>43.625000000000114</c:v>
                </c:pt>
                <c:pt idx="446">
                  <c:v>43.125000000000114</c:v>
                </c:pt>
                <c:pt idx="447">
                  <c:v>42.5</c:v>
                </c:pt>
                <c:pt idx="448">
                  <c:v>42.25</c:v>
                </c:pt>
                <c:pt idx="449">
                  <c:v>42.125000000000114</c:v>
                </c:pt>
                <c:pt idx="450">
                  <c:v>41.75</c:v>
                </c:pt>
                <c:pt idx="451">
                  <c:v>41</c:v>
                </c:pt>
                <c:pt idx="452">
                  <c:v>41.125000000000114</c:v>
                </c:pt>
                <c:pt idx="453">
                  <c:v>40.25</c:v>
                </c:pt>
                <c:pt idx="454">
                  <c:v>40</c:v>
                </c:pt>
                <c:pt idx="455">
                  <c:v>39.375</c:v>
                </c:pt>
                <c:pt idx="456">
                  <c:v>39</c:v>
                </c:pt>
                <c:pt idx="457">
                  <c:v>38.75</c:v>
                </c:pt>
                <c:pt idx="458">
                  <c:v>38.625000000000114</c:v>
                </c:pt>
                <c:pt idx="459">
                  <c:v>38</c:v>
                </c:pt>
                <c:pt idx="460">
                  <c:v>38</c:v>
                </c:pt>
                <c:pt idx="461">
                  <c:v>37.5</c:v>
                </c:pt>
                <c:pt idx="462">
                  <c:v>37.25</c:v>
                </c:pt>
                <c:pt idx="463">
                  <c:v>37.125000000000114</c:v>
                </c:pt>
                <c:pt idx="464">
                  <c:v>36.875</c:v>
                </c:pt>
                <c:pt idx="465">
                  <c:v>36.5</c:v>
                </c:pt>
                <c:pt idx="466">
                  <c:v>36.25</c:v>
                </c:pt>
                <c:pt idx="467">
                  <c:v>36.5</c:v>
                </c:pt>
                <c:pt idx="468">
                  <c:v>35.75</c:v>
                </c:pt>
                <c:pt idx="469">
                  <c:v>36</c:v>
                </c:pt>
                <c:pt idx="470">
                  <c:v>36.5</c:v>
                </c:pt>
                <c:pt idx="471">
                  <c:v>36</c:v>
                </c:pt>
                <c:pt idx="472">
                  <c:v>35.75</c:v>
                </c:pt>
                <c:pt idx="473">
                  <c:v>36</c:v>
                </c:pt>
                <c:pt idx="474">
                  <c:v>35.75</c:v>
                </c:pt>
                <c:pt idx="475">
                  <c:v>35.5</c:v>
                </c:pt>
                <c:pt idx="476">
                  <c:v>35.25</c:v>
                </c:pt>
                <c:pt idx="477">
                  <c:v>35.25</c:v>
                </c:pt>
                <c:pt idx="478">
                  <c:v>35.25</c:v>
                </c:pt>
                <c:pt idx="479">
                  <c:v>35.75</c:v>
                </c:pt>
                <c:pt idx="480">
                  <c:v>36</c:v>
                </c:pt>
                <c:pt idx="481">
                  <c:v>36</c:v>
                </c:pt>
                <c:pt idx="482">
                  <c:v>37</c:v>
                </c:pt>
                <c:pt idx="483">
                  <c:v>37.75</c:v>
                </c:pt>
                <c:pt idx="484">
                  <c:v>38.5</c:v>
                </c:pt>
                <c:pt idx="485">
                  <c:v>39.875</c:v>
                </c:pt>
                <c:pt idx="486">
                  <c:v>41.75</c:v>
                </c:pt>
                <c:pt idx="487">
                  <c:v>44.5</c:v>
                </c:pt>
                <c:pt idx="488">
                  <c:v>47.5</c:v>
                </c:pt>
                <c:pt idx="489">
                  <c:v>51.625000000000114</c:v>
                </c:pt>
                <c:pt idx="490">
                  <c:v>56.875</c:v>
                </c:pt>
                <c:pt idx="491">
                  <c:v>63</c:v>
                </c:pt>
                <c:pt idx="492">
                  <c:v>71</c:v>
                </c:pt>
                <c:pt idx="493">
                  <c:v>80.374999999999986</c:v>
                </c:pt>
                <c:pt idx="494">
                  <c:v>90.5</c:v>
                </c:pt>
                <c:pt idx="495">
                  <c:v>101.25</c:v>
                </c:pt>
                <c:pt idx="496">
                  <c:v>113.62499999999999</c:v>
                </c:pt>
                <c:pt idx="497">
                  <c:v>125.12499999999999</c:v>
                </c:pt>
                <c:pt idx="498">
                  <c:v>136.125</c:v>
                </c:pt>
                <c:pt idx="499">
                  <c:v>146.375</c:v>
                </c:pt>
                <c:pt idx="500">
                  <c:v>154.375</c:v>
                </c:pt>
                <c:pt idx="501">
                  <c:v>161.375</c:v>
                </c:pt>
                <c:pt idx="502">
                  <c:v>165.75</c:v>
                </c:pt>
                <c:pt idx="503">
                  <c:v>167.875</c:v>
                </c:pt>
                <c:pt idx="504">
                  <c:v>168</c:v>
                </c:pt>
                <c:pt idx="505">
                  <c:v>166.625</c:v>
                </c:pt>
                <c:pt idx="506">
                  <c:v>163.375</c:v>
                </c:pt>
                <c:pt idx="507">
                  <c:v>159.625</c:v>
                </c:pt>
                <c:pt idx="508">
                  <c:v>155.375</c:v>
                </c:pt>
                <c:pt idx="509">
                  <c:v>150.25</c:v>
                </c:pt>
                <c:pt idx="510">
                  <c:v>145.875</c:v>
                </c:pt>
                <c:pt idx="511">
                  <c:v>140.75</c:v>
                </c:pt>
                <c:pt idx="512">
                  <c:v>136</c:v>
                </c:pt>
                <c:pt idx="513">
                  <c:v>131.25</c:v>
                </c:pt>
                <c:pt idx="514">
                  <c:v>127.87499999999999</c:v>
                </c:pt>
                <c:pt idx="515">
                  <c:v>123.5</c:v>
                </c:pt>
                <c:pt idx="516">
                  <c:v>120</c:v>
                </c:pt>
                <c:pt idx="517">
                  <c:v>117.37499999999999</c:v>
                </c:pt>
                <c:pt idx="518">
                  <c:v>113.87499999999999</c:v>
                </c:pt>
                <c:pt idx="519">
                  <c:v>111.37499999999999</c:v>
                </c:pt>
                <c:pt idx="520">
                  <c:v>109.87499999999999</c:v>
                </c:pt>
                <c:pt idx="521">
                  <c:v>108</c:v>
                </c:pt>
                <c:pt idx="522">
                  <c:v>106.12499999999999</c:v>
                </c:pt>
                <c:pt idx="523">
                  <c:v>104.87499999999999</c:v>
                </c:pt>
                <c:pt idx="524">
                  <c:v>103.5</c:v>
                </c:pt>
                <c:pt idx="525">
                  <c:v>102.12499999999999</c:v>
                </c:pt>
                <c:pt idx="526">
                  <c:v>101.37499999999999</c:v>
                </c:pt>
                <c:pt idx="527">
                  <c:v>100.5</c:v>
                </c:pt>
                <c:pt idx="528">
                  <c:v>99.5</c:v>
                </c:pt>
                <c:pt idx="529">
                  <c:v>99.25</c:v>
                </c:pt>
                <c:pt idx="530">
                  <c:v>98.624999999999986</c:v>
                </c:pt>
                <c:pt idx="531">
                  <c:v>97.374999999999986</c:v>
                </c:pt>
                <c:pt idx="532">
                  <c:v>97.124999999999986</c:v>
                </c:pt>
                <c:pt idx="533">
                  <c:v>96.624999999999986</c:v>
                </c:pt>
                <c:pt idx="534">
                  <c:v>96.124999999999986</c:v>
                </c:pt>
                <c:pt idx="535">
                  <c:v>96.124999999999986</c:v>
                </c:pt>
                <c:pt idx="536">
                  <c:v>95.874999999999986</c:v>
                </c:pt>
                <c:pt idx="537">
                  <c:v>95.25</c:v>
                </c:pt>
                <c:pt idx="538">
                  <c:v>94.5</c:v>
                </c:pt>
                <c:pt idx="539">
                  <c:v>94</c:v>
                </c:pt>
                <c:pt idx="540">
                  <c:v>93.624999999999986</c:v>
                </c:pt>
                <c:pt idx="541">
                  <c:v>93</c:v>
                </c:pt>
                <c:pt idx="542">
                  <c:v>92.624999999999986</c:v>
                </c:pt>
                <c:pt idx="543">
                  <c:v>92.624999999999986</c:v>
                </c:pt>
                <c:pt idx="544">
                  <c:v>92.5</c:v>
                </c:pt>
                <c:pt idx="545">
                  <c:v>92.124999999999986</c:v>
                </c:pt>
                <c:pt idx="546">
                  <c:v>91.5</c:v>
                </c:pt>
                <c:pt idx="547">
                  <c:v>91.75</c:v>
                </c:pt>
                <c:pt idx="548">
                  <c:v>91.374999999999986</c:v>
                </c:pt>
                <c:pt idx="549">
                  <c:v>90.75</c:v>
                </c:pt>
                <c:pt idx="550">
                  <c:v>89.874999999999986</c:v>
                </c:pt>
                <c:pt idx="551">
                  <c:v>89.374999999999986</c:v>
                </c:pt>
                <c:pt idx="552">
                  <c:v>89.75</c:v>
                </c:pt>
                <c:pt idx="553">
                  <c:v>88.874999999999986</c:v>
                </c:pt>
                <c:pt idx="554">
                  <c:v>88</c:v>
                </c:pt>
                <c:pt idx="555">
                  <c:v>87.874999999999986</c:v>
                </c:pt>
                <c:pt idx="556">
                  <c:v>87.5</c:v>
                </c:pt>
                <c:pt idx="557">
                  <c:v>87.75</c:v>
                </c:pt>
                <c:pt idx="558">
                  <c:v>87.624999999999986</c:v>
                </c:pt>
                <c:pt idx="559">
                  <c:v>87.124999999999986</c:v>
                </c:pt>
                <c:pt idx="560">
                  <c:v>86.374999999999986</c:v>
                </c:pt>
                <c:pt idx="561">
                  <c:v>86</c:v>
                </c:pt>
                <c:pt idx="562">
                  <c:v>85.75</c:v>
                </c:pt>
                <c:pt idx="563">
                  <c:v>85.75</c:v>
                </c:pt>
                <c:pt idx="564">
                  <c:v>85.25</c:v>
                </c:pt>
                <c:pt idx="565">
                  <c:v>85.25</c:v>
                </c:pt>
                <c:pt idx="566">
                  <c:v>85.124999999999986</c:v>
                </c:pt>
                <c:pt idx="567">
                  <c:v>84.624999999999986</c:v>
                </c:pt>
                <c:pt idx="568">
                  <c:v>84.374999999999986</c:v>
                </c:pt>
                <c:pt idx="569">
                  <c:v>84.5</c:v>
                </c:pt>
                <c:pt idx="570">
                  <c:v>84.124999999999986</c:v>
                </c:pt>
                <c:pt idx="571">
                  <c:v>84</c:v>
                </c:pt>
                <c:pt idx="572">
                  <c:v>84</c:v>
                </c:pt>
                <c:pt idx="573">
                  <c:v>83.25</c:v>
                </c:pt>
                <c:pt idx="574">
                  <c:v>83.124999999999986</c:v>
                </c:pt>
                <c:pt idx="575">
                  <c:v>82.874999999999986</c:v>
                </c:pt>
                <c:pt idx="576">
                  <c:v>82.124999999999986</c:v>
                </c:pt>
                <c:pt idx="577">
                  <c:v>81.5</c:v>
                </c:pt>
                <c:pt idx="578">
                  <c:v>81.5</c:v>
                </c:pt>
                <c:pt idx="579">
                  <c:v>81.75</c:v>
                </c:pt>
                <c:pt idx="580">
                  <c:v>81.25</c:v>
                </c:pt>
                <c:pt idx="581">
                  <c:v>81</c:v>
                </c:pt>
                <c:pt idx="582">
                  <c:v>81.25</c:v>
                </c:pt>
                <c:pt idx="583">
                  <c:v>81</c:v>
                </c:pt>
                <c:pt idx="584">
                  <c:v>80.75</c:v>
                </c:pt>
                <c:pt idx="585">
                  <c:v>80.124999999999986</c:v>
                </c:pt>
                <c:pt idx="586">
                  <c:v>80</c:v>
                </c:pt>
                <c:pt idx="587">
                  <c:v>79.5</c:v>
                </c:pt>
                <c:pt idx="588">
                  <c:v>79.25</c:v>
                </c:pt>
                <c:pt idx="589">
                  <c:v>79.124999999999986</c:v>
                </c:pt>
                <c:pt idx="590">
                  <c:v>79</c:v>
                </c:pt>
                <c:pt idx="591">
                  <c:v>78.874999999999986</c:v>
                </c:pt>
                <c:pt idx="592">
                  <c:v>78.624999999999986</c:v>
                </c:pt>
                <c:pt idx="593">
                  <c:v>78.25</c:v>
                </c:pt>
                <c:pt idx="594">
                  <c:v>78.124999999999986</c:v>
                </c:pt>
                <c:pt idx="595">
                  <c:v>78</c:v>
                </c:pt>
                <c:pt idx="596">
                  <c:v>77.5</c:v>
                </c:pt>
                <c:pt idx="597">
                  <c:v>77.374999999999986</c:v>
                </c:pt>
                <c:pt idx="598">
                  <c:v>76.374999999999986</c:v>
                </c:pt>
                <c:pt idx="599">
                  <c:v>76.25</c:v>
                </c:pt>
                <c:pt idx="600">
                  <c:v>76.124999999999986</c:v>
                </c:pt>
                <c:pt idx="601">
                  <c:v>75.5</c:v>
                </c:pt>
                <c:pt idx="602">
                  <c:v>75.124999999999986</c:v>
                </c:pt>
                <c:pt idx="603">
                  <c:v>75.124999999999986</c:v>
                </c:pt>
                <c:pt idx="604">
                  <c:v>74.624999999999986</c:v>
                </c:pt>
                <c:pt idx="605">
                  <c:v>74.75</c:v>
                </c:pt>
                <c:pt idx="606">
                  <c:v>74.25</c:v>
                </c:pt>
                <c:pt idx="607">
                  <c:v>74.374999999999986</c:v>
                </c:pt>
                <c:pt idx="608">
                  <c:v>73.75</c:v>
                </c:pt>
                <c:pt idx="609">
                  <c:v>73.75</c:v>
                </c:pt>
                <c:pt idx="610">
                  <c:v>73.25</c:v>
                </c:pt>
                <c:pt idx="611">
                  <c:v>73</c:v>
                </c:pt>
                <c:pt idx="612">
                  <c:v>72.5</c:v>
                </c:pt>
                <c:pt idx="613">
                  <c:v>72.25</c:v>
                </c:pt>
                <c:pt idx="614">
                  <c:v>72.5</c:v>
                </c:pt>
                <c:pt idx="615">
                  <c:v>71.75</c:v>
                </c:pt>
                <c:pt idx="616">
                  <c:v>71.374999999999986</c:v>
                </c:pt>
                <c:pt idx="617">
                  <c:v>70.874999999999986</c:v>
                </c:pt>
                <c:pt idx="618">
                  <c:v>70.624999999999986</c:v>
                </c:pt>
                <c:pt idx="619">
                  <c:v>70.25</c:v>
                </c:pt>
                <c:pt idx="620">
                  <c:v>69.874999999999986</c:v>
                </c:pt>
                <c:pt idx="621">
                  <c:v>69.624999999999986</c:v>
                </c:pt>
                <c:pt idx="622">
                  <c:v>69.5</c:v>
                </c:pt>
                <c:pt idx="623">
                  <c:v>69.5</c:v>
                </c:pt>
                <c:pt idx="624">
                  <c:v>69.25</c:v>
                </c:pt>
                <c:pt idx="625">
                  <c:v>69.5</c:v>
                </c:pt>
                <c:pt idx="626">
                  <c:v>69.124999999999986</c:v>
                </c:pt>
                <c:pt idx="627">
                  <c:v>68.75</c:v>
                </c:pt>
                <c:pt idx="628">
                  <c:v>68.5</c:v>
                </c:pt>
                <c:pt idx="629">
                  <c:v>68</c:v>
                </c:pt>
                <c:pt idx="630">
                  <c:v>68.25</c:v>
                </c:pt>
                <c:pt idx="631">
                  <c:v>68.25</c:v>
                </c:pt>
                <c:pt idx="632">
                  <c:v>68</c:v>
                </c:pt>
                <c:pt idx="633">
                  <c:v>67.624999999999986</c:v>
                </c:pt>
                <c:pt idx="634">
                  <c:v>67.25</c:v>
                </c:pt>
                <c:pt idx="635">
                  <c:v>67.25</c:v>
                </c:pt>
                <c:pt idx="636">
                  <c:v>66.374999999999986</c:v>
                </c:pt>
                <c:pt idx="637">
                  <c:v>65.874999999999986</c:v>
                </c:pt>
                <c:pt idx="638">
                  <c:v>66</c:v>
                </c:pt>
                <c:pt idx="639">
                  <c:v>65</c:v>
                </c:pt>
                <c:pt idx="640">
                  <c:v>65.25</c:v>
                </c:pt>
                <c:pt idx="641">
                  <c:v>64.874999999999986</c:v>
                </c:pt>
                <c:pt idx="642">
                  <c:v>64.25</c:v>
                </c:pt>
                <c:pt idx="643">
                  <c:v>63.875</c:v>
                </c:pt>
                <c:pt idx="644">
                  <c:v>63.125000000000114</c:v>
                </c:pt>
                <c:pt idx="645">
                  <c:v>62.625000000000114</c:v>
                </c:pt>
                <c:pt idx="646">
                  <c:v>63.125000000000114</c:v>
                </c:pt>
                <c:pt idx="647">
                  <c:v>62.75</c:v>
                </c:pt>
                <c:pt idx="648">
                  <c:v>62.125000000000114</c:v>
                </c:pt>
                <c:pt idx="649">
                  <c:v>61.375</c:v>
                </c:pt>
                <c:pt idx="650">
                  <c:v>60.75</c:v>
                </c:pt>
                <c:pt idx="651">
                  <c:v>60.5</c:v>
                </c:pt>
                <c:pt idx="652">
                  <c:v>60</c:v>
                </c:pt>
                <c:pt idx="653">
                  <c:v>60.125000000000114</c:v>
                </c:pt>
                <c:pt idx="654">
                  <c:v>59.25</c:v>
                </c:pt>
                <c:pt idx="655">
                  <c:v>58.875</c:v>
                </c:pt>
                <c:pt idx="656">
                  <c:v>58</c:v>
                </c:pt>
                <c:pt idx="657">
                  <c:v>57.25</c:v>
                </c:pt>
                <c:pt idx="658">
                  <c:v>55.375</c:v>
                </c:pt>
                <c:pt idx="659">
                  <c:v>53.875</c:v>
                </c:pt>
                <c:pt idx="660">
                  <c:v>52.75</c:v>
                </c:pt>
                <c:pt idx="661">
                  <c:v>50.625000000000114</c:v>
                </c:pt>
                <c:pt idx="662">
                  <c:v>48.75</c:v>
                </c:pt>
                <c:pt idx="663">
                  <c:v>46.75</c:v>
                </c:pt>
                <c:pt idx="664">
                  <c:v>45.625000000000114</c:v>
                </c:pt>
                <c:pt idx="665">
                  <c:v>43.75</c:v>
                </c:pt>
                <c:pt idx="666">
                  <c:v>41.625000000000114</c:v>
                </c:pt>
                <c:pt idx="667">
                  <c:v>40</c:v>
                </c:pt>
                <c:pt idx="668">
                  <c:v>38.25</c:v>
                </c:pt>
                <c:pt idx="669">
                  <c:v>36.625000000000114</c:v>
                </c:pt>
                <c:pt idx="670">
                  <c:v>35</c:v>
                </c:pt>
                <c:pt idx="671">
                  <c:v>33.5</c:v>
                </c:pt>
                <c:pt idx="672">
                  <c:v>32.125000000000114</c:v>
                </c:pt>
                <c:pt idx="673">
                  <c:v>31</c:v>
                </c:pt>
                <c:pt idx="674">
                  <c:v>29.75</c:v>
                </c:pt>
                <c:pt idx="675">
                  <c:v>28.125</c:v>
                </c:pt>
                <c:pt idx="676">
                  <c:v>27.125</c:v>
                </c:pt>
                <c:pt idx="677">
                  <c:v>26.5</c:v>
                </c:pt>
                <c:pt idx="678">
                  <c:v>25.5</c:v>
                </c:pt>
                <c:pt idx="679">
                  <c:v>25</c:v>
                </c:pt>
                <c:pt idx="680">
                  <c:v>24</c:v>
                </c:pt>
                <c:pt idx="681">
                  <c:v>23.75</c:v>
                </c:pt>
                <c:pt idx="682">
                  <c:v>22.625</c:v>
                </c:pt>
                <c:pt idx="683">
                  <c:v>21.625</c:v>
                </c:pt>
                <c:pt idx="684">
                  <c:v>21.125</c:v>
                </c:pt>
                <c:pt idx="685">
                  <c:v>20.75</c:v>
                </c:pt>
                <c:pt idx="686">
                  <c:v>20.125</c:v>
                </c:pt>
                <c:pt idx="687">
                  <c:v>19.375</c:v>
                </c:pt>
                <c:pt idx="688">
                  <c:v>18.75</c:v>
                </c:pt>
                <c:pt idx="689">
                  <c:v>18.5</c:v>
                </c:pt>
                <c:pt idx="690">
                  <c:v>18.125</c:v>
                </c:pt>
                <c:pt idx="691">
                  <c:v>17.5</c:v>
                </c:pt>
                <c:pt idx="692">
                  <c:v>17.5</c:v>
                </c:pt>
                <c:pt idx="693">
                  <c:v>17</c:v>
                </c:pt>
                <c:pt idx="694">
                  <c:v>17</c:v>
                </c:pt>
                <c:pt idx="695">
                  <c:v>16.75</c:v>
                </c:pt>
                <c:pt idx="696">
                  <c:v>16.375</c:v>
                </c:pt>
                <c:pt idx="697">
                  <c:v>16.125</c:v>
                </c:pt>
                <c:pt idx="698">
                  <c:v>16</c:v>
                </c:pt>
                <c:pt idx="699">
                  <c:v>15.875000000000032</c:v>
                </c:pt>
                <c:pt idx="700">
                  <c:v>16.125</c:v>
                </c:pt>
                <c:pt idx="701">
                  <c:v>15.5</c:v>
                </c:pt>
                <c:pt idx="702">
                  <c:v>15.5</c:v>
                </c:pt>
                <c:pt idx="703">
                  <c:v>15.5</c:v>
                </c:pt>
                <c:pt idx="704">
                  <c:v>15.375000000000032</c:v>
                </c:pt>
                <c:pt idx="705">
                  <c:v>15.625</c:v>
                </c:pt>
                <c:pt idx="706">
                  <c:v>15.625</c:v>
                </c:pt>
                <c:pt idx="707">
                  <c:v>16.5</c:v>
                </c:pt>
                <c:pt idx="708">
                  <c:v>16.875</c:v>
                </c:pt>
                <c:pt idx="709">
                  <c:v>17.875</c:v>
                </c:pt>
                <c:pt idx="710">
                  <c:v>19.375</c:v>
                </c:pt>
                <c:pt idx="711">
                  <c:v>20.875</c:v>
                </c:pt>
                <c:pt idx="712">
                  <c:v>22.625</c:v>
                </c:pt>
                <c:pt idx="713">
                  <c:v>24.5</c:v>
                </c:pt>
                <c:pt idx="714">
                  <c:v>26.625</c:v>
                </c:pt>
                <c:pt idx="715">
                  <c:v>28.875</c:v>
                </c:pt>
                <c:pt idx="716">
                  <c:v>30.875</c:v>
                </c:pt>
                <c:pt idx="717">
                  <c:v>32.375</c:v>
                </c:pt>
                <c:pt idx="718">
                  <c:v>34.25</c:v>
                </c:pt>
                <c:pt idx="719">
                  <c:v>35.875</c:v>
                </c:pt>
                <c:pt idx="720">
                  <c:v>37.875</c:v>
                </c:pt>
                <c:pt idx="721">
                  <c:v>38.875</c:v>
                </c:pt>
                <c:pt idx="722">
                  <c:v>40.375</c:v>
                </c:pt>
                <c:pt idx="723">
                  <c:v>41.375</c:v>
                </c:pt>
                <c:pt idx="724">
                  <c:v>42.375</c:v>
                </c:pt>
                <c:pt idx="725">
                  <c:v>42.75</c:v>
                </c:pt>
                <c:pt idx="726">
                  <c:v>43.875</c:v>
                </c:pt>
                <c:pt idx="727">
                  <c:v>44.5</c:v>
                </c:pt>
                <c:pt idx="728">
                  <c:v>45</c:v>
                </c:pt>
                <c:pt idx="729">
                  <c:v>46.125000000000114</c:v>
                </c:pt>
                <c:pt idx="730">
                  <c:v>47.375</c:v>
                </c:pt>
                <c:pt idx="731">
                  <c:v>47.625000000000114</c:v>
                </c:pt>
                <c:pt idx="732">
                  <c:v>48.375</c:v>
                </c:pt>
                <c:pt idx="733">
                  <c:v>49.125000000000114</c:v>
                </c:pt>
                <c:pt idx="734">
                  <c:v>49.375</c:v>
                </c:pt>
                <c:pt idx="735">
                  <c:v>50.125000000000114</c:v>
                </c:pt>
                <c:pt idx="736">
                  <c:v>50.5</c:v>
                </c:pt>
                <c:pt idx="737">
                  <c:v>50.875</c:v>
                </c:pt>
                <c:pt idx="738">
                  <c:v>51.375</c:v>
                </c:pt>
                <c:pt idx="739">
                  <c:v>51.375</c:v>
                </c:pt>
                <c:pt idx="740">
                  <c:v>52.375</c:v>
                </c:pt>
                <c:pt idx="741">
                  <c:v>52.5</c:v>
                </c:pt>
                <c:pt idx="742">
                  <c:v>53.125000000000114</c:v>
                </c:pt>
                <c:pt idx="743">
                  <c:v>53.375</c:v>
                </c:pt>
                <c:pt idx="744">
                  <c:v>53.625000000000114</c:v>
                </c:pt>
                <c:pt idx="745">
                  <c:v>53.75</c:v>
                </c:pt>
                <c:pt idx="746">
                  <c:v>53.75</c:v>
                </c:pt>
                <c:pt idx="747">
                  <c:v>54.125000000000114</c:v>
                </c:pt>
                <c:pt idx="748">
                  <c:v>54.25</c:v>
                </c:pt>
                <c:pt idx="749">
                  <c:v>54.75</c:v>
                </c:pt>
                <c:pt idx="750">
                  <c:v>54.625000000000114</c:v>
                </c:pt>
                <c:pt idx="751">
                  <c:v>54.875</c:v>
                </c:pt>
                <c:pt idx="752">
                  <c:v>55.625000000000114</c:v>
                </c:pt>
                <c:pt idx="753">
                  <c:v>55.375</c:v>
                </c:pt>
                <c:pt idx="754">
                  <c:v>55.75</c:v>
                </c:pt>
                <c:pt idx="755">
                  <c:v>55.875</c:v>
                </c:pt>
                <c:pt idx="756">
                  <c:v>56</c:v>
                </c:pt>
                <c:pt idx="757">
                  <c:v>56.125000000000114</c:v>
                </c:pt>
                <c:pt idx="758">
                  <c:v>56.75</c:v>
                </c:pt>
                <c:pt idx="759">
                  <c:v>56.75</c:v>
                </c:pt>
                <c:pt idx="760">
                  <c:v>56.625000000000114</c:v>
                </c:pt>
                <c:pt idx="761">
                  <c:v>56.875</c:v>
                </c:pt>
                <c:pt idx="762">
                  <c:v>56.875</c:v>
                </c:pt>
                <c:pt idx="763">
                  <c:v>57</c:v>
                </c:pt>
                <c:pt idx="764">
                  <c:v>57</c:v>
                </c:pt>
                <c:pt idx="765">
                  <c:v>57.25</c:v>
                </c:pt>
                <c:pt idx="766">
                  <c:v>57.625000000000114</c:v>
                </c:pt>
                <c:pt idx="767">
                  <c:v>57.75</c:v>
                </c:pt>
                <c:pt idx="768">
                  <c:v>57.75</c:v>
                </c:pt>
                <c:pt idx="769">
                  <c:v>57.625000000000114</c:v>
                </c:pt>
                <c:pt idx="770">
                  <c:v>58.125000000000114</c:v>
                </c:pt>
                <c:pt idx="771">
                  <c:v>58</c:v>
                </c:pt>
                <c:pt idx="772">
                  <c:v>58</c:v>
                </c:pt>
                <c:pt idx="773">
                  <c:v>58.5</c:v>
                </c:pt>
                <c:pt idx="774">
                  <c:v>58.75</c:v>
                </c:pt>
                <c:pt idx="775">
                  <c:v>58.75</c:v>
                </c:pt>
                <c:pt idx="776">
                  <c:v>58.875</c:v>
                </c:pt>
                <c:pt idx="777">
                  <c:v>58.75</c:v>
                </c:pt>
                <c:pt idx="778">
                  <c:v>58.875</c:v>
                </c:pt>
                <c:pt idx="779">
                  <c:v>59</c:v>
                </c:pt>
                <c:pt idx="780">
                  <c:v>59</c:v>
                </c:pt>
                <c:pt idx="781">
                  <c:v>59.375</c:v>
                </c:pt>
                <c:pt idx="782">
                  <c:v>58.875</c:v>
                </c:pt>
                <c:pt idx="783">
                  <c:v>59.125000000000114</c:v>
                </c:pt>
                <c:pt idx="784">
                  <c:v>59.125000000000114</c:v>
                </c:pt>
                <c:pt idx="785">
                  <c:v>59.75</c:v>
                </c:pt>
                <c:pt idx="786">
                  <c:v>59.5</c:v>
                </c:pt>
                <c:pt idx="787">
                  <c:v>59.375</c:v>
                </c:pt>
                <c:pt idx="788">
                  <c:v>59.375</c:v>
                </c:pt>
                <c:pt idx="789">
                  <c:v>59.625000000000114</c:v>
                </c:pt>
                <c:pt idx="790">
                  <c:v>59.125000000000114</c:v>
                </c:pt>
                <c:pt idx="791">
                  <c:v>59.5</c:v>
                </c:pt>
                <c:pt idx="792">
                  <c:v>59.625000000000114</c:v>
                </c:pt>
                <c:pt idx="793">
                  <c:v>59.75</c:v>
                </c:pt>
                <c:pt idx="794">
                  <c:v>59.5</c:v>
                </c:pt>
                <c:pt idx="795">
                  <c:v>59.5</c:v>
                </c:pt>
                <c:pt idx="796">
                  <c:v>59.875</c:v>
                </c:pt>
                <c:pt idx="797">
                  <c:v>59.75</c:v>
                </c:pt>
                <c:pt idx="798">
                  <c:v>59.875</c:v>
                </c:pt>
                <c:pt idx="799">
                  <c:v>60.5</c:v>
                </c:pt>
                <c:pt idx="800">
                  <c:v>60.5</c:v>
                </c:pt>
                <c:pt idx="801">
                  <c:v>61.125000000000114</c:v>
                </c:pt>
                <c:pt idx="802">
                  <c:v>61.75</c:v>
                </c:pt>
                <c:pt idx="803">
                  <c:v>61.75</c:v>
                </c:pt>
                <c:pt idx="804">
                  <c:v>62</c:v>
                </c:pt>
                <c:pt idx="805">
                  <c:v>62.875</c:v>
                </c:pt>
                <c:pt idx="806">
                  <c:v>63.125000000000114</c:v>
                </c:pt>
                <c:pt idx="807">
                  <c:v>63.125000000000114</c:v>
                </c:pt>
                <c:pt idx="808">
                  <c:v>64.124999999999986</c:v>
                </c:pt>
                <c:pt idx="809">
                  <c:v>64.624999999999986</c:v>
                </c:pt>
                <c:pt idx="810">
                  <c:v>66.124999999999986</c:v>
                </c:pt>
                <c:pt idx="811">
                  <c:v>67.25</c:v>
                </c:pt>
                <c:pt idx="812">
                  <c:v>68.874999999999986</c:v>
                </c:pt>
                <c:pt idx="813">
                  <c:v>70.624999999999986</c:v>
                </c:pt>
                <c:pt idx="814">
                  <c:v>73.5</c:v>
                </c:pt>
                <c:pt idx="815">
                  <c:v>76.5</c:v>
                </c:pt>
                <c:pt idx="816">
                  <c:v>79.5</c:v>
                </c:pt>
                <c:pt idx="817">
                  <c:v>82.75</c:v>
                </c:pt>
                <c:pt idx="818">
                  <c:v>86.5</c:v>
                </c:pt>
                <c:pt idx="819">
                  <c:v>90.124999999999986</c:v>
                </c:pt>
                <c:pt idx="820">
                  <c:v>93.874999999999986</c:v>
                </c:pt>
                <c:pt idx="821">
                  <c:v>97.624999999999986</c:v>
                </c:pt>
                <c:pt idx="822">
                  <c:v>101.25</c:v>
                </c:pt>
                <c:pt idx="823">
                  <c:v>104.75</c:v>
                </c:pt>
                <c:pt idx="824">
                  <c:v>107.25</c:v>
                </c:pt>
                <c:pt idx="825">
                  <c:v>110.37499999999999</c:v>
                </c:pt>
                <c:pt idx="826">
                  <c:v>113.25</c:v>
                </c:pt>
                <c:pt idx="827">
                  <c:v>115.37499999999999</c:v>
                </c:pt>
                <c:pt idx="828">
                  <c:v>117.75</c:v>
                </c:pt>
                <c:pt idx="829">
                  <c:v>119.12499999999999</c:v>
                </c:pt>
                <c:pt idx="830">
                  <c:v>121</c:v>
                </c:pt>
                <c:pt idx="831">
                  <c:v>121.87499999999999</c:v>
                </c:pt>
                <c:pt idx="832">
                  <c:v>122.62499999999999</c:v>
                </c:pt>
                <c:pt idx="833">
                  <c:v>123</c:v>
                </c:pt>
                <c:pt idx="834">
                  <c:v>123</c:v>
                </c:pt>
                <c:pt idx="835">
                  <c:v>122.25</c:v>
                </c:pt>
                <c:pt idx="836">
                  <c:v>121.87499999999999</c:v>
                </c:pt>
                <c:pt idx="837">
                  <c:v>121.12499999999999</c:v>
                </c:pt>
                <c:pt idx="838">
                  <c:v>120.87499999999999</c:v>
                </c:pt>
                <c:pt idx="839">
                  <c:v>119.37499999999999</c:v>
                </c:pt>
                <c:pt idx="840">
                  <c:v>118.37499999999999</c:v>
                </c:pt>
                <c:pt idx="841">
                  <c:v>116.87499999999999</c:v>
                </c:pt>
                <c:pt idx="842">
                  <c:v>115.75</c:v>
                </c:pt>
                <c:pt idx="843">
                  <c:v>113.5</c:v>
                </c:pt>
                <c:pt idx="844">
                  <c:v>111.87499999999999</c:v>
                </c:pt>
                <c:pt idx="845">
                  <c:v>110.37499999999999</c:v>
                </c:pt>
                <c:pt idx="846">
                  <c:v>108.25</c:v>
                </c:pt>
                <c:pt idx="847">
                  <c:v>106.25</c:v>
                </c:pt>
                <c:pt idx="848">
                  <c:v>104.75</c:v>
                </c:pt>
                <c:pt idx="849">
                  <c:v>102.5</c:v>
                </c:pt>
                <c:pt idx="850">
                  <c:v>100.75</c:v>
                </c:pt>
                <c:pt idx="851">
                  <c:v>98.75</c:v>
                </c:pt>
                <c:pt idx="852">
                  <c:v>96.874999999999986</c:v>
                </c:pt>
                <c:pt idx="853">
                  <c:v>94.624999999999986</c:v>
                </c:pt>
                <c:pt idx="854">
                  <c:v>93.5</c:v>
                </c:pt>
                <c:pt idx="855">
                  <c:v>91.874999999999986</c:v>
                </c:pt>
                <c:pt idx="856">
                  <c:v>90.5</c:v>
                </c:pt>
                <c:pt idx="857">
                  <c:v>89.124999999999986</c:v>
                </c:pt>
                <c:pt idx="858">
                  <c:v>87.5</c:v>
                </c:pt>
                <c:pt idx="859">
                  <c:v>86.124999999999986</c:v>
                </c:pt>
                <c:pt idx="860">
                  <c:v>84.75</c:v>
                </c:pt>
                <c:pt idx="861">
                  <c:v>84.124999999999986</c:v>
                </c:pt>
                <c:pt idx="862">
                  <c:v>82.874999999999986</c:v>
                </c:pt>
                <c:pt idx="863">
                  <c:v>81.874999999999986</c:v>
                </c:pt>
                <c:pt idx="864">
                  <c:v>80.874999999999986</c:v>
                </c:pt>
                <c:pt idx="865">
                  <c:v>79.75</c:v>
                </c:pt>
                <c:pt idx="866">
                  <c:v>78.874999999999986</c:v>
                </c:pt>
                <c:pt idx="867">
                  <c:v>77.75</c:v>
                </c:pt>
                <c:pt idx="868">
                  <c:v>76.75</c:v>
                </c:pt>
                <c:pt idx="869">
                  <c:v>75.25</c:v>
                </c:pt>
                <c:pt idx="870">
                  <c:v>74.374999999999986</c:v>
                </c:pt>
                <c:pt idx="871">
                  <c:v>73.624999999999986</c:v>
                </c:pt>
                <c:pt idx="872">
                  <c:v>72.624999999999986</c:v>
                </c:pt>
                <c:pt idx="873">
                  <c:v>72.124999999999986</c:v>
                </c:pt>
                <c:pt idx="874">
                  <c:v>70.874999999999986</c:v>
                </c:pt>
                <c:pt idx="875">
                  <c:v>69.624999999999986</c:v>
                </c:pt>
                <c:pt idx="876">
                  <c:v>68.75</c:v>
                </c:pt>
                <c:pt idx="877">
                  <c:v>67.624999999999986</c:v>
                </c:pt>
                <c:pt idx="878">
                  <c:v>67.624999999999986</c:v>
                </c:pt>
                <c:pt idx="879">
                  <c:v>66.874999999999986</c:v>
                </c:pt>
                <c:pt idx="880">
                  <c:v>65.874999999999986</c:v>
                </c:pt>
                <c:pt idx="881">
                  <c:v>64.75</c:v>
                </c:pt>
                <c:pt idx="882">
                  <c:v>64.374999999999986</c:v>
                </c:pt>
                <c:pt idx="883">
                  <c:v>63.75</c:v>
                </c:pt>
                <c:pt idx="884">
                  <c:v>62.75</c:v>
                </c:pt>
                <c:pt idx="885">
                  <c:v>61.875</c:v>
                </c:pt>
                <c:pt idx="886">
                  <c:v>61.375</c:v>
                </c:pt>
                <c:pt idx="887">
                  <c:v>60.625000000000114</c:v>
                </c:pt>
                <c:pt idx="888">
                  <c:v>60</c:v>
                </c:pt>
                <c:pt idx="889">
                  <c:v>59.5</c:v>
                </c:pt>
                <c:pt idx="890">
                  <c:v>58.75</c:v>
                </c:pt>
                <c:pt idx="891">
                  <c:v>58.125000000000114</c:v>
                </c:pt>
                <c:pt idx="892">
                  <c:v>57.375</c:v>
                </c:pt>
                <c:pt idx="893">
                  <c:v>57</c:v>
                </c:pt>
                <c:pt idx="894">
                  <c:v>56.375</c:v>
                </c:pt>
                <c:pt idx="895">
                  <c:v>55.5</c:v>
                </c:pt>
                <c:pt idx="896">
                  <c:v>55</c:v>
                </c:pt>
                <c:pt idx="897">
                  <c:v>54.875</c:v>
                </c:pt>
                <c:pt idx="898">
                  <c:v>54.375</c:v>
                </c:pt>
                <c:pt idx="899">
                  <c:v>53.5</c:v>
                </c:pt>
                <c:pt idx="900">
                  <c:v>53</c:v>
                </c:pt>
                <c:pt idx="901">
                  <c:v>52.5</c:v>
                </c:pt>
                <c:pt idx="902">
                  <c:v>52.375</c:v>
                </c:pt>
                <c:pt idx="903">
                  <c:v>51.5</c:v>
                </c:pt>
                <c:pt idx="904">
                  <c:v>51.25</c:v>
                </c:pt>
                <c:pt idx="905">
                  <c:v>50.375</c:v>
                </c:pt>
                <c:pt idx="906">
                  <c:v>50.25</c:v>
                </c:pt>
                <c:pt idx="907">
                  <c:v>49.75</c:v>
                </c:pt>
                <c:pt idx="908">
                  <c:v>49.125000000000114</c:v>
                </c:pt>
                <c:pt idx="909">
                  <c:v>48.75</c:v>
                </c:pt>
                <c:pt idx="910">
                  <c:v>47.875</c:v>
                </c:pt>
                <c:pt idx="911">
                  <c:v>47.125000000000114</c:v>
                </c:pt>
                <c:pt idx="912">
                  <c:v>47.25</c:v>
                </c:pt>
                <c:pt idx="913">
                  <c:v>46.75</c:v>
                </c:pt>
                <c:pt idx="914">
                  <c:v>46.625000000000114</c:v>
                </c:pt>
                <c:pt idx="915">
                  <c:v>46.5</c:v>
                </c:pt>
                <c:pt idx="916">
                  <c:v>46.125000000000114</c:v>
                </c:pt>
                <c:pt idx="917">
                  <c:v>46</c:v>
                </c:pt>
                <c:pt idx="918">
                  <c:v>46.125000000000114</c:v>
                </c:pt>
                <c:pt idx="919">
                  <c:v>45.125000000000114</c:v>
                </c:pt>
                <c:pt idx="920">
                  <c:v>45.25</c:v>
                </c:pt>
                <c:pt idx="921">
                  <c:v>45.125000000000114</c:v>
                </c:pt>
                <c:pt idx="922">
                  <c:v>45.25</c:v>
                </c:pt>
                <c:pt idx="923">
                  <c:v>45.25</c:v>
                </c:pt>
                <c:pt idx="924">
                  <c:v>45.125000000000114</c:v>
                </c:pt>
                <c:pt idx="925">
                  <c:v>44.75</c:v>
                </c:pt>
                <c:pt idx="926">
                  <c:v>44.625000000000114</c:v>
                </c:pt>
                <c:pt idx="927">
                  <c:v>44.75</c:v>
                </c:pt>
                <c:pt idx="928">
                  <c:v>45</c:v>
                </c:pt>
                <c:pt idx="929">
                  <c:v>45</c:v>
                </c:pt>
                <c:pt idx="930">
                  <c:v>45.125000000000114</c:v>
                </c:pt>
                <c:pt idx="931">
                  <c:v>45.875</c:v>
                </c:pt>
                <c:pt idx="932">
                  <c:v>46.625000000000114</c:v>
                </c:pt>
                <c:pt idx="933">
                  <c:v>47.5</c:v>
                </c:pt>
                <c:pt idx="934">
                  <c:v>48.875</c:v>
                </c:pt>
                <c:pt idx="935">
                  <c:v>50.875</c:v>
                </c:pt>
                <c:pt idx="936">
                  <c:v>52.5</c:v>
                </c:pt>
                <c:pt idx="937">
                  <c:v>55.625000000000114</c:v>
                </c:pt>
                <c:pt idx="938">
                  <c:v>58.625000000000114</c:v>
                </c:pt>
                <c:pt idx="939">
                  <c:v>62</c:v>
                </c:pt>
                <c:pt idx="940">
                  <c:v>66.624999999999986</c:v>
                </c:pt>
                <c:pt idx="941">
                  <c:v>71.124999999999986</c:v>
                </c:pt>
                <c:pt idx="942">
                  <c:v>76.75</c:v>
                </c:pt>
                <c:pt idx="943">
                  <c:v>82.624999999999986</c:v>
                </c:pt>
                <c:pt idx="944">
                  <c:v>89.75</c:v>
                </c:pt>
                <c:pt idx="945">
                  <c:v>97.5</c:v>
                </c:pt>
                <c:pt idx="946">
                  <c:v>104.5</c:v>
                </c:pt>
                <c:pt idx="947">
                  <c:v>112.25</c:v>
                </c:pt>
                <c:pt idx="948">
                  <c:v>120</c:v>
                </c:pt>
                <c:pt idx="949">
                  <c:v>127.37499999999999</c:v>
                </c:pt>
                <c:pt idx="950">
                  <c:v>134.25</c:v>
                </c:pt>
                <c:pt idx="951">
                  <c:v>140.5</c:v>
                </c:pt>
                <c:pt idx="952">
                  <c:v>146.125</c:v>
                </c:pt>
                <c:pt idx="953">
                  <c:v>150.375</c:v>
                </c:pt>
                <c:pt idx="954">
                  <c:v>153.875</c:v>
                </c:pt>
                <c:pt idx="955">
                  <c:v>155.125</c:v>
                </c:pt>
                <c:pt idx="956">
                  <c:v>155.625</c:v>
                </c:pt>
                <c:pt idx="957">
                  <c:v>154.75</c:v>
                </c:pt>
                <c:pt idx="958">
                  <c:v>153.125</c:v>
                </c:pt>
                <c:pt idx="959">
                  <c:v>151.125</c:v>
                </c:pt>
                <c:pt idx="960">
                  <c:v>148.375</c:v>
                </c:pt>
                <c:pt idx="961">
                  <c:v>144.875</c:v>
                </c:pt>
                <c:pt idx="962">
                  <c:v>141</c:v>
                </c:pt>
                <c:pt idx="963">
                  <c:v>136.75</c:v>
                </c:pt>
                <c:pt idx="964">
                  <c:v>132.25</c:v>
                </c:pt>
                <c:pt idx="965">
                  <c:v>127.25</c:v>
                </c:pt>
                <c:pt idx="966">
                  <c:v>122.25</c:v>
                </c:pt>
                <c:pt idx="967">
                  <c:v>117.62499999999999</c:v>
                </c:pt>
                <c:pt idx="968">
                  <c:v>113</c:v>
                </c:pt>
                <c:pt idx="969">
                  <c:v>108.5</c:v>
                </c:pt>
                <c:pt idx="970">
                  <c:v>103.5</c:v>
                </c:pt>
                <c:pt idx="971">
                  <c:v>99.25</c:v>
                </c:pt>
                <c:pt idx="972">
                  <c:v>95.124999999999986</c:v>
                </c:pt>
                <c:pt idx="973">
                  <c:v>90.75</c:v>
                </c:pt>
                <c:pt idx="974">
                  <c:v>86.75</c:v>
                </c:pt>
                <c:pt idx="975">
                  <c:v>83.5</c:v>
                </c:pt>
                <c:pt idx="976">
                  <c:v>79.874999999999986</c:v>
                </c:pt>
                <c:pt idx="977">
                  <c:v>76.874999999999986</c:v>
                </c:pt>
                <c:pt idx="978">
                  <c:v>74</c:v>
                </c:pt>
                <c:pt idx="979">
                  <c:v>71.124999999999986</c:v>
                </c:pt>
                <c:pt idx="980">
                  <c:v>68.624999999999986</c:v>
                </c:pt>
                <c:pt idx="981">
                  <c:v>65.874999999999986</c:v>
                </c:pt>
                <c:pt idx="982">
                  <c:v>63.875</c:v>
                </c:pt>
                <c:pt idx="983">
                  <c:v>61.5</c:v>
                </c:pt>
                <c:pt idx="984">
                  <c:v>59.75</c:v>
                </c:pt>
                <c:pt idx="985">
                  <c:v>57.875</c:v>
                </c:pt>
                <c:pt idx="986">
                  <c:v>56.25</c:v>
                </c:pt>
                <c:pt idx="987">
                  <c:v>54.25</c:v>
                </c:pt>
                <c:pt idx="988">
                  <c:v>52.875</c:v>
                </c:pt>
                <c:pt idx="989">
                  <c:v>51.5</c:v>
                </c:pt>
                <c:pt idx="990">
                  <c:v>49.875</c:v>
                </c:pt>
                <c:pt idx="991">
                  <c:v>49.375</c:v>
                </c:pt>
                <c:pt idx="992">
                  <c:v>48.125000000000114</c:v>
                </c:pt>
                <c:pt idx="993">
                  <c:v>47.625000000000114</c:v>
                </c:pt>
                <c:pt idx="994">
                  <c:v>46.125000000000114</c:v>
                </c:pt>
                <c:pt idx="995">
                  <c:v>45.25</c:v>
                </c:pt>
                <c:pt idx="996">
                  <c:v>44.875</c:v>
                </c:pt>
                <c:pt idx="997">
                  <c:v>43.75</c:v>
                </c:pt>
                <c:pt idx="998">
                  <c:v>43</c:v>
                </c:pt>
                <c:pt idx="999">
                  <c:v>42.625000000000114</c:v>
                </c:pt>
                <c:pt idx="1000">
                  <c:v>42.25</c:v>
                </c:pt>
                <c:pt idx="1001">
                  <c:v>42.5</c:v>
                </c:pt>
                <c:pt idx="1002">
                  <c:v>42.5</c:v>
                </c:pt>
                <c:pt idx="1003">
                  <c:v>42.875</c:v>
                </c:pt>
                <c:pt idx="1004">
                  <c:v>43</c:v>
                </c:pt>
                <c:pt idx="1005">
                  <c:v>43.625000000000114</c:v>
                </c:pt>
                <c:pt idx="1006">
                  <c:v>44.125000000000114</c:v>
                </c:pt>
                <c:pt idx="1007">
                  <c:v>45.125000000000114</c:v>
                </c:pt>
                <c:pt idx="1008">
                  <c:v>46.75</c:v>
                </c:pt>
                <c:pt idx="1009">
                  <c:v>48.125000000000114</c:v>
                </c:pt>
                <c:pt idx="1010">
                  <c:v>49.5</c:v>
                </c:pt>
                <c:pt idx="1011">
                  <c:v>51.5</c:v>
                </c:pt>
                <c:pt idx="1012">
                  <c:v>53.625000000000114</c:v>
                </c:pt>
                <c:pt idx="1013">
                  <c:v>55.75</c:v>
                </c:pt>
                <c:pt idx="1014">
                  <c:v>58.125000000000114</c:v>
                </c:pt>
                <c:pt idx="1015">
                  <c:v>60.5</c:v>
                </c:pt>
                <c:pt idx="1016">
                  <c:v>62.875</c:v>
                </c:pt>
                <c:pt idx="1017">
                  <c:v>65.25</c:v>
                </c:pt>
                <c:pt idx="1018">
                  <c:v>67.874999999999986</c:v>
                </c:pt>
                <c:pt idx="1019">
                  <c:v>70.25</c:v>
                </c:pt>
                <c:pt idx="1020">
                  <c:v>72.374999999999986</c:v>
                </c:pt>
                <c:pt idx="1021">
                  <c:v>73.75</c:v>
                </c:pt>
                <c:pt idx="1022">
                  <c:v>74.5</c:v>
                </c:pt>
                <c:pt idx="1023">
                  <c:v>74.874999999999986</c:v>
                </c:pt>
                <c:pt idx="1024">
                  <c:v>73.624999999999986</c:v>
                </c:pt>
                <c:pt idx="1025">
                  <c:v>71.75</c:v>
                </c:pt>
                <c:pt idx="1026">
                  <c:v>69.374999999999986</c:v>
                </c:pt>
                <c:pt idx="1027">
                  <c:v>65.624999999999986</c:v>
                </c:pt>
                <c:pt idx="1028">
                  <c:v>62</c:v>
                </c:pt>
                <c:pt idx="1029">
                  <c:v>58</c:v>
                </c:pt>
                <c:pt idx="1030">
                  <c:v>53.625000000000114</c:v>
                </c:pt>
                <c:pt idx="1031">
                  <c:v>49.375</c:v>
                </c:pt>
                <c:pt idx="1032">
                  <c:v>45.125000000000114</c:v>
                </c:pt>
                <c:pt idx="1033">
                  <c:v>41</c:v>
                </c:pt>
                <c:pt idx="1034">
                  <c:v>37.375</c:v>
                </c:pt>
                <c:pt idx="1035">
                  <c:v>34.25</c:v>
                </c:pt>
                <c:pt idx="1036">
                  <c:v>31.125</c:v>
                </c:pt>
                <c:pt idx="1037">
                  <c:v>28.625</c:v>
                </c:pt>
                <c:pt idx="1038">
                  <c:v>26.375</c:v>
                </c:pt>
                <c:pt idx="1039">
                  <c:v>24.75</c:v>
                </c:pt>
                <c:pt idx="1040">
                  <c:v>23.25</c:v>
                </c:pt>
                <c:pt idx="1041">
                  <c:v>21.625</c:v>
                </c:pt>
                <c:pt idx="1042">
                  <c:v>21.5</c:v>
                </c:pt>
                <c:pt idx="1043">
                  <c:v>20.75</c:v>
                </c:pt>
                <c:pt idx="1044">
                  <c:v>19.875</c:v>
                </c:pt>
                <c:pt idx="1045">
                  <c:v>19.75</c:v>
                </c:pt>
                <c:pt idx="1046">
                  <c:v>19.25</c:v>
                </c:pt>
                <c:pt idx="1047">
                  <c:v>19.125</c:v>
                </c:pt>
                <c:pt idx="1048">
                  <c:v>19.375</c:v>
                </c:pt>
                <c:pt idx="1049">
                  <c:v>19</c:v>
                </c:pt>
                <c:pt idx="1050">
                  <c:v>19</c:v>
                </c:pt>
                <c:pt idx="1051">
                  <c:v>18.375</c:v>
                </c:pt>
                <c:pt idx="1052">
                  <c:v>18.625</c:v>
                </c:pt>
                <c:pt idx="1053">
                  <c:v>18.5</c:v>
                </c:pt>
                <c:pt idx="1054">
                  <c:v>18.375</c:v>
                </c:pt>
                <c:pt idx="1055">
                  <c:v>18.25</c:v>
                </c:pt>
                <c:pt idx="1056">
                  <c:v>18.5</c:v>
                </c:pt>
                <c:pt idx="1057">
                  <c:v>18.625</c:v>
                </c:pt>
                <c:pt idx="1058">
                  <c:v>18.375</c:v>
                </c:pt>
                <c:pt idx="1059">
                  <c:v>18.5</c:v>
                </c:pt>
                <c:pt idx="1060">
                  <c:v>18.375</c:v>
                </c:pt>
                <c:pt idx="1061">
                  <c:v>18</c:v>
                </c:pt>
                <c:pt idx="1062">
                  <c:v>18.375</c:v>
                </c:pt>
                <c:pt idx="1063">
                  <c:v>18</c:v>
                </c:pt>
                <c:pt idx="1064">
                  <c:v>17.625</c:v>
                </c:pt>
                <c:pt idx="1065">
                  <c:v>18.375</c:v>
                </c:pt>
                <c:pt idx="1066">
                  <c:v>18.25</c:v>
                </c:pt>
                <c:pt idx="1067">
                  <c:v>18.5</c:v>
                </c:pt>
                <c:pt idx="1068">
                  <c:v>18.25</c:v>
                </c:pt>
                <c:pt idx="1069">
                  <c:v>18.375</c:v>
                </c:pt>
                <c:pt idx="1070">
                  <c:v>18.25</c:v>
                </c:pt>
                <c:pt idx="1071">
                  <c:v>18.125</c:v>
                </c:pt>
                <c:pt idx="1072">
                  <c:v>18.375</c:v>
                </c:pt>
                <c:pt idx="1073">
                  <c:v>18.375</c:v>
                </c:pt>
                <c:pt idx="1074">
                  <c:v>18</c:v>
                </c:pt>
                <c:pt idx="1075">
                  <c:v>18.375</c:v>
                </c:pt>
                <c:pt idx="1076">
                  <c:v>17.875</c:v>
                </c:pt>
                <c:pt idx="1077">
                  <c:v>17.875</c:v>
                </c:pt>
                <c:pt idx="1078">
                  <c:v>18.375</c:v>
                </c:pt>
                <c:pt idx="1079">
                  <c:v>18.375</c:v>
                </c:pt>
                <c:pt idx="1080">
                  <c:v>23.375</c:v>
                </c:pt>
                <c:pt idx="1081">
                  <c:v>54</c:v>
                </c:pt>
                <c:pt idx="1082">
                  <c:v>160.875</c:v>
                </c:pt>
                <c:pt idx="1083">
                  <c:v>403.875</c:v>
                </c:pt>
                <c:pt idx="1084">
                  <c:v>804</c:v>
                </c:pt>
                <c:pt idx="1085">
                  <c:v>1314.375</c:v>
                </c:pt>
                <c:pt idx="1086">
                  <c:v>1842.25</c:v>
                </c:pt>
                <c:pt idx="1087">
                  <c:v>2293.5</c:v>
                </c:pt>
                <c:pt idx="1088">
                  <c:v>2591</c:v>
                </c:pt>
                <c:pt idx="1089">
                  <c:v>2695.625</c:v>
                </c:pt>
                <c:pt idx="1090">
                  <c:v>2634.125</c:v>
                </c:pt>
                <c:pt idx="1091">
                  <c:v>2462.75</c:v>
                </c:pt>
                <c:pt idx="1092">
                  <c:v>2227.3750000000073</c:v>
                </c:pt>
                <c:pt idx="1093">
                  <c:v>1964.5</c:v>
                </c:pt>
                <c:pt idx="1094">
                  <c:v>1703.875</c:v>
                </c:pt>
                <c:pt idx="1095">
                  <c:v>1454.25</c:v>
                </c:pt>
                <c:pt idx="1096">
                  <c:v>1228.375</c:v>
                </c:pt>
                <c:pt idx="1097">
                  <c:v>1030</c:v>
                </c:pt>
                <c:pt idx="1098">
                  <c:v>857.25</c:v>
                </c:pt>
                <c:pt idx="1099">
                  <c:v>708.875</c:v>
                </c:pt>
                <c:pt idx="1100">
                  <c:v>584.375</c:v>
                </c:pt>
                <c:pt idx="1101">
                  <c:v>481.875</c:v>
                </c:pt>
                <c:pt idx="1102">
                  <c:v>397</c:v>
                </c:pt>
                <c:pt idx="1103">
                  <c:v>327</c:v>
                </c:pt>
                <c:pt idx="1104">
                  <c:v>270.625</c:v>
                </c:pt>
                <c:pt idx="1105">
                  <c:v>224.625</c:v>
                </c:pt>
                <c:pt idx="1106">
                  <c:v>187.625</c:v>
                </c:pt>
                <c:pt idx="1107">
                  <c:v>157.875</c:v>
                </c:pt>
                <c:pt idx="1108">
                  <c:v>133.75</c:v>
                </c:pt>
                <c:pt idx="1109">
                  <c:v>113.87499999999999</c:v>
                </c:pt>
                <c:pt idx="1110">
                  <c:v>98.25</c:v>
                </c:pt>
                <c:pt idx="1111">
                  <c:v>85.5</c:v>
                </c:pt>
                <c:pt idx="1112">
                  <c:v>75.25</c:v>
                </c:pt>
                <c:pt idx="1113">
                  <c:v>66.5</c:v>
                </c:pt>
                <c:pt idx="1114">
                  <c:v>59.375</c:v>
                </c:pt>
                <c:pt idx="1115">
                  <c:v>54.25</c:v>
                </c:pt>
                <c:pt idx="1116">
                  <c:v>49.625000000000114</c:v>
                </c:pt>
                <c:pt idx="1117">
                  <c:v>46</c:v>
                </c:pt>
                <c:pt idx="1118">
                  <c:v>42.625000000000114</c:v>
                </c:pt>
                <c:pt idx="1119">
                  <c:v>39.625000000000114</c:v>
                </c:pt>
                <c:pt idx="1120">
                  <c:v>37.625000000000114</c:v>
                </c:pt>
                <c:pt idx="1121">
                  <c:v>35.75</c:v>
                </c:pt>
                <c:pt idx="1122">
                  <c:v>34</c:v>
                </c:pt>
                <c:pt idx="1123">
                  <c:v>32.25</c:v>
                </c:pt>
                <c:pt idx="1124">
                  <c:v>31.625</c:v>
                </c:pt>
                <c:pt idx="1125">
                  <c:v>30.25</c:v>
                </c:pt>
                <c:pt idx="1126">
                  <c:v>29.125</c:v>
                </c:pt>
                <c:pt idx="1127">
                  <c:v>28.25</c:v>
                </c:pt>
                <c:pt idx="1128">
                  <c:v>27.375</c:v>
                </c:pt>
                <c:pt idx="1129">
                  <c:v>26.625</c:v>
                </c:pt>
                <c:pt idx="1130">
                  <c:v>26.25</c:v>
                </c:pt>
                <c:pt idx="1131">
                  <c:v>25.5</c:v>
                </c:pt>
                <c:pt idx="1132">
                  <c:v>25</c:v>
                </c:pt>
                <c:pt idx="1133">
                  <c:v>24.25</c:v>
                </c:pt>
                <c:pt idx="1134">
                  <c:v>24.125</c:v>
                </c:pt>
                <c:pt idx="1135">
                  <c:v>23.625</c:v>
                </c:pt>
                <c:pt idx="1136">
                  <c:v>23.25</c:v>
                </c:pt>
                <c:pt idx="1137">
                  <c:v>22.75</c:v>
                </c:pt>
                <c:pt idx="1138">
                  <c:v>22.625</c:v>
                </c:pt>
                <c:pt idx="1139">
                  <c:v>22.125</c:v>
                </c:pt>
                <c:pt idx="1140">
                  <c:v>22</c:v>
                </c:pt>
                <c:pt idx="1141">
                  <c:v>21.875</c:v>
                </c:pt>
                <c:pt idx="1142">
                  <c:v>21.5</c:v>
                </c:pt>
                <c:pt idx="1143">
                  <c:v>21.125</c:v>
                </c:pt>
                <c:pt idx="1144">
                  <c:v>20.625</c:v>
                </c:pt>
                <c:pt idx="1145">
                  <c:v>20.25</c:v>
                </c:pt>
                <c:pt idx="1146">
                  <c:v>20.75</c:v>
                </c:pt>
                <c:pt idx="1147">
                  <c:v>20.125</c:v>
                </c:pt>
                <c:pt idx="1148">
                  <c:v>19.875</c:v>
                </c:pt>
                <c:pt idx="1149">
                  <c:v>19.875</c:v>
                </c:pt>
                <c:pt idx="1150">
                  <c:v>19.375</c:v>
                </c:pt>
                <c:pt idx="1151">
                  <c:v>19.125</c:v>
                </c:pt>
                <c:pt idx="1152">
                  <c:v>19.375</c:v>
                </c:pt>
                <c:pt idx="1153">
                  <c:v>18.75</c:v>
                </c:pt>
                <c:pt idx="1154">
                  <c:v>19</c:v>
                </c:pt>
                <c:pt idx="1155">
                  <c:v>19</c:v>
                </c:pt>
                <c:pt idx="1156">
                  <c:v>18.75</c:v>
                </c:pt>
                <c:pt idx="1157">
                  <c:v>19</c:v>
                </c:pt>
                <c:pt idx="1158">
                  <c:v>18.5</c:v>
                </c:pt>
                <c:pt idx="1159">
                  <c:v>18.375</c:v>
                </c:pt>
                <c:pt idx="1160">
                  <c:v>18.375</c:v>
                </c:pt>
                <c:pt idx="1161">
                  <c:v>17.75</c:v>
                </c:pt>
                <c:pt idx="1162">
                  <c:v>18</c:v>
                </c:pt>
                <c:pt idx="1163">
                  <c:v>18.125</c:v>
                </c:pt>
                <c:pt idx="1164">
                  <c:v>17.875</c:v>
                </c:pt>
                <c:pt idx="1165">
                  <c:v>17.25</c:v>
                </c:pt>
                <c:pt idx="1166">
                  <c:v>17.625</c:v>
                </c:pt>
                <c:pt idx="1167">
                  <c:v>17.5</c:v>
                </c:pt>
                <c:pt idx="1168">
                  <c:v>17.5</c:v>
                </c:pt>
                <c:pt idx="1169">
                  <c:v>17.625</c:v>
                </c:pt>
              </c:numCache>
            </c:numRef>
          </c:val>
          <c:smooth val="0"/>
          <c:extLst>
            <c:ext xmlns:c16="http://schemas.microsoft.com/office/drawing/2014/chart" uri="{C3380CC4-5D6E-409C-BE32-E72D297353CC}">
              <c16:uniqueId val="{00000002-6BFE-4FC8-BBAC-CE980EFBDE14}"/>
            </c:ext>
          </c:extLst>
        </c:ser>
        <c:dLbls>
          <c:showLegendKey val="0"/>
          <c:showVal val="0"/>
          <c:showCatName val="0"/>
          <c:showSerName val="0"/>
          <c:showPercent val="0"/>
          <c:showBubbleSize val="0"/>
        </c:dLbls>
        <c:marker val="1"/>
        <c:smooth val="0"/>
        <c:axId val="-1105555904"/>
        <c:axId val="-1105555360"/>
      </c:lineChart>
      <c:catAx>
        <c:axId val="-1105556992"/>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it-IT" sz="1200" b="1">
                    <a:solidFill>
                      <a:sysClr val="windowText" lastClr="000000"/>
                    </a:solidFill>
                  </a:rPr>
                  <a:t>Time (sec)</a:t>
                </a:r>
              </a:p>
            </c:rich>
          </c:tx>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it-IT"/>
          </a:p>
        </c:txPr>
        <c:crossAx val="-1105556448"/>
        <c:crosses val="autoZero"/>
        <c:auto val="1"/>
        <c:lblAlgn val="ctr"/>
        <c:lblOffset val="100"/>
        <c:tickLblSkip val="100"/>
        <c:tickMarkSkip val="100"/>
        <c:noMultiLvlLbl val="0"/>
      </c:catAx>
      <c:valAx>
        <c:axId val="-1105556448"/>
        <c:scaling>
          <c:orientation val="minMax"/>
          <c:max val="15000"/>
          <c:min val="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it-IT" sz="1200" b="1" dirty="0" err="1">
                    <a:solidFill>
                      <a:sysClr val="windowText" lastClr="000000"/>
                    </a:solidFill>
                  </a:rPr>
                  <a:t>Transmittance</a:t>
                </a:r>
                <a:r>
                  <a:rPr lang="it-IT" sz="1200" b="1" dirty="0">
                    <a:solidFill>
                      <a:sysClr val="windowText" lastClr="000000"/>
                    </a:solidFill>
                  </a:rPr>
                  <a:t> @635nm</a:t>
                </a:r>
                <a:r>
                  <a:rPr lang="it-IT" sz="1200" b="1" baseline="0" dirty="0">
                    <a:solidFill>
                      <a:sysClr val="windowText" lastClr="000000"/>
                    </a:solidFill>
                  </a:rPr>
                  <a:t> and FID (A.U.)</a:t>
                </a:r>
                <a:endParaRPr lang="it-IT" sz="1200" b="1" dirty="0">
                  <a:solidFill>
                    <a:sysClr val="windowText" lastClr="000000"/>
                  </a:solidFill>
                </a:endParaRPr>
              </a:p>
            </c:rich>
          </c:tx>
          <c:layout>
            <c:manualLayout>
              <c:xMode val="edge"/>
              <c:yMode val="edge"/>
              <c:x val="1.6248952136631287E-2"/>
              <c:y val="6.0677018792783706E-2"/>
            </c:manualLayout>
          </c:layout>
          <c:overlay val="0"/>
          <c:spPr>
            <a:noFill/>
            <a:ln>
              <a:noFill/>
            </a:ln>
            <a:effectLst/>
          </c:sp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it-IT"/>
          </a:p>
        </c:txPr>
        <c:crossAx val="-1105556992"/>
        <c:crosses val="autoZero"/>
        <c:crossBetween val="between"/>
      </c:valAx>
      <c:valAx>
        <c:axId val="-1105555360"/>
        <c:scaling>
          <c:orientation val="minMax"/>
          <c:max val="1200"/>
        </c:scaling>
        <c:delete val="0"/>
        <c:axPos val="r"/>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it-IT" sz="1200" b="1">
                    <a:solidFill>
                      <a:sysClr val="windowText" lastClr="000000"/>
                    </a:solidFill>
                  </a:rPr>
                  <a:t>Temperature (°C)</a:t>
                </a:r>
              </a:p>
            </c:rich>
          </c:tx>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it-IT"/>
          </a:p>
        </c:txPr>
        <c:crossAx val="-1105555904"/>
        <c:crosses val="max"/>
        <c:crossBetween val="between"/>
      </c:valAx>
      <c:catAx>
        <c:axId val="-1105555904"/>
        <c:scaling>
          <c:orientation val="minMax"/>
        </c:scaling>
        <c:delete val="1"/>
        <c:axPos val="b"/>
        <c:numFmt formatCode="General" sourceLinked="1"/>
        <c:majorTickMark val="out"/>
        <c:minorTickMark val="none"/>
        <c:tickLblPos val="none"/>
        <c:crossAx val="-1105555360"/>
        <c:crosses val="autoZero"/>
        <c:auto val="1"/>
        <c:lblAlgn val="ctr"/>
        <c:lblOffset val="100"/>
        <c:noMultiLvlLbl val="0"/>
      </c:catAx>
      <c:spPr>
        <a:noFill/>
        <a:ln>
          <a:solidFill>
            <a:schemeClr val="tx1"/>
          </a:solidFill>
        </a:ln>
        <a:effectLst/>
      </c:spPr>
    </c:plotArea>
    <c:legend>
      <c:legendPos val="b"/>
      <c:layout>
        <c:manualLayout>
          <c:xMode val="edge"/>
          <c:yMode val="edge"/>
          <c:x val="0.34667890436416315"/>
          <c:y val="0.93870152248041083"/>
          <c:w val="0.29702192180666925"/>
          <c:h val="6.1298477519591894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it-IT"/>
        </a:p>
      </c:txPr>
    </c:legend>
    <c:plotVisOnly val="1"/>
    <c:dispBlanksAs val="gap"/>
    <c:showDLblsOverMax val="0"/>
  </c:chart>
  <c:spPr>
    <a:solidFill>
      <a:schemeClr val="bg1"/>
    </a:solidFill>
    <a:ln w="9525" cap="flat" cmpd="sng" algn="ctr">
      <a:solidFill>
        <a:schemeClr val="accent1"/>
      </a:solidFill>
      <a:round/>
    </a:ln>
    <a:effectLst/>
  </c:spPr>
  <c:txPr>
    <a:bodyPr/>
    <a:lstStyle/>
    <a:p>
      <a:pPr>
        <a:defRPr/>
      </a:pPr>
      <a:endParaRPr lang="it-IT"/>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E69DA7CF-01B3-4910-A1CF-83674F9E4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a:extLst>
              <a:ext uri="{FF2B5EF4-FFF2-40B4-BE49-F238E27FC236}">
                <a16:creationId xmlns:a16="http://schemas.microsoft.com/office/drawing/2014/main" id="{E5DC2B8C-F885-4F4B-AA08-2FA74B4B84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43ECE3-4CAC-4439-8C52-24483CF4A832}" type="datetimeFigureOut">
              <a:rPr lang="en-GB" smtClean="0"/>
              <a:t>30/11/2021</a:t>
            </a:fld>
            <a:endParaRPr lang="en-GB"/>
          </a:p>
        </p:txBody>
      </p:sp>
      <p:sp>
        <p:nvSpPr>
          <p:cNvPr id="4" name="Segnaposto piè di pagina 3">
            <a:extLst>
              <a:ext uri="{FF2B5EF4-FFF2-40B4-BE49-F238E27FC236}">
                <a16:creationId xmlns:a16="http://schemas.microsoft.com/office/drawing/2014/main" id="{40843856-E2B9-49C0-A9B8-C3843D971D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a:extLst>
              <a:ext uri="{FF2B5EF4-FFF2-40B4-BE49-F238E27FC236}">
                <a16:creationId xmlns:a16="http://schemas.microsoft.com/office/drawing/2014/main" id="{57FD2CC5-630F-4633-8749-BE0A0E3CD0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98C2C7-F31E-42A9-9F2C-A2F09B80E7B0}" type="slidenum">
              <a:rPr lang="en-GB" smtClean="0"/>
              <a:t>‹N›</a:t>
            </a:fld>
            <a:endParaRPr lang="en-GB"/>
          </a:p>
        </p:txBody>
      </p:sp>
    </p:spTree>
    <p:extLst>
      <p:ext uri="{BB962C8B-B14F-4D97-AF65-F5344CB8AC3E}">
        <p14:creationId xmlns:p14="http://schemas.microsoft.com/office/powerpoint/2010/main" val="3547911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1F228-DB41-405F-AAAE-E32AD03BEC83}" type="datetimeFigureOut">
              <a:rPr lang="it-IT" smtClean="0"/>
              <a:t>30/11/2021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D581C-40B5-4A95-8992-51491289DC01}" type="slidenum">
              <a:rPr lang="it-IT" smtClean="0"/>
              <a:t>‹N›</a:t>
            </a:fld>
            <a:endParaRPr lang="it-IT"/>
          </a:p>
        </p:txBody>
      </p:sp>
    </p:spTree>
    <p:extLst>
      <p:ext uri="{BB962C8B-B14F-4D97-AF65-F5344CB8AC3E}">
        <p14:creationId xmlns:p14="http://schemas.microsoft.com/office/powerpoint/2010/main" val="25610087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pPr eaLnBrk="1" hangingPunct="1"/>
            <a:endParaRPr lang="en-IE"/>
          </a:p>
        </p:txBody>
      </p:sp>
      <p:sp>
        <p:nvSpPr>
          <p:cNvPr id="7172" name="Slide Number Placeholder 3"/>
          <p:cNvSpPr>
            <a:spLocks noGrp="1"/>
          </p:cNvSpPr>
          <p:nvPr>
            <p:ph type="sldNum" sz="quarter" idx="5"/>
          </p:nvPr>
        </p:nvSpPr>
        <p:spPr>
          <a:noFill/>
        </p:spPr>
        <p:txBody>
          <a:bodyPr/>
          <a:lstStyle/>
          <a:p>
            <a:fld id="{EB2A9B01-3299-40AF-811A-CA2D183E2C06}" type="slidenum">
              <a:rPr lang="en-US" smtClean="0"/>
              <a:pPr/>
              <a:t>8</a:t>
            </a:fld>
            <a:endParaRPr lang="en-US"/>
          </a:p>
        </p:txBody>
      </p:sp>
    </p:spTree>
    <p:extLst>
      <p:ext uri="{BB962C8B-B14F-4D97-AF65-F5344CB8AC3E}">
        <p14:creationId xmlns:p14="http://schemas.microsoft.com/office/powerpoint/2010/main" val="599229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fld id="{DA368154-0C48-1E45-A8B2-16F42E7B3AB3}" type="slidenum">
              <a:rPr lang="en-GB" sz="1200">
                <a:solidFill>
                  <a:schemeClr val="tx1"/>
                </a:solidFill>
              </a:rPr>
              <a:pPr/>
              <a:t>43</a:t>
            </a:fld>
            <a:endParaRPr lang="en-GB" sz="1200">
              <a:solidFill>
                <a:schemeClr val="tx1"/>
              </a:solidFill>
            </a:endParaRPr>
          </a:p>
        </p:txBody>
      </p:sp>
      <p:sp>
        <p:nvSpPr>
          <p:cNvPr id="20482" name="Rectangle 2"/>
          <p:cNvSpPr>
            <a:spLocks noGrp="1" noRot="1" noChangeAspect="1" noChangeArrowheads="1" noTextEdit="1"/>
          </p:cNvSpPr>
          <p:nvPr>
            <p:ph type="sldImg"/>
          </p:nvPr>
        </p:nvSpPr>
        <p:spPr>
          <a:xfrm>
            <a:off x="382588" y="685800"/>
            <a:ext cx="6094412" cy="3429000"/>
          </a:xfrm>
          <a:ln/>
        </p:spPr>
      </p:sp>
      <p:sp>
        <p:nvSpPr>
          <p:cNvPr id="672771" name="Rectangle 3"/>
          <p:cNvSpPr>
            <a:spLocks noGrp="1" noChangeArrowheads="1"/>
          </p:cNvSpPr>
          <p:nvPr>
            <p:ph type="body" idx="1"/>
          </p:nvPr>
        </p:nvSpPr>
        <p:spPr>
          <a:xfrm>
            <a:off x="685962" y="4344111"/>
            <a:ext cx="5486076" cy="4113977"/>
          </a:xfrm>
        </p:spPr>
        <p:txBody>
          <a:bodyPr/>
          <a:lstStyle/>
          <a:p>
            <a:pPr>
              <a:defRPr/>
            </a:pPr>
            <a:endParaRPr lang="it-IT">
              <a:cs typeface="+mn-cs"/>
            </a:endParaRPr>
          </a:p>
        </p:txBody>
      </p:sp>
    </p:spTree>
    <p:extLst>
      <p:ext uri="{BB962C8B-B14F-4D97-AF65-F5344CB8AC3E}">
        <p14:creationId xmlns:p14="http://schemas.microsoft.com/office/powerpoint/2010/main" val="1068855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34DF02-DCAB-2E4A-BFA5-39E66E422EED}" type="slidenum">
              <a:rPr lang="en-US" smtClean="0"/>
              <a:t>46</a:t>
            </a:fld>
            <a:endParaRPr lang="en-US"/>
          </a:p>
        </p:txBody>
      </p:sp>
    </p:spTree>
    <p:extLst>
      <p:ext uri="{BB962C8B-B14F-4D97-AF65-F5344CB8AC3E}">
        <p14:creationId xmlns:p14="http://schemas.microsoft.com/office/powerpoint/2010/main" val="343905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689304" rtl="0" eaLnBrk="1" fontAlgn="auto" latinLnBrk="0" hangingPunct="1">
              <a:lnSpc>
                <a:spcPct val="100000"/>
              </a:lnSpc>
              <a:spcBef>
                <a:spcPts val="0"/>
              </a:spcBef>
              <a:spcAft>
                <a:spcPts val="0"/>
              </a:spcAft>
              <a:buClrTx/>
              <a:buSzTx/>
              <a:buFontTx/>
              <a:buNone/>
              <a:tabLst/>
              <a:defRPr/>
            </a:pPr>
            <a:r>
              <a:rPr lang="en-US" dirty="0">
                <a:solidFill>
                  <a:srgbClr val="3333FF"/>
                </a:solidFill>
                <a:latin typeface="Cambria" panose="02040503050406030204" pitchFamily="18" charset="0"/>
                <a:cs typeface="Euphemia UCAS"/>
              </a:rPr>
              <a:t>Now I’m going to</a:t>
            </a:r>
            <a:r>
              <a:rPr lang="en-US" baseline="0" dirty="0">
                <a:solidFill>
                  <a:srgbClr val="3333FF"/>
                </a:solidFill>
                <a:latin typeface="Cambria" panose="02040503050406030204" pitchFamily="18" charset="0"/>
                <a:cs typeface="Euphemia UCAS"/>
              </a:rPr>
              <a:t> </a:t>
            </a:r>
            <a:r>
              <a:rPr lang="en-US" dirty="0">
                <a:solidFill>
                  <a:srgbClr val="3333FF"/>
                </a:solidFill>
                <a:latin typeface="Cambria" panose="02040503050406030204" pitchFamily="18" charset="0"/>
                <a:cs typeface="Euphemia UCAS"/>
              </a:rPr>
              <a:t>present the </a:t>
            </a:r>
            <a:r>
              <a:rPr lang="en-US" b="1" dirty="0">
                <a:solidFill>
                  <a:srgbClr val="3333FF"/>
                </a:solidFill>
                <a:latin typeface="Cambria" panose="02040503050406030204" pitchFamily="18" charset="0"/>
                <a:cs typeface="Euphemia UCAS"/>
              </a:rPr>
              <a:t>experimental setup </a:t>
            </a:r>
            <a:r>
              <a:rPr lang="en-US" dirty="0">
                <a:solidFill>
                  <a:srgbClr val="3333FF"/>
                </a:solidFill>
                <a:latin typeface="Cambria" panose="02040503050406030204" pitchFamily="18" charset="0"/>
                <a:cs typeface="Euphemia UCAS"/>
              </a:rPr>
              <a:t>and the procedures to treat bacteria,</a:t>
            </a:r>
          </a:p>
          <a:p>
            <a:endParaRPr lang="it-IT" dirty="0"/>
          </a:p>
        </p:txBody>
      </p:sp>
      <p:sp>
        <p:nvSpPr>
          <p:cNvPr id="4" name="Segnaposto numero diapositiva 3"/>
          <p:cNvSpPr>
            <a:spLocks noGrp="1"/>
          </p:cNvSpPr>
          <p:nvPr>
            <p:ph type="sldNum" sz="quarter" idx="10"/>
          </p:nvPr>
        </p:nvSpPr>
        <p:spPr/>
        <p:txBody>
          <a:bodyPr/>
          <a:lstStyle/>
          <a:p>
            <a:fld id="{B6745A6F-F1DD-4DE9-A906-0087C6175F45}" type="slidenum">
              <a:rPr lang="en-IE" smtClean="0"/>
              <a:pPr/>
              <a:t>55</a:t>
            </a:fld>
            <a:endParaRPr lang="en-IE"/>
          </a:p>
        </p:txBody>
      </p:sp>
    </p:spTree>
    <p:extLst>
      <p:ext uri="{BB962C8B-B14F-4D97-AF65-F5344CB8AC3E}">
        <p14:creationId xmlns:p14="http://schemas.microsoft.com/office/powerpoint/2010/main" val="138464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6745A6F-F1DD-4DE9-A906-0087C6175F45}" type="slidenum">
              <a:rPr lang="en-IE" smtClean="0"/>
              <a:pPr/>
              <a:t>56</a:t>
            </a:fld>
            <a:endParaRPr lang="en-IE"/>
          </a:p>
        </p:txBody>
      </p:sp>
    </p:spTree>
    <p:extLst>
      <p:ext uri="{BB962C8B-B14F-4D97-AF65-F5344CB8AC3E}">
        <p14:creationId xmlns:p14="http://schemas.microsoft.com/office/powerpoint/2010/main" val="178350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689304" rtl="0" eaLnBrk="1" fontAlgn="auto" latinLnBrk="0" hangingPunct="1">
              <a:lnSpc>
                <a:spcPct val="100000"/>
              </a:lnSpc>
              <a:spcBef>
                <a:spcPts val="0"/>
              </a:spcBef>
              <a:spcAft>
                <a:spcPts val="0"/>
              </a:spcAft>
              <a:buClrTx/>
              <a:buSzTx/>
              <a:buFontTx/>
              <a:buNone/>
              <a:tabLst/>
              <a:defRPr/>
            </a:pPr>
            <a:r>
              <a:rPr lang="en-US" dirty="0">
                <a:solidFill>
                  <a:srgbClr val="3333FF"/>
                </a:solidFill>
                <a:latin typeface="Cambria" panose="02040503050406030204" pitchFamily="18" charset="0"/>
                <a:cs typeface="Euphemia UCAS"/>
              </a:rPr>
              <a:t>Now I’m going to</a:t>
            </a:r>
            <a:r>
              <a:rPr lang="en-US" baseline="0" dirty="0">
                <a:solidFill>
                  <a:srgbClr val="3333FF"/>
                </a:solidFill>
                <a:latin typeface="Cambria" panose="02040503050406030204" pitchFamily="18" charset="0"/>
                <a:cs typeface="Euphemia UCAS"/>
              </a:rPr>
              <a:t> </a:t>
            </a:r>
            <a:r>
              <a:rPr lang="en-US" dirty="0">
                <a:solidFill>
                  <a:srgbClr val="3333FF"/>
                </a:solidFill>
                <a:latin typeface="Cambria" panose="02040503050406030204" pitchFamily="18" charset="0"/>
                <a:cs typeface="Euphemia UCAS"/>
              </a:rPr>
              <a:t>present the </a:t>
            </a:r>
            <a:r>
              <a:rPr lang="en-US" b="1" dirty="0">
                <a:solidFill>
                  <a:srgbClr val="3333FF"/>
                </a:solidFill>
                <a:latin typeface="Cambria" panose="02040503050406030204" pitchFamily="18" charset="0"/>
                <a:cs typeface="Euphemia UCAS"/>
              </a:rPr>
              <a:t>experimental setup </a:t>
            </a:r>
            <a:r>
              <a:rPr lang="en-US" dirty="0">
                <a:solidFill>
                  <a:srgbClr val="3333FF"/>
                </a:solidFill>
                <a:latin typeface="Cambria" panose="02040503050406030204" pitchFamily="18" charset="0"/>
                <a:cs typeface="Euphemia UCAS"/>
              </a:rPr>
              <a:t>and the procedures to treat bacteria,</a:t>
            </a:r>
          </a:p>
          <a:p>
            <a:endParaRPr lang="it-IT" dirty="0"/>
          </a:p>
        </p:txBody>
      </p:sp>
      <p:sp>
        <p:nvSpPr>
          <p:cNvPr id="4" name="Segnaposto numero diapositiva 3"/>
          <p:cNvSpPr>
            <a:spLocks noGrp="1"/>
          </p:cNvSpPr>
          <p:nvPr>
            <p:ph type="sldNum" sz="quarter" idx="10"/>
          </p:nvPr>
        </p:nvSpPr>
        <p:spPr/>
        <p:txBody>
          <a:bodyPr/>
          <a:lstStyle/>
          <a:p>
            <a:fld id="{B6745A6F-F1DD-4DE9-A906-0087C6175F45}" type="slidenum">
              <a:rPr lang="en-IE" smtClean="0"/>
              <a:pPr/>
              <a:t>57</a:t>
            </a:fld>
            <a:endParaRPr lang="en-IE"/>
          </a:p>
        </p:txBody>
      </p:sp>
    </p:spTree>
    <p:extLst>
      <p:ext uri="{BB962C8B-B14F-4D97-AF65-F5344CB8AC3E}">
        <p14:creationId xmlns:p14="http://schemas.microsoft.com/office/powerpoint/2010/main" val="124226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a:extLst>
              <a:ext uri="{FF2B5EF4-FFF2-40B4-BE49-F238E27FC236}">
                <a16:creationId xmlns:a16="http://schemas.microsoft.com/office/drawing/2014/main" id="{E0D75951-C4D1-4054-BDF7-E66ABE10F8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egnaposto note 2">
            <a:extLst>
              <a:ext uri="{FF2B5EF4-FFF2-40B4-BE49-F238E27FC236}">
                <a16:creationId xmlns:a16="http://schemas.microsoft.com/office/drawing/2014/main" id="{4F74957C-B857-471D-BDA8-A7423F5DB6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49156" name="Segnaposto numero diapositiva 3">
            <a:extLst>
              <a:ext uri="{FF2B5EF4-FFF2-40B4-BE49-F238E27FC236}">
                <a16:creationId xmlns:a16="http://schemas.microsoft.com/office/drawing/2014/main" id="{1095FC8C-A13E-41EB-8FB3-70ABE47DCC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C9AD1DC-CF84-43F0-8D3E-3236F1493CBC}" type="slidenum">
              <a:rPr lang="it-IT" altLang="it-IT"/>
              <a:pPr/>
              <a:t>27</a:t>
            </a:fld>
            <a:endParaRPr lang="it-IT" altLang="it-IT"/>
          </a:p>
        </p:txBody>
      </p:sp>
    </p:spTree>
    <p:extLst>
      <p:ext uri="{BB962C8B-B14F-4D97-AF65-F5344CB8AC3E}">
        <p14:creationId xmlns:p14="http://schemas.microsoft.com/office/powerpoint/2010/main" val="3955656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a:extLst>
              <a:ext uri="{FF2B5EF4-FFF2-40B4-BE49-F238E27FC236}">
                <a16:creationId xmlns:a16="http://schemas.microsoft.com/office/drawing/2014/main" id="{E0D75951-C4D1-4054-BDF7-E66ABE10F8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egnaposto note 2">
            <a:extLst>
              <a:ext uri="{FF2B5EF4-FFF2-40B4-BE49-F238E27FC236}">
                <a16:creationId xmlns:a16="http://schemas.microsoft.com/office/drawing/2014/main" id="{4F74957C-B857-471D-BDA8-A7423F5DB6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49156" name="Segnaposto numero diapositiva 3">
            <a:extLst>
              <a:ext uri="{FF2B5EF4-FFF2-40B4-BE49-F238E27FC236}">
                <a16:creationId xmlns:a16="http://schemas.microsoft.com/office/drawing/2014/main" id="{1095FC8C-A13E-41EB-8FB3-70ABE47DCC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C9AD1DC-CF84-43F0-8D3E-3236F1493CBC}" type="slidenum">
              <a:rPr lang="it-IT" altLang="it-IT"/>
              <a:pPr/>
              <a:t>28</a:t>
            </a:fld>
            <a:endParaRPr lang="it-IT" altLang="it-IT"/>
          </a:p>
        </p:txBody>
      </p:sp>
    </p:spTree>
    <p:extLst>
      <p:ext uri="{BB962C8B-B14F-4D97-AF65-F5344CB8AC3E}">
        <p14:creationId xmlns:p14="http://schemas.microsoft.com/office/powerpoint/2010/main" val="54702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a:extLst>
              <a:ext uri="{FF2B5EF4-FFF2-40B4-BE49-F238E27FC236}">
                <a16:creationId xmlns:a16="http://schemas.microsoft.com/office/drawing/2014/main" id="{9219C48F-02F6-4279-9DF5-E082CB00A1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egnaposto note 2">
            <a:extLst>
              <a:ext uri="{FF2B5EF4-FFF2-40B4-BE49-F238E27FC236}">
                <a16:creationId xmlns:a16="http://schemas.microsoft.com/office/drawing/2014/main" id="{7009FF00-7BF0-42C7-AB7B-B4860469C5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50180" name="Segnaposto numero diapositiva 3">
            <a:extLst>
              <a:ext uri="{FF2B5EF4-FFF2-40B4-BE49-F238E27FC236}">
                <a16:creationId xmlns:a16="http://schemas.microsoft.com/office/drawing/2014/main" id="{1E5CCE32-EF79-4D2E-9774-42579AC509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6650A35-419B-4C43-A5F5-83B9C0E9FF02}" type="slidenum">
              <a:rPr lang="it-IT" altLang="it-IT"/>
              <a:pPr/>
              <a:t>29</a:t>
            </a:fld>
            <a:endParaRPr lang="it-IT" altLang="it-IT"/>
          </a:p>
        </p:txBody>
      </p:sp>
    </p:spTree>
    <p:extLst>
      <p:ext uri="{BB962C8B-B14F-4D97-AF65-F5344CB8AC3E}">
        <p14:creationId xmlns:p14="http://schemas.microsoft.com/office/powerpoint/2010/main" val="2317647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a:extLst>
              <a:ext uri="{FF2B5EF4-FFF2-40B4-BE49-F238E27FC236}">
                <a16:creationId xmlns:a16="http://schemas.microsoft.com/office/drawing/2014/main" id="{13469AA0-8C5E-437E-992A-1E5179EA01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Segnaposto note 2">
            <a:extLst>
              <a:ext uri="{FF2B5EF4-FFF2-40B4-BE49-F238E27FC236}">
                <a16:creationId xmlns:a16="http://schemas.microsoft.com/office/drawing/2014/main" id="{AE7A482E-39F2-417E-BE55-E41CFEDB50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51204" name="Segnaposto numero diapositiva 3">
            <a:extLst>
              <a:ext uri="{FF2B5EF4-FFF2-40B4-BE49-F238E27FC236}">
                <a16:creationId xmlns:a16="http://schemas.microsoft.com/office/drawing/2014/main" id="{6118B751-4EFD-46D7-98DD-8BE74996E1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4280528-6CD6-4807-AE62-D81A6CD3E8AA}" type="slidenum">
              <a:rPr lang="it-IT" altLang="it-IT"/>
              <a:pPr/>
              <a:t>30</a:t>
            </a:fld>
            <a:endParaRPr lang="it-IT" altLang="it-IT"/>
          </a:p>
        </p:txBody>
      </p:sp>
    </p:spTree>
    <p:extLst>
      <p:ext uri="{BB962C8B-B14F-4D97-AF65-F5344CB8AC3E}">
        <p14:creationId xmlns:p14="http://schemas.microsoft.com/office/powerpoint/2010/main" val="148453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a:extLst>
              <a:ext uri="{FF2B5EF4-FFF2-40B4-BE49-F238E27FC236}">
                <a16:creationId xmlns:a16="http://schemas.microsoft.com/office/drawing/2014/main" id="{583EBB9F-0634-4762-BF43-C24D693CAA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egnaposto note 2">
            <a:extLst>
              <a:ext uri="{FF2B5EF4-FFF2-40B4-BE49-F238E27FC236}">
                <a16:creationId xmlns:a16="http://schemas.microsoft.com/office/drawing/2014/main" id="{A17C4018-00B2-46F3-A7A6-CEFDE53D06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54276" name="Segnaposto numero diapositiva 3">
            <a:extLst>
              <a:ext uri="{FF2B5EF4-FFF2-40B4-BE49-F238E27FC236}">
                <a16:creationId xmlns:a16="http://schemas.microsoft.com/office/drawing/2014/main" id="{9B4E11FF-BE10-4F5B-8EDC-0EF08FDF27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6C66492-3A75-4B28-A91E-17EB67DFC0DA}" type="slidenum">
              <a:rPr lang="it-IT" altLang="it-IT"/>
              <a:pPr/>
              <a:t>31</a:t>
            </a:fld>
            <a:endParaRPr lang="it-IT" altLang="it-IT"/>
          </a:p>
        </p:txBody>
      </p:sp>
    </p:spTree>
    <p:extLst>
      <p:ext uri="{BB962C8B-B14F-4D97-AF65-F5344CB8AC3E}">
        <p14:creationId xmlns:p14="http://schemas.microsoft.com/office/powerpoint/2010/main" val="16713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a:extLst>
              <a:ext uri="{FF2B5EF4-FFF2-40B4-BE49-F238E27FC236}">
                <a16:creationId xmlns:a16="http://schemas.microsoft.com/office/drawing/2014/main" id="{583EBB9F-0634-4762-BF43-C24D693CAA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egnaposto note 2">
            <a:extLst>
              <a:ext uri="{FF2B5EF4-FFF2-40B4-BE49-F238E27FC236}">
                <a16:creationId xmlns:a16="http://schemas.microsoft.com/office/drawing/2014/main" id="{A17C4018-00B2-46F3-A7A6-CEFDE53D06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p:txBody>
      </p:sp>
      <p:sp>
        <p:nvSpPr>
          <p:cNvPr id="54276" name="Segnaposto numero diapositiva 3">
            <a:extLst>
              <a:ext uri="{FF2B5EF4-FFF2-40B4-BE49-F238E27FC236}">
                <a16:creationId xmlns:a16="http://schemas.microsoft.com/office/drawing/2014/main" id="{9B4E11FF-BE10-4F5B-8EDC-0EF08FDF27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6C66492-3A75-4B28-A91E-17EB67DFC0DA}" type="slidenum">
              <a:rPr lang="it-IT" altLang="it-IT"/>
              <a:pPr/>
              <a:t>32</a:t>
            </a:fld>
            <a:endParaRPr lang="it-IT" altLang="it-IT"/>
          </a:p>
        </p:txBody>
      </p:sp>
    </p:spTree>
    <p:extLst>
      <p:ext uri="{BB962C8B-B14F-4D97-AF65-F5344CB8AC3E}">
        <p14:creationId xmlns:p14="http://schemas.microsoft.com/office/powerpoint/2010/main" val="1369474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fld id="{DA368154-0C48-1E45-A8B2-16F42E7B3AB3}" type="slidenum">
              <a:rPr lang="en-GB" sz="1200">
                <a:solidFill>
                  <a:schemeClr val="tx1"/>
                </a:solidFill>
              </a:rPr>
              <a:pPr/>
              <a:t>41</a:t>
            </a:fld>
            <a:endParaRPr lang="en-GB" sz="1200">
              <a:solidFill>
                <a:schemeClr val="tx1"/>
              </a:solidFill>
            </a:endParaRPr>
          </a:p>
        </p:txBody>
      </p:sp>
      <p:sp>
        <p:nvSpPr>
          <p:cNvPr id="20482" name="Rectangle 2"/>
          <p:cNvSpPr>
            <a:spLocks noGrp="1" noRot="1" noChangeAspect="1" noChangeArrowheads="1" noTextEdit="1"/>
          </p:cNvSpPr>
          <p:nvPr>
            <p:ph type="sldImg"/>
          </p:nvPr>
        </p:nvSpPr>
        <p:spPr>
          <a:xfrm>
            <a:off x="382588" y="685800"/>
            <a:ext cx="6094412" cy="3429000"/>
          </a:xfrm>
          <a:ln/>
        </p:spPr>
      </p:sp>
      <p:sp>
        <p:nvSpPr>
          <p:cNvPr id="672771" name="Rectangle 3"/>
          <p:cNvSpPr>
            <a:spLocks noGrp="1" noChangeArrowheads="1"/>
          </p:cNvSpPr>
          <p:nvPr>
            <p:ph type="body" idx="1"/>
          </p:nvPr>
        </p:nvSpPr>
        <p:spPr>
          <a:xfrm>
            <a:off x="685962" y="4344111"/>
            <a:ext cx="5486076" cy="4113977"/>
          </a:xfrm>
        </p:spPr>
        <p:txBody>
          <a:bodyPr/>
          <a:lstStyle/>
          <a:p>
            <a:pPr>
              <a:defRPr/>
            </a:pPr>
            <a:endParaRPr lang="it-IT">
              <a:cs typeface="+mn-cs"/>
            </a:endParaRPr>
          </a:p>
        </p:txBody>
      </p:sp>
    </p:spTree>
    <p:extLst>
      <p:ext uri="{BB962C8B-B14F-4D97-AF65-F5344CB8AC3E}">
        <p14:creationId xmlns:p14="http://schemas.microsoft.com/office/powerpoint/2010/main" val="85000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fld id="{DA368154-0C48-1E45-A8B2-16F42E7B3AB3}" type="slidenum">
              <a:rPr lang="en-GB" sz="1200">
                <a:solidFill>
                  <a:schemeClr val="tx1"/>
                </a:solidFill>
              </a:rPr>
              <a:pPr/>
              <a:t>42</a:t>
            </a:fld>
            <a:endParaRPr lang="en-GB" sz="1200">
              <a:solidFill>
                <a:schemeClr val="tx1"/>
              </a:solidFill>
            </a:endParaRPr>
          </a:p>
        </p:txBody>
      </p:sp>
      <p:sp>
        <p:nvSpPr>
          <p:cNvPr id="20482" name="Rectangle 2"/>
          <p:cNvSpPr>
            <a:spLocks noGrp="1" noRot="1" noChangeAspect="1" noChangeArrowheads="1" noTextEdit="1"/>
          </p:cNvSpPr>
          <p:nvPr>
            <p:ph type="sldImg"/>
          </p:nvPr>
        </p:nvSpPr>
        <p:spPr>
          <a:xfrm>
            <a:off x="382588" y="685800"/>
            <a:ext cx="6094412" cy="3429000"/>
          </a:xfrm>
          <a:ln/>
        </p:spPr>
      </p:sp>
      <p:sp>
        <p:nvSpPr>
          <p:cNvPr id="672771" name="Rectangle 3"/>
          <p:cNvSpPr>
            <a:spLocks noGrp="1" noChangeArrowheads="1"/>
          </p:cNvSpPr>
          <p:nvPr>
            <p:ph type="body" idx="1"/>
          </p:nvPr>
        </p:nvSpPr>
        <p:spPr>
          <a:xfrm>
            <a:off x="685962" y="4344111"/>
            <a:ext cx="5486076" cy="4113977"/>
          </a:xfrm>
        </p:spPr>
        <p:txBody>
          <a:bodyPr/>
          <a:lstStyle/>
          <a:p>
            <a:pPr>
              <a:defRPr/>
            </a:pPr>
            <a:endParaRPr lang="it-IT">
              <a:cs typeface="+mn-cs"/>
            </a:endParaRPr>
          </a:p>
        </p:txBody>
      </p:sp>
    </p:spTree>
    <p:extLst>
      <p:ext uri="{BB962C8B-B14F-4D97-AF65-F5344CB8AC3E}">
        <p14:creationId xmlns:p14="http://schemas.microsoft.com/office/powerpoint/2010/main" val="353603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062A42D-E1DC-4CF4-813B-AA75E43B0BC7}" type="datetime1">
              <a:rPr lang="it-IT" smtClean="0"/>
              <a:t>30/11/2021</a:t>
            </a:fld>
            <a:endParaRPr lang="it-IT"/>
          </a:p>
        </p:txBody>
      </p:sp>
      <p:sp>
        <p:nvSpPr>
          <p:cNvPr id="5" name="Segnaposto piè di pagina 4"/>
          <p:cNvSpPr>
            <a:spLocks noGrp="1"/>
          </p:cNvSpPr>
          <p:nvPr>
            <p:ph type="ftr" sz="quarter" idx="11"/>
          </p:nvPr>
        </p:nvSpPr>
        <p:spPr/>
        <p:txBody>
          <a:bodyPr/>
          <a:lstStyle/>
          <a:p>
            <a:r>
              <a:rPr lang="it-IT"/>
              <a:t>V. Vernocchi - D. Massabò. Seminario per progetto PCTO AirLab, Padova, 30 Novembre 2021</a:t>
            </a:r>
          </a:p>
        </p:txBody>
      </p:sp>
      <p:sp>
        <p:nvSpPr>
          <p:cNvPr id="6" name="Segnaposto numero diapositiva 5"/>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420864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9F7706AF-2FC7-4212-BC14-3E8371D51694}" type="datetime1">
              <a:rPr lang="it-IT" smtClean="0"/>
              <a:t>30/11/2021</a:t>
            </a:fld>
            <a:endParaRPr lang="it-IT"/>
          </a:p>
        </p:txBody>
      </p:sp>
      <p:sp>
        <p:nvSpPr>
          <p:cNvPr id="5" name="Segnaposto piè di pagina 4"/>
          <p:cNvSpPr>
            <a:spLocks noGrp="1"/>
          </p:cNvSpPr>
          <p:nvPr>
            <p:ph type="ftr" sz="quarter" idx="11"/>
          </p:nvPr>
        </p:nvSpPr>
        <p:spPr/>
        <p:txBody>
          <a:bodyPr/>
          <a:lstStyle/>
          <a:p>
            <a:r>
              <a:rPr lang="it-IT"/>
              <a:t>V. Vernocchi - D. Massabò. Seminario per progetto PCTO AirLab, Padova, 30 Novembre 2021</a:t>
            </a:r>
          </a:p>
        </p:txBody>
      </p:sp>
      <p:sp>
        <p:nvSpPr>
          <p:cNvPr id="6" name="Segnaposto numero diapositiva 5"/>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3979059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9620E5C-2EB3-42AD-A4BC-2574791CE097}" type="datetime1">
              <a:rPr lang="it-IT" smtClean="0"/>
              <a:t>30/11/2021</a:t>
            </a:fld>
            <a:endParaRPr lang="it-IT"/>
          </a:p>
        </p:txBody>
      </p:sp>
      <p:sp>
        <p:nvSpPr>
          <p:cNvPr id="5" name="Segnaposto piè di pagina 4"/>
          <p:cNvSpPr>
            <a:spLocks noGrp="1"/>
          </p:cNvSpPr>
          <p:nvPr>
            <p:ph type="ftr" sz="quarter" idx="11"/>
          </p:nvPr>
        </p:nvSpPr>
        <p:spPr/>
        <p:txBody>
          <a:bodyPr/>
          <a:lstStyle/>
          <a:p>
            <a:r>
              <a:rPr lang="it-IT"/>
              <a:t>V. Vernocchi - D. Massabò. Seminario per progetto PCTO AirLab, Padova, 30 Novembre 2021</a:t>
            </a:r>
          </a:p>
        </p:txBody>
      </p:sp>
      <p:sp>
        <p:nvSpPr>
          <p:cNvPr id="6" name="Segnaposto numero diapositiva 5"/>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795436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4"/>
          </p:nvPr>
        </p:nvSpPr>
        <p:spPr/>
        <p:txBody>
          <a:bodyPr/>
          <a:lstStyle>
            <a:lvl1pPr>
              <a:defRPr/>
            </a:lvl1pPr>
          </a:lstStyle>
          <a:p>
            <a:pPr>
              <a:defRPr/>
            </a:pPr>
            <a:fld id="{570391EE-15AD-4B9B-978F-B5BA0AC682C6}" type="datetime1">
              <a:rPr lang="it-IT" altLang="it-IT" smtClean="0"/>
              <a:t>30/11/2021</a:t>
            </a:fld>
            <a:endParaRPr lang="it-IT" altLang="it-IT"/>
          </a:p>
        </p:txBody>
      </p:sp>
      <p:sp>
        <p:nvSpPr>
          <p:cNvPr id="5" name="Footer Placeholder 4"/>
          <p:cNvSpPr>
            <a:spLocks noGrp="1"/>
          </p:cNvSpPr>
          <p:nvPr>
            <p:ph type="ftr" sz="quarter" idx="15"/>
          </p:nvPr>
        </p:nvSpPr>
        <p:spPr/>
        <p:txBody>
          <a:bodyPr/>
          <a:lstStyle>
            <a:lvl1pPr>
              <a:defRPr/>
            </a:lvl1pPr>
          </a:lstStyle>
          <a:p>
            <a:pPr>
              <a:defRPr/>
            </a:pPr>
            <a:r>
              <a:rPr lang="it-IT"/>
              <a:t>V. Vernocchi - D. Massabò. Seminario per progetto PCTO AirLab, Padova, 30 Novembre 2021</a:t>
            </a:r>
          </a:p>
        </p:txBody>
      </p:sp>
      <p:sp>
        <p:nvSpPr>
          <p:cNvPr id="6" name="Slide Number Placeholder 5"/>
          <p:cNvSpPr>
            <a:spLocks noGrp="1"/>
          </p:cNvSpPr>
          <p:nvPr>
            <p:ph type="sldNum" sz="quarter" idx="16"/>
          </p:nvPr>
        </p:nvSpPr>
        <p:spPr/>
        <p:txBody>
          <a:bodyPr/>
          <a:lstStyle>
            <a:lvl1pPr>
              <a:defRPr/>
            </a:lvl1pPr>
          </a:lstStyle>
          <a:p>
            <a:pPr>
              <a:defRPr/>
            </a:pPr>
            <a:fld id="{23EFF2DE-221E-4E59-8AC1-74BFC3029591}" type="slidenum">
              <a:rPr lang="it-IT" altLang="it-IT"/>
              <a:pPr>
                <a:defRPr/>
              </a:pPr>
              <a:t>‹N›</a:t>
            </a:fld>
            <a:endParaRPr lang="it-IT" altLang="it-IT"/>
          </a:p>
        </p:txBody>
      </p:sp>
    </p:spTree>
    <p:extLst>
      <p:ext uri="{BB962C8B-B14F-4D97-AF65-F5344CB8AC3E}">
        <p14:creationId xmlns:p14="http://schemas.microsoft.com/office/powerpoint/2010/main" val="174592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92211D90-85F7-4572-9841-BA98D71321F8}" type="datetime1">
              <a:rPr lang="en-GB" smtClean="0"/>
              <a:t>30/11/2021</a:t>
            </a:fld>
            <a:endParaRPr lang="en-GB"/>
          </a:p>
        </p:txBody>
      </p:sp>
      <p:sp>
        <p:nvSpPr>
          <p:cNvPr id="7" name="Rectangle 5"/>
          <p:cNvSpPr>
            <a:spLocks noGrp="1" noChangeArrowheads="1"/>
          </p:cNvSpPr>
          <p:nvPr>
            <p:ph type="ftr" sz="quarter" idx="11"/>
          </p:nvPr>
        </p:nvSpPr>
        <p:spPr>
          <a:ln/>
        </p:spPr>
        <p:txBody>
          <a:bodyPr/>
          <a:lstStyle>
            <a:lvl1pPr>
              <a:defRPr/>
            </a:lvl1pPr>
          </a:lstStyle>
          <a:p>
            <a:pPr>
              <a:defRPr/>
            </a:pPr>
            <a:r>
              <a:rPr lang="it-IT"/>
              <a:t>Dario Massabò - Breve viaggio nella Fisica per l'Arte e l'Archeologia</a:t>
            </a:r>
            <a:endParaRPr lang="en-GB"/>
          </a:p>
        </p:txBody>
      </p:sp>
      <p:sp>
        <p:nvSpPr>
          <p:cNvPr id="8" name="Rectangle 6"/>
          <p:cNvSpPr>
            <a:spLocks noGrp="1" noChangeArrowheads="1"/>
          </p:cNvSpPr>
          <p:nvPr>
            <p:ph type="sldNum" sz="quarter" idx="12"/>
          </p:nvPr>
        </p:nvSpPr>
        <p:spPr>
          <a:ln/>
        </p:spPr>
        <p:txBody>
          <a:bodyPr/>
          <a:lstStyle>
            <a:lvl1pPr>
              <a:defRPr/>
            </a:lvl1pPr>
          </a:lstStyle>
          <a:p>
            <a:fld id="{03BE229A-9501-6F40-B9C3-1DCBFF27B34B}" type="slidenum">
              <a:rPr lang="en-GB"/>
              <a:pPr/>
              <a:t>‹N›</a:t>
            </a:fld>
            <a:endParaRPr lang="en-GB"/>
          </a:p>
        </p:txBody>
      </p:sp>
    </p:spTree>
    <p:extLst>
      <p:ext uri="{BB962C8B-B14F-4D97-AF65-F5344CB8AC3E}">
        <p14:creationId xmlns:p14="http://schemas.microsoft.com/office/powerpoint/2010/main" val="33461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39E2AE7-96A5-4E31-A4D4-0343B27237FA}" type="datetime1">
              <a:rPr lang="it-IT" smtClean="0"/>
              <a:t>30/11/2021</a:t>
            </a:fld>
            <a:endParaRPr lang="it-IT"/>
          </a:p>
        </p:txBody>
      </p:sp>
      <p:sp>
        <p:nvSpPr>
          <p:cNvPr id="5" name="Segnaposto piè di pagina 4"/>
          <p:cNvSpPr>
            <a:spLocks noGrp="1"/>
          </p:cNvSpPr>
          <p:nvPr>
            <p:ph type="ftr" sz="quarter" idx="11"/>
          </p:nvPr>
        </p:nvSpPr>
        <p:spPr/>
        <p:txBody>
          <a:bodyPr/>
          <a:lstStyle/>
          <a:p>
            <a:r>
              <a:rPr lang="it-IT"/>
              <a:t>V. Vernocchi - D. Massabò. Seminario per progetto PCTO AirLab, Padova, 30 Novembre 2021</a:t>
            </a:r>
          </a:p>
        </p:txBody>
      </p:sp>
      <p:sp>
        <p:nvSpPr>
          <p:cNvPr id="6" name="Segnaposto numero diapositiva 5"/>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88325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E79C7C5F-BBE3-4AC5-A1D8-715A8673BBBF}" type="datetime1">
              <a:rPr lang="it-IT" smtClean="0"/>
              <a:t>30/11/2021</a:t>
            </a:fld>
            <a:endParaRPr lang="it-IT"/>
          </a:p>
        </p:txBody>
      </p:sp>
      <p:sp>
        <p:nvSpPr>
          <p:cNvPr id="5" name="Segnaposto piè di pagina 4"/>
          <p:cNvSpPr>
            <a:spLocks noGrp="1"/>
          </p:cNvSpPr>
          <p:nvPr>
            <p:ph type="ftr" sz="quarter" idx="11"/>
          </p:nvPr>
        </p:nvSpPr>
        <p:spPr/>
        <p:txBody>
          <a:bodyPr/>
          <a:lstStyle/>
          <a:p>
            <a:r>
              <a:rPr lang="it-IT"/>
              <a:t>V. Vernocchi - D. Massabò. Seminario per progetto PCTO AirLab, Padova, 30 Novembre 2021</a:t>
            </a:r>
          </a:p>
        </p:txBody>
      </p:sp>
      <p:sp>
        <p:nvSpPr>
          <p:cNvPr id="6" name="Segnaposto numero diapositiva 5"/>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248077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0A2FD81-1B6D-4EDF-9710-9D115EDD232B}" type="datetime1">
              <a:rPr lang="it-IT" smtClean="0"/>
              <a:t>30/11/2021</a:t>
            </a:fld>
            <a:endParaRPr lang="it-IT"/>
          </a:p>
        </p:txBody>
      </p:sp>
      <p:sp>
        <p:nvSpPr>
          <p:cNvPr id="6" name="Segnaposto piè di pagina 5"/>
          <p:cNvSpPr>
            <a:spLocks noGrp="1"/>
          </p:cNvSpPr>
          <p:nvPr>
            <p:ph type="ftr" sz="quarter" idx="11"/>
          </p:nvPr>
        </p:nvSpPr>
        <p:spPr/>
        <p:txBody>
          <a:bodyPr/>
          <a:lstStyle/>
          <a:p>
            <a:r>
              <a:rPr lang="it-IT"/>
              <a:t>V. Vernocchi - D. Massabò. Seminario per progetto PCTO AirLab, Padova, 30 Novembre 2021</a:t>
            </a:r>
          </a:p>
        </p:txBody>
      </p:sp>
      <p:sp>
        <p:nvSpPr>
          <p:cNvPr id="7" name="Segnaposto numero diapositiva 6"/>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1684139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8F12A92-B50F-4F27-A706-67C05127BD80}" type="datetime1">
              <a:rPr lang="it-IT" smtClean="0"/>
              <a:t>30/11/2021</a:t>
            </a:fld>
            <a:endParaRPr lang="it-IT"/>
          </a:p>
        </p:txBody>
      </p:sp>
      <p:sp>
        <p:nvSpPr>
          <p:cNvPr id="8" name="Segnaposto piè di pagina 7"/>
          <p:cNvSpPr>
            <a:spLocks noGrp="1"/>
          </p:cNvSpPr>
          <p:nvPr>
            <p:ph type="ftr" sz="quarter" idx="11"/>
          </p:nvPr>
        </p:nvSpPr>
        <p:spPr/>
        <p:txBody>
          <a:bodyPr/>
          <a:lstStyle/>
          <a:p>
            <a:r>
              <a:rPr lang="it-IT"/>
              <a:t>V. Vernocchi - D. Massabò. Seminario per progetto PCTO AirLab, Padova, 30 Novembre 2021</a:t>
            </a:r>
          </a:p>
        </p:txBody>
      </p:sp>
      <p:sp>
        <p:nvSpPr>
          <p:cNvPr id="9" name="Segnaposto numero diapositiva 8"/>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3983432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146FA830-6F01-4F30-825F-0D3C7C8D2346}" type="datetime1">
              <a:rPr lang="it-IT" smtClean="0"/>
              <a:t>30/11/2021</a:t>
            </a:fld>
            <a:endParaRPr lang="it-IT"/>
          </a:p>
        </p:txBody>
      </p:sp>
      <p:sp>
        <p:nvSpPr>
          <p:cNvPr id="4" name="Segnaposto piè di pagina 3"/>
          <p:cNvSpPr>
            <a:spLocks noGrp="1"/>
          </p:cNvSpPr>
          <p:nvPr>
            <p:ph type="ftr" sz="quarter" idx="11"/>
          </p:nvPr>
        </p:nvSpPr>
        <p:spPr/>
        <p:txBody>
          <a:bodyPr/>
          <a:lstStyle/>
          <a:p>
            <a:r>
              <a:rPr lang="it-IT"/>
              <a:t>V. Vernocchi - D. Massabò. Seminario per progetto PCTO AirLab, Padova, 30 Novembre 2021</a:t>
            </a:r>
          </a:p>
        </p:txBody>
      </p:sp>
      <p:sp>
        <p:nvSpPr>
          <p:cNvPr id="5" name="Segnaposto numero diapositiva 4"/>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174193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6FB43BF-D3DC-4547-944E-9917BC0C5806}" type="datetime1">
              <a:rPr lang="it-IT" smtClean="0"/>
              <a:t>30/11/2021</a:t>
            </a:fld>
            <a:endParaRPr lang="it-IT"/>
          </a:p>
        </p:txBody>
      </p:sp>
      <p:sp>
        <p:nvSpPr>
          <p:cNvPr id="3" name="Segnaposto piè di pagina 2"/>
          <p:cNvSpPr>
            <a:spLocks noGrp="1"/>
          </p:cNvSpPr>
          <p:nvPr>
            <p:ph type="ftr" sz="quarter" idx="11"/>
          </p:nvPr>
        </p:nvSpPr>
        <p:spPr/>
        <p:txBody>
          <a:bodyPr/>
          <a:lstStyle/>
          <a:p>
            <a:r>
              <a:rPr lang="it-IT"/>
              <a:t>V. Vernocchi - D. Massabò. Seminario per progetto PCTO AirLab, Padova, 30 Novembre 2021</a:t>
            </a:r>
          </a:p>
        </p:txBody>
      </p:sp>
      <p:sp>
        <p:nvSpPr>
          <p:cNvPr id="4" name="Segnaposto numero diapositiva 3"/>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3204665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47FF17A2-B349-4C65-93FE-323E9FDCA31E}" type="datetime1">
              <a:rPr lang="it-IT" smtClean="0"/>
              <a:t>30/11/2021</a:t>
            </a:fld>
            <a:endParaRPr lang="it-IT"/>
          </a:p>
        </p:txBody>
      </p:sp>
      <p:sp>
        <p:nvSpPr>
          <p:cNvPr id="6" name="Segnaposto piè di pagina 5"/>
          <p:cNvSpPr>
            <a:spLocks noGrp="1"/>
          </p:cNvSpPr>
          <p:nvPr>
            <p:ph type="ftr" sz="quarter" idx="11"/>
          </p:nvPr>
        </p:nvSpPr>
        <p:spPr/>
        <p:txBody>
          <a:bodyPr/>
          <a:lstStyle/>
          <a:p>
            <a:r>
              <a:rPr lang="it-IT"/>
              <a:t>V. Vernocchi - D. Massabò. Seminario per progetto PCTO AirLab, Padova, 30 Novembre 2021</a:t>
            </a:r>
          </a:p>
        </p:txBody>
      </p:sp>
      <p:sp>
        <p:nvSpPr>
          <p:cNvPr id="7" name="Segnaposto numero diapositiva 6"/>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408282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16475AD9-8DC8-4BF6-8516-63898560237D}" type="datetime1">
              <a:rPr lang="it-IT" smtClean="0"/>
              <a:t>30/11/2021</a:t>
            </a:fld>
            <a:endParaRPr lang="it-IT"/>
          </a:p>
        </p:txBody>
      </p:sp>
      <p:sp>
        <p:nvSpPr>
          <p:cNvPr id="6" name="Segnaposto piè di pagina 5"/>
          <p:cNvSpPr>
            <a:spLocks noGrp="1"/>
          </p:cNvSpPr>
          <p:nvPr>
            <p:ph type="ftr" sz="quarter" idx="11"/>
          </p:nvPr>
        </p:nvSpPr>
        <p:spPr/>
        <p:txBody>
          <a:bodyPr/>
          <a:lstStyle/>
          <a:p>
            <a:r>
              <a:rPr lang="it-IT"/>
              <a:t>V. Vernocchi - D. Massabò. Seminario per progetto PCTO AirLab, Padova, 30 Novembre 2021</a:t>
            </a:r>
          </a:p>
        </p:txBody>
      </p:sp>
      <p:sp>
        <p:nvSpPr>
          <p:cNvPr id="7" name="Segnaposto numero diapositiva 6"/>
          <p:cNvSpPr>
            <a:spLocks noGrp="1"/>
          </p:cNvSpPr>
          <p:nvPr>
            <p:ph type="sldNum" sz="quarter" idx="12"/>
          </p:nvPr>
        </p:nvSpPr>
        <p:spPr/>
        <p:txBody>
          <a:bodyPr/>
          <a:lstStyle/>
          <a:p>
            <a:fld id="{BE31A16E-719A-4BD0-8931-A5618E11B284}" type="slidenum">
              <a:rPr lang="it-IT" smtClean="0"/>
              <a:t>‹N›</a:t>
            </a:fld>
            <a:endParaRPr lang="it-IT"/>
          </a:p>
        </p:txBody>
      </p:sp>
    </p:spTree>
    <p:extLst>
      <p:ext uri="{BB962C8B-B14F-4D97-AF65-F5344CB8AC3E}">
        <p14:creationId xmlns:p14="http://schemas.microsoft.com/office/powerpoint/2010/main" val="244058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F3BFB-1FD3-4A2D-B936-D418852F58A9}" type="datetime1">
              <a:rPr lang="it-IT" smtClean="0"/>
              <a:t>30/11/2021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V. Vernocchi - D. Massabò. Seminario per progetto PCTO AirLab, Padova, 30 Novembre 2021</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1A16E-719A-4BD0-8931-A5618E11B284}" type="slidenum">
              <a:rPr lang="it-IT" smtClean="0"/>
              <a:t>‹N›</a:t>
            </a:fld>
            <a:endParaRPr lang="it-IT"/>
          </a:p>
        </p:txBody>
      </p:sp>
    </p:spTree>
    <p:extLst>
      <p:ext uri="{BB962C8B-B14F-4D97-AF65-F5344CB8AC3E}">
        <p14:creationId xmlns:p14="http://schemas.microsoft.com/office/powerpoint/2010/main" val="173470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8.tiff"/><Relationship Id="rId4" Type="http://schemas.openxmlformats.org/officeDocument/2006/relationships/image" Target="../media/image47.tiff"/></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0.emf"/></Relationships>
</file>

<file path=ppt/slides/_rels/slide4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2.emf"/></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4.emf"/></Relationships>
</file>

<file path=ppt/slides/_rels/slide44.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2.emf"/><Relationship Id="rId5" Type="http://schemas.openxmlformats.org/officeDocument/2006/relationships/hyperlink" Target="http://www.labfisa.ge.infn.it/" TargetMode="External"/><Relationship Id="rId4" Type="http://schemas.openxmlformats.org/officeDocument/2006/relationships/hyperlink" Target="http://www.ge.infn.i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78864" y="3584448"/>
            <a:ext cx="9144000" cy="2860739"/>
          </a:xfrm>
        </p:spPr>
        <p:txBody>
          <a:bodyPr>
            <a:noAutofit/>
          </a:bodyPr>
          <a:lstStyle/>
          <a:p>
            <a:r>
              <a:rPr lang="it-IT" sz="3200" b="1" dirty="0"/>
              <a:t>Dario Massabò &amp; Virginia Vernocchi </a:t>
            </a:r>
            <a:br>
              <a:rPr lang="it-IT" sz="3200" b="1" dirty="0"/>
            </a:br>
            <a:br>
              <a:rPr lang="it-IT" sz="3200" dirty="0"/>
            </a:br>
            <a:r>
              <a:rPr lang="it-IT" sz="2800" dirty="0"/>
              <a:t>Gruppo di Fisica Ambientale - </a:t>
            </a:r>
            <a:r>
              <a:rPr lang="it-IT" sz="2800" i="1" dirty="0"/>
              <a:t>https://labfisa.ge.infn.it/ </a:t>
            </a:r>
            <a:br>
              <a:rPr lang="it-IT" sz="2800" i="1" dirty="0"/>
            </a:br>
            <a:br>
              <a:rPr lang="it-IT" sz="2800" dirty="0"/>
            </a:br>
            <a:r>
              <a:rPr lang="it-IT" sz="2800" dirty="0"/>
              <a:t>Dipartimento di Fisica, Università degli Studi di Genova</a:t>
            </a:r>
            <a:br>
              <a:rPr lang="it-IT" sz="2800" dirty="0"/>
            </a:br>
            <a:r>
              <a:rPr lang="it-IT" sz="2800" dirty="0"/>
              <a:t> INFN, Sezione di Genova</a:t>
            </a:r>
            <a:endParaRPr lang="it-IT" sz="3200" dirty="0"/>
          </a:p>
        </p:txBody>
      </p:sp>
      <p:sp>
        <p:nvSpPr>
          <p:cNvPr id="6" name="Titolo 1"/>
          <p:cNvSpPr txBox="1">
            <a:spLocks/>
          </p:cNvSpPr>
          <p:nvPr/>
        </p:nvSpPr>
        <p:spPr>
          <a:xfrm>
            <a:off x="1097962" y="2310192"/>
            <a:ext cx="10049774" cy="1274256"/>
          </a:xfrm>
          <a:prstGeom prst="rect">
            <a:avLst/>
          </a:prstGeom>
          <a:ln w="57150">
            <a:solidFill>
              <a:srgbClr val="02B2B2"/>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000" b="1" dirty="0"/>
              <a:t>Qualità dell’aria e clima: il particolato atmosferico</a:t>
            </a:r>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473" y="13029"/>
            <a:ext cx="2088527" cy="1158480"/>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589" y="232915"/>
            <a:ext cx="3638550" cy="1295400"/>
          </a:xfrm>
          <a:prstGeom prst="rect">
            <a:avLst/>
          </a:prstGeom>
        </p:spPr>
      </p:pic>
      <p:pic>
        <p:nvPicPr>
          <p:cNvPr id="10" name="Immagine 9"/>
          <p:cNvPicPr>
            <a:picLocks noChangeAspect="1"/>
          </p:cNvPicPr>
          <p:nvPr/>
        </p:nvPicPr>
        <p:blipFill rotWithShape="1">
          <a:blip r:embed="rId4">
            <a:extLst>
              <a:ext uri="{28A0092B-C50C-407E-A947-70E740481C1C}">
                <a14:useLocalDpi xmlns:a14="http://schemas.microsoft.com/office/drawing/2010/main" val="0"/>
              </a:ext>
            </a:extLst>
          </a:blip>
          <a:srcRect l="6049" r="8144" b="12670"/>
          <a:stretch/>
        </p:blipFill>
        <p:spPr>
          <a:xfrm>
            <a:off x="0" y="17701"/>
            <a:ext cx="3502152" cy="1189598"/>
          </a:xfrm>
          <a:prstGeom prst="rect">
            <a:avLst/>
          </a:prstGeom>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2" y="1120594"/>
            <a:ext cx="3489770" cy="635254"/>
          </a:xfrm>
          <a:prstGeom prst="rect">
            <a:avLst/>
          </a:prstGeom>
        </p:spPr>
      </p:pic>
    </p:spTree>
    <p:extLst>
      <p:ext uri="{BB962C8B-B14F-4D97-AF65-F5344CB8AC3E}">
        <p14:creationId xmlns:p14="http://schemas.microsoft.com/office/powerpoint/2010/main" val="1659824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 Box 3"/>
          <p:cNvSpPr txBox="1">
            <a:spLocks noChangeArrowheads="1"/>
          </p:cNvSpPr>
          <p:nvPr/>
        </p:nvSpPr>
        <p:spPr bwMode="auto">
          <a:xfrm>
            <a:off x="1752600" y="104775"/>
            <a:ext cx="69060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en-US" sz="2800" b="1" dirty="0">
                <a:latin typeface="Georgia" panose="02040502050405020303" pitchFamily="18" charset="0"/>
              </a:rPr>
              <a:t> Sorgenti naturali, quali ad esempio:</a:t>
            </a:r>
            <a:endParaRPr lang="en-GB" altLang="en-US" sz="2800" b="1" dirty="0">
              <a:latin typeface="Georgia" panose="02040502050405020303" pitchFamily="18" charset="0"/>
            </a:endParaRPr>
          </a:p>
        </p:txBody>
      </p:sp>
      <p:pic>
        <p:nvPicPr>
          <p:cNvPr id="103428" name="Picture 4" descr="sahar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85800"/>
            <a:ext cx="2667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3429" name="Picture 5"/>
          <p:cNvPicPr>
            <a:picLocks noChangeAspect="1" noChangeArrowheads="1"/>
          </p:cNvPicPr>
          <p:nvPr/>
        </p:nvPicPr>
        <p:blipFill>
          <a:blip r:embed="rId3">
            <a:extLst>
              <a:ext uri="{28A0092B-C50C-407E-A947-70E740481C1C}">
                <a14:useLocalDpi xmlns:a14="http://schemas.microsoft.com/office/drawing/2010/main" val="0"/>
              </a:ext>
            </a:extLst>
          </a:blip>
          <a:srcRect l="1923" t="16078" r="17308" b="3535"/>
          <a:stretch>
            <a:fillRect/>
          </a:stretch>
        </p:blipFill>
        <p:spPr bwMode="auto">
          <a:xfrm>
            <a:off x="6629400" y="3581400"/>
            <a:ext cx="27749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0" name="Picture 6" descr="seasp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704850"/>
            <a:ext cx="3429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03431" name="Rectangle 7"/>
          <p:cNvSpPr>
            <a:spLocks noChangeArrowheads="1"/>
          </p:cNvSpPr>
          <p:nvPr/>
        </p:nvSpPr>
        <p:spPr bwMode="auto">
          <a:xfrm>
            <a:off x="4390342" y="878019"/>
            <a:ext cx="1630575" cy="338554"/>
          </a:xfrm>
          <a:prstGeom prst="rect">
            <a:avLst/>
          </a:prstGeom>
          <a:solidFill>
            <a:schemeClr val="accent1">
              <a:lumMod val="60000"/>
              <a:lumOff val="40000"/>
            </a:schemeClr>
          </a:solidFill>
          <a:ln>
            <a:noFill/>
          </a:ln>
          <a:effectLst/>
        </p:spPr>
        <p:txBody>
          <a:bodyPr wrap="none">
            <a:spAutoFit/>
          </a:bodyPr>
          <a:lstStyle/>
          <a:p>
            <a:r>
              <a:rPr lang="it-IT" altLang="en-US" sz="1600" b="1" dirty="0">
                <a:latin typeface="Georgia" panose="02040502050405020303" pitchFamily="18" charset="0"/>
              </a:rPr>
              <a:t>Spray marino</a:t>
            </a:r>
          </a:p>
        </p:txBody>
      </p:sp>
      <p:sp>
        <p:nvSpPr>
          <p:cNvPr id="103432" name="Rectangle 8"/>
          <p:cNvSpPr>
            <a:spLocks noChangeArrowheads="1"/>
          </p:cNvSpPr>
          <p:nvPr/>
        </p:nvSpPr>
        <p:spPr bwMode="auto">
          <a:xfrm>
            <a:off x="8558872" y="924187"/>
            <a:ext cx="2032929" cy="584775"/>
          </a:xfrm>
          <a:prstGeom prst="rect">
            <a:avLst/>
          </a:prstGeom>
          <a:solidFill>
            <a:schemeClr val="accent1">
              <a:lumMod val="60000"/>
              <a:lumOff val="40000"/>
            </a:schemeClr>
          </a:solidFill>
          <a:ln>
            <a:noFill/>
          </a:ln>
          <a:effectLst/>
        </p:spPr>
        <p:txBody>
          <a:bodyPr wrap="none">
            <a:spAutoFit/>
          </a:bodyPr>
          <a:lstStyle/>
          <a:p>
            <a:pPr algn="l"/>
            <a:r>
              <a:rPr lang="it-IT" altLang="en-US" sz="1600" b="1" dirty="0">
                <a:latin typeface="Georgia" panose="02040502050405020303" pitchFamily="18" charset="0"/>
              </a:rPr>
              <a:t>Trasporto di </a:t>
            </a:r>
          </a:p>
          <a:p>
            <a:pPr algn="l"/>
            <a:r>
              <a:rPr lang="it-IT" altLang="en-US" sz="1600" b="1" dirty="0">
                <a:latin typeface="Georgia" panose="02040502050405020303" pitchFamily="18" charset="0"/>
              </a:rPr>
              <a:t>Sabbia Sahariana</a:t>
            </a:r>
          </a:p>
        </p:txBody>
      </p:sp>
      <p:sp>
        <p:nvSpPr>
          <p:cNvPr id="103434" name="Rectangle 10"/>
          <p:cNvSpPr>
            <a:spLocks noChangeArrowheads="1"/>
          </p:cNvSpPr>
          <p:nvPr/>
        </p:nvSpPr>
        <p:spPr bwMode="auto">
          <a:xfrm>
            <a:off x="8381474" y="3936165"/>
            <a:ext cx="2045753" cy="338554"/>
          </a:xfrm>
          <a:prstGeom prst="rect">
            <a:avLst/>
          </a:prstGeom>
          <a:solidFill>
            <a:schemeClr val="accent1">
              <a:lumMod val="60000"/>
              <a:lumOff val="40000"/>
            </a:schemeClr>
          </a:solidFill>
          <a:ln>
            <a:noFill/>
          </a:ln>
          <a:effectLst/>
        </p:spPr>
        <p:txBody>
          <a:bodyPr wrap="none">
            <a:spAutoFit/>
          </a:bodyPr>
          <a:lstStyle/>
          <a:p>
            <a:r>
              <a:rPr lang="it-IT" altLang="en-US" sz="1600" b="1" dirty="0">
                <a:latin typeface="Georgia" panose="02040502050405020303" pitchFamily="18" charset="0"/>
              </a:rPr>
              <a:t>Incendi di foreste</a:t>
            </a:r>
          </a:p>
        </p:txBody>
      </p:sp>
      <p:sp>
        <p:nvSpPr>
          <p:cNvPr id="103435" name="Rectangle 11"/>
          <p:cNvSpPr>
            <a:spLocks noChangeArrowheads="1"/>
          </p:cNvSpPr>
          <p:nvPr/>
        </p:nvSpPr>
        <p:spPr bwMode="auto">
          <a:xfrm>
            <a:off x="8147506" y="6386137"/>
            <a:ext cx="2161169" cy="338554"/>
          </a:xfrm>
          <a:prstGeom prst="rect">
            <a:avLst/>
          </a:prstGeom>
          <a:solidFill>
            <a:schemeClr val="accent1">
              <a:lumMod val="60000"/>
              <a:lumOff val="40000"/>
            </a:schemeClr>
          </a:solidFill>
          <a:ln>
            <a:noFill/>
          </a:ln>
          <a:effectLst/>
        </p:spPr>
        <p:txBody>
          <a:bodyPr wrap="none">
            <a:spAutoFit/>
          </a:bodyPr>
          <a:lstStyle/>
          <a:p>
            <a:r>
              <a:rPr lang="it-IT" altLang="en-US" sz="1600" b="1" dirty="0">
                <a:latin typeface="Georgia" panose="02040502050405020303" pitchFamily="18" charset="0"/>
              </a:rPr>
              <a:t>…ed altre ancora…</a:t>
            </a:r>
          </a:p>
        </p:txBody>
      </p:sp>
      <p:pic>
        <p:nvPicPr>
          <p:cNvPr id="24578" name="Picture 2" descr="Risultati immagini per etna satellite">
            <a:extLst>
              <a:ext uri="{FF2B5EF4-FFF2-40B4-BE49-F238E27FC236}">
                <a16:creationId xmlns:a16="http://schemas.microsoft.com/office/drawing/2014/main" id="{12FE27CB-9D4E-4B17-8249-96B1F4686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7206" y="3583132"/>
            <a:ext cx="3847870" cy="2885902"/>
          </a:xfrm>
          <a:prstGeom prst="rect">
            <a:avLst/>
          </a:prstGeom>
          <a:noFill/>
          <a:extLst>
            <a:ext uri="{909E8E84-426E-40DD-AFC4-6F175D3DCCD1}">
              <a14:hiddenFill xmlns:a14="http://schemas.microsoft.com/office/drawing/2010/main">
                <a:solidFill>
                  <a:srgbClr val="FFFFFF"/>
                </a:solidFill>
              </a14:hiddenFill>
            </a:ext>
          </a:extLst>
        </p:spPr>
      </p:pic>
      <p:sp>
        <p:nvSpPr>
          <p:cNvPr id="103433" name="Rectangle 9"/>
          <p:cNvSpPr>
            <a:spLocks noChangeArrowheads="1"/>
          </p:cNvSpPr>
          <p:nvPr/>
        </p:nvSpPr>
        <p:spPr bwMode="auto">
          <a:xfrm>
            <a:off x="1642144" y="6153150"/>
            <a:ext cx="2291012" cy="338554"/>
          </a:xfrm>
          <a:prstGeom prst="rect">
            <a:avLst/>
          </a:prstGeom>
          <a:solidFill>
            <a:schemeClr val="accent1">
              <a:lumMod val="60000"/>
              <a:lumOff val="40000"/>
            </a:schemeClr>
          </a:solidFill>
          <a:ln>
            <a:noFill/>
          </a:ln>
          <a:effectLst/>
        </p:spPr>
        <p:txBody>
          <a:bodyPr wrap="none">
            <a:spAutoFit/>
          </a:bodyPr>
          <a:lstStyle/>
          <a:p>
            <a:r>
              <a:rPr lang="it-IT" altLang="en-US" sz="1600" b="1" dirty="0">
                <a:latin typeface="Georgia" panose="02040502050405020303" pitchFamily="18" charset="0"/>
              </a:rPr>
              <a:t>Eruzioni vulcaniche</a:t>
            </a:r>
          </a:p>
        </p:txBody>
      </p:sp>
      <p:sp>
        <p:nvSpPr>
          <p:cNvPr id="2" name="Segnaposto piè di pagina 1">
            <a:extLst>
              <a:ext uri="{FF2B5EF4-FFF2-40B4-BE49-F238E27FC236}">
                <a16:creationId xmlns:a16="http://schemas.microsoft.com/office/drawing/2014/main" id="{EB988451-7FF2-4A55-8D74-A1843726F4B1}"/>
              </a:ext>
            </a:extLst>
          </p:cNvPr>
          <p:cNvSpPr>
            <a:spLocks noGrp="1"/>
          </p:cNvSpPr>
          <p:nvPr>
            <p:ph type="ftr" sz="quarter" idx="11"/>
          </p:nvPr>
        </p:nvSpPr>
        <p:spPr/>
        <p:txBody>
          <a:bodyPr/>
          <a:lstStyle/>
          <a:p>
            <a:r>
              <a:rPr lang="it-IT" dirty="0"/>
              <a:t>V. Vernocchi - D. Massabò. Seminario per progetto PCTO </a:t>
            </a:r>
            <a:r>
              <a:rPr lang="it-IT" dirty="0" err="1"/>
              <a:t>AirLab</a:t>
            </a:r>
            <a:r>
              <a:rPr lang="it-IT" dirty="0"/>
              <a:t>, Padova, 30 Novembre 2021</a:t>
            </a:r>
          </a:p>
        </p:txBody>
      </p:sp>
    </p:spTree>
    <p:extLst>
      <p:ext uri="{BB962C8B-B14F-4D97-AF65-F5344CB8AC3E}">
        <p14:creationId xmlns:p14="http://schemas.microsoft.com/office/powerpoint/2010/main" val="37612965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00151" y="0"/>
            <a:ext cx="9972675" cy="6858000"/>
          </a:xfrm>
          <a:noFill/>
          <a:ln/>
        </p:spPr>
      </p:pic>
      <p:sp>
        <p:nvSpPr>
          <p:cNvPr id="2" name="Segnaposto piè di pagina 1">
            <a:extLst>
              <a:ext uri="{FF2B5EF4-FFF2-40B4-BE49-F238E27FC236}">
                <a16:creationId xmlns:a16="http://schemas.microsoft.com/office/drawing/2014/main" id="{634A5C3A-5650-4A23-A982-5EE723897E86}"/>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2602098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ontaminame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1524001" y="0"/>
            <a:ext cx="82253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en-US" sz="2800" b="1" dirty="0">
                <a:solidFill>
                  <a:srgbClr val="FFFF00"/>
                </a:solidFill>
                <a:latin typeface="Georgia" panose="02040502050405020303" pitchFamily="18" charset="0"/>
              </a:rPr>
              <a:t>Sorgenti antropogeniche, quali ad esempio:</a:t>
            </a:r>
            <a:endParaRPr lang="en-GB" altLang="en-US" sz="2800" b="1" dirty="0">
              <a:solidFill>
                <a:srgbClr val="FFFF00"/>
              </a:solidFill>
              <a:latin typeface="Georgia" panose="02040502050405020303" pitchFamily="18" charset="0"/>
            </a:endParaRPr>
          </a:p>
        </p:txBody>
      </p:sp>
      <p:sp>
        <p:nvSpPr>
          <p:cNvPr id="96260" name="Text Box 4"/>
          <p:cNvSpPr txBox="1">
            <a:spLocks noChangeArrowheads="1"/>
          </p:cNvSpPr>
          <p:nvPr/>
        </p:nvSpPr>
        <p:spPr bwMode="auto">
          <a:xfrm>
            <a:off x="4114800" y="1934688"/>
            <a:ext cx="3962400" cy="241912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20000"/>
              </a:lnSpc>
            </a:pPr>
            <a:r>
              <a:rPr lang="it-IT" altLang="en-US" b="1" dirty="0">
                <a:latin typeface="Georgia" panose="02040502050405020303" pitchFamily="18" charset="0"/>
              </a:rPr>
              <a:t>Traffico</a:t>
            </a:r>
          </a:p>
          <a:p>
            <a:pPr algn="l">
              <a:lnSpc>
                <a:spcPct val="120000"/>
              </a:lnSpc>
            </a:pPr>
            <a:r>
              <a:rPr lang="it-IT" altLang="en-US" b="1" dirty="0">
                <a:latin typeface="Georgia" panose="02040502050405020303" pitchFamily="18" charset="0"/>
              </a:rPr>
              <a:t>Attività Industriali</a:t>
            </a:r>
          </a:p>
          <a:p>
            <a:pPr algn="l">
              <a:lnSpc>
                <a:spcPct val="120000"/>
              </a:lnSpc>
            </a:pPr>
            <a:r>
              <a:rPr lang="it-IT" altLang="en-US" b="1" dirty="0">
                <a:latin typeface="Georgia" panose="02040502050405020303" pitchFamily="18" charset="0"/>
              </a:rPr>
              <a:t>Attività Agricole</a:t>
            </a:r>
          </a:p>
          <a:p>
            <a:pPr algn="l">
              <a:lnSpc>
                <a:spcPct val="120000"/>
              </a:lnSpc>
            </a:pPr>
            <a:r>
              <a:rPr lang="it-IT" altLang="en-US" b="1" dirty="0">
                <a:latin typeface="Georgia" panose="02040502050405020303" pitchFamily="18" charset="0"/>
              </a:rPr>
              <a:t>Riscaldamento domestico </a:t>
            </a:r>
          </a:p>
          <a:p>
            <a:pPr algn="l">
              <a:lnSpc>
                <a:spcPct val="120000"/>
              </a:lnSpc>
            </a:pPr>
            <a:r>
              <a:rPr lang="it-IT" altLang="en-US" b="1" dirty="0">
                <a:latin typeface="Georgia" panose="02040502050405020303" pitchFamily="18" charset="0"/>
              </a:rPr>
              <a:t>Centrali termoelettriche</a:t>
            </a:r>
          </a:p>
          <a:p>
            <a:pPr algn="l">
              <a:lnSpc>
                <a:spcPct val="120000"/>
              </a:lnSpc>
            </a:pPr>
            <a:r>
              <a:rPr lang="it-IT" altLang="en-US" b="1" dirty="0">
                <a:latin typeface="Georgia" panose="02040502050405020303" pitchFamily="18" charset="0"/>
              </a:rPr>
              <a:t>Inceneritori</a:t>
            </a:r>
          </a:p>
          <a:p>
            <a:pPr algn="l">
              <a:lnSpc>
                <a:spcPct val="120000"/>
              </a:lnSpc>
            </a:pPr>
            <a:r>
              <a:rPr lang="it-IT" altLang="en-US" b="1" dirty="0">
                <a:latin typeface="Georgia" panose="02040502050405020303" pitchFamily="18" charset="0"/>
              </a:rPr>
              <a:t>……</a:t>
            </a:r>
            <a:endParaRPr lang="en-GB" altLang="en-US" b="1" dirty="0">
              <a:latin typeface="Georgia" panose="02040502050405020303" pitchFamily="18" charset="0"/>
            </a:endParaRPr>
          </a:p>
        </p:txBody>
      </p:sp>
      <p:sp>
        <p:nvSpPr>
          <p:cNvPr id="96261" name="Rectangle 5"/>
          <p:cNvSpPr>
            <a:spLocks noChangeArrowheads="1"/>
          </p:cNvSpPr>
          <p:nvPr/>
        </p:nvSpPr>
        <p:spPr bwMode="auto">
          <a:xfrm>
            <a:off x="8459788" y="6484938"/>
            <a:ext cx="24096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en-US" b="1">
                <a:solidFill>
                  <a:srgbClr val="FFFF00"/>
                </a:solidFill>
                <a:latin typeface="Georgia" panose="02040502050405020303" pitchFamily="18" charset="0"/>
              </a:rPr>
              <a:t>…ed altre ancora…</a:t>
            </a:r>
          </a:p>
        </p:txBody>
      </p:sp>
      <p:sp>
        <p:nvSpPr>
          <p:cNvPr id="2" name="Segnaposto piè di pagina 1">
            <a:extLst>
              <a:ext uri="{FF2B5EF4-FFF2-40B4-BE49-F238E27FC236}">
                <a16:creationId xmlns:a16="http://schemas.microsoft.com/office/drawing/2014/main" id="{0F549FB8-2868-4DF5-A933-B18B94F0995A}"/>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94012718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27511" y="277586"/>
            <a:ext cx="9440489" cy="6339068"/>
          </a:xfrm>
          <a:noFill/>
          <a:ln/>
        </p:spPr>
      </p:pic>
      <p:sp>
        <p:nvSpPr>
          <p:cNvPr id="2" name="Segnaposto piè di pagina 1">
            <a:extLst>
              <a:ext uri="{FF2B5EF4-FFF2-40B4-BE49-F238E27FC236}">
                <a16:creationId xmlns:a16="http://schemas.microsoft.com/office/drawing/2014/main" id="{FDD90653-11B4-4AC4-95F1-7CBEBE94CB94}"/>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3871707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980729"/>
            <a:ext cx="9061200" cy="5877272"/>
          </a:xfrm>
          <a:noFill/>
          <a:ln/>
        </p:spPr>
      </p:pic>
      <p:sp>
        <p:nvSpPr>
          <p:cNvPr id="175109" name="Text Box 5"/>
          <p:cNvSpPr txBox="1">
            <a:spLocks noChangeArrowheads="1"/>
          </p:cNvSpPr>
          <p:nvPr/>
        </p:nvSpPr>
        <p:spPr bwMode="auto">
          <a:xfrm>
            <a:off x="1524000" y="208592"/>
            <a:ext cx="9144000" cy="523220"/>
          </a:xfrm>
          <a:prstGeom prst="rect">
            <a:avLst/>
          </a:prstGeom>
          <a:solidFill>
            <a:schemeClr val="accent1">
              <a:lumMod val="60000"/>
              <a:lumOff val="40000"/>
            </a:schemeClr>
          </a:solidFill>
          <a:ln>
            <a:solidFill>
              <a:schemeClr val="tx1"/>
            </a:solidFill>
          </a:ln>
          <a:effectLst/>
        </p:spPr>
        <p:txBody>
          <a:bodyPr wrap="square">
            <a:spAutoFit/>
          </a:bodyPr>
          <a:lstStyle/>
          <a:p>
            <a:pPr algn="ctr">
              <a:spcBef>
                <a:spcPct val="50000"/>
              </a:spcBef>
            </a:pPr>
            <a:r>
              <a:rPr lang="it-IT" altLang="en-US" sz="2800" dirty="0">
                <a:latin typeface="Palatino"/>
              </a:rPr>
              <a:t>Esempio di campione reale di PM raccolto su filtro</a:t>
            </a:r>
          </a:p>
        </p:txBody>
      </p:sp>
      <p:sp>
        <p:nvSpPr>
          <p:cNvPr id="2" name="CasellaDiTesto 1"/>
          <p:cNvSpPr txBox="1"/>
          <p:nvPr/>
        </p:nvSpPr>
        <p:spPr>
          <a:xfrm>
            <a:off x="8626416" y="2009955"/>
            <a:ext cx="672860" cy="369332"/>
          </a:xfrm>
          <a:prstGeom prst="rect">
            <a:avLst/>
          </a:prstGeom>
          <a:solidFill>
            <a:schemeClr val="bg1"/>
          </a:solidFill>
          <a:ln>
            <a:solidFill>
              <a:schemeClr val="tx1"/>
            </a:solidFill>
          </a:ln>
        </p:spPr>
        <p:txBody>
          <a:bodyPr wrap="square" rtlCol="0">
            <a:spAutoFit/>
          </a:bodyPr>
          <a:lstStyle/>
          <a:p>
            <a:pPr algn="ctr"/>
            <a:r>
              <a:rPr lang="it-IT" dirty="0" err="1"/>
              <a:t>Soot</a:t>
            </a:r>
            <a:endParaRPr lang="it-IT" dirty="0"/>
          </a:p>
        </p:txBody>
      </p:sp>
      <p:sp>
        <p:nvSpPr>
          <p:cNvPr id="5" name="CasellaDiTesto 4"/>
          <p:cNvSpPr txBox="1"/>
          <p:nvPr/>
        </p:nvSpPr>
        <p:spPr>
          <a:xfrm>
            <a:off x="5623280" y="4206816"/>
            <a:ext cx="672860" cy="369332"/>
          </a:xfrm>
          <a:prstGeom prst="rect">
            <a:avLst/>
          </a:prstGeom>
          <a:solidFill>
            <a:schemeClr val="bg1"/>
          </a:solidFill>
          <a:ln>
            <a:solidFill>
              <a:schemeClr val="tx1"/>
            </a:solidFill>
          </a:ln>
        </p:spPr>
        <p:txBody>
          <a:bodyPr wrap="square" rtlCol="0">
            <a:spAutoFit/>
          </a:bodyPr>
          <a:lstStyle/>
          <a:p>
            <a:pPr algn="ctr"/>
            <a:r>
              <a:rPr lang="it-IT" dirty="0" err="1"/>
              <a:t>Dust</a:t>
            </a:r>
            <a:endParaRPr lang="it-IT" dirty="0"/>
          </a:p>
        </p:txBody>
      </p:sp>
      <p:sp>
        <p:nvSpPr>
          <p:cNvPr id="6" name="CasellaDiTesto 5"/>
          <p:cNvSpPr txBox="1"/>
          <p:nvPr/>
        </p:nvSpPr>
        <p:spPr>
          <a:xfrm>
            <a:off x="7380193" y="5040704"/>
            <a:ext cx="1496388" cy="646331"/>
          </a:xfrm>
          <a:prstGeom prst="rect">
            <a:avLst/>
          </a:prstGeom>
          <a:solidFill>
            <a:schemeClr val="bg1"/>
          </a:solidFill>
          <a:ln>
            <a:solidFill>
              <a:schemeClr val="tx1"/>
            </a:solidFill>
          </a:ln>
        </p:spPr>
        <p:txBody>
          <a:bodyPr wrap="square" rtlCol="0">
            <a:spAutoFit/>
          </a:bodyPr>
          <a:lstStyle/>
          <a:p>
            <a:pPr algn="ctr"/>
            <a:r>
              <a:rPr lang="it-IT" dirty="0"/>
              <a:t>Prodotti di combustione</a:t>
            </a:r>
          </a:p>
        </p:txBody>
      </p:sp>
      <p:sp>
        <p:nvSpPr>
          <p:cNvPr id="7" name="CasellaDiTesto 6"/>
          <p:cNvSpPr txBox="1"/>
          <p:nvPr/>
        </p:nvSpPr>
        <p:spPr>
          <a:xfrm>
            <a:off x="2537899" y="2812214"/>
            <a:ext cx="1496388" cy="646331"/>
          </a:xfrm>
          <a:prstGeom prst="rect">
            <a:avLst/>
          </a:prstGeom>
          <a:solidFill>
            <a:schemeClr val="bg1"/>
          </a:solidFill>
          <a:ln>
            <a:solidFill>
              <a:schemeClr val="tx1"/>
            </a:solidFill>
          </a:ln>
        </p:spPr>
        <p:txBody>
          <a:bodyPr wrap="square" rtlCol="0">
            <a:spAutoFit/>
          </a:bodyPr>
          <a:lstStyle/>
          <a:p>
            <a:pPr algn="ctr"/>
            <a:r>
              <a:rPr lang="it-IT" dirty="0"/>
              <a:t>Elementi crostali</a:t>
            </a:r>
          </a:p>
        </p:txBody>
      </p:sp>
    </p:spTree>
    <p:extLst>
      <p:ext uri="{BB962C8B-B14F-4D97-AF65-F5344CB8AC3E}">
        <p14:creationId xmlns:p14="http://schemas.microsoft.com/office/powerpoint/2010/main" val="1074589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3999" y="1"/>
            <a:ext cx="9694609" cy="6400799"/>
          </a:xfrm>
          <a:noFill/>
          <a:ln/>
        </p:spPr>
      </p:pic>
      <p:sp>
        <p:nvSpPr>
          <p:cNvPr id="164870" name="Text Box 6"/>
          <p:cNvSpPr txBox="1">
            <a:spLocks noChangeArrowheads="1"/>
          </p:cNvSpPr>
          <p:nvPr/>
        </p:nvSpPr>
        <p:spPr bwMode="auto">
          <a:xfrm>
            <a:off x="1524000" y="6400800"/>
            <a:ext cx="4787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dirty="0">
                <a:latin typeface="Comic Sans MS" panose="030F0702030302020204" pitchFamily="66" charset="0"/>
              </a:rPr>
              <a:t>Dr. X. </a:t>
            </a:r>
            <a:r>
              <a:rPr lang="it-IT" altLang="en-US" dirty="0" err="1">
                <a:latin typeface="Comic Sans MS" panose="030F0702030302020204" pitchFamily="66" charset="0"/>
              </a:rPr>
              <a:t>Querol</a:t>
            </a:r>
            <a:r>
              <a:rPr lang="it-IT" altLang="en-US" dirty="0">
                <a:latin typeface="Comic Sans MS" panose="030F0702030302020204" pitchFamily="66" charset="0"/>
              </a:rPr>
              <a:t>, CSIC, Barcellona</a:t>
            </a:r>
          </a:p>
        </p:txBody>
      </p:sp>
      <p:sp>
        <p:nvSpPr>
          <p:cNvPr id="2" name="Segnaposto piè di pagina 1">
            <a:extLst>
              <a:ext uri="{FF2B5EF4-FFF2-40B4-BE49-F238E27FC236}">
                <a16:creationId xmlns:a16="http://schemas.microsoft.com/office/drawing/2014/main" id="{1F0058A6-A1E9-43D5-AD81-BC81626CACDA}"/>
              </a:ext>
            </a:extLst>
          </p:cNvPr>
          <p:cNvSpPr>
            <a:spLocks noGrp="1"/>
          </p:cNvSpPr>
          <p:nvPr>
            <p:ph type="ftr" sz="quarter" idx="11"/>
          </p:nvPr>
        </p:nvSpPr>
        <p:spPr/>
        <p:txBody>
          <a:bodyPr/>
          <a:lstStyle/>
          <a:p>
            <a:r>
              <a:rPr lang="it-IT" dirty="0"/>
              <a:t>V. Vernocchi - D. Massabò. Seminario per progetto PCTO </a:t>
            </a:r>
            <a:r>
              <a:rPr lang="it-IT" dirty="0" err="1"/>
              <a:t>AirLab</a:t>
            </a:r>
            <a:r>
              <a:rPr lang="it-IT" dirty="0"/>
              <a:t>, Padova, 30 Novembre 2021</a:t>
            </a:r>
          </a:p>
        </p:txBody>
      </p:sp>
    </p:spTree>
    <p:extLst>
      <p:ext uri="{BB962C8B-B14F-4D97-AF65-F5344CB8AC3E}">
        <p14:creationId xmlns:p14="http://schemas.microsoft.com/office/powerpoint/2010/main" val="138108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775520" y="548680"/>
            <a:ext cx="4357756" cy="2010316"/>
          </a:xfrm>
        </p:spPr>
        <p:txBody>
          <a:bodyPr>
            <a:normAutofit/>
          </a:bodyPr>
          <a:lstStyle/>
          <a:p>
            <a:pPr algn="ctr"/>
            <a:r>
              <a:rPr lang="it-IT" altLang="it-IT" sz="3200" dirty="0">
                <a:latin typeface="+mn-lt"/>
              </a:rPr>
              <a:t>Le particelle atmosferiche presentano una grande variabilità per quanto riguarda:</a:t>
            </a:r>
          </a:p>
        </p:txBody>
      </p:sp>
      <p:sp>
        <p:nvSpPr>
          <p:cNvPr id="125955" name="Rectangle 3"/>
          <p:cNvSpPr>
            <a:spLocks noGrp="1" noChangeArrowheads="1"/>
          </p:cNvSpPr>
          <p:nvPr>
            <p:ph idx="1"/>
          </p:nvPr>
        </p:nvSpPr>
        <p:spPr>
          <a:xfrm>
            <a:off x="6564560" y="3749039"/>
            <a:ext cx="4067944" cy="2695737"/>
          </a:xfrm>
        </p:spPr>
        <p:txBody>
          <a:bodyPr>
            <a:noAutofit/>
          </a:bodyPr>
          <a:lstStyle/>
          <a:p>
            <a:r>
              <a:rPr lang="it-IT" altLang="it-IT" sz="2000" dirty="0"/>
              <a:t>Dimensioni (da 10</a:t>
            </a:r>
            <a:r>
              <a:rPr lang="it-IT" altLang="it-IT" sz="2000" baseline="30000" dirty="0"/>
              <a:t>-3</a:t>
            </a:r>
            <a:r>
              <a:rPr lang="it-IT" altLang="it-IT" sz="2000" dirty="0"/>
              <a:t> a 10</a:t>
            </a:r>
            <a:r>
              <a:rPr lang="it-IT" altLang="it-IT" sz="2000" baseline="30000" dirty="0"/>
              <a:t>2 </a:t>
            </a:r>
            <a:r>
              <a:rPr lang="en-US" altLang="it-IT" sz="2000" dirty="0">
                <a:cs typeface="Arial" charset="0"/>
              </a:rPr>
              <a:t>µ</a:t>
            </a:r>
            <a:r>
              <a:rPr lang="it-IT" altLang="it-IT" sz="2000" dirty="0"/>
              <a:t>m)</a:t>
            </a:r>
          </a:p>
          <a:p>
            <a:r>
              <a:rPr lang="it-IT" altLang="it-IT" sz="2000" dirty="0"/>
              <a:t>Composizione chimica</a:t>
            </a:r>
          </a:p>
          <a:p>
            <a:r>
              <a:rPr lang="it-IT" altLang="it-IT" sz="2000" dirty="0"/>
              <a:t>Morfologia</a:t>
            </a:r>
          </a:p>
          <a:p>
            <a:r>
              <a:rPr lang="it-IT" altLang="it-IT" sz="2000" dirty="0"/>
              <a:t>Sorgenti</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30349" y="3125451"/>
            <a:ext cx="5002927" cy="3356992"/>
          </a:xfrm>
          <a:prstGeom prst="rect">
            <a:avLst/>
          </a:prstGeom>
          <a:noFill/>
          <a:ln/>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1876" t="36965" r="4450"/>
          <a:stretch/>
        </p:blipFill>
        <p:spPr>
          <a:xfrm>
            <a:off x="7032104" y="99968"/>
            <a:ext cx="3600400" cy="2907740"/>
          </a:xfrm>
          <a:prstGeom prst="rect">
            <a:avLst/>
          </a:prstGeom>
          <a:noFill/>
          <a:ln/>
        </p:spPr>
      </p:pic>
      <p:sp>
        <p:nvSpPr>
          <p:cNvPr id="6" name="Rectangle 2"/>
          <p:cNvSpPr txBox="1">
            <a:spLocks/>
          </p:cNvSpPr>
          <p:nvPr/>
        </p:nvSpPr>
        <p:spPr bwMode="auto">
          <a:xfrm>
            <a:off x="518160" y="99968"/>
            <a:ext cx="5178552" cy="480131"/>
          </a:xfrm>
          <a:prstGeom prst="rect">
            <a:avLst/>
          </a:prstGeom>
          <a:solidFill>
            <a:schemeClr val="accent1">
              <a:lumMod val="60000"/>
              <a:lumOff val="40000"/>
            </a:schemeClr>
          </a:solidFill>
          <a:ln>
            <a:solidFill>
              <a:schemeClr val="tx1"/>
            </a:solidFill>
          </a:ln>
          <a:effec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Bef>
                <a:spcPct val="50000"/>
              </a:spcBef>
            </a:pPr>
            <a:r>
              <a:rPr lang="it-IT" altLang="it-IT" sz="2800" dirty="0">
                <a:latin typeface="Palatino"/>
                <a:ea typeface="+mn-ea"/>
                <a:cs typeface="+mn-cs"/>
              </a:rPr>
              <a:t>Riassumendo:</a:t>
            </a:r>
          </a:p>
        </p:txBody>
      </p:sp>
      <p:sp>
        <p:nvSpPr>
          <p:cNvPr id="2" name="Segnaposto piè di pagina 1">
            <a:extLst>
              <a:ext uri="{FF2B5EF4-FFF2-40B4-BE49-F238E27FC236}">
                <a16:creationId xmlns:a16="http://schemas.microsoft.com/office/drawing/2014/main" id="{98B751C0-F044-41FA-B502-EAA8D9324C76}"/>
              </a:ext>
            </a:extLst>
          </p:cNvPr>
          <p:cNvSpPr>
            <a:spLocks noGrp="1"/>
          </p:cNvSpPr>
          <p:nvPr>
            <p:ph type="ftr" sz="quarter" idx="11"/>
          </p:nvPr>
        </p:nvSpPr>
        <p:spPr>
          <a:xfrm>
            <a:off x="3031948" y="6433848"/>
            <a:ext cx="5883215" cy="365125"/>
          </a:xfrm>
        </p:spPr>
        <p:txBody>
          <a:bodyPr/>
          <a:lstStyle/>
          <a:p>
            <a:r>
              <a:rPr lang="it-IT" dirty="0"/>
              <a:t>V. Vernocchi - D. Massabò. Seminario per progetto PCTO </a:t>
            </a:r>
            <a:r>
              <a:rPr lang="it-IT" dirty="0" err="1"/>
              <a:t>AirLab</a:t>
            </a:r>
            <a:r>
              <a:rPr lang="it-IT" dirty="0"/>
              <a:t>, Padova, 30 Novembre 2021</a:t>
            </a:r>
          </a:p>
        </p:txBody>
      </p:sp>
    </p:spTree>
    <p:extLst>
      <p:ext uri="{BB962C8B-B14F-4D97-AF65-F5344CB8AC3E}">
        <p14:creationId xmlns:p14="http://schemas.microsoft.com/office/powerpoint/2010/main" val="2105484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211543" y="2798649"/>
            <a:ext cx="7818866" cy="964922"/>
          </a:xfrm>
          <a:solidFill>
            <a:schemeClr val="accent1"/>
          </a:solidFill>
        </p:spPr>
        <p:txBody>
          <a:bodyPr>
            <a:noAutofit/>
          </a:bodyPr>
          <a:lstStyle/>
          <a:p>
            <a:r>
              <a:rPr lang="it-IT" altLang="en-US" sz="3600" b="1" dirty="0">
                <a:latin typeface="Georgia" panose="02040502050405020303" pitchFamily="18" charset="0"/>
              </a:rPr>
              <a:t>Perché studiare il particolato?</a:t>
            </a:r>
          </a:p>
        </p:txBody>
      </p:sp>
      <p:sp>
        <p:nvSpPr>
          <p:cNvPr id="2" name="Segnaposto piè di pagina 1">
            <a:extLst>
              <a:ext uri="{FF2B5EF4-FFF2-40B4-BE49-F238E27FC236}">
                <a16:creationId xmlns:a16="http://schemas.microsoft.com/office/drawing/2014/main" id="{B96ED69F-82A5-449C-8FC8-B1BF69507960}"/>
              </a:ext>
            </a:extLst>
          </p:cNvPr>
          <p:cNvSpPr>
            <a:spLocks noGrp="1"/>
          </p:cNvSpPr>
          <p:nvPr>
            <p:ph type="ftr" sz="quarter" idx="11"/>
          </p:nvPr>
        </p:nvSpPr>
        <p:spPr>
          <a:xfrm>
            <a:off x="2330823" y="6356350"/>
            <a:ext cx="6696635" cy="365125"/>
          </a:xfrm>
        </p:spPr>
        <p:txBody>
          <a:bodyPr/>
          <a:lstStyle/>
          <a:p>
            <a:r>
              <a:rPr lang="it-IT"/>
              <a:t>V. Vernocchi - D. Massabò. Seminario per progetto PCTO AirLab, Padova, 30 Novembre 2021</a:t>
            </a:r>
            <a:endParaRPr lang="it-IT" dirty="0"/>
          </a:p>
        </p:txBody>
      </p:sp>
    </p:spTree>
    <p:extLst>
      <p:ext uri="{BB962C8B-B14F-4D97-AF65-F5344CB8AC3E}">
        <p14:creationId xmlns:p14="http://schemas.microsoft.com/office/powerpoint/2010/main" val="400233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524000" y="309139"/>
            <a:ext cx="9144000" cy="480131"/>
          </a:xfrm>
          <a:solidFill>
            <a:schemeClr val="accent1">
              <a:lumMod val="60000"/>
              <a:lumOff val="40000"/>
            </a:schemeClr>
          </a:solidFill>
          <a:ln>
            <a:solidFill>
              <a:schemeClr val="tx1"/>
            </a:solidFill>
          </a:ln>
          <a:effectLst/>
        </p:spPr>
        <p:txBody>
          <a:bodyPr wrap="square">
            <a:spAutoFit/>
          </a:bodyPr>
          <a:lstStyle/>
          <a:p>
            <a:pPr algn="ctr" defTabSz="457200">
              <a:spcBef>
                <a:spcPct val="50000"/>
              </a:spcBef>
            </a:pPr>
            <a:r>
              <a:rPr lang="en-US" altLang="en-US" sz="2800" dirty="0" err="1">
                <a:latin typeface="Palatino"/>
                <a:ea typeface="+mn-ea"/>
                <a:cs typeface="+mn-cs"/>
              </a:rPr>
              <a:t>Effetti</a:t>
            </a:r>
            <a:r>
              <a:rPr lang="en-US" altLang="en-US" sz="2800" dirty="0">
                <a:latin typeface="Palatino"/>
                <a:ea typeface="+mn-ea"/>
                <a:cs typeface="+mn-cs"/>
              </a:rPr>
              <a:t> </a:t>
            </a:r>
            <a:r>
              <a:rPr lang="en-US" altLang="en-US" sz="2800" dirty="0" err="1">
                <a:latin typeface="Palatino"/>
                <a:ea typeface="+mn-ea"/>
                <a:cs typeface="+mn-cs"/>
              </a:rPr>
              <a:t>sanitari</a:t>
            </a:r>
            <a:r>
              <a:rPr lang="en-US" altLang="en-US" sz="2800" dirty="0">
                <a:latin typeface="Palatino"/>
                <a:ea typeface="+mn-ea"/>
                <a:cs typeface="+mn-cs"/>
              </a:rPr>
              <a:t> del </a:t>
            </a:r>
            <a:r>
              <a:rPr lang="en-US" altLang="en-US" sz="2800" dirty="0" err="1">
                <a:latin typeface="Palatino"/>
                <a:ea typeface="+mn-ea"/>
                <a:cs typeface="+mn-cs"/>
              </a:rPr>
              <a:t>particolato</a:t>
            </a:r>
            <a:r>
              <a:rPr lang="en-US" altLang="en-US" sz="2800" dirty="0">
                <a:latin typeface="Palatino"/>
                <a:ea typeface="+mn-ea"/>
                <a:cs typeface="+mn-cs"/>
              </a:rPr>
              <a:t> </a:t>
            </a:r>
            <a:r>
              <a:rPr lang="en-US" altLang="en-US" sz="2800" dirty="0" err="1">
                <a:latin typeface="Palatino"/>
                <a:ea typeface="+mn-ea"/>
                <a:cs typeface="+mn-cs"/>
              </a:rPr>
              <a:t>atmosferico</a:t>
            </a:r>
            <a:endParaRPr lang="it-IT" altLang="en-US" sz="2800" dirty="0">
              <a:latin typeface="Palatino"/>
              <a:ea typeface="+mn-ea"/>
              <a:cs typeface="+mn-cs"/>
            </a:endParaRPr>
          </a:p>
        </p:txBody>
      </p:sp>
      <p:pic>
        <p:nvPicPr>
          <p:cNvPr id="105475" name="Picture 3" descr="fi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61" y="1052512"/>
            <a:ext cx="4678362" cy="4375150"/>
          </a:xfrm>
          <a:prstGeom prst="rect">
            <a:avLst/>
          </a:prstGeom>
          <a:noFill/>
          <a:extLst>
            <a:ext uri="{909E8E84-426E-40DD-AFC4-6F175D3DCCD1}">
              <a14:hiddenFill xmlns:a14="http://schemas.microsoft.com/office/drawing/2010/main">
                <a:solidFill>
                  <a:srgbClr val="FFFFFF"/>
                </a:solidFill>
              </a14:hiddenFill>
            </a:ext>
          </a:extLst>
        </p:spPr>
      </p:pic>
      <p:sp>
        <p:nvSpPr>
          <p:cNvPr id="105477" name="Text Box 5"/>
          <p:cNvSpPr txBox="1">
            <a:spLocks noChangeArrowheads="1"/>
          </p:cNvSpPr>
          <p:nvPr/>
        </p:nvSpPr>
        <p:spPr bwMode="auto">
          <a:xfrm>
            <a:off x="7190118" y="3590027"/>
            <a:ext cx="38514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i="1" dirty="0">
                <a:latin typeface="Palatino"/>
              </a:rPr>
              <a:t>La penetrazione delle polveri nell’apparato respiratorio aumenta al diminuire delle dimensioni</a:t>
            </a:r>
          </a:p>
        </p:txBody>
      </p:sp>
      <p:sp>
        <p:nvSpPr>
          <p:cNvPr id="105478" name="AutoShape 6"/>
          <p:cNvSpPr>
            <a:spLocks noChangeArrowheads="1"/>
          </p:cNvSpPr>
          <p:nvPr/>
        </p:nvSpPr>
        <p:spPr bwMode="auto">
          <a:xfrm>
            <a:off x="8414874" y="4716440"/>
            <a:ext cx="1223962" cy="936625"/>
          </a:xfrm>
          <a:prstGeom prst="downArrow">
            <a:avLst>
              <a:gd name="adj1" fmla="val 50000"/>
              <a:gd name="adj2" fmla="val 25000"/>
            </a:avLst>
          </a:prstGeom>
          <a:solidFill>
            <a:schemeClr val="accent1">
              <a:lumMod val="60000"/>
              <a:lumOff val="40000"/>
            </a:schemeClr>
          </a:solidFill>
          <a:ln w="9525">
            <a:solidFill>
              <a:schemeClr val="bg1"/>
            </a:solidFill>
            <a:miter lim="800000"/>
            <a:headEnd/>
            <a:tailEnd/>
          </a:ln>
          <a:effectLst/>
        </p:spPr>
        <p:txBody>
          <a:bodyPr wrap="none" anchor="ctr"/>
          <a:lstStyle/>
          <a:p>
            <a:endParaRPr lang="en-US" altLang="en-US">
              <a:solidFill>
                <a:schemeClr val="bg1"/>
              </a:solidFill>
              <a:latin typeface="Arial" panose="020B0604020202020204" pitchFamily="34" charset="0"/>
            </a:endParaRPr>
          </a:p>
        </p:txBody>
      </p:sp>
      <p:sp>
        <p:nvSpPr>
          <p:cNvPr id="105479" name="Text Box 7"/>
          <p:cNvSpPr txBox="1">
            <a:spLocks noChangeArrowheads="1"/>
          </p:cNvSpPr>
          <p:nvPr/>
        </p:nvSpPr>
        <p:spPr bwMode="auto">
          <a:xfrm>
            <a:off x="7190118" y="5711395"/>
            <a:ext cx="36734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Palatino"/>
              </a:rPr>
              <a:t>Le </a:t>
            </a:r>
            <a:r>
              <a:rPr lang="en-US" altLang="en-US" dirty="0" err="1">
                <a:latin typeface="Palatino"/>
              </a:rPr>
              <a:t>leggi</a:t>
            </a:r>
            <a:r>
              <a:rPr lang="en-US" altLang="en-US" dirty="0">
                <a:latin typeface="Palatino"/>
              </a:rPr>
              <a:t> </a:t>
            </a:r>
            <a:r>
              <a:rPr lang="en-US" altLang="en-US" dirty="0" err="1">
                <a:latin typeface="Palatino"/>
              </a:rPr>
              <a:t>italiane</a:t>
            </a:r>
            <a:r>
              <a:rPr lang="en-US" altLang="en-US" dirty="0">
                <a:latin typeface="Palatino"/>
              </a:rPr>
              <a:t> (ed </a:t>
            </a:r>
            <a:r>
              <a:rPr lang="en-US" altLang="en-US" dirty="0" err="1">
                <a:latin typeface="Palatino"/>
              </a:rPr>
              <a:t>europee</a:t>
            </a:r>
            <a:r>
              <a:rPr lang="en-US" altLang="en-US" dirty="0">
                <a:latin typeface="Palatino"/>
              </a:rPr>
              <a:t>) </a:t>
            </a:r>
            <a:r>
              <a:rPr lang="en-US" altLang="en-US" dirty="0" err="1">
                <a:latin typeface="Palatino"/>
              </a:rPr>
              <a:t>regolamentano</a:t>
            </a:r>
            <a:r>
              <a:rPr lang="en-US" altLang="en-US" dirty="0">
                <a:latin typeface="Palatino"/>
              </a:rPr>
              <a:t> </a:t>
            </a:r>
            <a:r>
              <a:rPr lang="en-US" altLang="en-US" dirty="0" err="1">
                <a:latin typeface="Palatino"/>
              </a:rPr>
              <a:t>il</a:t>
            </a:r>
            <a:r>
              <a:rPr lang="en-US" altLang="en-US" dirty="0">
                <a:latin typeface="Palatino"/>
              </a:rPr>
              <a:t> </a:t>
            </a:r>
            <a:r>
              <a:rPr lang="en-US" altLang="en-US" b="1" dirty="0">
                <a:latin typeface="Palatino"/>
              </a:rPr>
              <a:t>PM10 e </a:t>
            </a:r>
            <a:r>
              <a:rPr lang="en-US" altLang="en-US" b="1" dirty="0" err="1">
                <a:latin typeface="Palatino"/>
              </a:rPr>
              <a:t>il</a:t>
            </a:r>
            <a:r>
              <a:rPr lang="en-US" altLang="en-US" b="1" dirty="0">
                <a:latin typeface="Palatino"/>
              </a:rPr>
              <a:t> PM2.5</a:t>
            </a:r>
            <a:endParaRPr lang="it-IT" altLang="en-US" b="1" dirty="0">
              <a:latin typeface="Palatino"/>
            </a:endParaRPr>
          </a:p>
        </p:txBody>
      </p:sp>
      <p:sp>
        <p:nvSpPr>
          <p:cNvPr id="10" name="Text Box 11"/>
          <p:cNvSpPr txBox="1">
            <a:spLocks noChangeArrowheads="1"/>
          </p:cNvSpPr>
          <p:nvPr/>
        </p:nvSpPr>
        <p:spPr bwMode="auto">
          <a:xfrm>
            <a:off x="739682" y="5540078"/>
            <a:ext cx="4663978" cy="784830"/>
          </a:xfrm>
          <a:prstGeom prst="rect">
            <a:avLst/>
          </a:prstGeom>
          <a:solidFill>
            <a:srgbClr val="E5E3E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dirty="0">
                <a:latin typeface="Palatino"/>
              </a:rPr>
              <a:t>Riduzione della capacità polmonare</a:t>
            </a:r>
          </a:p>
          <a:p>
            <a:pPr>
              <a:spcBef>
                <a:spcPct val="50000"/>
              </a:spcBef>
            </a:pPr>
            <a:r>
              <a:rPr lang="it-IT" altLang="en-US" dirty="0">
                <a:latin typeface="Palatino"/>
              </a:rPr>
              <a:t>Trasporto di sostanze tossiche nel sangue</a:t>
            </a:r>
          </a:p>
        </p:txBody>
      </p:sp>
      <p:sp>
        <p:nvSpPr>
          <p:cNvPr id="2" name="Segnaposto piè di pagina 1">
            <a:extLst>
              <a:ext uri="{FF2B5EF4-FFF2-40B4-BE49-F238E27FC236}">
                <a16:creationId xmlns:a16="http://schemas.microsoft.com/office/drawing/2014/main" id="{03006F8E-7200-4262-A716-D210C5E7A381}"/>
              </a:ext>
            </a:extLst>
          </p:cNvPr>
          <p:cNvSpPr>
            <a:spLocks noGrp="1"/>
          </p:cNvSpPr>
          <p:nvPr>
            <p:ph type="ftr" sz="quarter" idx="11"/>
          </p:nvPr>
        </p:nvSpPr>
        <p:spPr>
          <a:xfrm>
            <a:off x="2292823" y="6368945"/>
            <a:ext cx="6734033" cy="365125"/>
          </a:xfrm>
        </p:spPr>
        <p:txBody>
          <a:bodyPr/>
          <a:lstStyle/>
          <a:p>
            <a:r>
              <a:rPr lang="it-IT"/>
              <a:t>V. Vernocchi - D. Massabò. Seminario per progetto PCTO AirLab, Padova, 30 Novembre 2021</a:t>
            </a:r>
          </a:p>
        </p:txBody>
      </p:sp>
      <p:pic>
        <p:nvPicPr>
          <p:cNvPr id="9" name="Picture 2" descr="xmlinkhub">
            <a:extLst>
              <a:ext uri="{FF2B5EF4-FFF2-40B4-BE49-F238E27FC236}">
                <a16:creationId xmlns:a16="http://schemas.microsoft.com/office/drawing/2014/main" id="{910D048A-97A5-47D5-A03E-1B3026071D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718"/>
          <a:stretch/>
        </p:blipFill>
        <p:spPr bwMode="auto">
          <a:xfrm>
            <a:off x="6414447" y="1247221"/>
            <a:ext cx="5332837" cy="203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130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524000" y="213608"/>
            <a:ext cx="9144000" cy="480131"/>
          </a:xfrm>
          <a:solidFill>
            <a:schemeClr val="accent1">
              <a:lumMod val="60000"/>
              <a:lumOff val="40000"/>
            </a:schemeClr>
          </a:solidFill>
          <a:ln>
            <a:solidFill>
              <a:schemeClr val="tx1"/>
            </a:solidFill>
          </a:ln>
          <a:effectLst/>
        </p:spPr>
        <p:txBody>
          <a:bodyPr vert="horz" wrap="square" lIns="91440" tIns="45720" rIns="91440" bIns="45720" rtlCol="0" anchor="ctr">
            <a:spAutoFit/>
          </a:bodyPr>
          <a:lstStyle/>
          <a:p>
            <a:pPr algn="ctr" defTabSz="457200">
              <a:spcBef>
                <a:spcPct val="50000"/>
              </a:spcBef>
            </a:pPr>
            <a:r>
              <a:rPr lang="it-IT" altLang="en-US" sz="2800" dirty="0">
                <a:latin typeface="Palatino"/>
                <a:ea typeface="+mn-ea"/>
                <a:cs typeface="+mn-cs"/>
              </a:rPr>
              <a:t>Perché c’è un limite di legge ?</a:t>
            </a:r>
            <a:endParaRPr lang="en-IE" altLang="en-US" sz="2800" dirty="0">
              <a:latin typeface="Palatino"/>
              <a:ea typeface="+mn-ea"/>
              <a:cs typeface="+mn-cs"/>
            </a:endParaRP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10" y="964214"/>
            <a:ext cx="86360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ight Arrow 2"/>
          <p:cNvSpPr>
            <a:spLocks noChangeArrowheads="1"/>
          </p:cNvSpPr>
          <p:nvPr/>
        </p:nvSpPr>
        <p:spPr bwMode="auto">
          <a:xfrm>
            <a:off x="1934648" y="2548540"/>
            <a:ext cx="576262" cy="142875"/>
          </a:xfrm>
          <a:prstGeom prst="rightArrow">
            <a:avLst>
              <a:gd name="adj1" fmla="val 50000"/>
              <a:gd name="adj2" fmla="val 50417"/>
            </a:avLst>
          </a:prstGeom>
          <a:solidFill>
            <a:srgbClr val="00CC00"/>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endParaRPr lang="en-IE" altLang="en-US" sz="2400">
              <a:latin typeface="Palatino"/>
            </a:endParaRPr>
          </a:p>
        </p:txBody>
      </p:sp>
      <p:cxnSp>
        <p:nvCxnSpPr>
          <p:cNvPr id="11269" name="Straight Connector 4"/>
          <p:cNvCxnSpPr>
            <a:cxnSpLocks noChangeShapeType="1"/>
          </p:cNvCxnSpPr>
          <p:nvPr/>
        </p:nvCxnSpPr>
        <p:spPr bwMode="auto">
          <a:xfrm>
            <a:off x="2653785" y="2691414"/>
            <a:ext cx="6553200" cy="0"/>
          </a:xfrm>
          <a:prstGeom prst="line">
            <a:avLst/>
          </a:prstGeom>
          <a:noFill/>
          <a:ln w="952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CasellaDiTesto 1"/>
          <p:cNvSpPr txBox="1"/>
          <p:nvPr/>
        </p:nvSpPr>
        <p:spPr>
          <a:xfrm>
            <a:off x="2850290" y="5562771"/>
            <a:ext cx="1974643" cy="307777"/>
          </a:xfrm>
          <a:prstGeom prst="rect">
            <a:avLst/>
          </a:prstGeom>
          <a:solidFill>
            <a:schemeClr val="bg1"/>
          </a:solidFill>
        </p:spPr>
        <p:txBody>
          <a:bodyPr wrap="none" rtlCol="0">
            <a:spAutoFit/>
          </a:bodyPr>
          <a:lstStyle/>
          <a:p>
            <a:r>
              <a:rPr lang="en-GB" sz="1400" dirty="0"/>
              <a:t>Average PM2.5 (</a:t>
            </a:r>
            <a:r>
              <a:rPr lang="en-GB" sz="1400" dirty="0">
                <a:latin typeface="Symbol" panose="05050102010706020507" pitchFamily="18" charset="2"/>
              </a:rPr>
              <a:t>m</a:t>
            </a:r>
            <a:r>
              <a:rPr lang="en-GB" sz="1400" dirty="0"/>
              <a:t>g/m</a:t>
            </a:r>
            <a:r>
              <a:rPr lang="en-GB" sz="1400" baseline="30000" dirty="0"/>
              <a:t>3</a:t>
            </a:r>
            <a:r>
              <a:rPr lang="en-GB" sz="1400" dirty="0"/>
              <a:t>)</a:t>
            </a:r>
          </a:p>
        </p:txBody>
      </p:sp>
      <p:sp>
        <p:nvSpPr>
          <p:cNvPr id="7" name="CasellaDiTesto 6"/>
          <p:cNvSpPr txBox="1"/>
          <p:nvPr/>
        </p:nvSpPr>
        <p:spPr>
          <a:xfrm>
            <a:off x="6882712" y="5562771"/>
            <a:ext cx="2326471" cy="307777"/>
          </a:xfrm>
          <a:prstGeom prst="rect">
            <a:avLst/>
          </a:prstGeom>
          <a:solidFill>
            <a:schemeClr val="bg1"/>
          </a:solidFill>
        </p:spPr>
        <p:txBody>
          <a:bodyPr wrap="none" rtlCol="0">
            <a:spAutoFit/>
          </a:bodyPr>
          <a:lstStyle/>
          <a:p>
            <a:r>
              <a:rPr lang="en-GB" sz="1400" dirty="0"/>
              <a:t>Life loss expectancy (months)</a:t>
            </a:r>
          </a:p>
        </p:txBody>
      </p:sp>
      <p:sp>
        <p:nvSpPr>
          <p:cNvPr id="8" name="Text Box 11"/>
          <p:cNvSpPr txBox="1">
            <a:spLocks noChangeArrowheads="1"/>
          </p:cNvSpPr>
          <p:nvPr/>
        </p:nvSpPr>
        <p:spPr bwMode="auto">
          <a:xfrm>
            <a:off x="5703116" y="5887822"/>
            <a:ext cx="5283286" cy="369332"/>
          </a:xfrm>
          <a:prstGeom prst="rect">
            <a:avLst/>
          </a:prstGeom>
          <a:solidFill>
            <a:srgbClr val="E5E3E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Palatino"/>
              </a:rPr>
              <a:t>Ci </a:t>
            </a:r>
            <a:r>
              <a:rPr lang="en-US" altLang="en-US" dirty="0" err="1">
                <a:latin typeface="Palatino"/>
              </a:rPr>
              <a:t>sono</a:t>
            </a:r>
            <a:r>
              <a:rPr lang="en-US" altLang="en-US" dirty="0">
                <a:latin typeface="Palatino"/>
              </a:rPr>
              <a:t> </a:t>
            </a:r>
            <a:r>
              <a:rPr lang="en-US" altLang="en-US" dirty="0" err="1">
                <a:latin typeface="Palatino"/>
              </a:rPr>
              <a:t>situazioni</a:t>
            </a:r>
            <a:r>
              <a:rPr lang="en-US" altLang="en-US" dirty="0">
                <a:latin typeface="Palatino"/>
              </a:rPr>
              <a:t> ben </a:t>
            </a:r>
            <a:r>
              <a:rPr lang="en-US" altLang="en-US" dirty="0" err="1">
                <a:latin typeface="Palatino"/>
              </a:rPr>
              <a:t>peggiori</a:t>
            </a:r>
            <a:r>
              <a:rPr lang="en-US" altLang="en-US" dirty="0">
                <a:latin typeface="Palatino"/>
              </a:rPr>
              <a:t> di Bucharest…</a:t>
            </a:r>
            <a:endParaRPr lang="en-US" altLang="en-US" dirty="0">
              <a:latin typeface="Palatino"/>
              <a:cs typeface="Arial" panose="020B0604020202020204" pitchFamily="34" charset="0"/>
            </a:endParaRPr>
          </a:p>
        </p:txBody>
      </p:sp>
      <p:sp>
        <p:nvSpPr>
          <p:cNvPr id="3" name="Segnaposto piè di pagina 2">
            <a:extLst>
              <a:ext uri="{FF2B5EF4-FFF2-40B4-BE49-F238E27FC236}">
                <a16:creationId xmlns:a16="http://schemas.microsoft.com/office/drawing/2014/main" id="{048E280B-D7D3-45A7-80FA-3069694097F0}"/>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336051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isultati immagini per atmosfera">
            <a:extLst>
              <a:ext uri="{FF2B5EF4-FFF2-40B4-BE49-F238E27FC236}">
                <a16:creationId xmlns:a16="http://schemas.microsoft.com/office/drawing/2014/main" id="{3FA76A1C-59FD-4E60-9CCB-0B27E4874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945898"/>
            <a:ext cx="7977186" cy="4667502"/>
          </a:xfrm>
          <a:prstGeom prst="rect">
            <a:avLst/>
          </a:prstGeom>
          <a:noFill/>
          <a:extLst>
            <a:ext uri="{909E8E84-426E-40DD-AFC4-6F175D3DCCD1}">
              <a14:hiddenFill xmlns:a14="http://schemas.microsoft.com/office/drawing/2010/main">
                <a:solidFill>
                  <a:srgbClr val="FFFFFF"/>
                </a:solidFill>
              </a14:hiddenFill>
            </a:ext>
          </a:extLst>
        </p:spPr>
      </p:pic>
      <p:sp>
        <p:nvSpPr>
          <p:cNvPr id="124930" name="Rectangle 2"/>
          <p:cNvSpPr>
            <a:spLocks noGrp="1" noChangeArrowheads="1"/>
          </p:cNvSpPr>
          <p:nvPr>
            <p:ph type="title"/>
          </p:nvPr>
        </p:nvSpPr>
        <p:spPr>
          <a:xfrm>
            <a:off x="2208213" y="280717"/>
            <a:ext cx="8459787" cy="535531"/>
          </a:xfrm>
          <a:solidFill>
            <a:schemeClr val="accent1"/>
          </a:solidFill>
          <a:ln w="28575">
            <a:noFill/>
            <a:miter lim="800000"/>
            <a:headEnd/>
            <a:tailEnd/>
          </a:ln>
          <a:effectLst>
            <a:outerShdw blurRad="50800" dist="38100" dir="2700000" algn="tl" rotWithShape="0">
              <a:prstClr val="black">
                <a:alpha val="40000"/>
              </a:prstClr>
            </a:outerShdw>
          </a:effectLst>
        </p:spPr>
        <p:txBody>
          <a:bodyPr wrap="square">
            <a:spAutoFit/>
          </a:bodyPr>
          <a:lstStyle/>
          <a:p>
            <a:pPr algn="ctr" defTabSz="457200">
              <a:spcBef>
                <a:spcPct val="50000"/>
              </a:spcBef>
            </a:pPr>
            <a:r>
              <a:rPr lang="it-IT" altLang="en-US" sz="3200" b="1" dirty="0">
                <a:latin typeface="Palatino"/>
                <a:ea typeface="+mn-ea"/>
                <a:cs typeface="+mn-cs"/>
              </a:rPr>
              <a:t>L’atmosfera terrestre</a:t>
            </a:r>
          </a:p>
        </p:txBody>
      </p:sp>
      <p:pic>
        <p:nvPicPr>
          <p:cNvPr id="1249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11668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8" name="AutoShape 10"/>
          <p:cNvSpPr>
            <a:spLocks noChangeArrowheads="1"/>
          </p:cNvSpPr>
          <p:nvPr/>
        </p:nvSpPr>
        <p:spPr bwMode="auto">
          <a:xfrm flipH="1" flipV="1">
            <a:off x="2782889" y="6165851"/>
            <a:ext cx="1944687" cy="576263"/>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en-US" altLang="en-US">
              <a:solidFill>
                <a:srgbClr val="FF3300"/>
              </a:solidFill>
            </a:endParaRPr>
          </a:p>
        </p:txBody>
      </p:sp>
      <p:sp>
        <p:nvSpPr>
          <p:cNvPr id="124939" name="Text Box 11"/>
          <p:cNvSpPr txBox="1">
            <a:spLocks noChangeArrowheads="1"/>
          </p:cNvSpPr>
          <p:nvPr/>
        </p:nvSpPr>
        <p:spPr bwMode="auto">
          <a:xfrm>
            <a:off x="3287714" y="5661025"/>
            <a:ext cx="22320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1" dirty="0" err="1">
                <a:solidFill>
                  <a:srgbClr val="FF3300"/>
                </a:solidFill>
                <a:latin typeface="Palatino"/>
              </a:rPr>
              <a:t>Voi</a:t>
            </a:r>
            <a:r>
              <a:rPr lang="en-US" altLang="en-US" sz="2000" b="1" i="1" dirty="0">
                <a:solidFill>
                  <a:srgbClr val="FF3300"/>
                </a:solidFill>
                <a:latin typeface="Palatino"/>
              </a:rPr>
              <a:t> </a:t>
            </a:r>
            <a:r>
              <a:rPr lang="en-US" altLang="en-US" sz="2000" b="1" i="1" dirty="0" err="1">
                <a:solidFill>
                  <a:srgbClr val="FF3300"/>
                </a:solidFill>
                <a:latin typeface="Palatino"/>
              </a:rPr>
              <a:t>siete</a:t>
            </a:r>
            <a:r>
              <a:rPr lang="en-US" altLang="en-US" sz="2000" b="1" i="1" dirty="0">
                <a:solidFill>
                  <a:srgbClr val="FF3300"/>
                </a:solidFill>
                <a:latin typeface="Palatino"/>
              </a:rPr>
              <a:t> qui…</a:t>
            </a:r>
          </a:p>
        </p:txBody>
      </p:sp>
      <p:sp>
        <p:nvSpPr>
          <p:cNvPr id="8" name="Text Box 4"/>
          <p:cNvSpPr txBox="1">
            <a:spLocks noChangeArrowheads="1"/>
          </p:cNvSpPr>
          <p:nvPr/>
        </p:nvSpPr>
        <p:spPr bwMode="auto">
          <a:xfrm>
            <a:off x="8278585" y="2437498"/>
            <a:ext cx="3200400" cy="401648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dirty="0">
                <a:solidFill>
                  <a:schemeClr val="accent2"/>
                </a:solidFill>
                <a:latin typeface="Comic Sans MS" panose="030F0702030302020204" pitchFamily="66" charset="0"/>
              </a:rPr>
              <a:t>L’atmosfera è una miscela di gas: </a:t>
            </a:r>
          </a:p>
          <a:p>
            <a:pPr>
              <a:spcBef>
                <a:spcPct val="50000"/>
              </a:spcBef>
            </a:pPr>
            <a:r>
              <a:rPr lang="it-IT" altLang="it-IT" sz="2000" dirty="0">
                <a:solidFill>
                  <a:srgbClr val="008000"/>
                </a:solidFill>
                <a:latin typeface="Comic Sans MS" panose="030F0702030302020204" pitchFamily="66" charset="0"/>
              </a:rPr>
              <a:t>N</a:t>
            </a:r>
            <a:r>
              <a:rPr lang="it-IT" altLang="it-IT" sz="2000" baseline="-25000" dirty="0">
                <a:solidFill>
                  <a:srgbClr val="008000"/>
                </a:solidFill>
                <a:latin typeface="Comic Sans MS" panose="030F0702030302020204" pitchFamily="66" charset="0"/>
              </a:rPr>
              <a:t>2</a:t>
            </a:r>
            <a:r>
              <a:rPr lang="it-IT" altLang="it-IT" sz="2000" dirty="0">
                <a:solidFill>
                  <a:srgbClr val="008000"/>
                </a:solidFill>
                <a:latin typeface="Comic Sans MS" panose="030F0702030302020204" pitchFamily="66" charset="0"/>
              </a:rPr>
              <a:t>: 78.08%, </a:t>
            </a:r>
          </a:p>
          <a:p>
            <a:pPr>
              <a:spcBef>
                <a:spcPct val="50000"/>
              </a:spcBef>
            </a:pPr>
            <a:r>
              <a:rPr lang="it-IT" altLang="it-IT" sz="2000" dirty="0">
                <a:solidFill>
                  <a:srgbClr val="008000"/>
                </a:solidFill>
                <a:latin typeface="Comic Sans MS" panose="030F0702030302020204" pitchFamily="66" charset="0"/>
              </a:rPr>
              <a:t>O</a:t>
            </a:r>
            <a:r>
              <a:rPr lang="it-IT" altLang="it-IT" sz="2000" baseline="-25000" dirty="0">
                <a:solidFill>
                  <a:srgbClr val="008000"/>
                </a:solidFill>
                <a:latin typeface="Comic Sans MS" panose="030F0702030302020204" pitchFamily="66" charset="0"/>
              </a:rPr>
              <a:t>2</a:t>
            </a:r>
            <a:r>
              <a:rPr lang="it-IT" altLang="it-IT" sz="2000" dirty="0">
                <a:solidFill>
                  <a:srgbClr val="008000"/>
                </a:solidFill>
                <a:latin typeface="Comic Sans MS" panose="030F0702030302020204" pitchFamily="66" charset="0"/>
              </a:rPr>
              <a:t>: 20.95%,  </a:t>
            </a:r>
          </a:p>
          <a:p>
            <a:pPr>
              <a:spcBef>
                <a:spcPct val="50000"/>
              </a:spcBef>
            </a:pPr>
            <a:r>
              <a:rPr lang="it-IT" altLang="it-IT" sz="2000" dirty="0" err="1">
                <a:solidFill>
                  <a:srgbClr val="008000"/>
                </a:solidFill>
                <a:latin typeface="Comic Sans MS" panose="030F0702030302020204" pitchFamily="66" charset="0"/>
              </a:rPr>
              <a:t>Ar</a:t>
            </a:r>
            <a:r>
              <a:rPr lang="it-IT" altLang="it-IT" sz="2000" dirty="0">
                <a:solidFill>
                  <a:srgbClr val="008000"/>
                </a:solidFill>
                <a:latin typeface="Comic Sans MS" panose="030F0702030302020204" pitchFamily="66" charset="0"/>
              </a:rPr>
              <a:t>: 0.934%, </a:t>
            </a:r>
          </a:p>
          <a:p>
            <a:pPr>
              <a:spcBef>
                <a:spcPct val="50000"/>
              </a:spcBef>
            </a:pPr>
            <a:r>
              <a:rPr lang="it-IT" altLang="it-IT" sz="2000" dirty="0">
                <a:solidFill>
                  <a:srgbClr val="008000"/>
                </a:solidFill>
                <a:latin typeface="Comic Sans MS" panose="030F0702030302020204" pitchFamily="66" charset="0"/>
              </a:rPr>
              <a:t>CO</a:t>
            </a:r>
            <a:r>
              <a:rPr lang="it-IT" altLang="it-IT" sz="2000" baseline="-25000" dirty="0">
                <a:solidFill>
                  <a:srgbClr val="008000"/>
                </a:solidFill>
                <a:latin typeface="Comic Sans MS" panose="030F0702030302020204" pitchFamily="66" charset="0"/>
              </a:rPr>
              <a:t>2</a:t>
            </a:r>
            <a:r>
              <a:rPr lang="it-IT" altLang="it-IT" sz="2000" dirty="0">
                <a:solidFill>
                  <a:srgbClr val="008000"/>
                </a:solidFill>
                <a:latin typeface="Comic Sans MS" panose="030F0702030302020204" pitchFamily="66" charset="0"/>
              </a:rPr>
              <a:t>: 0.033%,…</a:t>
            </a:r>
          </a:p>
          <a:p>
            <a:pPr>
              <a:spcBef>
                <a:spcPct val="50000"/>
              </a:spcBef>
            </a:pPr>
            <a:r>
              <a:rPr lang="it-IT" altLang="it-IT" dirty="0">
                <a:solidFill>
                  <a:schemeClr val="accent2"/>
                </a:solidFill>
                <a:latin typeface="Comic Sans MS" panose="030F0702030302020204" pitchFamily="66" charset="0"/>
              </a:rPr>
              <a:t>La sua composizione è rimasta sostanzialmente costante fino all’inizio dell’era industriale, grazie al ciclo dell’ossigeno</a:t>
            </a:r>
          </a:p>
        </p:txBody>
      </p:sp>
      <p:sp>
        <p:nvSpPr>
          <p:cNvPr id="2" name="Segnaposto piè di pagina 1">
            <a:extLst>
              <a:ext uri="{FF2B5EF4-FFF2-40B4-BE49-F238E27FC236}">
                <a16:creationId xmlns:a16="http://schemas.microsoft.com/office/drawing/2014/main" id="{D1F32F32-1BCD-41A6-B20C-C9C7220038D3}"/>
              </a:ext>
            </a:extLst>
          </p:cNvPr>
          <p:cNvSpPr>
            <a:spLocks noGrp="1"/>
          </p:cNvSpPr>
          <p:nvPr>
            <p:ph type="ftr" sz="quarter" idx="11"/>
          </p:nvPr>
        </p:nvSpPr>
        <p:spPr>
          <a:xfrm>
            <a:off x="3717985" y="6356350"/>
            <a:ext cx="5900467" cy="365125"/>
          </a:xfrm>
        </p:spPr>
        <p:txBody>
          <a:bodyPr/>
          <a:lstStyle/>
          <a:p>
            <a:r>
              <a:rPr lang="it-IT" dirty="0"/>
              <a:t>V. Vernocchi - D. Massabò. Seminario per progetto PCTO </a:t>
            </a:r>
            <a:r>
              <a:rPr lang="it-IT" dirty="0" err="1"/>
              <a:t>AirLab</a:t>
            </a:r>
            <a:r>
              <a:rPr lang="it-IT" dirty="0"/>
              <a:t>, Padova, 30 Novembre 2021</a:t>
            </a:r>
          </a:p>
        </p:txBody>
      </p:sp>
    </p:spTree>
    <p:extLst>
      <p:ext uri="{BB962C8B-B14F-4D97-AF65-F5344CB8AC3E}">
        <p14:creationId xmlns:p14="http://schemas.microsoft.com/office/powerpoint/2010/main" val="710232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524000" y="309139"/>
            <a:ext cx="9144000" cy="480131"/>
          </a:xfrm>
          <a:solidFill>
            <a:schemeClr val="accent1">
              <a:lumMod val="60000"/>
              <a:lumOff val="40000"/>
            </a:schemeClr>
          </a:solidFill>
          <a:ln>
            <a:solidFill>
              <a:schemeClr val="tx1"/>
            </a:solidFill>
          </a:ln>
          <a:effectLst/>
        </p:spPr>
        <p:txBody>
          <a:bodyPr wrap="square">
            <a:spAutoFit/>
          </a:bodyPr>
          <a:lstStyle/>
          <a:p>
            <a:pPr algn="ctr" defTabSz="457200">
              <a:spcBef>
                <a:spcPct val="50000"/>
              </a:spcBef>
            </a:pPr>
            <a:r>
              <a:rPr lang="en-US" altLang="en-US" sz="2800" dirty="0" err="1">
                <a:latin typeface="Palatino"/>
                <a:ea typeface="+mn-ea"/>
                <a:cs typeface="+mn-cs"/>
              </a:rPr>
              <a:t>Effetti</a:t>
            </a:r>
            <a:r>
              <a:rPr lang="en-US" altLang="en-US" sz="2800" dirty="0">
                <a:latin typeface="Palatino"/>
                <a:ea typeface="+mn-ea"/>
                <a:cs typeface="+mn-cs"/>
              </a:rPr>
              <a:t> </a:t>
            </a:r>
            <a:r>
              <a:rPr lang="en-US" altLang="en-US" sz="2800" dirty="0" err="1">
                <a:latin typeface="Palatino"/>
                <a:ea typeface="+mn-ea"/>
                <a:cs typeface="+mn-cs"/>
              </a:rPr>
              <a:t>sul</a:t>
            </a:r>
            <a:r>
              <a:rPr lang="en-US" altLang="en-US" sz="2800" dirty="0">
                <a:latin typeface="Palatino"/>
                <a:ea typeface="+mn-ea"/>
                <a:cs typeface="+mn-cs"/>
              </a:rPr>
              <a:t> </a:t>
            </a:r>
            <a:r>
              <a:rPr lang="en-US" altLang="en-US" sz="2800" dirty="0" err="1">
                <a:latin typeface="Palatino"/>
                <a:ea typeface="+mn-ea"/>
                <a:cs typeface="+mn-cs"/>
              </a:rPr>
              <a:t>clima</a:t>
            </a:r>
            <a:r>
              <a:rPr lang="en-US" altLang="en-US" sz="2800" dirty="0">
                <a:latin typeface="Palatino"/>
                <a:ea typeface="+mn-ea"/>
                <a:cs typeface="+mn-cs"/>
              </a:rPr>
              <a:t> e </a:t>
            </a:r>
            <a:r>
              <a:rPr lang="en-US" altLang="en-US" sz="2800" dirty="0" err="1">
                <a:latin typeface="Palatino"/>
                <a:ea typeface="+mn-ea"/>
                <a:cs typeface="+mn-cs"/>
              </a:rPr>
              <a:t>sull’ambiente</a:t>
            </a:r>
            <a:endParaRPr lang="it-IT" altLang="en-US" sz="2800" dirty="0">
              <a:latin typeface="Palatino"/>
              <a:ea typeface="+mn-ea"/>
              <a:cs typeface="+mn-cs"/>
            </a:endParaRPr>
          </a:p>
        </p:txBody>
      </p:sp>
      <p:sp>
        <p:nvSpPr>
          <p:cNvPr id="105483" name="Text Box 11"/>
          <p:cNvSpPr txBox="1">
            <a:spLocks noChangeArrowheads="1"/>
          </p:cNvSpPr>
          <p:nvPr/>
        </p:nvSpPr>
        <p:spPr bwMode="auto">
          <a:xfrm>
            <a:off x="1887936" y="1121408"/>
            <a:ext cx="8424788" cy="5216813"/>
          </a:xfrm>
          <a:prstGeom prst="rect">
            <a:avLst/>
          </a:prstGeom>
          <a:solidFill>
            <a:srgbClr val="E5E3E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err="1">
                <a:latin typeface="Palatino"/>
              </a:rPr>
              <a:t>Impatto</a:t>
            </a:r>
            <a:r>
              <a:rPr lang="en-US" altLang="en-US" dirty="0">
                <a:latin typeface="Palatino"/>
              </a:rPr>
              <a:t> </a:t>
            </a:r>
            <a:r>
              <a:rPr lang="en-US" altLang="en-US" dirty="0" err="1">
                <a:latin typeface="Palatino"/>
              </a:rPr>
              <a:t>ambientale</a:t>
            </a:r>
            <a:r>
              <a:rPr lang="en-US" altLang="en-US" dirty="0">
                <a:latin typeface="Palatino"/>
              </a:rPr>
              <a:t>:</a:t>
            </a:r>
          </a:p>
          <a:p>
            <a:pPr marL="285750" indent="-285750">
              <a:spcBef>
                <a:spcPct val="50000"/>
              </a:spcBef>
              <a:buFont typeface="Arial" panose="020B0604020202020204" pitchFamily="34" charset="0"/>
              <a:buChar char="•"/>
            </a:pPr>
            <a:r>
              <a:rPr lang="en-US" altLang="en-US" dirty="0" err="1">
                <a:latin typeface="Palatino"/>
                <a:cs typeface="Arial" panose="020B0604020202020204" pitchFamily="34" charset="0"/>
              </a:rPr>
              <a:t>Variazione</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delle</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proprietà</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ottiche</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dell’atmosfera</a:t>
            </a:r>
            <a:r>
              <a:rPr lang="en-US" altLang="en-US" dirty="0">
                <a:latin typeface="Palatino"/>
                <a:cs typeface="Arial" panose="020B0604020202020204" pitchFamily="34" charset="0"/>
              </a:rPr>
              <a:t> (</a:t>
            </a:r>
            <a:r>
              <a:rPr lang="it-IT" altLang="en-US" dirty="0">
                <a:latin typeface="Palatino"/>
                <a:cs typeface="Arial" panose="020B0604020202020204" pitchFamily="34" charset="0"/>
              </a:rPr>
              <a:t>Assorbimento e riflessione della luce)</a:t>
            </a:r>
            <a:r>
              <a:rPr lang="en-US" altLang="en-US" dirty="0">
                <a:latin typeface="Palatino"/>
                <a:cs typeface="Arial" panose="020B0604020202020204" pitchFamily="34" charset="0"/>
              </a:rPr>
              <a:t> con </a:t>
            </a:r>
            <a:r>
              <a:rPr lang="en-US" altLang="en-US" dirty="0" err="1">
                <a:latin typeface="Palatino"/>
                <a:cs typeface="Arial" panose="020B0604020202020204" pitchFamily="34" charset="0"/>
              </a:rPr>
              <a:t>effetti</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sulla</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visibilità</a:t>
            </a:r>
            <a:r>
              <a:rPr lang="en-US" altLang="en-US" dirty="0">
                <a:latin typeface="Palatino"/>
                <a:cs typeface="Arial" panose="020B0604020202020204" pitchFamily="34" charset="0"/>
              </a:rPr>
              <a:t> e </a:t>
            </a:r>
            <a:r>
              <a:rPr lang="en-US" altLang="en-US" dirty="0" err="1">
                <a:latin typeface="Palatino"/>
                <a:cs typeface="Arial" panose="020B0604020202020204" pitchFamily="34" charset="0"/>
              </a:rPr>
              <a:t>sul</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bilancio</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energetico</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Terrestre</a:t>
            </a: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r>
              <a:rPr lang="it-IT" altLang="en-US" dirty="0">
                <a:latin typeface="Palatino"/>
                <a:cs typeface="Arial" panose="020B0604020202020204" pitchFamily="34" charset="0"/>
              </a:rPr>
              <a:t>Formazione e trasformazione delle nubi (nuclei di condensazione)</a:t>
            </a: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endParaRPr lang="en-US" altLang="en-US" dirty="0">
              <a:latin typeface="Palatino"/>
              <a:cs typeface="Arial" panose="020B0604020202020204" pitchFamily="34" charset="0"/>
            </a:endParaRPr>
          </a:p>
          <a:p>
            <a:pPr marL="285750" indent="-285750">
              <a:spcBef>
                <a:spcPct val="50000"/>
              </a:spcBef>
              <a:buFont typeface="Arial" panose="020B0604020202020204" pitchFamily="34" charset="0"/>
              <a:buChar char="•"/>
            </a:pPr>
            <a:r>
              <a:rPr lang="en-US" altLang="en-US" dirty="0" err="1">
                <a:latin typeface="Palatino"/>
                <a:cs typeface="Arial" panose="020B0604020202020204" pitchFamily="34" charset="0"/>
              </a:rPr>
              <a:t>Contaminazione</a:t>
            </a:r>
            <a:r>
              <a:rPr lang="en-US" altLang="en-US" dirty="0">
                <a:latin typeface="Palatino"/>
                <a:cs typeface="Arial" panose="020B0604020202020204" pitchFamily="34" charset="0"/>
              </a:rPr>
              <a:t> del </a:t>
            </a:r>
            <a:r>
              <a:rPr lang="en-US" altLang="en-US" dirty="0" err="1">
                <a:latin typeface="Palatino"/>
                <a:cs typeface="Arial" panose="020B0604020202020204" pitchFamily="34" charset="0"/>
              </a:rPr>
              <a:t>suolo</a:t>
            </a:r>
            <a:r>
              <a:rPr lang="en-US" altLang="en-US" dirty="0">
                <a:latin typeface="Palatino"/>
                <a:cs typeface="Arial" panose="020B0604020202020204" pitchFamily="34" charset="0"/>
              </a:rPr>
              <a:t> e </a:t>
            </a:r>
            <a:r>
              <a:rPr lang="en-US" altLang="en-US" dirty="0" err="1">
                <a:latin typeface="Palatino"/>
                <a:cs typeface="Arial" panose="020B0604020202020204" pitchFamily="34" charset="0"/>
              </a:rPr>
              <a:t>delle</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acque</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attraverso</a:t>
            </a:r>
            <a:r>
              <a:rPr lang="en-US" altLang="en-US" dirty="0">
                <a:latin typeface="Palatino"/>
                <a:cs typeface="Arial" panose="020B0604020202020204" pitchFamily="34" charset="0"/>
              </a:rPr>
              <a:t> </a:t>
            </a:r>
            <a:r>
              <a:rPr lang="en-US" altLang="en-US" dirty="0" err="1">
                <a:latin typeface="Palatino"/>
                <a:cs typeface="Arial" panose="020B0604020202020204" pitchFamily="34" charset="0"/>
              </a:rPr>
              <a:t>processi</a:t>
            </a:r>
            <a:r>
              <a:rPr lang="en-US" altLang="en-US" dirty="0">
                <a:latin typeface="Palatino"/>
                <a:cs typeface="Arial" panose="020B0604020202020204" pitchFamily="34" charset="0"/>
              </a:rPr>
              <a:t> di </a:t>
            </a:r>
            <a:r>
              <a:rPr lang="en-US" altLang="en-US" dirty="0" err="1">
                <a:latin typeface="Palatino"/>
                <a:cs typeface="Arial" panose="020B0604020202020204" pitchFamily="34" charset="0"/>
              </a:rPr>
              <a:t>deposizione</a:t>
            </a:r>
            <a:endParaRPr lang="en-US" altLang="en-US" dirty="0">
              <a:latin typeface="Palatino"/>
              <a:cs typeface="Arial" panose="020B0604020202020204" pitchFamily="34" charset="0"/>
            </a:endParaRPr>
          </a:p>
        </p:txBody>
      </p:sp>
      <p:pic>
        <p:nvPicPr>
          <p:cNvPr id="12" name="Picture 16" descr="greenhouse1_fig1">
            <a:extLst>
              <a:ext uri="{FF2B5EF4-FFF2-40B4-BE49-F238E27FC236}">
                <a16:creationId xmlns:a16="http://schemas.microsoft.com/office/drawing/2014/main" id="{CB7777BD-C801-4DA0-A67D-79F2C995CEC6}"/>
              </a:ext>
            </a:extLst>
          </p:cNvPr>
          <p:cNvPicPr>
            <a:picLocks noChangeAspect="1" noChangeArrowheads="1"/>
          </p:cNvPicPr>
          <p:nvPr/>
        </p:nvPicPr>
        <p:blipFill>
          <a:blip r:embed="rId2" cstate="print"/>
          <a:srcRect l="1271" t="2586" r="900" b="2104"/>
          <a:stretch>
            <a:fillRect/>
          </a:stretch>
        </p:blipFill>
        <p:spPr bwMode="auto">
          <a:xfrm>
            <a:off x="3330226" y="2740258"/>
            <a:ext cx="5031359" cy="2810495"/>
          </a:xfrm>
          <a:prstGeom prst="rect">
            <a:avLst/>
          </a:prstGeom>
          <a:noFill/>
          <a:ln w="38100">
            <a:solidFill>
              <a:srgbClr val="66CCFF"/>
            </a:solidFill>
            <a:miter lim="800000"/>
            <a:headEnd/>
            <a:tailEnd/>
          </a:ln>
        </p:spPr>
      </p:pic>
      <p:sp>
        <p:nvSpPr>
          <p:cNvPr id="2" name="Segnaposto piè di pagina 1">
            <a:extLst>
              <a:ext uri="{FF2B5EF4-FFF2-40B4-BE49-F238E27FC236}">
                <a16:creationId xmlns:a16="http://schemas.microsoft.com/office/drawing/2014/main" id="{6843A62A-29EF-4DB4-AC72-861F4837DDAB}"/>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717205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5"/>
          </p:nvPr>
        </p:nvSpPr>
        <p:spPr/>
        <p:txBody>
          <a:bodyPr/>
          <a:lstStyle/>
          <a:p>
            <a:pPr>
              <a:defRPr/>
            </a:pPr>
            <a:r>
              <a:rPr lang="it-IT" dirty="0"/>
              <a:t>V. Vernocchi - D. Massabò. Seminario per progetto PCTO </a:t>
            </a:r>
            <a:r>
              <a:rPr lang="it-IT" dirty="0" err="1"/>
              <a:t>AirLab</a:t>
            </a:r>
            <a:r>
              <a:rPr lang="it-IT" dirty="0"/>
              <a:t>, Padova, 30 Novembre 2021</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620688"/>
            <a:ext cx="6565276" cy="55172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2"/>
          <p:cNvSpPr>
            <a:spLocks noGrp="1"/>
          </p:cNvSpPr>
          <p:nvPr>
            <p:ph type="title"/>
          </p:nvPr>
        </p:nvSpPr>
        <p:spPr bwMode="auto">
          <a:xfrm>
            <a:off x="2927648" y="116632"/>
            <a:ext cx="6192838" cy="404664"/>
          </a:xfrm>
          <a:noFill/>
        </p:spPr>
        <p:txBody>
          <a:bodyPr wrap="square" numCol="1" compatLnSpc="1">
            <a:prstTxWarp prst="textNoShape">
              <a:avLst/>
            </a:prstTxWarp>
            <a:normAutofit fontScale="90000"/>
          </a:bodyPr>
          <a:lstStyle/>
          <a:p>
            <a:pPr algn="ctr">
              <a:buFont typeface="Georgia" pitchFamily="18" charset="0"/>
              <a:buNone/>
            </a:pPr>
            <a:r>
              <a:rPr lang="en-US" altLang="it-IT" sz="2400" dirty="0">
                <a:latin typeface="Times New Roman" pitchFamily="18" charset="0"/>
                <a:ea typeface="ＭＳ Ｐゴシック" pitchFamily="34" charset="-128"/>
                <a:cs typeface="Times New Roman" pitchFamily="18" charset="0"/>
              </a:rPr>
              <a:t>International Panel on Climate Change 2013</a:t>
            </a:r>
            <a:endParaRPr lang="en-US" altLang="it-IT" sz="3600" dirty="0">
              <a:latin typeface="Times New Roman" pitchFamily="18" charset="0"/>
              <a:ea typeface="ＭＳ Ｐゴシック" pitchFamily="34" charset="-128"/>
              <a:cs typeface="Times New Roman" pitchFamily="18" charset="0"/>
            </a:endParaRPr>
          </a:p>
        </p:txBody>
      </p:sp>
      <p:grpSp>
        <p:nvGrpSpPr>
          <p:cNvPr id="7" name="Gruppo 6"/>
          <p:cNvGrpSpPr/>
          <p:nvPr/>
        </p:nvGrpSpPr>
        <p:grpSpPr>
          <a:xfrm>
            <a:off x="4367808" y="3379302"/>
            <a:ext cx="6117591" cy="2470180"/>
            <a:chOff x="2843807" y="3379302"/>
            <a:chExt cx="6117591" cy="2470180"/>
          </a:xfrm>
        </p:grpSpPr>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3479" b="15319"/>
            <a:stretch/>
          </p:blipFill>
          <p:spPr bwMode="auto">
            <a:xfrm>
              <a:off x="5868144" y="4221087"/>
              <a:ext cx="3093254" cy="16283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ttangolo 8"/>
            <p:cNvSpPr/>
            <p:nvPr/>
          </p:nvSpPr>
          <p:spPr>
            <a:xfrm>
              <a:off x="2843807" y="3379302"/>
              <a:ext cx="1511883" cy="337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1 13"/>
            <p:cNvCxnSpPr/>
            <p:nvPr/>
          </p:nvCxnSpPr>
          <p:spPr>
            <a:xfrm>
              <a:off x="2843807" y="3717032"/>
              <a:ext cx="3024337" cy="21324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4"/>
            <p:cNvCxnSpPr/>
            <p:nvPr/>
          </p:nvCxnSpPr>
          <p:spPr>
            <a:xfrm>
              <a:off x="4355691" y="3379302"/>
              <a:ext cx="4605707" cy="8417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9546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bwMode="auto">
          <a:xfrm>
            <a:off x="2927648" y="188640"/>
            <a:ext cx="6048524" cy="360040"/>
          </a:xfrm>
          <a:noFill/>
        </p:spPr>
        <p:txBody>
          <a:bodyPr wrap="square" numCol="1" compatLnSpc="1">
            <a:prstTxWarp prst="textNoShape">
              <a:avLst/>
            </a:prstTxWarp>
            <a:normAutofit fontScale="90000"/>
          </a:bodyPr>
          <a:lstStyle/>
          <a:p>
            <a:pPr algn="ctr">
              <a:buFont typeface="Georgia" pitchFamily="18" charset="0"/>
              <a:buNone/>
            </a:pPr>
            <a:r>
              <a:rPr lang="en-US" altLang="it-IT" sz="2000" dirty="0">
                <a:latin typeface="Times New Roman" pitchFamily="18" charset="0"/>
                <a:ea typeface="ＭＳ Ｐゴシック" pitchFamily="34" charset="-128"/>
                <a:cs typeface="Times New Roman" pitchFamily="18" charset="0"/>
              </a:rPr>
              <a:t>Black Carbon and Climate Change</a:t>
            </a:r>
            <a:endParaRPr lang="en-US" altLang="it-IT" sz="3200" dirty="0">
              <a:latin typeface="Times New Roman" pitchFamily="18" charset="0"/>
              <a:ea typeface="ＭＳ Ｐゴシック" pitchFamily="34" charset="-128"/>
              <a:cs typeface="Times New Roman" pitchFamily="18" charset="0"/>
            </a:endParaRPr>
          </a:p>
        </p:txBody>
      </p:sp>
      <p:pic>
        <p:nvPicPr>
          <p:cNvPr id="53249" name="Picture 1"/>
          <p:cNvPicPr>
            <a:picLocks noChangeAspect="1" noChangeArrowheads="1"/>
          </p:cNvPicPr>
          <p:nvPr/>
        </p:nvPicPr>
        <p:blipFill>
          <a:blip r:embed="rId2"/>
          <a:srcRect/>
          <a:stretch>
            <a:fillRect/>
          </a:stretch>
        </p:blipFill>
        <p:spPr bwMode="auto">
          <a:xfrm>
            <a:off x="1991545" y="836712"/>
            <a:ext cx="5711651" cy="5112568"/>
          </a:xfrm>
          <a:prstGeom prst="rect">
            <a:avLst/>
          </a:prstGeom>
          <a:noFill/>
          <a:ln w="9525">
            <a:noFill/>
            <a:miter lim="800000"/>
            <a:headEnd/>
            <a:tailEnd/>
          </a:ln>
        </p:spPr>
      </p:pic>
      <p:pic>
        <p:nvPicPr>
          <p:cNvPr id="6" name="Picture 1"/>
          <p:cNvPicPr>
            <a:picLocks noChangeAspect="1" noChangeArrowheads="1"/>
          </p:cNvPicPr>
          <p:nvPr/>
        </p:nvPicPr>
        <p:blipFill>
          <a:blip r:embed="rId3"/>
          <a:srcRect/>
          <a:stretch>
            <a:fillRect/>
          </a:stretch>
        </p:blipFill>
        <p:spPr bwMode="auto">
          <a:xfrm>
            <a:off x="8400256" y="620688"/>
            <a:ext cx="1872208" cy="1728744"/>
          </a:xfrm>
          <a:prstGeom prst="rect">
            <a:avLst/>
          </a:prstGeom>
          <a:noFill/>
          <a:ln w="9525">
            <a:noFill/>
            <a:miter lim="800000"/>
            <a:headEnd/>
            <a:tailEnd/>
          </a:ln>
        </p:spPr>
      </p:pic>
      <p:pic>
        <p:nvPicPr>
          <p:cNvPr id="7" name="Picture 2"/>
          <p:cNvPicPr>
            <a:picLocks noChangeAspect="1" noChangeArrowheads="1"/>
          </p:cNvPicPr>
          <p:nvPr/>
        </p:nvPicPr>
        <p:blipFill>
          <a:blip r:embed="rId4"/>
          <a:srcRect/>
          <a:stretch>
            <a:fillRect/>
          </a:stretch>
        </p:blipFill>
        <p:spPr bwMode="auto">
          <a:xfrm>
            <a:off x="8400256" y="2420888"/>
            <a:ext cx="1872208" cy="1726467"/>
          </a:xfrm>
          <a:prstGeom prst="rect">
            <a:avLst/>
          </a:prstGeom>
          <a:noFill/>
          <a:ln w="9525">
            <a:noFill/>
            <a:miter lim="800000"/>
            <a:headEnd/>
            <a:tailEnd/>
          </a:ln>
        </p:spPr>
      </p:pic>
      <p:pic>
        <p:nvPicPr>
          <p:cNvPr id="8" name="Picture 3"/>
          <p:cNvPicPr>
            <a:picLocks noChangeAspect="1" noChangeArrowheads="1"/>
          </p:cNvPicPr>
          <p:nvPr/>
        </p:nvPicPr>
        <p:blipFill>
          <a:blip r:embed="rId5"/>
          <a:srcRect/>
          <a:stretch>
            <a:fillRect/>
          </a:stretch>
        </p:blipFill>
        <p:spPr bwMode="auto">
          <a:xfrm>
            <a:off x="8400257" y="4221088"/>
            <a:ext cx="1872207" cy="1608118"/>
          </a:xfrm>
          <a:prstGeom prst="rect">
            <a:avLst/>
          </a:prstGeom>
          <a:noFill/>
          <a:ln w="9525">
            <a:noFill/>
            <a:miter lim="800000"/>
            <a:headEnd/>
            <a:tailEnd/>
          </a:ln>
        </p:spPr>
      </p:pic>
      <p:sp>
        <p:nvSpPr>
          <p:cNvPr id="9" name="Text Box 4"/>
          <p:cNvSpPr txBox="1">
            <a:spLocks noChangeArrowheads="1"/>
          </p:cNvSpPr>
          <p:nvPr/>
        </p:nvSpPr>
        <p:spPr bwMode="auto">
          <a:xfrm>
            <a:off x="8400256" y="1988840"/>
            <a:ext cx="18722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r>
              <a:rPr lang="en-US" altLang="it-IT" dirty="0">
                <a:solidFill>
                  <a:srgbClr val="FF3300"/>
                </a:solidFill>
                <a:latin typeface="Times New Roman" pitchFamily="18" charset="0"/>
                <a:cs typeface="Times New Roman" pitchFamily="18" charset="0"/>
              </a:rPr>
              <a:t>Direct Effects</a:t>
            </a:r>
            <a:endParaRPr lang="it-IT" altLang="it-IT" dirty="0">
              <a:solidFill>
                <a:srgbClr val="FF3300"/>
              </a:solidFill>
              <a:latin typeface="Times New Roman" pitchFamily="18" charset="0"/>
              <a:cs typeface="Times New Roman" pitchFamily="18" charset="0"/>
            </a:endParaRPr>
          </a:p>
        </p:txBody>
      </p:sp>
      <p:sp>
        <p:nvSpPr>
          <p:cNvPr id="16" name="Text Box 4"/>
          <p:cNvSpPr txBox="1">
            <a:spLocks noChangeArrowheads="1"/>
          </p:cNvSpPr>
          <p:nvPr/>
        </p:nvSpPr>
        <p:spPr bwMode="auto">
          <a:xfrm>
            <a:off x="8400256" y="3789040"/>
            <a:ext cx="18722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r>
              <a:rPr lang="en-US" altLang="it-IT" dirty="0">
                <a:solidFill>
                  <a:srgbClr val="00B0F0"/>
                </a:solidFill>
                <a:latin typeface="Times New Roman" pitchFamily="18" charset="0"/>
                <a:cs typeface="Times New Roman" pitchFamily="18" charset="0"/>
              </a:rPr>
              <a:t>Indirect Effects</a:t>
            </a:r>
            <a:endParaRPr lang="it-IT" altLang="it-IT" dirty="0">
              <a:solidFill>
                <a:srgbClr val="00B0F0"/>
              </a:solidFill>
              <a:latin typeface="Times New Roman" pitchFamily="18" charset="0"/>
              <a:cs typeface="Times New Roman" pitchFamily="18" charset="0"/>
            </a:endParaRPr>
          </a:p>
        </p:txBody>
      </p:sp>
      <p:sp>
        <p:nvSpPr>
          <p:cNvPr id="17" name="Text Box 4"/>
          <p:cNvSpPr txBox="1">
            <a:spLocks noChangeArrowheads="1"/>
          </p:cNvSpPr>
          <p:nvPr/>
        </p:nvSpPr>
        <p:spPr bwMode="auto">
          <a:xfrm>
            <a:off x="8400256" y="5229201"/>
            <a:ext cx="18722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r>
              <a:rPr lang="en-US" altLang="it-IT" dirty="0">
                <a:solidFill>
                  <a:srgbClr val="0000FF"/>
                </a:solidFill>
                <a:latin typeface="Times New Roman" pitchFamily="18" charset="0"/>
                <a:cs typeface="Times New Roman" pitchFamily="18" charset="0"/>
              </a:rPr>
              <a:t>Snow and Ice Effects</a:t>
            </a:r>
            <a:endParaRPr lang="it-IT" altLang="it-IT" dirty="0">
              <a:solidFill>
                <a:srgbClr val="0000FF"/>
              </a:solidFill>
              <a:latin typeface="Times New Roman" pitchFamily="18" charset="0"/>
              <a:cs typeface="Times New Roman" pitchFamily="18" charset="0"/>
            </a:endParaRPr>
          </a:p>
        </p:txBody>
      </p:sp>
      <p:sp>
        <p:nvSpPr>
          <p:cNvPr id="18" name="Freccia in su 17"/>
          <p:cNvSpPr/>
          <p:nvPr/>
        </p:nvSpPr>
        <p:spPr>
          <a:xfrm rot="5400000">
            <a:off x="7932204" y="1232756"/>
            <a:ext cx="216024"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in su 18"/>
          <p:cNvSpPr/>
          <p:nvPr/>
        </p:nvSpPr>
        <p:spPr>
          <a:xfrm rot="7330963">
            <a:off x="7938405" y="2309583"/>
            <a:ext cx="216024" cy="55934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in su 19"/>
          <p:cNvSpPr/>
          <p:nvPr/>
        </p:nvSpPr>
        <p:spPr>
          <a:xfrm rot="9098628">
            <a:off x="7933984" y="3412907"/>
            <a:ext cx="216024" cy="11233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egnaposto piè di pagina 3"/>
          <p:cNvSpPr>
            <a:spLocks noGrp="1"/>
          </p:cNvSpPr>
          <p:nvPr>
            <p:ph type="ftr" sz="quarter" idx="15"/>
          </p:nvPr>
        </p:nvSpPr>
        <p:spPr>
          <a:xfrm>
            <a:off x="3814313" y="6366084"/>
            <a:ext cx="4114800" cy="365125"/>
          </a:xfrm>
        </p:spPr>
        <p:txBody>
          <a:bodyPr/>
          <a:lstStyle/>
          <a:p>
            <a:pPr>
              <a:defRPr/>
            </a:pPr>
            <a:r>
              <a:rPr lang="it-IT"/>
              <a:t>V. Vernocchi - D. Massabò. Seminario per progetto PCTO AirLab, Padova, 30 Novembre 2021</a:t>
            </a:r>
          </a:p>
        </p:txBody>
      </p:sp>
    </p:spTree>
    <p:extLst>
      <p:ext uri="{BB962C8B-B14F-4D97-AF65-F5344CB8AC3E}">
        <p14:creationId xmlns:p14="http://schemas.microsoft.com/office/powerpoint/2010/main" val="3333675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p:cNvSpPr>
          <p:nvPr>
            <p:ph type="title"/>
          </p:nvPr>
        </p:nvSpPr>
        <p:spPr bwMode="auto">
          <a:xfrm>
            <a:off x="1524000" y="60464"/>
            <a:ext cx="9144000" cy="480131"/>
          </a:xfrm>
          <a:solidFill>
            <a:schemeClr val="accent1">
              <a:lumMod val="60000"/>
              <a:lumOff val="40000"/>
            </a:schemeClr>
          </a:solidFill>
          <a:ln>
            <a:solidFill>
              <a:schemeClr val="tx1"/>
            </a:solidFill>
          </a:ln>
          <a:effectLst/>
        </p:spPr>
        <p:txBody>
          <a:bodyPr vert="horz" wrap="square" lIns="91440" tIns="45720" rIns="91440" bIns="45720" rtlCol="0" anchor="ctr">
            <a:spAutoFit/>
          </a:bodyPr>
          <a:lstStyle/>
          <a:p>
            <a:pPr algn="ctr" defTabSz="457200">
              <a:spcBef>
                <a:spcPct val="50000"/>
              </a:spcBef>
            </a:pPr>
            <a:r>
              <a:rPr lang="it-IT" altLang="it-IT" sz="2800" dirty="0">
                <a:latin typeface="Palatino"/>
                <a:ea typeface="+mn-ea"/>
                <a:cs typeface="+mn-cs"/>
              </a:rPr>
              <a:t>Effetti del PM</a:t>
            </a:r>
          </a:p>
        </p:txBody>
      </p:sp>
      <p:sp>
        <p:nvSpPr>
          <p:cNvPr id="24" name="Text Box 12"/>
          <p:cNvSpPr txBox="1">
            <a:spLocks noChangeArrowheads="1"/>
          </p:cNvSpPr>
          <p:nvPr/>
        </p:nvSpPr>
        <p:spPr bwMode="auto">
          <a:xfrm>
            <a:off x="2001746" y="986696"/>
            <a:ext cx="8358406" cy="458074"/>
          </a:xfrm>
          <a:prstGeom prst="rect">
            <a:avLst/>
          </a:prstGeom>
          <a:noFill/>
          <a:ln w="9525">
            <a:noFill/>
            <a:miter lim="800000"/>
            <a:headEnd/>
            <a:tailEnd/>
          </a:ln>
          <a:effectLst/>
        </p:spPr>
        <p:txBody>
          <a:bodyPr wrap="square">
            <a:spAutoFit/>
          </a:bodyPr>
          <a:lstStyle/>
          <a:p>
            <a:pPr marL="292100" indent="-292100" eaLnBrk="0" hangingPunct="0">
              <a:lnSpc>
                <a:spcPct val="150000"/>
              </a:lnSpc>
              <a:buFontTx/>
              <a:buChar char="-"/>
              <a:defRPr/>
            </a:pPr>
            <a:r>
              <a:rPr lang="it-IT" b="1" dirty="0">
                <a:latin typeface="Times New Roman" pitchFamily="18" charset="0"/>
                <a:cs typeface="Times New Roman" pitchFamily="18" charset="0"/>
              </a:rPr>
              <a:t>Erosione, degrado e annerimento dei materiali e dei beni culturali</a:t>
            </a:r>
          </a:p>
        </p:txBody>
      </p:sp>
      <p:pic>
        <p:nvPicPr>
          <p:cNvPr id="25" name="Picture 8" descr="areabianca-nera"/>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3294" r="4408" b="4396"/>
          <a:stretch>
            <a:fillRect/>
          </a:stretch>
        </p:blipFill>
        <p:spPr bwMode="auto">
          <a:xfrm>
            <a:off x="7420930" y="2393791"/>
            <a:ext cx="4311475" cy="2975118"/>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 name="Immagine 10" descr="Immagine che contiene testo, pietra&#10;&#10;Descrizione generata automaticamente">
            <a:extLst>
              <a:ext uri="{FF2B5EF4-FFF2-40B4-BE49-F238E27FC236}">
                <a16:creationId xmlns:a16="http://schemas.microsoft.com/office/drawing/2014/main" id="{2A9A9409-CEB1-420F-8406-B617F293D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118" y="2040854"/>
            <a:ext cx="2598102" cy="3958183"/>
          </a:xfrm>
          <a:prstGeom prst="rect">
            <a:avLst/>
          </a:prstGeom>
        </p:spPr>
      </p:pic>
      <p:pic>
        <p:nvPicPr>
          <p:cNvPr id="12" name="Immagine 11" descr="Immagine che contiene testo, edificio, scultura, pietra&#10;&#10;Descrizione generata automaticamente">
            <a:extLst>
              <a:ext uri="{FF2B5EF4-FFF2-40B4-BE49-F238E27FC236}">
                <a16:creationId xmlns:a16="http://schemas.microsoft.com/office/drawing/2014/main" id="{093C7097-7E48-4F24-825D-C8C83B23A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977" y="2036508"/>
            <a:ext cx="2604451" cy="3962529"/>
          </a:xfrm>
          <a:prstGeom prst="rect">
            <a:avLst/>
          </a:prstGeom>
          <a:ln>
            <a:solidFill>
              <a:schemeClr val="tx1"/>
            </a:solidFill>
          </a:ln>
        </p:spPr>
      </p:pic>
      <p:sp>
        <p:nvSpPr>
          <p:cNvPr id="2" name="Segnaposto piè di pagina 1">
            <a:extLst>
              <a:ext uri="{FF2B5EF4-FFF2-40B4-BE49-F238E27FC236}">
                <a16:creationId xmlns:a16="http://schemas.microsoft.com/office/drawing/2014/main" id="{BE44E2DE-C93E-4E80-B829-B75A0B2EED5F}"/>
              </a:ext>
            </a:extLst>
          </p:cNvPr>
          <p:cNvSpPr>
            <a:spLocks noGrp="1"/>
          </p:cNvSpPr>
          <p:nvPr>
            <p:ph type="ftr" sz="quarter" idx="15"/>
          </p:nvPr>
        </p:nvSpPr>
        <p:spPr/>
        <p:txBody>
          <a:bodyPr/>
          <a:lstStyle/>
          <a:p>
            <a:pPr>
              <a:defRPr/>
            </a:pPr>
            <a:r>
              <a:rPr lang="it-IT"/>
              <a:t>V. Vernocchi - D. Massabò. Seminario per progetto PCTO AirLab, Padova, 30 Novembre 2021</a:t>
            </a:r>
          </a:p>
        </p:txBody>
      </p:sp>
    </p:spTree>
    <p:extLst>
      <p:ext uri="{BB962C8B-B14F-4D97-AF65-F5344CB8AC3E}">
        <p14:creationId xmlns:p14="http://schemas.microsoft.com/office/powerpoint/2010/main" val="345396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p:cNvSpPr>
          <p:nvPr>
            <p:ph type="title"/>
          </p:nvPr>
        </p:nvSpPr>
        <p:spPr bwMode="auto">
          <a:xfrm>
            <a:off x="1524000" y="60464"/>
            <a:ext cx="9144000" cy="480131"/>
          </a:xfrm>
          <a:solidFill>
            <a:schemeClr val="accent1">
              <a:lumMod val="60000"/>
              <a:lumOff val="40000"/>
            </a:schemeClr>
          </a:solidFill>
          <a:ln>
            <a:solidFill>
              <a:schemeClr val="tx1"/>
            </a:solidFill>
          </a:ln>
          <a:effectLst/>
        </p:spPr>
        <p:txBody>
          <a:bodyPr vert="horz" wrap="square" lIns="91440" tIns="45720" rIns="91440" bIns="45720" rtlCol="0" anchor="ctr">
            <a:spAutoFit/>
          </a:bodyPr>
          <a:lstStyle/>
          <a:p>
            <a:pPr algn="ctr" defTabSz="457200">
              <a:spcBef>
                <a:spcPct val="50000"/>
              </a:spcBef>
            </a:pPr>
            <a:r>
              <a:rPr lang="it-IT" altLang="it-IT" sz="2800" dirty="0">
                <a:latin typeface="Palatino"/>
                <a:ea typeface="+mn-ea"/>
                <a:cs typeface="+mn-cs"/>
              </a:rPr>
              <a:t>Inquinamento: un problema complesso…</a:t>
            </a:r>
          </a:p>
        </p:txBody>
      </p:sp>
      <p:sp>
        <p:nvSpPr>
          <p:cNvPr id="2" name="Rettangolo 1"/>
          <p:cNvSpPr/>
          <p:nvPr/>
        </p:nvSpPr>
        <p:spPr>
          <a:xfrm>
            <a:off x="988234" y="1142778"/>
            <a:ext cx="10192819" cy="830997"/>
          </a:xfrm>
          <a:prstGeom prst="rect">
            <a:avLst/>
          </a:prstGeom>
          <a:solidFill>
            <a:schemeClr val="accent2"/>
          </a:solidFill>
          <a:ln>
            <a:solidFill>
              <a:schemeClr val="accent1"/>
            </a:solidFill>
          </a:ln>
        </p:spPr>
        <p:txBody>
          <a:bodyPr wrap="square">
            <a:spAutoFit/>
          </a:bodyPr>
          <a:lstStyle/>
          <a:p>
            <a:pPr>
              <a:spcBef>
                <a:spcPct val="50000"/>
              </a:spcBef>
            </a:pPr>
            <a:r>
              <a:rPr lang="it-IT" altLang="en-US" sz="2400" dirty="0">
                <a:latin typeface="Georgia" panose="02040502050405020303" pitchFamily="18" charset="0"/>
              </a:rPr>
              <a:t>Le tecniche analitiche/sperimentali si può contribuire a rispondere ad una domanda cruciale:</a:t>
            </a:r>
          </a:p>
        </p:txBody>
      </p:sp>
      <p:sp>
        <p:nvSpPr>
          <p:cNvPr id="12" name="Rectangle 2"/>
          <p:cNvSpPr>
            <a:spLocks noChangeArrowheads="1"/>
          </p:cNvSpPr>
          <p:nvPr/>
        </p:nvSpPr>
        <p:spPr bwMode="auto">
          <a:xfrm>
            <a:off x="988235" y="2371085"/>
            <a:ext cx="10192819" cy="830991"/>
          </a:xfrm>
          <a:prstGeom prst="rect">
            <a:avLst/>
          </a:prstGeom>
          <a:solidFill>
            <a:schemeClr val="accent1">
              <a:lumMod val="60000"/>
              <a:lumOff val="40000"/>
            </a:schemeClr>
          </a:solidFill>
          <a:ln>
            <a:solidFill>
              <a:schemeClr val="accent1"/>
            </a:solidFill>
          </a:ln>
          <a:effectLst/>
        </p:spPr>
        <p:txBody>
          <a:bodyPr wrap="square" lIns="91434" tIns="45717" rIns="91434" bIns="45717">
            <a:spAutoFit/>
          </a:bodyPr>
          <a:lstStyle/>
          <a:p>
            <a:pPr algn="l"/>
            <a:r>
              <a:rPr lang="en-US" altLang="en-US" sz="2400" dirty="0" err="1">
                <a:latin typeface="Georgia" panose="02040502050405020303" pitchFamily="18" charset="0"/>
              </a:rPr>
              <a:t>Quali</a:t>
            </a:r>
            <a:r>
              <a:rPr lang="en-US" altLang="en-US" sz="2400" dirty="0">
                <a:latin typeface="Georgia" panose="02040502050405020303" pitchFamily="18" charset="0"/>
              </a:rPr>
              <a:t> </a:t>
            </a:r>
            <a:r>
              <a:rPr lang="en-US" altLang="en-US" sz="2400" dirty="0" err="1">
                <a:latin typeface="Georgia" panose="02040502050405020303" pitchFamily="18" charset="0"/>
              </a:rPr>
              <a:t>sono</a:t>
            </a:r>
            <a:r>
              <a:rPr lang="en-US" altLang="en-US" sz="2400" dirty="0">
                <a:latin typeface="Georgia" panose="02040502050405020303" pitchFamily="18" charset="0"/>
              </a:rPr>
              <a:t> le </a:t>
            </a:r>
            <a:r>
              <a:rPr lang="en-US" altLang="en-US" sz="2400" dirty="0" err="1">
                <a:latin typeface="Georgia" panose="02040502050405020303" pitchFamily="18" charset="0"/>
              </a:rPr>
              <a:t>sorgenti</a:t>
            </a:r>
            <a:r>
              <a:rPr lang="en-US" altLang="en-US" sz="2400" dirty="0">
                <a:latin typeface="Georgia" panose="02040502050405020303" pitchFamily="18" charset="0"/>
              </a:rPr>
              <a:t> del PM </a:t>
            </a:r>
            <a:r>
              <a:rPr lang="en-US" altLang="en-US" sz="2400" dirty="0" err="1">
                <a:latin typeface="Georgia" panose="02040502050405020303" pitchFamily="18" charset="0"/>
              </a:rPr>
              <a:t>che</a:t>
            </a:r>
            <a:r>
              <a:rPr lang="en-US" altLang="en-US" sz="2400" dirty="0">
                <a:latin typeface="Georgia" panose="02040502050405020303" pitchFamily="18" charset="0"/>
              </a:rPr>
              <a:t> </a:t>
            </a:r>
            <a:r>
              <a:rPr lang="en-US" altLang="en-US" sz="2400" dirty="0" err="1">
                <a:latin typeface="Georgia" panose="02040502050405020303" pitchFamily="18" charset="0"/>
              </a:rPr>
              <a:t>contribuiscono</a:t>
            </a:r>
            <a:r>
              <a:rPr lang="en-US" altLang="en-US" sz="2400" dirty="0">
                <a:latin typeface="Georgia" panose="02040502050405020303" pitchFamily="18" charset="0"/>
              </a:rPr>
              <a:t> </a:t>
            </a:r>
            <a:r>
              <a:rPr lang="en-US" altLang="en-US" sz="2400" dirty="0" err="1">
                <a:latin typeface="Georgia" panose="02040502050405020303" pitchFamily="18" charset="0"/>
              </a:rPr>
              <a:t>all’inquinamento</a:t>
            </a:r>
            <a:r>
              <a:rPr lang="en-US" altLang="en-US" sz="2400" dirty="0">
                <a:latin typeface="Georgia" panose="02040502050405020303" pitchFamily="18" charset="0"/>
              </a:rPr>
              <a:t> </a:t>
            </a:r>
            <a:r>
              <a:rPr lang="en-US" altLang="en-US" sz="2400" dirty="0" err="1">
                <a:latin typeface="Georgia" panose="02040502050405020303" pitchFamily="18" charset="0"/>
              </a:rPr>
              <a:t>globale</a:t>
            </a:r>
            <a:r>
              <a:rPr lang="en-US" altLang="en-US" sz="2400" dirty="0">
                <a:latin typeface="Georgia" panose="02040502050405020303" pitchFamily="18" charset="0"/>
              </a:rPr>
              <a:t> e locale?</a:t>
            </a:r>
          </a:p>
        </p:txBody>
      </p:sp>
      <p:sp>
        <p:nvSpPr>
          <p:cNvPr id="13" name="Text Box 3"/>
          <p:cNvSpPr txBox="1">
            <a:spLocks noChangeArrowheads="1"/>
          </p:cNvSpPr>
          <p:nvPr/>
        </p:nvSpPr>
        <p:spPr bwMode="auto">
          <a:xfrm>
            <a:off x="988235" y="3599386"/>
            <a:ext cx="10410528"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2000" i="1" dirty="0">
                <a:latin typeface="Georgia" panose="02040502050405020303" pitchFamily="18" charset="0"/>
              </a:rPr>
              <a:t>Cio</a:t>
            </a:r>
            <a:r>
              <a:rPr lang="it-IT" altLang="en-US" sz="2000" i="1" dirty="0">
                <a:latin typeface="Georgia" panose="02040502050405020303" pitchFamily="18" charset="0"/>
                <a:cs typeface="Times New Roman" panose="02020603050405020304" pitchFamily="18" charset="0"/>
              </a:rPr>
              <a:t>è quali sono i processi chimico-fisici che immettono il PM (e gli inquinanti gassosi) in atmosfera?</a:t>
            </a:r>
          </a:p>
          <a:p>
            <a:pPr>
              <a:spcBef>
                <a:spcPct val="50000"/>
              </a:spcBef>
            </a:pPr>
            <a:r>
              <a:rPr lang="it-IT" altLang="en-US" sz="2000" i="1" dirty="0">
                <a:latin typeface="Georgia" panose="02040502050405020303" pitchFamily="18" charset="0"/>
                <a:cs typeface="Times New Roman" panose="02020603050405020304" pitchFamily="18" charset="0"/>
              </a:rPr>
              <a:t>Che impatto hanno sulla concentrazione totale?</a:t>
            </a:r>
          </a:p>
          <a:p>
            <a:pPr>
              <a:spcBef>
                <a:spcPct val="50000"/>
              </a:spcBef>
            </a:pPr>
            <a:r>
              <a:rPr lang="it-IT" altLang="en-US" sz="2000" i="1" dirty="0">
                <a:latin typeface="Georgia" panose="02040502050405020303" pitchFamily="18" charset="0"/>
                <a:cs typeface="Times New Roman" panose="02020603050405020304" pitchFamily="18" charset="0"/>
              </a:rPr>
              <a:t>E di conseguenza ...</a:t>
            </a:r>
          </a:p>
          <a:p>
            <a:pPr>
              <a:spcBef>
                <a:spcPct val="50000"/>
              </a:spcBef>
            </a:pPr>
            <a:r>
              <a:rPr lang="it-IT" altLang="en-US" sz="2000" i="1" dirty="0">
                <a:latin typeface="Georgia" panose="02040502050405020303" pitchFamily="18" charset="0"/>
                <a:cs typeface="Times New Roman" panose="02020603050405020304" pitchFamily="18" charset="0"/>
              </a:rPr>
              <a:t>Come si fa ad </a:t>
            </a:r>
            <a:r>
              <a:rPr lang="it-IT" altLang="en-US" sz="2000" i="1" u="sng" dirty="0">
                <a:latin typeface="Georgia" panose="02040502050405020303" pitchFamily="18" charset="0"/>
                <a:cs typeface="Times New Roman" panose="02020603050405020304" pitchFamily="18" charset="0"/>
              </a:rPr>
              <a:t>abbattere le concentrazioni di inquinanti in atmosfera </a:t>
            </a:r>
            <a:r>
              <a:rPr lang="it-IT" altLang="en-US" sz="2000" i="1" dirty="0">
                <a:latin typeface="Georgia" panose="02040502050405020303" pitchFamily="18" charset="0"/>
                <a:cs typeface="Times New Roman" panose="02020603050405020304" pitchFamily="18" charset="0"/>
              </a:rPr>
              <a:t>per migliorare </a:t>
            </a:r>
            <a:r>
              <a:rPr lang="it-IT" altLang="en-US" sz="2000" i="1" dirty="0">
                <a:solidFill>
                  <a:srgbClr val="FF0000"/>
                </a:solidFill>
                <a:latin typeface="Georgia" panose="02040502050405020303" pitchFamily="18" charset="0"/>
                <a:cs typeface="Times New Roman" panose="02020603050405020304" pitchFamily="18" charset="0"/>
              </a:rPr>
              <a:t>la qualità dell’aria</a:t>
            </a:r>
            <a:r>
              <a:rPr lang="it-IT" altLang="en-US" sz="2000" i="1" dirty="0">
                <a:latin typeface="Georgia" panose="02040502050405020303" pitchFamily="18" charset="0"/>
                <a:cs typeface="Times New Roman" panose="02020603050405020304" pitchFamily="18" charset="0"/>
              </a:rPr>
              <a:t> e </a:t>
            </a:r>
            <a:r>
              <a:rPr lang="it-IT" altLang="en-US" sz="2000" i="1" dirty="0">
                <a:solidFill>
                  <a:srgbClr val="FF0000"/>
                </a:solidFill>
                <a:latin typeface="Georgia" panose="02040502050405020303" pitchFamily="18" charset="0"/>
                <a:cs typeface="Times New Roman" panose="02020603050405020304" pitchFamily="18" charset="0"/>
              </a:rPr>
              <a:t>impattare meno sul clima</a:t>
            </a:r>
            <a:r>
              <a:rPr lang="it-IT" altLang="en-US" sz="2000" i="1" dirty="0">
                <a:latin typeface="Georgia" panose="02040502050405020303" pitchFamily="18" charset="0"/>
                <a:cs typeface="Times New Roman" panose="02020603050405020304" pitchFamily="18" charset="0"/>
              </a:rPr>
              <a:t>?</a:t>
            </a:r>
          </a:p>
        </p:txBody>
      </p:sp>
      <p:sp>
        <p:nvSpPr>
          <p:cNvPr id="3" name="Segnaposto piè di pagina 2">
            <a:extLst>
              <a:ext uri="{FF2B5EF4-FFF2-40B4-BE49-F238E27FC236}">
                <a16:creationId xmlns:a16="http://schemas.microsoft.com/office/drawing/2014/main" id="{3106D384-B450-412D-B19F-413E0B65C652}"/>
              </a:ext>
            </a:extLst>
          </p:cNvPr>
          <p:cNvSpPr>
            <a:spLocks noGrp="1"/>
          </p:cNvSpPr>
          <p:nvPr>
            <p:ph type="ftr" sz="quarter" idx="15"/>
          </p:nvPr>
        </p:nvSpPr>
        <p:spPr/>
        <p:txBody>
          <a:bodyPr/>
          <a:lstStyle/>
          <a:p>
            <a:pPr>
              <a:defRPr/>
            </a:pPr>
            <a:r>
              <a:rPr lang="it-IT"/>
              <a:t>V. Vernocchi - D. Massabò. Seminario per progetto PCTO AirLab, Padova, 30 Novembre 2021</a:t>
            </a:r>
          </a:p>
        </p:txBody>
      </p:sp>
    </p:spTree>
    <p:extLst>
      <p:ext uri="{BB962C8B-B14F-4D97-AF65-F5344CB8AC3E}">
        <p14:creationId xmlns:p14="http://schemas.microsoft.com/office/powerpoint/2010/main" val="3559419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55171" y="74494"/>
            <a:ext cx="9196842" cy="1143000"/>
          </a:xfrm>
          <a:solidFill>
            <a:schemeClr val="accent1">
              <a:lumMod val="60000"/>
              <a:lumOff val="40000"/>
            </a:schemeClr>
          </a:solidFill>
        </p:spPr>
        <p:txBody>
          <a:bodyPr>
            <a:normAutofit/>
          </a:bodyPr>
          <a:lstStyle/>
          <a:p>
            <a:r>
              <a:rPr lang="it-IT" altLang="en-US" sz="3600" b="1" dirty="0">
                <a:latin typeface="Georgia" panose="02040502050405020303" pitchFamily="18" charset="0"/>
              </a:rPr>
              <a:t>Cosa ci interessa conoscere del PM?</a:t>
            </a:r>
          </a:p>
        </p:txBody>
      </p:sp>
      <p:sp>
        <p:nvSpPr>
          <p:cNvPr id="180227" name="Rectangle 3"/>
          <p:cNvSpPr>
            <a:spLocks noGrp="1" noChangeArrowheads="1"/>
          </p:cNvSpPr>
          <p:nvPr>
            <p:ph type="body" idx="1"/>
          </p:nvPr>
        </p:nvSpPr>
        <p:spPr>
          <a:xfrm>
            <a:off x="2209800" y="1575282"/>
            <a:ext cx="7772400" cy="2604831"/>
          </a:xfrm>
        </p:spPr>
        <p:txBody>
          <a:bodyPr>
            <a:normAutofit/>
          </a:bodyPr>
          <a:lstStyle/>
          <a:p>
            <a:pPr marL="609600" indent="-609600">
              <a:buFontTx/>
              <a:buAutoNum type="arabicParenR"/>
            </a:pPr>
            <a:r>
              <a:rPr lang="it-IT" altLang="en-US" sz="2400" b="1" dirty="0">
                <a:latin typeface="Georgia" panose="02040502050405020303" pitchFamily="18" charset="0"/>
              </a:rPr>
              <a:t>Composizione</a:t>
            </a:r>
          </a:p>
          <a:p>
            <a:pPr marL="609600" indent="-609600">
              <a:buFontTx/>
              <a:buAutoNum type="arabicParenR"/>
            </a:pPr>
            <a:endParaRPr lang="it-IT" altLang="en-US" sz="2400" dirty="0">
              <a:latin typeface="Georgia" panose="02040502050405020303" pitchFamily="18" charset="0"/>
              <a:sym typeface="Wingdings" panose="05000000000000000000" pitchFamily="2" charset="2"/>
            </a:endParaRPr>
          </a:p>
          <a:p>
            <a:pPr marL="609600" indent="-609600">
              <a:buFontTx/>
              <a:buAutoNum type="arabicParenR"/>
            </a:pPr>
            <a:r>
              <a:rPr lang="it-IT" altLang="en-US" sz="2400" b="1" dirty="0">
                <a:latin typeface="Georgia" panose="02040502050405020303" pitchFamily="18" charset="0"/>
                <a:sym typeface="Wingdings" panose="05000000000000000000" pitchFamily="2" charset="2"/>
              </a:rPr>
              <a:t>Dimensione</a:t>
            </a:r>
          </a:p>
          <a:p>
            <a:pPr marL="609600" indent="-609600">
              <a:buFontTx/>
              <a:buAutoNum type="arabicParenR"/>
            </a:pPr>
            <a:endParaRPr lang="it-IT" altLang="en-US" sz="2400" dirty="0">
              <a:latin typeface="Georgia" panose="02040502050405020303" pitchFamily="18" charset="0"/>
            </a:endParaRPr>
          </a:p>
          <a:p>
            <a:pPr marL="609600" indent="-609600">
              <a:buFontTx/>
              <a:buAutoNum type="arabicParenR"/>
            </a:pPr>
            <a:r>
              <a:rPr lang="it-IT" altLang="en-US" sz="2400" b="1" dirty="0">
                <a:latin typeface="Georgia" panose="02040502050405020303" pitchFamily="18" charset="0"/>
              </a:rPr>
              <a:t>Andamento temporale</a:t>
            </a:r>
            <a:endParaRPr lang="it-IT" altLang="en-US" sz="2400" dirty="0">
              <a:latin typeface="Georgia" panose="02040502050405020303" pitchFamily="18" charset="0"/>
              <a:sym typeface="Wingdings" panose="05000000000000000000" pitchFamily="2" charset="2"/>
            </a:endParaRPr>
          </a:p>
        </p:txBody>
      </p:sp>
      <p:sp>
        <p:nvSpPr>
          <p:cNvPr id="2" name="Segnaposto piè di pagina 1">
            <a:extLst>
              <a:ext uri="{FF2B5EF4-FFF2-40B4-BE49-F238E27FC236}">
                <a16:creationId xmlns:a16="http://schemas.microsoft.com/office/drawing/2014/main" id="{9BB418C3-B16E-4C91-8891-8F20B94D1477}"/>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
        <p:nvSpPr>
          <p:cNvPr id="7" name="Rectangle 2">
            <a:extLst>
              <a:ext uri="{FF2B5EF4-FFF2-40B4-BE49-F238E27FC236}">
                <a16:creationId xmlns:a16="http://schemas.microsoft.com/office/drawing/2014/main" id="{8C0EBB01-A1C5-3D47-A503-AA688F279905}"/>
              </a:ext>
            </a:extLst>
          </p:cNvPr>
          <p:cNvSpPr txBox="1">
            <a:spLocks noChangeArrowheads="1"/>
          </p:cNvSpPr>
          <p:nvPr/>
        </p:nvSpPr>
        <p:spPr>
          <a:xfrm>
            <a:off x="2069555" y="4537901"/>
            <a:ext cx="7818866" cy="964922"/>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en-US" sz="3600" b="1">
                <a:latin typeface="Georgia" panose="02040502050405020303" pitchFamily="18" charset="0"/>
              </a:rPr>
              <a:t>Ma come si studia il PM?</a:t>
            </a:r>
            <a:endParaRPr lang="it-IT" altLang="en-US" sz="3600" b="1" dirty="0">
              <a:latin typeface="Georgia" panose="02040502050405020303" pitchFamily="18" charset="0"/>
            </a:endParaRPr>
          </a:p>
        </p:txBody>
      </p:sp>
    </p:spTree>
    <p:extLst>
      <p:ext uri="{BB962C8B-B14F-4D97-AF65-F5344CB8AC3E}">
        <p14:creationId xmlns:p14="http://schemas.microsoft.com/office/powerpoint/2010/main" val="2256051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670894" y="233586"/>
            <a:ext cx="4850212" cy="686493"/>
          </a:xfrm>
          <a:solidFill>
            <a:schemeClr val="accent1">
              <a:lumMod val="60000"/>
              <a:lumOff val="40000"/>
            </a:schemeClr>
          </a:solidFill>
        </p:spPr>
        <p:txBody>
          <a:bodyPr>
            <a:normAutofit/>
          </a:bodyPr>
          <a:lstStyle/>
          <a:p>
            <a:pPr algn="ctr"/>
            <a:r>
              <a:rPr lang="it-IT" altLang="en-US" sz="2800" b="1" dirty="0">
                <a:latin typeface="Georgia" panose="02040502050405020303" pitchFamily="18" charset="0"/>
              </a:rPr>
              <a:t>Tecniche di misura</a:t>
            </a:r>
          </a:p>
        </p:txBody>
      </p:sp>
      <mc:AlternateContent xmlns:mc="http://schemas.openxmlformats.org/markup-compatibility/2006" xmlns:a14="http://schemas.microsoft.com/office/drawing/2010/main">
        <mc:Choice Requires="a14">
          <p:sp>
            <p:nvSpPr>
              <p:cNvPr id="180227" name="Rectangle 3"/>
              <p:cNvSpPr>
                <a:spLocks noGrp="1" noChangeArrowheads="1"/>
              </p:cNvSpPr>
              <p:nvPr>
                <p:ph type="body" idx="1"/>
              </p:nvPr>
            </p:nvSpPr>
            <p:spPr>
              <a:xfrm>
                <a:off x="653615" y="1274268"/>
                <a:ext cx="9688759" cy="3644182"/>
              </a:xfrm>
            </p:spPr>
            <p:txBody>
              <a:bodyPr>
                <a:normAutofit/>
              </a:bodyPr>
              <a:lstStyle/>
              <a:p>
                <a:pPr marL="0" indent="0">
                  <a:buNone/>
                </a:pPr>
                <a:r>
                  <a:rPr lang="it-IT" altLang="en-US" sz="1800" dirty="0">
                    <a:latin typeface="Georgia" panose="02040502050405020303" pitchFamily="18" charset="0"/>
                  </a:rPr>
                  <a:t>Possono essere </a:t>
                </a:r>
                <a:r>
                  <a:rPr lang="it-IT" altLang="en-US" sz="1800" dirty="0">
                    <a:solidFill>
                      <a:srgbClr val="FF0000"/>
                    </a:solidFill>
                    <a:latin typeface="Georgia" panose="02040502050405020303" pitchFamily="18" charset="0"/>
                  </a:rPr>
                  <a:t>online</a:t>
                </a:r>
                <a:r>
                  <a:rPr lang="it-IT" altLang="en-US" sz="1800" dirty="0">
                    <a:latin typeface="Georgia" panose="02040502050405020303" pitchFamily="18" charset="0"/>
                  </a:rPr>
                  <a:t>, oppure </a:t>
                </a:r>
                <a:r>
                  <a:rPr lang="it-IT" altLang="en-US" sz="1800" dirty="0">
                    <a:solidFill>
                      <a:srgbClr val="FF0000"/>
                    </a:solidFill>
                    <a:latin typeface="Georgia" panose="02040502050405020303" pitchFamily="18" charset="0"/>
                  </a:rPr>
                  <a:t>offline</a:t>
                </a:r>
                <a:r>
                  <a:rPr lang="it-IT" altLang="en-US" sz="1800" dirty="0">
                    <a:latin typeface="Georgia" panose="02040502050405020303" pitchFamily="18" charset="0"/>
                  </a:rPr>
                  <a:t>.</a:t>
                </a:r>
              </a:p>
              <a:p>
                <a:pPr marL="0" indent="0">
                  <a:buNone/>
                </a:pPr>
                <a:endParaRPr lang="it-IT" altLang="en-US" sz="1800" b="1" dirty="0">
                  <a:latin typeface="Georgia" panose="02040502050405020303" pitchFamily="18" charset="0"/>
                  <a:sym typeface="Wingdings" panose="05000000000000000000" pitchFamily="2" charset="2"/>
                </a:endParaRPr>
              </a:p>
              <a:p>
                <a:pPr marL="0" indent="0">
                  <a:buNone/>
                </a:pPr>
                <a:r>
                  <a:rPr lang="it-IT" altLang="en-US" sz="1800" b="1" dirty="0">
                    <a:latin typeface="Georgia" panose="02040502050405020303" pitchFamily="18" charset="0"/>
                    <a:sym typeface="Wingdings" panose="05000000000000000000" pitchFamily="2" charset="2"/>
                  </a:rPr>
                  <a:t>Tecniche online, principali vantaggi:</a:t>
                </a:r>
              </a:p>
              <a:p>
                <a:r>
                  <a:rPr lang="it-IT" altLang="en-US" sz="1800" dirty="0">
                    <a:latin typeface="Georgia" panose="02040502050405020303" pitchFamily="18" charset="0"/>
                    <a:sym typeface="Wingdings" panose="05000000000000000000" pitchFamily="2" charset="2"/>
                  </a:rPr>
                  <a:t> Tipicamente ad </a:t>
                </a:r>
                <a:r>
                  <a:rPr lang="it-IT" altLang="en-US" sz="1800" dirty="0">
                    <a:solidFill>
                      <a:srgbClr val="FF0000"/>
                    </a:solidFill>
                    <a:latin typeface="Georgia" panose="02040502050405020303" pitchFamily="18" charset="0"/>
                    <a:sym typeface="Wingdings" panose="05000000000000000000" pitchFamily="2" charset="2"/>
                  </a:rPr>
                  <a:t>alta risoluzione temporale </a:t>
                </a:r>
                <a:r>
                  <a:rPr lang="it-IT" altLang="en-US" sz="1800" dirty="0">
                    <a:latin typeface="Georgia" panose="02040502050405020303" pitchFamily="18" charset="0"/>
                    <a:sym typeface="Wingdings" panose="05000000000000000000" pitchFamily="2" charset="2"/>
                  </a:rPr>
                  <a:t>(</a:t>
                </a:r>
                <a14:m>
                  <m:oMath xmlns:m="http://schemas.openxmlformats.org/officeDocument/2006/math">
                    <m:r>
                      <a:rPr lang="it-IT" altLang="en-US" sz="1800" b="0" i="1" smtClean="0">
                        <a:latin typeface="Cambria Math" panose="02040503050406030204" pitchFamily="18" charset="0"/>
                        <a:ea typeface="Cambria Math" panose="02040503050406030204" pitchFamily="18" charset="0"/>
                        <a:sym typeface="Wingdings" panose="05000000000000000000" pitchFamily="2" charset="2"/>
                      </a:rPr>
                      <m:t>~</m:t>
                    </m:r>
                  </m:oMath>
                </a14:m>
                <a:r>
                  <a:rPr lang="it-IT" altLang="en-US" sz="1800" dirty="0">
                    <a:latin typeface="Georgia" panose="02040502050405020303" pitchFamily="18" charset="0"/>
                    <a:sym typeface="Wingdings" panose="05000000000000000000" pitchFamily="2" charset="2"/>
                  </a:rPr>
                  <a:t>1 </a:t>
                </a:r>
                <a:r>
                  <a:rPr lang="it-IT" altLang="en-US" sz="1800" dirty="0" err="1">
                    <a:latin typeface="Georgia" panose="02040502050405020303" pitchFamily="18" charset="0"/>
                    <a:sym typeface="Wingdings" panose="05000000000000000000" pitchFamily="2" charset="2"/>
                  </a:rPr>
                  <a:t>min</a:t>
                </a:r>
                <a:r>
                  <a:rPr lang="it-IT" altLang="en-US" sz="1800" dirty="0">
                    <a:latin typeface="Georgia" panose="02040502050405020303" pitchFamily="18" charset="0"/>
                    <a:sym typeface="Wingdings" panose="05000000000000000000" pitchFamily="2" charset="2"/>
                  </a:rPr>
                  <a:t>)</a:t>
                </a:r>
              </a:p>
              <a:p>
                <a:r>
                  <a:rPr lang="it-IT" altLang="en-US" sz="1800" dirty="0">
                    <a:latin typeface="Georgia" panose="02040502050405020303" pitchFamily="18" charset="0"/>
                    <a:sym typeface="Wingdings" panose="05000000000000000000" pitchFamily="2" charset="2"/>
                  </a:rPr>
                  <a:t> Informazioni </a:t>
                </a:r>
                <a:r>
                  <a:rPr lang="it-IT" altLang="en-US" sz="1800" dirty="0">
                    <a:solidFill>
                      <a:srgbClr val="FF0000"/>
                    </a:solidFill>
                    <a:latin typeface="Georgia" panose="02040502050405020303" pitchFamily="18" charset="0"/>
                    <a:sym typeface="Wingdings" panose="05000000000000000000" pitchFamily="2" charset="2"/>
                  </a:rPr>
                  <a:t>disponibili immediatamente</a:t>
                </a:r>
              </a:p>
              <a:p>
                <a:pPr marL="0" indent="0">
                  <a:buNone/>
                </a:pPr>
                <a:endParaRPr lang="it-IT" altLang="en-US" sz="1800" dirty="0">
                  <a:latin typeface="Georgia" panose="02040502050405020303" pitchFamily="18" charset="0"/>
                  <a:sym typeface="Wingdings" panose="05000000000000000000" pitchFamily="2" charset="2"/>
                </a:endParaRPr>
              </a:p>
              <a:p>
                <a:pPr marL="0" indent="0">
                  <a:buNone/>
                </a:pPr>
                <a:r>
                  <a:rPr lang="it-IT" altLang="en-US" sz="1800" b="1" dirty="0">
                    <a:latin typeface="Georgia" panose="02040502050405020303" pitchFamily="18" charset="0"/>
                    <a:sym typeface="Wingdings" panose="05000000000000000000" pitchFamily="2" charset="2"/>
                  </a:rPr>
                  <a:t>Tecniche online, principali svantaggi:</a:t>
                </a:r>
              </a:p>
              <a:p>
                <a:r>
                  <a:rPr lang="it-IT" altLang="en-US" sz="1800" dirty="0">
                    <a:latin typeface="Georgia" panose="02040502050405020303" pitchFamily="18" charset="0"/>
                    <a:sym typeface="Wingdings" panose="05000000000000000000" pitchFamily="2" charset="2"/>
                  </a:rPr>
                  <a:t>Necessario </a:t>
                </a:r>
                <a:r>
                  <a:rPr lang="it-IT" altLang="en-US" sz="1800" dirty="0">
                    <a:solidFill>
                      <a:srgbClr val="FF0000"/>
                    </a:solidFill>
                    <a:latin typeface="Georgia" panose="02040502050405020303" pitchFamily="18" charset="0"/>
                    <a:sym typeface="Wingdings" panose="05000000000000000000" pitchFamily="2" charset="2"/>
                  </a:rPr>
                  <a:t>uno strumento per ogni sito </a:t>
                </a:r>
                <a:r>
                  <a:rPr lang="it-IT" altLang="en-US" sz="1800" dirty="0">
                    <a:latin typeface="Georgia" panose="02040502050405020303" pitchFamily="18" charset="0"/>
                    <a:sym typeface="Wingdings" panose="05000000000000000000" pitchFamily="2" charset="2"/>
                  </a:rPr>
                  <a:t>(soluzione costosa e di gestione complessa)</a:t>
                </a:r>
              </a:p>
              <a:p>
                <a:r>
                  <a:rPr lang="it-IT" altLang="en-US" sz="1800" dirty="0">
                    <a:latin typeface="Georgia" panose="02040502050405020303" pitchFamily="18" charset="0"/>
                    <a:sym typeface="Wingdings" panose="05000000000000000000" pitchFamily="2" charset="2"/>
                  </a:rPr>
                  <a:t>Tipicamente molto specifiche (uno/pochi </a:t>
                </a:r>
                <a:r>
                  <a:rPr lang="it-IT" altLang="en-US" sz="1800" dirty="0" err="1">
                    <a:latin typeface="Georgia" panose="02040502050405020303" pitchFamily="18" charset="0"/>
                    <a:sym typeface="Wingdings" panose="05000000000000000000" pitchFamily="2" charset="2"/>
                  </a:rPr>
                  <a:t>analiti</a:t>
                </a:r>
                <a:r>
                  <a:rPr lang="it-IT" altLang="en-US" sz="1800" dirty="0">
                    <a:latin typeface="Georgia" panose="02040502050405020303" pitchFamily="18" charset="0"/>
                    <a:sym typeface="Wingdings" panose="05000000000000000000" pitchFamily="2" charset="2"/>
                  </a:rPr>
                  <a:t>)</a:t>
                </a:r>
              </a:p>
              <a:p>
                <a:pPr marL="0" indent="0">
                  <a:buNone/>
                </a:pPr>
                <a:endParaRPr lang="it-IT" altLang="en-US" sz="1800" dirty="0">
                  <a:latin typeface="Georgia" panose="02040502050405020303" pitchFamily="18" charset="0"/>
                  <a:sym typeface="Wingdings" panose="05000000000000000000" pitchFamily="2" charset="2"/>
                </a:endParaRPr>
              </a:p>
            </p:txBody>
          </p:sp>
        </mc:Choice>
        <mc:Fallback xmlns="">
          <p:sp>
            <p:nvSpPr>
              <p:cNvPr id="180227" name="Rectangle 3"/>
              <p:cNvSpPr>
                <a:spLocks noGrp="1" noRot="1" noChangeAspect="1" noMove="1" noResize="1" noEditPoints="1" noAdjustHandles="1" noChangeArrowheads="1" noChangeShapeType="1" noTextEdit="1"/>
              </p:cNvSpPr>
              <p:nvPr>
                <p:ph type="body" idx="1"/>
              </p:nvPr>
            </p:nvSpPr>
            <p:spPr>
              <a:xfrm>
                <a:off x="653615" y="1274268"/>
                <a:ext cx="9688759" cy="3644182"/>
              </a:xfrm>
              <a:blipFill>
                <a:blip r:embed="rId2"/>
                <a:stretch>
                  <a:fillRect l="-524" t="-1389"/>
                </a:stretch>
              </a:blipFill>
            </p:spPr>
            <p:txBody>
              <a:bodyPr/>
              <a:lstStyle/>
              <a:p>
                <a:r>
                  <a:rPr lang="en-GB">
                    <a:noFill/>
                  </a:rPr>
                  <a:t> </a:t>
                </a:r>
              </a:p>
            </p:txBody>
          </p:sp>
        </mc:Fallback>
      </mc:AlternateContent>
      <p:sp>
        <p:nvSpPr>
          <p:cNvPr id="8" name="CasellaDiTesto 7">
            <a:extLst>
              <a:ext uri="{FF2B5EF4-FFF2-40B4-BE49-F238E27FC236}">
                <a16:creationId xmlns:a16="http://schemas.microsoft.com/office/drawing/2014/main" id="{D25F950D-4292-924B-BEFF-818D269E1351}"/>
              </a:ext>
            </a:extLst>
          </p:cNvPr>
          <p:cNvSpPr txBox="1"/>
          <p:nvPr/>
        </p:nvSpPr>
        <p:spPr>
          <a:xfrm>
            <a:off x="622421" y="5214400"/>
            <a:ext cx="5789738" cy="369332"/>
          </a:xfrm>
          <a:prstGeom prst="rect">
            <a:avLst/>
          </a:prstGeom>
          <a:noFill/>
        </p:spPr>
        <p:txBody>
          <a:bodyPr wrap="square">
            <a:spAutoFit/>
          </a:bodyPr>
          <a:lstStyle/>
          <a:p>
            <a:pPr marL="0" indent="0">
              <a:buNone/>
            </a:pPr>
            <a:r>
              <a:rPr lang="it-IT" altLang="en-US" sz="1800" b="1" dirty="0">
                <a:latin typeface="Georgia" panose="02040502050405020303" pitchFamily="18" charset="0"/>
                <a:sym typeface="Wingdings" panose="05000000000000000000" pitchFamily="2" charset="2"/>
              </a:rPr>
              <a:t>Tecniche offline: come </a:t>
            </a:r>
            <a:r>
              <a:rPr lang="it-IT" altLang="en-US" b="1" dirty="0">
                <a:latin typeface="Georgia" panose="02040502050405020303" pitchFamily="18" charset="0"/>
                <a:sym typeface="Wingdings" panose="05000000000000000000" pitchFamily="2" charset="2"/>
              </a:rPr>
              <a:t>online, ma al contrario.</a:t>
            </a:r>
            <a:endParaRPr lang="it-IT" altLang="en-US" sz="1800" b="1" dirty="0">
              <a:solidFill>
                <a:srgbClr val="FF0000"/>
              </a:solidFill>
              <a:latin typeface="Georgia" panose="02040502050405020303" pitchFamily="18" charset="0"/>
              <a:sym typeface="Wingdings" panose="05000000000000000000" pitchFamily="2" charset="2"/>
            </a:endParaRPr>
          </a:p>
        </p:txBody>
      </p:sp>
      <p:sp>
        <p:nvSpPr>
          <p:cNvPr id="10" name="CasellaDiTesto 9">
            <a:extLst>
              <a:ext uri="{FF2B5EF4-FFF2-40B4-BE49-F238E27FC236}">
                <a16:creationId xmlns:a16="http://schemas.microsoft.com/office/drawing/2014/main" id="{A9A61583-EED0-0C4C-A368-9C074D892F24}"/>
              </a:ext>
            </a:extLst>
          </p:cNvPr>
          <p:cNvSpPr txBox="1"/>
          <p:nvPr/>
        </p:nvSpPr>
        <p:spPr>
          <a:xfrm>
            <a:off x="7337918" y="5323710"/>
            <a:ext cx="4231661" cy="646331"/>
          </a:xfrm>
          <a:prstGeom prst="rect">
            <a:avLst/>
          </a:prstGeom>
          <a:noFill/>
        </p:spPr>
        <p:txBody>
          <a:bodyPr wrap="square">
            <a:spAutoFit/>
          </a:bodyPr>
          <a:lstStyle/>
          <a:p>
            <a:r>
              <a:rPr lang="it-IT" altLang="en-US" b="1" dirty="0">
                <a:solidFill>
                  <a:srgbClr val="FF0000"/>
                </a:solidFill>
                <a:latin typeface="Georgia" panose="02040502050405020303" pitchFamily="18" charset="0"/>
                <a:sym typeface="Wingdings" panose="05000000000000000000" pitchFamily="2" charset="2"/>
              </a:rPr>
              <a:t>Cominciamo con una tecnica online molto utile e diffusa!</a:t>
            </a:r>
            <a:endParaRPr lang="en-GB" dirty="0"/>
          </a:p>
        </p:txBody>
      </p:sp>
      <p:sp>
        <p:nvSpPr>
          <p:cNvPr id="11" name="Segnaposto piè di pagina 1">
            <a:extLst>
              <a:ext uri="{FF2B5EF4-FFF2-40B4-BE49-F238E27FC236}">
                <a16:creationId xmlns:a16="http://schemas.microsoft.com/office/drawing/2014/main" id="{FB85592F-D728-F749-905F-04FD11C0E625}"/>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3395091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CasellaDiTesto 4">
            <a:extLst>
              <a:ext uri="{FF2B5EF4-FFF2-40B4-BE49-F238E27FC236}">
                <a16:creationId xmlns:a16="http://schemas.microsoft.com/office/drawing/2014/main" id="{93212096-2A21-49B9-AECA-DCAF5B5C5450}"/>
              </a:ext>
            </a:extLst>
          </p:cNvPr>
          <p:cNvSpPr txBox="1">
            <a:spLocks noChangeArrowheads="1"/>
          </p:cNvSpPr>
          <p:nvPr/>
        </p:nvSpPr>
        <p:spPr bwMode="auto">
          <a:xfrm>
            <a:off x="2559844" y="1043413"/>
            <a:ext cx="7072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sz="2000" dirty="0">
                <a:latin typeface="Georgia" panose="02040502050405020303" pitchFamily="18" charset="0"/>
              </a:rPr>
              <a:t>Principio di funzionamento</a:t>
            </a:r>
          </a:p>
        </p:txBody>
      </p:sp>
      <p:pic>
        <p:nvPicPr>
          <p:cNvPr id="9218" name="Picture 2" descr="Principle of optical particle counter OPC | Download Scientific Diagram">
            <a:extLst>
              <a:ext uri="{FF2B5EF4-FFF2-40B4-BE49-F238E27FC236}">
                <a16:creationId xmlns:a16="http://schemas.microsoft.com/office/drawing/2014/main" id="{2805F68F-3785-4DE2-9EB2-97645E33F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616" y="1699628"/>
            <a:ext cx="5857875" cy="3305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B781665-D9CE-BF48-95FE-6DBA35AD83BD}"/>
              </a:ext>
            </a:extLst>
          </p:cNvPr>
          <p:cNvSpPr txBox="1">
            <a:spLocks noChangeArrowheads="1"/>
          </p:cNvSpPr>
          <p:nvPr/>
        </p:nvSpPr>
        <p:spPr>
          <a:xfrm>
            <a:off x="579783" y="211046"/>
            <a:ext cx="10774017" cy="576262"/>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2400" b="1">
                <a:latin typeface="Georgia" panose="02040502050405020303" pitchFamily="18" charset="0"/>
              </a:rPr>
              <a:t>Esempio di tecnica online: il Contatore Ottico di Particelle (OPC)</a:t>
            </a:r>
          </a:p>
        </p:txBody>
      </p:sp>
      <p:sp>
        <p:nvSpPr>
          <p:cNvPr id="8" name="Segnaposto piè di pagina 1">
            <a:extLst>
              <a:ext uri="{FF2B5EF4-FFF2-40B4-BE49-F238E27FC236}">
                <a16:creationId xmlns:a16="http://schemas.microsoft.com/office/drawing/2014/main" id="{6587EA34-3218-4D43-A3F5-17AB9A912850}"/>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
        <p:nvSpPr>
          <p:cNvPr id="11" name="CasellaDiTesto 4">
            <a:extLst>
              <a:ext uri="{FF2B5EF4-FFF2-40B4-BE49-F238E27FC236}">
                <a16:creationId xmlns:a16="http://schemas.microsoft.com/office/drawing/2014/main" id="{C7EC82C2-83BB-3547-8828-670BED883DD9}"/>
              </a:ext>
            </a:extLst>
          </p:cNvPr>
          <p:cNvSpPr txBox="1">
            <a:spLocks noChangeArrowheads="1"/>
          </p:cNvSpPr>
          <p:nvPr/>
        </p:nvSpPr>
        <p:spPr bwMode="auto">
          <a:xfrm>
            <a:off x="2430635" y="5532276"/>
            <a:ext cx="7072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sz="2000" dirty="0">
                <a:latin typeface="Georgia" panose="02040502050405020303" pitchFamily="18" charset="0"/>
              </a:rPr>
              <a:t>Componenti semplici e robusti: un laser e un fotodiodo</a:t>
            </a:r>
          </a:p>
        </p:txBody>
      </p:sp>
    </p:spTree>
    <p:extLst>
      <p:ext uri="{BB962C8B-B14F-4D97-AF65-F5344CB8AC3E}">
        <p14:creationId xmlns:p14="http://schemas.microsoft.com/office/powerpoint/2010/main" val="2654224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B781665-D9CE-BF48-95FE-6DBA35AD83BD}"/>
              </a:ext>
            </a:extLst>
          </p:cNvPr>
          <p:cNvSpPr txBox="1">
            <a:spLocks noChangeArrowheads="1"/>
          </p:cNvSpPr>
          <p:nvPr/>
        </p:nvSpPr>
        <p:spPr>
          <a:xfrm>
            <a:off x="579783" y="211046"/>
            <a:ext cx="10774017" cy="576262"/>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2400" b="1" dirty="0">
                <a:latin typeface="Georgia" panose="02040502050405020303" pitchFamily="18" charset="0"/>
              </a:rPr>
              <a:t>L’OPC misura online numero e dimensioni delle particelle di PM</a:t>
            </a:r>
          </a:p>
        </p:txBody>
      </p:sp>
      <p:sp>
        <p:nvSpPr>
          <p:cNvPr id="8" name="Segnaposto piè di pagina 1">
            <a:extLst>
              <a:ext uri="{FF2B5EF4-FFF2-40B4-BE49-F238E27FC236}">
                <a16:creationId xmlns:a16="http://schemas.microsoft.com/office/drawing/2014/main" id="{6587EA34-3218-4D43-A3F5-17AB9A912850}"/>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pic>
        <p:nvPicPr>
          <p:cNvPr id="2" name="Immagine 1">
            <a:extLst>
              <a:ext uri="{FF2B5EF4-FFF2-40B4-BE49-F238E27FC236}">
                <a16:creationId xmlns:a16="http://schemas.microsoft.com/office/drawing/2014/main" id="{8ABB8B14-F327-7941-A39D-30A873AA8607}"/>
              </a:ext>
            </a:extLst>
          </p:cNvPr>
          <p:cNvPicPr>
            <a:picLocks noChangeAspect="1"/>
          </p:cNvPicPr>
          <p:nvPr/>
        </p:nvPicPr>
        <p:blipFill>
          <a:blip r:embed="rId3"/>
          <a:stretch>
            <a:fillRect/>
          </a:stretch>
        </p:blipFill>
        <p:spPr>
          <a:xfrm>
            <a:off x="1890673" y="998428"/>
            <a:ext cx="8167728" cy="5052740"/>
          </a:xfrm>
          <a:prstGeom prst="rect">
            <a:avLst/>
          </a:prstGeom>
        </p:spPr>
      </p:pic>
    </p:spTree>
    <p:extLst>
      <p:ext uri="{BB962C8B-B14F-4D97-AF65-F5344CB8AC3E}">
        <p14:creationId xmlns:p14="http://schemas.microsoft.com/office/powerpoint/2010/main" val="2292800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CasellaDiTesto 10">
            <a:extLst>
              <a:ext uri="{FF2B5EF4-FFF2-40B4-BE49-F238E27FC236}">
                <a16:creationId xmlns:a16="http://schemas.microsoft.com/office/drawing/2014/main" id="{B436F634-076F-47AA-AFB1-1A199E149BA6}"/>
              </a:ext>
            </a:extLst>
          </p:cNvPr>
          <p:cNvSpPr txBox="1">
            <a:spLocks noChangeArrowheads="1"/>
          </p:cNvSpPr>
          <p:nvPr/>
        </p:nvSpPr>
        <p:spPr bwMode="auto">
          <a:xfrm>
            <a:off x="579782" y="5094086"/>
            <a:ext cx="10774017" cy="923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it-IT" altLang="it-IT" dirty="0">
                <a:latin typeface="Georgia" panose="02040502050405020303" pitchFamily="18" charset="0"/>
              </a:rPr>
              <a:t>Facendo riferimento alla  curva di calibrazione monotona, il passaggio di una particella nel volume sensibile (camera) produce un impulso al detector, l’altezza dell’impulso è correlata alla dimensione della particella</a:t>
            </a:r>
          </a:p>
        </p:txBody>
      </p:sp>
      <p:grpSp>
        <p:nvGrpSpPr>
          <p:cNvPr id="21509" name="Gruppo 17">
            <a:extLst>
              <a:ext uri="{FF2B5EF4-FFF2-40B4-BE49-F238E27FC236}">
                <a16:creationId xmlns:a16="http://schemas.microsoft.com/office/drawing/2014/main" id="{F517688D-E2F3-46CF-9328-60146C7F5AE9}"/>
              </a:ext>
            </a:extLst>
          </p:cNvPr>
          <p:cNvGrpSpPr>
            <a:grpSpLocks/>
          </p:cNvGrpSpPr>
          <p:nvPr/>
        </p:nvGrpSpPr>
        <p:grpSpPr bwMode="auto">
          <a:xfrm>
            <a:off x="3298825" y="838201"/>
            <a:ext cx="5575300" cy="3872603"/>
            <a:chOff x="1775285" y="837620"/>
            <a:chExt cx="5574843" cy="3873462"/>
          </a:xfrm>
        </p:grpSpPr>
        <p:grpSp>
          <p:nvGrpSpPr>
            <p:cNvPr id="21533" name="Gruppo 9">
              <a:extLst>
                <a:ext uri="{FF2B5EF4-FFF2-40B4-BE49-F238E27FC236}">
                  <a16:creationId xmlns:a16="http://schemas.microsoft.com/office/drawing/2014/main" id="{D8872DB8-DB4B-40B8-AFDF-B2F6C762DE41}"/>
                </a:ext>
              </a:extLst>
            </p:cNvPr>
            <p:cNvGrpSpPr>
              <a:grpSpLocks/>
            </p:cNvGrpSpPr>
            <p:nvPr/>
          </p:nvGrpSpPr>
          <p:grpSpPr bwMode="auto">
            <a:xfrm>
              <a:off x="1775285" y="837620"/>
              <a:ext cx="5574843" cy="3873462"/>
              <a:chOff x="1211736" y="1071546"/>
              <a:chExt cx="5574843" cy="4326151"/>
            </a:xfrm>
          </p:grpSpPr>
          <p:pic>
            <p:nvPicPr>
              <p:cNvPr id="21536" name="Picture 2">
                <a:extLst>
                  <a:ext uri="{FF2B5EF4-FFF2-40B4-BE49-F238E27FC236}">
                    <a16:creationId xmlns:a16="http://schemas.microsoft.com/office/drawing/2014/main" id="{DC285DAA-29D9-4C0E-A612-A030C176D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15" y="1071546"/>
                <a:ext cx="5572164" cy="39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7" name="Text Box 5">
                <a:extLst>
                  <a:ext uri="{FF2B5EF4-FFF2-40B4-BE49-F238E27FC236}">
                    <a16:creationId xmlns:a16="http://schemas.microsoft.com/office/drawing/2014/main" id="{36D381A2-BBB7-438D-86FF-0E35CAA3C3CA}"/>
                  </a:ext>
                </a:extLst>
              </p:cNvPr>
              <p:cNvSpPr txBox="1">
                <a:spLocks noChangeArrowheads="1"/>
              </p:cNvSpPr>
              <p:nvPr/>
            </p:nvSpPr>
            <p:spPr bwMode="auto">
              <a:xfrm>
                <a:off x="1211736" y="4923222"/>
                <a:ext cx="5572164" cy="47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90000"/>
                  </a:lnSpc>
                </a:pPr>
                <a:r>
                  <a:rPr lang="it-IT" altLang="it-IT" sz="1200">
                    <a:latin typeface="Georgia" panose="02040502050405020303" pitchFamily="18" charset="0"/>
                  </a:rPr>
                  <a:t>Curve di risposta calcolate per 6 differenti materiali (teoria di Mie) e curva di calibrazione tipica del costruttore dell’OPC</a:t>
                </a:r>
              </a:p>
            </p:txBody>
          </p:sp>
        </p:grpSp>
        <p:sp>
          <p:nvSpPr>
            <p:cNvPr id="15" name="Figura a mano libera 14">
              <a:extLst>
                <a:ext uri="{FF2B5EF4-FFF2-40B4-BE49-F238E27FC236}">
                  <a16:creationId xmlns:a16="http://schemas.microsoft.com/office/drawing/2014/main" id="{DC94D073-F46F-4220-A486-C7EA08DCD3A0}"/>
                </a:ext>
              </a:extLst>
            </p:cNvPr>
            <p:cNvSpPr/>
            <p:nvPr/>
          </p:nvSpPr>
          <p:spPr>
            <a:xfrm>
              <a:off x="2711833" y="1499755"/>
              <a:ext cx="3860484" cy="2264277"/>
            </a:xfrm>
            <a:custGeom>
              <a:avLst/>
              <a:gdLst>
                <a:gd name="connsiteX0" fmla="*/ 0 w 3827721"/>
                <a:gd name="connsiteY0" fmla="*/ 2254103 h 2254103"/>
                <a:gd name="connsiteX1" fmla="*/ 255182 w 3827721"/>
                <a:gd name="connsiteY1" fmla="*/ 1913861 h 2254103"/>
                <a:gd name="connsiteX2" fmla="*/ 563526 w 3827721"/>
                <a:gd name="connsiteY2" fmla="*/ 1520456 h 2254103"/>
                <a:gd name="connsiteX3" fmla="*/ 1127051 w 3827721"/>
                <a:gd name="connsiteY3" fmla="*/ 1041991 h 2254103"/>
                <a:gd name="connsiteX4" fmla="*/ 1839433 w 3827721"/>
                <a:gd name="connsiteY4" fmla="*/ 627321 h 2254103"/>
                <a:gd name="connsiteX5" fmla="*/ 2445489 w 3827721"/>
                <a:gd name="connsiteY5" fmla="*/ 382772 h 2254103"/>
                <a:gd name="connsiteX6" fmla="*/ 3125972 w 3827721"/>
                <a:gd name="connsiteY6" fmla="*/ 170121 h 2254103"/>
                <a:gd name="connsiteX7" fmla="*/ 3827721 w 3827721"/>
                <a:gd name="connsiteY7" fmla="*/ 0 h 225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721" h="2254103">
                  <a:moveTo>
                    <a:pt x="0" y="2254103"/>
                  </a:moveTo>
                  <a:cubicBezTo>
                    <a:pt x="81516" y="2145119"/>
                    <a:pt x="161261" y="2036136"/>
                    <a:pt x="255182" y="1913861"/>
                  </a:cubicBezTo>
                  <a:cubicBezTo>
                    <a:pt x="349103" y="1791587"/>
                    <a:pt x="418215" y="1665768"/>
                    <a:pt x="563526" y="1520456"/>
                  </a:cubicBezTo>
                  <a:cubicBezTo>
                    <a:pt x="708837" y="1375144"/>
                    <a:pt x="914400" y="1190847"/>
                    <a:pt x="1127051" y="1041991"/>
                  </a:cubicBezTo>
                  <a:cubicBezTo>
                    <a:pt x="1339702" y="893135"/>
                    <a:pt x="1619693" y="737191"/>
                    <a:pt x="1839433" y="627321"/>
                  </a:cubicBezTo>
                  <a:cubicBezTo>
                    <a:pt x="2059173" y="517451"/>
                    <a:pt x="2231066" y="458972"/>
                    <a:pt x="2445489" y="382772"/>
                  </a:cubicBezTo>
                  <a:cubicBezTo>
                    <a:pt x="2659912" y="306572"/>
                    <a:pt x="2895600" y="233916"/>
                    <a:pt x="3125972" y="170121"/>
                  </a:cubicBezTo>
                  <a:cubicBezTo>
                    <a:pt x="3356344" y="106326"/>
                    <a:pt x="3592032" y="53163"/>
                    <a:pt x="3827721"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latin typeface="Georgia" panose="02040502050405020303" pitchFamily="18" charset="0"/>
              </a:endParaRPr>
            </a:p>
          </p:txBody>
        </p:sp>
        <p:cxnSp>
          <p:nvCxnSpPr>
            <p:cNvPr id="17" name="Connettore 1 16">
              <a:extLst>
                <a:ext uri="{FF2B5EF4-FFF2-40B4-BE49-F238E27FC236}">
                  <a16:creationId xmlns:a16="http://schemas.microsoft.com/office/drawing/2014/main" id="{DADBFF8E-C97C-4BFE-8BE9-9DCD31F5670E}"/>
                </a:ext>
              </a:extLst>
            </p:cNvPr>
            <p:cNvCxnSpPr/>
            <p:nvPr/>
          </p:nvCxnSpPr>
          <p:spPr>
            <a:xfrm>
              <a:off x="5346867" y="3551260"/>
              <a:ext cx="2142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uppo 91">
            <a:extLst>
              <a:ext uri="{FF2B5EF4-FFF2-40B4-BE49-F238E27FC236}">
                <a16:creationId xmlns:a16="http://schemas.microsoft.com/office/drawing/2014/main" id="{7A554108-C3B0-46DA-A14C-EA48B6E0BE26}"/>
              </a:ext>
            </a:extLst>
          </p:cNvPr>
          <p:cNvGrpSpPr>
            <a:grpSpLocks/>
          </p:cNvGrpSpPr>
          <p:nvPr/>
        </p:nvGrpSpPr>
        <p:grpSpPr bwMode="auto">
          <a:xfrm>
            <a:off x="3952876" y="1785938"/>
            <a:ext cx="2786063" cy="2235200"/>
            <a:chOff x="2428860" y="1785926"/>
            <a:chExt cx="2786082" cy="2235817"/>
          </a:xfrm>
        </p:grpSpPr>
        <p:grpSp>
          <p:nvGrpSpPr>
            <p:cNvPr id="21513" name="Gruppo 90">
              <a:extLst>
                <a:ext uri="{FF2B5EF4-FFF2-40B4-BE49-F238E27FC236}">
                  <a16:creationId xmlns:a16="http://schemas.microsoft.com/office/drawing/2014/main" id="{CEFB4096-330D-4B13-93C4-2AAB0E2807F6}"/>
                </a:ext>
              </a:extLst>
            </p:cNvPr>
            <p:cNvGrpSpPr>
              <a:grpSpLocks/>
            </p:cNvGrpSpPr>
            <p:nvPr/>
          </p:nvGrpSpPr>
          <p:grpSpPr bwMode="auto">
            <a:xfrm>
              <a:off x="2428860" y="1905062"/>
              <a:ext cx="2786082" cy="47410"/>
              <a:chOff x="2428860" y="1905062"/>
              <a:chExt cx="2786082" cy="47410"/>
            </a:xfrm>
          </p:grpSpPr>
          <p:cxnSp>
            <p:nvCxnSpPr>
              <p:cNvPr id="63" name="Connettore 1 62">
                <a:extLst>
                  <a:ext uri="{FF2B5EF4-FFF2-40B4-BE49-F238E27FC236}">
                    <a16:creationId xmlns:a16="http://schemas.microsoft.com/office/drawing/2014/main" id="{14976805-E53D-48D3-B783-F9304FD5FD2D}"/>
                  </a:ext>
                </a:extLst>
              </p:cNvPr>
              <p:cNvCxnSpPr/>
              <p:nvPr/>
            </p:nvCxnSpPr>
            <p:spPr>
              <a:xfrm>
                <a:off x="2428860" y="1928841"/>
                <a:ext cx="2786082"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Ovale 65">
                <a:extLst>
                  <a:ext uri="{FF2B5EF4-FFF2-40B4-BE49-F238E27FC236}">
                    <a16:creationId xmlns:a16="http://schemas.microsoft.com/office/drawing/2014/main" id="{5B98C882-B9C8-4C97-A10F-3F520BC852E9}"/>
                  </a:ext>
                </a:extLst>
              </p:cNvPr>
              <p:cNvSpPr/>
              <p:nvPr/>
            </p:nvSpPr>
            <p:spPr>
              <a:xfrm>
                <a:off x="4935540" y="1905021"/>
                <a:ext cx="46037" cy="46051"/>
              </a:xfrm>
              <a:prstGeom prst="ellipse">
                <a:avLst/>
              </a:prstGeom>
              <a:solidFill>
                <a:srgbClr val="FF0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sp>
            <p:nvSpPr>
              <p:cNvPr id="68" name="Ovale 67">
                <a:extLst>
                  <a:ext uri="{FF2B5EF4-FFF2-40B4-BE49-F238E27FC236}">
                    <a16:creationId xmlns:a16="http://schemas.microsoft.com/office/drawing/2014/main" id="{C16B8C65-8D70-4607-B529-0AE99B9F7ACD}"/>
                  </a:ext>
                </a:extLst>
              </p:cNvPr>
              <p:cNvSpPr/>
              <p:nvPr/>
            </p:nvSpPr>
            <p:spPr>
              <a:xfrm>
                <a:off x="5143504" y="1906609"/>
                <a:ext cx="46038" cy="46050"/>
              </a:xfrm>
              <a:prstGeom prst="ellipse">
                <a:avLst/>
              </a:prstGeom>
              <a:solidFill>
                <a:srgbClr val="FF0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grpSp>
        <p:grpSp>
          <p:nvGrpSpPr>
            <p:cNvPr id="21514" name="Gruppo 89">
              <a:extLst>
                <a:ext uri="{FF2B5EF4-FFF2-40B4-BE49-F238E27FC236}">
                  <a16:creationId xmlns:a16="http://schemas.microsoft.com/office/drawing/2014/main" id="{7EE72FFE-C37B-4763-A483-06DD1FFA4E91}"/>
                </a:ext>
              </a:extLst>
            </p:cNvPr>
            <p:cNvGrpSpPr>
              <a:grpSpLocks/>
            </p:cNvGrpSpPr>
            <p:nvPr/>
          </p:nvGrpSpPr>
          <p:grpSpPr bwMode="auto">
            <a:xfrm>
              <a:off x="2428860" y="1785926"/>
              <a:ext cx="2740365" cy="2235817"/>
              <a:chOff x="2428860" y="1785926"/>
              <a:chExt cx="2740365" cy="2235817"/>
            </a:xfrm>
          </p:grpSpPr>
          <p:cxnSp>
            <p:nvCxnSpPr>
              <p:cNvPr id="20" name="Connettore 1 19">
                <a:extLst>
                  <a:ext uri="{FF2B5EF4-FFF2-40B4-BE49-F238E27FC236}">
                    <a16:creationId xmlns:a16="http://schemas.microsoft.com/office/drawing/2014/main" id="{A3CC7031-2CCB-4BDB-BE6F-C30069AF00BF}"/>
                  </a:ext>
                </a:extLst>
              </p:cNvPr>
              <p:cNvCxnSpPr/>
              <p:nvPr/>
            </p:nvCxnSpPr>
            <p:spPr>
              <a:xfrm>
                <a:off x="2428860" y="2786327"/>
                <a:ext cx="1143008"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22D1E74A-CFAC-4C34-9342-F607C9D0282A}"/>
                  </a:ext>
                </a:extLst>
              </p:cNvPr>
              <p:cNvCxnSpPr/>
              <p:nvPr/>
            </p:nvCxnSpPr>
            <p:spPr>
              <a:xfrm>
                <a:off x="2428860" y="2357584"/>
                <a:ext cx="1714512"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BE620957-9BFC-4018-994D-C06D35B95877}"/>
                  </a:ext>
                </a:extLst>
              </p:cNvPr>
              <p:cNvCxnSpPr/>
              <p:nvPr/>
            </p:nvCxnSpPr>
            <p:spPr>
              <a:xfrm rot="16200000" flipV="1">
                <a:off x="3321614" y="3179342"/>
                <a:ext cx="1643516"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2E51B0C7-7EB8-4744-BC0D-DF299E1C33B3}"/>
                  </a:ext>
                </a:extLst>
              </p:cNvPr>
              <p:cNvCxnSpPr/>
              <p:nvPr/>
            </p:nvCxnSpPr>
            <p:spPr>
              <a:xfrm rot="5400000" flipH="1" flipV="1">
                <a:off x="2969244" y="3388951"/>
                <a:ext cx="1214772" cy="9525"/>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41B6F28A-DD8D-43D5-94ED-3A9A33B39235}"/>
                  </a:ext>
                </a:extLst>
              </p:cNvPr>
              <p:cNvCxnSpPr/>
              <p:nvPr/>
            </p:nvCxnSpPr>
            <p:spPr>
              <a:xfrm rot="5400000" flipH="1" flipV="1">
                <a:off x="3857351" y="3000698"/>
                <a:ext cx="2000802"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Connettore 1 29">
                <a:extLst>
                  <a:ext uri="{FF2B5EF4-FFF2-40B4-BE49-F238E27FC236}">
                    <a16:creationId xmlns:a16="http://schemas.microsoft.com/office/drawing/2014/main" id="{F02A10D3-73A5-491A-8F82-AC027DDD3789}"/>
                  </a:ext>
                </a:extLst>
              </p:cNvPr>
              <p:cNvCxnSpPr/>
              <p:nvPr/>
            </p:nvCxnSpPr>
            <p:spPr>
              <a:xfrm>
                <a:off x="2428860" y="2000297"/>
                <a:ext cx="2428892"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B43F9E01-58D2-48A9-A502-6680DFCF47FB}"/>
                  </a:ext>
                </a:extLst>
              </p:cNvPr>
              <p:cNvCxnSpPr>
                <a:endCxn id="15" idx="3"/>
              </p:cNvCxnSpPr>
              <p:nvPr/>
            </p:nvCxnSpPr>
            <p:spPr>
              <a:xfrm rot="16200000" flipV="1">
                <a:off x="3125582" y="3269061"/>
                <a:ext cx="1454551" cy="9525"/>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392A1446-7EB2-4ABD-B26B-74C3EFA8A5A1}"/>
                  </a:ext>
                </a:extLst>
              </p:cNvPr>
              <p:cNvCxnSpPr/>
              <p:nvPr/>
            </p:nvCxnSpPr>
            <p:spPr>
              <a:xfrm>
                <a:off x="2428860" y="2571955"/>
                <a:ext cx="1357322" cy="0"/>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5" name="Connettore 1 54">
                <a:extLst>
                  <a:ext uri="{FF2B5EF4-FFF2-40B4-BE49-F238E27FC236}">
                    <a16:creationId xmlns:a16="http://schemas.microsoft.com/office/drawing/2014/main" id="{F8946725-E92A-408C-8A69-EC47C9EE650C}"/>
                  </a:ext>
                </a:extLst>
              </p:cNvPr>
              <p:cNvCxnSpPr/>
              <p:nvPr/>
            </p:nvCxnSpPr>
            <p:spPr>
              <a:xfrm>
                <a:off x="2428860" y="2143212"/>
                <a:ext cx="2143140" cy="0"/>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9" name="Connettore 1 58">
                <a:extLst>
                  <a:ext uri="{FF2B5EF4-FFF2-40B4-BE49-F238E27FC236}">
                    <a16:creationId xmlns:a16="http://schemas.microsoft.com/office/drawing/2014/main" id="{1FE2FFF6-6DF2-4B7D-8B81-101A40039D71}"/>
                  </a:ext>
                </a:extLst>
              </p:cNvPr>
              <p:cNvCxnSpPr/>
              <p:nvPr/>
            </p:nvCxnSpPr>
            <p:spPr>
              <a:xfrm rot="5400000" flipH="1" flipV="1">
                <a:off x="3643056" y="3072156"/>
                <a:ext cx="1857888" cy="0"/>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sp>
            <p:nvSpPr>
              <p:cNvPr id="65" name="Ovale 64">
                <a:extLst>
                  <a:ext uri="{FF2B5EF4-FFF2-40B4-BE49-F238E27FC236}">
                    <a16:creationId xmlns:a16="http://schemas.microsoft.com/office/drawing/2014/main" id="{22209C53-6B81-4D99-BC1B-1834657E95A0}"/>
                  </a:ext>
                </a:extLst>
              </p:cNvPr>
              <p:cNvSpPr/>
              <p:nvPr/>
            </p:nvSpPr>
            <p:spPr>
              <a:xfrm>
                <a:off x="4830765" y="1903433"/>
                <a:ext cx="46037" cy="44462"/>
              </a:xfrm>
              <a:prstGeom prst="ellipse">
                <a:avLst/>
              </a:prstGeom>
              <a:solidFill>
                <a:srgbClr val="FF0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cxnSp>
            <p:nvCxnSpPr>
              <p:cNvPr id="79" name="Connettore 1 78">
                <a:extLst>
                  <a:ext uri="{FF2B5EF4-FFF2-40B4-BE49-F238E27FC236}">
                    <a16:creationId xmlns:a16="http://schemas.microsoft.com/office/drawing/2014/main" id="{A20542A6-CF18-4063-83D0-4F636607B27B}"/>
                  </a:ext>
                </a:extLst>
              </p:cNvPr>
              <p:cNvCxnSpPr/>
              <p:nvPr/>
            </p:nvCxnSpPr>
            <p:spPr>
              <a:xfrm rot="5400000" flipH="1" flipV="1">
                <a:off x="3964480" y="2893513"/>
                <a:ext cx="221517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onnettore 1 81">
                <a:extLst>
                  <a:ext uri="{FF2B5EF4-FFF2-40B4-BE49-F238E27FC236}">
                    <a16:creationId xmlns:a16="http://schemas.microsoft.com/office/drawing/2014/main" id="{1E987B47-D4AB-4F06-8481-23A0AB2947C9}"/>
                  </a:ext>
                </a:extLst>
              </p:cNvPr>
              <p:cNvCxnSpPr/>
              <p:nvPr/>
            </p:nvCxnSpPr>
            <p:spPr>
              <a:xfrm>
                <a:off x="2428860" y="1785926"/>
                <a:ext cx="26432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ttore 1 84">
                <a:extLst>
                  <a:ext uri="{FF2B5EF4-FFF2-40B4-BE49-F238E27FC236}">
                    <a16:creationId xmlns:a16="http://schemas.microsoft.com/office/drawing/2014/main" id="{09663252-23AD-4922-A68A-86C07331B070}"/>
                  </a:ext>
                </a:extLst>
              </p:cNvPr>
              <p:cNvCxnSpPr>
                <a:endCxn id="68" idx="0"/>
              </p:cNvCxnSpPr>
              <p:nvPr/>
            </p:nvCxnSpPr>
            <p:spPr>
              <a:xfrm rot="16200000" flipV="1">
                <a:off x="4120865" y="2951473"/>
                <a:ext cx="2092903"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Connettore 1 88">
                <a:extLst>
                  <a:ext uri="{FF2B5EF4-FFF2-40B4-BE49-F238E27FC236}">
                    <a16:creationId xmlns:a16="http://schemas.microsoft.com/office/drawing/2014/main" id="{87EF04BE-6D39-407E-8B07-1B893AB20B61}"/>
                  </a:ext>
                </a:extLst>
              </p:cNvPr>
              <p:cNvCxnSpPr/>
              <p:nvPr/>
            </p:nvCxnSpPr>
            <p:spPr>
              <a:xfrm rot="16200000" flipV="1">
                <a:off x="3911314" y="2973704"/>
                <a:ext cx="2092903" cy="3175"/>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93" name="Ovale 92">
            <a:extLst>
              <a:ext uri="{FF2B5EF4-FFF2-40B4-BE49-F238E27FC236}">
                <a16:creationId xmlns:a16="http://schemas.microsoft.com/office/drawing/2014/main" id="{A0C7C40B-6D2C-4E74-8B0F-A53D5C1BA408}"/>
              </a:ext>
            </a:extLst>
          </p:cNvPr>
          <p:cNvSpPr/>
          <p:nvPr/>
        </p:nvSpPr>
        <p:spPr>
          <a:xfrm>
            <a:off x="6167438" y="1643063"/>
            <a:ext cx="785812" cy="50006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sp>
        <p:nvSpPr>
          <p:cNvPr id="34" name="Segnaposto piè di pagina 1">
            <a:extLst>
              <a:ext uri="{FF2B5EF4-FFF2-40B4-BE49-F238E27FC236}">
                <a16:creationId xmlns:a16="http://schemas.microsoft.com/office/drawing/2014/main" id="{169C0EB7-E565-B14A-AED2-16D7A50364F7}"/>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
        <p:nvSpPr>
          <p:cNvPr id="36" name="Rectangle 2">
            <a:extLst>
              <a:ext uri="{FF2B5EF4-FFF2-40B4-BE49-F238E27FC236}">
                <a16:creationId xmlns:a16="http://schemas.microsoft.com/office/drawing/2014/main" id="{8294468B-7206-B34D-93C8-C2D1CBA3A09D}"/>
              </a:ext>
            </a:extLst>
          </p:cNvPr>
          <p:cNvSpPr txBox="1">
            <a:spLocks noChangeArrowheads="1"/>
          </p:cNvSpPr>
          <p:nvPr/>
        </p:nvSpPr>
        <p:spPr>
          <a:xfrm>
            <a:off x="579783" y="211046"/>
            <a:ext cx="10774017" cy="576262"/>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2400" b="1" dirty="0">
                <a:latin typeface="Georgia" panose="02040502050405020303" pitchFamily="18" charset="0"/>
              </a:rPr>
              <a:t>Una assunzione fondamentale</a:t>
            </a:r>
          </a:p>
        </p:txBody>
      </p:sp>
    </p:spTree>
    <p:extLst>
      <p:ext uri="{BB962C8B-B14F-4D97-AF65-F5344CB8AC3E}">
        <p14:creationId xmlns:p14="http://schemas.microsoft.com/office/powerpoint/2010/main" val="1200832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523999" y="83129"/>
            <a:ext cx="9144000" cy="535531"/>
          </a:xfrm>
          <a:solidFill>
            <a:schemeClr val="accent1"/>
          </a:solidFill>
          <a:ln w="28575">
            <a:noFill/>
            <a:miter lim="800000"/>
            <a:headEnd/>
            <a:tailEnd/>
          </a:ln>
          <a:effectLst>
            <a:outerShdw blurRad="50800" dist="38100" dir="2700000" algn="tl" rotWithShape="0">
              <a:prstClr val="black">
                <a:alpha val="40000"/>
              </a:prstClr>
            </a:outerShdw>
          </a:effectLst>
        </p:spPr>
        <p:txBody>
          <a:bodyPr vert="horz" wrap="square" lIns="91440" tIns="45720" rIns="91440" bIns="45720" rtlCol="0" anchor="ctr">
            <a:spAutoFit/>
          </a:bodyPr>
          <a:lstStyle/>
          <a:p>
            <a:pPr algn="ctr" defTabSz="457200">
              <a:spcBef>
                <a:spcPct val="50000"/>
              </a:spcBef>
            </a:pPr>
            <a:r>
              <a:rPr lang="it-IT" altLang="en-US" sz="3200" b="1" dirty="0">
                <a:latin typeface="Palatino"/>
                <a:ea typeface="+mn-ea"/>
                <a:cs typeface="+mn-cs"/>
              </a:rPr>
              <a:t>Il ciclo dell’Ossigeno</a:t>
            </a:r>
          </a:p>
        </p:txBody>
      </p:sp>
      <p:sp>
        <p:nvSpPr>
          <p:cNvPr id="158723" name="Text Box 3"/>
          <p:cNvSpPr txBox="1">
            <a:spLocks noChangeArrowheads="1"/>
          </p:cNvSpPr>
          <p:nvPr/>
        </p:nvSpPr>
        <p:spPr bwMode="auto">
          <a:xfrm>
            <a:off x="1450847" y="1365778"/>
            <a:ext cx="8778239"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altLang="en-US" dirty="0">
                <a:latin typeface="Palatino"/>
              </a:rPr>
              <a:t>L’Ossigeno viene continuamente “consumato” nei processi di combustione (tra cui la respirazione):</a:t>
            </a:r>
          </a:p>
          <a:p>
            <a:pPr algn="ctr"/>
            <a:r>
              <a:rPr lang="it-IT" altLang="en-US" sz="2000" b="1" dirty="0">
                <a:latin typeface="Times New Roman" panose="02020603050405020304" pitchFamily="18" charset="0"/>
                <a:cs typeface="Times New Roman" panose="02020603050405020304" pitchFamily="18" charset="0"/>
              </a:rPr>
              <a:t>"</a:t>
            </a:r>
            <a:r>
              <a:rPr lang="it-IT" altLang="en-US" sz="2000" b="1" dirty="0"/>
              <a:t>C</a:t>
            </a:r>
            <a:r>
              <a:rPr lang="it-IT" altLang="en-US" sz="2000" b="1" dirty="0">
                <a:latin typeface="Times New Roman" panose="02020603050405020304" pitchFamily="18" charset="0"/>
                <a:cs typeface="Times New Roman" panose="02020603050405020304" pitchFamily="18" charset="0"/>
              </a:rPr>
              <a:t>"</a:t>
            </a:r>
            <a:r>
              <a:rPr lang="it-IT" altLang="en-US" sz="2000" b="1" dirty="0"/>
              <a:t> + O</a:t>
            </a:r>
            <a:r>
              <a:rPr lang="it-IT" altLang="en-US" sz="2000" b="1" baseline="-25000" dirty="0"/>
              <a:t>2</a:t>
            </a:r>
            <a:r>
              <a:rPr lang="it-IT" altLang="en-US" sz="2000" b="1" dirty="0"/>
              <a:t> </a:t>
            </a:r>
            <a:r>
              <a:rPr lang="it-IT" altLang="en-US" sz="2000" b="1" dirty="0">
                <a:sym typeface="Wingdings" panose="05000000000000000000" pitchFamily="2" charset="2"/>
              </a:rPr>
              <a:t> CO</a:t>
            </a:r>
            <a:r>
              <a:rPr lang="it-IT" altLang="en-US" sz="2000" b="1" baseline="-25000" dirty="0">
                <a:sym typeface="Wingdings" panose="05000000000000000000" pitchFamily="2" charset="2"/>
              </a:rPr>
              <a:t>2</a:t>
            </a:r>
          </a:p>
          <a:p>
            <a:pPr algn="just"/>
            <a:endParaRPr lang="it-IT" altLang="en-US" b="1" baseline="-25000" dirty="0">
              <a:sym typeface="Wingdings" panose="05000000000000000000" pitchFamily="2" charset="2"/>
            </a:endParaRPr>
          </a:p>
          <a:p>
            <a:pPr algn="just"/>
            <a:r>
              <a:rPr lang="it-IT" altLang="en-US" dirty="0">
                <a:latin typeface="Palatino"/>
                <a:sym typeface="Wingdings" panose="05000000000000000000" pitchFamily="2" charset="2"/>
              </a:rPr>
              <a:t>Ma il processo della fotosintesi clorofilliana e la dissociazione del </a:t>
            </a:r>
            <a:r>
              <a:rPr lang="it-IT" altLang="en-US" dirty="0" err="1">
                <a:latin typeface="Palatino"/>
                <a:sym typeface="Wingdings" panose="05000000000000000000" pitchFamily="2" charset="2"/>
              </a:rPr>
              <a:t>vapor</a:t>
            </a:r>
            <a:r>
              <a:rPr lang="it-IT" altLang="en-US" dirty="0">
                <a:latin typeface="Palatino"/>
                <a:sym typeface="Wingdings" panose="05000000000000000000" pitchFamily="2" charset="2"/>
              </a:rPr>
              <a:t> d’acqua da parte dei raggi ultravioletti, lo libera nuovamente in atmosfera:</a:t>
            </a:r>
          </a:p>
          <a:p>
            <a:pPr algn="just"/>
            <a:endParaRPr lang="it-IT" altLang="en-US" dirty="0">
              <a:latin typeface="Palatino"/>
              <a:sym typeface="Wingdings" panose="05000000000000000000" pitchFamily="2" charset="2"/>
            </a:endParaRPr>
          </a:p>
          <a:p>
            <a:pPr algn="ctr"/>
            <a:r>
              <a:rPr lang="it-IT" altLang="en-US" sz="2000" b="1" dirty="0">
                <a:sym typeface="Wingdings" panose="05000000000000000000" pitchFamily="2" charset="2"/>
              </a:rPr>
              <a:t>    6CO</a:t>
            </a:r>
            <a:r>
              <a:rPr lang="it-IT" altLang="en-US" sz="2000" b="1" baseline="-25000" dirty="0">
                <a:sym typeface="Wingdings" panose="05000000000000000000" pitchFamily="2" charset="2"/>
              </a:rPr>
              <a:t>2</a:t>
            </a:r>
            <a:r>
              <a:rPr lang="it-IT" altLang="en-US" sz="2000" b="1" dirty="0">
                <a:sym typeface="Wingdings" panose="05000000000000000000" pitchFamily="2" charset="2"/>
              </a:rPr>
              <a:t> +6H</a:t>
            </a:r>
            <a:r>
              <a:rPr lang="it-IT" altLang="en-US" sz="2000" b="1" baseline="-25000" dirty="0">
                <a:sym typeface="Wingdings" panose="05000000000000000000" pitchFamily="2" charset="2"/>
              </a:rPr>
              <a:t>2</a:t>
            </a:r>
            <a:r>
              <a:rPr lang="it-IT" altLang="en-US" sz="2000" b="1" dirty="0">
                <a:sym typeface="Wingdings" panose="05000000000000000000" pitchFamily="2" charset="2"/>
              </a:rPr>
              <a:t>O + </a:t>
            </a:r>
            <a:r>
              <a:rPr lang="en-US" altLang="en-US" sz="2000" b="1" dirty="0">
                <a:sym typeface="Wingdings" panose="05000000000000000000" pitchFamily="2" charset="2"/>
              </a:rPr>
              <a:t>686 Kilocalorie/mole (</a:t>
            </a:r>
            <a:r>
              <a:rPr lang="en-US" altLang="en-US" sz="2000" b="1" dirty="0">
                <a:solidFill>
                  <a:srgbClr val="FF0000"/>
                </a:solidFill>
                <a:sym typeface="Wingdings" panose="05000000000000000000" pitchFamily="2" charset="2"/>
              </a:rPr>
              <a:t>dal sole</a:t>
            </a:r>
            <a:r>
              <a:rPr lang="en-US" altLang="en-US" sz="2000" b="1" dirty="0">
                <a:sym typeface="Wingdings" panose="05000000000000000000" pitchFamily="2" charset="2"/>
              </a:rPr>
              <a:t>) </a:t>
            </a:r>
            <a:r>
              <a:rPr lang="it-IT" altLang="en-US" sz="2000" b="1" dirty="0">
                <a:sym typeface="Wingdings" panose="05000000000000000000" pitchFamily="2" charset="2"/>
              </a:rPr>
              <a:t> C</a:t>
            </a:r>
            <a:r>
              <a:rPr lang="it-IT" altLang="en-US" sz="2000" b="1" baseline="-25000" dirty="0">
                <a:sym typeface="Wingdings" panose="05000000000000000000" pitchFamily="2" charset="2"/>
              </a:rPr>
              <a:t>6</a:t>
            </a:r>
            <a:r>
              <a:rPr lang="it-IT" altLang="en-US" sz="2000" b="1" dirty="0">
                <a:sym typeface="Wingdings" panose="05000000000000000000" pitchFamily="2" charset="2"/>
              </a:rPr>
              <a:t>H</a:t>
            </a:r>
            <a:r>
              <a:rPr lang="it-IT" altLang="en-US" sz="2000" b="1" baseline="-25000" dirty="0">
                <a:sym typeface="Wingdings" panose="05000000000000000000" pitchFamily="2" charset="2"/>
              </a:rPr>
              <a:t>12</a:t>
            </a:r>
            <a:r>
              <a:rPr lang="it-IT" altLang="en-US" sz="2000" b="1" dirty="0">
                <a:sym typeface="Wingdings" panose="05000000000000000000" pitchFamily="2" charset="2"/>
              </a:rPr>
              <a:t>O</a:t>
            </a:r>
            <a:r>
              <a:rPr lang="it-IT" altLang="en-US" sz="2000" b="1" baseline="-25000" dirty="0">
                <a:sym typeface="Wingdings" panose="05000000000000000000" pitchFamily="2" charset="2"/>
              </a:rPr>
              <a:t>6</a:t>
            </a:r>
            <a:r>
              <a:rPr lang="it-IT" altLang="en-US" sz="2000" b="1" dirty="0">
                <a:sym typeface="Wingdings" panose="05000000000000000000" pitchFamily="2" charset="2"/>
              </a:rPr>
              <a:t> + 6O</a:t>
            </a:r>
          </a:p>
          <a:p>
            <a:pPr algn="ctr"/>
            <a:r>
              <a:rPr lang="it-IT" altLang="en-US" sz="2000" b="1" dirty="0">
                <a:sym typeface="Wingdings" panose="05000000000000000000" pitchFamily="2" charset="2"/>
              </a:rPr>
              <a:t> 2H</a:t>
            </a:r>
            <a:r>
              <a:rPr lang="it-IT" altLang="en-US" sz="2000" b="1" baseline="-25000" dirty="0">
                <a:sym typeface="Wingdings" panose="05000000000000000000" pitchFamily="2" charset="2"/>
              </a:rPr>
              <a:t>2</a:t>
            </a:r>
            <a:r>
              <a:rPr lang="it-IT" altLang="en-US" sz="2000" b="1" dirty="0">
                <a:sym typeface="Wingdings" panose="05000000000000000000" pitchFamily="2" charset="2"/>
              </a:rPr>
              <a:t>O + </a:t>
            </a:r>
            <a:r>
              <a:rPr lang="it-IT" altLang="en-US" sz="2000" b="1" dirty="0" err="1">
                <a:latin typeface="Symbol" panose="05050102010706020507" pitchFamily="18" charset="2"/>
                <a:sym typeface="Wingdings" panose="05000000000000000000" pitchFamily="2" charset="2"/>
              </a:rPr>
              <a:t>g</a:t>
            </a:r>
            <a:r>
              <a:rPr lang="it-IT" altLang="en-US" sz="2000" b="1" baseline="-25000" dirty="0" err="1">
                <a:sym typeface="Wingdings" panose="05000000000000000000" pitchFamily="2" charset="2"/>
              </a:rPr>
              <a:t>uv</a:t>
            </a:r>
            <a:r>
              <a:rPr lang="it-IT" altLang="en-US" sz="2000" b="1" dirty="0">
                <a:sym typeface="Wingdings" panose="05000000000000000000" pitchFamily="2" charset="2"/>
              </a:rPr>
              <a:t>  O</a:t>
            </a:r>
            <a:r>
              <a:rPr lang="it-IT" altLang="en-US" sz="2000" b="1" baseline="-25000" dirty="0">
                <a:sym typeface="Wingdings" panose="05000000000000000000" pitchFamily="2" charset="2"/>
              </a:rPr>
              <a:t>2</a:t>
            </a:r>
            <a:r>
              <a:rPr lang="it-IT" altLang="en-US" sz="2000" b="1" dirty="0">
                <a:sym typeface="Wingdings" panose="05000000000000000000" pitchFamily="2" charset="2"/>
              </a:rPr>
              <a:t>+ 2H</a:t>
            </a:r>
            <a:r>
              <a:rPr lang="it-IT" altLang="en-US" sz="2000" b="1" baseline="-25000" dirty="0">
                <a:sym typeface="Wingdings" panose="05000000000000000000" pitchFamily="2" charset="2"/>
              </a:rPr>
              <a:t>2</a:t>
            </a:r>
          </a:p>
          <a:p>
            <a:pPr algn="just"/>
            <a:endParaRPr lang="it-IT" altLang="en-US" b="1" baseline="-25000" dirty="0">
              <a:sym typeface="Wingdings" panose="05000000000000000000" pitchFamily="2" charset="2"/>
            </a:endParaRPr>
          </a:p>
        </p:txBody>
      </p:sp>
      <p:sp>
        <p:nvSpPr>
          <p:cNvPr id="10" name="Text Box 4"/>
          <p:cNvSpPr txBox="1">
            <a:spLocks noChangeArrowheads="1"/>
          </p:cNvSpPr>
          <p:nvPr/>
        </p:nvSpPr>
        <p:spPr bwMode="auto">
          <a:xfrm>
            <a:off x="1210272" y="4358003"/>
            <a:ext cx="3745775" cy="369332"/>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it-IT" dirty="0">
                <a:solidFill>
                  <a:schemeClr val="accent2"/>
                </a:solidFill>
                <a:latin typeface="Comic Sans MS" panose="030F0702030302020204" pitchFamily="66" charset="0"/>
              </a:rPr>
              <a:t>A partire dall’era industriale</a:t>
            </a:r>
          </a:p>
        </p:txBody>
      </p:sp>
      <p:sp>
        <p:nvSpPr>
          <p:cNvPr id="11" name="Text Box 3"/>
          <p:cNvSpPr txBox="1">
            <a:spLocks noChangeArrowheads="1"/>
          </p:cNvSpPr>
          <p:nvPr/>
        </p:nvSpPr>
        <p:spPr bwMode="auto">
          <a:xfrm>
            <a:off x="1706879" y="5050156"/>
            <a:ext cx="87782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altLang="en-US" dirty="0">
                <a:latin typeface="Palatino"/>
                <a:sym typeface="Wingdings" panose="05000000000000000000" pitchFamily="2" charset="2"/>
              </a:rPr>
              <a:t>L’immissione massiccia di CO</a:t>
            </a:r>
            <a:r>
              <a:rPr lang="it-IT" altLang="en-US" baseline="-25000" dirty="0">
                <a:latin typeface="Palatino"/>
                <a:sym typeface="Wingdings" panose="05000000000000000000" pitchFamily="2" charset="2"/>
              </a:rPr>
              <a:t>2</a:t>
            </a:r>
            <a:r>
              <a:rPr lang="it-IT" altLang="en-US" dirty="0">
                <a:latin typeface="Palatino"/>
                <a:sym typeface="Wingdings" panose="05000000000000000000" pitchFamily="2" charset="2"/>
              </a:rPr>
              <a:t> in atmosfera (e processi quali la deforestazione) stanno però modificando il rapporto “naturale” tra CO</a:t>
            </a:r>
            <a:r>
              <a:rPr lang="it-IT" altLang="en-US" baseline="-25000" dirty="0">
                <a:latin typeface="Palatino"/>
                <a:sym typeface="Wingdings" panose="05000000000000000000" pitchFamily="2" charset="2"/>
              </a:rPr>
              <a:t>2</a:t>
            </a:r>
            <a:r>
              <a:rPr lang="it-IT" altLang="en-US" dirty="0">
                <a:latin typeface="Palatino"/>
                <a:sym typeface="Wingdings" panose="05000000000000000000" pitchFamily="2" charset="2"/>
              </a:rPr>
              <a:t> e O</a:t>
            </a:r>
            <a:r>
              <a:rPr lang="it-IT" altLang="en-US" baseline="-25000" dirty="0">
                <a:latin typeface="Palatino"/>
                <a:sym typeface="Wingdings" panose="05000000000000000000" pitchFamily="2" charset="2"/>
              </a:rPr>
              <a:t>2</a:t>
            </a:r>
            <a:r>
              <a:rPr lang="it-IT" altLang="en-US" dirty="0">
                <a:latin typeface="Palatino"/>
                <a:sym typeface="Wingdings" panose="05000000000000000000" pitchFamily="2" charset="2"/>
              </a:rPr>
              <a:t> in atmosfera. </a:t>
            </a:r>
          </a:p>
        </p:txBody>
      </p:sp>
      <p:sp>
        <p:nvSpPr>
          <p:cNvPr id="2" name="Segnaposto piè di pagina 1">
            <a:extLst>
              <a:ext uri="{FF2B5EF4-FFF2-40B4-BE49-F238E27FC236}">
                <a16:creationId xmlns:a16="http://schemas.microsoft.com/office/drawing/2014/main" id="{E58BE4A3-ADB5-47AE-83B3-7B1424921AC9}"/>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1643430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2" name="CasellaDiTesto 3">
            <a:extLst>
              <a:ext uri="{FF2B5EF4-FFF2-40B4-BE49-F238E27FC236}">
                <a16:creationId xmlns:a16="http://schemas.microsoft.com/office/drawing/2014/main" id="{B627EDE4-5BA6-4DE5-86BD-9D4B9058B97B}"/>
              </a:ext>
            </a:extLst>
          </p:cNvPr>
          <p:cNvSpPr txBox="1">
            <a:spLocks noChangeArrowheads="1"/>
          </p:cNvSpPr>
          <p:nvPr/>
        </p:nvSpPr>
        <p:spPr bwMode="auto">
          <a:xfrm>
            <a:off x="5527785" y="2022262"/>
            <a:ext cx="593345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it-IT" altLang="it-IT" dirty="0">
                <a:latin typeface="Georgia" panose="02040502050405020303" pitchFamily="18" charset="0"/>
              </a:rPr>
              <a:t>Per mantenere pulite le ottiche, per evitare la  perdita di particelle sulle pareti della camera (per diffusione o </a:t>
            </a:r>
            <a:r>
              <a:rPr lang="it-IT" altLang="it-IT" dirty="0" err="1">
                <a:latin typeface="Georgia" panose="02040502050405020303" pitchFamily="18" charset="0"/>
              </a:rPr>
              <a:t>termoforesi</a:t>
            </a:r>
            <a:r>
              <a:rPr lang="it-IT" altLang="it-IT" dirty="0">
                <a:latin typeface="Georgia" panose="02040502050405020303" pitchFamily="18" charset="0"/>
              </a:rPr>
              <a:t>) si utilizzano diverse tecniche.</a:t>
            </a:r>
          </a:p>
          <a:p>
            <a:pPr algn="just"/>
            <a:endParaRPr lang="it-IT" altLang="it-IT" dirty="0">
              <a:latin typeface="Georgia" panose="02040502050405020303" pitchFamily="18" charset="0"/>
            </a:endParaRPr>
          </a:p>
          <a:p>
            <a:r>
              <a:rPr lang="it-IT" altLang="it-IT" dirty="0">
                <a:latin typeface="Georgia" panose="02040502050405020303" pitchFamily="18" charset="0"/>
              </a:rPr>
              <a:t>Le più diffuse :</a:t>
            </a:r>
          </a:p>
          <a:p>
            <a:endParaRPr lang="it-IT" altLang="it-IT" dirty="0">
              <a:latin typeface="Georgia" panose="02040502050405020303" pitchFamily="18" charset="0"/>
            </a:endParaRPr>
          </a:p>
          <a:p>
            <a:pPr>
              <a:buFont typeface="Arial" panose="020B0604020202020204" pitchFamily="34" charset="0"/>
              <a:buChar char="•"/>
            </a:pPr>
            <a:r>
              <a:rPr lang="it-IT" altLang="it-IT" dirty="0">
                <a:latin typeface="Georgia" panose="02040502050405020303" pitchFamily="18" charset="0"/>
              </a:rPr>
              <a:t> il flusso d’aria campione viene “inguainato” in un flusso d’aria pulita detto “</a:t>
            </a:r>
            <a:r>
              <a:rPr lang="it-IT" altLang="it-IT" dirty="0" err="1">
                <a:latin typeface="Georgia" panose="02040502050405020303" pitchFamily="18" charset="0"/>
              </a:rPr>
              <a:t>sheath</a:t>
            </a:r>
            <a:r>
              <a:rPr lang="it-IT" altLang="it-IT" dirty="0">
                <a:latin typeface="Georgia" panose="02040502050405020303" pitchFamily="18" charset="0"/>
              </a:rPr>
              <a:t> air”</a:t>
            </a:r>
          </a:p>
          <a:p>
            <a:pPr>
              <a:buFont typeface="Arial" panose="020B0604020202020204" pitchFamily="34" charset="0"/>
              <a:buChar char="•"/>
            </a:pPr>
            <a:endParaRPr lang="it-IT" altLang="it-IT" dirty="0">
              <a:latin typeface="Georgia" panose="02040502050405020303" pitchFamily="18" charset="0"/>
            </a:endParaRPr>
          </a:p>
          <a:p>
            <a:pPr>
              <a:buFont typeface="Arial" panose="020B0604020202020204" pitchFamily="34" charset="0"/>
              <a:buChar char="•"/>
            </a:pPr>
            <a:r>
              <a:rPr lang="it-IT" altLang="it-IT" dirty="0">
                <a:latin typeface="Georgia" panose="02040502050405020303" pitchFamily="18" charset="0"/>
              </a:rPr>
              <a:t> il flusso d’aria campione “aerodinamicamente focalizzato” attraverso flusso d’aria pulita tangenziali al flusso d’aria campione</a:t>
            </a:r>
          </a:p>
          <a:p>
            <a:endParaRPr lang="it-IT" altLang="it-IT" dirty="0">
              <a:latin typeface="Georgia" panose="02040502050405020303" pitchFamily="18" charset="0"/>
            </a:endParaRPr>
          </a:p>
          <a:p>
            <a:endParaRPr lang="it-IT" altLang="it-IT" dirty="0">
              <a:latin typeface="Georgia" panose="02040502050405020303" pitchFamily="18" charset="0"/>
            </a:endParaRPr>
          </a:p>
        </p:txBody>
      </p:sp>
      <p:grpSp>
        <p:nvGrpSpPr>
          <p:cNvPr id="22533" name="Gruppo 36">
            <a:extLst>
              <a:ext uri="{FF2B5EF4-FFF2-40B4-BE49-F238E27FC236}">
                <a16:creationId xmlns:a16="http://schemas.microsoft.com/office/drawing/2014/main" id="{31C4592F-2B6F-418A-8EAD-A0FB2B542C2B}"/>
              </a:ext>
            </a:extLst>
          </p:cNvPr>
          <p:cNvGrpSpPr>
            <a:grpSpLocks/>
          </p:cNvGrpSpPr>
          <p:nvPr/>
        </p:nvGrpSpPr>
        <p:grpSpPr bwMode="auto">
          <a:xfrm>
            <a:off x="2893718" y="1602359"/>
            <a:ext cx="211137" cy="2690812"/>
            <a:chOff x="2027528" y="2480390"/>
            <a:chExt cx="211765" cy="3048002"/>
          </a:xfrm>
        </p:grpSpPr>
        <p:grpSp>
          <p:nvGrpSpPr>
            <p:cNvPr id="22573" name="Gruppo 35">
              <a:extLst>
                <a:ext uri="{FF2B5EF4-FFF2-40B4-BE49-F238E27FC236}">
                  <a16:creationId xmlns:a16="http://schemas.microsoft.com/office/drawing/2014/main" id="{377408C3-2CD5-4A57-BDC7-516B24E34298}"/>
                </a:ext>
              </a:extLst>
            </p:cNvPr>
            <p:cNvGrpSpPr>
              <a:grpSpLocks/>
            </p:cNvGrpSpPr>
            <p:nvPr/>
          </p:nvGrpSpPr>
          <p:grpSpPr bwMode="auto">
            <a:xfrm>
              <a:off x="2069881" y="2857496"/>
              <a:ext cx="127246" cy="2670896"/>
              <a:chOff x="2069881" y="2863101"/>
              <a:chExt cx="127246" cy="2670896"/>
            </a:xfrm>
          </p:grpSpPr>
          <p:sp>
            <p:nvSpPr>
              <p:cNvPr id="27" name="Rettangolo 26">
                <a:extLst>
                  <a:ext uri="{FF2B5EF4-FFF2-40B4-BE49-F238E27FC236}">
                    <a16:creationId xmlns:a16="http://schemas.microsoft.com/office/drawing/2014/main" id="{F142C6A0-65AB-4320-9DCC-8F9546D8507B}"/>
                  </a:ext>
                </a:extLst>
              </p:cNvPr>
              <p:cNvSpPr/>
              <p:nvPr/>
            </p:nvSpPr>
            <p:spPr>
              <a:xfrm>
                <a:off x="2070518" y="2863623"/>
                <a:ext cx="127377" cy="2668576"/>
              </a:xfrm>
              <a:prstGeom prst="rect">
                <a:avLst/>
              </a:prstGeom>
              <a:gradFill flip="none" rotWithShape="1">
                <a:gsLst>
                  <a:gs pos="0">
                    <a:schemeClr val="accent5">
                      <a:lumMod val="75000"/>
                    </a:schemeClr>
                  </a:gs>
                  <a:gs pos="50000">
                    <a:schemeClr val="accent1">
                      <a:tint val="44500"/>
                      <a:satMod val="160000"/>
                    </a:schemeClr>
                  </a:gs>
                  <a:gs pos="100000">
                    <a:schemeClr val="accent1">
                      <a:tint val="23500"/>
                      <a:satMod val="160000"/>
                    </a:schemeClr>
                  </a:gs>
                </a:gsLst>
                <a:lin ang="5400000" scaled="1"/>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30" name="Rettangolo 29">
                <a:extLst>
                  <a:ext uri="{FF2B5EF4-FFF2-40B4-BE49-F238E27FC236}">
                    <a16:creationId xmlns:a16="http://schemas.microsoft.com/office/drawing/2014/main" id="{5F7FEB5E-B89D-49F3-A1A0-BF78B12F94D2}"/>
                  </a:ext>
                </a:extLst>
              </p:cNvPr>
              <p:cNvSpPr/>
              <p:nvPr/>
            </p:nvSpPr>
            <p:spPr>
              <a:xfrm>
                <a:off x="2070518" y="2865421"/>
                <a:ext cx="127377" cy="2668576"/>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grpSp>
        <p:grpSp>
          <p:nvGrpSpPr>
            <p:cNvPr id="22574" name="Gruppo 34">
              <a:extLst>
                <a:ext uri="{FF2B5EF4-FFF2-40B4-BE49-F238E27FC236}">
                  <a16:creationId xmlns:a16="http://schemas.microsoft.com/office/drawing/2014/main" id="{8DF534B0-77A7-41C4-9518-F29FBA3E4511}"/>
                </a:ext>
              </a:extLst>
            </p:cNvPr>
            <p:cNvGrpSpPr>
              <a:grpSpLocks/>
            </p:cNvGrpSpPr>
            <p:nvPr/>
          </p:nvGrpSpPr>
          <p:grpSpPr bwMode="auto">
            <a:xfrm>
              <a:off x="2027528" y="2480390"/>
              <a:ext cx="211765" cy="2663122"/>
              <a:chOff x="2027528" y="2571744"/>
              <a:chExt cx="211765" cy="2663122"/>
            </a:xfrm>
          </p:grpSpPr>
          <p:sp>
            <p:nvSpPr>
              <p:cNvPr id="28" name="Rettangolo 27">
                <a:extLst>
                  <a:ext uri="{FF2B5EF4-FFF2-40B4-BE49-F238E27FC236}">
                    <a16:creationId xmlns:a16="http://schemas.microsoft.com/office/drawing/2014/main" id="{24C9DBD0-D7EE-4ADD-8C86-F02B1A6BA4ED}"/>
                  </a:ext>
                </a:extLst>
              </p:cNvPr>
              <p:cNvSpPr/>
              <p:nvPr/>
            </p:nvSpPr>
            <p:spPr>
              <a:xfrm>
                <a:off x="2089624" y="2571744"/>
                <a:ext cx="85980" cy="84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cxnSp>
            <p:nvCxnSpPr>
              <p:cNvPr id="29" name="Connettore 2 28">
                <a:extLst>
                  <a:ext uri="{FF2B5EF4-FFF2-40B4-BE49-F238E27FC236}">
                    <a16:creationId xmlns:a16="http://schemas.microsoft.com/office/drawing/2014/main" id="{E87F077D-8B3D-4671-A255-C65783BA7141}"/>
                  </a:ext>
                </a:extLst>
              </p:cNvPr>
              <p:cNvCxnSpPr/>
              <p:nvPr/>
            </p:nvCxnSpPr>
            <p:spPr>
              <a:xfrm rot="5400000">
                <a:off x="1902132" y="3264166"/>
                <a:ext cx="465742" cy="1593"/>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1066E87C-F689-4E70-84EA-4C3419922815}"/>
                  </a:ext>
                </a:extLst>
              </p:cNvPr>
              <p:cNvCxnSpPr/>
              <p:nvPr/>
            </p:nvCxnSpPr>
            <p:spPr>
              <a:xfrm rot="5400000">
                <a:off x="1902132" y="5001258"/>
                <a:ext cx="465742" cy="1593"/>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2" name="Rettangolo 31">
                <a:extLst>
                  <a:ext uri="{FF2B5EF4-FFF2-40B4-BE49-F238E27FC236}">
                    <a16:creationId xmlns:a16="http://schemas.microsoft.com/office/drawing/2014/main" id="{AB19FE91-57F8-4E8F-B9AD-97EAA5C54E46}"/>
                  </a:ext>
                </a:extLst>
              </p:cNvPr>
              <p:cNvSpPr/>
              <p:nvPr/>
            </p:nvSpPr>
            <p:spPr>
              <a:xfrm>
                <a:off x="2027528" y="2650866"/>
                <a:ext cx="211765" cy="339865"/>
              </a:xfrm>
              <a:prstGeom prst="rect">
                <a:avLst/>
              </a:prstGeom>
              <a:solidFill>
                <a:schemeClr val="accent5">
                  <a:lumMod val="40000"/>
                  <a:lumOff val="60000"/>
                </a:schemeClr>
              </a:solidFill>
              <a:ln w="222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grpSp>
      </p:grpSp>
      <p:grpSp>
        <p:nvGrpSpPr>
          <p:cNvPr id="22534" name="Gruppo 52">
            <a:extLst>
              <a:ext uri="{FF2B5EF4-FFF2-40B4-BE49-F238E27FC236}">
                <a16:creationId xmlns:a16="http://schemas.microsoft.com/office/drawing/2014/main" id="{47CBC791-9313-444C-9142-0C34C28973DA}"/>
              </a:ext>
            </a:extLst>
          </p:cNvPr>
          <p:cNvGrpSpPr>
            <a:grpSpLocks/>
          </p:cNvGrpSpPr>
          <p:nvPr/>
        </p:nvGrpSpPr>
        <p:grpSpPr bwMode="auto">
          <a:xfrm>
            <a:off x="3104855" y="3540697"/>
            <a:ext cx="309563" cy="1681163"/>
            <a:chOff x="2795574" y="2676520"/>
            <a:chExt cx="309565" cy="1681174"/>
          </a:xfrm>
        </p:grpSpPr>
        <p:grpSp>
          <p:nvGrpSpPr>
            <p:cNvPr id="22564" name="Gruppo 45">
              <a:extLst>
                <a:ext uri="{FF2B5EF4-FFF2-40B4-BE49-F238E27FC236}">
                  <a16:creationId xmlns:a16="http://schemas.microsoft.com/office/drawing/2014/main" id="{67620D99-F820-4921-A3BB-DBDADD6A9EC5}"/>
                </a:ext>
              </a:extLst>
            </p:cNvPr>
            <p:cNvGrpSpPr>
              <a:grpSpLocks/>
            </p:cNvGrpSpPr>
            <p:nvPr/>
          </p:nvGrpSpPr>
          <p:grpSpPr bwMode="auto">
            <a:xfrm>
              <a:off x="2795574" y="2676520"/>
              <a:ext cx="204790" cy="1681174"/>
              <a:chOff x="2795574" y="2676520"/>
              <a:chExt cx="204790" cy="1681174"/>
            </a:xfrm>
          </p:grpSpPr>
          <p:sp>
            <p:nvSpPr>
              <p:cNvPr id="42" name="Arco 41">
                <a:extLst>
                  <a:ext uri="{FF2B5EF4-FFF2-40B4-BE49-F238E27FC236}">
                    <a16:creationId xmlns:a16="http://schemas.microsoft.com/office/drawing/2014/main" id="{FF9246D2-1FAD-4FBF-B01B-40E06BE211D8}"/>
                  </a:ext>
                </a:extLst>
              </p:cNvPr>
              <p:cNvSpPr/>
              <p:nvPr/>
            </p:nvSpPr>
            <p:spPr>
              <a:xfrm rot="16200000">
                <a:off x="2076431" y="3433763"/>
                <a:ext cx="1643074" cy="204789"/>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44" name="Arco 43">
                <a:extLst>
                  <a:ext uri="{FF2B5EF4-FFF2-40B4-BE49-F238E27FC236}">
                    <a16:creationId xmlns:a16="http://schemas.microsoft.com/office/drawing/2014/main" id="{B5360007-7DE4-4234-886B-5B2193CA98E7}"/>
                  </a:ext>
                </a:extLst>
              </p:cNvPr>
              <p:cNvSpPr/>
              <p:nvPr/>
            </p:nvSpPr>
            <p:spPr>
              <a:xfrm rot="5400000" flipV="1">
                <a:off x="2076431" y="3395663"/>
                <a:ext cx="1643074" cy="204789"/>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grpSp>
        <p:grpSp>
          <p:nvGrpSpPr>
            <p:cNvPr id="22565" name="Gruppo 46">
              <a:extLst>
                <a:ext uri="{FF2B5EF4-FFF2-40B4-BE49-F238E27FC236}">
                  <a16:creationId xmlns:a16="http://schemas.microsoft.com/office/drawing/2014/main" id="{FAC2754B-6147-4422-AD1B-EC5E65B65172}"/>
                </a:ext>
              </a:extLst>
            </p:cNvPr>
            <p:cNvGrpSpPr>
              <a:grpSpLocks/>
            </p:cNvGrpSpPr>
            <p:nvPr/>
          </p:nvGrpSpPr>
          <p:grpSpPr bwMode="auto">
            <a:xfrm>
              <a:off x="2838438" y="2676520"/>
              <a:ext cx="204790" cy="1681174"/>
              <a:chOff x="2795574" y="2676520"/>
              <a:chExt cx="204790" cy="1681174"/>
            </a:xfrm>
          </p:grpSpPr>
          <p:sp>
            <p:nvSpPr>
              <p:cNvPr id="48" name="Arco 47">
                <a:extLst>
                  <a:ext uri="{FF2B5EF4-FFF2-40B4-BE49-F238E27FC236}">
                    <a16:creationId xmlns:a16="http://schemas.microsoft.com/office/drawing/2014/main" id="{5841A7F5-F52B-4A3B-810A-1513D03A51E0}"/>
                  </a:ext>
                </a:extLst>
              </p:cNvPr>
              <p:cNvSpPr/>
              <p:nvPr/>
            </p:nvSpPr>
            <p:spPr>
              <a:xfrm rot="16200000">
                <a:off x="2076430" y="3433763"/>
                <a:ext cx="1643074" cy="204788"/>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49" name="Arco 48">
                <a:extLst>
                  <a:ext uri="{FF2B5EF4-FFF2-40B4-BE49-F238E27FC236}">
                    <a16:creationId xmlns:a16="http://schemas.microsoft.com/office/drawing/2014/main" id="{2B43171A-AD0E-423F-A9A2-E856F883FD89}"/>
                  </a:ext>
                </a:extLst>
              </p:cNvPr>
              <p:cNvSpPr/>
              <p:nvPr/>
            </p:nvSpPr>
            <p:spPr>
              <a:xfrm rot="5400000" flipV="1">
                <a:off x="2076430" y="3395663"/>
                <a:ext cx="1643074" cy="204788"/>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grpSp>
        <p:grpSp>
          <p:nvGrpSpPr>
            <p:cNvPr id="22566" name="Gruppo 49">
              <a:extLst>
                <a:ext uri="{FF2B5EF4-FFF2-40B4-BE49-F238E27FC236}">
                  <a16:creationId xmlns:a16="http://schemas.microsoft.com/office/drawing/2014/main" id="{47ABCFBE-F11C-4576-8E80-2F65FF1637EA}"/>
                </a:ext>
              </a:extLst>
            </p:cNvPr>
            <p:cNvGrpSpPr>
              <a:grpSpLocks/>
            </p:cNvGrpSpPr>
            <p:nvPr/>
          </p:nvGrpSpPr>
          <p:grpSpPr bwMode="auto">
            <a:xfrm>
              <a:off x="2900349" y="2676520"/>
              <a:ext cx="204790" cy="1681174"/>
              <a:chOff x="2795574" y="2676520"/>
              <a:chExt cx="204790" cy="1681174"/>
            </a:xfrm>
          </p:grpSpPr>
          <p:sp>
            <p:nvSpPr>
              <p:cNvPr id="51" name="Arco 50">
                <a:extLst>
                  <a:ext uri="{FF2B5EF4-FFF2-40B4-BE49-F238E27FC236}">
                    <a16:creationId xmlns:a16="http://schemas.microsoft.com/office/drawing/2014/main" id="{1720FBB5-E035-4F8C-BF3D-CC5738FC9413}"/>
                  </a:ext>
                </a:extLst>
              </p:cNvPr>
              <p:cNvSpPr/>
              <p:nvPr/>
            </p:nvSpPr>
            <p:spPr>
              <a:xfrm rot="16200000">
                <a:off x="2076432" y="3433763"/>
                <a:ext cx="1643074" cy="204789"/>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52" name="Arco 51">
                <a:extLst>
                  <a:ext uri="{FF2B5EF4-FFF2-40B4-BE49-F238E27FC236}">
                    <a16:creationId xmlns:a16="http://schemas.microsoft.com/office/drawing/2014/main" id="{A8FCDCA3-8BB2-449E-AF27-06EEBEC423A2}"/>
                  </a:ext>
                </a:extLst>
              </p:cNvPr>
              <p:cNvSpPr/>
              <p:nvPr/>
            </p:nvSpPr>
            <p:spPr>
              <a:xfrm rot="5400000" flipV="1">
                <a:off x="2076432" y="3395663"/>
                <a:ext cx="1643074" cy="204789"/>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grpSp>
      </p:grpSp>
      <p:grpSp>
        <p:nvGrpSpPr>
          <p:cNvPr id="22535" name="Gruppo 53">
            <a:extLst>
              <a:ext uri="{FF2B5EF4-FFF2-40B4-BE49-F238E27FC236}">
                <a16:creationId xmlns:a16="http://schemas.microsoft.com/office/drawing/2014/main" id="{AE9DF9F2-F2F0-48EE-AA4C-8DF50D6C0401}"/>
              </a:ext>
            </a:extLst>
          </p:cNvPr>
          <p:cNvGrpSpPr>
            <a:grpSpLocks/>
          </p:cNvGrpSpPr>
          <p:nvPr/>
        </p:nvGrpSpPr>
        <p:grpSpPr bwMode="auto">
          <a:xfrm flipH="1">
            <a:off x="2580980" y="3540697"/>
            <a:ext cx="309563" cy="1681163"/>
            <a:chOff x="2795574" y="2676520"/>
            <a:chExt cx="309565" cy="1681174"/>
          </a:xfrm>
        </p:grpSpPr>
        <p:grpSp>
          <p:nvGrpSpPr>
            <p:cNvPr id="22555" name="Gruppo 45">
              <a:extLst>
                <a:ext uri="{FF2B5EF4-FFF2-40B4-BE49-F238E27FC236}">
                  <a16:creationId xmlns:a16="http://schemas.microsoft.com/office/drawing/2014/main" id="{67D69A30-518B-4924-9FCC-A3D599F8C865}"/>
                </a:ext>
              </a:extLst>
            </p:cNvPr>
            <p:cNvGrpSpPr>
              <a:grpSpLocks/>
            </p:cNvGrpSpPr>
            <p:nvPr/>
          </p:nvGrpSpPr>
          <p:grpSpPr bwMode="auto">
            <a:xfrm>
              <a:off x="2795574" y="2676520"/>
              <a:ext cx="204790" cy="1681174"/>
              <a:chOff x="2795574" y="2676520"/>
              <a:chExt cx="204790" cy="1681174"/>
            </a:xfrm>
          </p:grpSpPr>
          <p:sp>
            <p:nvSpPr>
              <p:cNvPr id="62" name="Arco 61">
                <a:extLst>
                  <a:ext uri="{FF2B5EF4-FFF2-40B4-BE49-F238E27FC236}">
                    <a16:creationId xmlns:a16="http://schemas.microsoft.com/office/drawing/2014/main" id="{C00A2410-1617-4809-8654-1FFE755BC661}"/>
                  </a:ext>
                </a:extLst>
              </p:cNvPr>
              <p:cNvSpPr/>
              <p:nvPr/>
            </p:nvSpPr>
            <p:spPr>
              <a:xfrm rot="16200000">
                <a:off x="2076432" y="3433763"/>
                <a:ext cx="1643074" cy="204789"/>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63" name="Arco 62">
                <a:extLst>
                  <a:ext uri="{FF2B5EF4-FFF2-40B4-BE49-F238E27FC236}">
                    <a16:creationId xmlns:a16="http://schemas.microsoft.com/office/drawing/2014/main" id="{6B3398A0-6739-4546-9B86-3BF14A080798}"/>
                  </a:ext>
                </a:extLst>
              </p:cNvPr>
              <p:cNvSpPr/>
              <p:nvPr/>
            </p:nvSpPr>
            <p:spPr>
              <a:xfrm rot="5400000" flipV="1">
                <a:off x="2076432" y="3395663"/>
                <a:ext cx="1643074" cy="204789"/>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grpSp>
        <p:grpSp>
          <p:nvGrpSpPr>
            <p:cNvPr id="22556" name="Gruppo 46">
              <a:extLst>
                <a:ext uri="{FF2B5EF4-FFF2-40B4-BE49-F238E27FC236}">
                  <a16:creationId xmlns:a16="http://schemas.microsoft.com/office/drawing/2014/main" id="{EBBAAEDC-8F64-4F65-B8F5-1B5FAD6D2C1C}"/>
                </a:ext>
              </a:extLst>
            </p:cNvPr>
            <p:cNvGrpSpPr>
              <a:grpSpLocks/>
            </p:cNvGrpSpPr>
            <p:nvPr/>
          </p:nvGrpSpPr>
          <p:grpSpPr bwMode="auto">
            <a:xfrm>
              <a:off x="2838438" y="2676520"/>
              <a:ext cx="204790" cy="1681174"/>
              <a:chOff x="2795574" y="2676520"/>
              <a:chExt cx="204790" cy="1681174"/>
            </a:xfrm>
          </p:grpSpPr>
          <p:sp>
            <p:nvSpPr>
              <p:cNvPr id="60" name="Arco 59">
                <a:extLst>
                  <a:ext uri="{FF2B5EF4-FFF2-40B4-BE49-F238E27FC236}">
                    <a16:creationId xmlns:a16="http://schemas.microsoft.com/office/drawing/2014/main" id="{6CFA8120-EBC7-4131-8FF6-BC3D44B4F614}"/>
                  </a:ext>
                </a:extLst>
              </p:cNvPr>
              <p:cNvSpPr/>
              <p:nvPr/>
            </p:nvSpPr>
            <p:spPr>
              <a:xfrm rot="16200000">
                <a:off x="2076431" y="3433763"/>
                <a:ext cx="1643074" cy="204788"/>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61" name="Arco 60">
                <a:extLst>
                  <a:ext uri="{FF2B5EF4-FFF2-40B4-BE49-F238E27FC236}">
                    <a16:creationId xmlns:a16="http://schemas.microsoft.com/office/drawing/2014/main" id="{C44DCC07-3268-4D73-B6F5-4B71F27BC67B}"/>
                  </a:ext>
                </a:extLst>
              </p:cNvPr>
              <p:cNvSpPr/>
              <p:nvPr/>
            </p:nvSpPr>
            <p:spPr>
              <a:xfrm rot="5400000" flipV="1">
                <a:off x="2076431" y="3395663"/>
                <a:ext cx="1643074" cy="204788"/>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grpSp>
        <p:grpSp>
          <p:nvGrpSpPr>
            <p:cNvPr id="22557" name="Gruppo 49">
              <a:extLst>
                <a:ext uri="{FF2B5EF4-FFF2-40B4-BE49-F238E27FC236}">
                  <a16:creationId xmlns:a16="http://schemas.microsoft.com/office/drawing/2014/main" id="{F0F93349-0603-4D35-8A1E-AA3A7040EB55}"/>
                </a:ext>
              </a:extLst>
            </p:cNvPr>
            <p:cNvGrpSpPr>
              <a:grpSpLocks/>
            </p:cNvGrpSpPr>
            <p:nvPr/>
          </p:nvGrpSpPr>
          <p:grpSpPr bwMode="auto">
            <a:xfrm>
              <a:off x="2900349" y="2676520"/>
              <a:ext cx="204790" cy="1681174"/>
              <a:chOff x="2795574" y="2676520"/>
              <a:chExt cx="204790" cy="1681174"/>
            </a:xfrm>
          </p:grpSpPr>
          <p:sp>
            <p:nvSpPr>
              <p:cNvPr id="58" name="Arco 57">
                <a:extLst>
                  <a:ext uri="{FF2B5EF4-FFF2-40B4-BE49-F238E27FC236}">
                    <a16:creationId xmlns:a16="http://schemas.microsoft.com/office/drawing/2014/main" id="{A0089C67-E6A4-4D1A-83BD-835779C494A2}"/>
                  </a:ext>
                </a:extLst>
              </p:cNvPr>
              <p:cNvSpPr/>
              <p:nvPr/>
            </p:nvSpPr>
            <p:spPr>
              <a:xfrm rot="16200000">
                <a:off x="2076433" y="3433763"/>
                <a:ext cx="1643074" cy="204789"/>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59" name="Arco 58">
                <a:extLst>
                  <a:ext uri="{FF2B5EF4-FFF2-40B4-BE49-F238E27FC236}">
                    <a16:creationId xmlns:a16="http://schemas.microsoft.com/office/drawing/2014/main" id="{1E200848-5819-4937-93DC-381EAB7FEAA7}"/>
                  </a:ext>
                </a:extLst>
              </p:cNvPr>
              <p:cNvSpPr/>
              <p:nvPr/>
            </p:nvSpPr>
            <p:spPr>
              <a:xfrm rot="5400000" flipV="1">
                <a:off x="2076433" y="3395663"/>
                <a:ext cx="1643074" cy="204789"/>
              </a:xfrm>
              <a:prstGeom prst="arc">
                <a:avLst>
                  <a:gd name="adj1" fmla="val 16200000"/>
                  <a:gd name="adj2" fmla="val 21246642"/>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grpSp>
      </p:grpSp>
      <p:sp>
        <p:nvSpPr>
          <p:cNvPr id="64" name="Rettangolo 63">
            <a:extLst>
              <a:ext uri="{FF2B5EF4-FFF2-40B4-BE49-F238E27FC236}">
                <a16:creationId xmlns:a16="http://schemas.microsoft.com/office/drawing/2014/main" id="{057195F2-37F0-4814-A877-CACD7D445D25}"/>
              </a:ext>
            </a:extLst>
          </p:cNvPr>
          <p:cNvSpPr/>
          <p:nvPr/>
        </p:nvSpPr>
        <p:spPr>
          <a:xfrm>
            <a:off x="2933405" y="4793234"/>
            <a:ext cx="142875" cy="1143000"/>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cxnSp>
        <p:nvCxnSpPr>
          <p:cNvPr id="65" name="Connettore 2 64">
            <a:extLst>
              <a:ext uri="{FF2B5EF4-FFF2-40B4-BE49-F238E27FC236}">
                <a16:creationId xmlns:a16="http://schemas.microsoft.com/office/drawing/2014/main" id="{C503FFC6-E104-4445-B6E8-EEEA13EC2AC1}"/>
              </a:ext>
            </a:extLst>
          </p:cNvPr>
          <p:cNvCxnSpPr/>
          <p:nvPr/>
        </p:nvCxnSpPr>
        <p:spPr>
          <a:xfrm rot="5400000">
            <a:off x="2795292" y="5125021"/>
            <a:ext cx="411162" cy="1588"/>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7" name="Ovale 66">
            <a:extLst>
              <a:ext uri="{FF2B5EF4-FFF2-40B4-BE49-F238E27FC236}">
                <a16:creationId xmlns:a16="http://schemas.microsoft.com/office/drawing/2014/main" id="{56B2412D-1EBF-48E8-B3DB-689F253762DE}"/>
              </a:ext>
            </a:extLst>
          </p:cNvPr>
          <p:cNvSpPr>
            <a:spLocks noChangeAspect="1"/>
          </p:cNvSpPr>
          <p:nvPr/>
        </p:nvSpPr>
        <p:spPr>
          <a:xfrm>
            <a:off x="2961980" y="4678934"/>
            <a:ext cx="42863" cy="42862"/>
          </a:xfrm>
          <a:prstGeom prst="ellipse">
            <a:avLst/>
          </a:prstGeom>
          <a:solidFill>
            <a:srgbClr val="FF0000"/>
          </a:solid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68" name="Ovale 67">
            <a:extLst>
              <a:ext uri="{FF2B5EF4-FFF2-40B4-BE49-F238E27FC236}">
                <a16:creationId xmlns:a16="http://schemas.microsoft.com/office/drawing/2014/main" id="{3DBD52EA-4A1A-438B-BBB3-E95314801C6E}"/>
              </a:ext>
            </a:extLst>
          </p:cNvPr>
          <p:cNvSpPr>
            <a:spLocks noChangeAspect="1"/>
          </p:cNvSpPr>
          <p:nvPr/>
        </p:nvSpPr>
        <p:spPr>
          <a:xfrm>
            <a:off x="2990555" y="4536059"/>
            <a:ext cx="42863" cy="42862"/>
          </a:xfrm>
          <a:prstGeom prst="ellipse">
            <a:avLst/>
          </a:prstGeom>
          <a:solidFill>
            <a:srgbClr val="FF0000"/>
          </a:solid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70" name="Ovale 69">
            <a:extLst>
              <a:ext uri="{FF2B5EF4-FFF2-40B4-BE49-F238E27FC236}">
                <a16:creationId xmlns:a16="http://schemas.microsoft.com/office/drawing/2014/main" id="{0EA2CC6F-E508-4EAF-8CDC-B7A6FD550A80}"/>
              </a:ext>
            </a:extLst>
          </p:cNvPr>
          <p:cNvSpPr>
            <a:spLocks noChangeAspect="1"/>
          </p:cNvSpPr>
          <p:nvPr/>
        </p:nvSpPr>
        <p:spPr>
          <a:xfrm>
            <a:off x="2961980" y="4321747"/>
            <a:ext cx="42863" cy="42863"/>
          </a:xfrm>
          <a:prstGeom prst="ellipse">
            <a:avLst/>
          </a:prstGeom>
          <a:solidFill>
            <a:srgbClr val="FF0000"/>
          </a:solid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71" name="Rettangolo 70">
            <a:extLst>
              <a:ext uri="{FF2B5EF4-FFF2-40B4-BE49-F238E27FC236}">
                <a16:creationId xmlns:a16="http://schemas.microsoft.com/office/drawing/2014/main" id="{3CDB26D6-9DAA-4F50-BB5F-39BBE0CF94AF}"/>
              </a:ext>
            </a:extLst>
          </p:cNvPr>
          <p:cNvSpPr/>
          <p:nvPr/>
        </p:nvSpPr>
        <p:spPr>
          <a:xfrm>
            <a:off x="2928643" y="4474147"/>
            <a:ext cx="142875" cy="14287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cxnSp>
        <p:nvCxnSpPr>
          <p:cNvPr id="73" name="Connettore 1 72">
            <a:extLst>
              <a:ext uri="{FF2B5EF4-FFF2-40B4-BE49-F238E27FC236}">
                <a16:creationId xmlns:a16="http://schemas.microsoft.com/office/drawing/2014/main" id="{4CFBDAB5-F91F-457C-9167-8483CB3AF93C}"/>
              </a:ext>
            </a:extLst>
          </p:cNvPr>
          <p:cNvCxnSpPr/>
          <p:nvPr/>
        </p:nvCxnSpPr>
        <p:spPr>
          <a:xfrm flipV="1">
            <a:off x="1604667" y="3935985"/>
            <a:ext cx="2214562" cy="1785937"/>
          </a:xfrm>
          <a:prstGeom prst="line">
            <a:avLst/>
          </a:prstGeom>
          <a:ln>
            <a:solidFill>
              <a:srgbClr val="FF0000">
                <a:alpha val="52000"/>
              </a:srgbClr>
            </a:solidFill>
          </a:ln>
        </p:spPr>
        <p:style>
          <a:lnRef idx="1">
            <a:schemeClr val="accent1"/>
          </a:lnRef>
          <a:fillRef idx="0">
            <a:schemeClr val="accent1"/>
          </a:fillRef>
          <a:effectRef idx="0">
            <a:schemeClr val="accent1"/>
          </a:effectRef>
          <a:fontRef idx="minor">
            <a:schemeClr val="tx1"/>
          </a:fontRef>
        </p:style>
      </p:cxnSp>
      <p:cxnSp>
        <p:nvCxnSpPr>
          <p:cNvPr id="77" name="Connettore 1 76">
            <a:extLst>
              <a:ext uri="{FF2B5EF4-FFF2-40B4-BE49-F238E27FC236}">
                <a16:creationId xmlns:a16="http://schemas.microsoft.com/office/drawing/2014/main" id="{C9E198A1-F35F-4201-944C-064030CA2565}"/>
              </a:ext>
            </a:extLst>
          </p:cNvPr>
          <p:cNvCxnSpPr/>
          <p:nvPr/>
        </p:nvCxnSpPr>
        <p:spPr>
          <a:xfrm>
            <a:off x="1390355" y="4007421"/>
            <a:ext cx="1611313" cy="539750"/>
          </a:xfrm>
          <a:prstGeom prst="line">
            <a:avLst/>
          </a:prstGeom>
          <a:ln>
            <a:solidFill>
              <a:srgbClr val="FF0000">
                <a:alpha val="52000"/>
              </a:srgbClr>
            </a:solidFill>
          </a:ln>
        </p:spPr>
        <p:style>
          <a:lnRef idx="1">
            <a:schemeClr val="accent1"/>
          </a:lnRef>
          <a:fillRef idx="0">
            <a:schemeClr val="accent1"/>
          </a:fillRef>
          <a:effectRef idx="0">
            <a:schemeClr val="accent1"/>
          </a:effectRef>
          <a:fontRef idx="minor">
            <a:schemeClr val="tx1"/>
          </a:fontRef>
        </p:style>
      </p:cxnSp>
      <p:cxnSp>
        <p:nvCxnSpPr>
          <p:cNvPr id="78" name="Connettore 1 77">
            <a:extLst>
              <a:ext uri="{FF2B5EF4-FFF2-40B4-BE49-F238E27FC236}">
                <a16:creationId xmlns:a16="http://schemas.microsoft.com/office/drawing/2014/main" id="{C2DC6945-B1DB-49D1-B0C5-ABEA40593D33}"/>
              </a:ext>
            </a:extLst>
          </p:cNvPr>
          <p:cNvCxnSpPr/>
          <p:nvPr/>
        </p:nvCxnSpPr>
        <p:spPr>
          <a:xfrm>
            <a:off x="1676105" y="3793109"/>
            <a:ext cx="1325563" cy="754062"/>
          </a:xfrm>
          <a:prstGeom prst="line">
            <a:avLst/>
          </a:prstGeom>
          <a:ln>
            <a:solidFill>
              <a:srgbClr val="FF0000">
                <a:alpha val="52000"/>
              </a:srgbClr>
            </a:solidFill>
          </a:ln>
        </p:spPr>
        <p:style>
          <a:lnRef idx="1">
            <a:schemeClr val="accent1"/>
          </a:lnRef>
          <a:fillRef idx="0">
            <a:schemeClr val="accent1"/>
          </a:fillRef>
          <a:effectRef idx="0">
            <a:schemeClr val="accent1"/>
          </a:effectRef>
          <a:fontRef idx="minor">
            <a:schemeClr val="tx1"/>
          </a:fontRef>
        </p:style>
      </p:cxnSp>
      <p:cxnSp>
        <p:nvCxnSpPr>
          <p:cNvPr id="79" name="Connettore 1 78">
            <a:extLst>
              <a:ext uri="{FF2B5EF4-FFF2-40B4-BE49-F238E27FC236}">
                <a16:creationId xmlns:a16="http://schemas.microsoft.com/office/drawing/2014/main" id="{77CCE603-FA25-46A8-B9D3-7174746D42E8}"/>
              </a:ext>
            </a:extLst>
          </p:cNvPr>
          <p:cNvCxnSpPr/>
          <p:nvPr/>
        </p:nvCxnSpPr>
        <p:spPr>
          <a:xfrm>
            <a:off x="1501480" y="3904234"/>
            <a:ext cx="1509713" cy="652462"/>
          </a:xfrm>
          <a:prstGeom prst="line">
            <a:avLst/>
          </a:prstGeom>
          <a:ln>
            <a:solidFill>
              <a:srgbClr val="FF0000">
                <a:alpha val="52000"/>
              </a:srgbClr>
            </a:solidFill>
          </a:ln>
        </p:spPr>
        <p:style>
          <a:lnRef idx="1">
            <a:schemeClr val="accent1"/>
          </a:lnRef>
          <a:fillRef idx="0">
            <a:schemeClr val="accent1"/>
          </a:fillRef>
          <a:effectRef idx="0">
            <a:schemeClr val="accent1"/>
          </a:effectRef>
          <a:fontRef idx="minor">
            <a:schemeClr val="tx1"/>
          </a:fontRef>
        </p:style>
      </p:cxnSp>
      <p:cxnSp>
        <p:nvCxnSpPr>
          <p:cNvPr id="80" name="Connettore 1 79">
            <a:extLst>
              <a:ext uri="{FF2B5EF4-FFF2-40B4-BE49-F238E27FC236}">
                <a16:creationId xmlns:a16="http://schemas.microsoft.com/office/drawing/2014/main" id="{888831FE-71B3-418C-8657-3D6F6598B11D}"/>
              </a:ext>
            </a:extLst>
          </p:cNvPr>
          <p:cNvCxnSpPr/>
          <p:nvPr/>
        </p:nvCxnSpPr>
        <p:spPr>
          <a:xfrm>
            <a:off x="1890417" y="3793109"/>
            <a:ext cx="1111250" cy="754062"/>
          </a:xfrm>
          <a:prstGeom prst="line">
            <a:avLst/>
          </a:prstGeom>
          <a:ln>
            <a:solidFill>
              <a:srgbClr val="FF0000">
                <a:alpha val="52000"/>
              </a:srgbClr>
            </a:solidFill>
          </a:ln>
        </p:spPr>
        <p:style>
          <a:lnRef idx="1">
            <a:schemeClr val="accent1"/>
          </a:lnRef>
          <a:fillRef idx="0">
            <a:schemeClr val="accent1"/>
          </a:fillRef>
          <a:effectRef idx="0">
            <a:schemeClr val="accent1"/>
          </a:effectRef>
          <a:fontRef idx="minor">
            <a:schemeClr val="tx1"/>
          </a:fontRef>
        </p:style>
      </p:cxnSp>
      <p:grpSp>
        <p:nvGrpSpPr>
          <p:cNvPr id="22547" name="Gruppo 97">
            <a:extLst>
              <a:ext uri="{FF2B5EF4-FFF2-40B4-BE49-F238E27FC236}">
                <a16:creationId xmlns:a16="http://schemas.microsoft.com/office/drawing/2014/main" id="{23B09EF2-168D-43B2-B8B2-F17142140938}"/>
              </a:ext>
            </a:extLst>
          </p:cNvPr>
          <p:cNvGrpSpPr>
            <a:grpSpLocks/>
          </p:cNvGrpSpPr>
          <p:nvPr/>
        </p:nvGrpSpPr>
        <p:grpSpPr bwMode="auto">
          <a:xfrm>
            <a:off x="1390354" y="3650235"/>
            <a:ext cx="1214438" cy="714375"/>
            <a:chOff x="357158" y="3429000"/>
            <a:chExt cx="1214446" cy="714380"/>
          </a:xfrm>
        </p:grpSpPr>
        <p:grpSp>
          <p:nvGrpSpPr>
            <p:cNvPr id="22549" name="Gruppo 96">
              <a:extLst>
                <a:ext uri="{FF2B5EF4-FFF2-40B4-BE49-F238E27FC236}">
                  <a16:creationId xmlns:a16="http://schemas.microsoft.com/office/drawing/2014/main" id="{6E55B3BE-03F8-41FD-BDC7-753DFADB5FE3}"/>
                </a:ext>
              </a:extLst>
            </p:cNvPr>
            <p:cNvGrpSpPr>
              <a:grpSpLocks/>
            </p:cNvGrpSpPr>
            <p:nvPr/>
          </p:nvGrpSpPr>
          <p:grpSpPr bwMode="auto">
            <a:xfrm>
              <a:off x="357158" y="3429000"/>
              <a:ext cx="1214446" cy="714380"/>
              <a:chOff x="357158" y="3429000"/>
              <a:chExt cx="1214446" cy="714380"/>
            </a:xfrm>
          </p:grpSpPr>
          <p:sp>
            <p:nvSpPr>
              <p:cNvPr id="89" name="Arco 88">
                <a:extLst>
                  <a:ext uri="{FF2B5EF4-FFF2-40B4-BE49-F238E27FC236}">
                    <a16:creationId xmlns:a16="http://schemas.microsoft.com/office/drawing/2014/main" id="{5CC717DA-D597-4BAE-9FA3-086DCE7BEFEE}"/>
                  </a:ext>
                </a:extLst>
              </p:cNvPr>
              <p:cNvSpPr/>
              <p:nvPr/>
            </p:nvSpPr>
            <p:spPr>
              <a:xfrm flipH="1">
                <a:off x="357158" y="3429000"/>
                <a:ext cx="1214446" cy="500065"/>
              </a:xfrm>
              <a:prstGeom prst="arc">
                <a:avLst>
                  <a:gd name="adj1" fmla="val 16586784"/>
                  <a:gd name="adj2" fmla="val 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90" name="Arco 89">
                <a:extLst>
                  <a:ext uri="{FF2B5EF4-FFF2-40B4-BE49-F238E27FC236}">
                    <a16:creationId xmlns:a16="http://schemas.microsoft.com/office/drawing/2014/main" id="{D19B7BBC-83B1-4D2C-8BD0-7E8918E63485}"/>
                  </a:ext>
                </a:extLst>
              </p:cNvPr>
              <p:cNvSpPr/>
              <p:nvPr/>
            </p:nvSpPr>
            <p:spPr>
              <a:xfrm flipH="1">
                <a:off x="357158" y="3643313"/>
                <a:ext cx="1214446" cy="500067"/>
              </a:xfrm>
              <a:prstGeom prst="arc">
                <a:avLst>
                  <a:gd name="adj1" fmla="val 16586784"/>
                  <a:gd name="adj2" fmla="val 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grpSp>
        <p:grpSp>
          <p:nvGrpSpPr>
            <p:cNvPr id="22550" name="Gruppo 95">
              <a:extLst>
                <a:ext uri="{FF2B5EF4-FFF2-40B4-BE49-F238E27FC236}">
                  <a16:creationId xmlns:a16="http://schemas.microsoft.com/office/drawing/2014/main" id="{CA56E028-0F9D-486C-AB78-A5434314141F}"/>
                </a:ext>
              </a:extLst>
            </p:cNvPr>
            <p:cNvGrpSpPr>
              <a:grpSpLocks/>
            </p:cNvGrpSpPr>
            <p:nvPr/>
          </p:nvGrpSpPr>
          <p:grpSpPr bwMode="auto">
            <a:xfrm>
              <a:off x="357158" y="3429270"/>
              <a:ext cx="579002" cy="450303"/>
              <a:chOff x="364473" y="3429270"/>
              <a:chExt cx="579002" cy="450303"/>
            </a:xfrm>
          </p:grpSpPr>
          <p:cxnSp>
            <p:nvCxnSpPr>
              <p:cNvPr id="92" name="Connettore 1 91">
                <a:extLst>
                  <a:ext uri="{FF2B5EF4-FFF2-40B4-BE49-F238E27FC236}">
                    <a16:creationId xmlns:a16="http://schemas.microsoft.com/office/drawing/2014/main" id="{1B7CFC3C-4160-4999-82BA-46F730161752}"/>
                  </a:ext>
                </a:extLst>
              </p:cNvPr>
              <p:cNvCxnSpPr>
                <a:stCxn id="89" idx="0"/>
                <a:endCxn id="90" idx="0"/>
              </p:cNvCxnSpPr>
              <p:nvPr/>
            </p:nvCxnSpPr>
            <p:spPr>
              <a:xfrm>
                <a:off x="943915" y="3429000"/>
                <a:ext cx="0" cy="21431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Connettore 1 94">
                <a:extLst>
                  <a:ext uri="{FF2B5EF4-FFF2-40B4-BE49-F238E27FC236}">
                    <a16:creationId xmlns:a16="http://schemas.microsoft.com/office/drawing/2014/main" id="{CAEBA702-12C3-467D-9D2D-47781DD9D670}"/>
                  </a:ext>
                </a:extLst>
              </p:cNvPr>
              <p:cNvCxnSpPr/>
              <p:nvPr/>
            </p:nvCxnSpPr>
            <p:spPr>
              <a:xfrm>
                <a:off x="364473" y="3665539"/>
                <a:ext cx="0" cy="21431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2548" name="CasellaDiTesto 101">
            <a:extLst>
              <a:ext uri="{FF2B5EF4-FFF2-40B4-BE49-F238E27FC236}">
                <a16:creationId xmlns:a16="http://schemas.microsoft.com/office/drawing/2014/main" id="{8F419F16-9689-4886-9214-396B73A98739}"/>
              </a:ext>
            </a:extLst>
          </p:cNvPr>
          <p:cNvSpPr txBox="1">
            <a:spLocks noChangeArrowheads="1"/>
          </p:cNvSpPr>
          <p:nvPr/>
        </p:nvSpPr>
        <p:spPr bwMode="auto">
          <a:xfrm>
            <a:off x="3176292" y="4793235"/>
            <a:ext cx="1357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dirty="0" err="1">
                <a:latin typeface="Georgia" panose="02040502050405020303" pitchFamily="18" charset="0"/>
              </a:rPr>
              <a:t>Sheath</a:t>
            </a:r>
            <a:r>
              <a:rPr lang="it-IT" altLang="it-IT" dirty="0">
                <a:latin typeface="Georgia" panose="02040502050405020303" pitchFamily="18" charset="0"/>
              </a:rPr>
              <a:t> air</a:t>
            </a:r>
          </a:p>
        </p:txBody>
      </p:sp>
      <p:sp>
        <p:nvSpPr>
          <p:cNvPr id="53" name="CasellaDiTesto 3">
            <a:extLst>
              <a:ext uri="{FF2B5EF4-FFF2-40B4-BE49-F238E27FC236}">
                <a16:creationId xmlns:a16="http://schemas.microsoft.com/office/drawing/2014/main" id="{873372FE-79AD-F944-B857-8E7FA20B72BB}"/>
              </a:ext>
            </a:extLst>
          </p:cNvPr>
          <p:cNvSpPr txBox="1">
            <a:spLocks noChangeArrowheads="1"/>
          </p:cNvSpPr>
          <p:nvPr/>
        </p:nvSpPr>
        <p:spPr bwMode="auto">
          <a:xfrm>
            <a:off x="1676105" y="278667"/>
            <a:ext cx="8610123" cy="424732"/>
          </a:xfrm>
          <a:prstGeom prst="rect">
            <a:avLst/>
          </a:prstGeom>
          <a:solidFill>
            <a:schemeClr val="accent1"/>
          </a:solidFill>
        </p:spPr>
        <p:txBody>
          <a:bodyPr vert="horz" lIns="91440" tIns="45720" rIns="91440" bIns="45720" rtlCol="0" anchor="ctr">
            <a:noAutofit/>
          </a:bodyPr>
          <a:lstStyle>
            <a:lvl1pPr>
              <a:lnSpc>
                <a:spcPct val="90000"/>
              </a:lnSpc>
              <a:spcBef>
                <a:spcPct val="0"/>
              </a:spcBef>
              <a:buNone/>
              <a:defRPr sz="2400" b="1">
                <a:latin typeface="Georgia" panose="02040502050405020303" pitchFamily="18" charset="0"/>
                <a:ea typeface="+mj-ea"/>
                <a:cs typeface="+mj-cs"/>
              </a:defRPr>
            </a:lvl1pPr>
          </a:lstStyle>
          <a:p>
            <a:pPr algn="ctr"/>
            <a:r>
              <a:rPr lang="it-IT" altLang="it-IT" dirty="0"/>
              <a:t>Il problema del contatto PM-Sistema di misura</a:t>
            </a:r>
          </a:p>
        </p:txBody>
      </p:sp>
      <p:sp>
        <p:nvSpPr>
          <p:cNvPr id="54" name="Segnaposto piè di pagina 1">
            <a:extLst>
              <a:ext uri="{FF2B5EF4-FFF2-40B4-BE49-F238E27FC236}">
                <a16:creationId xmlns:a16="http://schemas.microsoft.com/office/drawing/2014/main" id="{58317ED6-CCC6-6B4C-B558-EB82085B2DE6}"/>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701278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CasellaDiTesto 3">
            <a:extLst>
              <a:ext uri="{FF2B5EF4-FFF2-40B4-BE49-F238E27FC236}">
                <a16:creationId xmlns:a16="http://schemas.microsoft.com/office/drawing/2014/main" id="{ACED5F61-5A22-4498-BD73-0461F8D3CE2C}"/>
              </a:ext>
            </a:extLst>
          </p:cNvPr>
          <p:cNvSpPr txBox="1">
            <a:spLocks noChangeArrowheads="1"/>
          </p:cNvSpPr>
          <p:nvPr/>
        </p:nvSpPr>
        <p:spPr bwMode="auto">
          <a:xfrm>
            <a:off x="2195847" y="181602"/>
            <a:ext cx="8145887" cy="586209"/>
          </a:xfrm>
          <a:prstGeom prst="rect">
            <a:avLst/>
          </a:prstGeom>
          <a:solidFill>
            <a:schemeClr val="accent1"/>
          </a:solidFill>
        </p:spPr>
        <p:txBody>
          <a:bodyPr vert="horz" lIns="91440" tIns="45720" rIns="91440" bIns="45720" rtlCol="0" anchor="ctr">
            <a:noAutofit/>
          </a:bodyPr>
          <a:lstStyle>
            <a:lvl1pPr>
              <a:lnSpc>
                <a:spcPct val="90000"/>
              </a:lnSpc>
              <a:spcBef>
                <a:spcPct val="0"/>
              </a:spcBef>
              <a:buNone/>
              <a:defRPr sz="2400" b="1">
                <a:latin typeface="Georgia" panose="02040502050405020303" pitchFamily="18" charset="0"/>
                <a:ea typeface="+mj-ea"/>
                <a:cs typeface="+mj-cs"/>
              </a:defRPr>
            </a:lvl1pPr>
          </a:lstStyle>
          <a:p>
            <a:pPr algn="ctr"/>
            <a:r>
              <a:rPr lang="it-IT" altLang="it-IT" dirty="0"/>
              <a:t>Il problema dell’umidità dell’aria</a:t>
            </a:r>
          </a:p>
        </p:txBody>
      </p:sp>
      <p:sp>
        <p:nvSpPr>
          <p:cNvPr id="25605" name="CasellaDiTesto 4">
            <a:extLst>
              <a:ext uri="{FF2B5EF4-FFF2-40B4-BE49-F238E27FC236}">
                <a16:creationId xmlns:a16="http://schemas.microsoft.com/office/drawing/2014/main" id="{77C0CC7B-076C-4E8B-914F-A86AF0249BD0}"/>
              </a:ext>
            </a:extLst>
          </p:cNvPr>
          <p:cNvSpPr txBox="1">
            <a:spLocks noChangeArrowheads="1"/>
          </p:cNvSpPr>
          <p:nvPr/>
        </p:nvSpPr>
        <p:spPr bwMode="auto">
          <a:xfrm>
            <a:off x="989008" y="3170038"/>
            <a:ext cx="735006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it-IT" altLang="it-IT" dirty="0">
                <a:latin typeface="Georgia" panose="02040502050405020303" pitchFamily="18" charset="0"/>
              </a:rPr>
              <a:t>In presenza di elevata umidità, il vapore d’acqua può condensare sulle particelle e quindi alterarne (aumentarne) la dimensione.</a:t>
            </a:r>
          </a:p>
          <a:p>
            <a:pPr algn="just"/>
            <a:endParaRPr lang="it-IT" altLang="it-IT" dirty="0">
              <a:latin typeface="Georgia" panose="02040502050405020303" pitchFamily="18" charset="0"/>
            </a:endParaRPr>
          </a:p>
          <a:p>
            <a:pPr algn="just"/>
            <a:r>
              <a:rPr lang="it-IT" altLang="it-IT" dirty="0">
                <a:latin typeface="Georgia" panose="02040502050405020303" pitchFamily="18" charset="0"/>
              </a:rPr>
              <a:t>Possibilità per evitare tale artefatto:</a:t>
            </a:r>
          </a:p>
          <a:p>
            <a:pPr algn="just"/>
            <a:endParaRPr lang="it-IT" altLang="it-IT" dirty="0">
              <a:latin typeface="Georgia" panose="02040502050405020303" pitchFamily="18" charset="0"/>
            </a:endParaRPr>
          </a:p>
          <a:p>
            <a:pPr algn="just">
              <a:buFont typeface="Arial" panose="020B0604020202020204" pitchFamily="34" charset="0"/>
              <a:buChar char="•"/>
            </a:pPr>
            <a:r>
              <a:rPr lang="it-IT" altLang="it-IT" dirty="0">
                <a:latin typeface="Georgia" panose="02040502050405020303" pitchFamily="18" charset="0"/>
              </a:rPr>
              <a:t> il campione d’aria, prima di entrare in camera di misura</a:t>
            </a:r>
          </a:p>
          <a:p>
            <a:pPr algn="just"/>
            <a:r>
              <a:rPr lang="it-IT" altLang="it-IT" dirty="0">
                <a:latin typeface="Georgia" panose="02040502050405020303" pitchFamily="18" charset="0"/>
              </a:rPr>
              <a:t> passa attraverso un sistema di essicazione dell’aria (es. </a:t>
            </a:r>
            <a:r>
              <a:rPr lang="it-IT" altLang="it-IT" dirty="0" err="1">
                <a:latin typeface="Georgia" panose="02040502050405020303" pitchFamily="18" charset="0"/>
              </a:rPr>
              <a:t>Nafion</a:t>
            </a:r>
            <a:r>
              <a:rPr lang="it-IT" altLang="it-IT" dirty="0">
                <a:latin typeface="Georgia" panose="02040502050405020303" pitchFamily="18" charset="0"/>
              </a:rPr>
              <a:t> </a:t>
            </a:r>
            <a:r>
              <a:rPr lang="it-IT" altLang="it-IT" dirty="0" err="1">
                <a:latin typeface="Georgia" panose="02040502050405020303" pitchFamily="18" charset="0"/>
              </a:rPr>
              <a:t>dryer</a:t>
            </a:r>
            <a:r>
              <a:rPr lang="it-IT" altLang="it-IT" dirty="0">
                <a:latin typeface="Georgia" panose="02040502050405020303" pitchFamily="18" charset="0"/>
              </a:rPr>
              <a:t>)</a:t>
            </a:r>
          </a:p>
        </p:txBody>
      </p:sp>
      <p:pic>
        <p:nvPicPr>
          <p:cNvPr id="3074" name="Picture 2" descr="Condensation nuclei and cloud droplet formation">
            <a:extLst>
              <a:ext uri="{FF2B5EF4-FFF2-40B4-BE49-F238E27FC236}">
                <a16:creationId xmlns:a16="http://schemas.microsoft.com/office/drawing/2014/main" id="{E0C814CB-14E2-064C-959E-C7A62DCBF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578" y="1032165"/>
            <a:ext cx="1756423" cy="1873518"/>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piè di pagina 1">
            <a:extLst>
              <a:ext uri="{FF2B5EF4-FFF2-40B4-BE49-F238E27FC236}">
                <a16:creationId xmlns:a16="http://schemas.microsoft.com/office/drawing/2014/main" id="{3FA9C928-CA0D-6C4B-926B-B6BD0022265B}"/>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grpSp>
        <p:nvGrpSpPr>
          <p:cNvPr id="8" name="Gruppo 170">
            <a:extLst>
              <a:ext uri="{FF2B5EF4-FFF2-40B4-BE49-F238E27FC236}">
                <a16:creationId xmlns:a16="http://schemas.microsoft.com/office/drawing/2014/main" id="{1B562EFD-D85D-F14C-8FEC-5A298BA3C7C8}"/>
              </a:ext>
            </a:extLst>
          </p:cNvPr>
          <p:cNvGrpSpPr>
            <a:grpSpLocks/>
          </p:cNvGrpSpPr>
          <p:nvPr/>
        </p:nvGrpSpPr>
        <p:grpSpPr bwMode="auto">
          <a:xfrm>
            <a:off x="9466443" y="2137089"/>
            <a:ext cx="1571625" cy="3860800"/>
            <a:chOff x="571472" y="1857364"/>
            <a:chExt cx="1571636" cy="3861041"/>
          </a:xfrm>
        </p:grpSpPr>
        <p:grpSp>
          <p:nvGrpSpPr>
            <p:cNvPr id="9" name="Gruppo 67">
              <a:extLst>
                <a:ext uri="{FF2B5EF4-FFF2-40B4-BE49-F238E27FC236}">
                  <a16:creationId xmlns:a16="http://schemas.microsoft.com/office/drawing/2014/main" id="{9D608288-7E3E-2442-BCFC-F2AADBEFD4C4}"/>
                </a:ext>
              </a:extLst>
            </p:cNvPr>
            <p:cNvGrpSpPr>
              <a:grpSpLocks noChangeAspect="1"/>
            </p:cNvGrpSpPr>
            <p:nvPr/>
          </p:nvGrpSpPr>
          <p:grpSpPr bwMode="auto">
            <a:xfrm>
              <a:off x="1000100" y="1857364"/>
              <a:ext cx="720000" cy="2959578"/>
              <a:chOff x="1785918" y="1865990"/>
              <a:chExt cx="1214446" cy="4992010"/>
            </a:xfrm>
          </p:grpSpPr>
          <p:sp>
            <p:nvSpPr>
              <p:cNvPr id="11" name="Rettangolo 10">
                <a:extLst>
                  <a:ext uri="{FF2B5EF4-FFF2-40B4-BE49-F238E27FC236}">
                    <a16:creationId xmlns:a16="http://schemas.microsoft.com/office/drawing/2014/main" id="{26CE6FEF-A2CA-FE48-81AF-2E22502E741B}"/>
                  </a:ext>
                </a:extLst>
              </p:cNvPr>
              <p:cNvSpPr/>
              <p:nvPr/>
            </p:nvSpPr>
            <p:spPr>
              <a:xfrm>
                <a:off x="1785918" y="3499480"/>
                <a:ext cx="1215677" cy="185842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sp>
            <p:nvSpPr>
              <p:cNvPr id="12" name="Rettangolo 11">
                <a:extLst>
                  <a:ext uri="{FF2B5EF4-FFF2-40B4-BE49-F238E27FC236}">
                    <a16:creationId xmlns:a16="http://schemas.microsoft.com/office/drawing/2014/main" id="{AFBB4B64-173B-CF4C-93D9-D079F94EC016}"/>
                  </a:ext>
                </a:extLst>
              </p:cNvPr>
              <p:cNvSpPr/>
              <p:nvPr/>
            </p:nvSpPr>
            <p:spPr>
              <a:xfrm>
                <a:off x="2286648" y="2358715"/>
                <a:ext cx="214216" cy="4498791"/>
              </a:xfrm>
              <a:prstGeom prst="rect">
                <a:avLst/>
              </a:prstGeom>
              <a:solidFill>
                <a:schemeClr val="accent5">
                  <a:lumMod val="40000"/>
                  <a:lumOff val="6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sp>
            <p:nvSpPr>
              <p:cNvPr id="13" name="Rettangolo 12">
                <a:extLst>
                  <a:ext uri="{FF2B5EF4-FFF2-40B4-BE49-F238E27FC236}">
                    <a16:creationId xmlns:a16="http://schemas.microsoft.com/office/drawing/2014/main" id="{A3D7EED1-368F-AD45-BF8F-91424B478E29}"/>
                  </a:ext>
                </a:extLst>
              </p:cNvPr>
              <p:cNvSpPr/>
              <p:nvPr/>
            </p:nvSpPr>
            <p:spPr>
              <a:xfrm>
                <a:off x="2286648" y="3713708"/>
                <a:ext cx="214216" cy="1571900"/>
              </a:xfrm>
              <a:prstGeom prst="rect">
                <a:avLst/>
              </a:prstGeom>
              <a:solidFill>
                <a:schemeClr val="accent5">
                  <a:lumMod val="60000"/>
                  <a:lumOff val="40000"/>
                </a:schemeClr>
              </a:solid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sp>
            <p:nvSpPr>
              <p:cNvPr id="14" name="Rettangolo 13">
                <a:extLst>
                  <a:ext uri="{FF2B5EF4-FFF2-40B4-BE49-F238E27FC236}">
                    <a16:creationId xmlns:a16="http://schemas.microsoft.com/office/drawing/2014/main" id="{7E7F449A-C4A3-4A4B-ADA4-10C21C1E7C2F}"/>
                  </a:ext>
                </a:extLst>
              </p:cNvPr>
              <p:cNvSpPr/>
              <p:nvPr/>
            </p:nvSpPr>
            <p:spPr>
              <a:xfrm>
                <a:off x="2214351" y="1999883"/>
                <a:ext cx="358812" cy="573060"/>
              </a:xfrm>
              <a:prstGeom prst="rect">
                <a:avLst/>
              </a:prstGeom>
              <a:solidFill>
                <a:schemeClr val="accent5">
                  <a:lumMod val="40000"/>
                  <a:lumOff val="60000"/>
                </a:schemeClr>
              </a:solidFill>
              <a:ln w="222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sp>
            <p:nvSpPr>
              <p:cNvPr id="15" name="Rettangolo 14">
                <a:extLst>
                  <a:ext uri="{FF2B5EF4-FFF2-40B4-BE49-F238E27FC236}">
                    <a16:creationId xmlns:a16="http://schemas.microsoft.com/office/drawing/2014/main" id="{E2ADA5A3-2203-2A49-B094-4B48C349CF95}"/>
                  </a:ext>
                </a:extLst>
              </p:cNvPr>
              <p:cNvSpPr/>
              <p:nvPr/>
            </p:nvSpPr>
            <p:spPr>
              <a:xfrm>
                <a:off x="2321459" y="1865990"/>
                <a:ext cx="141917" cy="141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cxnSp>
            <p:nvCxnSpPr>
              <p:cNvPr id="16" name="Connettore 2 15">
                <a:extLst>
                  <a:ext uri="{FF2B5EF4-FFF2-40B4-BE49-F238E27FC236}">
                    <a16:creationId xmlns:a16="http://schemas.microsoft.com/office/drawing/2014/main" id="{ABF9ACDC-24D6-9B4F-B9A0-A0A052BB22E6}"/>
                  </a:ext>
                </a:extLst>
              </p:cNvPr>
              <p:cNvCxnSpPr/>
              <p:nvPr/>
            </p:nvCxnSpPr>
            <p:spPr>
              <a:xfrm rot="5400000">
                <a:off x="2001450" y="3034873"/>
                <a:ext cx="787288" cy="2679"/>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17" name="Gruppo 55">
                <a:extLst>
                  <a:ext uri="{FF2B5EF4-FFF2-40B4-BE49-F238E27FC236}">
                    <a16:creationId xmlns:a16="http://schemas.microsoft.com/office/drawing/2014/main" id="{AE87BF07-0FDC-E64B-825B-B299CCDEFBBF}"/>
                  </a:ext>
                </a:extLst>
              </p:cNvPr>
              <p:cNvGrpSpPr>
                <a:grpSpLocks/>
              </p:cNvGrpSpPr>
              <p:nvPr/>
            </p:nvGrpSpPr>
            <p:grpSpPr bwMode="auto">
              <a:xfrm>
                <a:off x="2573324" y="2857496"/>
                <a:ext cx="355602" cy="3143272"/>
                <a:chOff x="2573324" y="2857496"/>
                <a:chExt cx="355602" cy="3143272"/>
              </a:xfrm>
            </p:grpSpPr>
            <p:grpSp>
              <p:nvGrpSpPr>
                <p:cNvPr id="29" name="Gruppo 22">
                  <a:extLst>
                    <a:ext uri="{FF2B5EF4-FFF2-40B4-BE49-F238E27FC236}">
                      <a16:creationId xmlns:a16="http://schemas.microsoft.com/office/drawing/2014/main" id="{EC3D6A05-C9A4-2E47-91A8-2E8AC39FACA5}"/>
                    </a:ext>
                  </a:extLst>
                </p:cNvPr>
                <p:cNvGrpSpPr>
                  <a:grpSpLocks/>
                </p:cNvGrpSpPr>
                <p:nvPr/>
              </p:nvGrpSpPr>
              <p:grpSpPr bwMode="auto">
                <a:xfrm>
                  <a:off x="2786050" y="2857496"/>
                  <a:ext cx="142876" cy="3143272"/>
                  <a:chOff x="2714612" y="2857496"/>
                  <a:chExt cx="142876" cy="3143272"/>
                </a:xfrm>
              </p:grpSpPr>
              <p:sp>
                <p:nvSpPr>
                  <p:cNvPr id="36" name="Rettangolo 35">
                    <a:extLst>
                      <a:ext uri="{FF2B5EF4-FFF2-40B4-BE49-F238E27FC236}">
                        <a16:creationId xmlns:a16="http://schemas.microsoft.com/office/drawing/2014/main" id="{76476AC1-7258-894A-8884-3C122100B8A2}"/>
                      </a:ext>
                    </a:extLst>
                  </p:cNvPr>
                  <p:cNvSpPr/>
                  <p:nvPr/>
                </p:nvSpPr>
                <p:spPr>
                  <a:xfrm>
                    <a:off x="2715939" y="2856796"/>
                    <a:ext cx="141918" cy="3143798"/>
                  </a:xfrm>
                  <a:prstGeom prst="rect">
                    <a:avLst/>
                  </a:prstGeom>
                  <a:solidFill>
                    <a:schemeClr val="accent5">
                      <a:lumMod val="60000"/>
                      <a:lumOff val="4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sp>
                <p:nvSpPr>
                  <p:cNvPr id="37" name="Rettangolo 36">
                    <a:extLst>
                      <a:ext uri="{FF2B5EF4-FFF2-40B4-BE49-F238E27FC236}">
                        <a16:creationId xmlns:a16="http://schemas.microsoft.com/office/drawing/2014/main" id="{E75B1010-BDBE-964F-A23C-6582DF099CF0}"/>
                      </a:ext>
                    </a:extLst>
                  </p:cNvPr>
                  <p:cNvSpPr/>
                  <p:nvPr/>
                </p:nvSpPr>
                <p:spPr>
                  <a:xfrm>
                    <a:off x="2715939" y="3713709"/>
                    <a:ext cx="141918" cy="1571900"/>
                  </a:xfrm>
                  <a:prstGeom prst="rect">
                    <a:avLst/>
                  </a:prstGeom>
                  <a:solidFill>
                    <a:schemeClr val="accent5">
                      <a:lumMod val="60000"/>
                      <a:lumOff val="40000"/>
                    </a:schemeClr>
                  </a:solid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grpSp>
            <p:cxnSp>
              <p:nvCxnSpPr>
                <p:cNvPr id="30" name="Connettore 2 29">
                  <a:extLst>
                    <a:ext uri="{FF2B5EF4-FFF2-40B4-BE49-F238E27FC236}">
                      <a16:creationId xmlns:a16="http://schemas.microsoft.com/office/drawing/2014/main" id="{16018D46-9191-1D4F-8BD9-4078D7636442}"/>
                    </a:ext>
                  </a:extLst>
                </p:cNvPr>
                <p:cNvCxnSpPr/>
                <p:nvPr/>
              </p:nvCxnSpPr>
              <p:spPr>
                <a:xfrm rot="5400000">
                  <a:off x="2463353" y="4321582"/>
                  <a:ext cx="787288" cy="0"/>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31" name="Gruppo 46">
                  <a:extLst>
                    <a:ext uri="{FF2B5EF4-FFF2-40B4-BE49-F238E27FC236}">
                      <a16:creationId xmlns:a16="http://schemas.microsoft.com/office/drawing/2014/main" id="{65B3F9DB-D4C6-A348-9BFF-C3636F4E21AC}"/>
                    </a:ext>
                  </a:extLst>
                </p:cNvPr>
                <p:cNvGrpSpPr>
                  <a:grpSpLocks/>
                </p:cNvGrpSpPr>
                <p:nvPr/>
              </p:nvGrpSpPr>
              <p:grpSpPr bwMode="auto">
                <a:xfrm>
                  <a:off x="2573324" y="4000504"/>
                  <a:ext cx="212726" cy="642942"/>
                  <a:chOff x="3500430" y="3714752"/>
                  <a:chExt cx="212726" cy="642942"/>
                </a:xfrm>
              </p:grpSpPr>
              <p:cxnSp>
                <p:nvCxnSpPr>
                  <p:cNvPr id="32" name="Connettore 2 31">
                    <a:extLst>
                      <a:ext uri="{FF2B5EF4-FFF2-40B4-BE49-F238E27FC236}">
                        <a16:creationId xmlns:a16="http://schemas.microsoft.com/office/drawing/2014/main" id="{DF54A13B-1C5F-4947-AB49-1F4150856F44}"/>
                      </a:ext>
                    </a:extLst>
                  </p:cNvPr>
                  <p:cNvCxnSpPr/>
                  <p:nvPr/>
                </p:nvCxnSpPr>
                <p:spPr>
                  <a:xfrm>
                    <a:off x="3500268" y="3714487"/>
                    <a:ext cx="214215" cy="2677"/>
                  </a:xfrm>
                  <a:prstGeom prst="straightConnector1">
                    <a:avLst/>
                  </a:prstGeom>
                  <a:ln w="15875">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71503E68-A559-3B46-9120-60B2FCA9487B}"/>
                      </a:ext>
                    </a:extLst>
                  </p:cNvPr>
                  <p:cNvCxnSpPr/>
                  <p:nvPr/>
                </p:nvCxnSpPr>
                <p:spPr>
                  <a:xfrm>
                    <a:off x="3500268" y="3926036"/>
                    <a:ext cx="214215" cy="2679"/>
                  </a:xfrm>
                  <a:prstGeom prst="straightConnector1">
                    <a:avLst/>
                  </a:prstGeom>
                  <a:ln w="15875">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33AA4FD8-CA8B-9B47-ADD3-135BC4B8355D}"/>
                      </a:ext>
                    </a:extLst>
                  </p:cNvPr>
                  <p:cNvCxnSpPr/>
                  <p:nvPr/>
                </p:nvCxnSpPr>
                <p:spPr>
                  <a:xfrm>
                    <a:off x="3500268" y="4140264"/>
                    <a:ext cx="214215" cy="2679"/>
                  </a:xfrm>
                  <a:prstGeom prst="straightConnector1">
                    <a:avLst/>
                  </a:prstGeom>
                  <a:ln w="15875">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2C408533-6E0F-1444-B9C9-9F848840BE63}"/>
                      </a:ext>
                    </a:extLst>
                  </p:cNvPr>
                  <p:cNvCxnSpPr/>
                  <p:nvPr/>
                </p:nvCxnSpPr>
                <p:spPr>
                  <a:xfrm>
                    <a:off x="3500268" y="4354492"/>
                    <a:ext cx="214215" cy="2679"/>
                  </a:xfrm>
                  <a:prstGeom prst="straightConnector1">
                    <a:avLst/>
                  </a:prstGeom>
                  <a:ln w="15875">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grpSp>
          </p:grpSp>
          <p:grpSp>
            <p:nvGrpSpPr>
              <p:cNvPr id="18" name="Gruppo 56">
                <a:extLst>
                  <a:ext uri="{FF2B5EF4-FFF2-40B4-BE49-F238E27FC236}">
                    <a16:creationId xmlns:a16="http://schemas.microsoft.com/office/drawing/2014/main" id="{2781A73A-5ABE-B842-9A86-4B2D0D34BA14}"/>
                  </a:ext>
                </a:extLst>
              </p:cNvPr>
              <p:cNvGrpSpPr>
                <a:grpSpLocks/>
              </p:cNvGrpSpPr>
              <p:nvPr/>
            </p:nvGrpSpPr>
            <p:grpSpPr bwMode="auto">
              <a:xfrm flipH="1">
                <a:off x="1858944" y="2857496"/>
                <a:ext cx="355602" cy="3143272"/>
                <a:chOff x="2573324" y="2857496"/>
                <a:chExt cx="355602" cy="3143272"/>
              </a:xfrm>
            </p:grpSpPr>
            <p:grpSp>
              <p:nvGrpSpPr>
                <p:cNvPr id="20" name="Gruppo 22">
                  <a:extLst>
                    <a:ext uri="{FF2B5EF4-FFF2-40B4-BE49-F238E27FC236}">
                      <a16:creationId xmlns:a16="http://schemas.microsoft.com/office/drawing/2014/main" id="{9EE9228E-8923-1C4C-8374-3ADFBD540263}"/>
                    </a:ext>
                  </a:extLst>
                </p:cNvPr>
                <p:cNvGrpSpPr>
                  <a:grpSpLocks/>
                </p:cNvGrpSpPr>
                <p:nvPr/>
              </p:nvGrpSpPr>
              <p:grpSpPr bwMode="auto">
                <a:xfrm>
                  <a:off x="2786050" y="2857496"/>
                  <a:ext cx="142876" cy="3143272"/>
                  <a:chOff x="2714612" y="2857496"/>
                  <a:chExt cx="142876" cy="3143272"/>
                </a:xfrm>
              </p:grpSpPr>
              <p:sp>
                <p:nvSpPr>
                  <p:cNvPr id="27" name="Rettangolo 26">
                    <a:extLst>
                      <a:ext uri="{FF2B5EF4-FFF2-40B4-BE49-F238E27FC236}">
                        <a16:creationId xmlns:a16="http://schemas.microsoft.com/office/drawing/2014/main" id="{872C4073-3B4C-9741-98C4-F6C369D3DD7E}"/>
                      </a:ext>
                    </a:extLst>
                  </p:cNvPr>
                  <p:cNvSpPr/>
                  <p:nvPr/>
                </p:nvSpPr>
                <p:spPr>
                  <a:xfrm>
                    <a:off x="2716297" y="2856796"/>
                    <a:ext cx="141920" cy="3143798"/>
                  </a:xfrm>
                  <a:prstGeom prst="rect">
                    <a:avLst/>
                  </a:prstGeom>
                  <a:solidFill>
                    <a:schemeClr val="accent5">
                      <a:lumMod val="60000"/>
                      <a:lumOff val="4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sp>
                <p:nvSpPr>
                  <p:cNvPr id="28" name="Rettangolo 27">
                    <a:extLst>
                      <a:ext uri="{FF2B5EF4-FFF2-40B4-BE49-F238E27FC236}">
                        <a16:creationId xmlns:a16="http://schemas.microsoft.com/office/drawing/2014/main" id="{95CA18E7-3B33-F84D-92EE-303086118A1A}"/>
                      </a:ext>
                    </a:extLst>
                  </p:cNvPr>
                  <p:cNvSpPr/>
                  <p:nvPr/>
                </p:nvSpPr>
                <p:spPr>
                  <a:xfrm>
                    <a:off x="2716297" y="3713709"/>
                    <a:ext cx="141920" cy="1571900"/>
                  </a:xfrm>
                  <a:prstGeom prst="rect">
                    <a:avLst/>
                  </a:prstGeom>
                  <a:solidFill>
                    <a:schemeClr val="accent5">
                      <a:lumMod val="60000"/>
                      <a:lumOff val="40000"/>
                    </a:schemeClr>
                  </a:solid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latin typeface="Georgia" panose="02040502050405020303" pitchFamily="18" charset="0"/>
                    </a:endParaRPr>
                  </a:p>
                </p:txBody>
              </p:sp>
            </p:grpSp>
            <p:cxnSp>
              <p:nvCxnSpPr>
                <p:cNvPr id="21" name="Connettore 2 20">
                  <a:extLst>
                    <a:ext uri="{FF2B5EF4-FFF2-40B4-BE49-F238E27FC236}">
                      <a16:creationId xmlns:a16="http://schemas.microsoft.com/office/drawing/2014/main" id="{B06B0961-AE3A-354D-ADD3-0AAF04CCECEF}"/>
                    </a:ext>
                  </a:extLst>
                </p:cNvPr>
                <p:cNvCxnSpPr/>
                <p:nvPr/>
              </p:nvCxnSpPr>
              <p:spPr>
                <a:xfrm rot="5400000">
                  <a:off x="2463713" y="4321582"/>
                  <a:ext cx="787288" cy="0"/>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22" name="Gruppo 46">
                  <a:extLst>
                    <a:ext uri="{FF2B5EF4-FFF2-40B4-BE49-F238E27FC236}">
                      <a16:creationId xmlns:a16="http://schemas.microsoft.com/office/drawing/2014/main" id="{2436E3DA-1E95-7F47-8E80-6DC091BBFBBA}"/>
                    </a:ext>
                  </a:extLst>
                </p:cNvPr>
                <p:cNvGrpSpPr>
                  <a:grpSpLocks/>
                </p:cNvGrpSpPr>
                <p:nvPr/>
              </p:nvGrpSpPr>
              <p:grpSpPr bwMode="auto">
                <a:xfrm>
                  <a:off x="2573324" y="4000504"/>
                  <a:ext cx="212726" cy="642942"/>
                  <a:chOff x="3500430" y="3714752"/>
                  <a:chExt cx="212726" cy="642942"/>
                </a:xfrm>
              </p:grpSpPr>
              <p:cxnSp>
                <p:nvCxnSpPr>
                  <p:cNvPr id="23" name="Connettore 2 22">
                    <a:extLst>
                      <a:ext uri="{FF2B5EF4-FFF2-40B4-BE49-F238E27FC236}">
                        <a16:creationId xmlns:a16="http://schemas.microsoft.com/office/drawing/2014/main" id="{2E2559B5-BDC3-8149-991D-343DACE264F4}"/>
                      </a:ext>
                    </a:extLst>
                  </p:cNvPr>
                  <p:cNvCxnSpPr/>
                  <p:nvPr/>
                </p:nvCxnSpPr>
                <p:spPr>
                  <a:xfrm>
                    <a:off x="3500626" y="3714487"/>
                    <a:ext cx="214215" cy="2677"/>
                  </a:xfrm>
                  <a:prstGeom prst="straightConnector1">
                    <a:avLst/>
                  </a:prstGeom>
                  <a:ln w="15875">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82A8AE98-08F3-E540-990C-A437AA66FE1F}"/>
                      </a:ext>
                    </a:extLst>
                  </p:cNvPr>
                  <p:cNvCxnSpPr/>
                  <p:nvPr/>
                </p:nvCxnSpPr>
                <p:spPr>
                  <a:xfrm>
                    <a:off x="3500626" y="3926036"/>
                    <a:ext cx="214215" cy="2679"/>
                  </a:xfrm>
                  <a:prstGeom prst="straightConnector1">
                    <a:avLst/>
                  </a:prstGeom>
                  <a:ln w="15875">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F5A182BC-5FD3-084E-8029-F7C106AC8A65}"/>
                      </a:ext>
                    </a:extLst>
                  </p:cNvPr>
                  <p:cNvCxnSpPr/>
                  <p:nvPr/>
                </p:nvCxnSpPr>
                <p:spPr>
                  <a:xfrm>
                    <a:off x="3500626" y="4140264"/>
                    <a:ext cx="214215" cy="2679"/>
                  </a:xfrm>
                  <a:prstGeom prst="straightConnector1">
                    <a:avLst/>
                  </a:prstGeom>
                  <a:ln w="15875">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B41AE026-8F20-0E4D-A299-C628E94899D5}"/>
                      </a:ext>
                    </a:extLst>
                  </p:cNvPr>
                  <p:cNvCxnSpPr/>
                  <p:nvPr/>
                </p:nvCxnSpPr>
                <p:spPr>
                  <a:xfrm>
                    <a:off x="3500626" y="4354492"/>
                    <a:ext cx="214215" cy="2679"/>
                  </a:xfrm>
                  <a:prstGeom prst="straightConnector1">
                    <a:avLst/>
                  </a:prstGeom>
                  <a:ln w="15875">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grpSp>
          </p:grpSp>
          <p:cxnSp>
            <p:nvCxnSpPr>
              <p:cNvPr id="19" name="Connettore 2 18">
                <a:extLst>
                  <a:ext uri="{FF2B5EF4-FFF2-40B4-BE49-F238E27FC236}">
                    <a16:creationId xmlns:a16="http://schemas.microsoft.com/office/drawing/2014/main" id="{97AC79CC-2F3B-B043-A619-D9612CBEA298}"/>
                  </a:ext>
                </a:extLst>
              </p:cNvPr>
              <p:cNvCxnSpPr/>
              <p:nvPr/>
            </p:nvCxnSpPr>
            <p:spPr>
              <a:xfrm rot="5400000">
                <a:off x="2002789" y="5963103"/>
                <a:ext cx="784611" cy="2679"/>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10" name="CasellaDiTesto 146">
              <a:extLst>
                <a:ext uri="{FF2B5EF4-FFF2-40B4-BE49-F238E27FC236}">
                  <a16:creationId xmlns:a16="http://schemas.microsoft.com/office/drawing/2014/main" id="{5A0063EB-A1F4-FF4F-BFA0-D80614EFC242}"/>
                </a:ext>
              </a:extLst>
            </p:cNvPr>
            <p:cNvSpPr txBox="1">
              <a:spLocks noChangeArrowheads="1"/>
            </p:cNvSpPr>
            <p:nvPr/>
          </p:nvSpPr>
          <p:spPr bwMode="auto">
            <a:xfrm>
              <a:off x="571472" y="5072074"/>
              <a:ext cx="15716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a:latin typeface="Georgia" panose="02040502050405020303" pitchFamily="18" charset="0"/>
                </a:rPr>
                <a:t>Essicazione per osmosi</a:t>
              </a:r>
            </a:p>
          </p:txBody>
        </p:sp>
      </p:grpSp>
    </p:spTree>
    <p:extLst>
      <p:ext uri="{BB962C8B-B14F-4D97-AF65-F5344CB8AC3E}">
        <p14:creationId xmlns:p14="http://schemas.microsoft.com/office/powerpoint/2010/main" val="1577694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CasellaDiTesto 3">
            <a:extLst>
              <a:ext uri="{FF2B5EF4-FFF2-40B4-BE49-F238E27FC236}">
                <a16:creationId xmlns:a16="http://schemas.microsoft.com/office/drawing/2014/main" id="{ACED5F61-5A22-4498-BD73-0461F8D3CE2C}"/>
              </a:ext>
            </a:extLst>
          </p:cNvPr>
          <p:cNvSpPr txBox="1">
            <a:spLocks noChangeArrowheads="1"/>
          </p:cNvSpPr>
          <p:nvPr/>
        </p:nvSpPr>
        <p:spPr bwMode="auto">
          <a:xfrm>
            <a:off x="2195847" y="181602"/>
            <a:ext cx="8145887" cy="586209"/>
          </a:xfrm>
          <a:prstGeom prst="rect">
            <a:avLst/>
          </a:prstGeom>
          <a:solidFill>
            <a:schemeClr val="accent1"/>
          </a:solidFill>
        </p:spPr>
        <p:txBody>
          <a:bodyPr vert="horz" lIns="91440" tIns="45720" rIns="91440" bIns="45720" rtlCol="0" anchor="ctr">
            <a:noAutofit/>
          </a:bodyPr>
          <a:lstStyle>
            <a:lvl1pPr>
              <a:lnSpc>
                <a:spcPct val="90000"/>
              </a:lnSpc>
              <a:spcBef>
                <a:spcPct val="0"/>
              </a:spcBef>
              <a:buNone/>
              <a:defRPr sz="2400" b="1">
                <a:latin typeface="Georgia" panose="02040502050405020303" pitchFamily="18" charset="0"/>
                <a:ea typeface="+mj-ea"/>
                <a:cs typeface="+mj-cs"/>
              </a:defRPr>
            </a:lvl1pPr>
          </a:lstStyle>
          <a:p>
            <a:pPr algn="ctr"/>
            <a:r>
              <a:rPr lang="it-IT" altLang="it-IT" dirty="0"/>
              <a:t>Il problema dell’umidità dell’aria</a:t>
            </a:r>
          </a:p>
        </p:txBody>
      </p:sp>
      <p:sp>
        <p:nvSpPr>
          <p:cNvPr id="25605" name="CasellaDiTesto 4">
            <a:extLst>
              <a:ext uri="{FF2B5EF4-FFF2-40B4-BE49-F238E27FC236}">
                <a16:creationId xmlns:a16="http://schemas.microsoft.com/office/drawing/2014/main" id="{77C0CC7B-076C-4E8B-914F-A86AF0249BD0}"/>
              </a:ext>
            </a:extLst>
          </p:cNvPr>
          <p:cNvSpPr txBox="1">
            <a:spLocks noChangeArrowheads="1"/>
          </p:cNvSpPr>
          <p:nvPr/>
        </p:nvSpPr>
        <p:spPr bwMode="auto">
          <a:xfrm>
            <a:off x="1283073" y="3000712"/>
            <a:ext cx="578742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Char char="•"/>
            </a:pPr>
            <a:r>
              <a:rPr lang="it-IT" altLang="it-IT" dirty="0">
                <a:latin typeface="Georgia" panose="02040502050405020303" pitchFamily="18" charset="0"/>
              </a:rPr>
              <a:t> il campione d’aria, prima di entrare in camera di misura viene miscelato, in proporzione nota e costante, con aria secca e pulita</a:t>
            </a:r>
          </a:p>
          <a:p>
            <a:pPr algn="just">
              <a:buFont typeface="Arial" panose="020B0604020202020204" pitchFamily="34" charset="0"/>
              <a:buChar char="•"/>
            </a:pPr>
            <a:endParaRPr lang="it-IT" altLang="it-IT" dirty="0">
              <a:latin typeface="Georgia" panose="02040502050405020303" pitchFamily="18" charset="0"/>
            </a:endParaRPr>
          </a:p>
          <a:p>
            <a:pPr algn="just">
              <a:buFont typeface="Arial" panose="020B0604020202020204" pitchFamily="34" charset="0"/>
              <a:buChar char="•"/>
            </a:pPr>
            <a:endParaRPr lang="it-IT" altLang="it-IT" dirty="0">
              <a:latin typeface="Georgia" panose="02040502050405020303" pitchFamily="18" charset="0"/>
            </a:endParaRPr>
          </a:p>
          <a:p>
            <a:pPr algn="just">
              <a:buFont typeface="Arial" panose="020B0604020202020204" pitchFamily="34" charset="0"/>
              <a:buChar char="•"/>
            </a:pPr>
            <a:endParaRPr lang="it-IT" altLang="it-IT" dirty="0">
              <a:latin typeface="Georgia" panose="02040502050405020303" pitchFamily="18" charset="0"/>
            </a:endParaRPr>
          </a:p>
          <a:p>
            <a:pPr algn="just">
              <a:buFont typeface="Arial" panose="020B0604020202020204" pitchFamily="34" charset="0"/>
              <a:buChar char="•"/>
            </a:pPr>
            <a:r>
              <a:rPr lang="it-IT" altLang="it-IT" dirty="0">
                <a:latin typeface="Georgia" panose="02040502050405020303" pitchFamily="18" charset="0"/>
              </a:rPr>
              <a:t> il campione d’aria, prima di entrare in camera di misura, viene riscaldato</a:t>
            </a:r>
          </a:p>
        </p:txBody>
      </p:sp>
      <p:pic>
        <p:nvPicPr>
          <p:cNvPr id="3074" name="Picture 2" descr="Condensation nuclei and cloud droplet formation">
            <a:extLst>
              <a:ext uri="{FF2B5EF4-FFF2-40B4-BE49-F238E27FC236}">
                <a16:creationId xmlns:a16="http://schemas.microsoft.com/office/drawing/2014/main" id="{E0C814CB-14E2-064C-959E-C7A62DCBF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788" y="938562"/>
            <a:ext cx="1756423" cy="1873518"/>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piè di pagina 1">
            <a:extLst>
              <a:ext uri="{FF2B5EF4-FFF2-40B4-BE49-F238E27FC236}">
                <a16:creationId xmlns:a16="http://schemas.microsoft.com/office/drawing/2014/main" id="{3FA9C928-CA0D-6C4B-926B-B6BD0022265B}"/>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
        <p:nvSpPr>
          <p:cNvPr id="9" name="CasellaDiTesto 147">
            <a:extLst>
              <a:ext uri="{FF2B5EF4-FFF2-40B4-BE49-F238E27FC236}">
                <a16:creationId xmlns:a16="http://schemas.microsoft.com/office/drawing/2014/main" id="{39AFA04F-13BD-7D48-AE78-161108302334}"/>
              </a:ext>
            </a:extLst>
          </p:cNvPr>
          <p:cNvSpPr txBox="1">
            <a:spLocks noChangeArrowheads="1"/>
          </p:cNvSpPr>
          <p:nvPr/>
        </p:nvSpPr>
        <p:spPr bwMode="auto">
          <a:xfrm>
            <a:off x="9482674" y="2538982"/>
            <a:ext cx="2143125" cy="92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dirty="0">
                <a:latin typeface="Georgia" panose="02040502050405020303" pitchFamily="18" charset="0"/>
              </a:rPr>
              <a:t>Essicazione per miscelazione con aria secca e pulita</a:t>
            </a:r>
          </a:p>
        </p:txBody>
      </p:sp>
      <p:pic>
        <p:nvPicPr>
          <p:cNvPr id="3" name="Immagine 2">
            <a:extLst>
              <a:ext uri="{FF2B5EF4-FFF2-40B4-BE49-F238E27FC236}">
                <a16:creationId xmlns:a16="http://schemas.microsoft.com/office/drawing/2014/main" id="{E2887A33-DA8B-6249-B4AA-842DF35CC449}"/>
              </a:ext>
            </a:extLst>
          </p:cNvPr>
          <p:cNvPicPr>
            <a:picLocks noChangeAspect="1"/>
          </p:cNvPicPr>
          <p:nvPr/>
        </p:nvPicPr>
        <p:blipFill>
          <a:blip r:embed="rId4"/>
          <a:stretch>
            <a:fillRect/>
          </a:stretch>
        </p:blipFill>
        <p:spPr>
          <a:xfrm>
            <a:off x="7975566" y="2001681"/>
            <a:ext cx="936951" cy="1733729"/>
          </a:xfrm>
          <a:prstGeom prst="rect">
            <a:avLst/>
          </a:prstGeom>
        </p:spPr>
      </p:pic>
      <p:sp>
        <p:nvSpPr>
          <p:cNvPr id="75" name="CasellaDiTesto 148">
            <a:extLst>
              <a:ext uri="{FF2B5EF4-FFF2-40B4-BE49-F238E27FC236}">
                <a16:creationId xmlns:a16="http://schemas.microsoft.com/office/drawing/2014/main" id="{3246321D-F6FA-A54B-A1BD-0775DFE942B7}"/>
              </a:ext>
            </a:extLst>
          </p:cNvPr>
          <p:cNvSpPr txBox="1">
            <a:spLocks noChangeArrowheads="1"/>
          </p:cNvSpPr>
          <p:nvPr/>
        </p:nvSpPr>
        <p:spPr bwMode="auto">
          <a:xfrm>
            <a:off x="9596198" y="4910467"/>
            <a:ext cx="2143125" cy="64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dirty="0">
                <a:latin typeface="Georgia" panose="02040502050405020303" pitchFamily="18" charset="0"/>
              </a:rPr>
              <a:t>Essicazione per riscaldamento</a:t>
            </a:r>
          </a:p>
        </p:txBody>
      </p:sp>
      <p:pic>
        <p:nvPicPr>
          <p:cNvPr id="5" name="Immagine 4">
            <a:extLst>
              <a:ext uri="{FF2B5EF4-FFF2-40B4-BE49-F238E27FC236}">
                <a16:creationId xmlns:a16="http://schemas.microsoft.com/office/drawing/2014/main" id="{4DCD74A4-F9E0-444B-B1EA-5AF0D0837353}"/>
              </a:ext>
            </a:extLst>
          </p:cNvPr>
          <p:cNvPicPr>
            <a:picLocks noChangeAspect="1"/>
          </p:cNvPicPr>
          <p:nvPr/>
        </p:nvPicPr>
        <p:blipFill>
          <a:blip r:embed="rId5"/>
          <a:stretch>
            <a:fillRect/>
          </a:stretch>
        </p:blipFill>
        <p:spPr>
          <a:xfrm>
            <a:off x="8444041" y="4276800"/>
            <a:ext cx="1029865" cy="1733729"/>
          </a:xfrm>
          <a:prstGeom prst="rect">
            <a:avLst/>
          </a:prstGeom>
        </p:spPr>
      </p:pic>
    </p:spTree>
    <p:extLst>
      <p:ext uri="{BB962C8B-B14F-4D97-AF65-F5344CB8AC3E}">
        <p14:creationId xmlns:p14="http://schemas.microsoft.com/office/powerpoint/2010/main" val="3887852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538988" y="201008"/>
            <a:ext cx="9114024" cy="604007"/>
          </a:xfrm>
          <a:solidFill>
            <a:schemeClr val="accent1"/>
          </a:solidFill>
        </p:spPr>
        <p:txBody>
          <a:bodyPr>
            <a:noAutofit/>
          </a:bodyPr>
          <a:lstStyle/>
          <a:p>
            <a:r>
              <a:rPr lang="it-IT" altLang="en-US" sz="2400" b="1" dirty="0">
                <a:latin typeface="Georgia" panose="02040502050405020303" pitchFamily="18" charset="0"/>
              </a:rPr>
              <a:t>Tecniche offline. Primo passo </a:t>
            </a:r>
            <a:r>
              <a:rPr lang="it-IT" altLang="en-US" sz="2400" b="1" dirty="0">
                <a:latin typeface="Georgia" panose="02040502050405020303" pitchFamily="18" charset="0"/>
                <a:sym typeface="Wingdings" panose="05000000000000000000" pitchFamily="2" charset="2"/>
              </a:rPr>
              <a:t> Procurarsi un </a:t>
            </a:r>
            <a:r>
              <a:rPr lang="it-IT" altLang="en-US" sz="2400" b="1" dirty="0">
                <a:latin typeface="Georgia" panose="02040502050405020303" pitchFamily="18" charset="0"/>
              </a:rPr>
              <a:t>campione</a:t>
            </a:r>
          </a:p>
        </p:txBody>
      </p:sp>
      <p:grpSp>
        <p:nvGrpSpPr>
          <p:cNvPr id="181269" name="Group 21"/>
          <p:cNvGrpSpPr>
            <a:grpSpLocks/>
          </p:cNvGrpSpPr>
          <p:nvPr/>
        </p:nvGrpSpPr>
        <p:grpSpPr bwMode="auto">
          <a:xfrm>
            <a:off x="656727" y="1385926"/>
            <a:ext cx="8382000" cy="1941513"/>
            <a:chOff x="192" y="3024"/>
            <a:chExt cx="5280" cy="1223"/>
          </a:xfrm>
        </p:grpSpPr>
        <p:sp>
          <p:nvSpPr>
            <p:cNvPr id="181252" name="Rectangle 4"/>
            <p:cNvSpPr>
              <a:spLocks noChangeArrowheads="1"/>
            </p:cNvSpPr>
            <p:nvPr/>
          </p:nvSpPr>
          <p:spPr bwMode="auto">
            <a:xfrm>
              <a:off x="3792" y="3120"/>
              <a:ext cx="720" cy="720"/>
            </a:xfrm>
            <a:prstGeom prst="rect">
              <a:avLst/>
            </a:prstGeom>
            <a:gradFill rotWithShape="0">
              <a:gsLst>
                <a:gs pos="0">
                  <a:srgbClr val="CCFFFF"/>
                </a:gs>
                <a:gs pos="50000">
                  <a:srgbClr val="CCFFFF">
                    <a:gamma/>
                    <a:shade val="46275"/>
                    <a:invGamma/>
                  </a:srgbClr>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181253" name="Line 5"/>
            <p:cNvSpPr>
              <a:spLocks noChangeShapeType="1"/>
            </p:cNvSpPr>
            <p:nvPr/>
          </p:nvSpPr>
          <p:spPr bwMode="auto">
            <a:xfrm>
              <a:off x="480" y="3024"/>
              <a:ext cx="72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54" name="Line 6"/>
            <p:cNvSpPr>
              <a:spLocks noChangeShapeType="1"/>
            </p:cNvSpPr>
            <p:nvPr/>
          </p:nvSpPr>
          <p:spPr bwMode="auto">
            <a:xfrm rot="19859019">
              <a:off x="528" y="3396"/>
              <a:ext cx="684" cy="1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55" name="Line 7"/>
            <p:cNvSpPr>
              <a:spLocks noChangeShapeType="1"/>
            </p:cNvSpPr>
            <p:nvPr/>
          </p:nvSpPr>
          <p:spPr bwMode="auto">
            <a:xfrm>
              <a:off x="1200" y="3312"/>
              <a:ext cx="12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56" name="Line 8"/>
            <p:cNvSpPr>
              <a:spLocks noChangeShapeType="1"/>
            </p:cNvSpPr>
            <p:nvPr/>
          </p:nvSpPr>
          <p:spPr bwMode="auto">
            <a:xfrm>
              <a:off x="1200" y="3408"/>
              <a:ext cx="12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57" name="Rectangle 9"/>
            <p:cNvSpPr>
              <a:spLocks noChangeArrowheads="1"/>
            </p:cNvSpPr>
            <p:nvPr/>
          </p:nvSpPr>
          <p:spPr bwMode="auto">
            <a:xfrm>
              <a:off x="2496" y="3168"/>
              <a:ext cx="288" cy="384"/>
            </a:xfrm>
            <a:prstGeom prst="rect">
              <a:avLst/>
            </a:prstGeom>
            <a:gradFill rotWithShape="0">
              <a:gsLst>
                <a:gs pos="0">
                  <a:schemeClr val="hlink">
                    <a:gamma/>
                    <a:shade val="46275"/>
                    <a:invGamma/>
                  </a:schemeClr>
                </a:gs>
                <a:gs pos="100000">
                  <a:schemeClr val="hlink"/>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181258" name="Line 10"/>
            <p:cNvSpPr>
              <a:spLocks noChangeShapeType="1"/>
            </p:cNvSpPr>
            <p:nvPr/>
          </p:nvSpPr>
          <p:spPr bwMode="auto">
            <a:xfrm>
              <a:off x="2784" y="3312"/>
              <a:ext cx="10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59" name="Line 11"/>
            <p:cNvSpPr>
              <a:spLocks noChangeShapeType="1"/>
            </p:cNvSpPr>
            <p:nvPr/>
          </p:nvSpPr>
          <p:spPr bwMode="auto">
            <a:xfrm>
              <a:off x="2784" y="3408"/>
              <a:ext cx="10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60" name="AutoShape 12"/>
            <p:cNvSpPr>
              <a:spLocks noChangeArrowheads="1"/>
            </p:cNvSpPr>
            <p:nvPr/>
          </p:nvSpPr>
          <p:spPr bwMode="auto">
            <a:xfrm>
              <a:off x="3936" y="3264"/>
              <a:ext cx="384" cy="384"/>
            </a:xfrm>
            <a:prstGeom prst="flowChartSummingJunction">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181261" name="Line 13"/>
            <p:cNvSpPr>
              <a:spLocks noChangeShapeType="1"/>
            </p:cNvSpPr>
            <p:nvPr/>
          </p:nvSpPr>
          <p:spPr bwMode="auto">
            <a:xfrm>
              <a:off x="4512" y="3312"/>
              <a:ext cx="576"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62" name="Line 14"/>
            <p:cNvSpPr>
              <a:spLocks noChangeShapeType="1"/>
            </p:cNvSpPr>
            <p:nvPr/>
          </p:nvSpPr>
          <p:spPr bwMode="auto">
            <a:xfrm>
              <a:off x="4512" y="3456"/>
              <a:ext cx="576"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63" name="Line 15"/>
            <p:cNvSpPr>
              <a:spLocks noChangeShapeType="1"/>
            </p:cNvSpPr>
            <p:nvPr/>
          </p:nvSpPr>
          <p:spPr bwMode="auto">
            <a:xfrm>
              <a:off x="4752" y="3360"/>
              <a:ext cx="720" cy="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64" name="Line 16"/>
            <p:cNvSpPr>
              <a:spLocks noChangeShapeType="1"/>
            </p:cNvSpPr>
            <p:nvPr/>
          </p:nvSpPr>
          <p:spPr bwMode="auto">
            <a:xfrm>
              <a:off x="192" y="3312"/>
              <a:ext cx="57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atin typeface="Georgia" panose="02040502050405020303" pitchFamily="18" charset="0"/>
              </a:endParaRPr>
            </a:p>
          </p:txBody>
        </p:sp>
        <p:sp>
          <p:nvSpPr>
            <p:cNvPr id="181265" name="Text Box 17"/>
            <p:cNvSpPr txBox="1">
              <a:spLocks noChangeArrowheads="1"/>
            </p:cNvSpPr>
            <p:nvPr/>
          </p:nvSpPr>
          <p:spPr bwMode="auto">
            <a:xfrm>
              <a:off x="2352" y="3561"/>
              <a:ext cx="1440" cy="23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it-IT" altLang="en-US" b="1" dirty="0">
                  <a:latin typeface="Georgia" panose="02040502050405020303" pitchFamily="18" charset="0"/>
                </a:rPr>
                <a:t>Filtro</a:t>
              </a:r>
            </a:p>
          </p:txBody>
        </p:sp>
        <p:sp>
          <p:nvSpPr>
            <p:cNvPr id="181266" name="Text Box 18"/>
            <p:cNvSpPr txBox="1">
              <a:spLocks noChangeArrowheads="1"/>
            </p:cNvSpPr>
            <p:nvPr/>
          </p:nvSpPr>
          <p:spPr bwMode="auto">
            <a:xfrm>
              <a:off x="3360" y="3840"/>
              <a:ext cx="1584" cy="40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it-IT" altLang="en-US" b="1" dirty="0">
                  <a:latin typeface="Georgia" panose="02040502050405020303" pitchFamily="18" charset="0"/>
                </a:rPr>
                <a:t>Pompa, controllo del flusso</a:t>
              </a:r>
            </a:p>
          </p:txBody>
        </p:sp>
      </p:grpSp>
      <p:pic>
        <p:nvPicPr>
          <p:cNvPr id="181267" name="Picture 19" descr="Filtri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146" r="12855"/>
          <a:stretch/>
        </p:blipFill>
        <p:spPr bwMode="auto">
          <a:xfrm rot="16200000">
            <a:off x="9525075" y="2328081"/>
            <a:ext cx="1073426"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8" name="Picture 20" descr="partisols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5506" y="2905164"/>
            <a:ext cx="2059560" cy="31359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1271" name="Text Box 23"/>
          <p:cNvSpPr txBox="1">
            <a:spLocks noChangeArrowheads="1"/>
          </p:cNvSpPr>
          <p:nvPr/>
        </p:nvSpPr>
        <p:spPr bwMode="auto">
          <a:xfrm>
            <a:off x="3914484" y="4024908"/>
            <a:ext cx="30713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dirty="0">
                <a:latin typeface="Georgia" panose="02040502050405020303" pitchFamily="18" charset="0"/>
              </a:rPr>
              <a:t>Possiamo campionare il PM10, il PM2,5 o il PM1 utilizzando delle apposite «teste di taglio»</a:t>
            </a:r>
          </a:p>
        </p:txBody>
      </p:sp>
      <p:cxnSp>
        <p:nvCxnSpPr>
          <p:cNvPr id="3" name="Connettore diritto 2">
            <a:extLst>
              <a:ext uri="{FF2B5EF4-FFF2-40B4-BE49-F238E27FC236}">
                <a16:creationId xmlns:a16="http://schemas.microsoft.com/office/drawing/2014/main" id="{E2FC6C52-5F58-4BFE-AD14-5D8EFC594CB5}"/>
              </a:ext>
            </a:extLst>
          </p:cNvPr>
          <p:cNvCxnSpPr/>
          <p:nvPr/>
        </p:nvCxnSpPr>
        <p:spPr>
          <a:xfrm>
            <a:off x="3073020" y="1614525"/>
            <a:ext cx="328815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81956F01-A273-4BC1-87FD-57EF453994C7}"/>
              </a:ext>
            </a:extLst>
          </p:cNvPr>
          <p:cNvCxnSpPr/>
          <p:nvPr/>
        </p:nvCxnSpPr>
        <p:spPr>
          <a:xfrm>
            <a:off x="3073020" y="2228985"/>
            <a:ext cx="328815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reccia a destra 3">
            <a:extLst>
              <a:ext uri="{FF2B5EF4-FFF2-40B4-BE49-F238E27FC236}">
                <a16:creationId xmlns:a16="http://schemas.microsoft.com/office/drawing/2014/main" id="{A293B251-D4E0-4300-B7DA-A24A754604E7}"/>
              </a:ext>
            </a:extLst>
          </p:cNvPr>
          <p:cNvSpPr/>
          <p:nvPr/>
        </p:nvSpPr>
        <p:spPr>
          <a:xfrm>
            <a:off x="2583816" y="167660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piè di pagina 1">
            <a:extLst>
              <a:ext uri="{FF2B5EF4-FFF2-40B4-BE49-F238E27FC236}">
                <a16:creationId xmlns:a16="http://schemas.microsoft.com/office/drawing/2014/main" id="{F1A3C12D-A5E3-4655-A4AF-31B3BA884393}"/>
              </a:ext>
            </a:extLst>
          </p:cNvPr>
          <p:cNvSpPr>
            <a:spLocks noGrp="1"/>
          </p:cNvSpPr>
          <p:nvPr>
            <p:ph type="ftr" sz="quarter" idx="11"/>
          </p:nvPr>
        </p:nvSpPr>
        <p:spPr/>
        <p:txBody>
          <a:bodyPr/>
          <a:lstStyle/>
          <a:p>
            <a:r>
              <a:rPr lang="it-IT"/>
              <a:t>V. Vernocchi - D. Massabò. Seminario per progetto PCTO AirLab, Padova, 30 Novembre 2021</a:t>
            </a:r>
          </a:p>
        </p:txBody>
      </p:sp>
      <p:sp>
        <p:nvSpPr>
          <p:cNvPr id="26" name="Text Box 23">
            <a:extLst>
              <a:ext uri="{FF2B5EF4-FFF2-40B4-BE49-F238E27FC236}">
                <a16:creationId xmlns:a16="http://schemas.microsoft.com/office/drawing/2014/main" id="{01D758E3-4E40-CB4E-8B47-F660E7584EF1}"/>
              </a:ext>
            </a:extLst>
          </p:cNvPr>
          <p:cNvSpPr txBox="1">
            <a:spLocks noChangeArrowheads="1"/>
          </p:cNvSpPr>
          <p:nvPr/>
        </p:nvSpPr>
        <p:spPr bwMode="auto">
          <a:xfrm>
            <a:off x="8297754" y="1751005"/>
            <a:ext cx="37125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dirty="0">
                <a:latin typeface="Georgia" panose="02040502050405020303" pitchFamily="18" charset="0"/>
              </a:rPr>
              <a:t>A norma di legge, si raccoglie il PM per 24 ore, a flussi ben definiti (1,0 m</a:t>
            </a:r>
            <a:r>
              <a:rPr lang="it-IT" altLang="en-US" baseline="30000" dirty="0">
                <a:latin typeface="Georgia" panose="02040502050405020303" pitchFamily="18" charset="0"/>
              </a:rPr>
              <a:t>3</a:t>
            </a:r>
            <a:r>
              <a:rPr lang="it-IT" altLang="en-US" dirty="0">
                <a:latin typeface="Georgia" panose="02040502050405020303" pitchFamily="18" charset="0"/>
              </a:rPr>
              <a:t>/h oppure 2,3 m</a:t>
            </a:r>
            <a:r>
              <a:rPr lang="it-IT" altLang="en-US" baseline="30000" dirty="0">
                <a:latin typeface="Georgia" panose="02040502050405020303" pitchFamily="18" charset="0"/>
              </a:rPr>
              <a:t>3</a:t>
            </a:r>
            <a:r>
              <a:rPr lang="it-IT" altLang="en-US" dirty="0">
                <a:latin typeface="Georgia" panose="02040502050405020303" pitchFamily="18" charset="0"/>
              </a:rPr>
              <a:t>/h)</a:t>
            </a:r>
          </a:p>
        </p:txBody>
      </p:sp>
      <p:sp>
        <p:nvSpPr>
          <p:cNvPr id="27" name="Text Box 23">
            <a:extLst>
              <a:ext uri="{FF2B5EF4-FFF2-40B4-BE49-F238E27FC236}">
                <a16:creationId xmlns:a16="http://schemas.microsoft.com/office/drawing/2014/main" id="{590A7E95-00FE-2A40-B40E-66AE77E17A1F}"/>
              </a:ext>
            </a:extLst>
          </p:cNvPr>
          <p:cNvSpPr txBox="1">
            <a:spLocks noChangeArrowheads="1"/>
          </p:cNvSpPr>
          <p:nvPr/>
        </p:nvSpPr>
        <p:spPr bwMode="auto">
          <a:xfrm>
            <a:off x="7685811" y="4468033"/>
            <a:ext cx="424184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it-IT" altLang="en-US" dirty="0">
                <a:latin typeface="Georgia" panose="02040502050405020303" pitchFamily="18" charset="0"/>
              </a:rPr>
              <a:t>Per ottenere la concentrazione del PM, si pesa il filtro prima e dopo il campionamento; la massa ricavata si divide per il volume di aria campionata</a:t>
            </a:r>
          </a:p>
        </p:txBody>
      </p:sp>
      <p:pic>
        <p:nvPicPr>
          <p:cNvPr id="1026" name="Picture 2" descr="Microbilancia 11 g 0 000001 g 1 µg">
            <a:extLst>
              <a:ext uri="{FF2B5EF4-FFF2-40B4-BE49-F238E27FC236}">
                <a16:creationId xmlns:a16="http://schemas.microsoft.com/office/drawing/2014/main" id="{B4C8A808-446D-9C40-BAC5-11C79E9839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54" b="16708"/>
          <a:stretch/>
        </p:blipFill>
        <p:spPr bwMode="auto">
          <a:xfrm>
            <a:off x="9187113" y="5720254"/>
            <a:ext cx="1508448" cy="9579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23">
            <a:extLst>
              <a:ext uri="{FF2B5EF4-FFF2-40B4-BE49-F238E27FC236}">
                <a16:creationId xmlns:a16="http://schemas.microsoft.com/office/drawing/2014/main" id="{23197B08-880F-0348-9F99-F336E4F9B98E}"/>
              </a:ext>
            </a:extLst>
          </p:cNvPr>
          <p:cNvSpPr txBox="1">
            <a:spLocks noChangeArrowheads="1"/>
          </p:cNvSpPr>
          <p:nvPr/>
        </p:nvSpPr>
        <p:spPr bwMode="auto">
          <a:xfrm>
            <a:off x="1113927" y="873957"/>
            <a:ext cx="10132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dirty="0">
                <a:latin typeface="Georgia" panose="02040502050405020303" pitchFamily="18" charset="0"/>
              </a:rPr>
              <a:t>Sembra facile…ma è una fase cruciale. Il rischio è quello di avere degli artefatti di campionamento</a:t>
            </a:r>
          </a:p>
        </p:txBody>
      </p:sp>
    </p:spTree>
    <p:extLst>
      <p:ext uri="{BB962C8B-B14F-4D97-AF65-F5344CB8AC3E}">
        <p14:creationId xmlns:p14="http://schemas.microsoft.com/office/powerpoint/2010/main" val="4129857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46EB936-CBF8-4D5A-B97C-302CC447EF43}"/>
              </a:ext>
            </a:extLst>
          </p:cNvPr>
          <p:cNvSpPr>
            <a:spLocks noGrp="1" noChangeArrowheads="1"/>
          </p:cNvSpPr>
          <p:nvPr>
            <p:ph type="title"/>
          </p:nvPr>
        </p:nvSpPr>
        <p:spPr>
          <a:xfrm>
            <a:off x="2686600" y="181602"/>
            <a:ext cx="6624826" cy="576262"/>
          </a:xfrm>
          <a:solidFill>
            <a:schemeClr val="accent1"/>
          </a:solidFill>
        </p:spPr>
        <p:txBody>
          <a:bodyPr vert="horz" lIns="91440" tIns="45720" rIns="91440" bIns="45720" rtlCol="0" anchor="ctr">
            <a:noAutofit/>
          </a:bodyPr>
          <a:lstStyle/>
          <a:p>
            <a:pPr algn="ctr"/>
            <a:r>
              <a:rPr lang="en-US" altLang="it-IT" sz="2400" b="1" dirty="0" err="1">
                <a:latin typeface="Georgia" panose="02040502050405020303" pitchFamily="18" charset="0"/>
              </a:rPr>
              <a:t>Esistono</a:t>
            </a:r>
            <a:r>
              <a:rPr lang="en-US" altLang="it-IT" sz="2400" b="1" dirty="0">
                <a:latin typeface="Georgia" panose="02040502050405020303" pitchFamily="18" charset="0"/>
              </a:rPr>
              <a:t> </a:t>
            </a:r>
            <a:r>
              <a:rPr lang="en-US" altLang="it-IT" sz="2400" b="1" dirty="0" err="1">
                <a:latin typeface="Georgia" panose="02040502050405020303" pitchFamily="18" charset="0"/>
              </a:rPr>
              <a:t>diversi</a:t>
            </a:r>
            <a:r>
              <a:rPr lang="en-US" altLang="it-IT" sz="2400" b="1" dirty="0">
                <a:latin typeface="Georgia" panose="02040502050405020303" pitchFamily="18" charset="0"/>
              </a:rPr>
              <a:t> tipi di </a:t>
            </a:r>
            <a:r>
              <a:rPr lang="en-US" altLang="it-IT" sz="2400" b="1" dirty="0" err="1">
                <a:latin typeface="Georgia" panose="02040502050405020303" pitchFamily="18" charset="0"/>
              </a:rPr>
              <a:t>campionatori</a:t>
            </a:r>
            <a:endParaRPr lang="it-IT" altLang="it-IT" sz="2400" b="1" dirty="0">
              <a:latin typeface="Georgia" panose="02040502050405020303" pitchFamily="18" charset="0"/>
            </a:endParaRPr>
          </a:p>
        </p:txBody>
      </p:sp>
      <p:pic>
        <p:nvPicPr>
          <p:cNvPr id="6" name="Immagine 5">
            <a:extLst>
              <a:ext uri="{FF2B5EF4-FFF2-40B4-BE49-F238E27FC236}">
                <a16:creationId xmlns:a16="http://schemas.microsoft.com/office/drawing/2014/main" id="{624328A0-A177-45E7-84D2-BF4CF1A91678}"/>
              </a:ext>
            </a:extLst>
          </p:cNvPr>
          <p:cNvPicPr>
            <a:picLocks noChangeAspect="1"/>
          </p:cNvPicPr>
          <p:nvPr/>
        </p:nvPicPr>
        <p:blipFill rotWithShape="1">
          <a:blip r:embed="rId2"/>
          <a:srcRect l="5455" t="30604" r="5909" b="11754"/>
          <a:stretch/>
        </p:blipFill>
        <p:spPr>
          <a:xfrm>
            <a:off x="567429" y="907748"/>
            <a:ext cx="11057142" cy="5375473"/>
          </a:xfrm>
          <a:prstGeom prst="rect">
            <a:avLst/>
          </a:prstGeom>
        </p:spPr>
      </p:pic>
      <p:sp>
        <p:nvSpPr>
          <p:cNvPr id="10" name="Segnaposto piè di pagina 1">
            <a:extLst>
              <a:ext uri="{FF2B5EF4-FFF2-40B4-BE49-F238E27FC236}">
                <a16:creationId xmlns:a16="http://schemas.microsoft.com/office/drawing/2014/main" id="{925F7357-EF10-6345-83BA-BDAE0CAE5125}"/>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1224439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46EB936-CBF8-4D5A-B97C-302CC447EF43}"/>
              </a:ext>
            </a:extLst>
          </p:cNvPr>
          <p:cNvSpPr>
            <a:spLocks noGrp="1" noChangeArrowheads="1"/>
          </p:cNvSpPr>
          <p:nvPr>
            <p:ph type="title"/>
          </p:nvPr>
        </p:nvSpPr>
        <p:spPr>
          <a:xfrm>
            <a:off x="1198375" y="189966"/>
            <a:ext cx="9223828" cy="576262"/>
          </a:xfrm>
          <a:solidFill>
            <a:schemeClr val="accent1"/>
          </a:solidFill>
        </p:spPr>
        <p:txBody>
          <a:bodyPr vert="horz" lIns="91440" tIns="45720" rIns="91440" bIns="45720" rtlCol="0" anchor="ctr">
            <a:noAutofit/>
          </a:bodyPr>
          <a:lstStyle/>
          <a:p>
            <a:r>
              <a:rPr lang="en-US" altLang="it-IT" sz="2400" b="1" dirty="0">
                <a:latin typeface="Georgia" panose="02040502050405020303" pitchFamily="18" charset="0"/>
              </a:rPr>
              <a:t>Che </a:t>
            </a:r>
            <a:r>
              <a:rPr lang="en-US" altLang="it-IT" sz="2400" b="1" dirty="0" err="1">
                <a:latin typeface="Georgia" panose="02040502050405020303" pitchFamily="18" charset="0"/>
              </a:rPr>
              <a:t>tecniche</a:t>
            </a:r>
            <a:r>
              <a:rPr lang="en-US" altLang="it-IT" sz="2400" b="1" dirty="0">
                <a:latin typeface="Georgia" panose="02040502050405020303" pitchFamily="18" charset="0"/>
              </a:rPr>
              <a:t> </a:t>
            </a:r>
            <a:r>
              <a:rPr lang="en-US" altLang="it-IT" sz="2400" b="1" dirty="0" err="1">
                <a:latin typeface="Georgia" panose="02040502050405020303" pitchFamily="18" charset="0"/>
              </a:rPr>
              <a:t>usiamo</a:t>
            </a:r>
            <a:r>
              <a:rPr lang="en-US" altLang="it-IT" sz="2400" b="1" dirty="0">
                <a:latin typeface="Georgia" panose="02040502050405020303" pitchFamily="18" charset="0"/>
              </a:rPr>
              <a:t> per </a:t>
            </a:r>
            <a:r>
              <a:rPr lang="en-US" altLang="it-IT" sz="2400" b="1" dirty="0" err="1">
                <a:latin typeface="Georgia" panose="02040502050405020303" pitchFamily="18" charset="0"/>
              </a:rPr>
              <a:t>determinare</a:t>
            </a:r>
            <a:r>
              <a:rPr lang="en-US" altLang="it-IT" sz="2400" b="1" dirty="0">
                <a:latin typeface="Georgia" panose="02040502050405020303" pitchFamily="18" charset="0"/>
              </a:rPr>
              <a:t> la </a:t>
            </a:r>
            <a:r>
              <a:rPr lang="en-US" altLang="it-IT" sz="2400" b="1" dirty="0" err="1">
                <a:latin typeface="Georgia" panose="02040502050405020303" pitchFamily="18" charset="0"/>
              </a:rPr>
              <a:t>composizione</a:t>
            </a:r>
            <a:r>
              <a:rPr lang="en-US" altLang="it-IT" sz="2400" b="1" dirty="0">
                <a:latin typeface="Georgia" panose="02040502050405020303" pitchFamily="18" charset="0"/>
              </a:rPr>
              <a:t>?</a:t>
            </a:r>
            <a:endParaRPr lang="it-IT" altLang="it-IT" sz="2400" b="1" dirty="0">
              <a:latin typeface="Georgia" panose="02040502050405020303" pitchFamily="18" charset="0"/>
            </a:endParaRPr>
          </a:p>
        </p:txBody>
      </p:sp>
      <p:sp>
        <p:nvSpPr>
          <p:cNvPr id="24579" name="Rectangle 3">
            <a:extLst>
              <a:ext uri="{FF2B5EF4-FFF2-40B4-BE49-F238E27FC236}">
                <a16:creationId xmlns:a16="http://schemas.microsoft.com/office/drawing/2014/main" id="{44348D85-CA02-48D9-8B43-6119DD3ED0F0}"/>
              </a:ext>
            </a:extLst>
          </p:cNvPr>
          <p:cNvSpPr>
            <a:spLocks noGrp="1" noChangeArrowheads="1"/>
          </p:cNvSpPr>
          <p:nvPr>
            <p:ph type="body" idx="1"/>
          </p:nvPr>
        </p:nvSpPr>
        <p:spPr>
          <a:xfrm>
            <a:off x="999469" y="1495317"/>
            <a:ext cx="10179393" cy="4525555"/>
          </a:xfrm>
        </p:spPr>
        <p:txBody>
          <a:bodyPr>
            <a:normAutofit fontScale="92500" lnSpcReduction="10000"/>
          </a:bodyPr>
          <a:lstStyle/>
          <a:p>
            <a:pPr marL="609600" indent="-609600">
              <a:lnSpc>
                <a:spcPct val="80000"/>
              </a:lnSpc>
              <a:buNone/>
            </a:pPr>
            <a:r>
              <a:rPr lang="it-IT" altLang="it-IT" sz="2400" dirty="0">
                <a:latin typeface="Georgia" panose="02040502050405020303" pitchFamily="18" charset="0"/>
              </a:rPr>
              <a:t>Ci servono tecniche di misura:</a:t>
            </a:r>
          </a:p>
          <a:p>
            <a:pPr marL="609600" indent="-609600">
              <a:lnSpc>
                <a:spcPct val="80000"/>
              </a:lnSpc>
              <a:buNone/>
            </a:pPr>
            <a:endParaRPr lang="it-IT" altLang="it-IT" sz="2400" dirty="0">
              <a:latin typeface="Georgia" panose="02040502050405020303" pitchFamily="18" charset="0"/>
            </a:endParaRPr>
          </a:p>
          <a:p>
            <a:pPr marL="609600" indent="-609600">
              <a:lnSpc>
                <a:spcPct val="80000"/>
              </a:lnSpc>
              <a:buFontTx/>
              <a:buAutoNum type="arabicPeriod"/>
            </a:pPr>
            <a:r>
              <a:rPr lang="it-IT" altLang="it-IT" sz="2400" dirty="0">
                <a:latin typeface="Georgia" panose="02040502050405020303" pitchFamily="18" charset="0"/>
              </a:rPr>
              <a:t>Molto sensibili (abbiamo concentrazioni molto basse, soprattutto per certe specie chimiche)</a:t>
            </a:r>
          </a:p>
          <a:p>
            <a:pPr marL="609600" indent="-609600">
              <a:lnSpc>
                <a:spcPct val="80000"/>
              </a:lnSpc>
              <a:buFontTx/>
              <a:buAutoNum type="arabicPeriod"/>
            </a:pPr>
            <a:endParaRPr lang="it-IT" altLang="it-IT" sz="2400" dirty="0">
              <a:latin typeface="Georgia" panose="02040502050405020303" pitchFamily="18" charset="0"/>
            </a:endParaRPr>
          </a:p>
          <a:p>
            <a:pPr marL="609600" indent="-609600">
              <a:lnSpc>
                <a:spcPct val="80000"/>
              </a:lnSpc>
              <a:buFontTx/>
              <a:buAutoNum type="arabicPeriod"/>
            </a:pPr>
            <a:r>
              <a:rPr lang="it-IT" altLang="it-IT" sz="2400" dirty="0">
                <a:latin typeface="Georgia" panose="02040502050405020303" pitchFamily="18" charset="0"/>
              </a:rPr>
              <a:t>Che possibilmente non necessitino di preparazione del campione</a:t>
            </a:r>
          </a:p>
          <a:p>
            <a:pPr marL="609600" indent="-609600">
              <a:lnSpc>
                <a:spcPct val="80000"/>
              </a:lnSpc>
              <a:buFontTx/>
              <a:buAutoNum type="arabicPeriod"/>
            </a:pPr>
            <a:endParaRPr lang="it-IT" altLang="it-IT" sz="2400" dirty="0">
              <a:latin typeface="Georgia" panose="02040502050405020303" pitchFamily="18" charset="0"/>
            </a:endParaRPr>
          </a:p>
          <a:p>
            <a:pPr marL="609600" indent="-609600">
              <a:lnSpc>
                <a:spcPct val="80000"/>
              </a:lnSpc>
              <a:buFontTx/>
              <a:buAutoNum type="arabicPeriod"/>
            </a:pPr>
            <a:r>
              <a:rPr lang="it-IT" altLang="it-IT" sz="2400" dirty="0">
                <a:latin typeface="Georgia" panose="02040502050405020303" pitchFamily="18" charset="0"/>
              </a:rPr>
              <a:t>Veloci (soprattutto quando ci sono centinaia di campioni da analizzare)</a:t>
            </a:r>
          </a:p>
          <a:p>
            <a:pPr marL="609600" indent="-609600">
              <a:lnSpc>
                <a:spcPct val="80000"/>
              </a:lnSpc>
              <a:buFontTx/>
              <a:buAutoNum type="arabicPeriod"/>
            </a:pPr>
            <a:endParaRPr lang="it-IT" altLang="it-IT" sz="2400" dirty="0">
              <a:latin typeface="Georgia" panose="02040502050405020303" pitchFamily="18" charset="0"/>
            </a:endParaRPr>
          </a:p>
          <a:p>
            <a:pPr marL="609600" indent="-609600">
              <a:lnSpc>
                <a:spcPct val="80000"/>
              </a:lnSpc>
              <a:buFontTx/>
              <a:buAutoNum type="arabicPeriod"/>
            </a:pPr>
            <a:r>
              <a:rPr lang="it-IT" altLang="it-IT" sz="2400" dirty="0">
                <a:latin typeface="Georgia" panose="02040502050405020303" pitchFamily="18" charset="0"/>
              </a:rPr>
              <a:t>Ad ampio spettro</a:t>
            </a:r>
          </a:p>
          <a:p>
            <a:pPr marL="609600" indent="-609600">
              <a:lnSpc>
                <a:spcPct val="80000"/>
              </a:lnSpc>
              <a:buFontTx/>
              <a:buAutoNum type="arabicPeriod"/>
            </a:pPr>
            <a:endParaRPr lang="it-IT" altLang="it-IT" sz="2400" dirty="0">
              <a:latin typeface="Georgia" panose="02040502050405020303" pitchFamily="18" charset="0"/>
            </a:endParaRPr>
          </a:p>
          <a:p>
            <a:pPr marL="609600" indent="-609600">
              <a:lnSpc>
                <a:spcPct val="80000"/>
              </a:lnSpc>
              <a:buFontTx/>
              <a:buAutoNum type="arabicPeriod"/>
            </a:pPr>
            <a:r>
              <a:rPr lang="it-IT" altLang="it-IT" sz="2400" dirty="0">
                <a:latin typeface="Georgia" panose="02040502050405020303" pitchFamily="18" charset="0"/>
              </a:rPr>
              <a:t>Quantitative</a:t>
            </a:r>
          </a:p>
        </p:txBody>
      </p:sp>
      <p:sp>
        <p:nvSpPr>
          <p:cNvPr id="5" name="Segnaposto piè di pagina 1">
            <a:extLst>
              <a:ext uri="{FF2B5EF4-FFF2-40B4-BE49-F238E27FC236}">
                <a16:creationId xmlns:a16="http://schemas.microsoft.com/office/drawing/2014/main" id="{63FFDA4A-29B7-B045-97A2-97205A705E88}"/>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4032123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46EB936-CBF8-4D5A-B97C-302CC447EF43}"/>
              </a:ext>
            </a:extLst>
          </p:cNvPr>
          <p:cNvSpPr>
            <a:spLocks noGrp="1" noChangeArrowheads="1"/>
          </p:cNvSpPr>
          <p:nvPr>
            <p:ph type="title"/>
          </p:nvPr>
        </p:nvSpPr>
        <p:spPr>
          <a:xfrm>
            <a:off x="454361" y="164705"/>
            <a:ext cx="11063672" cy="942798"/>
          </a:xfrm>
        </p:spPr>
        <p:txBody>
          <a:bodyPr>
            <a:normAutofit/>
          </a:bodyPr>
          <a:lstStyle/>
          <a:p>
            <a:pPr eaLnBrk="1" hangingPunct="1"/>
            <a:r>
              <a:rPr lang="it-IT" altLang="it-IT" sz="1800" b="1" dirty="0">
                <a:latin typeface="Georgia" panose="02040502050405020303" pitchFamily="18" charset="0"/>
              </a:rPr>
              <a:t>Purtroppo non c’è una tecnica di misura che vada bene per tutti i componenti del PM…per determinare tutte le specie presenti dobbiamo usare tecniche diverse, potenzialmente molte (IPA, Diossine, furani, ecc.)</a:t>
            </a:r>
          </a:p>
        </p:txBody>
      </p:sp>
      <p:pic>
        <p:nvPicPr>
          <p:cNvPr id="7" name="Immagine 6">
            <a:extLst>
              <a:ext uri="{FF2B5EF4-FFF2-40B4-BE49-F238E27FC236}">
                <a16:creationId xmlns:a16="http://schemas.microsoft.com/office/drawing/2014/main" id="{687B0626-FFB6-413D-9BA6-A7BF89669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992" y="1606099"/>
            <a:ext cx="3975009" cy="2259214"/>
          </a:xfrm>
          <a:prstGeom prst="rect">
            <a:avLst/>
          </a:prstGeom>
        </p:spPr>
      </p:pic>
      <p:sp>
        <p:nvSpPr>
          <p:cNvPr id="11" name="Rettangolo 10">
            <a:extLst>
              <a:ext uri="{FF2B5EF4-FFF2-40B4-BE49-F238E27FC236}">
                <a16:creationId xmlns:a16="http://schemas.microsoft.com/office/drawing/2014/main" id="{002DC09B-5E0D-4594-B515-64F64BAEDB0B}"/>
              </a:ext>
            </a:extLst>
          </p:cNvPr>
          <p:cNvSpPr/>
          <p:nvPr/>
        </p:nvSpPr>
        <p:spPr>
          <a:xfrm>
            <a:off x="6814345" y="1606099"/>
            <a:ext cx="4383354" cy="2119363"/>
          </a:xfrm>
          <a:prstGeom prst="rect">
            <a:avLst/>
          </a:prstGeom>
        </p:spPr>
        <p:txBody>
          <a:bodyPr wrap="square">
            <a:spAutoFit/>
          </a:bodyPr>
          <a:lstStyle/>
          <a:p>
            <a:pPr>
              <a:lnSpc>
                <a:spcPct val="150000"/>
              </a:lnSpc>
            </a:pPr>
            <a:r>
              <a:rPr lang="it-IT" altLang="it-IT" dirty="0">
                <a:latin typeface="Georgia" panose="02040502050405020303" pitchFamily="18" charset="0"/>
              </a:rPr>
              <a:t>Per avere una quantificazione ad ampio spettro elementale, ci possiamo avvalere di due tecniche fisiche molto efficaci: l’XRF (X-Ray </a:t>
            </a:r>
            <a:r>
              <a:rPr lang="it-IT" altLang="it-IT" dirty="0" err="1">
                <a:latin typeface="Georgia" panose="02040502050405020303" pitchFamily="18" charset="0"/>
              </a:rPr>
              <a:t>Fluorescence</a:t>
            </a:r>
            <a:r>
              <a:rPr lang="it-IT" altLang="it-IT" dirty="0">
                <a:latin typeface="Georgia" panose="02040502050405020303" pitchFamily="18" charset="0"/>
              </a:rPr>
              <a:t>) e la PIXE (</a:t>
            </a:r>
            <a:r>
              <a:rPr lang="it-IT" altLang="it-IT" dirty="0" err="1">
                <a:latin typeface="Georgia" panose="02040502050405020303" pitchFamily="18" charset="0"/>
              </a:rPr>
              <a:t>Particle</a:t>
            </a:r>
            <a:r>
              <a:rPr lang="it-IT" altLang="it-IT" dirty="0">
                <a:latin typeface="Georgia" panose="02040502050405020303" pitchFamily="18" charset="0"/>
              </a:rPr>
              <a:t> </a:t>
            </a:r>
            <a:r>
              <a:rPr lang="it-IT" altLang="it-IT" dirty="0" err="1">
                <a:latin typeface="Georgia" panose="02040502050405020303" pitchFamily="18" charset="0"/>
              </a:rPr>
              <a:t>Induced</a:t>
            </a:r>
            <a:r>
              <a:rPr lang="it-IT" altLang="it-IT" dirty="0">
                <a:latin typeface="Georgia" panose="02040502050405020303" pitchFamily="18" charset="0"/>
              </a:rPr>
              <a:t> X-ray </a:t>
            </a:r>
            <a:r>
              <a:rPr lang="it-IT" altLang="it-IT" dirty="0" err="1">
                <a:latin typeface="Georgia" panose="02040502050405020303" pitchFamily="18" charset="0"/>
              </a:rPr>
              <a:t>Emission</a:t>
            </a:r>
            <a:r>
              <a:rPr lang="it-IT" altLang="it-IT" dirty="0">
                <a:latin typeface="Georgia" panose="02040502050405020303" pitchFamily="18" charset="0"/>
              </a:rPr>
              <a:t>)</a:t>
            </a:r>
          </a:p>
        </p:txBody>
      </p:sp>
      <p:sp>
        <p:nvSpPr>
          <p:cNvPr id="13" name="Rettangolo 12">
            <a:extLst>
              <a:ext uri="{FF2B5EF4-FFF2-40B4-BE49-F238E27FC236}">
                <a16:creationId xmlns:a16="http://schemas.microsoft.com/office/drawing/2014/main" id="{0E07F560-CAB9-471E-8CED-A6FD9F468A24}"/>
              </a:ext>
            </a:extLst>
          </p:cNvPr>
          <p:cNvSpPr/>
          <p:nvPr/>
        </p:nvSpPr>
        <p:spPr>
          <a:xfrm>
            <a:off x="-221500" y="4283956"/>
            <a:ext cx="12192000" cy="313932"/>
          </a:xfrm>
          <a:prstGeom prst="rect">
            <a:avLst/>
          </a:prstGeom>
        </p:spPr>
        <p:txBody>
          <a:bodyPr wrap="square">
            <a:spAutoFit/>
          </a:bodyPr>
          <a:lstStyle/>
          <a:p>
            <a:pPr marL="609600">
              <a:lnSpc>
                <a:spcPct val="80000"/>
              </a:lnSpc>
            </a:pPr>
            <a:r>
              <a:rPr lang="it-IT" altLang="it-IT" dirty="0">
                <a:latin typeface="Georgia" panose="02040502050405020303" pitchFamily="18" charset="0"/>
              </a:rPr>
              <a:t>Nel primo caso la strumentazione è da laboratorio, nel secondo abbiamo bisogno di un acceleratore di particelle</a:t>
            </a:r>
          </a:p>
        </p:txBody>
      </p:sp>
      <p:sp>
        <p:nvSpPr>
          <p:cNvPr id="14" name="Rettangolo 13">
            <a:extLst>
              <a:ext uri="{FF2B5EF4-FFF2-40B4-BE49-F238E27FC236}">
                <a16:creationId xmlns:a16="http://schemas.microsoft.com/office/drawing/2014/main" id="{E4B709CC-98C1-4AD8-8546-A5D8B4B5C3CB}"/>
              </a:ext>
            </a:extLst>
          </p:cNvPr>
          <p:cNvSpPr/>
          <p:nvPr/>
        </p:nvSpPr>
        <p:spPr>
          <a:xfrm>
            <a:off x="454362" y="4908893"/>
            <a:ext cx="10569554" cy="1421928"/>
          </a:xfrm>
          <a:prstGeom prst="rect">
            <a:avLst/>
          </a:prstGeom>
        </p:spPr>
        <p:txBody>
          <a:bodyPr wrap="square">
            <a:spAutoFit/>
          </a:bodyPr>
          <a:lstStyle/>
          <a:p>
            <a:pPr marL="609600">
              <a:lnSpc>
                <a:spcPct val="80000"/>
              </a:lnSpc>
            </a:pPr>
            <a:r>
              <a:rPr lang="it-IT" altLang="it-IT" dirty="0">
                <a:latin typeface="Georgia" panose="02040502050405020303" pitchFamily="18" charset="0"/>
              </a:rPr>
              <a:t>Sebbene con caratteristiche molto diverse (sensibilità, tempi di misura, ecc., queste due tecniche possono fornirci la quantificazione di:</a:t>
            </a:r>
          </a:p>
          <a:p>
            <a:pPr marL="609600">
              <a:lnSpc>
                <a:spcPct val="80000"/>
              </a:lnSpc>
            </a:pPr>
            <a:endParaRPr lang="it-IT" altLang="it-IT" dirty="0">
              <a:latin typeface="Georgia" panose="02040502050405020303" pitchFamily="18" charset="0"/>
            </a:endParaRPr>
          </a:p>
          <a:p>
            <a:pPr marL="895350" indent="-285750">
              <a:lnSpc>
                <a:spcPct val="80000"/>
              </a:lnSpc>
              <a:buFont typeface="Arial" panose="020B0604020202020204" pitchFamily="34" charset="0"/>
              <a:buChar char="•"/>
            </a:pPr>
            <a:r>
              <a:rPr lang="it-IT" altLang="it-IT" dirty="0">
                <a:latin typeface="Georgia" panose="02040502050405020303" pitchFamily="18" charset="0"/>
              </a:rPr>
              <a:t>Metalli</a:t>
            </a:r>
          </a:p>
          <a:p>
            <a:pPr marL="895350" indent="-285750">
              <a:lnSpc>
                <a:spcPct val="80000"/>
              </a:lnSpc>
              <a:buFont typeface="Arial" panose="020B0604020202020204" pitchFamily="34" charset="0"/>
              <a:buChar char="•"/>
            </a:pPr>
            <a:r>
              <a:rPr lang="it-IT" altLang="it-IT" dirty="0">
                <a:latin typeface="Georgia" panose="02040502050405020303" pitchFamily="18" charset="0"/>
              </a:rPr>
              <a:t>Elementi del Suolo</a:t>
            </a:r>
          </a:p>
          <a:p>
            <a:pPr marL="895350" indent="-285750">
              <a:lnSpc>
                <a:spcPct val="80000"/>
              </a:lnSpc>
              <a:buFont typeface="Arial" panose="020B0604020202020204" pitchFamily="34" charset="0"/>
              <a:buChar char="•"/>
            </a:pPr>
            <a:r>
              <a:rPr lang="it-IT" altLang="it-IT" dirty="0">
                <a:latin typeface="Georgia" panose="02040502050405020303" pitchFamily="18" charset="0"/>
              </a:rPr>
              <a:t>Solfati (quantifichiamo lo S)</a:t>
            </a:r>
          </a:p>
        </p:txBody>
      </p:sp>
      <p:sp>
        <p:nvSpPr>
          <p:cNvPr id="5" name="Ovale 4">
            <a:extLst>
              <a:ext uri="{FF2B5EF4-FFF2-40B4-BE49-F238E27FC236}">
                <a16:creationId xmlns:a16="http://schemas.microsoft.com/office/drawing/2014/main" id="{6FB133DE-A05D-479C-8445-9432B5C37184}"/>
              </a:ext>
            </a:extLst>
          </p:cNvPr>
          <p:cNvSpPr/>
          <p:nvPr/>
        </p:nvSpPr>
        <p:spPr>
          <a:xfrm>
            <a:off x="3096535" y="1974405"/>
            <a:ext cx="786268" cy="407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398CC106-A847-460F-979A-D5816E4A5B96}"/>
              </a:ext>
            </a:extLst>
          </p:cNvPr>
          <p:cNvSpPr/>
          <p:nvPr/>
        </p:nvSpPr>
        <p:spPr>
          <a:xfrm>
            <a:off x="4377850" y="1922958"/>
            <a:ext cx="786268" cy="407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D1E66A60-840F-49FD-9965-3EC73E289DEB}"/>
              </a:ext>
            </a:extLst>
          </p:cNvPr>
          <p:cNvSpPr/>
          <p:nvPr/>
        </p:nvSpPr>
        <p:spPr>
          <a:xfrm>
            <a:off x="5309732" y="3190907"/>
            <a:ext cx="786268" cy="407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piè di pagina 1">
            <a:extLst>
              <a:ext uri="{FF2B5EF4-FFF2-40B4-BE49-F238E27FC236}">
                <a16:creationId xmlns:a16="http://schemas.microsoft.com/office/drawing/2014/main" id="{F7DAA945-BDB4-1E40-ADDF-493E0DEE517C}"/>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2823675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3366466" y="133255"/>
            <a:ext cx="5745336" cy="757130"/>
          </a:xfrm>
          <a:prstGeom prst="rect">
            <a:avLst/>
          </a:prstGeom>
          <a:solidFill>
            <a:schemeClr val="accent1"/>
          </a:solidFill>
        </p:spPr>
        <p:txBody>
          <a:bodyPr vert="horz" lIns="91440" tIns="45720" rIns="91440" bIns="45720" rtlCol="0" anchor="ctr">
            <a:noAutofit/>
          </a:bodyPr>
          <a:lstStyle/>
          <a:p>
            <a:pPr algn="ctr">
              <a:lnSpc>
                <a:spcPct val="90000"/>
              </a:lnSpc>
              <a:spcBef>
                <a:spcPct val="0"/>
              </a:spcBef>
            </a:pPr>
            <a:r>
              <a:rPr lang="it-IT" sz="2400" b="1" dirty="0">
                <a:solidFill>
                  <a:schemeClr val="tx1"/>
                </a:solidFill>
                <a:latin typeface="Georgia" panose="02040502050405020303" pitchFamily="18" charset="0"/>
                <a:ea typeface="+mj-ea"/>
                <a:cs typeface="+mj-cs"/>
              </a:rPr>
              <a:t>XRF e PIXE: cosa quantifichiamo?</a:t>
            </a:r>
          </a:p>
        </p:txBody>
      </p:sp>
      <p:sp>
        <p:nvSpPr>
          <p:cNvPr id="8" name="Rettangolo 7"/>
          <p:cNvSpPr/>
          <p:nvPr/>
        </p:nvSpPr>
        <p:spPr>
          <a:xfrm>
            <a:off x="8291141" y="1935410"/>
            <a:ext cx="1132513" cy="72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3" descr="tap">
            <a:extLst>
              <a:ext uri="{FF2B5EF4-FFF2-40B4-BE49-F238E27FC236}">
                <a16:creationId xmlns:a16="http://schemas.microsoft.com/office/drawing/2014/main" id="{172004E0-6C0B-4F29-8874-69B89F8DD7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025123"/>
            <a:ext cx="9144000" cy="5092700"/>
          </a:xfrm>
          <a:noFill/>
        </p:spPr>
      </p:pic>
      <p:sp>
        <p:nvSpPr>
          <p:cNvPr id="6" name="Segnaposto piè di pagina 1">
            <a:extLst>
              <a:ext uri="{FF2B5EF4-FFF2-40B4-BE49-F238E27FC236}">
                <a16:creationId xmlns:a16="http://schemas.microsoft.com/office/drawing/2014/main" id="{8F9E70F3-30C8-B84A-8BE6-FC72738B3075}"/>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3562093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3888676" y="211050"/>
            <a:ext cx="4027736"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it-IT" b="1" dirty="0">
                <a:solidFill>
                  <a:schemeClr val="bg1"/>
                </a:solidFill>
                <a:latin typeface="Georgia" panose="02040502050405020303" pitchFamily="18" charset="0"/>
              </a:rPr>
              <a:t>La Fluorescenza X Caratteristica</a:t>
            </a:r>
          </a:p>
        </p:txBody>
      </p:sp>
      <p:sp>
        <p:nvSpPr>
          <p:cNvPr id="4" name="Rectangle 2"/>
          <p:cNvSpPr>
            <a:spLocks noGrp="1" noChangeArrowheads="1"/>
          </p:cNvSpPr>
          <p:nvPr>
            <p:ph type="title"/>
          </p:nvPr>
        </p:nvSpPr>
        <p:spPr>
          <a:xfrm>
            <a:off x="1981200" y="274638"/>
            <a:ext cx="8229600" cy="1143000"/>
          </a:xfrm>
        </p:spPr>
        <p:txBody>
          <a:bodyPr/>
          <a:lstStyle/>
          <a:p>
            <a:endParaRPr lang="en-US"/>
          </a:p>
        </p:txBody>
      </p:sp>
      <p:pic>
        <p:nvPicPr>
          <p:cNvPr id="5" name="Picture 4" descr="DSCN0750"/>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6" name="Rectangle 5"/>
          <p:cNvSpPr>
            <a:spLocks noChangeArrowheads="1"/>
          </p:cNvSpPr>
          <p:nvPr/>
        </p:nvSpPr>
        <p:spPr bwMode="auto">
          <a:xfrm>
            <a:off x="1524000" y="1"/>
            <a:ext cx="9144000" cy="955675"/>
          </a:xfrm>
          <a:prstGeom prst="rect">
            <a:avLst/>
          </a:prstGeom>
          <a:solidFill>
            <a:srgbClr val="000066"/>
          </a:solidFill>
          <a:ln w="9525">
            <a:solidFill>
              <a:schemeClr val="tx1"/>
            </a:solidFill>
            <a:miter lim="800000"/>
            <a:headEnd/>
            <a:tailEnd/>
          </a:ln>
          <a:effectLst/>
        </p:spPr>
        <p:txBody>
          <a:bodyPr anchor="ctr">
            <a:spAutoFit/>
          </a:bodyPr>
          <a:lstStyle/>
          <a:p>
            <a:pPr algn="ctr"/>
            <a:r>
              <a:rPr lang="en-US" sz="2800">
                <a:solidFill>
                  <a:srgbClr val="FFFF00"/>
                </a:solidFill>
                <a:latin typeface="Comic Sans MS" pitchFamily="66" charset="0"/>
              </a:rPr>
              <a:t>ED2000 (Imax = 1 mA, Vmax = 50 kV) anodo in Ag  Oxford Instruments.</a:t>
            </a:r>
            <a:endParaRPr lang="en-GB" sz="2800">
              <a:solidFill>
                <a:srgbClr val="FFFF00"/>
              </a:solidFill>
              <a:latin typeface="Comic Sans MS" pitchFamily="66" charset="0"/>
            </a:endParaRPr>
          </a:p>
        </p:txBody>
      </p:sp>
      <p:sp>
        <p:nvSpPr>
          <p:cNvPr id="7" name="Segnaposto piè di pagina 1">
            <a:extLst>
              <a:ext uri="{FF2B5EF4-FFF2-40B4-BE49-F238E27FC236}">
                <a16:creationId xmlns:a16="http://schemas.microsoft.com/office/drawing/2014/main" id="{E935D1CB-E209-8543-B8BC-CC777BC33621}"/>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2003778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2794715" y="171310"/>
            <a:ext cx="7018986" cy="506684"/>
          </a:xfrm>
          <a:prstGeom prst="rect">
            <a:avLst/>
          </a:prstGeom>
          <a:solidFill>
            <a:schemeClr val="accent1"/>
          </a:solidFill>
        </p:spPr>
        <p:txBody>
          <a:bodyPr vert="horz" lIns="91440" tIns="45720" rIns="91440" bIns="45720" rtlCol="0" anchor="ctr">
            <a:noAutofit/>
          </a:bodyPr>
          <a:lstStyle/>
          <a:p>
            <a:pPr algn="ctr">
              <a:lnSpc>
                <a:spcPct val="90000"/>
              </a:lnSpc>
              <a:spcBef>
                <a:spcPct val="0"/>
              </a:spcBef>
            </a:pPr>
            <a:r>
              <a:rPr lang="it-IT" sz="2400" b="1" dirty="0">
                <a:solidFill>
                  <a:schemeClr val="tx1"/>
                </a:solidFill>
                <a:latin typeface="Georgia" panose="02040502050405020303" pitchFamily="18" charset="0"/>
                <a:ea typeface="+mj-ea"/>
                <a:cs typeface="+mj-cs"/>
              </a:rPr>
              <a:t>XRF: la fluorescenza X caratteristica</a:t>
            </a:r>
          </a:p>
        </p:txBody>
      </p:sp>
      <p:pic>
        <p:nvPicPr>
          <p:cNvPr id="3" name="Picture 4" descr="Immagine correl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9106" y="1979559"/>
            <a:ext cx="4210332" cy="3149329"/>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624745" y="805783"/>
            <a:ext cx="10916005" cy="923330"/>
          </a:xfrm>
          <a:prstGeom prst="rect">
            <a:avLst/>
          </a:prstGeom>
        </p:spPr>
        <p:txBody>
          <a:bodyPr wrap="square">
            <a:spAutoFit/>
          </a:bodyPr>
          <a:lstStyle/>
          <a:p>
            <a:r>
              <a:rPr lang="it-IT" dirty="0">
                <a:latin typeface="Georgia" panose="02040502050405020303" pitchFamily="18" charset="0"/>
              </a:rPr>
              <a:t>Un sottile fascio di radiazione X colpisce un punto del campione da analizzare, eccitando per effetto fotoelettrico gli stati elettronici più profondi degli atomi presenti, provocando l'estrazione di un elettrone legato presente in una orbite vicina al nucleo (orbite K, L e M ). </a:t>
            </a:r>
          </a:p>
        </p:txBody>
      </p:sp>
      <p:sp>
        <p:nvSpPr>
          <p:cNvPr id="7" name="Rettangolo 6"/>
          <p:cNvSpPr/>
          <p:nvPr/>
        </p:nvSpPr>
        <p:spPr>
          <a:xfrm>
            <a:off x="624745" y="5576109"/>
            <a:ext cx="10768338" cy="646331"/>
          </a:xfrm>
          <a:prstGeom prst="rect">
            <a:avLst/>
          </a:prstGeom>
        </p:spPr>
        <p:txBody>
          <a:bodyPr wrap="square">
            <a:spAutoFit/>
          </a:bodyPr>
          <a:lstStyle/>
          <a:p>
            <a:r>
              <a:rPr lang="it-IT" dirty="0">
                <a:latin typeface="Georgia" panose="02040502050405020303" pitchFamily="18" charset="0"/>
                <a:cs typeface="Geeza Pro" panose="02000400000000000000" pitchFamily="2" charset="-78"/>
              </a:rPr>
              <a:t>Nel caso dell’XRF la stimolazione esterna è data da un fascio di raggi X prodotti da un apposito tubo radiogeno (simile a quello che si può trovare in un reparto di radiologia ospedaliero).</a:t>
            </a:r>
          </a:p>
        </p:txBody>
      </p:sp>
      <p:pic>
        <p:nvPicPr>
          <p:cNvPr id="8" name="Picture 2" descr="Risultati immagini per xrf spectrum iron"/>
          <p:cNvPicPr>
            <a:picLocks noChangeAspect="1" noChangeArrowheads="1"/>
          </p:cNvPicPr>
          <p:nvPr/>
        </p:nvPicPr>
        <p:blipFill>
          <a:blip r:embed="rId3" cstate="print"/>
          <a:srcRect/>
          <a:stretch>
            <a:fillRect/>
          </a:stretch>
        </p:blipFill>
        <p:spPr bwMode="auto">
          <a:xfrm>
            <a:off x="6739333" y="2301891"/>
            <a:ext cx="4147496" cy="2644639"/>
          </a:xfrm>
          <a:prstGeom prst="rect">
            <a:avLst/>
          </a:prstGeom>
          <a:noFill/>
        </p:spPr>
      </p:pic>
      <p:sp>
        <p:nvSpPr>
          <p:cNvPr id="9" name="Segnaposto piè di pagina 1">
            <a:extLst>
              <a:ext uri="{FF2B5EF4-FFF2-40B4-BE49-F238E27FC236}">
                <a16:creationId xmlns:a16="http://schemas.microsoft.com/office/drawing/2014/main" id="{8A205E85-28E6-2148-B37F-3F73CFB199C0}"/>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77957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523999" y="83129"/>
            <a:ext cx="9144000" cy="535531"/>
          </a:xfrm>
          <a:solidFill>
            <a:schemeClr val="accent1"/>
          </a:solidFill>
          <a:ln w="28575">
            <a:noFill/>
            <a:miter lim="800000"/>
            <a:headEnd/>
            <a:tailEnd/>
          </a:ln>
          <a:effectLst>
            <a:outerShdw blurRad="50800" dist="38100" dir="2700000" algn="tl" rotWithShape="0">
              <a:prstClr val="black">
                <a:alpha val="40000"/>
              </a:prstClr>
            </a:outerShdw>
          </a:effectLst>
        </p:spPr>
        <p:txBody>
          <a:bodyPr vert="horz" wrap="square" lIns="91440" tIns="45720" rIns="91440" bIns="45720" rtlCol="0" anchor="ctr">
            <a:spAutoFit/>
          </a:bodyPr>
          <a:lstStyle/>
          <a:p>
            <a:pPr algn="ctr" defTabSz="457200">
              <a:spcBef>
                <a:spcPct val="50000"/>
              </a:spcBef>
            </a:pPr>
            <a:r>
              <a:rPr lang="it-IT" altLang="en-US" sz="3200" b="1" dirty="0">
                <a:latin typeface="Palatino"/>
                <a:ea typeface="+mn-ea"/>
                <a:cs typeface="+mn-cs"/>
              </a:rPr>
              <a:t>Livelli di CO</a:t>
            </a:r>
            <a:r>
              <a:rPr lang="it-IT" altLang="en-US" sz="3200" b="1" baseline="-25000" dirty="0">
                <a:latin typeface="Palatino"/>
                <a:ea typeface="+mn-ea"/>
                <a:cs typeface="+mn-cs"/>
              </a:rPr>
              <a:t>2</a:t>
            </a:r>
          </a:p>
        </p:txBody>
      </p:sp>
      <p:pic>
        <p:nvPicPr>
          <p:cNvPr id="4" name="Picture 3" descr="sh1">
            <a:extLst>
              <a:ext uri="{FF2B5EF4-FFF2-40B4-BE49-F238E27FC236}">
                <a16:creationId xmlns:a16="http://schemas.microsoft.com/office/drawing/2014/main" id="{7529EF70-613F-4156-AC11-6F994D2F9F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70" t="6879" r="4214" b="58076"/>
          <a:stretch/>
        </p:blipFill>
        <p:spPr bwMode="auto">
          <a:xfrm>
            <a:off x="899282" y="3007320"/>
            <a:ext cx="6025896" cy="34784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68FB5BF-B6F9-4BBB-A386-59B7559B6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178" y="1277612"/>
            <a:ext cx="4317683" cy="324303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a:extLst>
              <a:ext uri="{FF2B5EF4-FFF2-40B4-BE49-F238E27FC236}">
                <a16:creationId xmlns:a16="http://schemas.microsoft.com/office/drawing/2014/main" id="{708EC856-7D3C-4FFD-87B5-635A78DC98A5}"/>
              </a:ext>
            </a:extLst>
          </p:cNvPr>
          <p:cNvSpPr txBox="1">
            <a:spLocks noChangeArrowheads="1"/>
          </p:cNvSpPr>
          <p:nvPr/>
        </p:nvSpPr>
        <p:spPr bwMode="auto">
          <a:xfrm>
            <a:off x="7313484" y="4553837"/>
            <a:ext cx="3933635" cy="707886"/>
          </a:xfrm>
          <a:prstGeom prst="rect">
            <a:avLst/>
          </a:prstGeom>
          <a:solidFill>
            <a:schemeClr val="accent1">
              <a:lumMod val="40000"/>
              <a:lumOff val="60000"/>
            </a:schemeClr>
          </a:solidFill>
          <a:ln>
            <a:noFill/>
          </a:ln>
          <a:effectLst/>
        </p:spPr>
        <p:txBody>
          <a:bodyPr wrap="square">
            <a:spAutoFit/>
          </a:bodyPr>
          <a:lstStyle/>
          <a:p>
            <a:pPr algn="just">
              <a:spcBef>
                <a:spcPct val="50000"/>
              </a:spcBef>
            </a:pPr>
            <a:r>
              <a:rPr lang="it-IT" altLang="en-US" sz="1600" dirty="0">
                <a:latin typeface="Palatino"/>
              </a:rPr>
              <a:t>I valori sono in continuo aumento </a:t>
            </a:r>
          </a:p>
          <a:p>
            <a:pPr algn="just">
              <a:spcBef>
                <a:spcPct val="50000"/>
              </a:spcBef>
            </a:pPr>
            <a:r>
              <a:rPr lang="it-IT" altLang="en-US" sz="1600" dirty="0">
                <a:latin typeface="Palatino"/>
                <a:sym typeface="Wingdings" panose="05000000000000000000" pitchFamily="2" charset="2"/>
              </a:rPr>
              <a:t></a:t>
            </a:r>
            <a:r>
              <a:rPr lang="it-IT" altLang="en-US" sz="1600" dirty="0">
                <a:latin typeface="Palatino"/>
              </a:rPr>
              <a:t> Marzo 2021: CO</a:t>
            </a:r>
            <a:r>
              <a:rPr lang="it-IT" altLang="en-US" sz="1600" baseline="-25000" dirty="0">
                <a:latin typeface="Palatino"/>
              </a:rPr>
              <a:t>2</a:t>
            </a:r>
            <a:r>
              <a:rPr lang="it-IT" altLang="en-US" sz="1600" dirty="0">
                <a:latin typeface="Palatino"/>
              </a:rPr>
              <a:t> = 418 ppm</a:t>
            </a:r>
            <a:endParaRPr lang="en-US" altLang="en-US" sz="1600" dirty="0">
              <a:solidFill>
                <a:schemeClr val="accent2"/>
              </a:solidFill>
              <a:latin typeface="Palatino"/>
            </a:endParaRPr>
          </a:p>
        </p:txBody>
      </p:sp>
      <p:sp>
        <p:nvSpPr>
          <p:cNvPr id="13" name="Text Box 6">
            <a:extLst>
              <a:ext uri="{FF2B5EF4-FFF2-40B4-BE49-F238E27FC236}">
                <a16:creationId xmlns:a16="http://schemas.microsoft.com/office/drawing/2014/main" id="{FB35A872-96EB-4F10-BD91-8375981A0894}"/>
              </a:ext>
            </a:extLst>
          </p:cNvPr>
          <p:cNvSpPr txBox="1">
            <a:spLocks noChangeArrowheads="1"/>
          </p:cNvSpPr>
          <p:nvPr/>
        </p:nvSpPr>
        <p:spPr bwMode="auto">
          <a:xfrm>
            <a:off x="1679447" y="1690125"/>
            <a:ext cx="4208199" cy="707886"/>
          </a:xfrm>
          <a:prstGeom prst="rect">
            <a:avLst/>
          </a:prstGeom>
          <a:solidFill>
            <a:schemeClr val="accent1">
              <a:lumMod val="40000"/>
              <a:lumOff val="60000"/>
            </a:schemeClr>
          </a:solidFill>
          <a:ln>
            <a:noFill/>
          </a:ln>
          <a:effectLst/>
        </p:spPr>
        <p:txBody>
          <a:bodyPr wrap="square">
            <a:spAutoFit/>
          </a:bodyPr>
          <a:lstStyle/>
          <a:p>
            <a:pPr algn="just">
              <a:spcBef>
                <a:spcPct val="50000"/>
              </a:spcBef>
            </a:pPr>
            <a:r>
              <a:rPr lang="it-IT" altLang="en-US" sz="1600" dirty="0">
                <a:latin typeface="Palatino"/>
              </a:rPr>
              <a:t>Livelli di CO</a:t>
            </a:r>
            <a:r>
              <a:rPr lang="it-IT" altLang="en-US" sz="1600" baseline="-25000" dirty="0">
                <a:latin typeface="Palatino"/>
              </a:rPr>
              <a:t>2</a:t>
            </a:r>
            <a:r>
              <a:rPr lang="it-IT" altLang="en-US" sz="1600" dirty="0">
                <a:latin typeface="Palatino"/>
              </a:rPr>
              <a:t> atmosferico </a:t>
            </a:r>
            <a:r>
              <a:rPr lang="it-IT" altLang="en-US" sz="1600" dirty="0" err="1">
                <a:latin typeface="Palatino"/>
              </a:rPr>
              <a:t>pre</a:t>
            </a:r>
            <a:r>
              <a:rPr lang="it-IT" altLang="en-US" sz="1600" dirty="0">
                <a:latin typeface="Palatino"/>
              </a:rPr>
              <a:t>-industriali: </a:t>
            </a:r>
          </a:p>
          <a:p>
            <a:pPr algn="just">
              <a:spcBef>
                <a:spcPct val="50000"/>
              </a:spcBef>
            </a:pPr>
            <a:r>
              <a:rPr lang="it-IT" altLang="en-US" sz="1600" dirty="0">
                <a:latin typeface="Palatino"/>
              </a:rPr>
              <a:t>200-300 ppm</a:t>
            </a:r>
            <a:endParaRPr lang="en-US" altLang="en-US" sz="1600" dirty="0">
              <a:solidFill>
                <a:schemeClr val="accent2"/>
              </a:solidFill>
              <a:latin typeface="Palatino"/>
            </a:endParaRPr>
          </a:p>
        </p:txBody>
      </p:sp>
      <p:sp>
        <p:nvSpPr>
          <p:cNvPr id="2" name="Segnaposto piè di pagina 1">
            <a:extLst>
              <a:ext uri="{FF2B5EF4-FFF2-40B4-BE49-F238E27FC236}">
                <a16:creationId xmlns:a16="http://schemas.microsoft.com/office/drawing/2014/main" id="{E2B26879-DC5F-44AE-9A8A-48F4DDE0FB3B}"/>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689753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902594" y="143010"/>
            <a:ext cx="10386811" cy="413765"/>
          </a:xfrm>
          <a:prstGeom prst="rect">
            <a:avLst/>
          </a:prstGeom>
          <a:solidFill>
            <a:schemeClr val="accent1"/>
          </a:solidFill>
        </p:spPr>
        <p:txBody>
          <a:bodyPr vert="horz" lIns="91440" tIns="45720" rIns="91440" bIns="45720" rtlCol="0" anchor="ctr">
            <a:noAutofit/>
          </a:bodyPr>
          <a:lstStyle/>
          <a:p>
            <a:pPr algn="ctr">
              <a:lnSpc>
                <a:spcPct val="90000"/>
              </a:lnSpc>
              <a:spcBef>
                <a:spcPct val="0"/>
              </a:spcBef>
            </a:pPr>
            <a:r>
              <a:rPr lang="it-IT" sz="2400" b="1" dirty="0">
                <a:solidFill>
                  <a:schemeClr val="tx1"/>
                </a:solidFill>
                <a:latin typeface="Georgia" panose="02040502050405020303" pitchFamily="18" charset="0"/>
                <a:ea typeface="+mj-ea"/>
                <a:cs typeface="+mj-cs"/>
              </a:rPr>
              <a:t>La Fluorescenza X Caratteristica di un campione complesso</a:t>
            </a:r>
          </a:p>
        </p:txBody>
      </p:sp>
      <p:sp>
        <p:nvSpPr>
          <p:cNvPr id="5" name="Rettangolo 4"/>
          <p:cNvSpPr/>
          <p:nvPr/>
        </p:nvSpPr>
        <p:spPr>
          <a:xfrm>
            <a:off x="641784" y="4670009"/>
            <a:ext cx="10819454" cy="1631216"/>
          </a:xfrm>
          <a:prstGeom prst="rect">
            <a:avLst/>
          </a:prstGeom>
        </p:spPr>
        <p:txBody>
          <a:bodyPr wrap="square">
            <a:spAutoFit/>
          </a:bodyPr>
          <a:lstStyle/>
          <a:p>
            <a:pPr algn="just"/>
            <a:r>
              <a:rPr lang="it-IT" sz="2000" dirty="0">
                <a:latin typeface="Georgia" panose="02040502050405020303" pitchFamily="18" charset="0"/>
              </a:rPr>
              <a:t>Si ottiene uno </a:t>
            </a:r>
            <a:r>
              <a:rPr lang="it-IT" sz="2000" dirty="0">
                <a:solidFill>
                  <a:srgbClr val="FF0000"/>
                </a:solidFill>
                <a:latin typeface="Georgia" panose="02040502050405020303" pitchFamily="18" charset="0"/>
              </a:rPr>
              <a:t>spettro</a:t>
            </a:r>
            <a:r>
              <a:rPr lang="it-IT" sz="2000" dirty="0">
                <a:latin typeface="Georgia" panose="02040502050405020303" pitchFamily="18" charset="0"/>
              </a:rPr>
              <a:t> che riporta, in ascissa, l’energia dei fotoni di fluorescenza, che è caratteristica per ogni elemento, ed in ordinata il numero di fotoni nel tempo.</a:t>
            </a:r>
          </a:p>
          <a:p>
            <a:pPr algn="just"/>
            <a:r>
              <a:rPr lang="it-IT" sz="2000" dirty="0">
                <a:latin typeface="Georgia" panose="02040502050405020303" pitchFamily="18" charset="0"/>
              </a:rPr>
              <a:t>L’analisi quantitativa richiede l’utilizzo di matrici standard con i diversi elementi costituenti la zona d’analisi. Per identificare gli elementi si fa di solito un’analisi preliminare di tipo qualitativo.</a:t>
            </a:r>
          </a:p>
        </p:txBody>
      </p:sp>
      <p:pic>
        <p:nvPicPr>
          <p:cNvPr id="20482" name="Picture 2" descr="Immagine correlata"/>
          <p:cNvPicPr>
            <a:picLocks noChangeAspect="1" noChangeArrowheads="1"/>
          </p:cNvPicPr>
          <p:nvPr/>
        </p:nvPicPr>
        <p:blipFill>
          <a:blip r:embed="rId2" cstate="print"/>
          <a:srcRect/>
          <a:stretch>
            <a:fillRect/>
          </a:stretch>
        </p:blipFill>
        <p:spPr bwMode="auto">
          <a:xfrm>
            <a:off x="2418918" y="556775"/>
            <a:ext cx="6815823" cy="3891091"/>
          </a:xfrm>
          <a:prstGeom prst="rect">
            <a:avLst/>
          </a:prstGeom>
          <a:noFill/>
        </p:spPr>
      </p:pic>
      <p:sp>
        <p:nvSpPr>
          <p:cNvPr id="8" name="Rettangolo 7"/>
          <p:cNvSpPr/>
          <p:nvPr/>
        </p:nvSpPr>
        <p:spPr>
          <a:xfrm>
            <a:off x="8291141" y="1935410"/>
            <a:ext cx="1132513" cy="720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egnaposto piè di pagina 1">
            <a:extLst>
              <a:ext uri="{FF2B5EF4-FFF2-40B4-BE49-F238E27FC236}">
                <a16:creationId xmlns:a16="http://schemas.microsoft.com/office/drawing/2014/main" id="{21220752-170E-5244-B65F-BA53539BFDF6}"/>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3831224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Line 6"/>
          <p:cNvSpPr>
            <a:spLocks noChangeShapeType="1"/>
          </p:cNvSpPr>
          <p:nvPr/>
        </p:nvSpPr>
        <p:spPr bwMode="auto">
          <a:xfrm>
            <a:off x="14262100" y="6437314"/>
            <a:ext cx="7938"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3" name="Line 7"/>
          <p:cNvSpPr>
            <a:spLocks noChangeShapeType="1"/>
          </p:cNvSpPr>
          <p:nvPr/>
        </p:nvSpPr>
        <p:spPr bwMode="auto">
          <a:xfrm>
            <a:off x="14270038" y="6437314"/>
            <a:ext cx="17462"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8"/>
          <p:cNvSpPr>
            <a:spLocks noChangeShapeType="1"/>
          </p:cNvSpPr>
          <p:nvPr/>
        </p:nvSpPr>
        <p:spPr bwMode="auto">
          <a:xfrm>
            <a:off x="14287500" y="6437314"/>
            <a:ext cx="7938"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9"/>
          <p:cNvSpPr>
            <a:spLocks noChangeShapeType="1"/>
          </p:cNvSpPr>
          <p:nvPr/>
        </p:nvSpPr>
        <p:spPr bwMode="auto">
          <a:xfrm>
            <a:off x="14295438" y="6437314"/>
            <a:ext cx="15875"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6" name="Line 10"/>
          <p:cNvSpPr>
            <a:spLocks noChangeShapeType="1"/>
          </p:cNvSpPr>
          <p:nvPr/>
        </p:nvSpPr>
        <p:spPr bwMode="auto">
          <a:xfrm>
            <a:off x="14311313" y="6437314"/>
            <a:ext cx="15875"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Rectangle 2">
            <a:extLst>
              <a:ext uri="{FF2B5EF4-FFF2-40B4-BE49-F238E27FC236}">
                <a16:creationId xmlns:a16="http://schemas.microsoft.com/office/drawing/2014/main" id="{FD1651F4-4FE3-4B2A-A2A3-B29630B1E384}"/>
              </a:ext>
            </a:extLst>
          </p:cNvPr>
          <p:cNvSpPr>
            <a:spLocks noGrp="1" noChangeArrowheads="1"/>
          </p:cNvSpPr>
          <p:nvPr>
            <p:ph type="title"/>
          </p:nvPr>
        </p:nvSpPr>
        <p:spPr>
          <a:xfrm>
            <a:off x="895082" y="238351"/>
            <a:ext cx="10470524" cy="411697"/>
          </a:xfrm>
          <a:solidFill>
            <a:schemeClr val="accent1"/>
          </a:solidFill>
        </p:spPr>
        <p:txBody>
          <a:bodyPr vert="horz" lIns="91440" tIns="45720" rIns="91440" bIns="45720" rtlCol="0" anchor="ctr">
            <a:noAutofit/>
          </a:bodyPr>
          <a:lstStyle/>
          <a:p>
            <a:pPr algn="ctr"/>
            <a:r>
              <a:rPr lang="it-IT" altLang="it-IT" sz="2400" b="1" dirty="0">
                <a:latin typeface="Georgia" panose="02040502050405020303" pitchFamily="18" charset="0"/>
              </a:rPr>
              <a:t>Genova: PM da emissioni da traffico (campioni giornalieri)</a:t>
            </a:r>
          </a:p>
        </p:txBody>
      </p:sp>
      <p:pic>
        <p:nvPicPr>
          <p:cNvPr id="3" name="Immagine 2">
            <a:extLst>
              <a:ext uri="{FF2B5EF4-FFF2-40B4-BE49-F238E27FC236}">
                <a16:creationId xmlns:a16="http://schemas.microsoft.com/office/drawing/2014/main" id="{1334A529-548F-4AEA-B819-0386BC39E881}"/>
              </a:ext>
            </a:extLst>
          </p:cNvPr>
          <p:cNvPicPr>
            <a:picLocks noChangeAspect="1"/>
          </p:cNvPicPr>
          <p:nvPr/>
        </p:nvPicPr>
        <p:blipFill>
          <a:blip r:embed="rId3"/>
          <a:stretch>
            <a:fillRect/>
          </a:stretch>
        </p:blipFill>
        <p:spPr>
          <a:xfrm>
            <a:off x="2503610" y="939738"/>
            <a:ext cx="7321386" cy="4343163"/>
          </a:xfrm>
          <a:prstGeom prst="rect">
            <a:avLst/>
          </a:prstGeom>
        </p:spPr>
      </p:pic>
      <p:pic>
        <p:nvPicPr>
          <p:cNvPr id="5" name="Immagine 4">
            <a:extLst>
              <a:ext uri="{FF2B5EF4-FFF2-40B4-BE49-F238E27FC236}">
                <a16:creationId xmlns:a16="http://schemas.microsoft.com/office/drawing/2014/main" id="{3E198363-082E-4D2F-A9DC-3D9261CF1C85}"/>
              </a:ext>
            </a:extLst>
          </p:cNvPr>
          <p:cNvPicPr>
            <a:picLocks noChangeAspect="1"/>
          </p:cNvPicPr>
          <p:nvPr/>
        </p:nvPicPr>
        <p:blipFill>
          <a:blip r:embed="rId4"/>
          <a:stretch>
            <a:fillRect/>
          </a:stretch>
        </p:blipFill>
        <p:spPr>
          <a:xfrm>
            <a:off x="3295506" y="5662126"/>
            <a:ext cx="5870371" cy="256136"/>
          </a:xfrm>
          <a:prstGeom prst="rect">
            <a:avLst/>
          </a:prstGeom>
        </p:spPr>
      </p:pic>
      <p:sp>
        <p:nvSpPr>
          <p:cNvPr id="10" name="Segnaposto piè di pagina 1">
            <a:extLst>
              <a:ext uri="{FF2B5EF4-FFF2-40B4-BE49-F238E27FC236}">
                <a16:creationId xmlns:a16="http://schemas.microsoft.com/office/drawing/2014/main" id="{32FAC3B8-3FEC-3347-8590-B428EA8060DE}"/>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369938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Line 6"/>
          <p:cNvSpPr>
            <a:spLocks noChangeShapeType="1"/>
          </p:cNvSpPr>
          <p:nvPr/>
        </p:nvSpPr>
        <p:spPr bwMode="auto">
          <a:xfrm>
            <a:off x="14262100" y="6437314"/>
            <a:ext cx="7938"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3" name="Line 7"/>
          <p:cNvSpPr>
            <a:spLocks noChangeShapeType="1"/>
          </p:cNvSpPr>
          <p:nvPr/>
        </p:nvSpPr>
        <p:spPr bwMode="auto">
          <a:xfrm>
            <a:off x="14270038" y="6437314"/>
            <a:ext cx="17462"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8"/>
          <p:cNvSpPr>
            <a:spLocks noChangeShapeType="1"/>
          </p:cNvSpPr>
          <p:nvPr/>
        </p:nvSpPr>
        <p:spPr bwMode="auto">
          <a:xfrm>
            <a:off x="14287500" y="6437314"/>
            <a:ext cx="7938"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9"/>
          <p:cNvSpPr>
            <a:spLocks noChangeShapeType="1"/>
          </p:cNvSpPr>
          <p:nvPr/>
        </p:nvSpPr>
        <p:spPr bwMode="auto">
          <a:xfrm>
            <a:off x="14295438" y="6437314"/>
            <a:ext cx="15875"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6" name="Line 10"/>
          <p:cNvSpPr>
            <a:spLocks noChangeShapeType="1"/>
          </p:cNvSpPr>
          <p:nvPr/>
        </p:nvSpPr>
        <p:spPr bwMode="auto">
          <a:xfrm>
            <a:off x="14311313" y="6437314"/>
            <a:ext cx="15875"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Rectangle 2">
            <a:extLst>
              <a:ext uri="{FF2B5EF4-FFF2-40B4-BE49-F238E27FC236}">
                <a16:creationId xmlns:a16="http://schemas.microsoft.com/office/drawing/2014/main" id="{FD1651F4-4FE3-4B2A-A2A3-B29630B1E384}"/>
              </a:ext>
            </a:extLst>
          </p:cNvPr>
          <p:cNvSpPr>
            <a:spLocks noGrp="1" noChangeArrowheads="1"/>
          </p:cNvSpPr>
          <p:nvPr>
            <p:ph type="title"/>
          </p:nvPr>
        </p:nvSpPr>
        <p:spPr>
          <a:xfrm>
            <a:off x="714777" y="238351"/>
            <a:ext cx="10592874" cy="411697"/>
          </a:xfrm>
          <a:solidFill>
            <a:schemeClr val="accent1"/>
          </a:solidFill>
        </p:spPr>
        <p:txBody>
          <a:bodyPr vert="horz" lIns="91440" tIns="45720" rIns="91440" bIns="45720" rtlCol="0" anchor="ctr">
            <a:noAutofit/>
          </a:bodyPr>
          <a:lstStyle/>
          <a:p>
            <a:pPr algn="ctr"/>
            <a:r>
              <a:rPr lang="it-IT" altLang="it-IT" sz="2400" b="1" dirty="0">
                <a:latin typeface="Georgia" panose="02040502050405020303" pitchFamily="18" charset="0"/>
              </a:rPr>
              <a:t>Genova: PM da emissioni marine (campioni giornalieri)</a:t>
            </a:r>
          </a:p>
        </p:txBody>
      </p:sp>
      <p:pic>
        <p:nvPicPr>
          <p:cNvPr id="3" name="Immagine 2">
            <a:extLst>
              <a:ext uri="{FF2B5EF4-FFF2-40B4-BE49-F238E27FC236}">
                <a16:creationId xmlns:a16="http://schemas.microsoft.com/office/drawing/2014/main" id="{BD010C6F-38AC-4B38-BCEF-F0095EA7C549}"/>
              </a:ext>
            </a:extLst>
          </p:cNvPr>
          <p:cNvPicPr>
            <a:picLocks noChangeAspect="1"/>
          </p:cNvPicPr>
          <p:nvPr/>
        </p:nvPicPr>
        <p:blipFill>
          <a:blip r:embed="rId3"/>
          <a:stretch>
            <a:fillRect/>
          </a:stretch>
        </p:blipFill>
        <p:spPr>
          <a:xfrm>
            <a:off x="2269724" y="1036220"/>
            <a:ext cx="7652552" cy="4785559"/>
          </a:xfrm>
          <a:prstGeom prst="rect">
            <a:avLst/>
          </a:prstGeom>
        </p:spPr>
      </p:pic>
      <p:pic>
        <p:nvPicPr>
          <p:cNvPr id="13" name="Immagine 12">
            <a:extLst>
              <a:ext uri="{FF2B5EF4-FFF2-40B4-BE49-F238E27FC236}">
                <a16:creationId xmlns:a16="http://schemas.microsoft.com/office/drawing/2014/main" id="{FF0F8B7F-4587-4369-9445-9D69AA90FCE6}"/>
              </a:ext>
            </a:extLst>
          </p:cNvPr>
          <p:cNvPicPr>
            <a:picLocks noChangeAspect="1"/>
          </p:cNvPicPr>
          <p:nvPr/>
        </p:nvPicPr>
        <p:blipFill>
          <a:blip r:embed="rId4"/>
          <a:stretch>
            <a:fillRect/>
          </a:stretch>
        </p:blipFill>
        <p:spPr>
          <a:xfrm>
            <a:off x="3779110" y="5962496"/>
            <a:ext cx="5064460" cy="245455"/>
          </a:xfrm>
          <a:prstGeom prst="rect">
            <a:avLst/>
          </a:prstGeom>
        </p:spPr>
      </p:pic>
      <p:sp>
        <p:nvSpPr>
          <p:cNvPr id="10" name="Segnaposto piè di pagina 1">
            <a:extLst>
              <a:ext uri="{FF2B5EF4-FFF2-40B4-BE49-F238E27FC236}">
                <a16:creationId xmlns:a16="http://schemas.microsoft.com/office/drawing/2014/main" id="{FBE3A0B0-0377-DA43-85AB-8B8BE953FB95}"/>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265195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Line 6"/>
          <p:cNvSpPr>
            <a:spLocks noChangeShapeType="1"/>
          </p:cNvSpPr>
          <p:nvPr/>
        </p:nvSpPr>
        <p:spPr bwMode="auto">
          <a:xfrm>
            <a:off x="14262100" y="6437314"/>
            <a:ext cx="7938"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3" name="Line 7"/>
          <p:cNvSpPr>
            <a:spLocks noChangeShapeType="1"/>
          </p:cNvSpPr>
          <p:nvPr/>
        </p:nvSpPr>
        <p:spPr bwMode="auto">
          <a:xfrm>
            <a:off x="14270038" y="6437314"/>
            <a:ext cx="17462"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8"/>
          <p:cNvSpPr>
            <a:spLocks noChangeShapeType="1"/>
          </p:cNvSpPr>
          <p:nvPr/>
        </p:nvSpPr>
        <p:spPr bwMode="auto">
          <a:xfrm>
            <a:off x="14287500" y="6437314"/>
            <a:ext cx="7938"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9"/>
          <p:cNvSpPr>
            <a:spLocks noChangeShapeType="1"/>
          </p:cNvSpPr>
          <p:nvPr/>
        </p:nvSpPr>
        <p:spPr bwMode="auto">
          <a:xfrm>
            <a:off x="14295438" y="6437314"/>
            <a:ext cx="15875"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466" name="Line 10"/>
          <p:cNvSpPr>
            <a:spLocks noChangeShapeType="1"/>
          </p:cNvSpPr>
          <p:nvPr/>
        </p:nvSpPr>
        <p:spPr bwMode="auto">
          <a:xfrm>
            <a:off x="14311313" y="6437314"/>
            <a:ext cx="15875" cy="1587"/>
          </a:xfrm>
          <a:prstGeom prst="line">
            <a:avLst/>
          </a:prstGeom>
          <a:noFill/>
          <a:ln w="1587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6" name="Immagine 5">
            <a:extLst>
              <a:ext uri="{FF2B5EF4-FFF2-40B4-BE49-F238E27FC236}">
                <a16:creationId xmlns:a16="http://schemas.microsoft.com/office/drawing/2014/main" id="{6546A372-CD4D-4CDA-BB85-C6BCEF4C503B}"/>
              </a:ext>
            </a:extLst>
          </p:cNvPr>
          <p:cNvPicPr>
            <a:picLocks noChangeAspect="1"/>
          </p:cNvPicPr>
          <p:nvPr/>
        </p:nvPicPr>
        <p:blipFill>
          <a:blip r:embed="rId3"/>
          <a:stretch>
            <a:fillRect/>
          </a:stretch>
        </p:blipFill>
        <p:spPr>
          <a:xfrm>
            <a:off x="2300608" y="857048"/>
            <a:ext cx="7590784" cy="4635791"/>
          </a:xfrm>
          <a:prstGeom prst="rect">
            <a:avLst/>
          </a:prstGeom>
        </p:spPr>
      </p:pic>
      <p:sp>
        <p:nvSpPr>
          <p:cNvPr id="12" name="Rectangle 2">
            <a:extLst>
              <a:ext uri="{FF2B5EF4-FFF2-40B4-BE49-F238E27FC236}">
                <a16:creationId xmlns:a16="http://schemas.microsoft.com/office/drawing/2014/main" id="{FD1651F4-4FE3-4B2A-A2A3-B29630B1E384}"/>
              </a:ext>
            </a:extLst>
          </p:cNvPr>
          <p:cNvSpPr>
            <a:spLocks noGrp="1" noChangeArrowheads="1"/>
          </p:cNvSpPr>
          <p:nvPr>
            <p:ph type="title"/>
          </p:nvPr>
        </p:nvSpPr>
        <p:spPr>
          <a:xfrm>
            <a:off x="3074897" y="214838"/>
            <a:ext cx="6042203" cy="411697"/>
          </a:xfrm>
          <a:solidFill>
            <a:schemeClr val="accent1"/>
          </a:solidFill>
        </p:spPr>
        <p:txBody>
          <a:bodyPr vert="horz" lIns="91440" tIns="45720" rIns="91440" bIns="45720" rtlCol="0" anchor="ctr">
            <a:noAutofit/>
          </a:bodyPr>
          <a:lstStyle/>
          <a:p>
            <a:pPr algn="ctr"/>
            <a:r>
              <a:rPr lang="it-IT" altLang="it-IT" sz="2400" b="1" dirty="0">
                <a:latin typeface="Georgia" panose="02040502050405020303" pitchFamily="18" charset="0"/>
              </a:rPr>
              <a:t>Genova: PM da emissioni…?</a:t>
            </a:r>
          </a:p>
        </p:txBody>
      </p:sp>
      <p:pic>
        <p:nvPicPr>
          <p:cNvPr id="8" name="Immagine 7">
            <a:extLst>
              <a:ext uri="{FF2B5EF4-FFF2-40B4-BE49-F238E27FC236}">
                <a16:creationId xmlns:a16="http://schemas.microsoft.com/office/drawing/2014/main" id="{BD05C635-D12C-4399-8976-B65BE1A78D77}"/>
              </a:ext>
            </a:extLst>
          </p:cNvPr>
          <p:cNvPicPr>
            <a:picLocks noChangeAspect="1"/>
          </p:cNvPicPr>
          <p:nvPr/>
        </p:nvPicPr>
        <p:blipFill>
          <a:blip r:embed="rId4"/>
          <a:stretch>
            <a:fillRect/>
          </a:stretch>
        </p:blipFill>
        <p:spPr>
          <a:xfrm>
            <a:off x="3500907" y="5661861"/>
            <a:ext cx="5318975" cy="300492"/>
          </a:xfrm>
          <a:prstGeom prst="rect">
            <a:avLst/>
          </a:prstGeom>
        </p:spPr>
      </p:pic>
      <p:sp>
        <p:nvSpPr>
          <p:cNvPr id="10" name="Segnaposto piè di pagina 1">
            <a:extLst>
              <a:ext uri="{FF2B5EF4-FFF2-40B4-BE49-F238E27FC236}">
                <a16:creationId xmlns:a16="http://schemas.microsoft.com/office/drawing/2014/main" id="{AC7BD4BB-A59E-C44B-A45D-3ADDF3455AE5}"/>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Tree>
    <p:extLst>
      <p:ext uri="{BB962C8B-B14F-4D97-AF65-F5344CB8AC3E}">
        <p14:creationId xmlns:p14="http://schemas.microsoft.com/office/powerpoint/2010/main" val="81757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9" name="Rectangle 13"/>
          <p:cNvSpPr>
            <a:spLocks noChangeArrowheads="1"/>
          </p:cNvSpPr>
          <p:nvPr/>
        </p:nvSpPr>
        <p:spPr bwMode="auto">
          <a:xfrm>
            <a:off x="714777" y="765177"/>
            <a:ext cx="10959921" cy="577729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183298" name="Rectangle 2"/>
          <p:cNvSpPr>
            <a:spLocks noGrp="1" noChangeArrowheads="1"/>
          </p:cNvSpPr>
          <p:nvPr>
            <p:ph type="title"/>
          </p:nvPr>
        </p:nvSpPr>
        <p:spPr>
          <a:xfrm>
            <a:off x="547352" y="1"/>
            <a:ext cx="11365606" cy="765176"/>
          </a:xfrm>
          <a:solidFill>
            <a:schemeClr val="accent1"/>
          </a:solidFill>
        </p:spPr>
        <p:txBody>
          <a:bodyPr vert="horz" lIns="91440" tIns="45720" rIns="91440" bIns="45720" rtlCol="0" anchor="ctr">
            <a:noAutofit/>
          </a:bodyPr>
          <a:lstStyle/>
          <a:p>
            <a:pPr algn="ctr"/>
            <a:r>
              <a:rPr lang="it-IT" altLang="en-US" sz="2400" b="1" dirty="0">
                <a:latin typeface="Georgia" panose="02040502050405020303" pitchFamily="18" charset="0"/>
              </a:rPr>
              <a:t>La risoluzione temporale giornaliera potrebbe non bastare per individuare variazioni repentine di alcuni inquinanti</a:t>
            </a:r>
          </a:p>
        </p:txBody>
      </p:sp>
      <p:grpSp>
        <p:nvGrpSpPr>
          <p:cNvPr id="183300" name="Group 4"/>
          <p:cNvGrpSpPr>
            <a:grpSpLocks/>
          </p:cNvGrpSpPr>
          <p:nvPr/>
        </p:nvGrpSpPr>
        <p:grpSpPr bwMode="auto">
          <a:xfrm>
            <a:off x="1524001" y="1125538"/>
            <a:ext cx="5641975" cy="4061844"/>
            <a:chOff x="192" y="1248"/>
            <a:chExt cx="4008" cy="2810"/>
          </a:xfrm>
        </p:grpSpPr>
        <p:graphicFrame>
          <p:nvGraphicFramePr>
            <p:cNvPr id="183301" name="Object 5"/>
            <p:cNvGraphicFramePr>
              <a:graphicFrameLocks noChangeAspect="1"/>
            </p:cNvGraphicFramePr>
            <p:nvPr/>
          </p:nvGraphicFramePr>
          <p:xfrm>
            <a:off x="1104" y="1248"/>
            <a:ext cx="3096" cy="2444"/>
          </p:xfrm>
          <a:graphic>
            <a:graphicData uri="http://schemas.openxmlformats.org/presentationml/2006/ole">
              <mc:AlternateContent xmlns:mc="http://schemas.openxmlformats.org/markup-compatibility/2006">
                <mc:Choice xmlns:v="urn:schemas-microsoft-com:vml" Requires="v">
                  <p:oleObj name="Document" r:id="rId2" imgW="4674240" imgH="3568680" progId="Word.Document.8">
                    <p:embed/>
                  </p:oleObj>
                </mc:Choice>
                <mc:Fallback>
                  <p:oleObj name="Document" r:id="rId2" imgW="4674240" imgH="3568680" progId="Word.Document.8">
                    <p:embed/>
                    <p:pic>
                      <p:nvPicPr>
                        <p:cNvPr id="18330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1248"/>
                          <a:ext cx="3096" cy="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3302" name="Text Box 6"/>
            <p:cNvSpPr txBox="1">
              <a:spLocks noChangeArrowheads="1"/>
            </p:cNvSpPr>
            <p:nvPr/>
          </p:nvSpPr>
          <p:spPr bwMode="auto">
            <a:xfrm>
              <a:off x="709" y="1270"/>
              <a:ext cx="664" cy="211"/>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GB" altLang="en-US" sz="1400" b="1">
                  <a:latin typeface="Georgia" panose="02040502050405020303" pitchFamily="18" charset="0"/>
                </a:rPr>
                <a:t>MOTOR</a:t>
              </a:r>
            </a:p>
          </p:txBody>
        </p:sp>
        <p:sp>
          <p:nvSpPr>
            <p:cNvPr id="183303" name="Text Box 7"/>
            <p:cNvSpPr txBox="1">
              <a:spLocks noChangeArrowheads="1"/>
            </p:cNvSpPr>
            <p:nvPr/>
          </p:nvSpPr>
          <p:spPr bwMode="auto">
            <a:xfrm>
              <a:off x="192" y="2352"/>
              <a:ext cx="1296" cy="362"/>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GB" altLang="en-US" sz="1400" b="1">
                  <a:latin typeface="Georgia" panose="02040502050405020303" pitchFamily="18" charset="0"/>
                </a:rPr>
                <a:t>NUCLEPORE FILTER</a:t>
              </a:r>
              <a:endParaRPr lang="en-GB" altLang="en-US" sz="1600" b="1">
                <a:latin typeface="Georgia" panose="02040502050405020303" pitchFamily="18" charset="0"/>
              </a:endParaRPr>
            </a:p>
          </p:txBody>
        </p:sp>
        <p:sp>
          <p:nvSpPr>
            <p:cNvPr id="183304" name="Text Box 8"/>
            <p:cNvSpPr txBox="1">
              <a:spLocks noChangeArrowheads="1"/>
            </p:cNvSpPr>
            <p:nvPr/>
          </p:nvSpPr>
          <p:spPr bwMode="auto">
            <a:xfrm>
              <a:off x="487" y="1727"/>
              <a:ext cx="929" cy="362"/>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GB" altLang="en-US" sz="1400" b="1">
                  <a:latin typeface="Georgia" panose="02040502050405020303" pitchFamily="18" charset="0"/>
                </a:rPr>
                <a:t>AIR OUTLET</a:t>
              </a:r>
              <a:endParaRPr lang="en-GB" altLang="en-US" b="1">
                <a:latin typeface="Georgia" panose="02040502050405020303" pitchFamily="18" charset="0"/>
              </a:endParaRPr>
            </a:p>
          </p:txBody>
        </p:sp>
        <p:sp>
          <p:nvSpPr>
            <p:cNvPr id="183305" name="Text Box 9"/>
            <p:cNvSpPr txBox="1">
              <a:spLocks noChangeArrowheads="1"/>
            </p:cNvSpPr>
            <p:nvPr/>
          </p:nvSpPr>
          <p:spPr bwMode="auto">
            <a:xfrm>
              <a:off x="583" y="2736"/>
              <a:ext cx="972" cy="362"/>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GB" altLang="en-US" sz="1400" b="1">
                  <a:latin typeface="Georgia" panose="02040502050405020303" pitchFamily="18" charset="0"/>
                </a:rPr>
                <a:t>KAPTON FILM</a:t>
              </a:r>
              <a:endParaRPr lang="en-GB" altLang="en-US" sz="1600" b="1">
                <a:latin typeface="Georgia" panose="02040502050405020303" pitchFamily="18" charset="0"/>
              </a:endParaRPr>
            </a:p>
          </p:txBody>
        </p:sp>
        <p:sp>
          <p:nvSpPr>
            <p:cNvPr id="183306" name="Text Box 10"/>
            <p:cNvSpPr txBox="1">
              <a:spLocks noChangeArrowheads="1"/>
            </p:cNvSpPr>
            <p:nvPr/>
          </p:nvSpPr>
          <p:spPr bwMode="auto">
            <a:xfrm>
              <a:off x="709" y="3419"/>
              <a:ext cx="973" cy="362"/>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GB" altLang="en-US" sz="1400" b="1">
                  <a:latin typeface="Georgia" panose="02040502050405020303" pitchFamily="18" charset="0"/>
                </a:rPr>
                <a:t>PRE-IMPACTOR</a:t>
              </a:r>
            </a:p>
          </p:txBody>
        </p:sp>
        <p:sp>
          <p:nvSpPr>
            <p:cNvPr id="183307" name="Text Box 11"/>
            <p:cNvSpPr txBox="1">
              <a:spLocks noChangeArrowheads="1"/>
            </p:cNvSpPr>
            <p:nvPr/>
          </p:nvSpPr>
          <p:spPr bwMode="auto">
            <a:xfrm>
              <a:off x="1392" y="3696"/>
              <a:ext cx="749" cy="362"/>
            </a:xfrm>
            <a:prstGeom prst="rect">
              <a:avLst/>
            </a:prstGeom>
            <a:solidFill>
              <a:srgbClr val="FFFFCC"/>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GB" altLang="en-US" sz="1400" b="1">
                  <a:latin typeface="Georgia" panose="02040502050405020303" pitchFamily="18" charset="0"/>
                </a:rPr>
                <a:t>AIR INLET</a:t>
              </a:r>
            </a:p>
          </p:txBody>
        </p:sp>
      </p:grpSp>
      <p:sp>
        <p:nvSpPr>
          <p:cNvPr id="183308" name="Rectangle 12"/>
          <p:cNvSpPr>
            <a:spLocks noChangeArrowheads="1"/>
          </p:cNvSpPr>
          <p:nvPr/>
        </p:nvSpPr>
        <p:spPr bwMode="auto">
          <a:xfrm>
            <a:off x="7722009" y="3088601"/>
            <a:ext cx="32766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SzPct val="85000"/>
              <a:buFont typeface="Wingdings" panose="05000000000000000000" pitchFamily="2" charset="2"/>
              <a:buNone/>
            </a:pPr>
            <a:r>
              <a:rPr lang="it-IT" altLang="it-IT" sz="2000" b="1" dirty="0">
                <a:latin typeface="Georgia" panose="02040502050405020303" pitchFamily="18" charset="0"/>
              </a:rPr>
              <a:t>Separazione frazione fine (</a:t>
            </a:r>
            <a:r>
              <a:rPr lang="it-IT" altLang="it-IT" sz="2000" b="1" dirty="0" err="1">
                <a:latin typeface="Georgia" panose="02040502050405020303" pitchFamily="18" charset="0"/>
              </a:rPr>
              <a:t>D</a:t>
            </a:r>
            <a:r>
              <a:rPr lang="it-IT" altLang="it-IT" sz="2000" b="1" baseline="-25000" dirty="0" err="1">
                <a:latin typeface="Georgia" panose="02040502050405020303" pitchFamily="18" charset="0"/>
              </a:rPr>
              <a:t>ae</a:t>
            </a:r>
            <a:r>
              <a:rPr lang="it-IT" altLang="it-IT" sz="2000" b="1" dirty="0">
                <a:latin typeface="Georgia" panose="02040502050405020303" pitchFamily="18" charset="0"/>
              </a:rPr>
              <a:t>&lt; 2.5 </a:t>
            </a:r>
            <a:r>
              <a:rPr lang="it-IT" altLang="it-IT" sz="2000" b="1" dirty="0">
                <a:latin typeface="Symbol" pitchFamily="2" charset="2"/>
              </a:rPr>
              <a:t>m</a:t>
            </a:r>
            <a:r>
              <a:rPr lang="it-IT" altLang="it-IT" sz="2000" b="1" dirty="0">
                <a:latin typeface="Georgia" panose="02040502050405020303" pitchFamily="18" charset="0"/>
              </a:rPr>
              <a:t>m)</a:t>
            </a:r>
            <a:r>
              <a:rPr lang="en-US" altLang="it-IT" sz="2000" b="1" dirty="0">
                <a:latin typeface="Georgia" panose="02040502050405020303" pitchFamily="18" charset="0"/>
              </a:rPr>
              <a:t> </a:t>
            </a:r>
            <a:r>
              <a:rPr lang="it-IT" altLang="it-IT" sz="2000" b="1" dirty="0">
                <a:latin typeface="Georgia" panose="02040502050405020303" pitchFamily="18" charset="0"/>
              </a:rPr>
              <a:t>e  grossolana (2.5&lt; </a:t>
            </a:r>
            <a:r>
              <a:rPr lang="it-IT" altLang="it-IT" sz="2000" b="1" dirty="0" err="1">
                <a:latin typeface="Georgia" panose="02040502050405020303" pitchFamily="18" charset="0"/>
              </a:rPr>
              <a:t>D</a:t>
            </a:r>
            <a:r>
              <a:rPr lang="it-IT" altLang="it-IT" sz="2000" b="1" baseline="-26000" dirty="0" err="1">
                <a:latin typeface="Georgia" panose="02040502050405020303" pitchFamily="18" charset="0"/>
              </a:rPr>
              <a:t>a</a:t>
            </a:r>
            <a:r>
              <a:rPr lang="it-IT" altLang="it-IT" sz="2000" b="1" baseline="-25000" dirty="0" err="1">
                <a:latin typeface="Georgia" panose="02040502050405020303" pitchFamily="18" charset="0"/>
              </a:rPr>
              <a:t>e</a:t>
            </a:r>
            <a:r>
              <a:rPr lang="it-IT" altLang="it-IT" sz="2000" b="1" dirty="0">
                <a:latin typeface="Georgia" panose="02040502050405020303" pitchFamily="18" charset="0"/>
              </a:rPr>
              <a:t>&lt; 10 </a:t>
            </a:r>
            <a:r>
              <a:rPr lang="it-IT" altLang="it-IT" sz="2000" b="1" dirty="0">
                <a:latin typeface="Symbol" pitchFamily="2" charset="2"/>
              </a:rPr>
              <a:t>m</a:t>
            </a:r>
            <a:r>
              <a:rPr lang="it-IT" altLang="it-IT" sz="2000" b="1" dirty="0">
                <a:latin typeface="Georgia" panose="02040502050405020303" pitchFamily="18" charset="0"/>
              </a:rPr>
              <a:t>m) del PM10.</a:t>
            </a:r>
          </a:p>
          <a:p>
            <a:pPr algn="l">
              <a:spcBef>
                <a:spcPct val="50000"/>
              </a:spcBef>
              <a:buSzPct val="85000"/>
            </a:pPr>
            <a:endParaRPr lang="en-US" altLang="it-IT" sz="800" b="1" dirty="0">
              <a:latin typeface="Georgia" panose="02040502050405020303" pitchFamily="18" charset="0"/>
            </a:endParaRPr>
          </a:p>
        </p:txBody>
      </p:sp>
      <p:pic>
        <p:nvPicPr>
          <p:cNvPr id="183310" name="Picture 14" descr="Strea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8660" y="946945"/>
            <a:ext cx="2482850" cy="1860550"/>
          </a:xfrm>
          <a:prstGeom prst="rect">
            <a:avLst/>
          </a:prstGeom>
          <a:noFill/>
          <a:extLst>
            <a:ext uri="{909E8E84-426E-40DD-AFC4-6F175D3DCCD1}">
              <a14:hiddenFill xmlns:a14="http://schemas.microsoft.com/office/drawing/2010/main">
                <a:solidFill>
                  <a:srgbClr val="FFFFFF"/>
                </a:solidFill>
              </a14:hiddenFill>
            </a:ext>
          </a:extLst>
        </p:spPr>
      </p:pic>
      <p:pic>
        <p:nvPicPr>
          <p:cNvPr id="183312" name="Picture 16" descr="nuclep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0506" y="4786980"/>
            <a:ext cx="2087563" cy="2030412"/>
          </a:xfrm>
          <a:prstGeom prst="rect">
            <a:avLst/>
          </a:prstGeom>
          <a:noFill/>
          <a:extLst>
            <a:ext uri="{909E8E84-426E-40DD-AFC4-6F175D3DCCD1}">
              <a14:hiddenFill xmlns:a14="http://schemas.microsoft.com/office/drawing/2010/main">
                <a:solidFill>
                  <a:srgbClr val="FFFFFF"/>
                </a:solidFill>
              </a14:hiddenFill>
            </a:ext>
          </a:extLst>
        </p:spPr>
      </p:pic>
      <p:sp>
        <p:nvSpPr>
          <p:cNvPr id="183313" name="Text Box 17"/>
          <p:cNvSpPr txBox="1">
            <a:spLocks noChangeArrowheads="1"/>
          </p:cNvSpPr>
          <p:nvPr/>
        </p:nvSpPr>
        <p:spPr bwMode="auto">
          <a:xfrm>
            <a:off x="8370559" y="5021838"/>
            <a:ext cx="3106663"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dirty="0">
                <a:latin typeface="Georgia" panose="02040502050405020303" pitchFamily="18" charset="0"/>
              </a:rPr>
              <a:t>1 mm = 1 ora …ma come lo analizzo?</a:t>
            </a:r>
          </a:p>
          <a:p>
            <a:pPr>
              <a:spcBef>
                <a:spcPct val="50000"/>
              </a:spcBef>
            </a:pPr>
            <a:r>
              <a:rPr lang="it-IT" altLang="en-US" dirty="0">
                <a:latin typeface="Georgia" panose="02040502050405020303" pitchFamily="18" charset="0"/>
              </a:rPr>
              <a:t>E le concentrazioni possono essere bassissime…</a:t>
            </a:r>
          </a:p>
        </p:txBody>
      </p:sp>
    </p:spTree>
    <p:extLst>
      <p:ext uri="{BB962C8B-B14F-4D97-AF65-F5344CB8AC3E}">
        <p14:creationId xmlns:p14="http://schemas.microsoft.com/office/powerpoint/2010/main" val="2451503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Oval 2"/>
          <p:cNvSpPr>
            <a:spLocks noChangeArrowheads="1"/>
          </p:cNvSpPr>
          <p:nvPr/>
        </p:nvSpPr>
        <p:spPr bwMode="auto">
          <a:xfrm>
            <a:off x="5801414" y="929063"/>
            <a:ext cx="5218113" cy="521811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altLang="en-US">
              <a:latin typeface="Georgia" panose="02040502050405020303" pitchFamily="18" charset="0"/>
            </a:endParaRPr>
          </a:p>
        </p:txBody>
      </p:sp>
      <p:pic>
        <p:nvPicPr>
          <p:cNvPr id="70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877" y="1346575"/>
            <a:ext cx="209073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Oval 4"/>
          <p:cNvSpPr>
            <a:spLocks noChangeArrowheads="1"/>
          </p:cNvSpPr>
          <p:nvPr/>
        </p:nvSpPr>
        <p:spPr bwMode="auto">
          <a:xfrm>
            <a:off x="8701777" y="2468939"/>
            <a:ext cx="338137" cy="325437"/>
          </a:xfrm>
          <a:prstGeom prst="ellipse">
            <a:avLst/>
          </a:prstGeom>
          <a:gradFill rotWithShape="0">
            <a:gsLst>
              <a:gs pos="0">
                <a:srgbClr val="996633">
                  <a:gamma/>
                  <a:shade val="36078"/>
                  <a:invGamma/>
                </a:srgbClr>
              </a:gs>
              <a:gs pos="100000">
                <a:srgbClr val="996633"/>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661" name="Oval 5"/>
          <p:cNvSpPr>
            <a:spLocks noChangeArrowheads="1"/>
          </p:cNvSpPr>
          <p:nvPr/>
        </p:nvSpPr>
        <p:spPr bwMode="auto">
          <a:xfrm>
            <a:off x="8130277" y="4558089"/>
            <a:ext cx="338137" cy="327025"/>
          </a:xfrm>
          <a:prstGeom prst="ellipse">
            <a:avLst/>
          </a:prstGeom>
          <a:gradFill rotWithShape="0">
            <a:gsLst>
              <a:gs pos="0">
                <a:srgbClr val="B2B2B2">
                  <a:gamma/>
                  <a:shade val="36078"/>
                  <a:invGamma/>
                </a:srgbClr>
              </a:gs>
              <a:gs pos="100000">
                <a:srgbClr val="B2B2B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662" name="Oval 6"/>
          <p:cNvSpPr>
            <a:spLocks noChangeArrowheads="1"/>
          </p:cNvSpPr>
          <p:nvPr/>
        </p:nvSpPr>
        <p:spPr bwMode="auto">
          <a:xfrm>
            <a:off x="8304902" y="5059739"/>
            <a:ext cx="338137" cy="325437"/>
          </a:xfrm>
          <a:prstGeom prst="ellipse">
            <a:avLst/>
          </a:prstGeom>
          <a:gradFill rotWithShape="0">
            <a:gsLst>
              <a:gs pos="0">
                <a:srgbClr val="9900CC">
                  <a:gamma/>
                  <a:shade val="36078"/>
                  <a:invGamma/>
                </a:srgbClr>
              </a:gs>
              <a:gs pos="100000">
                <a:srgbClr val="9900CC"/>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663" name="Oval 7"/>
          <p:cNvSpPr>
            <a:spLocks noChangeArrowheads="1"/>
          </p:cNvSpPr>
          <p:nvPr/>
        </p:nvSpPr>
        <p:spPr bwMode="auto">
          <a:xfrm>
            <a:off x="8077888" y="2257801"/>
            <a:ext cx="338138" cy="327025"/>
          </a:xfrm>
          <a:prstGeom prst="ellipse">
            <a:avLst/>
          </a:prstGeom>
          <a:gradFill rotWithShape="0">
            <a:gsLst>
              <a:gs pos="0">
                <a:srgbClr val="FF9900">
                  <a:gamma/>
                  <a:shade val="36078"/>
                  <a:invGamma/>
                </a:srgbClr>
              </a:gs>
              <a:gs pos="100000">
                <a:srgbClr val="FF99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664" name="Oval 8"/>
          <p:cNvSpPr>
            <a:spLocks noChangeArrowheads="1"/>
          </p:cNvSpPr>
          <p:nvPr/>
        </p:nvSpPr>
        <p:spPr bwMode="auto">
          <a:xfrm>
            <a:off x="9001813" y="2140325"/>
            <a:ext cx="338138" cy="325438"/>
          </a:xfrm>
          <a:prstGeom prst="ellipse">
            <a:avLst/>
          </a:prstGeom>
          <a:gradFill rotWithShape="0">
            <a:gsLst>
              <a:gs pos="0">
                <a:srgbClr val="00CC00">
                  <a:gamma/>
                  <a:shade val="36078"/>
                  <a:invGamma/>
                </a:srgbClr>
              </a:gs>
              <a:gs pos="100000">
                <a:srgbClr val="00CC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nvGrpSpPr>
          <p:cNvPr id="70665" name="Group 9"/>
          <p:cNvGrpSpPr>
            <a:grpSpLocks/>
          </p:cNvGrpSpPr>
          <p:nvPr/>
        </p:nvGrpSpPr>
        <p:grpSpPr bwMode="auto">
          <a:xfrm rot="-11162074">
            <a:off x="6949176" y="1660900"/>
            <a:ext cx="1168400" cy="1308100"/>
            <a:chOff x="1248" y="960"/>
            <a:chExt cx="2592" cy="2112"/>
          </a:xfrm>
        </p:grpSpPr>
        <p:grpSp>
          <p:nvGrpSpPr>
            <p:cNvPr id="70666" name="Group 10"/>
            <p:cNvGrpSpPr>
              <a:grpSpLocks/>
            </p:cNvGrpSpPr>
            <p:nvPr/>
          </p:nvGrpSpPr>
          <p:grpSpPr bwMode="auto">
            <a:xfrm>
              <a:off x="1248" y="960"/>
              <a:ext cx="2588" cy="2086"/>
              <a:chOff x="1248" y="960"/>
              <a:chExt cx="2588" cy="2086"/>
            </a:xfrm>
          </p:grpSpPr>
          <p:grpSp>
            <p:nvGrpSpPr>
              <p:cNvPr id="70667" name="Group 11"/>
              <p:cNvGrpSpPr>
                <a:grpSpLocks/>
              </p:cNvGrpSpPr>
              <p:nvPr/>
            </p:nvGrpSpPr>
            <p:grpSpPr bwMode="auto">
              <a:xfrm>
                <a:off x="1248" y="960"/>
                <a:ext cx="1307" cy="1045"/>
                <a:chOff x="1248" y="960"/>
                <a:chExt cx="1307" cy="1045"/>
              </a:xfrm>
            </p:grpSpPr>
            <p:grpSp>
              <p:nvGrpSpPr>
                <p:cNvPr id="70668" name="Group 12"/>
                <p:cNvGrpSpPr>
                  <a:grpSpLocks/>
                </p:cNvGrpSpPr>
                <p:nvPr/>
              </p:nvGrpSpPr>
              <p:grpSpPr bwMode="auto">
                <a:xfrm>
                  <a:off x="1248" y="960"/>
                  <a:ext cx="672" cy="528"/>
                  <a:chOff x="1248" y="960"/>
                  <a:chExt cx="2197" cy="1702"/>
                </a:xfrm>
              </p:grpSpPr>
              <p:cxnSp>
                <p:nvCxnSpPr>
                  <p:cNvPr id="70669" name="AutoShape 13"/>
                  <p:cNvCxnSpPr>
                    <a:cxnSpLocks noChangeShapeType="1"/>
                  </p:cNvCxnSpPr>
                  <p:nvPr/>
                </p:nvCxnSpPr>
                <p:spPr bwMode="auto">
                  <a:xfrm>
                    <a:off x="1248" y="960"/>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0" name="AutoShape 14"/>
                  <p:cNvCxnSpPr>
                    <a:cxnSpLocks noChangeShapeType="1"/>
                  </p:cNvCxnSpPr>
                  <p:nvPr/>
                </p:nvCxnSpPr>
                <p:spPr bwMode="auto">
                  <a:xfrm>
                    <a:off x="1776" y="1381"/>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1" name="AutoShape 15"/>
                  <p:cNvCxnSpPr>
                    <a:cxnSpLocks noChangeShapeType="1"/>
                  </p:cNvCxnSpPr>
                  <p:nvPr/>
                </p:nvCxnSpPr>
                <p:spPr bwMode="auto">
                  <a:xfrm>
                    <a:off x="2330" y="1813"/>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2" name="AutoShape 16"/>
                  <p:cNvCxnSpPr>
                    <a:cxnSpLocks noChangeShapeType="1"/>
                  </p:cNvCxnSpPr>
                  <p:nvPr/>
                </p:nvCxnSpPr>
                <p:spPr bwMode="auto">
                  <a:xfrm>
                    <a:off x="2869" y="2230"/>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673" name="Group 17"/>
                <p:cNvGrpSpPr>
                  <a:grpSpLocks/>
                </p:cNvGrpSpPr>
                <p:nvPr/>
              </p:nvGrpSpPr>
              <p:grpSpPr bwMode="auto">
                <a:xfrm>
                  <a:off x="1883" y="1477"/>
                  <a:ext cx="672" cy="528"/>
                  <a:chOff x="1248" y="960"/>
                  <a:chExt cx="2197" cy="1702"/>
                </a:xfrm>
              </p:grpSpPr>
              <p:cxnSp>
                <p:nvCxnSpPr>
                  <p:cNvPr id="70674" name="AutoShape 18"/>
                  <p:cNvCxnSpPr>
                    <a:cxnSpLocks noChangeShapeType="1"/>
                  </p:cNvCxnSpPr>
                  <p:nvPr/>
                </p:nvCxnSpPr>
                <p:spPr bwMode="auto">
                  <a:xfrm>
                    <a:off x="1248" y="960"/>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5" name="AutoShape 19"/>
                  <p:cNvCxnSpPr>
                    <a:cxnSpLocks noChangeShapeType="1"/>
                  </p:cNvCxnSpPr>
                  <p:nvPr/>
                </p:nvCxnSpPr>
                <p:spPr bwMode="auto">
                  <a:xfrm>
                    <a:off x="1776" y="1381"/>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6" name="AutoShape 20"/>
                  <p:cNvCxnSpPr>
                    <a:cxnSpLocks noChangeShapeType="1"/>
                  </p:cNvCxnSpPr>
                  <p:nvPr/>
                </p:nvCxnSpPr>
                <p:spPr bwMode="auto">
                  <a:xfrm>
                    <a:off x="2330" y="1813"/>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77" name="AutoShape 21"/>
                  <p:cNvCxnSpPr>
                    <a:cxnSpLocks noChangeShapeType="1"/>
                  </p:cNvCxnSpPr>
                  <p:nvPr/>
                </p:nvCxnSpPr>
                <p:spPr bwMode="auto">
                  <a:xfrm>
                    <a:off x="2869" y="2230"/>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678" name="Group 22"/>
              <p:cNvGrpSpPr>
                <a:grpSpLocks/>
              </p:cNvGrpSpPr>
              <p:nvPr/>
            </p:nvGrpSpPr>
            <p:grpSpPr bwMode="auto">
              <a:xfrm>
                <a:off x="2529" y="2001"/>
                <a:ext cx="1307" cy="1045"/>
                <a:chOff x="1248" y="960"/>
                <a:chExt cx="1307" cy="1045"/>
              </a:xfrm>
            </p:grpSpPr>
            <p:grpSp>
              <p:nvGrpSpPr>
                <p:cNvPr id="70679" name="Group 23"/>
                <p:cNvGrpSpPr>
                  <a:grpSpLocks/>
                </p:cNvGrpSpPr>
                <p:nvPr/>
              </p:nvGrpSpPr>
              <p:grpSpPr bwMode="auto">
                <a:xfrm>
                  <a:off x="1248" y="960"/>
                  <a:ext cx="672" cy="528"/>
                  <a:chOff x="1248" y="960"/>
                  <a:chExt cx="2197" cy="1702"/>
                </a:xfrm>
              </p:grpSpPr>
              <p:cxnSp>
                <p:nvCxnSpPr>
                  <p:cNvPr id="70680" name="AutoShape 24"/>
                  <p:cNvCxnSpPr>
                    <a:cxnSpLocks noChangeShapeType="1"/>
                  </p:cNvCxnSpPr>
                  <p:nvPr/>
                </p:nvCxnSpPr>
                <p:spPr bwMode="auto">
                  <a:xfrm>
                    <a:off x="1248" y="960"/>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1" name="AutoShape 25"/>
                  <p:cNvCxnSpPr>
                    <a:cxnSpLocks noChangeShapeType="1"/>
                  </p:cNvCxnSpPr>
                  <p:nvPr/>
                </p:nvCxnSpPr>
                <p:spPr bwMode="auto">
                  <a:xfrm>
                    <a:off x="1776" y="1381"/>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2" name="AutoShape 26"/>
                  <p:cNvCxnSpPr>
                    <a:cxnSpLocks noChangeShapeType="1"/>
                  </p:cNvCxnSpPr>
                  <p:nvPr/>
                </p:nvCxnSpPr>
                <p:spPr bwMode="auto">
                  <a:xfrm>
                    <a:off x="2330" y="1813"/>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3" name="AutoShape 27"/>
                  <p:cNvCxnSpPr>
                    <a:cxnSpLocks noChangeShapeType="1"/>
                  </p:cNvCxnSpPr>
                  <p:nvPr/>
                </p:nvCxnSpPr>
                <p:spPr bwMode="auto">
                  <a:xfrm>
                    <a:off x="2869" y="2230"/>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684" name="Group 28"/>
                <p:cNvGrpSpPr>
                  <a:grpSpLocks/>
                </p:cNvGrpSpPr>
                <p:nvPr/>
              </p:nvGrpSpPr>
              <p:grpSpPr bwMode="auto">
                <a:xfrm>
                  <a:off x="1883" y="1477"/>
                  <a:ext cx="672" cy="528"/>
                  <a:chOff x="1248" y="960"/>
                  <a:chExt cx="2197" cy="1702"/>
                </a:xfrm>
              </p:grpSpPr>
              <p:cxnSp>
                <p:nvCxnSpPr>
                  <p:cNvPr id="70685" name="AutoShape 29"/>
                  <p:cNvCxnSpPr>
                    <a:cxnSpLocks noChangeShapeType="1"/>
                  </p:cNvCxnSpPr>
                  <p:nvPr/>
                </p:nvCxnSpPr>
                <p:spPr bwMode="auto">
                  <a:xfrm>
                    <a:off x="1248" y="960"/>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6" name="AutoShape 30"/>
                  <p:cNvCxnSpPr>
                    <a:cxnSpLocks noChangeShapeType="1"/>
                  </p:cNvCxnSpPr>
                  <p:nvPr/>
                </p:nvCxnSpPr>
                <p:spPr bwMode="auto">
                  <a:xfrm>
                    <a:off x="1776" y="1381"/>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7" name="AutoShape 31"/>
                  <p:cNvCxnSpPr>
                    <a:cxnSpLocks noChangeShapeType="1"/>
                  </p:cNvCxnSpPr>
                  <p:nvPr/>
                </p:nvCxnSpPr>
                <p:spPr bwMode="auto">
                  <a:xfrm>
                    <a:off x="2330" y="1813"/>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8" name="AutoShape 32"/>
                  <p:cNvCxnSpPr>
                    <a:cxnSpLocks noChangeShapeType="1"/>
                  </p:cNvCxnSpPr>
                  <p:nvPr/>
                </p:nvCxnSpPr>
                <p:spPr bwMode="auto">
                  <a:xfrm>
                    <a:off x="2869" y="2230"/>
                    <a:ext cx="576" cy="432"/>
                  </a:xfrm>
                  <a:prstGeom prst="curvedConnector3">
                    <a:avLst>
                      <a:gd name="adj1" fmla="val 50000"/>
                    </a:avLst>
                  </a:prstGeom>
                  <a:noFill/>
                  <a:ln w="19050">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70689" name="Line 33"/>
            <p:cNvSpPr>
              <a:spLocks noChangeShapeType="1"/>
            </p:cNvSpPr>
            <p:nvPr/>
          </p:nvSpPr>
          <p:spPr bwMode="auto">
            <a:xfrm>
              <a:off x="3792" y="3024"/>
              <a:ext cx="48" cy="48"/>
            </a:xfrm>
            <a:prstGeom prst="line">
              <a:avLst/>
            </a:prstGeom>
            <a:noFill/>
            <a:ln w="19050">
              <a:solidFill>
                <a:srgbClr val="6699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grpSp>
        <p:nvGrpSpPr>
          <p:cNvPr id="70690" name="Group 34"/>
          <p:cNvGrpSpPr>
            <a:grpSpLocks/>
          </p:cNvGrpSpPr>
          <p:nvPr/>
        </p:nvGrpSpPr>
        <p:grpSpPr bwMode="auto">
          <a:xfrm rot="-9994027">
            <a:off x="7760389" y="1168775"/>
            <a:ext cx="1617663" cy="2743200"/>
            <a:chOff x="1248" y="960"/>
            <a:chExt cx="2592" cy="2112"/>
          </a:xfrm>
        </p:grpSpPr>
        <p:grpSp>
          <p:nvGrpSpPr>
            <p:cNvPr id="70691" name="Group 35"/>
            <p:cNvGrpSpPr>
              <a:grpSpLocks/>
            </p:cNvGrpSpPr>
            <p:nvPr/>
          </p:nvGrpSpPr>
          <p:grpSpPr bwMode="auto">
            <a:xfrm>
              <a:off x="1248" y="960"/>
              <a:ext cx="2588" cy="2086"/>
              <a:chOff x="1248" y="960"/>
              <a:chExt cx="2588" cy="2086"/>
            </a:xfrm>
          </p:grpSpPr>
          <p:grpSp>
            <p:nvGrpSpPr>
              <p:cNvPr id="70692" name="Group 36"/>
              <p:cNvGrpSpPr>
                <a:grpSpLocks/>
              </p:cNvGrpSpPr>
              <p:nvPr/>
            </p:nvGrpSpPr>
            <p:grpSpPr bwMode="auto">
              <a:xfrm>
                <a:off x="1248" y="960"/>
                <a:ext cx="1307" cy="1045"/>
                <a:chOff x="1248" y="960"/>
                <a:chExt cx="1307" cy="1045"/>
              </a:xfrm>
            </p:grpSpPr>
            <p:grpSp>
              <p:nvGrpSpPr>
                <p:cNvPr id="70693" name="Group 37"/>
                <p:cNvGrpSpPr>
                  <a:grpSpLocks/>
                </p:cNvGrpSpPr>
                <p:nvPr/>
              </p:nvGrpSpPr>
              <p:grpSpPr bwMode="auto">
                <a:xfrm>
                  <a:off x="1248" y="960"/>
                  <a:ext cx="672" cy="528"/>
                  <a:chOff x="1248" y="960"/>
                  <a:chExt cx="2197" cy="1702"/>
                </a:xfrm>
              </p:grpSpPr>
              <p:cxnSp>
                <p:nvCxnSpPr>
                  <p:cNvPr id="70694" name="AutoShape 38"/>
                  <p:cNvCxnSpPr>
                    <a:cxnSpLocks noChangeShapeType="1"/>
                  </p:cNvCxnSpPr>
                  <p:nvPr/>
                </p:nvCxnSpPr>
                <p:spPr bwMode="auto">
                  <a:xfrm>
                    <a:off x="1248" y="960"/>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5" name="AutoShape 39"/>
                  <p:cNvCxnSpPr>
                    <a:cxnSpLocks noChangeShapeType="1"/>
                  </p:cNvCxnSpPr>
                  <p:nvPr/>
                </p:nvCxnSpPr>
                <p:spPr bwMode="auto">
                  <a:xfrm>
                    <a:off x="1776" y="1381"/>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6" name="AutoShape 40"/>
                  <p:cNvCxnSpPr>
                    <a:cxnSpLocks noChangeShapeType="1"/>
                  </p:cNvCxnSpPr>
                  <p:nvPr/>
                </p:nvCxnSpPr>
                <p:spPr bwMode="auto">
                  <a:xfrm>
                    <a:off x="2330" y="1813"/>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7" name="AutoShape 41"/>
                  <p:cNvCxnSpPr>
                    <a:cxnSpLocks noChangeShapeType="1"/>
                  </p:cNvCxnSpPr>
                  <p:nvPr/>
                </p:nvCxnSpPr>
                <p:spPr bwMode="auto">
                  <a:xfrm>
                    <a:off x="2869" y="2230"/>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698" name="Group 42"/>
                <p:cNvGrpSpPr>
                  <a:grpSpLocks/>
                </p:cNvGrpSpPr>
                <p:nvPr/>
              </p:nvGrpSpPr>
              <p:grpSpPr bwMode="auto">
                <a:xfrm>
                  <a:off x="1883" y="1477"/>
                  <a:ext cx="672" cy="528"/>
                  <a:chOff x="1248" y="960"/>
                  <a:chExt cx="2197" cy="1702"/>
                </a:xfrm>
              </p:grpSpPr>
              <p:cxnSp>
                <p:nvCxnSpPr>
                  <p:cNvPr id="70699" name="AutoShape 43"/>
                  <p:cNvCxnSpPr>
                    <a:cxnSpLocks noChangeShapeType="1"/>
                  </p:cNvCxnSpPr>
                  <p:nvPr/>
                </p:nvCxnSpPr>
                <p:spPr bwMode="auto">
                  <a:xfrm>
                    <a:off x="1248" y="960"/>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00" name="AutoShape 44"/>
                  <p:cNvCxnSpPr>
                    <a:cxnSpLocks noChangeShapeType="1"/>
                  </p:cNvCxnSpPr>
                  <p:nvPr/>
                </p:nvCxnSpPr>
                <p:spPr bwMode="auto">
                  <a:xfrm>
                    <a:off x="1776" y="1381"/>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01" name="AutoShape 45"/>
                  <p:cNvCxnSpPr>
                    <a:cxnSpLocks noChangeShapeType="1"/>
                  </p:cNvCxnSpPr>
                  <p:nvPr/>
                </p:nvCxnSpPr>
                <p:spPr bwMode="auto">
                  <a:xfrm>
                    <a:off x="2330" y="1813"/>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02" name="AutoShape 46"/>
                  <p:cNvCxnSpPr>
                    <a:cxnSpLocks noChangeShapeType="1"/>
                  </p:cNvCxnSpPr>
                  <p:nvPr/>
                </p:nvCxnSpPr>
                <p:spPr bwMode="auto">
                  <a:xfrm>
                    <a:off x="2869" y="2230"/>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703" name="Group 47"/>
              <p:cNvGrpSpPr>
                <a:grpSpLocks/>
              </p:cNvGrpSpPr>
              <p:nvPr/>
            </p:nvGrpSpPr>
            <p:grpSpPr bwMode="auto">
              <a:xfrm>
                <a:off x="2529" y="2001"/>
                <a:ext cx="1307" cy="1045"/>
                <a:chOff x="1248" y="960"/>
                <a:chExt cx="1307" cy="1045"/>
              </a:xfrm>
            </p:grpSpPr>
            <p:grpSp>
              <p:nvGrpSpPr>
                <p:cNvPr id="70704" name="Group 48"/>
                <p:cNvGrpSpPr>
                  <a:grpSpLocks/>
                </p:cNvGrpSpPr>
                <p:nvPr/>
              </p:nvGrpSpPr>
              <p:grpSpPr bwMode="auto">
                <a:xfrm>
                  <a:off x="1248" y="960"/>
                  <a:ext cx="672" cy="528"/>
                  <a:chOff x="1248" y="960"/>
                  <a:chExt cx="2197" cy="1702"/>
                </a:xfrm>
              </p:grpSpPr>
              <p:cxnSp>
                <p:nvCxnSpPr>
                  <p:cNvPr id="70705" name="AutoShape 49"/>
                  <p:cNvCxnSpPr>
                    <a:cxnSpLocks noChangeShapeType="1"/>
                  </p:cNvCxnSpPr>
                  <p:nvPr/>
                </p:nvCxnSpPr>
                <p:spPr bwMode="auto">
                  <a:xfrm>
                    <a:off x="1248" y="960"/>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06" name="AutoShape 50"/>
                  <p:cNvCxnSpPr>
                    <a:cxnSpLocks noChangeShapeType="1"/>
                  </p:cNvCxnSpPr>
                  <p:nvPr/>
                </p:nvCxnSpPr>
                <p:spPr bwMode="auto">
                  <a:xfrm>
                    <a:off x="1776" y="1381"/>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07" name="AutoShape 51"/>
                  <p:cNvCxnSpPr>
                    <a:cxnSpLocks noChangeShapeType="1"/>
                  </p:cNvCxnSpPr>
                  <p:nvPr/>
                </p:nvCxnSpPr>
                <p:spPr bwMode="auto">
                  <a:xfrm>
                    <a:off x="2330" y="1813"/>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08" name="AutoShape 52"/>
                  <p:cNvCxnSpPr>
                    <a:cxnSpLocks noChangeShapeType="1"/>
                  </p:cNvCxnSpPr>
                  <p:nvPr/>
                </p:nvCxnSpPr>
                <p:spPr bwMode="auto">
                  <a:xfrm>
                    <a:off x="2869" y="2230"/>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709" name="Group 53"/>
                <p:cNvGrpSpPr>
                  <a:grpSpLocks/>
                </p:cNvGrpSpPr>
                <p:nvPr/>
              </p:nvGrpSpPr>
              <p:grpSpPr bwMode="auto">
                <a:xfrm>
                  <a:off x="1883" y="1477"/>
                  <a:ext cx="672" cy="528"/>
                  <a:chOff x="1248" y="960"/>
                  <a:chExt cx="2197" cy="1702"/>
                </a:xfrm>
              </p:grpSpPr>
              <p:cxnSp>
                <p:nvCxnSpPr>
                  <p:cNvPr id="70710" name="AutoShape 54"/>
                  <p:cNvCxnSpPr>
                    <a:cxnSpLocks noChangeShapeType="1"/>
                  </p:cNvCxnSpPr>
                  <p:nvPr/>
                </p:nvCxnSpPr>
                <p:spPr bwMode="auto">
                  <a:xfrm>
                    <a:off x="1248" y="960"/>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11" name="AutoShape 55"/>
                  <p:cNvCxnSpPr>
                    <a:cxnSpLocks noChangeShapeType="1"/>
                  </p:cNvCxnSpPr>
                  <p:nvPr/>
                </p:nvCxnSpPr>
                <p:spPr bwMode="auto">
                  <a:xfrm>
                    <a:off x="1776" y="1381"/>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12" name="AutoShape 56"/>
                  <p:cNvCxnSpPr>
                    <a:cxnSpLocks noChangeShapeType="1"/>
                  </p:cNvCxnSpPr>
                  <p:nvPr/>
                </p:nvCxnSpPr>
                <p:spPr bwMode="auto">
                  <a:xfrm>
                    <a:off x="2330" y="1813"/>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13" name="AutoShape 57"/>
                  <p:cNvCxnSpPr>
                    <a:cxnSpLocks noChangeShapeType="1"/>
                  </p:cNvCxnSpPr>
                  <p:nvPr/>
                </p:nvCxnSpPr>
                <p:spPr bwMode="auto">
                  <a:xfrm>
                    <a:off x="2869" y="2230"/>
                    <a:ext cx="576" cy="432"/>
                  </a:xfrm>
                  <a:prstGeom prst="curvedConnector3">
                    <a:avLst>
                      <a:gd name="adj1" fmla="val 50000"/>
                    </a:avLst>
                  </a:prstGeom>
                  <a:noFill/>
                  <a:ln w="1905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70714" name="Line 58"/>
            <p:cNvSpPr>
              <a:spLocks noChangeShapeType="1"/>
            </p:cNvSpPr>
            <p:nvPr/>
          </p:nvSpPr>
          <p:spPr bwMode="auto">
            <a:xfrm>
              <a:off x="3792" y="3024"/>
              <a:ext cx="48" cy="48"/>
            </a:xfrm>
            <a:prstGeom prst="line">
              <a:avLst/>
            </a:prstGeom>
            <a:noFill/>
            <a:ln w="19050">
              <a:solidFill>
                <a:srgbClr val="00CC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grpSp>
        <p:nvGrpSpPr>
          <p:cNvPr id="70715" name="Group 59"/>
          <p:cNvGrpSpPr>
            <a:grpSpLocks/>
          </p:cNvGrpSpPr>
          <p:nvPr/>
        </p:nvGrpSpPr>
        <p:grpSpPr bwMode="auto">
          <a:xfrm rot="-2675808">
            <a:off x="9681264" y="3076951"/>
            <a:ext cx="1038225" cy="1497013"/>
            <a:chOff x="1248" y="960"/>
            <a:chExt cx="2592" cy="2112"/>
          </a:xfrm>
        </p:grpSpPr>
        <p:grpSp>
          <p:nvGrpSpPr>
            <p:cNvPr id="70716" name="Group 60"/>
            <p:cNvGrpSpPr>
              <a:grpSpLocks/>
            </p:cNvGrpSpPr>
            <p:nvPr/>
          </p:nvGrpSpPr>
          <p:grpSpPr bwMode="auto">
            <a:xfrm>
              <a:off x="1248" y="960"/>
              <a:ext cx="2588" cy="2086"/>
              <a:chOff x="1248" y="960"/>
              <a:chExt cx="2588" cy="2086"/>
            </a:xfrm>
          </p:grpSpPr>
          <p:grpSp>
            <p:nvGrpSpPr>
              <p:cNvPr id="70717" name="Group 61"/>
              <p:cNvGrpSpPr>
                <a:grpSpLocks/>
              </p:cNvGrpSpPr>
              <p:nvPr/>
            </p:nvGrpSpPr>
            <p:grpSpPr bwMode="auto">
              <a:xfrm>
                <a:off x="1248" y="960"/>
                <a:ext cx="1307" cy="1045"/>
                <a:chOff x="1248" y="960"/>
                <a:chExt cx="1307" cy="1045"/>
              </a:xfrm>
            </p:grpSpPr>
            <p:grpSp>
              <p:nvGrpSpPr>
                <p:cNvPr id="70718" name="Group 62"/>
                <p:cNvGrpSpPr>
                  <a:grpSpLocks/>
                </p:cNvGrpSpPr>
                <p:nvPr/>
              </p:nvGrpSpPr>
              <p:grpSpPr bwMode="auto">
                <a:xfrm>
                  <a:off x="1248" y="960"/>
                  <a:ext cx="672" cy="528"/>
                  <a:chOff x="1248" y="960"/>
                  <a:chExt cx="2197" cy="1702"/>
                </a:xfrm>
              </p:grpSpPr>
              <p:cxnSp>
                <p:nvCxnSpPr>
                  <p:cNvPr id="70719" name="AutoShape 63"/>
                  <p:cNvCxnSpPr>
                    <a:cxnSpLocks noChangeShapeType="1"/>
                  </p:cNvCxnSpPr>
                  <p:nvPr/>
                </p:nvCxnSpPr>
                <p:spPr bwMode="auto">
                  <a:xfrm>
                    <a:off x="1248" y="960"/>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20" name="AutoShape 64"/>
                  <p:cNvCxnSpPr>
                    <a:cxnSpLocks noChangeShapeType="1"/>
                  </p:cNvCxnSpPr>
                  <p:nvPr/>
                </p:nvCxnSpPr>
                <p:spPr bwMode="auto">
                  <a:xfrm>
                    <a:off x="1776" y="1381"/>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21" name="AutoShape 65"/>
                  <p:cNvCxnSpPr>
                    <a:cxnSpLocks noChangeShapeType="1"/>
                  </p:cNvCxnSpPr>
                  <p:nvPr/>
                </p:nvCxnSpPr>
                <p:spPr bwMode="auto">
                  <a:xfrm>
                    <a:off x="2330" y="1813"/>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22" name="AutoShape 66"/>
                  <p:cNvCxnSpPr>
                    <a:cxnSpLocks noChangeShapeType="1"/>
                  </p:cNvCxnSpPr>
                  <p:nvPr/>
                </p:nvCxnSpPr>
                <p:spPr bwMode="auto">
                  <a:xfrm>
                    <a:off x="2869" y="2230"/>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723" name="Group 67"/>
                <p:cNvGrpSpPr>
                  <a:grpSpLocks/>
                </p:cNvGrpSpPr>
                <p:nvPr/>
              </p:nvGrpSpPr>
              <p:grpSpPr bwMode="auto">
                <a:xfrm>
                  <a:off x="1883" y="1477"/>
                  <a:ext cx="672" cy="528"/>
                  <a:chOff x="1248" y="960"/>
                  <a:chExt cx="2197" cy="1702"/>
                </a:xfrm>
              </p:grpSpPr>
              <p:cxnSp>
                <p:nvCxnSpPr>
                  <p:cNvPr id="70724" name="AutoShape 68"/>
                  <p:cNvCxnSpPr>
                    <a:cxnSpLocks noChangeShapeType="1"/>
                  </p:cNvCxnSpPr>
                  <p:nvPr/>
                </p:nvCxnSpPr>
                <p:spPr bwMode="auto">
                  <a:xfrm>
                    <a:off x="1248" y="960"/>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25" name="AutoShape 69"/>
                  <p:cNvCxnSpPr>
                    <a:cxnSpLocks noChangeShapeType="1"/>
                  </p:cNvCxnSpPr>
                  <p:nvPr/>
                </p:nvCxnSpPr>
                <p:spPr bwMode="auto">
                  <a:xfrm>
                    <a:off x="1776" y="1381"/>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26" name="AutoShape 70"/>
                  <p:cNvCxnSpPr>
                    <a:cxnSpLocks noChangeShapeType="1"/>
                  </p:cNvCxnSpPr>
                  <p:nvPr/>
                </p:nvCxnSpPr>
                <p:spPr bwMode="auto">
                  <a:xfrm>
                    <a:off x="2330" y="1813"/>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27" name="AutoShape 71"/>
                  <p:cNvCxnSpPr>
                    <a:cxnSpLocks noChangeShapeType="1"/>
                  </p:cNvCxnSpPr>
                  <p:nvPr/>
                </p:nvCxnSpPr>
                <p:spPr bwMode="auto">
                  <a:xfrm>
                    <a:off x="2869" y="2230"/>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728" name="Group 72"/>
              <p:cNvGrpSpPr>
                <a:grpSpLocks/>
              </p:cNvGrpSpPr>
              <p:nvPr/>
            </p:nvGrpSpPr>
            <p:grpSpPr bwMode="auto">
              <a:xfrm>
                <a:off x="2529" y="2001"/>
                <a:ext cx="1307" cy="1045"/>
                <a:chOff x="1248" y="960"/>
                <a:chExt cx="1307" cy="1045"/>
              </a:xfrm>
            </p:grpSpPr>
            <p:grpSp>
              <p:nvGrpSpPr>
                <p:cNvPr id="70729" name="Group 73"/>
                <p:cNvGrpSpPr>
                  <a:grpSpLocks/>
                </p:cNvGrpSpPr>
                <p:nvPr/>
              </p:nvGrpSpPr>
              <p:grpSpPr bwMode="auto">
                <a:xfrm>
                  <a:off x="1248" y="960"/>
                  <a:ext cx="672" cy="528"/>
                  <a:chOff x="1248" y="960"/>
                  <a:chExt cx="2197" cy="1702"/>
                </a:xfrm>
              </p:grpSpPr>
              <p:cxnSp>
                <p:nvCxnSpPr>
                  <p:cNvPr id="70730" name="AutoShape 74"/>
                  <p:cNvCxnSpPr>
                    <a:cxnSpLocks noChangeShapeType="1"/>
                  </p:cNvCxnSpPr>
                  <p:nvPr/>
                </p:nvCxnSpPr>
                <p:spPr bwMode="auto">
                  <a:xfrm>
                    <a:off x="1248" y="960"/>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31" name="AutoShape 75"/>
                  <p:cNvCxnSpPr>
                    <a:cxnSpLocks noChangeShapeType="1"/>
                  </p:cNvCxnSpPr>
                  <p:nvPr/>
                </p:nvCxnSpPr>
                <p:spPr bwMode="auto">
                  <a:xfrm>
                    <a:off x="1776" y="1381"/>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32" name="AutoShape 76"/>
                  <p:cNvCxnSpPr>
                    <a:cxnSpLocks noChangeShapeType="1"/>
                  </p:cNvCxnSpPr>
                  <p:nvPr/>
                </p:nvCxnSpPr>
                <p:spPr bwMode="auto">
                  <a:xfrm>
                    <a:off x="2330" y="1813"/>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33" name="AutoShape 77"/>
                  <p:cNvCxnSpPr>
                    <a:cxnSpLocks noChangeShapeType="1"/>
                  </p:cNvCxnSpPr>
                  <p:nvPr/>
                </p:nvCxnSpPr>
                <p:spPr bwMode="auto">
                  <a:xfrm>
                    <a:off x="2869" y="2230"/>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734" name="Group 78"/>
                <p:cNvGrpSpPr>
                  <a:grpSpLocks/>
                </p:cNvGrpSpPr>
                <p:nvPr/>
              </p:nvGrpSpPr>
              <p:grpSpPr bwMode="auto">
                <a:xfrm>
                  <a:off x="1883" y="1477"/>
                  <a:ext cx="672" cy="528"/>
                  <a:chOff x="1248" y="960"/>
                  <a:chExt cx="2197" cy="1702"/>
                </a:xfrm>
              </p:grpSpPr>
              <p:cxnSp>
                <p:nvCxnSpPr>
                  <p:cNvPr id="70735" name="AutoShape 79"/>
                  <p:cNvCxnSpPr>
                    <a:cxnSpLocks noChangeShapeType="1"/>
                  </p:cNvCxnSpPr>
                  <p:nvPr/>
                </p:nvCxnSpPr>
                <p:spPr bwMode="auto">
                  <a:xfrm>
                    <a:off x="1248" y="960"/>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36" name="AutoShape 80"/>
                  <p:cNvCxnSpPr>
                    <a:cxnSpLocks noChangeShapeType="1"/>
                  </p:cNvCxnSpPr>
                  <p:nvPr/>
                </p:nvCxnSpPr>
                <p:spPr bwMode="auto">
                  <a:xfrm>
                    <a:off x="1776" y="1381"/>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37" name="AutoShape 81"/>
                  <p:cNvCxnSpPr>
                    <a:cxnSpLocks noChangeShapeType="1"/>
                  </p:cNvCxnSpPr>
                  <p:nvPr/>
                </p:nvCxnSpPr>
                <p:spPr bwMode="auto">
                  <a:xfrm>
                    <a:off x="2330" y="1813"/>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38" name="AutoShape 82"/>
                  <p:cNvCxnSpPr>
                    <a:cxnSpLocks noChangeShapeType="1"/>
                  </p:cNvCxnSpPr>
                  <p:nvPr/>
                </p:nvCxnSpPr>
                <p:spPr bwMode="auto">
                  <a:xfrm>
                    <a:off x="2869" y="2230"/>
                    <a:ext cx="576" cy="432"/>
                  </a:xfrm>
                  <a:prstGeom prst="curvedConnector3">
                    <a:avLst>
                      <a:gd name="adj1" fmla="val 50000"/>
                    </a:avLst>
                  </a:prstGeom>
                  <a:noFill/>
                  <a:ln w="190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70739" name="Line 83"/>
            <p:cNvSpPr>
              <a:spLocks noChangeShapeType="1"/>
            </p:cNvSpPr>
            <p:nvPr/>
          </p:nvSpPr>
          <p:spPr bwMode="auto">
            <a:xfrm>
              <a:off x="3792" y="3024"/>
              <a:ext cx="48" cy="48"/>
            </a:xfrm>
            <a:prstGeom prst="line">
              <a:avLst/>
            </a:prstGeom>
            <a:noFill/>
            <a:ln w="19050">
              <a:solidFill>
                <a:srgbClr val="9900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grpSp>
        <p:nvGrpSpPr>
          <p:cNvPr id="70740" name="Group 84"/>
          <p:cNvGrpSpPr>
            <a:grpSpLocks/>
          </p:cNvGrpSpPr>
          <p:nvPr/>
        </p:nvGrpSpPr>
        <p:grpSpPr bwMode="auto">
          <a:xfrm rot="-16091492">
            <a:off x="6990451" y="4172326"/>
            <a:ext cx="1011238" cy="1258887"/>
            <a:chOff x="1248" y="960"/>
            <a:chExt cx="2592" cy="2112"/>
          </a:xfrm>
        </p:grpSpPr>
        <p:grpSp>
          <p:nvGrpSpPr>
            <p:cNvPr id="70741" name="Group 85"/>
            <p:cNvGrpSpPr>
              <a:grpSpLocks/>
            </p:cNvGrpSpPr>
            <p:nvPr/>
          </p:nvGrpSpPr>
          <p:grpSpPr bwMode="auto">
            <a:xfrm>
              <a:off x="1248" y="960"/>
              <a:ext cx="2588" cy="2086"/>
              <a:chOff x="1248" y="960"/>
              <a:chExt cx="2588" cy="2086"/>
            </a:xfrm>
          </p:grpSpPr>
          <p:grpSp>
            <p:nvGrpSpPr>
              <p:cNvPr id="70742" name="Group 86"/>
              <p:cNvGrpSpPr>
                <a:grpSpLocks/>
              </p:cNvGrpSpPr>
              <p:nvPr/>
            </p:nvGrpSpPr>
            <p:grpSpPr bwMode="auto">
              <a:xfrm>
                <a:off x="1248" y="960"/>
                <a:ext cx="1307" cy="1045"/>
                <a:chOff x="1248" y="960"/>
                <a:chExt cx="1307" cy="1045"/>
              </a:xfrm>
            </p:grpSpPr>
            <p:grpSp>
              <p:nvGrpSpPr>
                <p:cNvPr id="70743" name="Group 87"/>
                <p:cNvGrpSpPr>
                  <a:grpSpLocks/>
                </p:cNvGrpSpPr>
                <p:nvPr/>
              </p:nvGrpSpPr>
              <p:grpSpPr bwMode="auto">
                <a:xfrm>
                  <a:off x="1248" y="960"/>
                  <a:ext cx="672" cy="528"/>
                  <a:chOff x="1248" y="960"/>
                  <a:chExt cx="2197" cy="1702"/>
                </a:xfrm>
              </p:grpSpPr>
              <p:cxnSp>
                <p:nvCxnSpPr>
                  <p:cNvPr id="70744" name="AutoShape 88"/>
                  <p:cNvCxnSpPr>
                    <a:cxnSpLocks noChangeShapeType="1"/>
                  </p:cNvCxnSpPr>
                  <p:nvPr/>
                </p:nvCxnSpPr>
                <p:spPr bwMode="auto">
                  <a:xfrm>
                    <a:off x="1248" y="960"/>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45" name="AutoShape 89"/>
                  <p:cNvCxnSpPr>
                    <a:cxnSpLocks noChangeShapeType="1"/>
                  </p:cNvCxnSpPr>
                  <p:nvPr/>
                </p:nvCxnSpPr>
                <p:spPr bwMode="auto">
                  <a:xfrm>
                    <a:off x="1776" y="1381"/>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46" name="AutoShape 90"/>
                  <p:cNvCxnSpPr>
                    <a:cxnSpLocks noChangeShapeType="1"/>
                  </p:cNvCxnSpPr>
                  <p:nvPr/>
                </p:nvCxnSpPr>
                <p:spPr bwMode="auto">
                  <a:xfrm>
                    <a:off x="2330" y="1813"/>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47" name="AutoShape 91"/>
                  <p:cNvCxnSpPr>
                    <a:cxnSpLocks noChangeShapeType="1"/>
                  </p:cNvCxnSpPr>
                  <p:nvPr/>
                </p:nvCxnSpPr>
                <p:spPr bwMode="auto">
                  <a:xfrm>
                    <a:off x="2869" y="2230"/>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748" name="Group 92"/>
                <p:cNvGrpSpPr>
                  <a:grpSpLocks/>
                </p:cNvGrpSpPr>
                <p:nvPr/>
              </p:nvGrpSpPr>
              <p:grpSpPr bwMode="auto">
                <a:xfrm>
                  <a:off x="1883" y="1477"/>
                  <a:ext cx="672" cy="528"/>
                  <a:chOff x="1248" y="960"/>
                  <a:chExt cx="2197" cy="1702"/>
                </a:xfrm>
              </p:grpSpPr>
              <p:cxnSp>
                <p:nvCxnSpPr>
                  <p:cNvPr id="70749" name="AutoShape 93"/>
                  <p:cNvCxnSpPr>
                    <a:cxnSpLocks noChangeShapeType="1"/>
                  </p:cNvCxnSpPr>
                  <p:nvPr/>
                </p:nvCxnSpPr>
                <p:spPr bwMode="auto">
                  <a:xfrm>
                    <a:off x="1248" y="960"/>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50" name="AutoShape 94"/>
                  <p:cNvCxnSpPr>
                    <a:cxnSpLocks noChangeShapeType="1"/>
                  </p:cNvCxnSpPr>
                  <p:nvPr/>
                </p:nvCxnSpPr>
                <p:spPr bwMode="auto">
                  <a:xfrm>
                    <a:off x="1776" y="1381"/>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51" name="AutoShape 95"/>
                  <p:cNvCxnSpPr>
                    <a:cxnSpLocks noChangeShapeType="1"/>
                  </p:cNvCxnSpPr>
                  <p:nvPr/>
                </p:nvCxnSpPr>
                <p:spPr bwMode="auto">
                  <a:xfrm>
                    <a:off x="2330" y="1813"/>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52" name="AutoShape 96"/>
                  <p:cNvCxnSpPr>
                    <a:cxnSpLocks noChangeShapeType="1"/>
                  </p:cNvCxnSpPr>
                  <p:nvPr/>
                </p:nvCxnSpPr>
                <p:spPr bwMode="auto">
                  <a:xfrm>
                    <a:off x="2869" y="2230"/>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753" name="Group 97"/>
              <p:cNvGrpSpPr>
                <a:grpSpLocks/>
              </p:cNvGrpSpPr>
              <p:nvPr/>
            </p:nvGrpSpPr>
            <p:grpSpPr bwMode="auto">
              <a:xfrm>
                <a:off x="2529" y="2001"/>
                <a:ext cx="1307" cy="1045"/>
                <a:chOff x="1248" y="960"/>
                <a:chExt cx="1307" cy="1045"/>
              </a:xfrm>
            </p:grpSpPr>
            <p:grpSp>
              <p:nvGrpSpPr>
                <p:cNvPr id="70754" name="Group 98"/>
                <p:cNvGrpSpPr>
                  <a:grpSpLocks/>
                </p:cNvGrpSpPr>
                <p:nvPr/>
              </p:nvGrpSpPr>
              <p:grpSpPr bwMode="auto">
                <a:xfrm>
                  <a:off x="1248" y="960"/>
                  <a:ext cx="672" cy="528"/>
                  <a:chOff x="1248" y="960"/>
                  <a:chExt cx="2197" cy="1702"/>
                </a:xfrm>
              </p:grpSpPr>
              <p:cxnSp>
                <p:nvCxnSpPr>
                  <p:cNvPr id="70755" name="AutoShape 99"/>
                  <p:cNvCxnSpPr>
                    <a:cxnSpLocks noChangeShapeType="1"/>
                  </p:cNvCxnSpPr>
                  <p:nvPr/>
                </p:nvCxnSpPr>
                <p:spPr bwMode="auto">
                  <a:xfrm>
                    <a:off x="1248" y="960"/>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56" name="AutoShape 100"/>
                  <p:cNvCxnSpPr>
                    <a:cxnSpLocks noChangeShapeType="1"/>
                  </p:cNvCxnSpPr>
                  <p:nvPr/>
                </p:nvCxnSpPr>
                <p:spPr bwMode="auto">
                  <a:xfrm>
                    <a:off x="1776" y="1381"/>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57" name="AutoShape 101"/>
                  <p:cNvCxnSpPr>
                    <a:cxnSpLocks noChangeShapeType="1"/>
                  </p:cNvCxnSpPr>
                  <p:nvPr/>
                </p:nvCxnSpPr>
                <p:spPr bwMode="auto">
                  <a:xfrm>
                    <a:off x="2330" y="1813"/>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58" name="AutoShape 102"/>
                  <p:cNvCxnSpPr>
                    <a:cxnSpLocks noChangeShapeType="1"/>
                  </p:cNvCxnSpPr>
                  <p:nvPr/>
                </p:nvCxnSpPr>
                <p:spPr bwMode="auto">
                  <a:xfrm>
                    <a:off x="2869" y="2230"/>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759" name="Group 103"/>
                <p:cNvGrpSpPr>
                  <a:grpSpLocks/>
                </p:cNvGrpSpPr>
                <p:nvPr/>
              </p:nvGrpSpPr>
              <p:grpSpPr bwMode="auto">
                <a:xfrm>
                  <a:off x="1883" y="1477"/>
                  <a:ext cx="672" cy="528"/>
                  <a:chOff x="1248" y="960"/>
                  <a:chExt cx="2197" cy="1702"/>
                </a:xfrm>
              </p:grpSpPr>
              <p:cxnSp>
                <p:nvCxnSpPr>
                  <p:cNvPr id="70760" name="AutoShape 104"/>
                  <p:cNvCxnSpPr>
                    <a:cxnSpLocks noChangeShapeType="1"/>
                  </p:cNvCxnSpPr>
                  <p:nvPr/>
                </p:nvCxnSpPr>
                <p:spPr bwMode="auto">
                  <a:xfrm>
                    <a:off x="1248" y="960"/>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61" name="AutoShape 105"/>
                  <p:cNvCxnSpPr>
                    <a:cxnSpLocks noChangeShapeType="1"/>
                  </p:cNvCxnSpPr>
                  <p:nvPr/>
                </p:nvCxnSpPr>
                <p:spPr bwMode="auto">
                  <a:xfrm>
                    <a:off x="1776" y="1381"/>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62" name="AutoShape 106"/>
                  <p:cNvCxnSpPr>
                    <a:cxnSpLocks noChangeShapeType="1"/>
                  </p:cNvCxnSpPr>
                  <p:nvPr/>
                </p:nvCxnSpPr>
                <p:spPr bwMode="auto">
                  <a:xfrm>
                    <a:off x="2330" y="1813"/>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63" name="AutoShape 107"/>
                  <p:cNvCxnSpPr>
                    <a:cxnSpLocks noChangeShapeType="1"/>
                  </p:cNvCxnSpPr>
                  <p:nvPr/>
                </p:nvCxnSpPr>
                <p:spPr bwMode="auto">
                  <a:xfrm>
                    <a:off x="2869" y="2230"/>
                    <a:ext cx="576" cy="432"/>
                  </a:xfrm>
                  <a:prstGeom prst="curvedConnector3">
                    <a:avLst>
                      <a:gd name="adj1" fmla="val 50000"/>
                    </a:avLst>
                  </a:prstGeom>
                  <a:noFill/>
                  <a:ln w="1905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70764" name="Line 108"/>
            <p:cNvSpPr>
              <a:spLocks noChangeShapeType="1"/>
            </p:cNvSpPr>
            <p:nvPr/>
          </p:nvSpPr>
          <p:spPr bwMode="auto">
            <a:xfrm>
              <a:off x="3792" y="3024"/>
              <a:ext cx="48" cy="48"/>
            </a:xfrm>
            <a:prstGeom prst="line">
              <a:avLst/>
            </a:prstGeom>
            <a:noFill/>
            <a:ln w="19050">
              <a:solidFill>
                <a:srgbClr val="996633"/>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sp>
        <p:nvSpPr>
          <p:cNvPr id="70765" name="Oval 109"/>
          <p:cNvSpPr>
            <a:spLocks noChangeArrowheads="1"/>
          </p:cNvSpPr>
          <p:nvPr/>
        </p:nvSpPr>
        <p:spPr bwMode="auto">
          <a:xfrm>
            <a:off x="8125513" y="4080251"/>
            <a:ext cx="338138" cy="327025"/>
          </a:xfrm>
          <a:prstGeom prst="ellipse">
            <a:avLst/>
          </a:prstGeom>
          <a:gradFill rotWithShape="0">
            <a:gsLst>
              <a:gs pos="0">
                <a:srgbClr val="996633">
                  <a:gamma/>
                  <a:shade val="36078"/>
                  <a:invGamma/>
                </a:srgbClr>
              </a:gs>
              <a:gs pos="100000">
                <a:srgbClr val="996633"/>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766" name="Oval 110"/>
          <p:cNvSpPr>
            <a:spLocks noChangeArrowheads="1"/>
          </p:cNvSpPr>
          <p:nvPr/>
        </p:nvSpPr>
        <p:spPr bwMode="auto">
          <a:xfrm>
            <a:off x="8893863" y="4062789"/>
            <a:ext cx="338138" cy="325437"/>
          </a:xfrm>
          <a:prstGeom prst="ellipse">
            <a:avLst/>
          </a:prstGeom>
          <a:gradFill rotWithShape="0">
            <a:gsLst>
              <a:gs pos="0">
                <a:srgbClr val="00CC00">
                  <a:gamma/>
                  <a:shade val="36078"/>
                  <a:invGamma/>
                </a:srgbClr>
              </a:gs>
              <a:gs pos="100000">
                <a:srgbClr val="00CC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767" name="Oval 111"/>
          <p:cNvSpPr>
            <a:spLocks noChangeArrowheads="1"/>
          </p:cNvSpPr>
          <p:nvPr/>
        </p:nvSpPr>
        <p:spPr bwMode="auto">
          <a:xfrm>
            <a:off x="8506513" y="3753226"/>
            <a:ext cx="338138" cy="327025"/>
          </a:xfrm>
          <a:prstGeom prst="ellipse">
            <a:avLst/>
          </a:prstGeom>
          <a:gradFill rotWithShape="0">
            <a:gsLst>
              <a:gs pos="0">
                <a:srgbClr val="B2B2B2">
                  <a:gamma/>
                  <a:shade val="36078"/>
                  <a:invGamma/>
                </a:srgbClr>
              </a:gs>
              <a:gs pos="100000">
                <a:srgbClr val="B2B2B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768" name="Oval 112"/>
          <p:cNvSpPr>
            <a:spLocks noChangeArrowheads="1"/>
          </p:cNvSpPr>
          <p:nvPr/>
        </p:nvSpPr>
        <p:spPr bwMode="auto">
          <a:xfrm>
            <a:off x="9001813" y="3480176"/>
            <a:ext cx="338138" cy="327025"/>
          </a:xfrm>
          <a:prstGeom prst="ellipse">
            <a:avLst/>
          </a:prstGeom>
          <a:gradFill rotWithShape="0">
            <a:gsLst>
              <a:gs pos="0">
                <a:srgbClr val="9900CC">
                  <a:gamma/>
                  <a:shade val="36078"/>
                  <a:invGamma/>
                </a:srgbClr>
              </a:gs>
              <a:gs pos="100000">
                <a:srgbClr val="9900CC"/>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769" name="Oval 113"/>
          <p:cNvSpPr>
            <a:spLocks noChangeArrowheads="1"/>
          </p:cNvSpPr>
          <p:nvPr/>
        </p:nvSpPr>
        <p:spPr bwMode="auto">
          <a:xfrm>
            <a:off x="8211238" y="3380164"/>
            <a:ext cx="338138" cy="325437"/>
          </a:xfrm>
          <a:prstGeom prst="ellipse">
            <a:avLst/>
          </a:prstGeom>
          <a:gradFill rotWithShape="0">
            <a:gsLst>
              <a:gs pos="0">
                <a:srgbClr val="0000CC">
                  <a:gamma/>
                  <a:shade val="56078"/>
                  <a:invGamma/>
                </a:srgbClr>
              </a:gs>
              <a:gs pos="100000">
                <a:srgbClr val="0000CC"/>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770" name="Oval 114"/>
          <p:cNvSpPr>
            <a:spLocks noChangeArrowheads="1"/>
          </p:cNvSpPr>
          <p:nvPr/>
        </p:nvSpPr>
        <p:spPr bwMode="auto">
          <a:xfrm>
            <a:off x="8803377" y="2988051"/>
            <a:ext cx="338137" cy="327025"/>
          </a:xfrm>
          <a:prstGeom prst="ellipse">
            <a:avLst/>
          </a:prstGeom>
          <a:gradFill rotWithShape="0">
            <a:gsLst>
              <a:gs pos="0">
                <a:srgbClr val="FF9900">
                  <a:gamma/>
                  <a:shade val="36078"/>
                  <a:invGamma/>
                </a:srgbClr>
              </a:gs>
              <a:gs pos="100000">
                <a:srgbClr val="FF99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771" name="Oval 115"/>
          <p:cNvSpPr>
            <a:spLocks noChangeArrowheads="1"/>
          </p:cNvSpPr>
          <p:nvPr/>
        </p:nvSpPr>
        <p:spPr bwMode="auto">
          <a:xfrm>
            <a:off x="8125513" y="2794375"/>
            <a:ext cx="338138" cy="325438"/>
          </a:xfrm>
          <a:prstGeom prst="ellipse">
            <a:avLst/>
          </a:prstGeom>
          <a:gradFill rotWithShape="0">
            <a:gsLst>
              <a:gs pos="0">
                <a:srgbClr val="6699FF">
                  <a:gamma/>
                  <a:shade val="46275"/>
                  <a:invGamma/>
                </a:srgbClr>
              </a:gs>
              <a:gs pos="100000">
                <a:srgbClr val="6699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nvGrpSpPr>
          <p:cNvPr id="70772" name="Group 116"/>
          <p:cNvGrpSpPr>
            <a:grpSpLocks/>
          </p:cNvGrpSpPr>
          <p:nvPr/>
        </p:nvGrpSpPr>
        <p:grpSpPr bwMode="auto">
          <a:xfrm rot="-341208">
            <a:off x="6449114" y="3181726"/>
            <a:ext cx="1954213" cy="955675"/>
            <a:chOff x="1878" y="1440"/>
            <a:chExt cx="1192" cy="1470"/>
          </a:xfrm>
        </p:grpSpPr>
        <p:grpSp>
          <p:nvGrpSpPr>
            <p:cNvPr id="70773" name="Group 117"/>
            <p:cNvGrpSpPr>
              <a:grpSpLocks/>
            </p:cNvGrpSpPr>
            <p:nvPr/>
          </p:nvGrpSpPr>
          <p:grpSpPr bwMode="auto">
            <a:xfrm rot="-11414589">
              <a:off x="2016" y="1440"/>
              <a:ext cx="1054" cy="1470"/>
              <a:chOff x="1248" y="960"/>
              <a:chExt cx="2588" cy="2086"/>
            </a:xfrm>
          </p:grpSpPr>
          <p:grpSp>
            <p:nvGrpSpPr>
              <p:cNvPr id="70774" name="Group 118"/>
              <p:cNvGrpSpPr>
                <a:grpSpLocks/>
              </p:cNvGrpSpPr>
              <p:nvPr/>
            </p:nvGrpSpPr>
            <p:grpSpPr bwMode="auto">
              <a:xfrm>
                <a:off x="1248" y="960"/>
                <a:ext cx="1307" cy="1045"/>
                <a:chOff x="1248" y="960"/>
                <a:chExt cx="1307" cy="1045"/>
              </a:xfrm>
            </p:grpSpPr>
            <p:grpSp>
              <p:nvGrpSpPr>
                <p:cNvPr id="70775" name="Group 119"/>
                <p:cNvGrpSpPr>
                  <a:grpSpLocks/>
                </p:cNvGrpSpPr>
                <p:nvPr/>
              </p:nvGrpSpPr>
              <p:grpSpPr bwMode="auto">
                <a:xfrm>
                  <a:off x="1248" y="960"/>
                  <a:ext cx="672" cy="528"/>
                  <a:chOff x="1248" y="960"/>
                  <a:chExt cx="2197" cy="1702"/>
                </a:xfrm>
              </p:grpSpPr>
              <p:cxnSp>
                <p:nvCxnSpPr>
                  <p:cNvPr id="70776" name="AutoShape 120"/>
                  <p:cNvCxnSpPr>
                    <a:cxnSpLocks noChangeShapeType="1"/>
                  </p:cNvCxnSpPr>
                  <p:nvPr/>
                </p:nvCxnSpPr>
                <p:spPr bwMode="auto">
                  <a:xfrm>
                    <a:off x="1248" y="960"/>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77" name="AutoShape 121"/>
                  <p:cNvCxnSpPr>
                    <a:cxnSpLocks noChangeShapeType="1"/>
                  </p:cNvCxnSpPr>
                  <p:nvPr/>
                </p:nvCxnSpPr>
                <p:spPr bwMode="auto">
                  <a:xfrm>
                    <a:off x="1776" y="1381"/>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78" name="AutoShape 122"/>
                  <p:cNvCxnSpPr>
                    <a:cxnSpLocks noChangeShapeType="1"/>
                  </p:cNvCxnSpPr>
                  <p:nvPr/>
                </p:nvCxnSpPr>
                <p:spPr bwMode="auto">
                  <a:xfrm>
                    <a:off x="2330" y="1813"/>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79" name="AutoShape 123"/>
                  <p:cNvCxnSpPr>
                    <a:cxnSpLocks noChangeShapeType="1"/>
                  </p:cNvCxnSpPr>
                  <p:nvPr/>
                </p:nvCxnSpPr>
                <p:spPr bwMode="auto">
                  <a:xfrm>
                    <a:off x="2869" y="2230"/>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780" name="Group 124"/>
                <p:cNvGrpSpPr>
                  <a:grpSpLocks/>
                </p:cNvGrpSpPr>
                <p:nvPr/>
              </p:nvGrpSpPr>
              <p:grpSpPr bwMode="auto">
                <a:xfrm>
                  <a:off x="1883" y="1477"/>
                  <a:ext cx="672" cy="528"/>
                  <a:chOff x="1248" y="960"/>
                  <a:chExt cx="2197" cy="1702"/>
                </a:xfrm>
              </p:grpSpPr>
              <p:cxnSp>
                <p:nvCxnSpPr>
                  <p:cNvPr id="70781" name="AutoShape 125"/>
                  <p:cNvCxnSpPr>
                    <a:cxnSpLocks noChangeShapeType="1"/>
                  </p:cNvCxnSpPr>
                  <p:nvPr/>
                </p:nvCxnSpPr>
                <p:spPr bwMode="auto">
                  <a:xfrm>
                    <a:off x="1248" y="960"/>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82" name="AutoShape 126"/>
                  <p:cNvCxnSpPr>
                    <a:cxnSpLocks noChangeShapeType="1"/>
                  </p:cNvCxnSpPr>
                  <p:nvPr/>
                </p:nvCxnSpPr>
                <p:spPr bwMode="auto">
                  <a:xfrm>
                    <a:off x="1776" y="1381"/>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83" name="AutoShape 127"/>
                  <p:cNvCxnSpPr>
                    <a:cxnSpLocks noChangeShapeType="1"/>
                  </p:cNvCxnSpPr>
                  <p:nvPr/>
                </p:nvCxnSpPr>
                <p:spPr bwMode="auto">
                  <a:xfrm>
                    <a:off x="2330" y="1813"/>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84" name="AutoShape 128"/>
                  <p:cNvCxnSpPr>
                    <a:cxnSpLocks noChangeShapeType="1"/>
                  </p:cNvCxnSpPr>
                  <p:nvPr/>
                </p:nvCxnSpPr>
                <p:spPr bwMode="auto">
                  <a:xfrm>
                    <a:off x="2869" y="2230"/>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785" name="Group 129"/>
              <p:cNvGrpSpPr>
                <a:grpSpLocks/>
              </p:cNvGrpSpPr>
              <p:nvPr/>
            </p:nvGrpSpPr>
            <p:grpSpPr bwMode="auto">
              <a:xfrm>
                <a:off x="2529" y="2001"/>
                <a:ext cx="1307" cy="1045"/>
                <a:chOff x="1248" y="960"/>
                <a:chExt cx="1307" cy="1045"/>
              </a:xfrm>
            </p:grpSpPr>
            <p:grpSp>
              <p:nvGrpSpPr>
                <p:cNvPr id="70786" name="Group 130"/>
                <p:cNvGrpSpPr>
                  <a:grpSpLocks/>
                </p:cNvGrpSpPr>
                <p:nvPr/>
              </p:nvGrpSpPr>
              <p:grpSpPr bwMode="auto">
                <a:xfrm>
                  <a:off x="1248" y="960"/>
                  <a:ext cx="672" cy="528"/>
                  <a:chOff x="1248" y="960"/>
                  <a:chExt cx="2197" cy="1702"/>
                </a:xfrm>
              </p:grpSpPr>
              <p:cxnSp>
                <p:nvCxnSpPr>
                  <p:cNvPr id="70787" name="AutoShape 131"/>
                  <p:cNvCxnSpPr>
                    <a:cxnSpLocks noChangeShapeType="1"/>
                  </p:cNvCxnSpPr>
                  <p:nvPr/>
                </p:nvCxnSpPr>
                <p:spPr bwMode="auto">
                  <a:xfrm>
                    <a:off x="1248" y="960"/>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88" name="AutoShape 132"/>
                  <p:cNvCxnSpPr>
                    <a:cxnSpLocks noChangeShapeType="1"/>
                  </p:cNvCxnSpPr>
                  <p:nvPr/>
                </p:nvCxnSpPr>
                <p:spPr bwMode="auto">
                  <a:xfrm>
                    <a:off x="1776" y="1381"/>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89" name="AutoShape 133"/>
                  <p:cNvCxnSpPr>
                    <a:cxnSpLocks noChangeShapeType="1"/>
                  </p:cNvCxnSpPr>
                  <p:nvPr/>
                </p:nvCxnSpPr>
                <p:spPr bwMode="auto">
                  <a:xfrm>
                    <a:off x="2330" y="1813"/>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90" name="AutoShape 134"/>
                  <p:cNvCxnSpPr>
                    <a:cxnSpLocks noChangeShapeType="1"/>
                  </p:cNvCxnSpPr>
                  <p:nvPr/>
                </p:nvCxnSpPr>
                <p:spPr bwMode="auto">
                  <a:xfrm>
                    <a:off x="2869" y="2230"/>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791" name="Group 135"/>
                <p:cNvGrpSpPr>
                  <a:grpSpLocks/>
                </p:cNvGrpSpPr>
                <p:nvPr/>
              </p:nvGrpSpPr>
              <p:grpSpPr bwMode="auto">
                <a:xfrm>
                  <a:off x="1883" y="1477"/>
                  <a:ext cx="672" cy="528"/>
                  <a:chOff x="1248" y="960"/>
                  <a:chExt cx="2197" cy="1702"/>
                </a:xfrm>
              </p:grpSpPr>
              <p:cxnSp>
                <p:nvCxnSpPr>
                  <p:cNvPr id="70792" name="AutoShape 136"/>
                  <p:cNvCxnSpPr>
                    <a:cxnSpLocks noChangeShapeType="1"/>
                  </p:cNvCxnSpPr>
                  <p:nvPr/>
                </p:nvCxnSpPr>
                <p:spPr bwMode="auto">
                  <a:xfrm>
                    <a:off x="1248" y="960"/>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93" name="AutoShape 137"/>
                  <p:cNvCxnSpPr>
                    <a:cxnSpLocks noChangeShapeType="1"/>
                  </p:cNvCxnSpPr>
                  <p:nvPr/>
                </p:nvCxnSpPr>
                <p:spPr bwMode="auto">
                  <a:xfrm>
                    <a:off x="1776" y="1381"/>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94" name="AutoShape 138"/>
                  <p:cNvCxnSpPr>
                    <a:cxnSpLocks noChangeShapeType="1"/>
                  </p:cNvCxnSpPr>
                  <p:nvPr/>
                </p:nvCxnSpPr>
                <p:spPr bwMode="auto">
                  <a:xfrm>
                    <a:off x="2330" y="1813"/>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795" name="AutoShape 139"/>
                  <p:cNvCxnSpPr>
                    <a:cxnSpLocks noChangeShapeType="1"/>
                  </p:cNvCxnSpPr>
                  <p:nvPr/>
                </p:nvCxnSpPr>
                <p:spPr bwMode="auto">
                  <a:xfrm>
                    <a:off x="2869" y="2230"/>
                    <a:ext cx="576" cy="432"/>
                  </a:xfrm>
                  <a:prstGeom prst="curvedConnector3">
                    <a:avLst>
                      <a:gd name="adj1" fmla="val 50000"/>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70796" name="Line 140"/>
            <p:cNvSpPr>
              <a:spLocks noChangeShapeType="1"/>
            </p:cNvSpPr>
            <p:nvPr/>
          </p:nvSpPr>
          <p:spPr bwMode="auto">
            <a:xfrm rot="-11352014">
              <a:off x="1878" y="1512"/>
              <a:ext cx="20" cy="34"/>
            </a:xfrm>
            <a:prstGeom prst="line">
              <a:avLst/>
            </a:prstGeom>
            <a:noFill/>
            <a:ln w="19050">
              <a:solidFill>
                <a:schemeClr val="bg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grpSp>
        <p:nvGrpSpPr>
          <p:cNvPr id="70797" name="Group 141"/>
          <p:cNvGrpSpPr>
            <a:grpSpLocks/>
          </p:cNvGrpSpPr>
          <p:nvPr/>
        </p:nvGrpSpPr>
        <p:grpSpPr bwMode="auto">
          <a:xfrm rot="-21377523">
            <a:off x="9039914" y="3332538"/>
            <a:ext cx="1725613" cy="1454150"/>
            <a:chOff x="1248" y="960"/>
            <a:chExt cx="2592" cy="2112"/>
          </a:xfrm>
        </p:grpSpPr>
        <p:grpSp>
          <p:nvGrpSpPr>
            <p:cNvPr id="70798" name="Group 142"/>
            <p:cNvGrpSpPr>
              <a:grpSpLocks/>
            </p:cNvGrpSpPr>
            <p:nvPr/>
          </p:nvGrpSpPr>
          <p:grpSpPr bwMode="auto">
            <a:xfrm>
              <a:off x="1248" y="960"/>
              <a:ext cx="2588" cy="2086"/>
              <a:chOff x="1248" y="960"/>
              <a:chExt cx="2588" cy="2086"/>
            </a:xfrm>
          </p:grpSpPr>
          <p:grpSp>
            <p:nvGrpSpPr>
              <p:cNvPr id="70799" name="Group 143"/>
              <p:cNvGrpSpPr>
                <a:grpSpLocks/>
              </p:cNvGrpSpPr>
              <p:nvPr/>
            </p:nvGrpSpPr>
            <p:grpSpPr bwMode="auto">
              <a:xfrm>
                <a:off x="1248" y="960"/>
                <a:ext cx="1307" cy="1045"/>
                <a:chOff x="1248" y="960"/>
                <a:chExt cx="1307" cy="1045"/>
              </a:xfrm>
            </p:grpSpPr>
            <p:grpSp>
              <p:nvGrpSpPr>
                <p:cNvPr id="70800" name="Group 144"/>
                <p:cNvGrpSpPr>
                  <a:grpSpLocks/>
                </p:cNvGrpSpPr>
                <p:nvPr/>
              </p:nvGrpSpPr>
              <p:grpSpPr bwMode="auto">
                <a:xfrm>
                  <a:off x="1248" y="960"/>
                  <a:ext cx="672" cy="528"/>
                  <a:chOff x="1248" y="960"/>
                  <a:chExt cx="2197" cy="1702"/>
                </a:xfrm>
              </p:grpSpPr>
              <p:cxnSp>
                <p:nvCxnSpPr>
                  <p:cNvPr id="70801" name="AutoShape 145"/>
                  <p:cNvCxnSpPr>
                    <a:cxnSpLocks noChangeShapeType="1"/>
                  </p:cNvCxnSpPr>
                  <p:nvPr/>
                </p:nvCxnSpPr>
                <p:spPr bwMode="auto">
                  <a:xfrm>
                    <a:off x="1248" y="960"/>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02" name="AutoShape 146"/>
                  <p:cNvCxnSpPr>
                    <a:cxnSpLocks noChangeShapeType="1"/>
                  </p:cNvCxnSpPr>
                  <p:nvPr/>
                </p:nvCxnSpPr>
                <p:spPr bwMode="auto">
                  <a:xfrm>
                    <a:off x="1776" y="1381"/>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03" name="AutoShape 147"/>
                  <p:cNvCxnSpPr>
                    <a:cxnSpLocks noChangeShapeType="1"/>
                  </p:cNvCxnSpPr>
                  <p:nvPr/>
                </p:nvCxnSpPr>
                <p:spPr bwMode="auto">
                  <a:xfrm>
                    <a:off x="2330" y="1813"/>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04" name="AutoShape 148"/>
                  <p:cNvCxnSpPr>
                    <a:cxnSpLocks noChangeShapeType="1"/>
                  </p:cNvCxnSpPr>
                  <p:nvPr/>
                </p:nvCxnSpPr>
                <p:spPr bwMode="auto">
                  <a:xfrm>
                    <a:off x="2869" y="2230"/>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05" name="Group 149"/>
                <p:cNvGrpSpPr>
                  <a:grpSpLocks/>
                </p:cNvGrpSpPr>
                <p:nvPr/>
              </p:nvGrpSpPr>
              <p:grpSpPr bwMode="auto">
                <a:xfrm>
                  <a:off x="1883" y="1477"/>
                  <a:ext cx="672" cy="528"/>
                  <a:chOff x="1248" y="960"/>
                  <a:chExt cx="2197" cy="1702"/>
                </a:xfrm>
              </p:grpSpPr>
              <p:cxnSp>
                <p:nvCxnSpPr>
                  <p:cNvPr id="70806" name="AutoShape 150"/>
                  <p:cNvCxnSpPr>
                    <a:cxnSpLocks noChangeShapeType="1"/>
                  </p:cNvCxnSpPr>
                  <p:nvPr/>
                </p:nvCxnSpPr>
                <p:spPr bwMode="auto">
                  <a:xfrm>
                    <a:off x="1248" y="960"/>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07" name="AutoShape 151"/>
                  <p:cNvCxnSpPr>
                    <a:cxnSpLocks noChangeShapeType="1"/>
                  </p:cNvCxnSpPr>
                  <p:nvPr/>
                </p:nvCxnSpPr>
                <p:spPr bwMode="auto">
                  <a:xfrm>
                    <a:off x="1776" y="1381"/>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08" name="AutoShape 152"/>
                  <p:cNvCxnSpPr>
                    <a:cxnSpLocks noChangeShapeType="1"/>
                  </p:cNvCxnSpPr>
                  <p:nvPr/>
                </p:nvCxnSpPr>
                <p:spPr bwMode="auto">
                  <a:xfrm>
                    <a:off x="2330" y="1813"/>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09" name="AutoShape 153"/>
                  <p:cNvCxnSpPr>
                    <a:cxnSpLocks noChangeShapeType="1"/>
                  </p:cNvCxnSpPr>
                  <p:nvPr/>
                </p:nvCxnSpPr>
                <p:spPr bwMode="auto">
                  <a:xfrm>
                    <a:off x="2869" y="2230"/>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810" name="Group 154"/>
              <p:cNvGrpSpPr>
                <a:grpSpLocks/>
              </p:cNvGrpSpPr>
              <p:nvPr/>
            </p:nvGrpSpPr>
            <p:grpSpPr bwMode="auto">
              <a:xfrm>
                <a:off x="2529" y="2001"/>
                <a:ext cx="1307" cy="1045"/>
                <a:chOff x="1248" y="960"/>
                <a:chExt cx="1307" cy="1045"/>
              </a:xfrm>
            </p:grpSpPr>
            <p:grpSp>
              <p:nvGrpSpPr>
                <p:cNvPr id="70811" name="Group 155"/>
                <p:cNvGrpSpPr>
                  <a:grpSpLocks/>
                </p:cNvGrpSpPr>
                <p:nvPr/>
              </p:nvGrpSpPr>
              <p:grpSpPr bwMode="auto">
                <a:xfrm>
                  <a:off x="1248" y="960"/>
                  <a:ext cx="672" cy="528"/>
                  <a:chOff x="1248" y="960"/>
                  <a:chExt cx="2197" cy="1702"/>
                </a:xfrm>
              </p:grpSpPr>
              <p:cxnSp>
                <p:nvCxnSpPr>
                  <p:cNvPr id="70812" name="AutoShape 156"/>
                  <p:cNvCxnSpPr>
                    <a:cxnSpLocks noChangeShapeType="1"/>
                  </p:cNvCxnSpPr>
                  <p:nvPr/>
                </p:nvCxnSpPr>
                <p:spPr bwMode="auto">
                  <a:xfrm>
                    <a:off x="1248" y="960"/>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13" name="AutoShape 157"/>
                  <p:cNvCxnSpPr>
                    <a:cxnSpLocks noChangeShapeType="1"/>
                  </p:cNvCxnSpPr>
                  <p:nvPr/>
                </p:nvCxnSpPr>
                <p:spPr bwMode="auto">
                  <a:xfrm>
                    <a:off x="1776" y="1381"/>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14" name="AutoShape 158"/>
                  <p:cNvCxnSpPr>
                    <a:cxnSpLocks noChangeShapeType="1"/>
                  </p:cNvCxnSpPr>
                  <p:nvPr/>
                </p:nvCxnSpPr>
                <p:spPr bwMode="auto">
                  <a:xfrm>
                    <a:off x="2330" y="1813"/>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15" name="AutoShape 159"/>
                  <p:cNvCxnSpPr>
                    <a:cxnSpLocks noChangeShapeType="1"/>
                  </p:cNvCxnSpPr>
                  <p:nvPr/>
                </p:nvCxnSpPr>
                <p:spPr bwMode="auto">
                  <a:xfrm>
                    <a:off x="2869" y="2230"/>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16" name="Group 160"/>
                <p:cNvGrpSpPr>
                  <a:grpSpLocks/>
                </p:cNvGrpSpPr>
                <p:nvPr/>
              </p:nvGrpSpPr>
              <p:grpSpPr bwMode="auto">
                <a:xfrm>
                  <a:off x="1883" y="1477"/>
                  <a:ext cx="672" cy="528"/>
                  <a:chOff x="1248" y="960"/>
                  <a:chExt cx="2197" cy="1702"/>
                </a:xfrm>
              </p:grpSpPr>
              <p:cxnSp>
                <p:nvCxnSpPr>
                  <p:cNvPr id="70817" name="AutoShape 161"/>
                  <p:cNvCxnSpPr>
                    <a:cxnSpLocks noChangeShapeType="1"/>
                  </p:cNvCxnSpPr>
                  <p:nvPr/>
                </p:nvCxnSpPr>
                <p:spPr bwMode="auto">
                  <a:xfrm>
                    <a:off x="1248" y="960"/>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18" name="AutoShape 162"/>
                  <p:cNvCxnSpPr>
                    <a:cxnSpLocks noChangeShapeType="1"/>
                  </p:cNvCxnSpPr>
                  <p:nvPr/>
                </p:nvCxnSpPr>
                <p:spPr bwMode="auto">
                  <a:xfrm>
                    <a:off x="1776" y="1381"/>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19" name="AutoShape 163"/>
                  <p:cNvCxnSpPr>
                    <a:cxnSpLocks noChangeShapeType="1"/>
                  </p:cNvCxnSpPr>
                  <p:nvPr/>
                </p:nvCxnSpPr>
                <p:spPr bwMode="auto">
                  <a:xfrm>
                    <a:off x="2330" y="1813"/>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20" name="AutoShape 164"/>
                  <p:cNvCxnSpPr>
                    <a:cxnSpLocks noChangeShapeType="1"/>
                  </p:cNvCxnSpPr>
                  <p:nvPr/>
                </p:nvCxnSpPr>
                <p:spPr bwMode="auto">
                  <a:xfrm>
                    <a:off x="2869" y="2230"/>
                    <a:ext cx="576" cy="432"/>
                  </a:xfrm>
                  <a:prstGeom prst="curvedConnector3">
                    <a:avLst>
                      <a:gd name="adj1" fmla="val 50000"/>
                    </a:avLst>
                  </a:prstGeom>
                  <a:noFill/>
                  <a:ln w="1905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70821" name="Line 165"/>
            <p:cNvSpPr>
              <a:spLocks noChangeShapeType="1"/>
            </p:cNvSpPr>
            <p:nvPr/>
          </p:nvSpPr>
          <p:spPr bwMode="auto">
            <a:xfrm>
              <a:off x="3792" y="3024"/>
              <a:ext cx="48" cy="48"/>
            </a:xfrm>
            <a:prstGeom prst="line">
              <a:avLst/>
            </a:prstGeom>
            <a:noFill/>
            <a:ln w="19050">
              <a:solidFill>
                <a:srgbClr val="FF99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sp>
        <p:nvSpPr>
          <p:cNvPr id="70822" name="Oval 166"/>
          <p:cNvSpPr>
            <a:spLocks noChangeArrowheads="1"/>
          </p:cNvSpPr>
          <p:nvPr/>
        </p:nvSpPr>
        <p:spPr bwMode="auto">
          <a:xfrm>
            <a:off x="8968477" y="4983539"/>
            <a:ext cx="338137" cy="325437"/>
          </a:xfrm>
          <a:prstGeom prst="ellipse">
            <a:avLst/>
          </a:prstGeom>
          <a:gradFill rotWithShape="0">
            <a:gsLst>
              <a:gs pos="0">
                <a:srgbClr val="0000CC">
                  <a:gamma/>
                  <a:shade val="56078"/>
                  <a:invGamma/>
                </a:srgbClr>
              </a:gs>
              <a:gs pos="100000">
                <a:srgbClr val="0000CC"/>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23" name="Oval 167"/>
          <p:cNvSpPr>
            <a:spLocks noChangeArrowheads="1"/>
          </p:cNvSpPr>
          <p:nvPr/>
        </p:nvSpPr>
        <p:spPr bwMode="auto">
          <a:xfrm>
            <a:off x="8663677" y="4526339"/>
            <a:ext cx="338137" cy="325437"/>
          </a:xfrm>
          <a:prstGeom prst="ellipse">
            <a:avLst/>
          </a:prstGeom>
          <a:gradFill rotWithShape="0">
            <a:gsLst>
              <a:gs pos="0">
                <a:srgbClr val="6699FF">
                  <a:gamma/>
                  <a:shade val="46275"/>
                  <a:invGamma/>
                </a:srgbClr>
              </a:gs>
              <a:gs pos="100000">
                <a:srgbClr val="6699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nvGrpSpPr>
          <p:cNvPr id="70824" name="Group 168"/>
          <p:cNvGrpSpPr>
            <a:grpSpLocks/>
          </p:cNvGrpSpPr>
          <p:nvPr/>
        </p:nvGrpSpPr>
        <p:grpSpPr bwMode="auto">
          <a:xfrm>
            <a:off x="5953814" y="2775325"/>
            <a:ext cx="3800475" cy="1428750"/>
            <a:chOff x="1392" y="1668"/>
            <a:chExt cx="2394" cy="900"/>
          </a:xfrm>
        </p:grpSpPr>
        <p:sp>
          <p:nvSpPr>
            <p:cNvPr id="70825" name="Oval 169"/>
            <p:cNvSpPr>
              <a:spLocks noChangeArrowheads="1"/>
            </p:cNvSpPr>
            <p:nvPr/>
          </p:nvSpPr>
          <p:spPr bwMode="auto">
            <a:xfrm>
              <a:off x="1824" y="1869"/>
              <a:ext cx="96" cy="9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26" name="Oval 170"/>
            <p:cNvSpPr>
              <a:spLocks noChangeArrowheads="1"/>
            </p:cNvSpPr>
            <p:nvPr/>
          </p:nvSpPr>
          <p:spPr bwMode="auto">
            <a:xfrm>
              <a:off x="2352" y="1683"/>
              <a:ext cx="96" cy="9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27" name="Oval 171"/>
            <p:cNvSpPr>
              <a:spLocks noChangeArrowheads="1"/>
            </p:cNvSpPr>
            <p:nvPr/>
          </p:nvSpPr>
          <p:spPr bwMode="auto">
            <a:xfrm>
              <a:off x="2112" y="2028"/>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28" name="Oval 172"/>
            <p:cNvSpPr>
              <a:spLocks noChangeArrowheads="1"/>
            </p:cNvSpPr>
            <p:nvPr/>
          </p:nvSpPr>
          <p:spPr bwMode="auto">
            <a:xfrm>
              <a:off x="1632" y="2183"/>
              <a:ext cx="95"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29" name="Oval 173"/>
            <p:cNvSpPr>
              <a:spLocks noChangeArrowheads="1"/>
            </p:cNvSpPr>
            <p:nvPr/>
          </p:nvSpPr>
          <p:spPr bwMode="auto">
            <a:xfrm>
              <a:off x="1902" y="2472"/>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0" name="Oval 174"/>
            <p:cNvSpPr>
              <a:spLocks noChangeArrowheads="1"/>
            </p:cNvSpPr>
            <p:nvPr/>
          </p:nvSpPr>
          <p:spPr bwMode="auto">
            <a:xfrm>
              <a:off x="2449" y="2327"/>
              <a:ext cx="95" cy="9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1" name="Freeform 175"/>
            <p:cNvSpPr>
              <a:spLocks/>
            </p:cNvSpPr>
            <p:nvPr/>
          </p:nvSpPr>
          <p:spPr bwMode="auto">
            <a:xfrm flipV="1">
              <a:off x="1449" y="1668"/>
              <a:ext cx="606" cy="61"/>
            </a:xfrm>
            <a:custGeom>
              <a:avLst/>
              <a:gdLst>
                <a:gd name="T0" fmla="*/ 0 w 1168"/>
                <a:gd name="T1" fmla="*/ 0 h 1"/>
                <a:gd name="T2" fmla="*/ 1168 w 1168"/>
                <a:gd name="T3" fmla="*/ 0 h 1"/>
              </a:gdLst>
              <a:ahLst/>
              <a:cxnLst>
                <a:cxn ang="0">
                  <a:pos x="T0" y="T1"/>
                </a:cxn>
                <a:cxn ang="0">
                  <a:pos x="T2" y="T3"/>
                </a:cxn>
              </a:cxnLst>
              <a:rect l="0" t="0" r="r" b="b"/>
              <a:pathLst>
                <a:path w="1168" h="1">
                  <a:moveTo>
                    <a:pt x="0" y="0"/>
                  </a:moveTo>
                  <a:lnTo>
                    <a:pt x="1168" y="0"/>
                  </a:lnTo>
                </a:path>
              </a:pathLst>
            </a:custGeom>
            <a:noFill/>
            <a:ln w="9525">
              <a:solidFill>
                <a:srgbClr val="FF0000"/>
              </a:solidFill>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2" name="Freeform 176"/>
            <p:cNvSpPr>
              <a:spLocks/>
            </p:cNvSpPr>
            <p:nvPr/>
          </p:nvSpPr>
          <p:spPr bwMode="auto">
            <a:xfrm>
              <a:off x="2171" y="2234"/>
              <a:ext cx="1583" cy="1"/>
            </a:xfrm>
            <a:custGeom>
              <a:avLst/>
              <a:gdLst>
                <a:gd name="T0" fmla="*/ 0 w 1583"/>
                <a:gd name="T1" fmla="*/ 0 h 1"/>
                <a:gd name="T2" fmla="*/ 1583 w 1583"/>
                <a:gd name="T3" fmla="*/ 1 h 1"/>
              </a:gdLst>
              <a:ahLst/>
              <a:cxnLst>
                <a:cxn ang="0">
                  <a:pos x="T0" y="T1"/>
                </a:cxn>
                <a:cxn ang="0">
                  <a:pos x="T2" y="T3"/>
                </a:cxn>
              </a:cxnLst>
              <a:rect l="0" t="0" r="r" b="b"/>
              <a:pathLst>
                <a:path w="1583" h="1">
                  <a:moveTo>
                    <a:pt x="0" y="0"/>
                  </a:moveTo>
                  <a:lnTo>
                    <a:pt x="1583" y="1"/>
                  </a:lnTo>
                </a:path>
              </a:pathLst>
            </a:custGeom>
            <a:noFill/>
            <a:ln w="9525">
              <a:solidFill>
                <a:srgbClr val="FF0000"/>
              </a:solidFill>
              <a:round/>
              <a:headEn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3" name="Line 177"/>
            <p:cNvSpPr>
              <a:spLocks noChangeShapeType="1"/>
            </p:cNvSpPr>
            <p:nvPr/>
          </p:nvSpPr>
          <p:spPr bwMode="auto">
            <a:xfrm>
              <a:off x="1392" y="2076"/>
              <a:ext cx="672" cy="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4" name="Line 178"/>
            <p:cNvSpPr>
              <a:spLocks noChangeShapeType="1"/>
            </p:cNvSpPr>
            <p:nvPr/>
          </p:nvSpPr>
          <p:spPr bwMode="auto">
            <a:xfrm>
              <a:off x="2055" y="2076"/>
              <a:ext cx="1728" cy="0"/>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5" name="Line 179"/>
            <p:cNvSpPr>
              <a:spLocks noChangeShapeType="1"/>
            </p:cNvSpPr>
            <p:nvPr/>
          </p:nvSpPr>
          <p:spPr bwMode="auto">
            <a:xfrm>
              <a:off x="1398" y="2232"/>
              <a:ext cx="768" cy="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6" name="Line 180"/>
            <p:cNvSpPr>
              <a:spLocks noChangeShapeType="1"/>
            </p:cNvSpPr>
            <p:nvPr/>
          </p:nvSpPr>
          <p:spPr bwMode="auto">
            <a:xfrm>
              <a:off x="2058" y="1728"/>
              <a:ext cx="1488" cy="0"/>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7" name="Line 181"/>
            <p:cNvSpPr>
              <a:spLocks noChangeShapeType="1"/>
            </p:cNvSpPr>
            <p:nvPr/>
          </p:nvSpPr>
          <p:spPr bwMode="auto">
            <a:xfrm>
              <a:off x="1392" y="1920"/>
              <a:ext cx="768" cy="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8" name="Line 182"/>
            <p:cNvSpPr>
              <a:spLocks noChangeShapeType="1"/>
            </p:cNvSpPr>
            <p:nvPr/>
          </p:nvSpPr>
          <p:spPr bwMode="auto">
            <a:xfrm>
              <a:off x="2160" y="1920"/>
              <a:ext cx="1440" cy="0"/>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39" name="Line 183"/>
            <p:cNvSpPr>
              <a:spLocks noChangeShapeType="1"/>
            </p:cNvSpPr>
            <p:nvPr/>
          </p:nvSpPr>
          <p:spPr bwMode="auto">
            <a:xfrm>
              <a:off x="1401" y="2376"/>
              <a:ext cx="816" cy="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40" name="Line 184"/>
            <p:cNvSpPr>
              <a:spLocks noChangeShapeType="1"/>
            </p:cNvSpPr>
            <p:nvPr/>
          </p:nvSpPr>
          <p:spPr bwMode="auto">
            <a:xfrm>
              <a:off x="2208" y="2382"/>
              <a:ext cx="1440" cy="0"/>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41" name="Line 185"/>
            <p:cNvSpPr>
              <a:spLocks noChangeShapeType="1"/>
            </p:cNvSpPr>
            <p:nvPr/>
          </p:nvSpPr>
          <p:spPr bwMode="auto">
            <a:xfrm>
              <a:off x="1440" y="2523"/>
              <a:ext cx="672" cy="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70842" name="Line 186"/>
            <p:cNvSpPr>
              <a:spLocks noChangeShapeType="1"/>
            </p:cNvSpPr>
            <p:nvPr/>
          </p:nvSpPr>
          <p:spPr bwMode="auto">
            <a:xfrm>
              <a:off x="2106" y="2523"/>
              <a:ext cx="1680" cy="0"/>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grpSp>
        <p:nvGrpSpPr>
          <p:cNvPr id="70843" name="Group 187"/>
          <p:cNvGrpSpPr>
            <a:grpSpLocks/>
          </p:cNvGrpSpPr>
          <p:nvPr/>
        </p:nvGrpSpPr>
        <p:grpSpPr bwMode="auto">
          <a:xfrm>
            <a:off x="6222101" y="2173664"/>
            <a:ext cx="1852612" cy="1506537"/>
            <a:chOff x="1561" y="1289"/>
            <a:chExt cx="1167" cy="949"/>
          </a:xfrm>
        </p:grpSpPr>
        <p:grpSp>
          <p:nvGrpSpPr>
            <p:cNvPr id="70844" name="Group 188"/>
            <p:cNvGrpSpPr>
              <a:grpSpLocks/>
            </p:cNvGrpSpPr>
            <p:nvPr/>
          </p:nvGrpSpPr>
          <p:grpSpPr bwMode="auto">
            <a:xfrm rot="-11755797">
              <a:off x="1730" y="1289"/>
              <a:ext cx="998" cy="949"/>
              <a:chOff x="1248" y="960"/>
              <a:chExt cx="2588" cy="2086"/>
            </a:xfrm>
          </p:grpSpPr>
          <p:grpSp>
            <p:nvGrpSpPr>
              <p:cNvPr id="70845" name="Group 189"/>
              <p:cNvGrpSpPr>
                <a:grpSpLocks/>
              </p:cNvGrpSpPr>
              <p:nvPr/>
            </p:nvGrpSpPr>
            <p:grpSpPr bwMode="auto">
              <a:xfrm>
                <a:off x="1248" y="960"/>
                <a:ext cx="1307" cy="1045"/>
                <a:chOff x="1248" y="960"/>
                <a:chExt cx="1307" cy="1045"/>
              </a:xfrm>
            </p:grpSpPr>
            <p:grpSp>
              <p:nvGrpSpPr>
                <p:cNvPr id="70846" name="Group 190"/>
                <p:cNvGrpSpPr>
                  <a:grpSpLocks/>
                </p:cNvGrpSpPr>
                <p:nvPr/>
              </p:nvGrpSpPr>
              <p:grpSpPr bwMode="auto">
                <a:xfrm>
                  <a:off x="1248" y="960"/>
                  <a:ext cx="672" cy="528"/>
                  <a:chOff x="1248" y="960"/>
                  <a:chExt cx="2197" cy="1702"/>
                </a:xfrm>
              </p:grpSpPr>
              <p:cxnSp>
                <p:nvCxnSpPr>
                  <p:cNvPr id="70847" name="AutoShape 191"/>
                  <p:cNvCxnSpPr>
                    <a:cxnSpLocks noChangeShapeType="1"/>
                  </p:cNvCxnSpPr>
                  <p:nvPr/>
                </p:nvCxnSpPr>
                <p:spPr bwMode="auto">
                  <a:xfrm>
                    <a:off x="1248" y="960"/>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48" name="AutoShape 192"/>
                  <p:cNvCxnSpPr>
                    <a:cxnSpLocks noChangeShapeType="1"/>
                  </p:cNvCxnSpPr>
                  <p:nvPr/>
                </p:nvCxnSpPr>
                <p:spPr bwMode="auto">
                  <a:xfrm>
                    <a:off x="1776" y="1381"/>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49" name="AutoShape 193"/>
                  <p:cNvCxnSpPr>
                    <a:cxnSpLocks noChangeShapeType="1"/>
                  </p:cNvCxnSpPr>
                  <p:nvPr/>
                </p:nvCxnSpPr>
                <p:spPr bwMode="auto">
                  <a:xfrm>
                    <a:off x="2330" y="1813"/>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50" name="AutoShape 194"/>
                  <p:cNvCxnSpPr>
                    <a:cxnSpLocks noChangeShapeType="1"/>
                  </p:cNvCxnSpPr>
                  <p:nvPr/>
                </p:nvCxnSpPr>
                <p:spPr bwMode="auto">
                  <a:xfrm>
                    <a:off x="2869" y="2230"/>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51" name="Group 195"/>
                <p:cNvGrpSpPr>
                  <a:grpSpLocks/>
                </p:cNvGrpSpPr>
                <p:nvPr/>
              </p:nvGrpSpPr>
              <p:grpSpPr bwMode="auto">
                <a:xfrm>
                  <a:off x="1883" y="1477"/>
                  <a:ext cx="672" cy="528"/>
                  <a:chOff x="1248" y="960"/>
                  <a:chExt cx="2197" cy="1702"/>
                </a:xfrm>
              </p:grpSpPr>
              <p:cxnSp>
                <p:nvCxnSpPr>
                  <p:cNvPr id="70852" name="AutoShape 196"/>
                  <p:cNvCxnSpPr>
                    <a:cxnSpLocks noChangeShapeType="1"/>
                  </p:cNvCxnSpPr>
                  <p:nvPr/>
                </p:nvCxnSpPr>
                <p:spPr bwMode="auto">
                  <a:xfrm>
                    <a:off x="1248" y="960"/>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53" name="AutoShape 197"/>
                  <p:cNvCxnSpPr>
                    <a:cxnSpLocks noChangeShapeType="1"/>
                  </p:cNvCxnSpPr>
                  <p:nvPr/>
                </p:nvCxnSpPr>
                <p:spPr bwMode="auto">
                  <a:xfrm>
                    <a:off x="1776" y="1381"/>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54" name="AutoShape 198"/>
                  <p:cNvCxnSpPr>
                    <a:cxnSpLocks noChangeShapeType="1"/>
                  </p:cNvCxnSpPr>
                  <p:nvPr/>
                </p:nvCxnSpPr>
                <p:spPr bwMode="auto">
                  <a:xfrm>
                    <a:off x="2330" y="1813"/>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55" name="AutoShape 199"/>
                  <p:cNvCxnSpPr>
                    <a:cxnSpLocks noChangeShapeType="1"/>
                  </p:cNvCxnSpPr>
                  <p:nvPr/>
                </p:nvCxnSpPr>
                <p:spPr bwMode="auto">
                  <a:xfrm>
                    <a:off x="2869" y="2230"/>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856" name="Group 200"/>
              <p:cNvGrpSpPr>
                <a:grpSpLocks/>
              </p:cNvGrpSpPr>
              <p:nvPr/>
            </p:nvGrpSpPr>
            <p:grpSpPr bwMode="auto">
              <a:xfrm>
                <a:off x="2529" y="2001"/>
                <a:ext cx="1307" cy="1045"/>
                <a:chOff x="1248" y="960"/>
                <a:chExt cx="1307" cy="1045"/>
              </a:xfrm>
            </p:grpSpPr>
            <p:grpSp>
              <p:nvGrpSpPr>
                <p:cNvPr id="70857" name="Group 201"/>
                <p:cNvGrpSpPr>
                  <a:grpSpLocks/>
                </p:cNvGrpSpPr>
                <p:nvPr/>
              </p:nvGrpSpPr>
              <p:grpSpPr bwMode="auto">
                <a:xfrm>
                  <a:off x="1248" y="960"/>
                  <a:ext cx="672" cy="528"/>
                  <a:chOff x="1248" y="960"/>
                  <a:chExt cx="2197" cy="1702"/>
                </a:xfrm>
              </p:grpSpPr>
              <p:cxnSp>
                <p:nvCxnSpPr>
                  <p:cNvPr id="70858" name="AutoShape 202"/>
                  <p:cNvCxnSpPr>
                    <a:cxnSpLocks noChangeShapeType="1"/>
                  </p:cNvCxnSpPr>
                  <p:nvPr/>
                </p:nvCxnSpPr>
                <p:spPr bwMode="auto">
                  <a:xfrm>
                    <a:off x="1248" y="960"/>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59" name="AutoShape 203"/>
                  <p:cNvCxnSpPr>
                    <a:cxnSpLocks noChangeShapeType="1"/>
                  </p:cNvCxnSpPr>
                  <p:nvPr/>
                </p:nvCxnSpPr>
                <p:spPr bwMode="auto">
                  <a:xfrm>
                    <a:off x="1776" y="1381"/>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60" name="AutoShape 204"/>
                  <p:cNvCxnSpPr>
                    <a:cxnSpLocks noChangeShapeType="1"/>
                  </p:cNvCxnSpPr>
                  <p:nvPr/>
                </p:nvCxnSpPr>
                <p:spPr bwMode="auto">
                  <a:xfrm>
                    <a:off x="2330" y="1813"/>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61" name="AutoShape 205"/>
                  <p:cNvCxnSpPr>
                    <a:cxnSpLocks noChangeShapeType="1"/>
                  </p:cNvCxnSpPr>
                  <p:nvPr/>
                </p:nvCxnSpPr>
                <p:spPr bwMode="auto">
                  <a:xfrm>
                    <a:off x="2869" y="2230"/>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62" name="Group 206"/>
                <p:cNvGrpSpPr>
                  <a:grpSpLocks/>
                </p:cNvGrpSpPr>
                <p:nvPr/>
              </p:nvGrpSpPr>
              <p:grpSpPr bwMode="auto">
                <a:xfrm>
                  <a:off x="1883" y="1477"/>
                  <a:ext cx="672" cy="528"/>
                  <a:chOff x="1248" y="960"/>
                  <a:chExt cx="2197" cy="1702"/>
                </a:xfrm>
              </p:grpSpPr>
              <p:cxnSp>
                <p:nvCxnSpPr>
                  <p:cNvPr id="70863" name="AutoShape 207"/>
                  <p:cNvCxnSpPr>
                    <a:cxnSpLocks noChangeShapeType="1"/>
                  </p:cNvCxnSpPr>
                  <p:nvPr/>
                </p:nvCxnSpPr>
                <p:spPr bwMode="auto">
                  <a:xfrm>
                    <a:off x="1248" y="960"/>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64" name="AutoShape 208"/>
                  <p:cNvCxnSpPr>
                    <a:cxnSpLocks noChangeShapeType="1"/>
                  </p:cNvCxnSpPr>
                  <p:nvPr/>
                </p:nvCxnSpPr>
                <p:spPr bwMode="auto">
                  <a:xfrm>
                    <a:off x="1776" y="1381"/>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65" name="AutoShape 209"/>
                  <p:cNvCxnSpPr>
                    <a:cxnSpLocks noChangeShapeType="1"/>
                  </p:cNvCxnSpPr>
                  <p:nvPr/>
                </p:nvCxnSpPr>
                <p:spPr bwMode="auto">
                  <a:xfrm>
                    <a:off x="2330" y="1813"/>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866" name="AutoShape 210"/>
                  <p:cNvCxnSpPr>
                    <a:cxnSpLocks noChangeShapeType="1"/>
                  </p:cNvCxnSpPr>
                  <p:nvPr/>
                </p:nvCxnSpPr>
                <p:spPr bwMode="auto">
                  <a:xfrm>
                    <a:off x="2869" y="2230"/>
                    <a:ext cx="576" cy="432"/>
                  </a:xfrm>
                  <a:prstGeom prst="curvedConnector3">
                    <a:avLst>
                      <a:gd name="adj1" fmla="val 50000"/>
                    </a:avLst>
                  </a:prstGeom>
                  <a:noFill/>
                  <a:ln w="1905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70867" name="Line 211"/>
            <p:cNvSpPr>
              <a:spLocks noChangeShapeType="1"/>
            </p:cNvSpPr>
            <p:nvPr/>
          </p:nvSpPr>
          <p:spPr bwMode="auto">
            <a:xfrm rot="-11693221">
              <a:off x="1561" y="1399"/>
              <a:ext cx="19" cy="22"/>
            </a:xfrm>
            <a:prstGeom prst="line">
              <a:avLst/>
            </a:prstGeom>
            <a:noFill/>
            <a:ln w="19050">
              <a:solidFill>
                <a:srgbClr val="0033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sp>
        <p:nvSpPr>
          <p:cNvPr id="70868" name="Rectangle 212"/>
          <p:cNvSpPr>
            <a:spLocks noChangeArrowheads="1"/>
          </p:cNvSpPr>
          <p:nvPr/>
        </p:nvSpPr>
        <p:spPr bwMode="auto">
          <a:xfrm>
            <a:off x="494779" y="175032"/>
            <a:ext cx="11224995" cy="512796"/>
          </a:xfrm>
          <a:prstGeom prst="rect">
            <a:avLst/>
          </a:prstGeom>
          <a:solidFill>
            <a:schemeClr val="accent1"/>
          </a:solidFill>
        </p:spPr>
        <p:txBody>
          <a:bodyPr vert="horz" lIns="91440" tIns="45720" rIns="91440" bIns="45720" rtlCol="0" anchor="ctr">
            <a:noAutofit/>
          </a:bodyPr>
          <a:lstStyle/>
          <a:p>
            <a:pPr algn="ctr">
              <a:lnSpc>
                <a:spcPct val="90000"/>
              </a:lnSpc>
              <a:spcBef>
                <a:spcPct val="0"/>
              </a:spcBef>
            </a:pPr>
            <a:r>
              <a:rPr lang="en-US" altLang="en-US" sz="2400" b="1" dirty="0" err="1">
                <a:latin typeface="Georgia" panose="02040502050405020303" pitchFamily="18" charset="0"/>
                <a:ea typeface="+mj-ea"/>
                <a:cs typeface="+mj-cs"/>
              </a:rPr>
              <a:t>Emissione</a:t>
            </a:r>
            <a:r>
              <a:rPr lang="en-US" altLang="en-US" sz="2400" b="1" dirty="0">
                <a:latin typeface="Georgia" panose="02040502050405020303" pitchFamily="18" charset="0"/>
                <a:ea typeface="+mj-ea"/>
                <a:cs typeface="+mj-cs"/>
              </a:rPr>
              <a:t> X </a:t>
            </a:r>
            <a:r>
              <a:rPr lang="en-US" altLang="en-US" sz="2400" b="1" dirty="0" err="1">
                <a:latin typeface="Georgia" panose="02040502050405020303" pitchFamily="18" charset="0"/>
                <a:ea typeface="+mj-ea"/>
                <a:cs typeface="+mj-cs"/>
              </a:rPr>
              <a:t>caratteristica</a:t>
            </a:r>
            <a:r>
              <a:rPr lang="en-US" altLang="en-US" sz="2400" b="1" dirty="0">
                <a:latin typeface="Georgia" panose="02040502050405020303" pitchFamily="18" charset="0"/>
                <a:ea typeface="+mj-ea"/>
                <a:cs typeface="+mj-cs"/>
              </a:rPr>
              <a:t> </a:t>
            </a:r>
            <a:r>
              <a:rPr lang="en-US" altLang="en-US" sz="2400" b="1" dirty="0" err="1">
                <a:latin typeface="Georgia" panose="02040502050405020303" pitchFamily="18" charset="0"/>
                <a:ea typeface="+mj-ea"/>
                <a:cs typeface="+mj-cs"/>
              </a:rPr>
              <a:t>indotta</a:t>
            </a:r>
            <a:r>
              <a:rPr lang="en-US" altLang="en-US" sz="2400" b="1" dirty="0">
                <a:latin typeface="Georgia" panose="02040502050405020303" pitchFamily="18" charset="0"/>
                <a:ea typeface="+mj-ea"/>
                <a:cs typeface="+mj-cs"/>
              </a:rPr>
              <a:t> da </a:t>
            </a:r>
            <a:r>
              <a:rPr lang="en-US" altLang="en-US" sz="2400" b="1" dirty="0" err="1">
                <a:latin typeface="Georgia" panose="02040502050405020303" pitchFamily="18" charset="0"/>
                <a:ea typeface="+mj-ea"/>
                <a:cs typeface="+mj-cs"/>
              </a:rPr>
              <a:t>radiazione</a:t>
            </a:r>
            <a:r>
              <a:rPr lang="en-US" altLang="en-US" sz="2400" b="1" dirty="0">
                <a:latin typeface="Georgia" panose="02040502050405020303" pitchFamily="18" charset="0"/>
                <a:ea typeface="+mj-ea"/>
                <a:cs typeface="+mj-cs"/>
              </a:rPr>
              <a:t> </a:t>
            </a:r>
            <a:r>
              <a:rPr lang="en-US" altLang="en-US" sz="2400" b="1" dirty="0" err="1">
                <a:latin typeface="Georgia" panose="02040502050405020303" pitchFamily="18" charset="0"/>
                <a:ea typeface="+mj-ea"/>
                <a:cs typeface="+mj-cs"/>
              </a:rPr>
              <a:t>incidente</a:t>
            </a:r>
            <a:r>
              <a:rPr lang="en-US" altLang="en-US" sz="2400" b="1" dirty="0">
                <a:latin typeface="Georgia" panose="02040502050405020303" pitchFamily="18" charset="0"/>
                <a:ea typeface="+mj-ea"/>
                <a:cs typeface="+mj-cs"/>
              </a:rPr>
              <a:t> (</a:t>
            </a:r>
            <a:r>
              <a:rPr lang="en-US" altLang="en-US" sz="2400" b="1" dirty="0" err="1">
                <a:latin typeface="Georgia" panose="02040502050405020303" pitchFamily="18" charset="0"/>
                <a:ea typeface="+mj-ea"/>
                <a:cs typeface="+mj-cs"/>
              </a:rPr>
              <a:t>protoni</a:t>
            </a:r>
            <a:r>
              <a:rPr lang="en-US" altLang="en-US" sz="2400" b="1" dirty="0">
                <a:latin typeface="Georgia" panose="02040502050405020303" pitchFamily="18" charset="0"/>
                <a:ea typeface="+mj-ea"/>
                <a:cs typeface="+mj-cs"/>
              </a:rPr>
              <a:t>)</a:t>
            </a:r>
            <a:endParaRPr lang="it-IT" altLang="en-US" sz="2400" b="1" dirty="0">
              <a:latin typeface="Georgia" panose="02040502050405020303" pitchFamily="18" charset="0"/>
              <a:ea typeface="+mj-ea"/>
              <a:cs typeface="+mj-cs"/>
            </a:endParaRPr>
          </a:p>
        </p:txBody>
      </p:sp>
      <p:sp>
        <p:nvSpPr>
          <p:cNvPr id="214" name="Segnaposto piè di pagina 1">
            <a:extLst>
              <a:ext uri="{FF2B5EF4-FFF2-40B4-BE49-F238E27FC236}">
                <a16:creationId xmlns:a16="http://schemas.microsoft.com/office/drawing/2014/main" id="{3F5F86ED-217B-BB42-B001-FEFFA87F1F05}"/>
              </a:ext>
            </a:extLst>
          </p:cNvPr>
          <p:cNvSpPr>
            <a:spLocks noGrp="1"/>
          </p:cNvSpPr>
          <p:nvPr>
            <p:ph type="ftr" sz="quarter" idx="11"/>
          </p:nvPr>
        </p:nvSpPr>
        <p:spPr>
          <a:xfrm>
            <a:off x="3149958" y="6311273"/>
            <a:ext cx="6161468" cy="365125"/>
          </a:xfrm>
        </p:spPr>
        <p:txBody>
          <a:bodyPr/>
          <a:lstStyle/>
          <a:p>
            <a:r>
              <a:rPr lang="it-IT" dirty="0"/>
              <a:t>V. Vernocchi - D. </a:t>
            </a:r>
            <a:r>
              <a:rPr lang="it-IT" dirty="0" err="1"/>
              <a:t>Massabò</a:t>
            </a:r>
            <a:r>
              <a:rPr lang="it-IT" dirty="0"/>
              <a:t>. Seminario per progetto PCTO </a:t>
            </a:r>
            <a:r>
              <a:rPr lang="it-IT" dirty="0" err="1"/>
              <a:t>AirLab</a:t>
            </a:r>
            <a:r>
              <a:rPr lang="it-IT" dirty="0"/>
              <a:t>, Padova, 30 Novembre 2021</a:t>
            </a:r>
          </a:p>
        </p:txBody>
      </p:sp>
      <p:sp>
        <p:nvSpPr>
          <p:cNvPr id="217" name="Rettangolo 216">
            <a:extLst>
              <a:ext uri="{FF2B5EF4-FFF2-40B4-BE49-F238E27FC236}">
                <a16:creationId xmlns:a16="http://schemas.microsoft.com/office/drawing/2014/main" id="{25842BB5-311C-4C14-93F6-111EDEEAAF56}"/>
              </a:ext>
            </a:extLst>
          </p:cNvPr>
          <p:cNvSpPr/>
          <p:nvPr/>
        </p:nvSpPr>
        <p:spPr>
          <a:xfrm>
            <a:off x="675259" y="4805918"/>
            <a:ext cx="4881030" cy="1200329"/>
          </a:xfrm>
          <a:prstGeom prst="rect">
            <a:avLst/>
          </a:prstGeom>
        </p:spPr>
        <p:txBody>
          <a:bodyPr wrap="square">
            <a:spAutoFit/>
          </a:bodyPr>
          <a:lstStyle/>
          <a:p>
            <a:r>
              <a:rPr lang="it-IT" dirty="0">
                <a:latin typeface="Georgia" panose="02040502050405020303" pitchFamily="18" charset="0"/>
                <a:cs typeface="Geeza Pro" panose="02000400000000000000" pitchFamily="2" charset="-78"/>
              </a:rPr>
              <a:t>Nel caso della PIXE la stimolazione esterna è costituita da un fascio di protoni accelerati</a:t>
            </a:r>
          </a:p>
          <a:p>
            <a:endParaRPr lang="it-IT" dirty="0">
              <a:latin typeface="Georgia" panose="02040502050405020303" pitchFamily="18" charset="0"/>
              <a:cs typeface="Geeza Pro" panose="02000400000000000000" pitchFamily="2" charset="-78"/>
            </a:endParaRPr>
          </a:p>
          <a:p>
            <a:r>
              <a:rPr lang="it-IT" dirty="0">
                <a:latin typeface="Georgia" panose="02040502050405020303" pitchFamily="18" charset="0"/>
                <a:cs typeface="Geeza Pro" panose="02000400000000000000" pitchFamily="2" charset="-78"/>
              </a:rPr>
              <a:t>(Necessario un acceleratore di particelle)</a:t>
            </a:r>
          </a:p>
        </p:txBody>
      </p:sp>
      <p:pic>
        <p:nvPicPr>
          <p:cNvPr id="218" name="Immagine 217">
            <a:extLst>
              <a:ext uri="{FF2B5EF4-FFF2-40B4-BE49-F238E27FC236}">
                <a16:creationId xmlns:a16="http://schemas.microsoft.com/office/drawing/2014/main" id="{A3149039-175C-47AF-ADD8-787A583EB9E2}"/>
              </a:ext>
            </a:extLst>
          </p:cNvPr>
          <p:cNvPicPr>
            <a:picLocks noChangeAspect="1"/>
          </p:cNvPicPr>
          <p:nvPr/>
        </p:nvPicPr>
        <p:blipFill>
          <a:blip r:embed="rId3"/>
          <a:stretch>
            <a:fillRect/>
          </a:stretch>
        </p:blipFill>
        <p:spPr>
          <a:xfrm>
            <a:off x="823814" y="2483416"/>
            <a:ext cx="4179710" cy="1579472"/>
          </a:xfrm>
          <a:prstGeom prst="rect">
            <a:avLst/>
          </a:prstGeom>
        </p:spPr>
      </p:pic>
    </p:spTree>
    <p:extLst>
      <p:ext uri="{BB962C8B-B14F-4D97-AF65-F5344CB8AC3E}">
        <p14:creationId xmlns:p14="http://schemas.microsoft.com/office/powerpoint/2010/main" val="6488712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066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066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0662"/>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0663"/>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70664"/>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70765"/>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70766"/>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70767"/>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70768"/>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70769"/>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70770"/>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70771"/>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70822"/>
                                        </p:tgtEl>
                                        <p:attrNameLst>
                                          <p:attrName>style.visibility</p:attrName>
                                        </p:attrNameLst>
                                      </p:cBhvr>
                                      <p:to>
                                        <p:strVal val="visible"/>
                                      </p:to>
                                    </p:set>
                                  </p:childTnLst>
                                </p:cTn>
                              </p:par>
                            </p:childTnLst>
                          </p:cTn>
                        </p:par>
                        <p:par>
                          <p:cTn id="43" fill="hold" nodeType="afterGroup">
                            <p:stCondLst>
                              <p:cond delay="6500"/>
                            </p:stCondLst>
                            <p:childTnLst>
                              <p:par>
                                <p:cTn id="44" presetID="1" presetClass="entr" presetSubtype="0" fill="hold" grpId="0" nodeType="afterEffect">
                                  <p:stCondLst>
                                    <p:cond delay="0"/>
                                  </p:stCondLst>
                                  <p:childTnLst>
                                    <p:set>
                                      <p:cBhvr>
                                        <p:cTn id="45" dur="1" fill="hold">
                                          <p:stCondLst>
                                            <p:cond delay="499"/>
                                          </p:stCondLst>
                                        </p:cTn>
                                        <p:tgtEl>
                                          <p:spTgt spid="7082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nodeType="clickEffect">
                                  <p:stCondLst>
                                    <p:cond delay="0"/>
                                  </p:stCondLst>
                                  <p:childTnLst>
                                    <p:set>
                                      <p:cBhvr>
                                        <p:cTn id="49" dur="1" fill="hold">
                                          <p:stCondLst>
                                            <p:cond delay="0"/>
                                          </p:stCondLst>
                                        </p:cTn>
                                        <p:tgtEl>
                                          <p:spTgt spid="70824"/>
                                        </p:tgtEl>
                                        <p:attrNameLst>
                                          <p:attrName>style.visibility</p:attrName>
                                        </p:attrNameLst>
                                      </p:cBhvr>
                                      <p:to>
                                        <p:strVal val="visible"/>
                                      </p:to>
                                    </p:set>
                                    <p:anim calcmode="lin" valueType="num">
                                      <p:cBhvr additive="base">
                                        <p:cTn id="50" dur="500" fill="hold"/>
                                        <p:tgtEl>
                                          <p:spTgt spid="70824"/>
                                        </p:tgtEl>
                                        <p:attrNameLst>
                                          <p:attrName>ppt_x</p:attrName>
                                        </p:attrNameLst>
                                      </p:cBhvr>
                                      <p:tavLst>
                                        <p:tav tm="0">
                                          <p:val>
                                            <p:strVal val="0-#ppt_w/2"/>
                                          </p:val>
                                        </p:tav>
                                        <p:tav tm="100000">
                                          <p:val>
                                            <p:strVal val="#ppt_x"/>
                                          </p:val>
                                        </p:tav>
                                      </p:tavLst>
                                    </p:anim>
                                    <p:anim calcmode="lin" valueType="num">
                                      <p:cBhvr additive="base">
                                        <p:cTn id="51" dur="500" fill="hold"/>
                                        <p:tgtEl>
                                          <p:spTgt spid="70824"/>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nodeType="clickEffect">
                                  <p:stCondLst>
                                    <p:cond delay="0"/>
                                  </p:stCondLst>
                                  <p:childTnLst>
                                    <p:set>
                                      <p:cBhvr>
                                        <p:cTn id="55" dur="1" fill="hold">
                                          <p:stCondLst>
                                            <p:cond delay="0"/>
                                          </p:stCondLst>
                                        </p:cTn>
                                        <p:tgtEl>
                                          <p:spTgt spid="70665"/>
                                        </p:tgtEl>
                                        <p:attrNameLst>
                                          <p:attrName>style.visibility</p:attrName>
                                        </p:attrNameLst>
                                      </p:cBhvr>
                                      <p:to>
                                        <p:strVal val="visible"/>
                                      </p:to>
                                    </p:set>
                                    <p:animEffect transition="in" filter="wipe(right)">
                                      <p:cBhvr>
                                        <p:cTn id="56" dur="500"/>
                                        <p:tgtEl>
                                          <p:spTgt spid="7066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70690"/>
                                        </p:tgtEl>
                                        <p:attrNameLst>
                                          <p:attrName>style.visibility</p:attrName>
                                        </p:attrNameLst>
                                      </p:cBhvr>
                                      <p:to>
                                        <p:strVal val="visible"/>
                                      </p:to>
                                    </p:set>
                                    <p:animEffect transition="in" filter="wipe(right)">
                                      <p:cBhvr>
                                        <p:cTn id="61" dur="500"/>
                                        <p:tgtEl>
                                          <p:spTgt spid="7069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70715"/>
                                        </p:tgtEl>
                                        <p:attrNameLst>
                                          <p:attrName>style.visibility</p:attrName>
                                        </p:attrNameLst>
                                      </p:cBhvr>
                                      <p:to>
                                        <p:strVal val="visible"/>
                                      </p:to>
                                    </p:set>
                                    <p:animEffect transition="in" filter="wipe(left)">
                                      <p:cBhvr>
                                        <p:cTn id="66" dur="500"/>
                                        <p:tgtEl>
                                          <p:spTgt spid="7071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2" fill="hold" nodeType="clickEffect">
                                  <p:stCondLst>
                                    <p:cond delay="0"/>
                                  </p:stCondLst>
                                  <p:childTnLst>
                                    <p:set>
                                      <p:cBhvr>
                                        <p:cTn id="70" dur="1" fill="hold">
                                          <p:stCondLst>
                                            <p:cond delay="0"/>
                                          </p:stCondLst>
                                        </p:cTn>
                                        <p:tgtEl>
                                          <p:spTgt spid="70740"/>
                                        </p:tgtEl>
                                        <p:attrNameLst>
                                          <p:attrName>style.visibility</p:attrName>
                                        </p:attrNameLst>
                                      </p:cBhvr>
                                      <p:to>
                                        <p:strVal val="visible"/>
                                      </p:to>
                                    </p:set>
                                    <p:animEffect transition="in" filter="wipe(right)">
                                      <p:cBhvr>
                                        <p:cTn id="71" dur="500"/>
                                        <p:tgtEl>
                                          <p:spTgt spid="7074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2" fill="hold" nodeType="clickEffect">
                                  <p:stCondLst>
                                    <p:cond delay="0"/>
                                  </p:stCondLst>
                                  <p:childTnLst>
                                    <p:set>
                                      <p:cBhvr>
                                        <p:cTn id="75" dur="1" fill="hold">
                                          <p:stCondLst>
                                            <p:cond delay="0"/>
                                          </p:stCondLst>
                                        </p:cTn>
                                        <p:tgtEl>
                                          <p:spTgt spid="70772"/>
                                        </p:tgtEl>
                                        <p:attrNameLst>
                                          <p:attrName>style.visibility</p:attrName>
                                        </p:attrNameLst>
                                      </p:cBhvr>
                                      <p:to>
                                        <p:strVal val="visible"/>
                                      </p:to>
                                    </p:set>
                                    <p:animEffect transition="in" filter="wipe(right)">
                                      <p:cBhvr>
                                        <p:cTn id="76" dur="500"/>
                                        <p:tgtEl>
                                          <p:spTgt spid="7077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70797"/>
                                        </p:tgtEl>
                                        <p:attrNameLst>
                                          <p:attrName>style.visibility</p:attrName>
                                        </p:attrNameLst>
                                      </p:cBhvr>
                                      <p:to>
                                        <p:strVal val="visible"/>
                                      </p:to>
                                    </p:set>
                                    <p:animEffect transition="in" filter="wipe(left)">
                                      <p:cBhvr>
                                        <p:cTn id="81" dur="500"/>
                                        <p:tgtEl>
                                          <p:spTgt spid="7079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2" fill="hold" nodeType="clickEffect">
                                  <p:stCondLst>
                                    <p:cond delay="0"/>
                                  </p:stCondLst>
                                  <p:childTnLst>
                                    <p:set>
                                      <p:cBhvr>
                                        <p:cTn id="85" dur="1" fill="hold">
                                          <p:stCondLst>
                                            <p:cond delay="0"/>
                                          </p:stCondLst>
                                        </p:cTn>
                                        <p:tgtEl>
                                          <p:spTgt spid="70843"/>
                                        </p:tgtEl>
                                        <p:attrNameLst>
                                          <p:attrName>style.visibility</p:attrName>
                                        </p:attrNameLst>
                                      </p:cBhvr>
                                      <p:to>
                                        <p:strVal val="visible"/>
                                      </p:to>
                                    </p:set>
                                    <p:animEffect transition="in" filter="wipe(right)">
                                      <p:cBhvr>
                                        <p:cTn id="86" dur="500"/>
                                        <p:tgtEl>
                                          <p:spTgt spid="7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animBg="1"/>
      <p:bldP spid="70661" grpId="0" animBg="1"/>
      <p:bldP spid="70662" grpId="0" animBg="1"/>
      <p:bldP spid="70663" grpId="0" animBg="1"/>
      <p:bldP spid="70664" grpId="0" animBg="1"/>
      <p:bldP spid="70765" grpId="0" animBg="1"/>
      <p:bldP spid="70766" grpId="0" animBg="1"/>
      <p:bldP spid="70767" grpId="0" animBg="1"/>
      <p:bldP spid="70768" grpId="0" animBg="1"/>
      <p:bldP spid="70769" grpId="0" animBg="1"/>
      <p:bldP spid="70770" grpId="0" animBg="1"/>
      <p:bldP spid="70771" grpId="0" animBg="1"/>
      <p:bldP spid="70822" grpId="0" animBg="1"/>
      <p:bldP spid="708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Lab-07-1 LUCA CASONA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1" name="Picture 3" descr="Lab-11abc LUCA CASON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150" y="1"/>
            <a:ext cx="52832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2" name="Picture 4" descr="IU8D75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8222"/>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2" name="Text Box 6"/>
          <p:cNvSpPr txBox="1">
            <a:spLocks noChangeArrowheads="1"/>
          </p:cNvSpPr>
          <p:nvPr/>
        </p:nvSpPr>
        <p:spPr bwMode="auto">
          <a:xfrm>
            <a:off x="1847851" y="6092826"/>
            <a:ext cx="8569325" cy="51911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it-IT" sz="2800" dirty="0" err="1">
                <a:latin typeface="Times New Roman"/>
                <a:cs typeface="Times New Roman"/>
              </a:rPr>
              <a:t>Tandetron</a:t>
            </a:r>
            <a:r>
              <a:rPr lang="it-IT" sz="2800" dirty="0">
                <a:latin typeface="Times New Roman"/>
                <a:cs typeface="Times New Roman"/>
              </a:rPr>
              <a:t> </a:t>
            </a:r>
            <a:r>
              <a:rPr lang="it-IT" sz="2800" dirty="0" err="1">
                <a:latin typeface="Times New Roman"/>
                <a:cs typeface="Times New Roman"/>
              </a:rPr>
              <a:t>accelerator</a:t>
            </a:r>
            <a:r>
              <a:rPr lang="it-IT" sz="2800" dirty="0">
                <a:latin typeface="Times New Roman"/>
                <a:cs typeface="Times New Roman"/>
              </a:rPr>
              <a:t>, 3 MV </a:t>
            </a:r>
            <a:r>
              <a:rPr lang="it-IT" sz="2800" dirty="0" err="1">
                <a:latin typeface="Times New Roman"/>
                <a:cs typeface="Times New Roman"/>
              </a:rPr>
              <a:t>max</a:t>
            </a:r>
            <a:r>
              <a:rPr lang="it-IT" sz="2800" dirty="0">
                <a:latin typeface="Times New Roman"/>
                <a:cs typeface="Times New Roman"/>
              </a:rPr>
              <a:t> terminal </a:t>
            </a:r>
            <a:r>
              <a:rPr lang="it-IT" sz="2800" dirty="0" err="1">
                <a:latin typeface="Times New Roman"/>
                <a:cs typeface="Times New Roman"/>
              </a:rPr>
              <a:t>voltage</a:t>
            </a:r>
            <a:endParaRPr lang="en-US" sz="2800" dirty="0">
              <a:latin typeface="Times New Roman"/>
              <a:cs typeface="Times New Roman"/>
            </a:endParaRPr>
          </a:p>
        </p:txBody>
      </p:sp>
    </p:spTree>
    <p:extLst>
      <p:ext uri="{BB962C8B-B14F-4D97-AF65-F5344CB8AC3E}">
        <p14:creationId xmlns:p14="http://schemas.microsoft.com/office/powerpoint/2010/main" val="388571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32450"/>
                                        </p:tgtEl>
                                      </p:cBhvr>
                                    </p:animEffect>
                                    <p:set>
                                      <p:cBhvr>
                                        <p:cTn id="7" dur="1" fill="hold">
                                          <p:stCondLst>
                                            <p:cond delay="499"/>
                                          </p:stCondLst>
                                        </p:cTn>
                                        <p:tgtEl>
                                          <p:spTgt spid="23245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32451"/>
                                        </p:tgtEl>
                                        <p:attrNameLst>
                                          <p:attrName>style.visibility</p:attrName>
                                        </p:attrNameLst>
                                      </p:cBhvr>
                                      <p:to>
                                        <p:strVal val="visible"/>
                                      </p:to>
                                    </p:set>
                                    <p:animEffect transition="in" filter="fade">
                                      <p:cBhvr>
                                        <p:cTn id="10" dur="500"/>
                                        <p:tgtEl>
                                          <p:spTgt spid="232451"/>
                                        </p:tgtEl>
                                      </p:cBhvr>
                                    </p:animEffect>
                                  </p:childTnLst>
                                </p:cTn>
                              </p:par>
                            </p:childTnLst>
                          </p:cTn>
                        </p:par>
                      </p:childTnLst>
                    </p:cTn>
                  </p:par>
                  <p:par>
                    <p:cTn id="11" fill="hold">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232451"/>
                                        </p:tgtEl>
                                      </p:cBhvr>
                                    </p:animEffect>
                                    <p:set>
                                      <p:cBhvr>
                                        <p:cTn id="15" dur="1" fill="hold">
                                          <p:stCondLst>
                                            <p:cond delay="499"/>
                                          </p:stCondLst>
                                        </p:cTn>
                                        <p:tgtEl>
                                          <p:spTgt spid="23245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32452"/>
                                        </p:tgtEl>
                                        <p:attrNameLst>
                                          <p:attrName>style.visibility</p:attrName>
                                        </p:attrNameLst>
                                      </p:cBhvr>
                                      <p:to>
                                        <p:strVal val="visible"/>
                                      </p:to>
                                    </p:set>
                                    <p:animEffect transition="in" filter="fade">
                                      <p:cBhvr>
                                        <p:cTn id="18" dur="500"/>
                                        <p:tgtEl>
                                          <p:spTgt spid="23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Line 4"/>
          <p:cNvSpPr>
            <a:spLocks noChangeShapeType="1"/>
          </p:cNvSpPr>
          <p:nvPr/>
        </p:nvSpPr>
        <p:spPr bwMode="auto">
          <a:xfrm>
            <a:off x="2203451" y="2855913"/>
            <a:ext cx="130651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FF33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84325" name="Group 5"/>
          <p:cNvGrpSpPr>
            <a:grpSpLocks/>
          </p:cNvGrpSpPr>
          <p:nvPr/>
        </p:nvGrpSpPr>
        <p:grpSpPr bwMode="auto">
          <a:xfrm>
            <a:off x="1524000" y="1196976"/>
            <a:ext cx="4643438" cy="4176713"/>
            <a:chOff x="158" y="754"/>
            <a:chExt cx="3408" cy="3120"/>
          </a:xfrm>
        </p:grpSpPr>
        <p:pic>
          <p:nvPicPr>
            <p:cNvPr id="184326" name="Picture 6" descr="DSCN1288"/>
            <p:cNvPicPr>
              <a:picLocks noChangeAspect="1" noChangeArrowheads="1"/>
            </p:cNvPicPr>
            <p:nvPr/>
          </p:nvPicPr>
          <p:blipFill>
            <a:blip r:embed="rId2">
              <a:extLst>
                <a:ext uri="{28A0092B-C50C-407E-A947-70E740481C1C}">
                  <a14:useLocalDpi xmlns:a14="http://schemas.microsoft.com/office/drawing/2010/main" val="0"/>
                </a:ext>
              </a:extLst>
            </a:blip>
            <a:srcRect l="16678" b="16661"/>
            <a:stretch>
              <a:fillRect/>
            </a:stretch>
          </p:blipFill>
          <p:spPr bwMode="auto">
            <a:xfrm>
              <a:off x="158" y="754"/>
              <a:ext cx="3408" cy="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pic>
        <p:sp>
          <p:nvSpPr>
            <p:cNvPr id="184327" name="Line 7"/>
            <p:cNvSpPr>
              <a:spLocks noChangeShapeType="1"/>
            </p:cNvSpPr>
            <p:nvPr/>
          </p:nvSpPr>
          <p:spPr bwMode="auto">
            <a:xfrm flipH="1" flipV="1">
              <a:off x="652" y="1021"/>
              <a:ext cx="713" cy="73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FF33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4331" name="Text Box 11"/>
            <p:cNvSpPr txBox="1">
              <a:spLocks noChangeArrowheads="1"/>
            </p:cNvSpPr>
            <p:nvPr/>
          </p:nvSpPr>
          <p:spPr bwMode="auto">
            <a:xfrm>
              <a:off x="698" y="1752"/>
              <a:ext cx="254"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it-IT" altLang="en-US" i="1"/>
                <a:t>p</a:t>
              </a:r>
            </a:p>
          </p:txBody>
        </p:sp>
      </p:grpSp>
      <p:sp>
        <p:nvSpPr>
          <p:cNvPr id="184332" name="Text Box 12"/>
          <p:cNvSpPr txBox="1">
            <a:spLocks noChangeArrowheads="1"/>
          </p:cNvSpPr>
          <p:nvPr/>
        </p:nvSpPr>
        <p:spPr bwMode="auto">
          <a:xfrm>
            <a:off x="1010991" y="260350"/>
            <a:ext cx="10753859" cy="424732"/>
          </a:xfrm>
          <a:prstGeom prst="rect">
            <a:avLst/>
          </a:prstGeom>
          <a:solidFill>
            <a:schemeClr val="accent1"/>
          </a:solidFill>
        </p:spPr>
        <p:txBody>
          <a:bodyPr vert="horz" lIns="91440" tIns="45720" rIns="91440" bIns="45720" rtlCol="0" anchor="ctr">
            <a:noAutofit/>
          </a:bodyPr>
          <a:lstStyle>
            <a:defPPr>
              <a:defRPr lang="it-IT"/>
            </a:defPPr>
            <a:lvl1pPr algn="ctr">
              <a:lnSpc>
                <a:spcPct val="90000"/>
              </a:lnSpc>
              <a:spcBef>
                <a:spcPct val="0"/>
              </a:spcBef>
              <a:defRPr sz="2400" b="1">
                <a:latin typeface="Georgia" panose="02040502050405020303" pitchFamily="18" charset="0"/>
                <a:ea typeface="+mj-ea"/>
                <a:cs typeface="+mj-cs"/>
              </a:defRPr>
            </a:lvl1pPr>
          </a:lstStyle>
          <a:p>
            <a:r>
              <a:rPr lang="it-IT" altLang="en-US" dirty="0"/>
              <a:t>INFN – Firenze: Set-up per analisi di campioni orari di PM</a:t>
            </a:r>
          </a:p>
        </p:txBody>
      </p:sp>
      <p:pic>
        <p:nvPicPr>
          <p:cNvPr id="184333" name="Picture 13" descr="DSCN06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26" y="3616326"/>
            <a:ext cx="4321175" cy="3241675"/>
          </a:xfrm>
          <a:prstGeom prst="rect">
            <a:avLst/>
          </a:prstGeom>
          <a:noFill/>
          <a:extLst>
            <a:ext uri="{909E8E84-426E-40DD-AFC4-6F175D3DCCD1}">
              <a14:hiddenFill xmlns:a14="http://schemas.microsoft.com/office/drawing/2010/main">
                <a:solidFill>
                  <a:srgbClr val="FFFFFF"/>
                </a:solidFill>
              </a14:hiddenFill>
            </a:ext>
          </a:extLst>
        </p:spPr>
      </p:pic>
      <p:pic>
        <p:nvPicPr>
          <p:cNvPr id="184334" name="Picture 14" descr="lab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564" y="1412876"/>
            <a:ext cx="19335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932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Text Box 5"/>
          <p:cNvSpPr txBox="1">
            <a:spLocks noChangeArrowheads="1"/>
          </p:cNvSpPr>
          <p:nvPr/>
        </p:nvSpPr>
        <p:spPr bwMode="auto">
          <a:xfrm>
            <a:off x="554864" y="293049"/>
            <a:ext cx="11082271" cy="447885"/>
          </a:xfrm>
          <a:prstGeom prst="rect">
            <a:avLst/>
          </a:prstGeom>
          <a:solidFill>
            <a:schemeClr val="accent1"/>
          </a:solidFill>
        </p:spPr>
        <p:txBody>
          <a:bodyPr vert="horz" lIns="91440" tIns="45720" rIns="91440" bIns="45720" rtlCol="0" anchor="ctr">
            <a:noAutofit/>
          </a:bodyPr>
          <a:lstStyle>
            <a:defPPr>
              <a:defRPr lang="it-IT"/>
            </a:defPPr>
            <a:lvl1pPr algn="ctr">
              <a:lnSpc>
                <a:spcPct val="90000"/>
              </a:lnSpc>
              <a:spcBef>
                <a:spcPct val="0"/>
              </a:spcBef>
              <a:defRPr sz="2400" b="1">
                <a:latin typeface="Georgia" panose="02040502050405020303" pitchFamily="18" charset="0"/>
                <a:ea typeface="+mj-ea"/>
                <a:cs typeface="+mj-cs"/>
              </a:defRPr>
            </a:lvl1pPr>
          </a:lstStyle>
          <a:p>
            <a:r>
              <a:rPr lang="en-US" altLang="en-US" dirty="0" err="1"/>
              <a:t>Concentrazione</a:t>
            </a:r>
            <a:r>
              <a:rPr lang="en-US" altLang="en-US" dirty="0"/>
              <a:t> </a:t>
            </a:r>
            <a:r>
              <a:rPr lang="en-US" altLang="en-US" dirty="0" err="1"/>
              <a:t>oraria</a:t>
            </a:r>
            <a:r>
              <a:rPr lang="en-US" altLang="en-US" dirty="0"/>
              <a:t> </a:t>
            </a:r>
            <a:r>
              <a:rPr lang="en-US" altLang="en-US" dirty="0" err="1"/>
              <a:t>dei</a:t>
            </a:r>
            <a:r>
              <a:rPr lang="en-US" altLang="en-US" dirty="0"/>
              <a:t> </a:t>
            </a:r>
            <a:r>
              <a:rPr lang="en-US" altLang="en-US" dirty="0" err="1"/>
              <a:t>traccianti</a:t>
            </a:r>
            <a:r>
              <a:rPr lang="en-US" altLang="en-US" dirty="0"/>
              <a:t> </a:t>
            </a:r>
            <a:r>
              <a:rPr lang="en-US" altLang="en-US" dirty="0" err="1"/>
              <a:t>della</a:t>
            </a:r>
            <a:r>
              <a:rPr lang="en-US" altLang="en-US" dirty="0"/>
              <a:t> </a:t>
            </a:r>
            <a:r>
              <a:rPr lang="en-US" altLang="en-US" dirty="0" err="1"/>
              <a:t>combustione</a:t>
            </a:r>
            <a:r>
              <a:rPr lang="en-US" altLang="en-US" dirty="0"/>
              <a:t> di </a:t>
            </a:r>
            <a:r>
              <a:rPr lang="en-US" altLang="en-US" dirty="0" err="1"/>
              <a:t>oli</a:t>
            </a:r>
            <a:r>
              <a:rPr lang="en-US" altLang="en-US" dirty="0"/>
              <a:t> </a:t>
            </a:r>
            <a:r>
              <a:rPr lang="en-US" altLang="en-US" dirty="0" err="1"/>
              <a:t>pesanti</a:t>
            </a:r>
            <a:endParaRPr lang="en-US" altLang="en-US" dirty="0"/>
          </a:p>
        </p:txBody>
      </p:sp>
      <p:grpSp>
        <p:nvGrpSpPr>
          <p:cNvPr id="151586" name="Group 34"/>
          <p:cNvGrpSpPr>
            <a:grpSpLocks/>
          </p:cNvGrpSpPr>
          <p:nvPr/>
        </p:nvGrpSpPr>
        <p:grpSpPr bwMode="auto">
          <a:xfrm>
            <a:off x="2208214" y="1628775"/>
            <a:ext cx="7513637" cy="4071938"/>
            <a:chOff x="385" y="1071"/>
            <a:chExt cx="4733" cy="2565"/>
          </a:xfrm>
        </p:grpSpPr>
        <p:pic>
          <p:nvPicPr>
            <p:cNvPr id="3" name="Chart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 y="1071"/>
              <a:ext cx="4733" cy="2565"/>
            </a:xfrm>
            <a:prstGeom prst="rect">
              <a:avLst/>
            </a:prstGeom>
            <a:solidFill>
              <a:schemeClr val="bg1"/>
            </a:solidFill>
          </p:spPr>
        </p:pic>
        <p:grpSp>
          <p:nvGrpSpPr>
            <p:cNvPr id="151561" name="Group 9"/>
            <p:cNvGrpSpPr>
              <a:grpSpLocks/>
            </p:cNvGrpSpPr>
            <p:nvPr/>
          </p:nvGrpSpPr>
          <p:grpSpPr bwMode="auto">
            <a:xfrm>
              <a:off x="901" y="1201"/>
              <a:ext cx="1323" cy="432"/>
              <a:chOff x="1643014" y="1662100"/>
              <a:chExt cx="2095514" cy="685490"/>
            </a:xfrm>
          </p:grpSpPr>
          <p:cxnSp>
            <p:nvCxnSpPr>
              <p:cNvPr id="4" name="Straight Connector 3"/>
              <p:cNvCxnSpPr/>
              <p:nvPr/>
            </p:nvCxnSpPr>
            <p:spPr>
              <a:xfrm>
                <a:off x="1652517" y="1839658"/>
                <a:ext cx="429239" cy="158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Isosceles Triangle 4"/>
              <p:cNvSpPr>
                <a:spLocks noChangeArrowheads="1"/>
              </p:cNvSpPr>
              <p:nvPr/>
            </p:nvSpPr>
            <p:spPr bwMode="auto">
              <a:xfrm>
                <a:off x="1839865" y="1803607"/>
                <a:ext cx="71438" cy="71439"/>
              </a:xfrm>
              <a:prstGeom prst="triangle">
                <a:avLst>
                  <a:gd name="adj" fmla="val 50000"/>
                </a:avLst>
              </a:prstGeom>
              <a:solidFill>
                <a:schemeClr val="bg1"/>
              </a:solidFill>
              <a:ln w="25400" algn="ctr">
                <a:solidFill>
                  <a:srgbClr val="00B050"/>
                </a:solidFill>
                <a:miter lim="800000"/>
                <a:headEnd/>
                <a:tailEnd/>
              </a:ln>
            </p:spPr>
            <p:txBody>
              <a:bodyPr anchor="ctr"/>
              <a:lstStyle/>
              <a:p>
                <a:pPr>
                  <a:defRPr/>
                </a:pPr>
                <a:endParaRPr lang="en-US">
                  <a:latin typeface="Georgia" panose="02040502050405020303" pitchFamily="18" charset="0"/>
                </a:endParaRPr>
              </a:p>
            </p:txBody>
          </p:sp>
          <p:sp>
            <p:nvSpPr>
              <p:cNvPr id="151564" name="TextBox 5"/>
              <p:cNvSpPr txBox="1">
                <a:spLocks noChangeArrowheads="1"/>
              </p:cNvSpPr>
              <p:nvPr/>
            </p:nvSpPr>
            <p:spPr bwMode="auto">
              <a:xfrm>
                <a:off x="2127205" y="1662100"/>
                <a:ext cx="1611323" cy="3360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it-IT" altLang="en-US" sz="1600" b="1">
                    <a:latin typeface="Georgia" panose="02040502050405020303" pitchFamily="18" charset="0"/>
                  </a:rPr>
                  <a:t>Vanadio (V)</a:t>
                </a:r>
                <a:endParaRPr lang="en-US" altLang="en-US" sz="1600" b="1">
                  <a:latin typeface="Georgia" panose="02040502050405020303" pitchFamily="18" charset="0"/>
                </a:endParaRPr>
              </a:p>
            </p:txBody>
          </p:sp>
          <p:cxnSp>
            <p:nvCxnSpPr>
              <p:cNvPr id="7" name="Straight Connector 6"/>
              <p:cNvCxnSpPr/>
              <p:nvPr/>
            </p:nvCxnSpPr>
            <p:spPr>
              <a:xfrm>
                <a:off x="1643014" y="2178920"/>
                <a:ext cx="429239" cy="15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a:spLocks noChangeArrowheads="1"/>
              </p:cNvSpPr>
              <p:nvPr/>
            </p:nvSpPr>
            <p:spPr bwMode="auto">
              <a:xfrm>
                <a:off x="1830340" y="2141747"/>
                <a:ext cx="73026" cy="73026"/>
              </a:xfrm>
              <a:prstGeom prst="triangle">
                <a:avLst>
                  <a:gd name="adj" fmla="val 50000"/>
                </a:avLst>
              </a:prstGeom>
              <a:solidFill>
                <a:schemeClr val="bg1"/>
              </a:solidFill>
              <a:ln w="25400" algn="ctr">
                <a:solidFill>
                  <a:srgbClr val="FF0000"/>
                </a:solidFill>
                <a:miter lim="800000"/>
                <a:headEnd/>
                <a:tailEnd/>
              </a:ln>
            </p:spPr>
            <p:txBody>
              <a:bodyPr anchor="ctr"/>
              <a:lstStyle/>
              <a:p>
                <a:pPr>
                  <a:defRPr/>
                </a:pPr>
                <a:endParaRPr lang="en-US">
                  <a:latin typeface="Georgia" panose="02040502050405020303" pitchFamily="18" charset="0"/>
                </a:endParaRPr>
              </a:p>
            </p:txBody>
          </p:sp>
          <p:sp>
            <p:nvSpPr>
              <p:cNvPr id="151567" name="TextBox 8"/>
              <p:cNvSpPr txBox="1">
                <a:spLocks noChangeArrowheads="1"/>
              </p:cNvSpPr>
              <p:nvPr/>
            </p:nvSpPr>
            <p:spPr bwMode="auto">
              <a:xfrm>
                <a:off x="2125638" y="2009289"/>
                <a:ext cx="1536861" cy="3383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it-IT" altLang="en-US" sz="1600" b="1" dirty="0">
                    <a:latin typeface="Georgia" panose="02040502050405020303" pitchFamily="18" charset="0"/>
                  </a:rPr>
                  <a:t>Nichel (Ni)</a:t>
                </a:r>
                <a:endParaRPr lang="en-US" altLang="en-US" sz="1600" b="1" dirty="0">
                  <a:latin typeface="Georgia" panose="02040502050405020303" pitchFamily="18" charset="0"/>
                </a:endParaRPr>
              </a:p>
            </p:txBody>
          </p:sp>
        </p:grpSp>
        <p:sp>
          <p:nvSpPr>
            <p:cNvPr id="151569" name="Text Box 6"/>
            <p:cNvSpPr txBox="1">
              <a:spLocks noChangeArrowheads="1"/>
            </p:cNvSpPr>
            <p:nvPr/>
          </p:nvSpPr>
          <p:spPr bwMode="auto">
            <a:xfrm>
              <a:off x="1010" y="1815"/>
              <a:ext cx="427" cy="19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19:00</a:t>
              </a:r>
              <a:endParaRPr lang="en-US" altLang="en-US" sz="1400">
                <a:latin typeface="Georgia" panose="02040502050405020303" pitchFamily="18" charset="0"/>
                <a:cs typeface="Arial" panose="020B0604020202020204" pitchFamily="34" charset="0"/>
              </a:endParaRPr>
            </a:p>
          </p:txBody>
        </p:sp>
        <p:sp>
          <p:nvSpPr>
            <p:cNvPr id="151570" name="Text Box 7"/>
            <p:cNvSpPr txBox="1">
              <a:spLocks noChangeArrowheads="1"/>
            </p:cNvSpPr>
            <p:nvPr/>
          </p:nvSpPr>
          <p:spPr bwMode="auto">
            <a:xfrm>
              <a:off x="1519" y="2115"/>
              <a:ext cx="409" cy="19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19:00</a:t>
              </a:r>
              <a:endParaRPr lang="en-US" altLang="en-US" sz="1400">
                <a:latin typeface="Georgia" panose="02040502050405020303" pitchFamily="18" charset="0"/>
                <a:cs typeface="Arial" panose="020B0604020202020204" pitchFamily="34" charset="0"/>
              </a:endParaRPr>
            </a:p>
          </p:txBody>
        </p:sp>
        <p:sp>
          <p:nvSpPr>
            <p:cNvPr id="151571" name="Text Box 8"/>
            <p:cNvSpPr txBox="1">
              <a:spLocks noChangeArrowheads="1"/>
            </p:cNvSpPr>
            <p:nvPr/>
          </p:nvSpPr>
          <p:spPr bwMode="auto">
            <a:xfrm>
              <a:off x="1791" y="2341"/>
              <a:ext cx="385" cy="19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9:00</a:t>
              </a:r>
              <a:endParaRPr lang="en-US" altLang="en-US" sz="1400">
                <a:latin typeface="Georgia" panose="02040502050405020303" pitchFamily="18" charset="0"/>
                <a:cs typeface="Arial" panose="020B0604020202020204" pitchFamily="34" charset="0"/>
              </a:endParaRPr>
            </a:p>
          </p:txBody>
        </p:sp>
        <p:sp>
          <p:nvSpPr>
            <p:cNvPr id="151572" name="Text Box 9"/>
            <p:cNvSpPr txBox="1">
              <a:spLocks noChangeArrowheads="1"/>
            </p:cNvSpPr>
            <p:nvPr/>
          </p:nvSpPr>
          <p:spPr bwMode="auto">
            <a:xfrm>
              <a:off x="2290" y="2387"/>
              <a:ext cx="385" cy="19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8:00</a:t>
              </a:r>
              <a:endParaRPr lang="en-US" altLang="en-US" sz="1400">
                <a:latin typeface="Georgia" panose="02040502050405020303" pitchFamily="18" charset="0"/>
                <a:cs typeface="Arial" panose="020B0604020202020204" pitchFamily="34" charset="0"/>
              </a:endParaRPr>
            </a:p>
          </p:txBody>
        </p:sp>
        <p:sp>
          <p:nvSpPr>
            <p:cNvPr id="151573" name="Text Box 9"/>
            <p:cNvSpPr txBox="1">
              <a:spLocks noChangeArrowheads="1"/>
            </p:cNvSpPr>
            <p:nvPr/>
          </p:nvSpPr>
          <p:spPr bwMode="auto">
            <a:xfrm>
              <a:off x="2744" y="2160"/>
              <a:ext cx="385" cy="19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8:00</a:t>
              </a:r>
              <a:endParaRPr lang="en-US" altLang="en-US" sz="1400">
                <a:latin typeface="Georgia" panose="02040502050405020303" pitchFamily="18" charset="0"/>
                <a:cs typeface="Arial" panose="020B0604020202020204" pitchFamily="34" charset="0"/>
              </a:endParaRPr>
            </a:p>
          </p:txBody>
        </p:sp>
        <p:sp>
          <p:nvSpPr>
            <p:cNvPr id="151574" name="Text Box 9"/>
            <p:cNvSpPr txBox="1">
              <a:spLocks noChangeArrowheads="1"/>
            </p:cNvSpPr>
            <p:nvPr/>
          </p:nvSpPr>
          <p:spPr bwMode="auto">
            <a:xfrm>
              <a:off x="3288" y="2160"/>
              <a:ext cx="385" cy="19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9:00</a:t>
              </a:r>
              <a:endParaRPr lang="en-US" altLang="en-US" sz="1400">
                <a:latin typeface="Georgia" panose="02040502050405020303" pitchFamily="18" charset="0"/>
                <a:cs typeface="Arial" panose="020B0604020202020204" pitchFamily="34" charset="0"/>
              </a:endParaRPr>
            </a:p>
          </p:txBody>
        </p:sp>
        <p:sp>
          <p:nvSpPr>
            <p:cNvPr id="151575" name="Text Box 8"/>
            <p:cNvSpPr txBox="1">
              <a:spLocks noChangeArrowheads="1"/>
            </p:cNvSpPr>
            <p:nvPr/>
          </p:nvSpPr>
          <p:spPr bwMode="auto">
            <a:xfrm>
              <a:off x="3515" y="1979"/>
              <a:ext cx="433" cy="19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19:00</a:t>
              </a:r>
              <a:endParaRPr lang="en-US" altLang="en-US" sz="1400">
                <a:latin typeface="Georgia" panose="02040502050405020303" pitchFamily="18" charset="0"/>
                <a:cs typeface="Arial" panose="020B0604020202020204" pitchFamily="34" charset="0"/>
              </a:endParaRPr>
            </a:p>
          </p:txBody>
        </p:sp>
        <p:sp>
          <p:nvSpPr>
            <p:cNvPr id="151576" name="Text Box 12"/>
            <p:cNvSpPr txBox="1">
              <a:spLocks noChangeArrowheads="1"/>
            </p:cNvSpPr>
            <p:nvPr/>
          </p:nvSpPr>
          <p:spPr bwMode="auto">
            <a:xfrm>
              <a:off x="3895" y="1758"/>
              <a:ext cx="433" cy="19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19:00</a:t>
              </a:r>
              <a:endParaRPr lang="en-US" altLang="en-US" sz="1400">
                <a:latin typeface="Georgia" panose="02040502050405020303" pitchFamily="18" charset="0"/>
                <a:cs typeface="Arial" panose="020B0604020202020204" pitchFamily="34" charset="0"/>
              </a:endParaRPr>
            </a:p>
          </p:txBody>
        </p:sp>
        <p:sp>
          <p:nvSpPr>
            <p:cNvPr id="151577" name="Text Box 9"/>
            <p:cNvSpPr txBox="1">
              <a:spLocks noChangeArrowheads="1"/>
            </p:cNvSpPr>
            <p:nvPr/>
          </p:nvSpPr>
          <p:spPr bwMode="auto">
            <a:xfrm>
              <a:off x="4150" y="1480"/>
              <a:ext cx="385" cy="19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9:00</a:t>
              </a:r>
              <a:endParaRPr lang="en-US" altLang="en-US" sz="1400">
                <a:latin typeface="Georgia" panose="02040502050405020303" pitchFamily="18" charset="0"/>
                <a:cs typeface="Arial" panose="020B0604020202020204" pitchFamily="34" charset="0"/>
              </a:endParaRPr>
            </a:p>
          </p:txBody>
        </p:sp>
        <p:sp>
          <p:nvSpPr>
            <p:cNvPr id="151578" name="Text Box 9"/>
            <p:cNvSpPr txBox="1">
              <a:spLocks noChangeArrowheads="1"/>
            </p:cNvSpPr>
            <p:nvPr/>
          </p:nvSpPr>
          <p:spPr bwMode="auto">
            <a:xfrm>
              <a:off x="4332" y="1253"/>
              <a:ext cx="441" cy="19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12:00</a:t>
              </a:r>
              <a:endParaRPr lang="en-US" altLang="en-US" sz="1400">
                <a:latin typeface="Georgia" panose="02040502050405020303" pitchFamily="18" charset="0"/>
                <a:cs typeface="Arial" panose="020B0604020202020204" pitchFamily="34" charset="0"/>
              </a:endParaRPr>
            </a:p>
          </p:txBody>
        </p:sp>
        <p:sp>
          <p:nvSpPr>
            <p:cNvPr id="151579" name="Text Box 8"/>
            <p:cNvSpPr txBox="1">
              <a:spLocks noChangeArrowheads="1"/>
            </p:cNvSpPr>
            <p:nvPr/>
          </p:nvSpPr>
          <p:spPr bwMode="auto">
            <a:xfrm>
              <a:off x="1296" y="2584"/>
              <a:ext cx="385" cy="19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9:00</a:t>
              </a:r>
              <a:endParaRPr lang="en-US" altLang="en-US" sz="1400">
                <a:latin typeface="Georgia" panose="02040502050405020303" pitchFamily="18" charset="0"/>
                <a:cs typeface="Arial" panose="020B0604020202020204" pitchFamily="34" charset="0"/>
              </a:endParaRPr>
            </a:p>
          </p:txBody>
        </p:sp>
        <p:sp>
          <p:nvSpPr>
            <p:cNvPr id="151580" name="Text Box 8"/>
            <p:cNvSpPr txBox="1">
              <a:spLocks noChangeArrowheads="1"/>
            </p:cNvSpPr>
            <p:nvPr/>
          </p:nvSpPr>
          <p:spPr bwMode="auto">
            <a:xfrm>
              <a:off x="2517" y="2568"/>
              <a:ext cx="454" cy="19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dirty="0">
                  <a:latin typeface="Georgia" panose="02040502050405020303" pitchFamily="18" charset="0"/>
                  <a:cs typeface="Arial" panose="020B0604020202020204" pitchFamily="34" charset="0"/>
                </a:rPr>
                <a:t>21:00</a:t>
              </a:r>
              <a:endParaRPr lang="en-US" altLang="en-US" sz="1400" dirty="0">
                <a:latin typeface="Georgia" panose="02040502050405020303" pitchFamily="18" charset="0"/>
                <a:cs typeface="Arial" panose="020B0604020202020204" pitchFamily="34" charset="0"/>
              </a:endParaRPr>
            </a:p>
          </p:txBody>
        </p:sp>
        <p:sp>
          <p:nvSpPr>
            <p:cNvPr id="151581" name="Text Box 8"/>
            <p:cNvSpPr txBox="1">
              <a:spLocks noChangeArrowheads="1"/>
            </p:cNvSpPr>
            <p:nvPr/>
          </p:nvSpPr>
          <p:spPr bwMode="auto">
            <a:xfrm>
              <a:off x="2971" y="2432"/>
              <a:ext cx="432" cy="19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1400">
                  <a:latin typeface="Georgia" panose="02040502050405020303" pitchFamily="18" charset="0"/>
                  <a:cs typeface="Arial" panose="020B0604020202020204" pitchFamily="34" charset="0"/>
                </a:rPr>
                <a:t>19:00</a:t>
              </a:r>
              <a:endParaRPr lang="en-US" altLang="en-US" sz="1400">
                <a:latin typeface="Georgia" panose="02040502050405020303" pitchFamily="18" charset="0"/>
                <a:cs typeface="Arial" panose="020B0604020202020204" pitchFamily="34" charset="0"/>
              </a:endParaRPr>
            </a:p>
          </p:txBody>
        </p:sp>
        <p:sp>
          <p:nvSpPr>
            <p:cNvPr id="151582" name="TextBox 13"/>
            <p:cNvSpPr txBox="1">
              <a:spLocks noChangeArrowheads="1"/>
            </p:cNvSpPr>
            <p:nvPr/>
          </p:nvSpPr>
          <p:spPr bwMode="auto">
            <a:xfrm rot="-5400000">
              <a:off x="176" y="2233"/>
              <a:ext cx="630"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it-IT" altLang="en-US" sz="1600" dirty="0">
                  <a:latin typeface="Symbol" pitchFamily="2" charset="2"/>
                </a:rPr>
                <a:t>m</a:t>
              </a:r>
              <a:r>
                <a:rPr lang="it-IT" altLang="en-US" sz="1600" dirty="0">
                  <a:latin typeface="Georgia" panose="02040502050405020303" pitchFamily="18" charset="0"/>
                </a:rPr>
                <a:t>g/m</a:t>
              </a:r>
              <a:r>
                <a:rPr lang="it-IT" altLang="en-US" sz="1600" baseline="30000" dirty="0">
                  <a:latin typeface="Georgia" panose="02040502050405020303" pitchFamily="18" charset="0"/>
                </a:rPr>
                <a:t>3</a:t>
              </a:r>
              <a:endParaRPr lang="en-US" altLang="en-US" sz="1600" baseline="30000" dirty="0">
                <a:latin typeface="Georgia" panose="02040502050405020303" pitchFamily="18" charset="0"/>
              </a:endParaRPr>
            </a:p>
          </p:txBody>
        </p:sp>
      </p:grpSp>
      <p:sp>
        <p:nvSpPr>
          <p:cNvPr id="151583" name="Text Box 15"/>
          <p:cNvSpPr txBox="1">
            <a:spLocks noChangeArrowheads="1"/>
          </p:cNvSpPr>
          <p:nvPr/>
        </p:nvSpPr>
        <p:spPr bwMode="auto">
          <a:xfrm>
            <a:off x="946596" y="981075"/>
            <a:ext cx="9614079" cy="430887"/>
          </a:xfrm>
          <a:prstGeom prst="rect">
            <a:avLst/>
          </a:prstGeom>
          <a:solidFill>
            <a:srgbClr val="DDDDDD"/>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en-US" sz="2200" b="1" dirty="0">
                <a:latin typeface="Georgia" panose="02040502050405020303" pitchFamily="18" charset="0"/>
                <a:cs typeface="Arial" panose="020B0604020202020204" pitchFamily="34" charset="0"/>
              </a:rPr>
              <a:t> Genova – Sito nelle vicinanze del Terminal Traghetti</a:t>
            </a:r>
            <a:endParaRPr lang="en-US" altLang="en-US" sz="2200" b="1" dirty="0">
              <a:latin typeface="Georgia" panose="02040502050405020303" pitchFamily="18" charset="0"/>
              <a:cs typeface="Arial" panose="020B0604020202020204" pitchFamily="34" charset="0"/>
            </a:endParaRPr>
          </a:p>
        </p:txBody>
      </p:sp>
      <p:sp>
        <p:nvSpPr>
          <p:cNvPr id="151585" name="TextBox 22"/>
          <p:cNvSpPr txBox="1">
            <a:spLocks noChangeArrowheads="1"/>
          </p:cNvSpPr>
          <p:nvPr/>
        </p:nvSpPr>
        <p:spPr bwMode="auto">
          <a:xfrm>
            <a:off x="3503613" y="5805488"/>
            <a:ext cx="4895850" cy="944562"/>
          </a:xfrm>
          <a:prstGeom prst="rect">
            <a:avLst/>
          </a:prstGeom>
          <a:solidFill>
            <a:srgbClr val="DDDDDD"/>
          </a:solidFill>
          <a:ln w="28575">
            <a:solidFill>
              <a:schemeClr val="tx1"/>
            </a:solidFill>
            <a:miter lim="800000"/>
            <a:headEnd/>
            <a:tailEnd/>
          </a:ln>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it-IT" altLang="en-US" sz="1800">
                <a:latin typeface="Georgia" panose="02040502050405020303" pitchFamily="18" charset="0"/>
                <a:cs typeface="Arial" panose="020B0604020202020204" pitchFamily="34" charset="0"/>
              </a:rPr>
              <a:t>Orario partenze arrivi traghetti:</a:t>
            </a:r>
          </a:p>
          <a:p>
            <a:pPr algn="ctr"/>
            <a:r>
              <a:rPr lang="it-IT" altLang="en-US" sz="1800">
                <a:latin typeface="Georgia" panose="02040502050405020303" pitchFamily="18" charset="0"/>
                <a:cs typeface="Arial" panose="020B0604020202020204" pitchFamily="34" charset="0"/>
              </a:rPr>
              <a:t>8.00 – 10.00</a:t>
            </a:r>
          </a:p>
          <a:p>
            <a:pPr algn="ctr"/>
            <a:r>
              <a:rPr lang="it-IT" altLang="en-US" sz="1800">
                <a:latin typeface="Georgia" panose="02040502050405020303" pitchFamily="18" charset="0"/>
                <a:cs typeface="Arial" panose="020B0604020202020204" pitchFamily="34" charset="0"/>
              </a:rPr>
              <a:t>18.00 – 20.00</a:t>
            </a:r>
            <a:endParaRPr lang="en-US" altLang="en-US" sz="1800">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568191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2"/>
          <p:cNvGrpSpPr>
            <a:grpSpLocks/>
          </p:cNvGrpSpPr>
          <p:nvPr/>
        </p:nvGrpSpPr>
        <p:grpSpPr bwMode="auto">
          <a:xfrm>
            <a:off x="1524000" y="1484314"/>
            <a:ext cx="9144000" cy="5170487"/>
            <a:chOff x="588" y="1056"/>
            <a:chExt cx="4686" cy="2940"/>
          </a:xfrm>
        </p:grpSpPr>
        <p:pic>
          <p:nvPicPr>
            <p:cNvPr id="193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 y="1056"/>
              <a:ext cx="4686" cy="294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540" name="Text Box 4"/>
            <p:cNvSpPr txBox="1">
              <a:spLocks noChangeArrowheads="1"/>
            </p:cNvSpPr>
            <p:nvPr/>
          </p:nvSpPr>
          <p:spPr bwMode="auto">
            <a:xfrm>
              <a:off x="1680" y="2268"/>
              <a:ext cx="384" cy="17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400">
                  <a:latin typeface="Georgia" panose="02040502050405020303" pitchFamily="18" charset="0"/>
                  <a:cs typeface="Arial" panose="020B0604020202020204" pitchFamily="34" charset="0"/>
                </a:rPr>
                <a:t>7:00</a:t>
              </a:r>
              <a:endParaRPr lang="en-US" altLang="en-US" sz="1400">
                <a:latin typeface="Georgia" panose="02040502050405020303" pitchFamily="18" charset="0"/>
                <a:cs typeface="Arial" panose="020B0604020202020204" pitchFamily="34" charset="0"/>
              </a:endParaRPr>
            </a:p>
          </p:txBody>
        </p:sp>
        <p:sp>
          <p:nvSpPr>
            <p:cNvPr id="193541" name="Text Box 5"/>
            <p:cNvSpPr txBox="1">
              <a:spLocks noChangeArrowheads="1"/>
            </p:cNvSpPr>
            <p:nvPr/>
          </p:nvSpPr>
          <p:spPr bwMode="auto">
            <a:xfrm>
              <a:off x="2082" y="2172"/>
              <a:ext cx="384" cy="175"/>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400">
                  <a:latin typeface="Georgia" panose="02040502050405020303" pitchFamily="18" charset="0"/>
                  <a:cs typeface="Arial" panose="020B0604020202020204" pitchFamily="34" charset="0"/>
                </a:rPr>
                <a:t>8:00</a:t>
              </a:r>
              <a:endParaRPr lang="en-US" altLang="en-US" sz="1400">
                <a:latin typeface="Georgia" panose="02040502050405020303" pitchFamily="18" charset="0"/>
                <a:cs typeface="Arial" panose="020B0604020202020204" pitchFamily="34" charset="0"/>
              </a:endParaRPr>
            </a:p>
          </p:txBody>
        </p:sp>
        <p:sp>
          <p:nvSpPr>
            <p:cNvPr id="193542" name="Text Box 6"/>
            <p:cNvSpPr txBox="1">
              <a:spLocks noChangeArrowheads="1"/>
            </p:cNvSpPr>
            <p:nvPr/>
          </p:nvSpPr>
          <p:spPr bwMode="auto">
            <a:xfrm>
              <a:off x="2472" y="2436"/>
              <a:ext cx="384" cy="175"/>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400">
                  <a:latin typeface="Georgia" panose="02040502050405020303" pitchFamily="18" charset="0"/>
                  <a:cs typeface="Arial" panose="020B0604020202020204" pitchFamily="34" charset="0"/>
                </a:rPr>
                <a:t>7:00</a:t>
              </a:r>
              <a:endParaRPr lang="en-US" altLang="en-US" sz="1400">
                <a:latin typeface="Georgia" panose="02040502050405020303" pitchFamily="18" charset="0"/>
                <a:cs typeface="Arial" panose="020B0604020202020204" pitchFamily="34" charset="0"/>
              </a:endParaRPr>
            </a:p>
          </p:txBody>
        </p:sp>
        <p:sp>
          <p:nvSpPr>
            <p:cNvPr id="193543" name="Text Box 7"/>
            <p:cNvSpPr txBox="1">
              <a:spLocks noChangeArrowheads="1"/>
            </p:cNvSpPr>
            <p:nvPr/>
          </p:nvSpPr>
          <p:spPr bwMode="auto">
            <a:xfrm>
              <a:off x="2868" y="2652"/>
              <a:ext cx="384" cy="175"/>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400">
                  <a:latin typeface="Georgia" panose="02040502050405020303" pitchFamily="18" charset="0"/>
                  <a:cs typeface="Arial" panose="020B0604020202020204" pitchFamily="34" charset="0"/>
                </a:rPr>
                <a:t>8:00</a:t>
              </a:r>
              <a:endParaRPr lang="en-US" altLang="en-US" sz="1400">
                <a:latin typeface="Georgia" panose="02040502050405020303" pitchFamily="18" charset="0"/>
                <a:cs typeface="Arial" panose="020B0604020202020204" pitchFamily="34" charset="0"/>
              </a:endParaRPr>
            </a:p>
          </p:txBody>
        </p:sp>
        <p:sp>
          <p:nvSpPr>
            <p:cNvPr id="193544" name="Text Box 8"/>
            <p:cNvSpPr txBox="1">
              <a:spLocks noChangeArrowheads="1"/>
            </p:cNvSpPr>
            <p:nvPr/>
          </p:nvSpPr>
          <p:spPr bwMode="auto">
            <a:xfrm>
              <a:off x="3258" y="1932"/>
              <a:ext cx="384" cy="175"/>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400">
                  <a:latin typeface="Georgia" panose="02040502050405020303" pitchFamily="18" charset="0"/>
                  <a:cs typeface="Arial" panose="020B0604020202020204" pitchFamily="34" charset="0"/>
                </a:rPr>
                <a:t>8:00</a:t>
              </a:r>
              <a:endParaRPr lang="en-US" altLang="en-US" sz="1400">
                <a:latin typeface="Georgia" panose="02040502050405020303" pitchFamily="18" charset="0"/>
                <a:cs typeface="Arial" panose="020B0604020202020204" pitchFamily="34" charset="0"/>
              </a:endParaRPr>
            </a:p>
          </p:txBody>
        </p:sp>
        <p:sp>
          <p:nvSpPr>
            <p:cNvPr id="193545" name="Text Box 9"/>
            <p:cNvSpPr txBox="1">
              <a:spLocks noChangeArrowheads="1"/>
            </p:cNvSpPr>
            <p:nvPr/>
          </p:nvSpPr>
          <p:spPr bwMode="auto">
            <a:xfrm>
              <a:off x="3648" y="1860"/>
              <a:ext cx="384" cy="174"/>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400">
                  <a:latin typeface="Georgia" panose="02040502050405020303" pitchFamily="18" charset="0"/>
                  <a:cs typeface="Arial" panose="020B0604020202020204" pitchFamily="34" charset="0"/>
                </a:rPr>
                <a:t>7:00</a:t>
              </a:r>
              <a:endParaRPr lang="en-US" altLang="en-US" sz="1400">
                <a:latin typeface="Georgia" panose="02040502050405020303" pitchFamily="18" charset="0"/>
                <a:cs typeface="Arial" panose="020B0604020202020204" pitchFamily="34" charset="0"/>
              </a:endParaRPr>
            </a:p>
          </p:txBody>
        </p:sp>
        <p:sp>
          <p:nvSpPr>
            <p:cNvPr id="193546" name="Text Box 10"/>
            <p:cNvSpPr txBox="1">
              <a:spLocks noChangeArrowheads="1"/>
            </p:cNvSpPr>
            <p:nvPr/>
          </p:nvSpPr>
          <p:spPr bwMode="auto">
            <a:xfrm>
              <a:off x="3816" y="2400"/>
              <a:ext cx="432" cy="17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400">
                  <a:latin typeface="Georgia" panose="02040502050405020303" pitchFamily="18" charset="0"/>
                  <a:cs typeface="Arial" panose="020B0604020202020204" pitchFamily="34" charset="0"/>
                </a:rPr>
                <a:t>19:00</a:t>
              </a:r>
              <a:endParaRPr lang="en-US" altLang="en-US" sz="1400">
                <a:latin typeface="Georgia" panose="02040502050405020303" pitchFamily="18" charset="0"/>
                <a:cs typeface="Arial" panose="020B0604020202020204" pitchFamily="34" charset="0"/>
              </a:endParaRPr>
            </a:p>
          </p:txBody>
        </p:sp>
        <p:sp>
          <p:nvSpPr>
            <p:cNvPr id="193547" name="Text Box 11"/>
            <p:cNvSpPr txBox="1">
              <a:spLocks noChangeArrowheads="1"/>
            </p:cNvSpPr>
            <p:nvPr/>
          </p:nvSpPr>
          <p:spPr bwMode="auto">
            <a:xfrm>
              <a:off x="4044" y="1338"/>
              <a:ext cx="384" cy="175"/>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1400">
                  <a:latin typeface="Georgia" panose="02040502050405020303" pitchFamily="18" charset="0"/>
                  <a:cs typeface="Arial" panose="020B0604020202020204" pitchFamily="34" charset="0"/>
                </a:rPr>
                <a:t>8:00</a:t>
              </a:r>
              <a:endParaRPr lang="en-US" altLang="en-US" sz="1400">
                <a:latin typeface="Georgia" panose="02040502050405020303" pitchFamily="18" charset="0"/>
                <a:cs typeface="Arial" panose="020B0604020202020204" pitchFamily="34" charset="0"/>
              </a:endParaRPr>
            </a:p>
          </p:txBody>
        </p:sp>
      </p:grpSp>
      <p:grpSp>
        <p:nvGrpSpPr>
          <p:cNvPr id="193548" name="Group 12"/>
          <p:cNvGrpSpPr>
            <a:grpSpLocks/>
          </p:cNvGrpSpPr>
          <p:nvPr/>
        </p:nvGrpSpPr>
        <p:grpSpPr bwMode="auto">
          <a:xfrm>
            <a:off x="8756650" y="333375"/>
            <a:ext cx="1911350" cy="1079500"/>
            <a:chOff x="4422" y="210"/>
            <a:chExt cx="1204" cy="680"/>
          </a:xfrm>
        </p:grpSpPr>
        <p:sp>
          <p:nvSpPr>
            <p:cNvPr id="193549" name="Rectangle 13"/>
            <p:cNvSpPr>
              <a:spLocks noChangeArrowheads="1"/>
            </p:cNvSpPr>
            <p:nvPr/>
          </p:nvSpPr>
          <p:spPr bwMode="auto">
            <a:xfrm>
              <a:off x="4422" y="210"/>
              <a:ext cx="1180" cy="680"/>
            </a:xfrm>
            <a:prstGeom prst="rect">
              <a:avLst/>
            </a:prstGeom>
            <a:solidFill>
              <a:srgbClr val="FDFBB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grpSp>
          <p:nvGrpSpPr>
            <p:cNvPr id="193550" name="Group 14"/>
            <p:cNvGrpSpPr>
              <a:grpSpLocks/>
            </p:cNvGrpSpPr>
            <p:nvPr/>
          </p:nvGrpSpPr>
          <p:grpSpPr bwMode="auto">
            <a:xfrm>
              <a:off x="4468" y="300"/>
              <a:ext cx="1158" cy="510"/>
              <a:chOff x="4468" y="300"/>
              <a:chExt cx="1158" cy="510"/>
            </a:xfrm>
          </p:grpSpPr>
          <p:grpSp>
            <p:nvGrpSpPr>
              <p:cNvPr id="193551" name="Group 15"/>
              <p:cNvGrpSpPr>
                <a:grpSpLocks/>
              </p:cNvGrpSpPr>
              <p:nvPr/>
            </p:nvGrpSpPr>
            <p:grpSpPr bwMode="auto">
              <a:xfrm>
                <a:off x="4468" y="300"/>
                <a:ext cx="624" cy="510"/>
                <a:chOff x="4468" y="300"/>
                <a:chExt cx="624" cy="510"/>
              </a:xfrm>
            </p:grpSpPr>
            <p:sp>
              <p:nvSpPr>
                <p:cNvPr id="193552" name="Text Box 16"/>
                <p:cNvSpPr txBox="1">
                  <a:spLocks noChangeArrowheads="1"/>
                </p:cNvSpPr>
                <p:nvPr/>
              </p:nvSpPr>
              <p:spPr bwMode="auto">
                <a:xfrm>
                  <a:off x="4468" y="300"/>
                  <a:ext cx="624"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2200">
                      <a:latin typeface="Georgia" panose="02040502050405020303" pitchFamily="18" charset="0"/>
                      <a:cs typeface="Arial" panose="020B0604020202020204" pitchFamily="34" charset="0"/>
                    </a:rPr>
                    <a:t>[BC]</a:t>
                  </a:r>
                  <a:endParaRPr lang="en-US" altLang="en-US" sz="2200">
                    <a:latin typeface="Georgia" panose="02040502050405020303" pitchFamily="18" charset="0"/>
                    <a:cs typeface="Arial" panose="020B0604020202020204" pitchFamily="34" charset="0"/>
                  </a:endParaRPr>
                </a:p>
              </p:txBody>
            </p:sp>
            <p:sp>
              <p:nvSpPr>
                <p:cNvPr id="193553" name="Line 17"/>
                <p:cNvSpPr>
                  <a:spLocks noChangeShapeType="1"/>
                </p:cNvSpPr>
                <p:nvPr/>
              </p:nvSpPr>
              <p:spPr bwMode="auto">
                <a:xfrm>
                  <a:off x="4516" y="552"/>
                  <a:ext cx="5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latin typeface="Georgia" panose="02040502050405020303" pitchFamily="18" charset="0"/>
                  </a:endParaRPr>
                </a:p>
              </p:txBody>
            </p:sp>
            <p:sp>
              <p:nvSpPr>
                <p:cNvPr id="193554" name="Text Box 18"/>
                <p:cNvSpPr txBox="1">
                  <a:spLocks noChangeArrowheads="1"/>
                </p:cNvSpPr>
                <p:nvPr/>
              </p:nvSpPr>
              <p:spPr bwMode="auto">
                <a:xfrm>
                  <a:off x="4468" y="541"/>
                  <a:ext cx="624"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2200">
                      <a:latin typeface="Georgia" panose="02040502050405020303" pitchFamily="18" charset="0"/>
                      <a:cs typeface="Arial" panose="020B0604020202020204" pitchFamily="34" charset="0"/>
                    </a:rPr>
                    <a:t>[Cu]</a:t>
                  </a:r>
                  <a:endParaRPr lang="en-US" altLang="en-US" sz="2200">
                    <a:latin typeface="Georgia" panose="02040502050405020303" pitchFamily="18" charset="0"/>
                    <a:cs typeface="Arial" panose="020B0604020202020204" pitchFamily="34" charset="0"/>
                  </a:endParaRPr>
                </a:p>
              </p:txBody>
            </p:sp>
          </p:grpSp>
          <p:sp>
            <p:nvSpPr>
              <p:cNvPr id="193555" name="Text Box 19"/>
              <p:cNvSpPr txBox="1">
                <a:spLocks noChangeArrowheads="1"/>
              </p:cNvSpPr>
              <p:nvPr/>
            </p:nvSpPr>
            <p:spPr bwMode="auto">
              <a:xfrm>
                <a:off x="5002" y="402"/>
                <a:ext cx="624"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latin typeface="Georgia" panose="02040502050405020303" pitchFamily="18" charset="0"/>
                    <a:cs typeface="Arial" panose="020B0604020202020204" pitchFamily="34" charset="0"/>
                  </a:rPr>
                  <a:t>≈ 100</a:t>
                </a:r>
              </a:p>
            </p:txBody>
          </p:sp>
        </p:grpSp>
      </p:grpSp>
      <p:sp>
        <p:nvSpPr>
          <p:cNvPr id="193556" name="Text Box 20"/>
          <p:cNvSpPr txBox="1">
            <a:spLocks noChangeArrowheads="1"/>
          </p:cNvSpPr>
          <p:nvPr/>
        </p:nvSpPr>
        <p:spPr bwMode="auto">
          <a:xfrm>
            <a:off x="3575051" y="2133601"/>
            <a:ext cx="1368425" cy="436563"/>
          </a:xfrm>
          <a:prstGeom prst="rect">
            <a:avLst/>
          </a:prstGeom>
          <a:solidFill>
            <a:srgbClr val="FDFBB7"/>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2200">
                <a:latin typeface="Georgia" panose="02040502050405020303" pitchFamily="18" charset="0"/>
                <a:cs typeface="Arial" panose="020B0604020202020204" pitchFamily="34" charset="0"/>
              </a:rPr>
              <a:t>R</a:t>
            </a:r>
            <a:r>
              <a:rPr lang="it-IT" altLang="en-US" sz="2200" baseline="30000">
                <a:latin typeface="Georgia" panose="02040502050405020303" pitchFamily="18" charset="0"/>
                <a:cs typeface="Arial" panose="020B0604020202020204" pitchFamily="34" charset="0"/>
              </a:rPr>
              <a:t>2</a:t>
            </a:r>
            <a:r>
              <a:rPr lang="it-IT" altLang="en-US" sz="2200">
                <a:latin typeface="Georgia" panose="02040502050405020303" pitchFamily="18" charset="0"/>
                <a:cs typeface="Arial" panose="020B0604020202020204" pitchFamily="34" charset="0"/>
              </a:rPr>
              <a:t> ≈ 0.8</a:t>
            </a:r>
          </a:p>
        </p:txBody>
      </p:sp>
      <p:sp>
        <p:nvSpPr>
          <p:cNvPr id="193557" name="Text Box 21"/>
          <p:cNvSpPr txBox="1">
            <a:spLocks noChangeArrowheads="1"/>
          </p:cNvSpPr>
          <p:nvPr/>
        </p:nvSpPr>
        <p:spPr bwMode="auto">
          <a:xfrm>
            <a:off x="437839" y="279809"/>
            <a:ext cx="8082273" cy="757130"/>
          </a:xfrm>
          <a:prstGeom prst="rect">
            <a:avLst/>
          </a:prstGeom>
          <a:solidFill>
            <a:schemeClr val="accent1"/>
          </a:solidFill>
        </p:spPr>
        <p:txBody>
          <a:bodyPr vert="horz" lIns="91440" tIns="45720" rIns="91440" bIns="45720" rtlCol="0" anchor="ctr">
            <a:noAutofit/>
          </a:bodyPr>
          <a:lstStyle>
            <a:defPPr>
              <a:defRPr lang="it-IT"/>
            </a:defPPr>
            <a:lvl1pPr algn="ctr">
              <a:lnSpc>
                <a:spcPct val="90000"/>
              </a:lnSpc>
              <a:spcBef>
                <a:spcPct val="0"/>
              </a:spcBef>
              <a:defRPr sz="2400" b="1">
                <a:latin typeface="Georgia" panose="02040502050405020303" pitchFamily="18" charset="0"/>
                <a:ea typeface="+mj-ea"/>
                <a:cs typeface="+mj-cs"/>
              </a:defRPr>
            </a:lvl1pPr>
          </a:lstStyle>
          <a:p>
            <a:r>
              <a:rPr lang="en-GB" altLang="en-US" dirty="0"/>
              <a:t>Serie </a:t>
            </a:r>
            <a:r>
              <a:rPr lang="en-GB" altLang="en-US" dirty="0" err="1"/>
              <a:t>temporali</a:t>
            </a:r>
            <a:r>
              <a:rPr lang="en-GB" altLang="en-US" dirty="0"/>
              <a:t> ad </a:t>
            </a:r>
            <a:r>
              <a:rPr lang="en-GB" altLang="en-US" dirty="0" err="1"/>
              <a:t>alta</a:t>
            </a:r>
            <a:r>
              <a:rPr lang="en-GB" altLang="en-US" dirty="0"/>
              <a:t> </a:t>
            </a:r>
            <a:r>
              <a:rPr lang="en-GB" altLang="en-US" dirty="0" err="1"/>
              <a:t>risoluzione</a:t>
            </a:r>
            <a:r>
              <a:rPr lang="en-GB" altLang="en-US" dirty="0"/>
              <a:t> di Black Carbon vs </a:t>
            </a:r>
            <a:r>
              <a:rPr lang="en-GB" altLang="en-US" dirty="0" err="1"/>
              <a:t>concentrazione</a:t>
            </a:r>
            <a:r>
              <a:rPr lang="en-GB" altLang="en-US" dirty="0"/>
              <a:t> </a:t>
            </a:r>
            <a:r>
              <a:rPr lang="en-GB" altLang="en-US" dirty="0" err="1"/>
              <a:t>elementale</a:t>
            </a:r>
            <a:r>
              <a:rPr lang="en-GB" altLang="en-US" dirty="0"/>
              <a:t> di Cu</a:t>
            </a:r>
          </a:p>
        </p:txBody>
      </p:sp>
      <p:sp>
        <p:nvSpPr>
          <p:cNvPr id="193558" name="Text Box 22"/>
          <p:cNvSpPr txBox="1">
            <a:spLocks noChangeArrowheads="1"/>
          </p:cNvSpPr>
          <p:nvPr/>
        </p:nvSpPr>
        <p:spPr bwMode="auto">
          <a:xfrm>
            <a:off x="3720424" y="1075241"/>
            <a:ext cx="43090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GB" altLang="en-US" sz="2000" dirty="0">
                <a:latin typeface="Georgia" panose="02040502050405020303" pitchFamily="18" charset="0"/>
              </a:rPr>
              <a:t>Genova, </a:t>
            </a:r>
            <a:r>
              <a:rPr lang="en-GB" altLang="en-US" sz="2000" dirty="0" err="1">
                <a:latin typeface="Georgia" panose="02040502050405020303" pitchFamily="18" charset="0"/>
              </a:rPr>
              <a:t>strada</a:t>
            </a:r>
            <a:r>
              <a:rPr lang="en-GB" altLang="en-US" sz="2000" dirty="0">
                <a:latin typeface="Georgia" panose="02040502050405020303" pitchFamily="18" charset="0"/>
              </a:rPr>
              <a:t> </a:t>
            </a:r>
            <a:r>
              <a:rPr lang="en-GB" altLang="en-US" sz="2000" dirty="0" err="1">
                <a:latin typeface="Georgia" panose="02040502050405020303" pitchFamily="18" charset="0"/>
              </a:rPr>
              <a:t>chiusa</a:t>
            </a:r>
            <a:r>
              <a:rPr lang="en-GB" altLang="en-US" sz="2000" dirty="0">
                <a:latin typeface="Georgia" panose="02040502050405020303" pitchFamily="18" charset="0"/>
              </a:rPr>
              <a:t>, </a:t>
            </a:r>
            <a:r>
              <a:rPr lang="en-GB" altLang="en-US" sz="2000" dirty="0" err="1">
                <a:latin typeface="Georgia" panose="02040502050405020303" pitchFamily="18" charset="0"/>
              </a:rPr>
              <a:t>Luglio</a:t>
            </a:r>
            <a:r>
              <a:rPr lang="en-GB" altLang="en-US" sz="2000" dirty="0">
                <a:latin typeface="Georgia" panose="02040502050405020303" pitchFamily="18" charset="0"/>
              </a:rPr>
              <a:t> 2017</a:t>
            </a:r>
          </a:p>
        </p:txBody>
      </p:sp>
    </p:spTree>
    <p:extLst>
      <p:ext uri="{BB962C8B-B14F-4D97-AF65-F5344CB8AC3E}">
        <p14:creationId xmlns:p14="http://schemas.microsoft.com/office/powerpoint/2010/main" val="1090769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A76D978-8C56-4EA5-B00B-8DF851173865}"/>
              </a:ext>
            </a:extLst>
          </p:cNvPr>
          <p:cNvSpPr txBox="1">
            <a:spLocks noChangeArrowheads="1"/>
          </p:cNvSpPr>
          <p:nvPr/>
        </p:nvSpPr>
        <p:spPr>
          <a:xfrm>
            <a:off x="1524000" y="1789"/>
            <a:ext cx="9144000" cy="535531"/>
          </a:xfrm>
          <a:prstGeom prst="rect">
            <a:avLst/>
          </a:prstGeom>
          <a:solidFill>
            <a:schemeClr val="accent1"/>
          </a:solidFill>
          <a:ln w="28575">
            <a:noFill/>
            <a:miter lim="800000"/>
            <a:headEnd/>
            <a:tailEnd/>
          </a:ln>
          <a:effectLst>
            <a:outerShdw blurRad="50800" dist="38100" dir="2700000" algn="tl" rotWithShape="0">
              <a:prstClr val="black">
                <a:alpha val="40000"/>
              </a:prstClr>
            </a:outerShdw>
          </a:effec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Bef>
                <a:spcPct val="50000"/>
              </a:spcBef>
            </a:pPr>
            <a:r>
              <a:rPr lang="it-IT" altLang="en-US" sz="3200" b="1" dirty="0">
                <a:latin typeface="Palatino"/>
                <a:ea typeface="+mn-ea"/>
                <a:cs typeface="+mn-cs"/>
              </a:rPr>
              <a:t>L’effetto Serra</a:t>
            </a:r>
          </a:p>
        </p:txBody>
      </p:sp>
      <p:sp>
        <p:nvSpPr>
          <p:cNvPr id="6" name="Text Box 6">
            <a:extLst>
              <a:ext uri="{FF2B5EF4-FFF2-40B4-BE49-F238E27FC236}">
                <a16:creationId xmlns:a16="http://schemas.microsoft.com/office/drawing/2014/main" id="{708EC856-7D3C-4FFD-87B5-635A78DC98A5}"/>
              </a:ext>
            </a:extLst>
          </p:cNvPr>
          <p:cNvSpPr txBox="1">
            <a:spLocks noChangeArrowheads="1"/>
          </p:cNvSpPr>
          <p:nvPr/>
        </p:nvSpPr>
        <p:spPr bwMode="auto">
          <a:xfrm>
            <a:off x="1889186" y="817031"/>
            <a:ext cx="8708710" cy="1200329"/>
          </a:xfrm>
          <a:prstGeom prst="rect">
            <a:avLst/>
          </a:prstGeom>
          <a:solidFill>
            <a:schemeClr val="accent1">
              <a:lumMod val="40000"/>
              <a:lumOff val="60000"/>
            </a:schemeClr>
          </a:solidFill>
          <a:ln>
            <a:noFill/>
          </a:ln>
          <a:effectLst/>
        </p:spPr>
        <p:txBody>
          <a:bodyPr wrap="square">
            <a:spAutoFit/>
          </a:bodyPr>
          <a:lstStyle/>
          <a:p>
            <a:pPr algn="just">
              <a:spcBef>
                <a:spcPct val="50000"/>
              </a:spcBef>
            </a:pPr>
            <a:r>
              <a:rPr lang="it-IT" altLang="en-US" sz="1600" dirty="0">
                <a:latin typeface="Palatino"/>
              </a:rPr>
              <a:t>L’effetto serra è un fenomeno naturale dovuto all’intrappolamento della radiazione proveniente dal sole da parte di NUBI e GAS ATMOSFERICI</a:t>
            </a:r>
          </a:p>
          <a:p>
            <a:pPr algn="just">
              <a:spcBef>
                <a:spcPct val="50000"/>
              </a:spcBef>
            </a:pPr>
            <a:r>
              <a:rPr lang="it-IT" altLang="en-US" sz="1600" dirty="0">
                <a:latin typeface="Palatino"/>
              </a:rPr>
              <a:t>Che la riemettono verso la superficie terrestre causando un aumento della temperatura dell’atmosfera.</a:t>
            </a:r>
          </a:p>
        </p:txBody>
      </p:sp>
      <p:sp>
        <p:nvSpPr>
          <p:cNvPr id="5" name="Text Box 6">
            <a:extLst>
              <a:ext uri="{FF2B5EF4-FFF2-40B4-BE49-F238E27FC236}">
                <a16:creationId xmlns:a16="http://schemas.microsoft.com/office/drawing/2014/main" id="{B0D68442-C0B9-4BBC-9EF4-52E260B69DE3}"/>
              </a:ext>
            </a:extLst>
          </p:cNvPr>
          <p:cNvSpPr txBox="1">
            <a:spLocks noChangeArrowheads="1"/>
          </p:cNvSpPr>
          <p:nvPr/>
        </p:nvSpPr>
        <p:spPr bwMode="auto">
          <a:xfrm>
            <a:off x="1846374" y="2157775"/>
            <a:ext cx="8751522" cy="707886"/>
          </a:xfrm>
          <a:prstGeom prst="rect">
            <a:avLst/>
          </a:prstGeom>
          <a:solidFill>
            <a:schemeClr val="accent1">
              <a:lumMod val="40000"/>
              <a:lumOff val="60000"/>
            </a:schemeClr>
          </a:solidFill>
          <a:ln>
            <a:noFill/>
          </a:ln>
          <a:effectLst/>
        </p:spPr>
        <p:txBody>
          <a:bodyPr wrap="square">
            <a:spAutoFit/>
          </a:bodyPr>
          <a:lstStyle/>
          <a:p>
            <a:pPr algn="just">
              <a:spcBef>
                <a:spcPct val="50000"/>
              </a:spcBef>
            </a:pPr>
            <a:r>
              <a:rPr lang="it-IT" altLang="en-US" sz="1600" dirty="0">
                <a:latin typeface="Palatino"/>
              </a:rPr>
              <a:t>E’ grazie all’effetto serra che la temperatura media della Terra è pari a circa 15 °C…</a:t>
            </a:r>
          </a:p>
          <a:p>
            <a:pPr algn="just">
              <a:spcBef>
                <a:spcPct val="50000"/>
              </a:spcBef>
            </a:pPr>
            <a:r>
              <a:rPr lang="it-IT" altLang="en-US" sz="1600" dirty="0">
                <a:latin typeface="Palatino"/>
              </a:rPr>
              <a:t>Altrimenti la temperatura media sarebbe -18 °C!!!</a:t>
            </a:r>
          </a:p>
        </p:txBody>
      </p:sp>
      <p:sp>
        <p:nvSpPr>
          <p:cNvPr id="7" name="Text Box 6">
            <a:extLst>
              <a:ext uri="{FF2B5EF4-FFF2-40B4-BE49-F238E27FC236}">
                <a16:creationId xmlns:a16="http://schemas.microsoft.com/office/drawing/2014/main" id="{B679011F-F03C-48EC-8DEE-81601CCA2B7D}"/>
              </a:ext>
            </a:extLst>
          </p:cNvPr>
          <p:cNvSpPr txBox="1">
            <a:spLocks noChangeArrowheads="1"/>
          </p:cNvSpPr>
          <p:nvPr/>
        </p:nvSpPr>
        <p:spPr bwMode="auto">
          <a:xfrm>
            <a:off x="7000581" y="3705684"/>
            <a:ext cx="3597315" cy="1077218"/>
          </a:xfrm>
          <a:prstGeom prst="rect">
            <a:avLst/>
          </a:prstGeom>
          <a:solidFill>
            <a:schemeClr val="accent1">
              <a:lumMod val="40000"/>
              <a:lumOff val="60000"/>
            </a:schemeClr>
          </a:solidFill>
          <a:ln>
            <a:noFill/>
          </a:ln>
          <a:effectLst/>
        </p:spPr>
        <p:txBody>
          <a:bodyPr wrap="square">
            <a:spAutoFit/>
          </a:bodyPr>
          <a:lstStyle/>
          <a:p>
            <a:pPr algn="just">
              <a:spcBef>
                <a:spcPct val="50000"/>
              </a:spcBef>
            </a:pPr>
            <a:r>
              <a:rPr lang="it-IT" altLang="en-US" sz="1600" dirty="0">
                <a:latin typeface="Palatino"/>
              </a:rPr>
              <a:t>Il problema ambientale denominato «effetto serra», deve essere chiamato, più correttamente, un </a:t>
            </a:r>
            <a:r>
              <a:rPr lang="it-IT" altLang="en-US" sz="1600" b="1" dirty="0">
                <a:latin typeface="Palatino"/>
              </a:rPr>
              <a:t>aumento dell’effetto serra</a:t>
            </a:r>
          </a:p>
        </p:txBody>
      </p:sp>
      <p:sp>
        <p:nvSpPr>
          <p:cNvPr id="17" name="Text Box 6">
            <a:extLst>
              <a:ext uri="{FF2B5EF4-FFF2-40B4-BE49-F238E27FC236}">
                <a16:creationId xmlns:a16="http://schemas.microsoft.com/office/drawing/2014/main" id="{A435D38C-D7BD-4318-B0C6-B5D438BDCBA2}"/>
              </a:ext>
            </a:extLst>
          </p:cNvPr>
          <p:cNvSpPr txBox="1">
            <a:spLocks noChangeArrowheads="1"/>
          </p:cNvSpPr>
          <p:nvPr/>
        </p:nvSpPr>
        <p:spPr bwMode="auto">
          <a:xfrm>
            <a:off x="1846374" y="5912447"/>
            <a:ext cx="8751522" cy="584775"/>
          </a:xfrm>
          <a:prstGeom prst="rect">
            <a:avLst/>
          </a:prstGeom>
          <a:solidFill>
            <a:schemeClr val="accent1">
              <a:lumMod val="40000"/>
              <a:lumOff val="60000"/>
            </a:schemeClr>
          </a:solidFill>
          <a:ln>
            <a:noFill/>
          </a:ln>
          <a:effectLst/>
        </p:spPr>
        <p:txBody>
          <a:bodyPr wrap="square">
            <a:spAutoFit/>
          </a:bodyPr>
          <a:lstStyle/>
          <a:p>
            <a:pPr algn="just">
              <a:spcBef>
                <a:spcPct val="50000"/>
              </a:spcBef>
            </a:pPr>
            <a:r>
              <a:rPr lang="it-IT" altLang="en-US" sz="1600" dirty="0">
                <a:latin typeface="Palatino"/>
              </a:rPr>
              <a:t>La temperatura media terrestre sta crescendo rapidamente: rispetto all’era </a:t>
            </a:r>
            <a:r>
              <a:rPr lang="it-IT" altLang="en-US" sz="1600" dirty="0" err="1">
                <a:latin typeface="Palatino"/>
              </a:rPr>
              <a:t>pre</a:t>
            </a:r>
            <a:r>
              <a:rPr lang="it-IT" altLang="en-US" sz="1600" dirty="0">
                <a:latin typeface="Palatino"/>
              </a:rPr>
              <a:t>-industriale nel giro di pochi decenni saremo a + 1.5 °C! </a:t>
            </a:r>
          </a:p>
        </p:txBody>
      </p:sp>
      <p:pic>
        <p:nvPicPr>
          <p:cNvPr id="1026" name="Picture 2" descr="Effetto serra e riscaldamento globale - Alleanza Territoriale Carbon  Neutrality Si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86" y="2920504"/>
            <a:ext cx="4933651" cy="2906370"/>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a:extLst>
              <a:ext uri="{FF2B5EF4-FFF2-40B4-BE49-F238E27FC236}">
                <a16:creationId xmlns:a16="http://schemas.microsoft.com/office/drawing/2014/main" id="{4EED1FEC-019F-4250-B549-CD677E15FE05}"/>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1291022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46EB936-CBF8-4D5A-B97C-302CC447EF43}"/>
              </a:ext>
            </a:extLst>
          </p:cNvPr>
          <p:cNvSpPr>
            <a:spLocks noGrp="1" noChangeArrowheads="1"/>
          </p:cNvSpPr>
          <p:nvPr>
            <p:ph type="title"/>
          </p:nvPr>
        </p:nvSpPr>
        <p:spPr>
          <a:xfrm>
            <a:off x="624745" y="0"/>
            <a:ext cx="10546837" cy="1549238"/>
          </a:xfrm>
        </p:spPr>
        <p:txBody>
          <a:bodyPr>
            <a:normAutofit/>
          </a:bodyPr>
          <a:lstStyle/>
          <a:p>
            <a:pPr eaLnBrk="1" hangingPunct="1"/>
            <a:r>
              <a:rPr lang="it-IT" altLang="it-IT" sz="2000" b="1" dirty="0">
                <a:latin typeface="Georgia" panose="02040502050405020303" pitchFamily="18" charset="0"/>
              </a:rPr>
              <a:t>E i composti carboniosi? La frazione organica (OC) e inorganica o elementare (EC) è preponderante in certi ambienti, in particolare in quello urbano.</a:t>
            </a:r>
          </a:p>
        </p:txBody>
      </p:sp>
      <p:pic>
        <p:nvPicPr>
          <p:cNvPr id="7" name="Immagine 6">
            <a:extLst>
              <a:ext uri="{FF2B5EF4-FFF2-40B4-BE49-F238E27FC236}">
                <a16:creationId xmlns:a16="http://schemas.microsoft.com/office/drawing/2014/main" id="{687B0626-FFB6-413D-9BA6-A7BF89669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992" y="1606099"/>
            <a:ext cx="3975009" cy="2259214"/>
          </a:xfrm>
          <a:prstGeom prst="rect">
            <a:avLst/>
          </a:prstGeom>
        </p:spPr>
      </p:pic>
      <p:sp>
        <p:nvSpPr>
          <p:cNvPr id="11" name="Rettangolo 10">
            <a:extLst>
              <a:ext uri="{FF2B5EF4-FFF2-40B4-BE49-F238E27FC236}">
                <a16:creationId xmlns:a16="http://schemas.microsoft.com/office/drawing/2014/main" id="{002DC09B-5E0D-4594-B515-64F64BAEDB0B}"/>
              </a:ext>
            </a:extLst>
          </p:cNvPr>
          <p:cNvSpPr/>
          <p:nvPr/>
        </p:nvSpPr>
        <p:spPr>
          <a:xfrm>
            <a:off x="5951290" y="1744425"/>
            <a:ext cx="4262422" cy="1643527"/>
          </a:xfrm>
          <a:prstGeom prst="rect">
            <a:avLst/>
          </a:prstGeom>
        </p:spPr>
        <p:txBody>
          <a:bodyPr wrap="square">
            <a:spAutoFit/>
          </a:bodyPr>
          <a:lstStyle/>
          <a:p>
            <a:pPr marL="609600" algn="just">
              <a:lnSpc>
                <a:spcPct val="80000"/>
              </a:lnSpc>
            </a:pPr>
            <a:r>
              <a:rPr lang="it-IT" altLang="it-IT" dirty="0">
                <a:latin typeface="Georgia" panose="02040502050405020303" pitchFamily="18" charset="0"/>
              </a:rPr>
              <a:t>Possiamo utilizzare moltissime tecniche diverse…il ns gruppo di ricerca ne utilizza principalmente due, che sfruttano una particolare caratteristica fisica della frazione carboniosa: </a:t>
            </a:r>
            <a:r>
              <a:rPr lang="it-IT" altLang="it-IT" dirty="0">
                <a:solidFill>
                  <a:srgbClr val="FF0000"/>
                </a:solidFill>
                <a:latin typeface="Georgia" panose="02040502050405020303" pitchFamily="18" charset="0"/>
              </a:rPr>
              <a:t>la capacità di assorbire la radiazione visibile</a:t>
            </a:r>
          </a:p>
        </p:txBody>
      </p:sp>
      <p:sp>
        <p:nvSpPr>
          <p:cNvPr id="13" name="Rettangolo 12">
            <a:extLst>
              <a:ext uri="{FF2B5EF4-FFF2-40B4-BE49-F238E27FC236}">
                <a16:creationId xmlns:a16="http://schemas.microsoft.com/office/drawing/2014/main" id="{0E07F560-CAB9-471E-8CED-A6FD9F468A24}"/>
              </a:ext>
            </a:extLst>
          </p:cNvPr>
          <p:cNvSpPr/>
          <p:nvPr/>
        </p:nvSpPr>
        <p:spPr>
          <a:xfrm>
            <a:off x="0" y="4229583"/>
            <a:ext cx="11699776" cy="535531"/>
          </a:xfrm>
          <a:prstGeom prst="rect">
            <a:avLst/>
          </a:prstGeom>
        </p:spPr>
        <p:txBody>
          <a:bodyPr wrap="square">
            <a:spAutoFit/>
          </a:bodyPr>
          <a:lstStyle/>
          <a:p>
            <a:pPr marL="609600" algn="just">
              <a:lnSpc>
                <a:spcPct val="80000"/>
              </a:lnSpc>
            </a:pPr>
            <a:r>
              <a:rPr lang="it-IT" altLang="it-IT" dirty="0">
                <a:latin typeface="Georgia" panose="02040502050405020303" pitchFamily="18" charset="0"/>
              </a:rPr>
              <a:t>Infatti, il carbonio elementare presenta una capacità di assorbire la luce estremamente maggiore rispetto a tutti gli altri composti presenti nel PM.</a:t>
            </a:r>
          </a:p>
        </p:txBody>
      </p:sp>
      <p:sp>
        <p:nvSpPr>
          <p:cNvPr id="8" name="Ovale 7">
            <a:extLst>
              <a:ext uri="{FF2B5EF4-FFF2-40B4-BE49-F238E27FC236}">
                <a16:creationId xmlns:a16="http://schemas.microsoft.com/office/drawing/2014/main" id="{96B05472-A003-4791-A992-7B5DFBBB5A1F}"/>
              </a:ext>
            </a:extLst>
          </p:cNvPr>
          <p:cNvSpPr/>
          <p:nvPr/>
        </p:nvSpPr>
        <p:spPr>
          <a:xfrm>
            <a:off x="3451811" y="3405703"/>
            <a:ext cx="786268" cy="407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E7C97279-D9CD-4B69-9110-B8092C5A8D77}"/>
              </a:ext>
            </a:extLst>
          </p:cNvPr>
          <p:cNvSpPr/>
          <p:nvPr/>
        </p:nvSpPr>
        <p:spPr>
          <a:xfrm>
            <a:off x="2246201" y="3225153"/>
            <a:ext cx="786268" cy="407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3">
            <a:extLst>
              <a:ext uri="{FF2B5EF4-FFF2-40B4-BE49-F238E27FC236}">
                <a16:creationId xmlns:a16="http://schemas.microsoft.com/office/drawing/2014/main" id="{015CA457-14F8-4035-A490-EE7330536BAE}"/>
              </a:ext>
            </a:extLst>
          </p:cNvPr>
          <p:cNvPicPr>
            <a:picLocks noChangeAspect="1" noChangeArrowheads="1"/>
          </p:cNvPicPr>
          <p:nvPr/>
        </p:nvPicPr>
        <p:blipFill>
          <a:blip r:embed="rId3" cstate="print"/>
          <a:srcRect/>
          <a:stretch>
            <a:fillRect/>
          </a:stretch>
        </p:blipFill>
        <p:spPr bwMode="auto">
          <a:xfrm>
            <a:off x="1629754" y="5039886"/>
            <a:ext cx="2107359" cy="1582403"/>
          </a:xfrm>
          <a:prstGeom prst="rect">
            <a:avLst/>
          </a:prstGeom>
          <a:noFill/>
          <a:ln w="9525">
            <a:noFill/>
            <a:miter lim="800000"/>
            <a:headEnd/>
            <a:tailEnd/>
          </a:ln>
        </p:spPr>
      </p:pic>
      <p:sp>
        <p:nvSpPr>
          <p:cNvPr id="12" name="Rettangolo 11">
            <a:extLst>
              <a:ext uri="{FF2B5EF4-FFF2-40B4-BE49-F238E27FC236}">
                <a16:creationId xmlns:a16="http://schemas.microsoft.com/office/drawing/2014/main" id="{08888B20-8C39-4653-BA5B-10E8EDACB3AD}"/>
              </a:ext>
            </a:extLst>
          </p:cNvPr>
          <p:cNvSpPr/>
          <p:nvPr/>
        </p:nvSpPr>
        <p:spPr>
          <a:xfrm>
            <a:off x="3737113" y="5251901"/>
            <a:ext cx="7335180" cy="978729"/>
          </a:xfrm>
          <a:prstGeom prst="rect">
            <a:avLst/>
          </a:prstGeom>
        </p:spPr>
        <p:txBody>
          <a:bodyPr wrap="square">
            <a:spAutoFit/>
          </a:bodyPr>
          <a:lstStyle/>
          <a:p>
            <a:pPr marL="609600" algn="just">
              <a:lnSpc>
                <a:spcPct val="80000"/>
              </a:lnSpc>
            </a:pPr>
            <a:r>
              <a:rPr lang="it-IT" altLang="it-IT" dirty="0">
                <a:latin typeface="Georgia" panose="02040502050405020303" pitchFamily="18" charset="0"/>
              </a:rPr>
              <a:t>Abbiamo sviluppato uno strumento da laboratorio per la quantificazione del carbonio inorganico e di alcuni composti organici, basato sulla misura di assorbimento ottico di fasci laser a diversa lunghezza d’onda</a:t>
            </a:r>
          </a:p>
        </p:txBody>
      </p:sp>
    </p:spTree>
    <p:extLst>
      <p:ext uri="{BB962C8B-B14F-4D97-AF65-F5344CB8AC3E}">
        <p14:creationId xmlns:p14="http://schemas.microsoft.com/office/powerpoint/2010/main" val="216466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setupn.png"/>
          <p:cNvPicPr>
            <a:picLocks noChangeAspect="1"/>
          </p:cNvPicPr>
          <p:nvPr/>
        </p:nvPicPr>
        <p:blipFill>
          <a:blip r:embed="rId2"/>
          <a:srcRect/>
          <a:stretch>
            <a:fillRect/>
          </a:stretch>
        </p:blipFill>
        <p:spPr bwMode="auto">
          <a:xfrm>
            <a:off x="2764544" y="1016461"/>
            <a:ext cx="6662913" cy="4997597"/>
          </a:xfrm>
          <a:prstGeom prst="rect">
            <a:avLst/>
          </a:prstGeom>
          <a:noFill/>
          <a:ln w="9525">
            <a:noFill/>
            <a:miter lim="800000"/>
            <a:headEnd/>
            <a:tailEnd/>
          </a:ln>
        </p:spPr>
      </p:pic>
      <p:sp>
        <p:nvSpPr>
          <p:cNvPr id="15363" name="Text Box 7"/>
          <p:cNvSpPr txBox="1">
            <a:spLocks noChangeArrowheads="1"/>
          </p:cNvSpPr>
          <p:nvPr/>
        </p:nvSpPr>
        <p:spPr bwMode="auto">
          <a:xfrm>
            <a:off x="1524000" y="229543"/>
            <a:ext cx="9144000" cy="461665"/>
          </a:xfrm>
          <a:prstGeom prst="rect">
            <a:avLst/>
          </a:prstGeom>
          <a:noFill/>
          <a:ln w="12700">
            <a:noFill/>
            <a:miter lim="800000"/>
            <a:headEnd type="none" w="sm" len="sm"/>
            <a:tailEnd type="none" w="sm" len="sm"/>
          </a:ln>
        </p:spPr>
        <p:txBody>
          <a:bodyPr wrap="square" anchor="ctr">
            <a:spAutoFit/>
          </a:bodyPr>
          <a:lstStyle/>
          <a:p>
            <a:pPr marL="34925" algn="ctr">
              <a:buSzPct val="100000"/>
            </a:pPr>
            <a:r>
              <a:rPr lang="en-US" altLang="it-IT" sz="2400" b="1" dirty="0">
                <a:latin typeface="Times New Roman" panose="02020603050405020304" pitchFamily="18" charset="0"/>
                <a:cs typeface="Times New Roman" panose="02020603050405020304" pitchFamily="18" charset="0"/>
              </a:rPr>
              <a:t>The Multi-Wavelength Absorbance Analyzer (MWAA)</a:t>
            </a:r>
          </a:p>
        </p:txBody>
      </p:sp>
      <p:sp useBgFill="1">
        <p:nvSpPr>
          <p:cNvPr id="15364" name="TextBox 5"/>
          <p:cNvSpPr txBox="1">
            <a:spLocks noChangeArrowheads="1"/>
          </p:cNvSpPr>
          <p:nvPr/>
        </p:nvSpPr>
        <p:spPr bwMode="auto">
          <a:xfrm>
            <a:off x="1724792" y="5736531"/>
            <a:ext cx="1736449" cy="646331"/>
          </a:xfrm>
          <a:prstGeom prst="rect">
            <a:avLst/>
          </a:prstGeom>
          <a:ln w="9525">
            <a:solidFill>
              <a:schemeClr val="tx1"/>
            </a:solidFill>
            <a:miter lim="800000"/>
            <a:headEnd/>
            <a:tailEnd/>
          </a:ln>
        </p:spPr>
        <p:txBody>
          <a:bodyPr wrap="square">
            <a:spAutoFit/>
          </a:bodyPr>
          <a:lstStyle/>
          <a:p>
            <a:pPr algn="ctr"/>
            <a:r>
              <a:rPr lang="en-US" altLang="it-IT" dirty="0">
                <a:latin typeface="Times New Roman" panose="02020603050405020304" pitchFamily="18" charset="0"/>
                <a:cs typeface="Times New Roman" panose="02020603050405020304" pitchFamily="18" charset="0"/>
              </a:rPr>
              <a:t>Motorized stage: </a:t>
            </a:r>
            <a:r>
              <a:rPr lang="en-US" altLang="it-IT" dirty="0">
                <a:latin typeface="Symbol" panose="05050102010706020507" pitchFamily="18" charset="2"/>
                <a:cs typeface="Times New Roman" panose="02020603050405020304" pitchFamily="18" charset="0"/>
              </a:rPr>
              <a:t>l</a:t>
            </a:r>
            <a:r>
              <a:rPr lang="en-US" altLang="it-IT" dirty="0">
                <a:latin typeface="Times New Roman" panose="02020603050405020304" pitchFamily="18" charset="0"/>
                <a:cs typeface="Times New Roman" panose="02020603050405020304" pitchFamily="18" charset="0"/>
              </a:rPr>
              <a:t> selection</a:t>
            </a:r>
          </a:p>
        </p:txBody>
      </p:sp>
      <p:cxnSp>
        <p:nvCxnSpPr>
          <p:cNvPr id="8" name="Straight Arrow Connector 7"/>
          <p:cNvCxnSpPr>
            <a:cxnSpLocks noChangeShapeType="1"/>
          </p:cNvCxnSpPr>
          <p:nvPr/>
        </p:nvCxnSpPr>
        <p:spPr bwMode="auto">
          <a:xfrm flipH="1">
            <a:off x="9048329" y="1519201"/>
            <a:ext cx="935037" cy="1079500"/>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cxnSp>
        <p:nvCxnSpPr>
          <p:cNvPr id="11" name="Straight Arrow Connector 10"/>
          <p:cNvCxnSpPr>
            <a:cxnSpLocks noChangeShapeType="1"/>
            <a:stCxn id="15366" idx="1"/>
          </p:cNvCxnSpPr>
          <p:nvPr/>
        </p:nvCxnSpPr>
        <p:spPr bwMode="auto">
          <a:xfrm flipH="1" flipV="1">
            <a:off x="3673637" y="4682649"/>
            <a:ext cx="1054186" cy="483346"/>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H="1" flipV="1">
            <a:off x="3919296" y="4307260"/>
            <a:ext cx="976474" cy="643339"/>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cxnSp>
        <p:nvCxnSpPr>
          <p:cNvPr id="23" name="Straight Arrow Connector 22"/>
          <p:cNvCxnSpPr>
            <a:cxnSpLocks noChangeShapeType="1"/>
          </p:cNvCxnSpPr>
          <p:nvPr/>
        </p:nvCxnSpPr>
        <p:spPr bwMode="auto">
          <a:xfrm flipH="1" flipV="1">
            <a:off x="4085096" y="4025854"/>
            <a:ext cx="790020" cy="771496"/>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cxnSp>
        <p:nvCxnSpPr>
          <p:cNvPr id="25" name="Straight Arrow Connector 24"/>
          <p:cNvCxnSpPr>
            <a:cxnSpLocks noChangeShapeType="1"/>
          </p:cNvCxnSpPr>
          <p:nvPr/>
        </p:nvCxnSpPr>
        <p:spPr bwMode="auto">
          <a:xfrm flipH="1" flipV="1">
            <a:off x="4237712" y="3671761"/>
            <a:ext cx="611770" cy="801686"/>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cxnSp>
        <p:nvCxnSpPr>
          <p:cNvPr id="27" name="Straight Arrow Connector 26"/>
          <p:cNvCxnSpPr>
            <a:cxnSpLocks noChangeShapeType="1"/>
          </p:cNvCxnSpPr>
          <p:nvPr/>
        </p:nvCxnSpPr>
        <p:spPr bwMode="auto">
          <a:xfrm flipH="1" flipV="1">
            <a:off x="4412589" y="3391409"/>
            <a:ext cx="617286" cy="1082038"/>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cxnSp>
        <p:nvCxnSpPr>
          <p:cNvPr id="13" name="Straight Arrow Connector 10"/>
          <p:cNvCxnSpPr>
            <a:cxnSpLocks noChangeShapeType="1"/>
          </p:cNvCxnSpPr>
          <p:nvPr/>
        </p:nvCxnSpPr>
        <p:spPr bwMode="auto">
          <a:xfrm flipV="1">
            <a:off x="2769449" y="5085764"/>
            <a:ext cx="262624" cy="395832"/>
          </a:xfrm>
          <a:prstGeom prst="straightConnector1">
            <a:avLst/>
          </a:prstGeom>
          <a:noFill/>
          <a:ln w="38100">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sp>
        <p:nvSpPr>
          <p:cNvPr id="19" name="CasellaDiTesto 21"/>
          <p:cNvSpPr txBox="1">
            <a:spLocks noChangeArrowheads="1"/>
          </p:cNvSpPr>
          <p:nvPr/>
        </p:nvSpPr>
        <p:spPr bwMode="auto">
          <a:xfrm>
            <a:off x="9048328" y="1306383"/>
            <a:ext cx="1367434" cy="646331"/>
          </a:xfrm>
          <a:prstGeom prst="rect">
            <a:avLst/>
          </a:prstGeom>
          <a:gradFill rotWithShape="0">
            <a:gsLst>
              <a:gs pos="0">
                <a:schemeClr val="bg2">
                  <a:tint val="98000"/>
                  <a:shade val="90000"/>
                  <a:satMod val="160000"/>
                  <a:lumMod val="100000"/>
                </a:schemeClr>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66238" t="-1259194" r="-204419" b="802134"/>
            </a:path>
            <a:tileRect l="-13155" t="-1444881" r="-283812" b="-311985"/>
          </a:gradFill>
          <a:ln w="9525">
            <a:solidFill>
              <a:schemeClr val="tx1"/>
            </a:solidFill>
            <a:miter lim="800000"/>
            <a:headEnd/>
            <a:tailEnd/>
          </a:ln>
        </p:spPr>
        <p:txBody>
          <a:bodyPr wrap="square">
            <a:spAutoFit/>
          </a:bodyPr>
          <a:lstStyle>
            <a:defPPr>
              <a:defRPr lang="it-IT"/>
            </a:defPPr>
            <a:lvl1pPr algn="ctr">
              <a:defRPr sz="1800">
                <a:latin typeface="Times New Roman" panose="02020603050405020304" pitchFamily="18" charset="0"/>
                <a:cs typeface="Times New Roman" panose="02020603050405020304" pitchFamily="18" charset="0"/>
              </a:defRPr>
            </a:lvl1pPr>
          </a:lstStyle>
          <a:p>
            <a:r>
              <a:rPr lang="en-US" dirty="0"/>
              <a:t>16 positions filter wheel</a:t>
            </a:r>
          </a:p>
        </p:txBody>
      </p:sp>
      <p:cxnSp>
        <p:nvCxnSpPr>
          <p:cNvPr id="22" name="Straight Arrow Connector 10"/>
          <p:cNvCxnSpPr>
            <a:cxnSpLocks noChangeShapeType="1"/>
          </p:cNvCxnSpPr>
          <p:nvPr/>
        </p:nvCxnSpPr>
        <p:spPr bwMode="auto">
          <a:xfrm flipH="1" flipV="1">
            <a:off x="8491328" y="3911702"/>
            <a:ext cx="235486" cy="1813020"/>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cxnSp>
        <p:nvCxnSpPr>
          <p:cNvPr id="24" name="Straight Arrow Connector 10"/>
          <p:cNvCxnSpPr>
            <a:cxnSpLocks noChangeShapeType="1"/>
          </p:cNvCxnSpPr>
          <p:nvPr/>
        </p:nvCxnSpPr>
        <p:spPr bwMode="auto">
          <a:xfrm flipV="1">
            <a:off x="8975602" y="3594060"/>
            <a:ext cx="72727" cy="2175913"/>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cxnSp>
        <p:nvCxnSpPr>
          <p:cNvPr id="26" name="Straight Arrow Connector 10"/>
          <p:cNvCxnSpPr>
            <a:cxnSpLocks noChangeShapeType="1"/>
          </p:cNvCxnSpPr>
          <p:nvPr/>
        </p:nvCxnSpPr>
        <p:spPr bwMode="auto">
          <a:xfrm flipH="1" flipV="1">
            <a:off x="7996925" y="3515258"/>
            <a:ext cx="485385" cy="2149602"/>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sp>
        <p:nvSpPr>
          <p:cNvPr id="20" name="CasellaDiTesto 17"/>
          <p:cNvSpPr txBox="1">
            <a:spLocks noChangeArrowheads="1"/>
          </p:cNvSpPr>
          <p:nvPr/>
        </p:nvSpPr>
        <p:spPr bwMode="auto">
          <a:xfrm>
            <a:off x="7996925" y="5540055"/>
            <a:ext cx="1613535" cy="369332"/>
          </a:xfrm>
          <a:prstGeom prst="rect">
            <a:avLst/>
          </a:prstGeom>
          <a:gradFill rotWithShape="0">
            <a:gsLst>
              <a:gs pos="0">
                <a:schemeClr val="bg2">
                  <a:tint val="98000"/>
                  <a:shade val="90000"/>
                  <a:satMod val="160000"/>
                  <a:lumMod val="100000"/>
                </a:schemeClr>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66238" t="-1259194" r="-204419" b="802134"/>
            </a:path>
            <a:tileRect l="-13155" t="-1444881" r="-283812" b="-311985"/>
          </a:gradFill>
          <a:ln w="9525">
            <a:solidFill>
              <a:schemeClr val="tx1"/>
            </a:solidFill>
            <a:miter lim="800000"/>
            <a:headEnd/>
            <a:tailEnd/>
          </a:ln>
        </p:spPr>
        <p:txBody>
          <a:bodyPr>
            <a:spAutoFit/>
          </a:bodyPr>
          <a:lstStyle>
            <a:defPPr>
              <a:defRPr lang="it-IT"/>
            </a:defPPr>
            <a:lvl1pPr algn="ctr">
              <a:defRPr sz="1800">
                <a:latin typeface="Times New Roman" panose="02020603050405020304" pitchFamily="18" charset="0"/>
                <a:cs typeface="Times New Roman" panose="02020603050405020304" pitchFamily="18" charset="0"/>
              </a:defRPr>
            </a:lvl1pPr>
          </a:lstStyle>
          <a:p>
            <a:r>
              <a:rPr lang="en-US" dirty="0"/>
              <a:t>Photodiodes</a:t>
            </a:r>
            <a:endParaRPr lang="it-IT" dirty="0"/>
          </a:p>
        </p:txBody>
      </p:sp>
      <p:cxnSp>
        <p:nvCxnSpPr>
          <p:cNvPr id="32" name="Straight Arrow Connector 10"/>
          <p:cNvCxnSpPr>
            <a:cxnSpLocks noChangeShapeType="1"/>
          </p:cNvCxnSpPr>
          <p:nvPr/>
        </p:nvCxnSpPr>
        <p:spPr bwMode="auto">
          <a:xfrm>
            <a:off x="6212690" y="1462549"/>
            <a:ext cx="1179455" cy="490164"/>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cxnSp>
        <p:nvCxnSpPr>
          <p:cNvPr id="36" name="Straight Arrow Connector 10"/>
          <p:cNvCxnSpPr>
            <a:cxnSpLocks noChangeShapeType="1"/>
          </p:cNvCxnSpPr>
          <p:nvPr/>
        </p:nvCxnSpPr>
        <p:spPr bwMode="auto">
          <a:xfrm>
            <a:off x="6299507" y="2364064"/>
            <a:ext cx="897171" cy="1099693"/>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sp>
        <p:nvSpPr>
          <p:cNvPr id="18" name="CasellaDiTesto 23"/>
          <p:cNvSpPr txBox="1">
            <a:spLocks noChangeArrowheads="1"/>
          </p:cNvSpPr>
          <p:nvPr/>
        </p:nvSpPr>
        <p:spPr bwMode="auto">
          <a:xfrm>
            <a:off x="4931345" y="1449966"/>
            <a:ext cx="1643062" cy="923330"/>
          </a:xfrm>
          <a:prstGeom prst="rect">
            <a:avLst/>
          </a:prstGeom>
          <a:gradFill rotWithShape="0">
            <a:gsLst>
              <a:gs pos="0">
                <a:schemeClr val="bg2">
                  <a:tint val="98000"/>
                  <a:shade val="90000"/>
                  <a:satMod val="160000"/>
                  <a:lumMod val="100000"/>
                </a:schemeClr>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66238" t="-1259194" r="-204419" b="802134"/>
            </a:path>
            <a:tileRect l="-13155" t="-1444881" r="-283812" b="-311985"/>
          </a:gradFill>
          <a:ln w="9525">
            <a:solidFill>
              <a:schemeClr val="tx1"/>
            </a:solidFill>
            <a:miter lim="800000"/>
            <a:headEnd/>
            <a:tailEnd/>
          </a:ln>
        </p:spPr>
        <p:txBody>
          <a:bodyPr>
            <a:spAutoFit/>
          </a:bodyPr>
          <a:lstStyle>
            <a:defPPr>
              <a:defRPr lang="it-IT"/>
            </a:defPPr>
            <a:lvl1pPr algn="ctr">
              <a:defRPr sz="1800">
                <a:latin typeface="Times New Roman" panose="02020603050405020304" pitchFamily="18" charset="0"/>
                <a:cs typeface="Times New Roman" panose="02020603050405020304" pitchFamily="18" charset="0"/>
              </a:defRPr>
            </a:lvl1pPr>
          </a:lstStyle>
          <a:p>
            <a:r>
              <a:rPr lang="en-US" dirty="0"/>
              <a:t>Stepper motors: filter selection and scanning</a:t>
            </a:r>
            <a:endParaRPr lang="it-IT" dirty="0"/>
          </a:p>
        </p:txBody>
      </p:sp>
      <p:sp useBgFill="1">
        <p:nvSpPr>
          <p:cNvPr id="15366" name="TextBox 8"/>
          <p:cNvSpPr txBox="1">
            <a:spLocks noChangeArrowheads="1"/>
          </p:cNvSpPr>
          <p:nvPr/>
        </p:nvSpPr>
        <p:spPr bwMode="auto">
          <a:xfrm>
            <a:off x="4727824" y="4288902"/>
            <a:ext cx="1800225" cy="1754187"/>
          </a:xfrm>
          <a:prstGeom prst="rect">
            <a:avLst/>
          </a:prstGeom>
          <a:gradFill rotWithShape="0">
            <a:gsLst>
              <a:gs pos="0">
                <a:schemeClr val="bg2">
                  <a:tint val="98000"/>
                  <a:shade val="90000"/>
                  <a:satMod val="160000"/>
                  <a:lumMod val="100000"/>
                </a:schemeClr>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66238" t="-1259194" r="-204419" b="802134"/>
            </a:path>
            <a:tileRect l="-13155" t="-1444881" r="-283812" b="-311985"/>
          </a:gradFill>
          <a:ln w="9525">
            <a:solidFill>
              <a:schemeClr val="tx1"/>
            </a:solidFill>
            <a:miter lim="800000"/>
            <a:headEnd/>
            <a:tailEnd/>
          </a:ln>
        </p:spPr>
        <p:txBody>
          <a:bodyPr wrap="square">
            <a:spAutoFit/>
          </a:bodyPr>
          <a:lstStyle>
            <a:defPPr>
              <a:defRPr lang="it-IT"/>
            </a:defPPr>
            <a:lvl1pPr algn="ctr">
              <a:defRPr sz="1800">
                <a:latin typeface="Times New Roman" panose="02020603050405020304" pitchFamily="18" charset="0"/>
                <a:cs typeface="Times New Roman" panose="02020603050405020304" pitchFamily="18" charset="0"/>
              </a:defRPr>
            </a:lvl1pPr>
          </a:lstStyle>
          <a:p>
            <a:r>
              <a:rPr lang="en-US" altLang="it-IT" dirty="0"/>
              <a:t>5 LASER diodes:</a:t>
            </a:r>
          </a:p>
          <a:p>
            <a:r>
              <a:rPr lang="en-US" altLang="it-IT" dirty="0"/>
              <a:t>375 nm</a:t>
            </a:r>
          </a:p>
          <a:p>
            <a:r>
              <a:rPr lang="en-US" altLang="it-IT" dirty="0"/>
              <a:t>407 nm</a:t>
            </a:r>
          </a:p>
          <a:p>
            <a:r>
              <a:rPr lang="en-US" altLang="it-IT" dirty="0"/>
              <a:t>532 nm</a:t>
            </a:r>
          </a:p>
          <a:p>
            <a:r>
              <a:rPr lang="en-US" altLang="it-IT" dirty="0"/>
              <a:t>635 nm</a:t>
            </a:r>
          </a:p>
          <a:p>
            <a:r>
              <a:rPr lang="en-US" altLang="it-IT" dirty="0"/>
              <a:t>850 nm</a:t>
            </a:r>
          </a:p>
        </p:txBody>
      </p:sp>
      <p:cxnSp>
        <p:nvCxnSpPr>
          <p:cNvPr id="28" name="Straight Arrow Connector 10"/>
          <p:cNvCxnSpPr>
            <a:cxnSpLocks noChangeShapeType="1"/>
          </p:cNvCxnSpPr>
          <p:nvPr/>
        </p:nvCxnSpPr>
        <p:spPr bwMode="auto">
          <a:xfrm>
            <a:off x="6528048" y="2023257"/>
            <a:ext cx="936104" cy="648072"/>
          </a:xfrm>
          <a:prstGeom prst="straightConnector1">
            <a:avLst/>
          </a:prstGeom>
          <a:noFill/>
          <a:ln w="15875">
            <a:solidFill>
              <a:srgbClr val="FF0000"/>
            </a:solidFill>
            <a:round/>
            <a:headEnd/>
            <a:tailEnd type="arrow" w="med" len="med"/>
          </a:ln>
          <a:effectLst>
            <a:outerShdw blurRad="63500" dist="50800" dir="5400000" sx="98000" sy="98000" rotWithShape="0">
              <a:srgbClr val="000000">
                <a:alpha val="20000"/>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72717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46EB936-CBF8-4D5A-B97C-302CC447EF43}"/>
              </a:ext>
            </a:extLst>
          </p:cNvPr>
          <p:cNvSpPr>
            <a:spLocks noGrp="1" noChangeArrowheads="1"/>
          </p:cNvSpPr>
          <p:nvPr>
            <p:ph type="title"/>
          </p:nvPr>
        </p:nvSpPr>
        <p:spPr>
          <a:xfrm>
            <a:off x="1914028" y="343326"/>
            <a:ext cx="8671632" cy="970667"/>
          </a:xfrm>
        </p:spPr>
        <p:txBody>
          <a:bodyPr>
            <a:normAutofit/>
          </a:bodyPr>
          <a:lstStyle/>
          <a:p>
            <a:pPr eaLnBrk="1" hangingPunct="1"/>
            <a:r>
              <a:rPr lang="it-IT" altLang="it-IT" sz="1800" b="1" dirty="0">
                <a:latin typeface="Georgia" panose="02040502050405020303" pitchFamily="18" charset="0"/>
              </a:rPr>
              <a:t>Per quantificare l’OC, ci avvaliamo invece di un altro tipo di strumento: il campione viene sottoposto a due diverse rampe termiche in atmosfere differenti: una inerte (He) e una ossidante.</a:t>
            </a:r>
          </a:p>
        </p:txBody>
      </p:sp>
      <p:sp>
        <p:nvSpPr>
          <p:cNvPr id="13" name="Rettangolo 12">
            <a:extLst>
              <a:ext uri="{FF2B5EF4-FFF2-40B4-BE49-F238E27FC236}">
                <a16:creationId xmlns:a16="http://schemas.microsoft.com/office/drawing/2014/main" id="{0E07F560-CAB9-471E-8CED-A6FD9F468A24}"/>
              </a:ext>
            </a:extLst>
          </p:cNvPr>
          <p:cNvSpPr/>
          <p:nvPr/>
        </p:nvSpPr>
        <p:spPr>
          <a:xfrm>
            <a:off x="1524001" y="6004942"/>
            <a:ext cx="8142237" cy="535531"/>
          </a:xfrm>
          <a:prstGeom prst="rect">
            <a:avLst/>
          </a:prstGeom>
        </p:spPr>
        <p:txBody>
          <a:bodyPr wrap="square">
            <a:spAutoFit/>
          </a:bodyPr>
          <a:lstStyle/>
          <a:p>
            <a:pPr marL="609600" algn="just">
              <a:lnSpc>
                <a:spcPct val="80000"/>
              </a:lnSpc>
            </a:pPr>
            <a:r>
              <a:rPr lang="it-IT" altLang="it-IT" b="1" dirty="0">
                <a:latin typeface="Georgia" panose="02040502050405020303" pitchFamily="18" charset="0"/>
              </a:rPr>
              <a:t>In sostanza brucia i campioni in analisi misurando la quantità di CO2 liberatasi a seguito della combustione</a:t>
            </a:r>
            <a:endParaRPr lang="it-IT" altLang="it-IT" dirty="0">
              <a:latin typeface="Georgia" panose="02040502050405020303" pitchFamily="18" charset="0"/>
            </a:endParaRPr>
          </a:p>
        </p:txBody>
      </p:sp>
      <p:sp>
        <p:nvSpPr>
          <p:cNvPr id="32" name="TextBox 9">
            <a:extLst>
              <a:ext uri="{FF2B5EF4-FFF2-40B4-BE49-F238E27FC236}">
                <a16:creationId xmlns:a16="http://schemas.microsoft.com/office/drawing/2014/main" id="{56ECD03A-7F3C-4595-9262-04E63AAB8E73}"/>
              </a:ext>
            </a:extLst>
          </p:cNvPr>
          <p:cNvSpPr txBox="1">
            <a:spLocks noChangeArrowheads="1"/>
          </p:cNvSpPr>
          <p:nvPr/>
        </p:nvSpPr>
        <p:spPr bwMode="auto">
          <a:xfrm>
            <a:off x="1540546" y="1289501"/>
            <a:ext cx="9127455" cy="400110"/>
          </a:xfrm>
          <a:prstGeom prst="rect">
            <a:avLst/>
          </a:prstGeom>
          <a:noFill/>
          <a:ln w="12700">
            <a:noFill/>
            <a:miter lim="800000"/>
            <a:headEnd type="none" w="sm" len="sm"/>
            <a:tailEnd type="none" w="sm" len="sm"/>
          </a:ln>
        </p:spPr>
        <p:txBody>
          <a:bodyPr wrap="square" anchor="ctr">
            <a:spAutoFit/>
          </a:bodyPr>
          <a:lstStyle>
            <a:defPPr>
              <a:defRPr lang="it-IT"/>
            </a:defPPr>
            <a:lvl1pPr marL="34925" algn="ctr">
              <a:buSzPct val="100000"/>
              <a:defRPr sz="2400" b="1">
                <a:latin typeface="Times New Roman" panose="02020603050405020304" pitchFamily="18" charset="0"/>
                <a:cs typeface="Times New Roman" panose="02020603050405020304" pitchFamily="18" charset="0"/>
              </a:defRPr>
            </a:lvl1pPr>
          </a:lstStyle>
          <a:p>
            <a:r>
              <a:rPr lang="en-US" altLang="it-IT" sz="2000" dirty="0"/>
              <a:t>Thermo-optical transmittance (@</a:t>
            </a:r>
            <a:r>
              <a:rPr lang="en-US" altLang="it-IT" sz="2000" dirty="0">
                <a:solidFill>
                  <a:srgbClr val="FF0000"/>
                </a:solidFill>
              </a:rPr>
              <a:t> 635 nm</a:t>
            </a:r>
            <a:r>
              <a:rPr lang="en-US" altLang="it-IT" sz="2000" dirty="0"/>
              <a:t>) analysis</a:t>
            </a:r>
          </a:p>
        </p:txBody>
      </p:sp>
      <p:graphicFrame>
        <p:nvGraphicFramePr>
          <p:cNvPr id="33" name="Grafico 32">
            <a:extLst>
              <a:ext uri="{FF2B5EF4-FFF2-40B4-BE49-F238E27FC236}">
                <a16:creationId xmlns:a16="http://schemas.microsoft.com/office/drawing/2014/main" id="{E5245667-D7B4-4AFE-9147-39F109D7EBE3}"/>
              </a:ext>
            </a:extLst>
          </p:cNvPr>
          <p:cNvGraphicFramePr>
            <a:graphicFrameLocks/>
          </p:cNvGraphicFramePr>
          <p:nvPr/>
        </p:nvGraphicFramePr>
        <p:xfrm>
          <a:off x="2135560" y="1921603"/>
          <a:ext cx="7920880" cy="3744416"/>
        </p:xfrm>
        <a:graphic>
          <a:graphicData uri="http://schemas.openxmlformats.org/drawingml/2006/chart">
            <c:chart xmlns:c="http://schemas.openxmlformats.org/drawingml/2006/chart" xmlns:r="http://schemas.openxmlformats.org/officeDocument/2006/relationships" r:id="rId2"/>
          </a:graphicData>
        </a:graphic>
      </p:graphicFrame>
      <p:cxnSp>
        <p:nvCxnSpPr>
          <p:cNvPr id="34" name="Connettore 1 7">
            <a:extLst>
              <a:ext uri="{FF2B5EF4-FFF2-40B4-BE49-F238E27FC236}">
                <a16:creationId xmlns:a16="http://schemas.microsoft.com/office/drawing/2014/main" id="{02D97426-9922-4D98-8C63-9DE3B94E2A61}"/>
              </a:ext>
            </a:extLst>
          </p:cNvPr>
          <p:cNvCxnSpPr/>
          <p:nvPr/>
        </p:nvCxnSpPr>
        <p:spPr>
          <a:xfrm>
            <a:off x="6600056" y="2065619"/>
            <a:ext cx="0" cy="288032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Connettore 1 8">
            <a:extLst>
              <a:ext uri="{FF2B5EF4-FFF2-40B4-BE49-F238E27FC236}">
                <a16:creationId xmlns:a16="http://schemas.microsoft.com/office/drawing/2014/main" id="{87DC8440-C29B-4255-83CD-13A06806A124}"/>
              </a:ext>
            </a:extLst>
          </p:cNvPr>
          <p:cNvCxnSpPr/>
          <p:nvPr/>
        </p:nvCxnSpPr>
        <p:spPr>
          <a:xfrm flipH="1">
            <a:off x="3071664" y="2281643"/>
            <a:ext cx="3384376" cy="0"/>
          </a:xfrm>
          <a:prstGeom prst="line">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ttore 1 9">
            <a:extLst>
              <a:ext uri="{FF2B5EF4-FFF2-40B4-BE49-F238E27FC236}">
                <a16:creationId xmlns:a16="http://schemas.microsoft.com/office/drawing/2014/main" id="{754D43A2-E197-4864-8D05-6335B8ACEFDC}"/>
              </a:ext>
            </a:extLst>
          </p:cNvPr>
          <p:cNvCxnSpPr/>
          <p:nvPr/>
        </p:nvCxnSpPr>
        <p:spPr>
          <a:xfrm flipH="1">
            <a:off x="6744072" y="2281643"/>
            <a:ext cx="2448272" cy="0"/>
          </a:xfrm>
          <a:prstGeom prst="line">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FEA8C145-BEBA-4D8E-8724-74BB2AF7A7BC}"/>
              </a:ext>
            </a:extLst>
          </p:cNvPr>
          <p:cNvSpPr txBox="1"/>
          <p:nvPr/>
        </p:nvSpPr>
        <p:spPr>
          <a:xfrm>
            <a:off x="4079777" y="2281644"/>
            <a:ext cx="829073" cy="307777"/>
          </a:xfrm>
          <a:prstGeom prst="rect">
            <a:avLst/>
          </a:prstGeom>
          <a:noFill/>
        </p:spPr>
        <p:txBody>
          <a:bodyPr wrap="none" rtlCol="0">
            <a:spAutoFit/>
          </a:bodyPr>
          <a:lstStyle/>
          <a:p>
            <a:r>
              <a:rPr lang="it-IT" sz="1400" dirty="0"/>
              <a:t>100% </a:t>
            </a:r>
            <a:r>
              <a:rPr lang="it-IT" sz="1400" dirty="0" err="1"/>
              <a:t>He</a:t>
            </a:r>
            <a:endParaRPr lang="it-IT" sz="1400" dirty="0"/>
          </a:p>
        </p:txBody>
      </p:sp>
      <p:sp>
        <p:nvSpPr>
          <p:cNvPr id="38" name="CasellaDiTesto 37">
            <a:extLst>
              <a:ext uri="{FF2B5EF4-FFF2-40B4-BE49-F238E27FC236}">
                <a16:creationId xmlns:a16="http://schemas.microsoft.com/office/drawing/2014/main" id="{E0CA9770-B4E4-4C8F-8CF8-18D1BB183428}"/>
              </a:ext>
            </a:extLst>
          </p:cNvPr>
          <p:cNvSpPr txBox="1"/>
          <p:nvPr/>
        </p:nvSpPr>
        <p:spPr>
          <a:xfrm>
            <a:off x="7032104" y="2281644"/>
            <a:ext cx="1454822" cy="307777"/>
          </a:xfrm>
          <a:prstGeom prst="rect">
            <a:avLst/>
          </a:prstGeom>
          <a:noFill/>
        </p:spPr>
        <p:txBody>
          <a:bodyPr wrap="none" rtlCol="0">
            <a:spAutoFit/>
          </a:bodyPr>
          <a:lstStyle/>
          <a:p>
            <a:r>
              <a:rPr lang="it-IT" sz="1400" dirty="0"/>
              <a:t>90% </a:t>
            </a:r>
            <a:r>
              <a:rPr lang="it-IT" sz="1400" dirty="0" err="1"/>
              <a:t>He</a:t>
            </a:r>
            <a:r>
              <a:rPr lang="it-IT" sz="1400" dirty="0"/>
              <a:t> + 10% </a:t>
            </a:r>
            <a:r>
              <a:rPr lang="it-IT" sz="1400" dirty="0" err="1"/>
              <a:t>Ox</a:t>
            </a:r>
            <a:endParaRPr lang="it-IT" sz="1400" dirty="0"/>
          </a:p>
        </p:txBody>
      </p:sp>
      <p:cxnSp>
        <p:nvCxnSpPr>
          <p:cNvPr id="39" name="Connettore 1 12">
            <a:extLst>
              <a:ext uri="{FF2B5EF4-FFF2-40B4-BE49-F238E27FC236}">
                <a16:creationId xmlns:a16="http://schemas.microsoft.com/office/drawing/2014/main" id="{4D631994-3B60-47F7-8F61-09D75AE72910}"/>
              </a:ext>
            </a:extLst>
          </p:cNvPr>
          <p:cNvCxnSpPr/>
          <p:nvPr/>
        </p:nvCxnSpPr>
        <p:spPr>
          <a:xfrm>
            <a:off x="2927648" y="4338327"/>
            <a:ext cx="6408712" cy="0"/>
          </a:xfrm>
          <a:prstGeom prst="line">
            <a:avLst/>
          </a:pr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0" name="Connettore 1 13">
            <a:extLst>
              <a:ext uri="{FF2B5EF4-FFF2-40B4-BE49-F238E27FC236}">
                <a16:creationId xmlns:a16="http://schemas.microsoft.com/office/drawing/2014/main" id="{6C2A5AB6-29B5-4CAE-AC22-763298CE4015}"/>
              </a:ext>
            </a:extLst>
          </p:cNvPr>
          <p:cNvCxnSpPr/>
          <p:nvPr/>
        </p:nvCxnSpPr>
        <p:spPr>
          <a:xfrm>
            <a:off x="7767548" y="2065619"/>
            <a:ext cx="0" cy="2880320"/>
          </a:xfrm>
          <a:prstGeom prst="line">
            <a:avLst/>
          </a:pr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2" name="Connettore 1 15">
            <a:extLst>
              <a:ext uri="{FF2B5EF4-FFF2-40B4-BE49-F238E27FC236}">
                <a16:creationId xmlns:a16="http://schemas.microsoft.com/office/drawing/2014/main" id="{6653D67B-EF68-4EEE-9276-29D1712E6B7D}"/>
              </a:ext>
            </a:extLst>
          </p:cNvPr>
          <p:cNvCxnSpPr/>
          <p:nvPr/>
        </p:nvCxnSpPr>
        <p:spPr>
          <a:xfrm flipH="1">
            <a:off x="7824192" y="3001723"/>
            <a:ext cx="864096" cy="0"/>
          </a:xfrm>
          <a:prstGeom prst="line">
            <a:avLst/>
          </a:prstGeom>
          <a:ln w="2540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Connettore 1 16">
            <a:extLst>
              <a:ext uri="{FF2B5EF4-FFF2-40B4-BE49-F238E27FC236}">
                <a16:creationId xmlns:a16="http://schemas.microsoft.com/office/drawing/2014/main" id="{B871F7D7-F622-40F2-A7A4-89FC2883D77D}"/>
              </a:ext>
            </a:extLst>
          </p:cNvPr>
          <p:cNvCxnSpPr/>
          <p:nvPr/>
        </p:nvCxnSpPr>
        <p:spPr>
          <a:xfrm flipH="1">
            <a:off x="2999656" y="3001723"/>
            <a:ext cx="4680520" cy="0"/>
          </a:xfrm>
          <a:prstGeom prst="line">
            <a:avLst/>
          </a:prstGeom>
          <a:ln w="254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DA38CD1B-4E2B-4B41-B425-3F4BA50E7E80}"/>
              </a:ext>
            </a:extLst>
          </p:cNvPr>
          <p:cNvSpPr txBox="1"/>
          <p:nvPr/>
        </p:nvSpPr>
        <p:spPr>
          <a:xfrm>
            <a:off x="8040216" y="2857707"/>
            <a:ext cx="479618" cy="369332"/>
          </a:xfrm>
          <a:prstGeom prst="rect">
            <a:avLst/>
          </a:prstGeom>
          <a:solidFill>
            <a:schemeClr val="bg1"/>
          </a:solidFill>
          <a:ln>
            <a:solidFill>
              <a:schemeClr val="tx1"/>
            </a:solidFill>
          </a:ln>
        </p:spPr>
        <p:txBody>
          <a:bodyPr wrap="none" rtlCol="0">
            <a:spAutoFit/>
          </a:bodyPr>
          <a:lstStyle/>
          <a:p>
            <a:r>
              <a:rPr lang="it-IT" dirty="0">
                <a:latin typeface="Times New Roman" pitchFamily="18" charset="0"/>
                <a:cs typeface="Times New Roman" pitchFamily="18" charset="0"/>
              </a:rPr>
              <a:t>EC</a:t>
            </a:r>
          </a:p>
        </p:txBody>
      </p:sp>
      <p:sp>
        <p:nvSpPr>
          <p:cNvPr id="45" name="CasellaDiTesto 44">
            <a:extLst>
              <a:ext uri="{FF2B5EF4-FFF2-40B4-BE49-F238E27FC236}">
                <a16:creationId xmlns:a16="http://schemas.microsoft.com/office/drawing/2014/main" id="{816CA2D9-92B7-4992-A6D3-6D5917B09192}"/>
              </a:ext>
            </a:extLst>
          </p:cNvPr>
          <p:cNvSpPr txBox="1"/>
          <p:nvPr/>
        </p:nvSpPr>
        <p:spPr>
          <a:xfrm>
            <a:off x="5015881" y="2857707"/>
            <a:ext cx="505267" cy="369332"/>
          </a:xfrm>
          <a:prstGeom prst="rect">
            <a:avLst/>
          </a:prstGeom>
          <a:solidFill>
            <a:schemeClr val="bg1"/>
          </a:solidFill>
          <a:ln>
            <a:solidFill>
              <a:schemeClr val="tx1"/>
            </a:solidFill>
          </a:ln>
        </p:spPr>
        <p:txBody>
          <a:bodyPr wrap="none" rtlCol="0">
            <a:spAutoFit/>
          </a:bodyPr>
          <a:lstStyle/>
          <a:p>
            <a:r>
              <a:rPr lang="it-IT" dirty="0">
                <a:latin typeface="Times New Roman" pitchFamily="18" charset="0"/>
                <a:cs typeface="Times New Roman" pitchFamily="18" charset="0"/>
              </a:rPr>
              <a:t>OC</a:t>
            </a:r>
          </a:p>
        </p:txBody>
      </p:sp>
      <p:sp>
        <p:nvSpPr>
          <p:cNvPr id="46" name="Rectangle 3">
            <a:extLst>
              <a:ext uri="{FF2B5EF4-FFF2-40B4-BE49-F238E27FC236}">
                <a16:creationId xmlns:a16="http://schemas.microsoft.com/office/drawing/2014/main" id="{E09816BB-B785-42AA-B6AF-DC39D85EEA8E}"/>
              </a:ext>
            </a:extLst>
          </p:cNvPr>
          <p:cNvSpPr>
            <a:spLocks noChangeArrowheads="1"/>
          </p:cNvSpPr>
          <p:nvPr/>
        </p:nvSpPr>
        <p:spPr bwMode="auto">
          <a:xfrm>
            <a:off x="1524001" y="1044241"/>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48" name="CasellaDiTesto 47">
            <a:extLst>
              <a:ext uri="{FF2B5EF4-FFF2-40B4-BE49-F238E27FC236}">
                <a16:creationId xmlns:a16="http://schemas.microsoft.com/office/drawing/2014/main" id="{B1F703AD-5BDF-4EA9-8192-2330CAA2E57B}"/>
              </a:ext>
            </a:extLst>
          </p:cNvPr>
          <p:cNvSpPr txBox="1"/>
          <p:nvPr/>
        </p:nvSpPr>
        <p:spPr>
          <a:xfrm>
            <a:off x="4799856" y="1777587"/>
            <a:ext cx="2619640" cy="369332"/>
          </a:xfrm>
          <a:prstGeom prst="rect">
            <a:avLst/>
          </a:prstGeom>
          <a:solidFill>
            <a:schemeClr val="accent3">
              <a:lumMod val="60000"/>
              <a:lumOff val="40000"/>
            </a:schemeClr>
          </a:solidFill>
          <a:ln>
            <a:solidFill>
              <a:schemeClr val="accent1"/>
            </a:solidFill>
          </a:ln>
        </p:spPr>
        <p:txBody>
          <a:bodyPr wrap="square" rtlCol="0">
            <a:spAutoFit/>
          </a:bodyPr>
          <a:lstStyle/>
          <a:p>
            <a:pPr algn="ctr"/>
            <a:r>
              <a:rPr lang="en-US" dirty="0">
                <a:latin typeface="Times New Roman" pitchFamily="18" charset="0"/>
                <a:cs typeface="Times New Roman" pitchFamily="18" charset="0"/>
              </a:rPr>
              <a:t>Protocol: EUSAAR2</a:t>
            </a:r>
            <a:endParaRPr lang="en-US" baseline="-25000" dirty="0">
              <a:latin typeface="Times New Roman" pitchFamily="18" charset="0"/>
              <a:cs typeface="Times New Roman" pitchFamily="18" charset="0"/>
            </a:endParaRPr>
          </a:p>
        </p:txBody>
      </p:sp>
    </p:spTree>
    <p:extLst>
      <p:ext uri="{BB962C8B-B14F-4D97-AF65-F5344CB8AC3E}">
        <p14:creationId xmlns:p14="http://schemas.microsoft.com/office/powerpoint/2010/main" val="3091041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886003" y="378145"/>
            <a:ext cx="10541157" cy="1789770"/>
          </a:xfrm>
          <a:solidFill>
            <a:schemeClr val="accent1">
              <a:lumMod val="60000"/>
              <a:lumOff val="40000"/>
            </a:schemeClr>
          </a:solidFill>
        </p:spPr>
        <p:txBody>
          <a:bodyPr>
            <a:noAutofit/>
          </a:bodyPr>
          <a:lstStyle/>
          <a:p>
            <a:pPr algn="just"/>
            <a:r>
              <a:rPr lang="it-IT" altLang="en-US" sz="2000" dirty="0">
                <a:latin typeface="Georgia" panose="02040502050405020303" pitchFamily="18" charset="0"/>
              </a:rPr>
              <a:t>Ma veniamo alla domanda fondamentale: quali sono le sorgenti del PM e qual è il loro impatto sulla concentrazione dei vari inquinanti?							  	</a:t>
            </a:r>
            <a:br>
              <a:rPr lang="it-IT" altLang="en-US" sz="2000" dirty="0">
                <a:latin typeface="Georgia" panose="02040502050405020303" pitchFamily="18" charset="0"/>
              </a:rPr>
            </a:br>
            <a:r>
              <a:rPr lang="it-IT" altLang="en-US" sz="2000" dirty="0">
                <a:latin typeface="Georgia" panose="02040502050405020303" pitchFamily="18" charset="0"/>
              </a:rPr>
              <a:t>Il problema del riconoscimento è complesso e si può tentare con:</a:t>
            </a:r>
          </a:p>
        </p:txBody>
      </p:sp>
      <p:sp>
        <p:nvSpPr>
          <p:cNvPr id="180227" name="Rectangle 3"/>
          <p:cNvSpPr>
            <a:spLocks noGrp="1" noChangeArrowheads="1"/>
          </p:cNvSpPr>
          <p:nvPr>
            <p:ph type="body" idx="1"/>
          </p:nvPr>
        </p:nvSpPr>
        <p:spPr>
          <a:xfrm>
            <a:off x="2135188" y="2493372"/>
            <a:ext cx="7772400" cy="2444230"/>
          </a:xfrm>
        </p:spPr>
        <p:txBody>
          <a:bodyPr>
            <a:normAutofit/>
          </a:bodyPr>
          <a:lstStyle/>
          <a:p>
            <a:pPr marL="609600" indent="-609600">
              <a:buFontTx/>
              <a:buAutoNum type="arabicParenR"/>
            </a:pPr>
            <a:r>
              <a:rPr lang="it-IT" altLang="en-US" sz="2000" b="1" dirty="0">
                <a:latin typeface="Georgia" panose="02040502050405020303" pitchFamily="18" charset="0"/>
              </a:rPr>
              <a:t>Composizione</a:t>
            </a:r>
            <a:r>
              <a:rPr lang="it-IT" altLang="en-US" sz="2000" dirty="0">
                <a:latin typeface="Georgia" panose="02040502050405020303" pitchFamily="18" charset="0"/>
              </a:rPr>
              <a:t> </a:t>
            </a:r>
            <a:r>
              <a:rPr lang="it-IT" altLang="en-US" sz="2000" dirty="0">
                <a:latin typeface="Georgia" panose="02040502050405020303" pitchFamily="18" charset="0"/>
                <a:sym typeface="Wingdings" panose="05000000000000000000" pitchFamily="2" charset="2"/>
              </a:rPr>
              <a:t> ma sorgenti diverse possono emettere le stesse sostanze</a:t>
            </a:r>
          </a:p>
          <a:p>
            <a:pPr marL="609600" indent="-609600">
              <a:buFontTx/>
              <a:buAutoNum type="arabicParenR"/>
            </a:pPr>
            <a:r>
              <a:rPr lang="it-IT" altLang="en-US" sz="2000" b="1" dirty="0">
                <a:latin typeface="Georgia" panose="02040502050405020303" pitchFamily="18" charset="0"/>
              </a:rPr>
              <a:t>Andamento temporale </a:t>
            </a:r>
            <a:r>
              <a:rPr lang="it-IT" altLang="en-US" sz="2000" dirty="0">
                <a:latin typeface="Georgia" panose="02040502050405020303" pitchFamily="18" charset="0"/>
                <a:sym typeface="Wingdings" panose="05000000000000000000" pitchFamily="2" charset="2"/>
              </a:rPr>
              <a:t> ma la meteorologia    (i venti ad esempio) può confondere </a:t>
            </a:r>
          </a:p>
          <a:p>
            <a:pPr marL="609600" indent="-609600">
              <a:buFontTx/>
              <a:buAutoNum type="arabicParenR"/>
            </a:pPr>
            <a:r>
              <a:rPr lang="it-IT" altLang="en-US" sz="2000" b="1" dirty="0">
                <a:latin typeface="Georgia" panose="02040502050405020303" pitchFamily="18" charset="0"/>
                <a:sym typeface="Wingdings" panose="05000000000000000000" pitchFamily="2" charset="2"/>
              </a:rPr>
              <a:t>Dimensione</a:t>
            </a:r>
            <a:r>
              <a:rPr lang="it-IT" altLang="en-US" sz="2000" dirty="0">
                <a:latin typeface="Georgia" panose="02040502050405020303" pitchFamily="18" charset="0"/>
                <a:sym typeface="Wingdings" panose="05000000000000000000" pitchFamily="2" charset="2"/>
              </a:rPr>
              <a:t>  ma sorgenti diverse possono emettere polveri di dimensione simile</a:t>
            </a:r>
            <a:endParaRPr lang="it-IT" altLang="en-US" sz="2000" dirty="0">
              <a:latin typeface="Georgia" panose="02040502050405020303" pitchFamily="18" charset="0"/>
            </a:endParaRPr>
          </a:p>
        </p:txBody>
      </p:sp>
      <p:sp>
        <p:nvSpPr>
          <p:cNvPr id="180228" name="AutoShape 4"/>
          <p:cNvSpPr>
            <a:spLocks noChangeArrowheads="1"/>
          </p:cNvSpPr>
          <p:nvPr/>
        </p:nvSpPr>
        <p:spPr bwMode="auto">
          <a:xfrm>
            <a:off x="2208214" y="5263059"/>
            <a:ext cx="2232025" cy="1008062"/>
          </a:xfrm>
          <a:prstGeom prst="rightArrow">
            <a:avLst>
              <a:gd name="adj1" fmla="val 50000"/>
              <a:gd name="adj2" fmla="val 55354"/>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sp>
        <p:nvSpPr>
          <p:cNvPr id="180229" name="Text Box 5"/>
          <p:cNvSpPr txBox="1">
            <a:spLocks noChangeArrowheads="1"/>
          </p:cNvSpPr>
          <p:nvPr/>
        </p:nvSpPr>
        <p:spPr bwMode="auto">
          <a:xfrm>
            <a:off x="4872039" y="5305425"/>
            <a:ext cx="5183187" cy="92333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dirty="0">
                <a:latin typeface="Georgia" panose="02040502050405020303" pitchFamily="18" charset="0"/>
              </a:rPr>
              <a:t>Solo l’acquisizione di </a:t>
            </a:r>
            <a:r>
              <a:rPr lang="it-IT" altLang="en-US" u="sng" dirty="0">
                <a:latin typeface="Georgia" panose="02040502050405020303" pitchFamily="18" charset="0"/>
              </a:rPr>
              <a:t>tutte</a:t>
            </a:r>
            <a:r>
              <a:rPr lang="it-IT" altLang="en-US" dirty="0">
                <a:latin typeface="Georgia" panose="02040502050405020303" pitchFamily="18" charset="0"/>
              </a:rPr>
              <a:t> queste informazioni può consentire di risolvere il problema, qualitativamente e quantitativamente</a:t>
            </a:r>
          </a:p>
        </p:txBody>
      </p:sp>
    </p:spTree>
    <p:extLst>
      <p:ext uri="{BB962C8B-B14F-4D97-AF65-F5344CB8AC3E}">
        <p14:creationId xmlns:p14="http://schemas.microsoft.com/office/powerpoint/2010/main" val="2253399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1B7FD8B-C3AF-4A82-A7E8-DEFF9C0800B7}"/>
              </a:ext>
            </a:extLst>
          </p:cNvPr>
          <p:cNvPicPr>
            <a:picLocks noChangeAspect="1"/>
          </p:cNvPicPr>
          <p:nvPr/>
        </p:nvPicPr>
        <p:blipFill>
          <a:blip r:embed="rId2"/>
          <a:stretch>
            <a:fillRect/>
          </a:stretch>
        </p:blipFill>
        <p:spPr>
          <a:xfrm>
            <a:off x="6939789" y="1299830"/>
            <a:ext cx="3672795" cy="3107880"/>
          </a:xfrm>
          <a:prstGeom prst="rect">
            <a:avLst/>
          </a:prstGeom>
        </p:spPr>
      </p:pic>
      <p:sp>
        <p:nvSpPr>
          <p:cNvPr id="18" name="Rettangolo 3"/>
          <p:cNvSpPr>
            <a:spLocks noChangeArrowheads="1"/>
          </p:cNvSpPr>
          <p:nvPr/>
        </p:nvSpPr>
        <p:spPr bwMode="auto">
          <a:xfrm>
            <a:off x="1579416" y="2107565"/>
            <a:ext cx="2997431" cy="369332"/>
          </a:xfrm>
          <a:prstGeom prst="rect">
            <a:avLst/>
          </a:prstGeom>
          <a:noFill/>
          <a:ln w="9525">
            <a:noFill/>
            <a:miter lim="800000"/>
            <a:headEnd/>
            <a:tailEnd/>
          </a:ln>
        </p:spPr>
        <p:txBody>
          <a:bodyPr wrap="square">
            <a:spAutoFit/>
          </a:bodyPr>
          <a:lstStyle/>
          <a:p>
            <a:pPr algn="ctr"/>
            <a:r>
              <a:rPr lang="it-IT" b="1" dirty="0">
                <a:solidFill>
                  <a:srgbClr val="FF3300"/>
                </a:solidFill>
                <a:latin typeface="Times New Roman" pitchFamily="18" charset="0"/>
                <a:cs typeface="Times New Roman" pitchFamily="18" charset="0"/>
              </a:rPr>
              <a:t>Da qui</a:t>
            </a:r>
            <a:endParaRPr lang="it-IT" sz="700" dirty="0">
              <a:solidFill>
                <a:srgbClr val="FF3300"/>
              </a:solidFill>
              <a:latin typeface="Times New Roman" pitchFamily="18" charset="0"/>
              <a:cs typeface="Times New Roman" pitchFamily="18" charset="0"/>
            </a:endParaRPr>
          </a:p>
        </p:txBody>
      </p:sp>
      <p:sp>
        <p:nvSpPr>
          <p:cNvPr id="45" name="Rectangle 2"/>
          <p:cNvSpPr>
            <a:spLocks noGrp="1" noChangeArrowheads="1"/>
          </p:cNvSpPr>
          <p:nvPr>
            <p:ph type="title"/>
          </p:nvPr>
        </p:nvSpPr>
        <p:spPr>
          <a:xfrm>
            <a:off x="687220" y="188913"/>
            <a:ext cx="10365093" cy="1143000"/>
          </a:xfrm>
        </p:spPr>
        <p:txBody>
          <a:bodyPr>
            <a:noAutofit/>
          </a:bodyPr>
          <a:lstStyle/>
          <a:p>
            <a:pPr algn="just"/>
            <a:r>
              <a:rPr lang="it-IT" altLang="it-IT" sz="2000" dirty="0">
                <a:latin typeface="Times New Roman" panose="02020603050405020304" pitchFamily="18" charset="0"/>
                <a:cs typeface="Times New Roman" panose="02020603050405020304" pitchFamily="18" charset="0"/>
              </a:rPr>
              <a:t>Esistono tecniche matematiche, basate sulla statistica multivariata, in grado di individuare le sorgenti e quantificare il loro contributo rispetto alla concentrazione totale del PM</a:t>
            </a:r>
            <a:endParaRPr lang="en-US" altLang="it-IT" sz="2000" dirty="0">
              <a:latin typeface="Times New Roman" panose="02020603050405020304" pitchFamily="18" charset="0"/>
              <a:cs typeface="Times New Roman" panose="02020603050405020304" pitchFamily="18" charset="0"/>
            </a:endParaRPr>
          </a:p>
        </p:txBody>
      </p:sp>
      <p:sp>
        <p:nvSpPr>
          <p:cNvPr id="54" name="Rectangle 12"/>
          <p:cNvSpPr>
            <a:spLocks noChangeAspect="1" noChangeArrowheads="1"/>
          </p:cNvSpPr>
          <p:nvPr/>
        </p:nvSpPr>
        <p:spPr bwMode="auto">
          <a:xfrm>
            <a:off x="7853404" y="5390648"/>
            <a:ext cx="179387" cy="179388"/>
          </a:xfrm>
          <a:prstGeom prst="rect">
            <a:avLst/>
          </a:prstGeom>
          <a:solidFill>
            <a:srgbClr val="0070C0"/>
          </a:solidFill>
          <a:ln w="9525">
            <a:solidFill>
              <a:srgbClr val="00206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it-IT" sz="1100"/>
          </a:p>
        </p:txBody>
      </p:sp>
      <p:sp>
        <p:nvSpPr>
          <p:cNvPr id="55" name="Rectangle 13"/>
          <p:cNvSpPr>
            <a:spLocks noChangeAspect="1" noChangeArrowheads="1"/>
          </p:cNvSpPr>
          <p:nvPr/>
        </p:nvSpPr>
        <p:spPr bwMode="auto">
          <a:xfrm>
            <a:off x="7856569" y="4634620"/>
            <a:ext cx="179387" cy="179387"/>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en-US" sz="1100">
              <a:latin typeface="Arial" charset="0"/>
            </a:endParaRPr>
          </a:p>
        </p:txBody>
      </p:sp>
      <p:sp>
        <p:nvSpPr>
          <p:cNvPr id="56" name="Rectangle 14"/>
          <p:cNvSpPr>
            <a:spLocks noChangeAspect="1" noChangeArrowheads="1"/>
          </p:cNvSpPr>
          <p:nvPr/>
        </p:nvSpPr>
        <p:spPr bwMode="auto">
          <a:xfrm>
            <a:off x="7853403" y="6084546"/>
            <a:ext cx="179388" cy="179387"/>
          </a:xfrm>
          <a:prstGeom prst="rect">
            <a:avLst/>
          </a:prstGeom>
          <a:solidFill>
            <a:srgbClr val="FFC000"/>
          </a:solidFill>
          <a:ln w="9525">
            <a:solidFill>
              <a:srgbClr val="FFC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it-IT" sz="1100"/>
          </a:p>
        </p:txBody>
      </p:sp>
      <p:sp>
        <p:nvSpPr>
          <p:cNvPr id="57" name="Rectangle 15"/>
          <p:cNvSpPr>
            <a:spLocks noChangeAspect="1" noChangeArrowheads="1"/>
          </p:cNvSpPr>
          <p:nvPr/>
        </p:nvSpPr>
        <p:spPr bwMode="auto">
          <a:xfrm>
            <a:off x="7853404" y="5731337"/>
            <a:ext cx="179387" cy="179388"/>
          </a:xfrm>
          <a:prstGeom prst="rect">
            <a:avLst/>
          </a:prstGeom>
          <a:solidFill>
            <a:srgbClr val="FF0000"/>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it-IT" sz="1100"/>
          </a:p>
        </p:txBody>
      </p:sp>
      <p:sp>
        <p:nvSpPr>
          <p:cNvPr id="58" name="Rectangle 16"/>
          <p:cNvSpPr>
            <a:spLocks noChangeArrowheads="1"/>
          </p:cNvSpPr>
          <p:nvPr/>
        </p:nvSpPr>
        <p:spPr bwMode="auto">
          <a:xfrm>
            <a:off x="7853404" y="5040916"/>
            <a:ext cx="179387" cy="179388"/>
          </a:xfrm>
          <a:prstGeom prst="rect">
            <a:avLst/>
          </a:prstGeom>
          <a:solidFill>
            <a:srgbClr val="00B050"/>
          </a:solidFill>
          <a:ln w="9525">
            <a:solidFill>
              <a:srgbClr val="00B05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it-IT" sz="1100"/>
          </a:p>
        </p:txBody>
      </p:sp>
      <p:sp>
        <p:nvSpPr>
          <p:cNvPr id="59" name="Text Box 17"/>
          <p:cNvSpPr txBox="1">
            <a:spLocks noChangeArrowheads="1"/>
          </p:cNvSpPr>
          <p:nvPr/>
        </p:nvSpPr>
        <p:spPr bwMode="auto">
          <a:xfrm>
            <a:off x="8032791" y="5318623"/>
            <a:ext cx="14867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200" dirty="0">
                <a:latin typeface="Comic Sans MS" panose="030F0702030302020204" pitchFamily="66" charset="0"/>
              </a:rPr>
              <a:t>Aerosol marino</a:t>
            </a:r>
            <a:endParaRPr lang="en-US" altLang="it-IT" sz="1200" dirty="0">
              <a:latin typeface="Comic Sans MS" panose="030F0702030302020204" pitchFamily="66" charset="0"/>
            </a:endParaRPr>
          </a:p>
        </p:txBody>
      </p:sp>
      <p:sp>
        <p:nvSpPr>
          <p:cNvPr id="60" name="Text Box 18"/>
          <p:cNvSpPr txBox="1">
            <a:spLocks noChangeArrowheads="1"/>
          </p:cNvSpPr>
          <p:nvPr/>
        </p:nvSpPr>
        <p:spPr bwMode="auto">
          <a:xfrm>
            <a:off x="8076988" y="4943306"/>
            <a:ext cx="20909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200" dirty="0">
                <a:latin typeface="Comic Sans MS" panose="030F0702030302020204" pitchFamily="66" charset="0"/>
              </a:rPr>
              <a:t>Risollevamento del suolo</a:t>
            </a:r>
            <a:endParaRPr lang="en-US" altLang="it-IT" sz="1200" dirty="0">
              <a:latin typeface="Comic Sans MS" panose="030F0702030302020204" pitchFamily="66" charset="0"/>
            </a:endParaRPr>
          </a:p>
        </p:txBody>
      </p:sp>
      <p:sp>
        <p:nvSpPr>
          <p:cNvPr id="61" name="Text Box 19"/>
          <p:cNvSpPr txBox="1">
            <a:spLocks noChangeArrowheads="1"/>
          </p:cNvSpPr>
          <p:nvPr/>
        </p:nvSpPr>
        <p:spPr bwMode="auto">
          <a:xfrm>
            <a:off x="8076989" y="5682532"/>
            <a:ext cx="13125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200" dirty="0">
                <a:latin typeface="Comic Sans MS" panose="030F0702030302020204" pitchFamily="66" charset="0"/>
              </a:rPr>
              <a:t>Traffico</a:t>
            </a:r>
            <a:endParaRPr lang="en-US" altLang="it-IT" sz="1200" dirty="0">
              <a:latin typeface="Comic Sans MS" panose="030F0702030302020204" pitchFamily="66" charset="0"/>
            </a:endParaRPr>
          </a:p>
        </p:txBody>
      </p:sp>
      <p:sp>
        <p:nvSpPr>
          <p:cNvPr id="62" name="Text Box 20"/>
          <p:cNvSpPr txBox="1">
            <a:spLocks noChangeArrowheads="1"/>
          </p:cNvSpPr>
          <p:nvPr/>
        </p:nvSpPr>
        <p:spPr bwMode="auto">
          <a:xfrm>
            <a:off x="8131003" y="4563936"/>
            <a:ext cx="20909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200" dirty="0">
                <a:latin typeface="Comic Sans MS" panose="030F0702030302020204" pitchFamily="66" charset="0"/>
              </a:rPr>
              <a:t>Combustione di oli pesanti</a:t>
            </a:r>
            <a:endParaRPr lang="en-US" altLang="it-IT" sz="1200" dirty="0">
              <a:latin typeface="Comic Sans MS" panose="030F0702030302020204" pitchFamily="66" charset="0"/>
            </a:endParaRPr>
          </a:p>
        </p:txBody>
      </p:sp>
      <p:sp>
        <p:nvSpPr>
          <p:cNvPr id="63" name="Text Box 21"/>
          <p:cNvSpPr txBox="1">
            <a:spLocks noChangeArrowheads="1"/>
          </p:cNvSpPr>
          <p:nvPr/>
        </p:nvSpPr>
        <p:spPr bwMode="auto">
          <a:xfrm>
            <a:off x="8018241" y="6049441"/>
            <a:ext cx="15795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200" dirty="0">
                <a:latin typeface="Comic Sans MS" panose="030F0702030302020204" pitchFamily="66" charset="0"/>
              </a:rPr>
              <a:t>Aerosol secondario</a:t>
            </a:r>
            <a:endParaRPr lang="en-US" altLang="it-IT" sz="1200" dirty="0">
              <a:latin typeface="Comic Sans MS" panose="030F0702030302020204" pitchFamily="66" charset="0"/>
            </a:endParaRPr>
          </a:p>
        </p:txBody>
      </p:sp>
      <p:sp>
        <p:nvSpPr>
          <p:cNvPr id="64" name="Rectangle 22"/>
          <p:cNvSpPr>
            <a:spLocks noChangeAspect="1" noChangeArrowheads="1"/>
          </p:cNvSpPr>
          <p:nvPr/>
        </p:nvSpPr>
        <p:spPr bwMode="auto">
          <a:xfrm>
            <a:off x="7853403" y="6437753"/>
            <a:ext cx="179388" cy="179387"/>
          </a:xfrm>
          <a:prstGeom prst="rect">
            <a:avLst/>
          </a:prstGeom>
          <a:solidFill>
            <a:srgbClr val="F192C1"/>
          </a:solidFill>
          <a:ln w="9525">
            <a:no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it-IT" sz="1100" dirty="0">
              <a:highlight>
                <a:srgbClr val="FF00FF"/>
              </a:highlight>
            </a:endParaRPr>
          </a:p>
        </p:txBody>
      </p:sp>
      <p:sp>
        <p:nvSpPr>
          <p:cNvPr id="65" name="Text Box 21"/>
          <p:cNvSpPr txBox="1">
            <a:spLocks noChangeArrowheads="1"/>
          </p:cNvSpPr>
          <p:nvPr/>
        </p:nvSpPr>
        <p:spPr bwMode="auto">
          <a:xfrm>
            <a:off x="8018241" y="6388948"/>
            <a:ext cx="23897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it-IT" altLang="it-IT" sz="1200" dirty="0">
                <a:latin typeface="Comic Sans MS" panose="030F0702030302020204" pitchFamily="66" charset="0"/>
              </a:rPr>
              <a:t>Industria e attività portuale</a:t>
            </a:r>
            <a:endParaRPr lang="en-US" altLang="it-IT" sz="1200" dirty="0">
              <a:latin typeface="Comic Sans MS" panose="030F0702030302020204" pitchFamily="66" charset="0"/>
            </a:endParaRPr>
          </a:p>
        </p:txBody>
      </p:sp>
      <p:sp>
        <p:nvSpPr>
          <p:cNvPr id="23" name="Rettangolo 3">
            <a:extLst>
              <a:ext uri="{FF2B5EF4-FFF2-40B4-BE49-F238E27FC236}">
                <a16:creationId xmlns:a16="http://schemas.microsoft.com/office/drawing/2014/main" id="{F51655CC-978A-410C-9B99-0F1492E9969D}"/>
              </a:ext>
            </a:extLst>
          </p:cNvPr>
          <p:cNvSpPr>
            <a:spLocks noChangeArrowheads="1"/>
          </p:cNvSpPr>
          <p:nvPr/>
        </p:nvSpPr>
        <p:spPr bwMode="auto">
          <a:xfrm>
            <a:off x="5606182" y="5235640"/>
            <a:ext cx="2997431" cy="369332"/>
          </a:xfrm>
          <a:prstGeom prst="rect">
            <a:avLst/>
          </a:prstGeom>
          <a:noFill/>
          <a:ln w="9525">
            <a:noFill/>
            <a:miter lim="800000"/>
            <a:headEnd/>
            <a:tailEnd/>
          </a:ln>
        </p:spPr>
        <p:txBody>
          <a:bodyPr wrap="square">
            <a:spAutoFit/>
          </a:bodyPr>
          <a:lstStyle/>
          <a:p>
            <a:pPr algn="ctr"/>
            <a:r>
              <a:rPr lang="it-IT" b="1" dirty="0">
                <a:solidFill>
                  <a:srgbClr val="FF3300"/>
                </a:solidFill>
                <a:latin typeface="Times New Roman" pitchFamily="18" charset="0"/>
                <a:cs typeface="Times New Roman" pitchFamily="18" charset="0"/>
              </a:rPr>
              <a:t>A qui</a:t>
            </a:r>
            <a:endParaRPr lang="it-IT" sz="700" dirty="0">
              <a:solidFill>
                <a:srgbClr val="FF3300"/>
              </a:solidFill>
              <a:latin typeface="Times New Roman" pitchFamily="18" charset="0"/>
              <a:cs typeface="Times New Roman" pitchFamily="18" charset="0"/>
            </a:endParaRPr>
          </a:p>
        </p:txBody>
      </p:sp>
      <p:sp>
        <p:nvSpPr>
          <p:cNvPr id="24" name="AutoShape 4">
            <a:extLst>
              <a:ext uri="{FF2B5EF4-FFF2-40B4-BE49-F238E27FC236}">
                <a16:creationId xmlns:a16="http://schemas.microsoft.com/office/drawing/2014/main" id="{048930B5-891A-4B59-A63C-8F3BCA90E373}"/>
              </a:ext>
            </a:extLst>
          </p:cNvPr>
          <p:cNvSpPr>
            <a:spLocks noChangeArrowheads="1"/>
          </p:cNvSpPr>
          <p:nvPr/>
        </p:nvSpPr>
        <p:spPr bwMode="auto">
          <a:xfrm>
            <a:off x="4872872" y="3621882"/>
            <a:ext cx="2232025" cy="1008062"/>
          </a:xfrm>
          <a:prstGeom prst="rightArrow">
            <a:avLst>
              <a:gd name="adj1" fmla="val 50000"/>
              <a:gd name="adj2" fmla="val 55354"/>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latin typeface="Georgia" panose="02040502050405020303" pitchFamily="18" charset="0"/>
            </a:endParaRPr>
          </a:p>
        </p:txBody>
      </p:sp>
      <p:pic>
        <p:nvPicPr>
          <p:cNvPr id="25" name="Immagine 24">
            <a:extLst>
              <a:ext uri="{FF2B5EF4-FFF2-40B4-BE49-F238E27FC236}">
                <a16:creationId xmlns:a16="http://schemas.microsoft.com/office/drawing/2014/main" id="{1D38A6A9-59FB-4050-BC98-EEAE1FBAF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203" y="2699711"/>
            <a:ext cx="3975009" cy="2259214"/>
          </a:xfrm>
          <a:prstGeom prst="rect">
            <a:avLst/>
          </a:prstGeom>
        </p:spPr>
      </p:pic>
    </p:spTree>
    <p:extLst>
      <p:ext uri="{BB962C8B-B14F-4D97-AF65-F5344CB8AC3E}">
        <p14:creationId xmlns:p14="http://schemas.microsoft.com/office/powerpoint/2010/main" val="1247798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7935" y="923637"/>
            <a:ext cx="3180979" cy="500490"/>
          </a:xfrm>
          <a:prstGeom prst="rect">
            <a:avLst/>
          </a:prstGeom>
        </p:spPr>
        <p:txBody>
          <a:bodyPr wrap="square" lIns="68931" tIns="34465" rIns="68931" bIns="34465">
            <a:spAutoFit/>
          </a:bodyPr>
          <a:lstStyle/>
          <a:p>
            <a:r>
              <a:rPr lang="en-US" sz="2800" b="1" dirty="0" err="1">
                <a:solidFill>
                  <a:srgbClr val="3333FF"/>
                </a:solidFill>
                <a:latin typeface="Georgia" panose="02040502050405020303" pitchFamily="18" charset="0"/>
                <a:cs typeface="Euphemia UCAS"/>
              </a:rPr>
              <a:t>Conclusioni</a:t>
            </a:r>
            <a:endParaRPr lang="en-US" sz="2800" b="1" dirty="0">
              <a:solidFill>
                <a:srgbClr val="3333FF"/>
              </a:solidFill>
              <a:latin typeface="Georgia" panose="02040502050405020303" pitchFamily="18" charset="0"/>
              <a:cs typeface="Euphemia UCAS"/>
            </a:endParaRPr>
          </a:p>
        </p:txBody>
      </p:sp>
      <p:sp>
        <p:nvSpPr>
          <p:cNvPr id="3" name="Rettangolo 2"/>
          <p:cNvSpPr/>
          <p:nvPr/>
        </p:nvSpPr>
        <p:spPr>
          <a:xfrm>
            <a:off x="817808" y="2154724"/>
            <a:ext cx="10361053" cy="3706881"/>
          </a:xfrm>
          <a:prstGeom prst="rect">
            <a:avLst/>
          </a:prstGeom>
        </p:spPr>
        <p:style>
          <a:lnRef idx="2">
            <a:schemeClr val="accent2"/>
          </a:lnRef>
          <a:fillRef idx="1">
            <a:schemeClr val="lt1"/>
          </a:fillRef>
          <a:effectRef idx="0">
            <a:schemeClr val="accent2"/>
          </a:effectRef>
          <a:fontRef idx="minor">
            <a:schemeClr val="dk1"/>
          </a:fontRef>
        </p:style>
        <p:txBody>
          <a:bodyPr wrap="square" lIns="68931" tIns="34465" rIns="68931" bIns="34465">
            <a:spAutoFit/>
          </a:bodyPr>
          <a:lstStyle/>
          <a:p>
            <a:pPr marL="129243" indent="-129243" algn="just">
              <a:lnSpc>
                <a:spcPct val="150000"/>
              </a:lnSpc>
              <a:buFont typeface="Arial" panose="020B0604020202020204" pitchFamily="34" charset="0"/>
              <a:buChar char="•"/>
            </a:pPr>
            <a:r>
              <a:rPr lang="it-IT" sz="2000" dirty="0">
                <a:latin typeface="Georgia" panose="02040502050405020303" pitchFamily="18" charset="0"/>
                <a:cs typeface="Euphemia UCAS"/>
              </a:rPr>
              <a:t>Le sfide che ci attendono riguardano la </a:t>
            </a:r>
            <a:r>
              <a:rPr lang="it-IT" sz="2000" b="1" dirty="0">
                <a:solidFill>
                  <a:srgbClr val="FF0000"/>
                </a:solidFill>
                <a:latin typeface="Georgia" panose="02040502050405020303" pitchFamily="18" charset="0"/>
                <a:cs typeface="Euphemia UCAS"/>
              </a:rPr>
              <a:t>comprensione dei processi</a:t>
            </a:r>
            <a:r>
              <a:rPr lang="it-IT" sz="2000" dirty="0">
                <a:latin typeface="Georgia" panose="02040502050405020303" pitchFamily="18" charset="0"/>
                <a:cs typeface="Euphemia UCAS"/>
              </a:rPr>
              <a:t> che causano il </a:t>
            </a:r>
            <a:r>
              <a:rPr lang="it-IT" sz="2000" b="1" dirty="0">
                <a:latin typeface="Georgia" panose="02040502050405020303" pitchFamily="18" charset="0"/>
                <a:cs typeface="Euphemia UCAS"/>
              </a:rPr>
              <a:t>cambiamento climatico</a:t>
            </a:r>
            <a:r>
              <a:rPr lang="it-IT" sz="2000" dirty="0">
                <a:latin typeface="Georgia" panose="02040502050405020303" pitchFamily="18" charset="0"/>
                <a:cs typeface="Euphemia UCAS"/>
              </a:rPr>
              <a:t>, i </a:t>
            </a:r>
            <a:r>
              <a:rPr lang="it-IT" sz="2000" b="1" dirty="0">
                <a:latin typeface="Georgia" panose="02040502050405020303" pitchFamily="18" charset="0"/>
                <a:cs typeface="Euphemia UCAS"/>
              </a:rPr>
              <a:t>danni alla nostra salute</a:t>
            </a:r>
            <a:r>
              <a:rPr lang="it-IT" sz="2000" dirty="0">
                <a:latin typeface="Georgia" panose="02040502050405020303" pitchFamily="18" charset="0"/>
                <a:cs typeface="Euphemia UCAS"/>
              </a:rPr>
              <a:t> e </a:t>
            </a:r>
            <a:r>
              <a:rPr lang="it-IT" sz="2000" b="1" dirty="0">
                <a:latin typeface="Georgia" panose="02040502050405020303" pitchFamily="18" charset="0"/>
                <a:cs typeface="Euphemia UCAS"/>
              </a:rPr>
              <a:t>all’ambiente</a:t>
            </a:r>
            <a:r>
              <a:rPr lang="it-IT" sz="2000" dirty="0">
                <a:latin typeface="Georgia" panose="02040502050405020303" pitchFamily="18" charset="0"/>
                <a:cs typeface="Euphemia UCAS"/>
              </a:rPr>
              <a:t> che ci circonda.</a:t>
            </a:r>
          </a:p>
          <a:p>
            <a:pPr marL="129243" indent="-129243" algn="just">
              <a:lnSpc>
                <a:spcPct val="150000"/>
              </a:lnSpc>
              <a:buFont typeface="Arial" panose="020B0604020202020204" pitchFamily="34" charset="0"/>
              <a:buChar char="•"/>
            </a:pPr>
            <a:endParaRPr lang="it-IT" sz="2000" dirty="0">
              <a:latin typeface="Georgia" panose="02040502050405020303" pitchFamily="18" charset="0"/>
              <a:cs typeface="Euphemia UCAS"/>
            </a:endParaRPr>
          </a:p>
          <a:p>
            <a:pPr marL="129243" indent="-129243" algn="just">
              <a:lnSpc>
                <a:spcPct val="150000"/>
              </a:lnSpc>
              <a:buFont typeface="Arial" panose="020B0604020202020204" pitchFamily="34" charset="0"/>
              <a:buChar char="•"/>
            </a:pPr>
            <a:r>
              <a:rPr lang="it-IT" sz="2000" dirty="0">
                <a:latin typeface="Georgia" panose="02040502050405020303" pitchFamily="18" charset="0"/>
                <a:cs typeface="Euphemia UCAS"/>
              </a:rPr>
              <a:t>La loro comprensione è alla base della progettazione delle strategie che possono contribuire ad attenuarne gli effetti, a tutti i livelli.</a:t>
            </a:r>
          </a:p>
          <a:p>
            <a:pPr marL="129243" indent="-129243" algn="just">
              <a:lnSpc>
                <a:spcPct val="150000"/>
              </a:lnSpc>
              <a:buFont typeface="Arial" panose="020B0604020202020204" pitchFamily="34" charset="0"/>
              <a:buChar char="•"/>
            </a:pPr>
            <a:endParaRPr lang="en-US" sz="2000" dirty="0">
              <a:latin typeface="Georgia" panose="02040502050405020303" pitchFamily="18" charset="0"/>
              <a:cs typeface="Euphemia UCAS"/>
            </a:endParaRPr>
          </a:p>
          <a:p>
            <a:pPr marL="129243" indent="-129243" algn="just">
              <a:lnSpc>
                <a:spcPct val="150000"/>
              </a:lnSpc>
              <a:buFont typeface="Arial" panose="020B0604020202020204" pitchFamily="34" charset="0"/>
              <a:buChar char="•"/>
            </a:pPr>
            <a:r>
              <a:rPr lang="en-US" sz="2000" dirty="0">
                <a:latin typeface="Georgia" panose="02040502050405020303" pitchFamily="18" charset="0"/>
                <a:cs typeface="Euphemia UCAS"/>
              </a:rPr>
              <a:t>Questa </a:t>
            </a:r>
            <a:r>
              <a:rPr lang="en-US" sz="2000" dirty="0" err="1">
                <a:latin typeface="Georgia" panose="02040502050405020303" pitchFamily="18" charset="0"/>
                <a:cs typeface="Euphemia UCAS"/>
              </a:rPr>
              <a:t>comprensione</a:t>
            </a:r>
            <a:r>
              <a:rPr lang="en-US" sz="2000" dirty="0">
                <a:latin typeface="Georgia" panose="02040502050405020303" pitchFamily="18" charset="0"/>
                <a:cs typeface="Euphemia UCAS"/>
              </a:rPr>
              <a:t> </a:t>
            </a:r>
            <a:r>
              <a:rPr lang="en-US" sz="2000" dirty="0" err="1">
                <a:latin typeface="Georgia" panose="02040502050405020303" pitchFamily="18" charset="0"/>
                <a:cs typeface="Euphemia UCAS"/>
              </a:rPr>
              <a:t>è</a:t>
            </a:r>
            <a:r>
              <a:rPr lang="en-US" sz="2000" dirty="0">
                <a:latin typeface="Georgia" panose="02040502050405020303" pitchFamily="18" charset="0"/>
                <a:cs typeface="Euphemia UCAS"/>
              </a:rPr>
              <a:t> </a:t>
            </a:r>
            <a:r>
              <a:rPr lang="en-US" sz="2000" dirty="0" err="1">
                <a:latin typeface="Georgia" panose="02040502050405020303" pitchFamily="18" charset="0"/>
                <a:cs typeface="Euphemia UCAS"/>
              </a:rPr>
              <a:t>possibile</a:t>
            </a:r>
            <a:r>
              <a:rPr lang="en-US" sz="2000" dirty="0">
                <a:latin typeface="Georgia" panose="02040502050405020303" pitchFamily="18" charset="0"/>
                <a:cs typeface="Euphemia UCAS"/>
              </a:rPr>
              <a:t> </a:t>
            </a:r>
            <a:r>
              <a:rPr lang="en-US" sz="2000" dirty="0" err="1">
                <a:latin typeface="Georgia" panose="02040502050405020303" pitchFamily="18" charset="0"/>
                <a:cs typeface="Euphemia UCAS"/>
              </a:rPr>
              <a:t>attraverso</a:t>
            </a:r>
            <a:r>
              <a:rPr lang="en-US" sz="2000" dirty="0">
                <a:latin typeface="Georgia" panose="02040502050405020303" pitchFamily="18" charset="0"/>
                <a:cs typeface="Euphemia UCAS"/>
              </a:rPr>
              <a:t> </a:t>
            </a:r>
            <a:r>
              <a:rPr lang="en-US" sz="2000" dirty="0" err="1">
                <a:latin typeface="Georgia" panose="02040502050405020303" pitchFamily="18" charset="0"/>
                <a:cs typeface="Euphemia UCAS"/>
              </a:rPr>
              <a:t>varie</a:t>
            </a:r>
            <a:r>
              <a:rPr lang="en-US" sz="2000" dirty="0">
                <a:latin typeface="Georgia" panose="02040502050405020303" pitchFamily="18" charset="0"/>
                <a:cs typeface="Euphemia UCAS"/>
              </a:rPr>
              <a:t> discipline, </a:t>
            </a:r>
            <a:r>
              <a:rPr lang="en-US" sz="2000" dirty="0" err="1">
                <a:latin typeface="Georgia" panose="02040502050405020303" pitchFamily="18" charset="0"/>
                <a:cs typeface="Euphemia UCAS"/>
              </a:rPr>
              <a:t>tra</a:t>
            </a:r>
            <a:r>
              <a:rPr lang="en-US" sz="2000" dirty="0">
                <a:latin typeface="Georgia" panose="02040502050405020303" pitchFamily="18" charset="0"/>
                <a:cs typeface="Euphemia UCAS"/>
              </a:rPr>
              <a:t> </a:t>
            </a:r>
            <a:r>
              <a:rPr lang="en-US" sz="2000" dirty="0" err="1">
                <a:latin typeface="Georgia" panose="02040502050405020303" pitchFamily="18" charset="0"/>
                <a:cs typeface="Euphemia UCAS"/>
              </a:rPr>
              <a:t>loro</a:t>
            </a:r>
            <a:r>
              <a:rPr lang="en-US" sz="2000" dirty="0">
                <a:latin typeface="Georgia" panose="02040502050405020303" pitchFamily="18" charset="0"/>
                <a:cs typeface="Euphemia UCAS"/>
              </a:rPr>
              <a:t> </a:t>
            </a:r>
            <a:r>
              <a:rPr lang="en-US" sz="2000" dirty="0" err="1">
                <a:latin typeface="Georgia" panose="02040502050405020303" pitchFamily="18" charset="0"/>
                <a:cs typeface="Euphemia UCAS"/>
              </a:rPr>
              <a:t>interconnesse</a:t>
            </a:r>
            <a:r>
              <a:rPr lang="en-US" sz="2000" dirty="0">
                <a:latin typeface="Georgia" panose="02040502050405020303" pitchFamily="18" charset="0"/>
                <a:cs typeface="Euphemia UCAS"/>
              </a:rPr>
              <a:t>, </a:t>
            </a:r>
            <a:r>
              <a:rPr lang="en-US" sz="2000" dirty="0" err="1">
                <a:latin typeface="Georgia" panose="02040502050405020303" pitchFamily="18" charset="0"/>
                <a:cs typeface="Euphemia UCAS"/>
              </a:rPr>
              <a:t>tra</a:t>
            </a:r>
            <a:r>
              <a:rPr lang="en-US" sz="2000" dirty="0">
                <a:latin typeface="Georgia" panose="02040502050405020303" pitchFamily="18" charset="0"/>
                <a:cs typeface="Euphemia UCAS"/>
              </a:rPr>
              <a:t> cui la </a:t>
            </a:r>
            <a:r>
              <a:rPr lang="en-US" sz="2000" dirty="0" err="1">
                <a:latin typeface="Georgia" panose="02040502050405020303" pitchFamily="18" charset="0"/>
                <a:cs typeface="Euphemia UCAS"/>
              </a:rPr>
              <a:t>Fisica</a:t>
            </a:r>
            <a:r>
              <a:rPr lang="en-US" sz="2000" dirty="0">
                <a:latin typeface="Georgia" panose="02040502050405020303" pitchFamily="18" charset="0"/>
                <a:cs typeface="Euphemia UCAS"/>
              </a:rPr>
              <a:t> </a:t>
            </a:r>
            <a:r>
              <a:rPr lang="en-US" sz="2000" dirty="0" err="1">
                <a:latin typeface="Georgia" panose="02040502050405020303" pitchFamily="18" charset="0"/>
                <a:cs typeface="Euphemia UCAS"/>
              </a:rPr>
              <a:t>gioca</a:t>
            </a:r>
            <a:r>
              <a:rPr lang="en-US" sz="2000" dirty="0">
                <a:latin typeface="Georgia" panose="02040502050405020303" pitchFamily="18" charset="0"/>
                <a:cs typeface="Euphemia UCAS"/>
              </a:rPr>
              <a:t> un </a:t>
            </a:r>
            <a:r>
              <a:rPr lang="en-US" sz="2000" dirty="0" err="1">
                <a:latin typeface="Georgia" panose="02040502050405020303" pitchFamily="18" charset="0"/>
                <a:cs typeface="Euphemia UCAS"/>
              </a:rPr>
              <a:t>ruolo</a:t>
            </a:r>
            <a:r>
              <a:rPr lang="en-US" sz="2000" dirty="0">
                <a:latin typeface="Georgia" panose="02040502050405020303" pitchFamily="18" charset="0"/>
                <a:cs typeface="Euphemia UCAS"/>
              </a:rPr>
              <a:t> </a:t>
            </a:r>
            <a:r>
              <a:rPr lang="en-US" sz="2000" dirty="0" err="1">
                <a:latin typeface="Georgia" panose="02040502050405020303" pitchFamily="18" charset="0"/>
                <a:cs typeface="Euphemia UCAS"/>
              </a:rPr>
              <a:t>fondamentale</a:t>
            </a:r>
            <a:r>
              <a:rPr lang="en-US" sz="2000" dirty="0">
                <a:latin typeface="Georgia" panose="02040502050405020303" pitchFamily="18" charset="0"/>
                <a:cs typeface="Euphemia UCAS"/>
              </a:rPr>
              <a:t>.</a:t>
            </a:r>
            <a:endParaRPr lang="it-IT" sz="2000" dirty="0">
              <a:latin typeface="Georgia" panose="02040502050405020303" pitchFamily="18" charset="0"/>
              <a:cs typeface="Euphemia UCAS"/>
            </a:endParaRPr>
          </a:p>
        </p:txBody>
      </p:sp>
    </p:spTree>
    <p:extLst>
      <p:ext uri="{BB962C8B-B14F-4D97-AF65-F5344CB8AC3E}">
        <p14:creationId xmlns:p14="http://schemas.microsoft.com/office/powerpoint/2010/main" val="3521005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t="4645"/>
          <a:stretch/>
        </p:blipFill>
        <p:spPr>
          <a:xfrm>
            <a:off x="1722494" y="1124744"/>
            <a:ext cx="3725435" cy="5328592"/>
          </a:xfrm>
          <a:prstGeom prst="rect">
            <a:avLst/>
          </a:prstGeom>
        </p:spPr>
      </p:pic>
      <p:sp>
        <p:nvSpPr>
          <p:cNvPr id="2" name="Rettangolo 1"/>
          <p:cNvSpPr/>
          <p:nvPr/>
        </p:nvSpPr>
        <p:spPr>
          <a:xfrm>
            <a:off x="2567608" y="40640"/>
            <a:ext cx="7056784" cy="1177599"/>
          </a:xfrm>
          <a:prstGeom prst="rect">
            <a:avLst/>
          </a:prstGeom>
        </p:spPr>
        <p:txBody>
          <a:bodyPr wrap="square" lIns="68931" tIns="34465" rIns="68931" bIns="34465">
            <a:spAutoFit/>
          </a:bodyPr>
          <a:lstStyle/>
          <a:p>
            <a:pPr algn="ctr"/>
            <a:r>
              <a:rPr lang="en-US" sz="2400" dirty="0">
                <a:solidFill>
                  <a:srgbClr val="3333FF"/>
                </a:solidFill>
                <a:latin typeface="Cambria" panose="02040503050406030204" pitchFamily="18" charset="0"/>
                <a:cs typeface="Euphemia UCAS"/>
              </a:rPr>
              <a:t>La camera di </a:t>
            </a:r>
            <a:r>
              <a:rPr lang="en-US" sz="2400" dirty="0" err="1">
                <a:solidFill>
                  <a:srgbClr val="3333FF"/>
                </a:solidFill>
                <a:latin typeface="Cambria" panose="02040503050406030204" pitchFamily="18" charset="0"/>
                <a:cs typeface="Euphemia UCAS"/>
              </a:rPr>
              <a:t>simulazione</a:t>
            </a:r>
            <a:r>
              <a:rPr lang="en-US" sz="2400" dirty="0">
                <a:solidFill>
                  <a:srgbClr val="3333FF"/>
                </a:solidFill>
                <a:latin typeface="Cambria" panose="02040503050406030204" pitchFamily="18" charset="0"/>
                <a:cs typeface="Euphemia UCAS"/>
              </a:rPr>
              <a:t> </a:t>
            </a:r>
            <a:r>
              <a:rPr lang="en-US" sz="2400" dirty="0" err="1">
                <a:solidFill>
                  <a:srgbClr val="3333FF"/>
                </a:solidFill>
                <a:latin typeface="Cambria" panose="02040503050406030204" pitchFamily="18" charset="0"/>
                <a:cs typeface="Euphemia UCAS"/>
              </a:rPr>
              <a:t>atmosferica</a:t>
            </a:r>
            <a:r>
              <a:rPr lang="en-US" sz="2400" dirty="0">
                <a:solidFill>
                  <a:srgbClr val="3333FF"/>
                </a:solidFill>
                <a:latin typeface="Cambria" panose="02040503050406030204" pitchFamily="18" charset="0"/>
                <a:cs typeface="Euphemia UCAS"/>
              </a:rPr>
              <a:t> </a:t>
            </a:r>
            <a:r>
              <a:rPr lang="en-US" sz="2400" dirty="0" err="1">
                <a:solidFill>
                  <a:srgbClr val="3333FF"/>
                </a:solidFill>
                <a:latin typeface="Cambria" panose="02040503050406030204" pitchFamily="18" charset="0"/>
                <a:cs typeface="Euphemia UCAS"/>
              </a:rPr>
              <a:t>ChAMBRE</a:t>
            </a:r>
            <a:r>
              <a:rPr lang="en-US" sz="2400" dirty="0">
                <a:solidFill>
                  <a:srgbClr val="3333FF"/>
                </a:solidFill>
                <a:latin typeface="Cambria" panose="02040503050406030204" pitchFamily="18" charset="0"/>
                <a:cs typeface="Euphemia UCAS"/>
              </a:rPr>
              <a:t> (Chamber for Aerosol Modelling and Bio-aerosol Research)</a:t>
            </a:r>
            <a:endParaRPr lang="en-US" sz="2400" b="1" dirty="0">
              <a:solidFill>
                <a:srgbClr val="3333FF"/>
              </a:solidFill>
              <a:latin typeface="Cambria" panose="02040503050406030204" pitchFamily="18" charset="0"/>
              <a:cs typeface="Euphemia UCAS"/>
            </a:endParaRPr>
          </a:p>
        </p:txBody>
      </p:sp>
      <p:sp>
        <p:nvSpPr>
          <p:cNvPr id="6" name="Rettangolo 5"/>
          <p:cNvSpPr/>
          <p:nvPr/>
        </p:nvSpPr>
        <p:spPr>
          <a:xfrm>
            <a:off x="5528442" y="2852937"/>
            <a:ext cx="4960047" cy="830997"/>
          </a:xfrm>
          <a:prstGeom prst="rect">
            <a:avLst/>
          </a:prstGeom>
        </p:spPr>
        <p:txBody>
          <a:bodyPr wrap="square">
            <a:spAutoFit/>
          </a:bodyPr>
          <a:lstStyle/>
          <a:p>
            <a:pPr algn="just"/>
            <a:r>
              <a:rPr lang="it-IT" sz="1600" dirty="0" err="1">
                <a:latin typeface="Cambria" panose="02040503050406030204" pitchFamily="18" charset="0"/>
              </a:rPr>
              <a:t>ChAMBRe</a:t>
            </a:r>
            <a:r>
              <a:rPr lang="it-IT" sz="1600" dirty="0">
                <a:latin typeface="Cambria" panose="02040503050406030204" pitchFamily="18" charset="0"/>
              </a:rPr>
              <a:t> è operativa dal 2017, come nodo di </a:t>
            </a:r>
            <a:r>
              <a:rPr lang="it-IT" sz="1600" b="1" dirty="0">
                <a:latin typeface="Cambria" panose="02040503050406030204" pitchFamily="18" charset="0"/>
              </a:rPr>
              <a:t>EUROCHAMP-2020</a:t>
            </a:r>
            <a:r>
              <a:rPr lang="it-IT" sz="1600" dirty="0">
                <a:latin typeface="Cambria" panose="02040503050406030204" pitchFamily="18" charset="0"/>
              </a:rPr>
              <a:t>, una rete europea di 18 camere di simulazione atmosferica.</a:t>
            </a:r>
            <a:endParaRPr lang="it-IT" sz="1600" dirty="0"/>
          </a:p>
        </p:txBody>
      </p:sp>
      <p:sp>
        <p:nvSpPr>
          <p:cNvPr id="3" name="Rettangolo 2"/>
          <p:cNvSpPr/>
          <p:nvPr/>
        </p:nvSpPr>
        <p:spPr>
          <a:xfrm>
            <a:off x="5592160" y="1196753"/>
            <a:ext cx="4824320" cy="1473865"/>
          </a:xfrm>
          <a:prstGeom prst="rect">
            <a:avLst/>
          </a:prstGeom>
        </p:spPr>
        <p:txBody>
          <a:bodyPr wrap="square">
            <a:spAutoFit/>
          </a:bodyPr>
          <a:lstStyle/>
          <a:p>
            <a:pPr algn="just">
              <a:lnSpc>
                <a:spcPct val="114000"/>
              </a:lnSpc>
            </a:pPr>
            <a:r>
              <a:rPr lang="it-IT" sz="1600" dirty="0" err="1">
                <a:latin typeface="Times New Roman" panose="02020603050405020304" pitchFamily="18" charset="0"/>
                <a:cs typeface="Times New Roman" panose="02020603050405020304" pitchFamily="18" charset="0"/>
              </a:rPr>
              <a:t>ChAMBRe</a:t>
            </a:r>
            <a:r>
              <a:rPr lang="it-IT" sz="1600" dirty="0">
                <a:latin typeface="Times New Roman" panose="02020603050405020304" pitchFamily="18" charset="0"/>
                <a:cs typeface="Times New Roman" panose="02020603050405020304" pitchFamily="18" charset="0"/>
              </a:rPr>
              <a:t> è installata presso l'Istituto Nazionale di Fisica Nucleare di Genova, (</a:t>
            </a:r>
            <a:r>
              <a:rPr lang="it-IT" sz="1600" dirty="0">
                <a:latin typeface="Times New Roman" panose="02020603050405020304" pitchFamily="18" charset="0"/>
                <a:cs typeface="Times New Roman" panose="02020603050405020304" pitchFamily="18" charset="0"/>
                <a:hlinkClick r:id="rId4"/>
              </a:rPr>
              <a:t>www.ge.infn.it</a:t>
            </a:r>
            <a:r>
              <a:rPr lang="it-IT" sz="1600" dirty="0">
                <a:latin typeface="Times New Roman" panose="02020603050405020304" pitchFamily="18" charset="0"/>
                <a:cs typeface="Times New Roman" panose="02020603050405020304" pitchFamily="18" charset="0"/>
              </a:rPr>
              <a:t>) in collaborazione con il Laboratorio di Fisica Ambientale del Dipartimento di Fisica dell'Università di Genova (</a:t>
            </a:r>
            <a:r>
              <a:rPr lang="it-IT" sz="1600" dirty="0">
                <a:latin typeface="Times New Roman" panose="02020603050405020304" pitchFamily="18" charset="0"/>
                <a:cs typeface="Times New Roman" panose="02020603050405020304" pitchFamily="18" charset="0"/>
                <a:hlinkClick r:id="rId5"/>
              </a:rPr>
              <a:t>www.labfisa.ge.infn.it</a:t>
            </a:r>
            <a:r>
              <a:rPr lang="it-IT"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11" name="Immagine 20"/>
          <p:cNvPicPr>
            <a:picLocks noChangeAspect="1"/>
          </p:cNvPicPr>
          <p:nvPr/>
        </p:nvPicPr>
        <p:blipFill>
          <a:blip r:embed="rId6" cstate="print"/>
          <a:stretch>
            <a:fillRect/>
          </a:stretch>
        </p:blipFill>
        <p:spPr>
          <a:xfrm>
            <a:off x="5707880" y="3758674"/>
            <a:ext cx="1252216" cy="966470"/>
          </a:xfrm>
          <a:prstGeom prst="rect">
            <a:avLst/>
          </a:prstGeom>
        </p:spPr>
      </p:pic>
      <p:pic>
        <p:nvPicPr>
          <p:cNvPr id="10" name="Immagine 9">
            <a:extLst>
              <a:ext uri="{FF2B5EF4-FFF2-40B4-BE49-F238E27FC236}">
                <a16:creationId xmlns:a16="http://schemas.microsoft.com/office/drawing/2014/main" id="{52555D43-96C2-44F1-902E-7638795E56DC}"/>
              </a:ext>
            </a:extLst>
          </p:cNvPr>
          <p:cNvPicPr>
            <a:picLocks noChangeAspect="1"/>
          </p:cNvPicPr>
          <p:nvPr/>
        </p:nvPicPr>
        <p:blipFill>
          <a:blip r:embed="rId7" cstate="print"/>
          <a:stretch>
            <a:fillRect/>
          </a:stretch>
        </p:blipFill>
        <p:spPr>
          <a:xfrm>
            <a:off x="6960097" y="3683933"/>
            <a:ext cx="3509411" cy="3127662"/>
          </a:xfrm>
          <a:prstGeom prst="rect">
            <a:avLst/>
          </a:prstGeom>
        </p:spPr>
      </p:pic>
    </p:spTree>
    <p:extLst>
      <p:ext uri="{BB962C8B-B14F-4D97-AF65-F5344CB8AC3E}">
        <p14:creationId xmlns:p14="http://schemas.microsoft.com/office/powerpoint/2010/main" val="15580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a:grpSpLocks noChangeAspect="1"/>
          </p:cNvGrpSpPr>
          <p:nvPr/>
        </p:nvGrpSpPr>
        <p:grpSpPr>
          <a:xfrm>
            <a:off x="1572526" y="411540"/>
            <a:ext cx="5987689" cy="6473037"/>
            <a:chOff x="3400411" y="165691"/>
            <a:chExt cx="7428841" cy="7981544"/>
          </a:xfrm>
        </p:grpSpPr>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r="6781" b="8147"/>
            <a:stretch/>
          </p:blipFill>
          <p:spPr>
            <a:xfrm>
              <a:off x="3400411" y="165691"/>
              <a:ext cx="7395688" cy="7981544"/>
            </a:xfrm>
            <a:prstGeom prst="rect">
              <a:avLst/>
            </a:prstGeom>
          </p:spPr>
        </p:pic>
        <p:sp>
          <p:nvSpPr>
            <p:cNvPr id="5" name="Rettangolo 4"/>
            <p:cNvSpPr/>
            <p:nvPr/>
          </p:nvSpPr>
          <p:spPr>
            <a:xfrm>
              <a:off x="10453935" y="2763887"/>
              <a:ext cx="372815" cy="2592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0456437" y="6766536"/>
              <a:ext cx="372815"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Rectangle 7"/>
          <p:cNvSpPr/>
          <p:nvPr/>
        </p:nvSpPr>
        <p:spPr>
          <a:xfrm>
            <a:off x="1562654" y="25930"/>
            <a:ext cx="3180979" cy="377380"/>
          </a:xfrm>
          <a:prstGeom prst="rect">
            <a:avLst/>
          </a:prstGeom>
        </p:spPr>
        <p:txBody>
          <a:bodyPr wrap="square" lIns="68931" tIns="34465" rIns="68931" bIns="34465">
            <a:spAutoFit/>
          </a:bodyPr>
          <a:lstStyle/>
          <a:p>
            <a:r>
              <a:rPr lang="en-US" sz="2000" b="1" dirty="0" err="1">
                <a:solidFill>
                  <a:srgbClr val="3333FF"/>
                </a:solidFill>
                <a:latin typeface="Cambria" panose="02040503050406030204" pitchFamily="18" charset="0"/>
                <a:cs typeface="Euphemia UCAS"/>
              </a:rPr>
              <a:t>ChAMBRe</a:t>
            </a:r>
            <a:endParaRPr lang="en-US" sz="2000" b="1" dirty="0">
              <a:solidFill>
                <a:srgbClr val="3333FF"/>
              </a:solidFill>
              <a:latin typeface="Cambria" panose="02040503050406030204" pitchFamily="18" charset="0"/>
              <a:cs typeface="Euphemia UCAS"/>
            </a:endParaRPr>
          </a:p>
        </p:txBody>
      </p:sp>
      <p:sp>
        <p:nvSpPr>
          <p:cNvPr id="3" name="Rettangolo 2"/>
          <p:cNvSpPr/>
          <p:nvPr/>
        </p:nvSpPr>
        <p:spPr>
          <a:xfrm>
            <a:off x="7113340" y="1011716"/>
            <a:ext cx="3423616" cy="2271553"/>
          </a:xfrm>
          <a:prstGeom prst="rect">
            <a:avLst/>
          </a:prstGeom>
        </p:spPr>
        <p:style>
          <a:lnRef idx="2">
            <a:schemeClr val="accent2"/>
          </a:lnRef>
          <a:fillRef idx="1">
            <a:schemeClr val="lt1"/>
          </a:fillRef>
          <a:effectRef idx="0">
            <a:schemeClr val="accent2"/>
          </a:effectRef>
          <a:fontRef idx="minor">
            <a:schemeClr val="dk1"/>
          </a:fontRef>
        </p:style>
        <p:txBody>
          <a:bodyPr wrap="square" lIns="68931" tIns="34465" rIns="68931" bIns="34465">
            <a:spAutoFit/>
          </a:bodyPr>
          <a:lstStyle/>
          <a:p>
            <a:pPr marL="129243" indent="-129243" algn="just">
              <a:lnSpc>
                <a:spcPct val="150000"/>
              </a:lnSpc>
              <a:buFont typeface="Arial" panose="020B0604020202020204" pitchFamily="34" charset="0"/>
              <a:buChar char="•"/>
            </a:pPr>
            <a:r>
              <a:rPr lang="en-US" sz="1400" b="1" dirty="0" err="1">
                <a:latin typeface="Cambria" panose="02040503050406030204" pitchFamily="18" charset="0"/>
                <a:cs typeface="Euphemia UCAS"/>
              </a:rPr>
              <a:t>Misuratori</a:t>
            </a:r>
            <a:r>
              <a:rPr lang="en-US" sz="1400" b="1" dirty="0">
                <a:latin typeface="Cambria" panose="02040503050406030204" pitchFamily="18" charset="0"/>
                <a:cs typeface="Euphemia UCAS"/>
              </a:rPr>
              <a:t> di RH%</a:t>
            </a:r>
            <a:r>
              <a:rPr lang="en-US" sz="1400" dirty="0">
                <a:latin typeface="Cambria" panose="02040503050406030204" pitchFamily="18" charset="0"/>
                <a:cs typeface="Euphemia UCAS"/>
              </a:rPr>
              <a:t>, </a:t>
            </a:r>
            <a:r>
              <a:rPr lang="en-US" sz="1400" b="1" dirty="0">
                <a:latin typeface="Cambria" panose="02040503050406030204" pitchFamily="18" charset="0"/>
                <a:cs typeface="Euphemia UCAS"/>
              </a:rPr>
              <a:t>T e P</a:t>
            </a:r>
            <a:endParaRPr lang="en-US" sz="1400" dirty="0">
              <a:latin typeface="Cambria" panose="02040503050406030204" pitchFamily="18" charset="0"/>
              <a:cs typeface="Euphemia UCAS"/>
            </a:endParaRPr>
          </a:p>
          <a:p>
            <a:pPr marL="129243" indent="-129243" algn="just">
              <a:lnSpc>
                <a:spcPct val="150000"/>
              </a:lnSpc>
              <a:buFont typeface="Arial" panose="020B0604020202020204" pitchFamily="34" charset="0"/>
              <a:buChar char="•"/>
            </a:pPr>
            <a:r>
              <a:rPr lang="en-US" sz="1400" b="1" dirty="0" err="1">
                <a:latin typeface="Cambria" panose="02040503050406030204" pitchFamily="18" charset="0"/>
                <a:cs typeface="Euphemia UCAS"/>
              </a:rPr>
              <a:t>Analizzatori</a:t>
            </a:r>
            <a:r>
              <a:rPr lang="en-US" sz="1400" b="1" dirty="0">
                <a:latin typeface="Cambria" panose="02040503050406030204" pitchFamily="18" charset="0"/>
                <a:cs typeface="Euphemia UCAS"/>
              </a:rPr>
              <a:t> online di O</a:t>
            </a:r>
            <a:r>
              <a:rPr lang="en-US" sz="1400" b="1" baseline="-25000" dirty="0">
                <a:latin typeface="Cambria" panose="02040503050406030204" pitchFamily="18" charset="0"/>
                <a:cs typeface="Euphemia UCAS"/>
              </a:rPr>
              <a:t>3</a:t>
            </a:r>
            <a:r>
              <a:rPr lang="en-US" sz="1400" b="1" dirty="0">
                <a:latin typeface="Cambria" panose="02040503050406030204" pitchFamily="18" charset="0"/>
                <a:cs typeface="Euphemia UCAS"/>
              </a:rPr>
              <a:t>, SO2, NOx, </a:t>
            </a:r>
            <a:r>
              <a:rPr lang="en-US" sz="1400" b="1" dirty="0" err="1">
                <a:latin typeface="Cambria" panose="02040503050406030204" pitchFamily="18" charset="0"/>
                <a:cs typeface="Euphemia UCAS"/>
              </a:rPr>
              <a:t>Organici</a:t>
            </a:r>
            <a:r>
              <a:rPr lang="en-US" sz="1400" b="1" dirty="0">
                <a:latin typeface="Cambria" panose="02040503050406030204" pitchFamily="18" charset="0"/>
                <a:cs typeface="Euphemia UCAS"/>
              </a:rPr>
              <a:t> </a:t>
            </a:r>
            <a:r>
              <a:rPr lang="en-US" sz="1400" b="1" dirty="0" err="1">
                <a:latin typeface="Cambria" panose="02040503050406030204" pitchFamily="18" charset="0"/>
                <a:cs typeface="Euphemia UCAS"/>
              </a:rPr>
              <a:t>volatili</a:t>
            </a:r>
            <a:r>
              <a:rPr lang="en-US" sz="1400" b="1" dirty="0">
                <a:latin typeface="Cambria" panose="02040503050406030204" pitchFamily="18" charset="0"/>
                <a:cs typeface="Euphemia UCAS"/>
              </a:rPr>
              <a:t> (VOC)</a:t>
            </a:r>
            <a:r>
              <a:rPr lang="en-US" sz="1400" dirty="0">
                <a:latin typeface="Cambria" panose="02040503050406030204" pitchFamily="18" charset="0"/>
                <a:cs typeface="Euphemia UCAS"/>
              </a:rPr>
              <a:t> e </a:t>
            </a:r>
            <a:r>
              <a:rPr lang="en-US" sz="1400" b="1" dirty="0">
                <a:latin typeface="Cambria" panose="02040503050406030204" pitchFamily="18" charset="0"/>
                <a:cs typeface="Euphemia UCAS"/>
              </a:rPr>
              <a:t>CO-CO</a:t>
            </a:r>
            <a:r>
              <a:rPr lang="en-US" sz="1400" b="1" baseline="-25000" dirty="0">
                <a:latin typeface="Cambria" panose="02040503050406030204" pitchFamily="18" charset="0"/>
                <a:cs typeface="Euphemia UCAS"/>
              </a:rPr>
              <a:t>2</a:t>
            </a:r>
            <a:endParaRPr lang="en-US" sz="1400" dirty="0">
              <a:latin typeface="Cambria" panose="02040503050406030204" pitchFamily="18" charset="0"/>
              <a:cs typeface="Euphemia UCAS"/>
            </a:endParaRPr>
          </a:p>
          <a:p>
            <a:pPr marL="129243" indent="-129243" algn="just">
              <a:lnSpc>
                <a:spcPct val="150000"/>
              </a:lnSpc>
              <a:buFont typeface="Arial" panose="020B0604020202020204" pitchFamily="34" charset="0"/>
              <a:buChar char="•"/>
            </a:pPr>
            <a:r>
              <a:rPr lang="en-US" sz="1400" b="1" dirty="0" err="1">
                <a:latin typeface="Cambria" panose="02040503050406030204" pitchFamily="18" charset="0"/>
                <a:cs typeface="Euphemia UCAS"/>
              </a:rPr>
              <a:t>Lampade</a:t>
            </a:r>
            <a:r>
              <a:rPr lang="en-US" sz="1400" b="1" dirty="0">
                <a:latin typeface="Cambria" panose="02040503050406030204" pitchFamily="18" charset="0"/>
                <a:cs typeface="Euphemia UCAS"/>
              </a:rPr>
              <a:t> UV</a:t>
            </a:r>
          </a:p>
          <a:p>
            <a:pPr marL="687551" lvl="1" indent="-342900" algn="just">
              <a:lnSpc>
                <a:spcPct val="150000"/>
              </a:lnSpc>
              <a:buAutoNum type="arabicParenR"/>
            </a:pPr>
            <a:r>
              <a:rPr lang="en-US" sz="1400" dirty="0" err="1">
                <a:latin typeface="Cambria" panose="02040503050406030204" pitchFamily="18" charset="0"/>
                <a:cs typeface="Euphemia UCAS"/>
              </a:rPr>
              <a:t>Sterilizzanti</a:t>
            </a:r>
            <a:r>
              <a:rPr lang="en-US" sz="1400" dirty="0">
                <a:latin typeface="Cambria" panose="02040503050406030204" pitchFamily="18" charset="0"/>
                <a:cs typeface="Euphemia UCAS"/>
              </a:rPr>
              <a:t>, </a:t>
            </a:r>
            <a:r>
              <a:rPr lang="el-GR" sz="1400" dirty="0">
                <a:latin typeface="Cambria" panose="02040503050406030204" pitchFamily="18" charset="0"/>
                <a:cs typeface="Euphemia UCAS"/>
              </a:rPr>
              <a:t>λ = 253.7 </a:t>
            </a:r>
            <a:r>
              <a:rPr lang="en-US" sz="1400" dirty="0">
                <a:latin typeface="Cambria" panose="02040503050406030204" pitchFamily="18" charset="0"/>
                <a:cs typeface="Euphemia UCAS"/>
              </a:rPr>
              <a:t>nm</a:t>
            </a:r>
          </a:p>
          <a:p>
            <a:pPr marL="687551" lvl="1" indent="-342900" algn="just">
              <a:lnSpc>
                <a:spcPct val="150000"/>
              </a:lnSpc>
              <a:buAutoNum type="arabicParenR"/>
            </a:pPr>
            <a:r>
              <a:rPr lang="en-US" sz="1400" dirty="0" err="1">
                <a:latin typeface="Cambria" panose="02040503050406030204" pitchFamily="18" charset="0"/>
                <a:cs typeface="Euphemia UCAS"/>
              </a:rPr>
              <a:t>Produzione</a:t>
            </a:r>
            <a:r>
              <a:rPr lang="en-US" sz="1400" dirty="0">
                <a:latin typeface="Cambria" panose="02040503050406030204" pitchFamily="18" charset="0"/>
                <a:cs typeface="Euphemia UCAS"/>
              </a:rPr>
              <a:t> di </a:t>
            </a:r>
            <a:r>
              <a:rPr lang="en-US" sz="1400" dirty="0" err="1">
                <a:latin typeface="Cambria" panose="02040503050406030204" pitchFamily="18" charset="0"/>
                <a:cs typeface="Euphemia UCAS"/>
              </a:rPr>
              <a:t>Ozono</a:t>
            </a:r>
            <a:r>
              <a:rPr lang="en-US" sz="1400" dirty="0">
                <a:latin typeface="Cambria" panose="02040503050406030204" pitchFamily="18" charset="0"/>
                <a:cs typeface="Euphemia UCAS"/>
              </a:rPr>
              <a:t>, </a:t>
            </a:r>
            <a:r>
              <a:rPr lang="el-GR" sz="1400" dirty="0">
                <a:latin typeface="Cambria" panose="02040503050406030204" pitchFamily="18" charset="0"/>
                <a:cs typeface="Euphemia UCAS"/>
              </a:rPr>
              <a:t>λ &lt;240 </a:t>
            </a:r>
            <a:r>
              <a:rPr lang="en-US" sz="1400" dirty="0">
                <a:latin typeface="Cambria" panose="02040503050406030204" pitchFamily="18" charset="0"/>
                <a:cs typeface="Euphemia UCAS"/>
              </a:rPr>
              <a:t>nm</a:t>
            </a:r>
          </a:p>
          <a:p>
            <a:pPr marL="129243" indent="-129243" algn="just">
              <a:lnSpc>
                <a:spcPct val="150000"/>
              </a:lnSpc>
              <a:buFont typeface="Arial" panose="020B0604020202020204" pitchFamily="34" charset="0"/>
              <a:buChar char="•"/>
            </a:pPr>
            <a:r>
              <a:rPr lang="en-US" sz="1300" dirty="0" err="1">
                <a:latin typeface="Cambria" panose="02040503050406030204" pitchFamily="18" charset="0"/>
                <a:cs typeface="Euphemia UCAS"/>
              </a:rPr>
              <a:t>Ventola</a:t>
            </a:r>
            <a:r>
              <a:rPr lang="en-US" sz="1300" dirty="0">
                <a:latin typeface="Cambria" panose="02040503050406030204" pitchFamily="18" charset="0"/>
                <a:cs typeface="Euphemia UCAS"/>
              </a:rPr>
              <a:t> per </a:t>
            </a:r>
            <a:r>
              <a:rPr lang="en-US" sz="1300" dirty="0" err="1">
                <a:latin typeface="Cambria" panose="02040503050406030204" pitchFamily="18" charset="0"/>
                <a:cs typeface="Euphemia UCAS"/>
              </a:rPr>
              <a:t>omogeneizzazione</a:t>
            </a:r>
            <a:r>
              <a:rPr lang="en-US" sz="1300" dirty="0">
                <a:latin typeface="Cambria" panose="02040503050406030204" pitchFamily="18" charset="0"/>
                <a:cs typeface="Euphemia UCAS"/>
              </a:rPr>
              <a:t> </a:t>
            </a:r>
            <a:r>
              <a:rPr lang="en-US" sz="1300" dirty="0" err="1">
                <a:latin typeface="Cambria" panose="02040503050406030204" pitchFamily="18" charset="0"/>
                <a:cs typeface="Euphemia UCAS"/>
              </a:rPr>
              <a:t>volumetrica</a:t>
            </a:r>
            <a:endParaRPr lang="en-US" sz="1300" dirty="0">
              <a:latin typeface="Cambria" panose="02040503050406030204" pitchFamily="18" charset="0"/>
              <a:cs typeface="Euphemia UCAS"/>
            </a:endParaRPr>
          </a:p>
        </p:txBody>
      </p:sp>
      <p:sp>
        <p:nvSpPr>
          <p:cNvPr id="16" name="Rettangolo 15"/>
          <p:cNvSpPr/>
          <p:nvPr/>
        </p:nvSpPr>
        <p:spPr>
          <a:xfrm>
            <a:off x="6957982" y="6021288"/>
            <a:ext cx="3602514" cy="675988"/>
          </a:xfrm>
          <a:prstGeom prst="rect">
            <a:avLst/>
          </a:prstGeom>
        </p:spPr>
        <p:style>
          <a:lnRef idx="2">
            <a:schemeClr val="accent2"/>
          </a:lnRef>
          <a:fillRef idx="1">
            <a:schemeClr val="lt1"/>
          </a:fillRef>
          <a:effectRef idx="0">
            <a:schemeClr val="accent2"/>
          </a:effectRef>
          <a:fontRef idx="minor">
            <a:schemeClr val="dk1"/>
          </a:fontRef>
        </p:style>
        <p:txBody>
          <a:bodyPr wrap="square" lIns="68931" tIns="34465" rIns="68931" bIns="34465">
            <a:spAutoFit/>
          </a:bodyPr>
          <a:lstStyle/>
          <a:p>
            <a:pPr marL="215407" indent="-215407" algn="just">
              <a:lnSpc>
                <a:spcPct val="150000"/>
              </a:lnSpc>
              <a:buFont typeface="Arial" panose="020B0604020202020204" pitchFamily="34" charset="0"/>
              <a:buChar char="•"/>
            </a:pPr>
            <a:r>
              <a:rPr lang="en-US" sz="1400" dirty="0">
                <a:latin typeface="Cambria" panose="02040503050406030204" pitchFamily="18" charset="0"/>
              </a:rPr>
              <a:t>Horizontal </a:t>
            </a:r>
            <a:r>
              <a:rPr lang="en-US" sz="1400" b="1" dirty="0">
                <a:latin typeface="Cambria" panose="02040503050406030204" pitchFamily="18" charset="0"/>
              </a:rPr>
              <a:t>cylinder</a:t>
            </a:r>
            <a:r>
              <a:rPr lang="en-US" sz="1400" dirty="0">
                <a:latin typeface="Cambria" panose="02040503050406030204" pitchFamily="18" charset="0"/>
              </a:rPr>
              <a:t> (length = 1 m) with movable shelf </a:t>
            </a:r>
            <a:endParaRPr lang="en-US" sz="1400" dirty="0">
              <a:latin typeface="Cambria" panose="02040503050406030204" pitchFamily="18" charset="0"/>
              <a:cs typeface="Euphemia UCAS"/>
            </a:endParaRPr>
          </a:p>
        </p:txBody>
      </p:sp>
      <p:sp>
        <p:nvSpPr>
          <p:cNvPr id="14" name="Rettangolo 13"/>
          <p:cNvSpPr/>
          <p:nvPr/>
        </p:nvSpPr>
        <p:spPr>
          <a:xfrm>
            <a:off x="5401731" y="36431"/>
            <a:ext cx="4412874" cy="999153"/>
          </a:xfrm>
          <a:prstGeom prst="rect">
            <a:avLst/>
          </a:prstGeom>
          <a:noFill/>
        </p:spPr>
        <p:txBody>
          <a:bodyPr wrap="square" lIns="68931" tIns="34465" rIns="68931" bIns="34465">
            <a:spAutoFit/>
          </a:bodyPr>
          <a:lstStyle/>
          <a:p>
            <a:pPr marL="215407" indent="-215407" algn="just">
              <a:lnSpc>
                <a:spcPct val="150000"/>
              </a:lnSpc>
              <a:buFont typeface="Arial" panose="020B0604020202020204" pitchFamily="34" charset="0"/>
              <a:buChar char="•"/>
            </a:pPr>
            <a:r>
              <a:rPr lang="en-US" sz="1400" dirty="0" err="1">
                <a:latin typeface="Cambria" panose="02040503050406030204" pitchFamily="18" charset="0"/>
                <a:cs typeface="Euphemia UCAS"/>
              </a:rPr>
              <a:t>Materiale</a:t>
            </a:r>
            <a:r>
              <a:rPr lang="en-US" sz="1400" dirty="0">
                <a:latin typeface="Cambria" panose="02040503050406030204" pitchFamily="18" charset="0"/>
                <a:cs typeface="Euphemia UCAS"/>
              </a:rPr>
              <a:t>: </a:t>
            </a:r>
            <a:r>
              <a:rPr lang="en-US" sz="1400" dirty="0" err="1">
                <a:latin typeface="Cambria" panose="02040503050406030204" pitchFamily="18" charset="0"/>
                <a:cs typeface="Euphemia UCAS"/>
              </a:rPr>
              <a:t>acciaio</a:t>
            </a:r>
            <a:r>
              <a:rPr lang="en-US" sz="1400" dirty="0">
                <a:latin typeface="Cambria" panose="02040503050406030204" pitchFamily="18" charset="0"/>
                <a:cs typeface="Euphemia UCAS"/>
              </a:rPr>
              <a:t> inox </a:t>
            </a:r>
            <a:endParaRPr lang="en-IE" sz="1400" dirty="0">
              <a:latin typeface="Cambria" panose="02040503050406030204" pitchFamily="18" charset="0"/>
            </a:endParaRPr>
          </a:p>
          <a:p>
            <a:pPr marL="215407" indent="-215407" algn="just">
              <a:lnSpc>
                <a:spcPct val="150000"/>
              </a:lnSpc>
              <a:buFont typeface="Arial" panose="020B0604020202020204" pitchFamily="34" charset="0"/>
              <a:buChar char="•"/>
            </a:pPr>
            <a:r>
              <a:rPr lang="en-IE" sz="1400" dirty="0" err="1">
                <a:latin typeface="Cambria" panose="02040503050406030204" pitchFamily="18" charset="0"/>
              </a:rPr>
              <a:t>Altezza</a:t>
            </a:r>
            <a:r>
              <a:rPr lang="en-IE" sz="1400" dirty="0">
                <a:latin typeface="Cambria" panose="02040503050406030204" pitchFamily="18" charset="0"/>
              </a:rPr>
              <a:t> </a:t>
            </a:r>
            <a:r>
              <a:rPr lang="en-IE" sz="1400" dirty="0" err="1">
                <a:latin typeface="Cambria" panose="02040503050406030204" pitchFamily="18" charset="0"/>
              </a:rPr>
              <a:t>massima</a:t>
            </a:r>
            <a:r>
              <a:rPr lang="en-IE" sz="1400" dirty="0">
                <a:latin typeface="Cambria" panose="02040503050406030204" pitchFamily="18" charset="0"/>
              </a:rPr>
              <a:t>: </a:t>
            </a:r>
            <a:r>
              <a:rPr lang="en-IE" sz="1400" b="1" dirty="0">
                <a:latin typeface="Cambria" panose="02040503050406030204" pitchFamily="18" charset="0"/>
              </a:rPr>
              <a:t>2.9 m - </a:t>
            </a:r>
            <a:r>
              <a:rPr lang="en-IE" sz="1400" dirty="0" err="1">
                <a:latin typeface="Cambria" panose="02040503050406030204" pitchFamily="18" charset="0"/>
              </a:rPr>
              <a:t>Diametro</a:t>
            </a:r>
            <a:r>
              <a:rPr lang="en-IE" sz="1400" dirty="0">
                <a:latin typeface="Cambria" panose="02040503050406030204" pitchFamily="18" charset="0"/>
              </a:rPr>
              <a:t>: </a:t>
            </a:r>
            <a:r>
              <a:rPr lang="en-IE" sz="1400" b="1" dirty="0">
                <a:latin typeface="Cambria" panose="02040503050406030204" pitchFamily="18" charset="0"/>
              </a:rPr>
              <a:t>1 m</a:t>
            </a:r>
          </a:p>
          <a:p>
            <a:pPr marL="215407" indent="-215407" algn="just">
              <a:lnSpc>
                <a:spcPct val="150000"/>
              </a:lnSpc>
              <a:buFont typeface="Arial" panose="020B0604020202020204" pitchFamily="34" charset="0"/>
              <a:buChar char="•"/>
            </a:pPr>
            <a:r>
              <a:rPr lang="en-IE" sz="1400" dirty="0">
                <a:latin typeface="Cambria" panose="02040503050406030204" pitchFamily="18" charset="0"/>
              </a:rPr>
              <a:t>Volume </a:t>
            </a:r>
            <a:r>
              <a:rPr lang="en-IE" sz="1400" dirty="0" err="1">
                <a:latin typeface="Cambria" panose="02040503050406030204" pitchFamily="18" charset="0"/>
              </a:rPr>
              <a:t>totale</a:t>
            </a:r>
            <a:r>
              <a:rPr lang="en-IE" sz="1400" dirty="0">
                <a:latin typeface="Cambria" panose="02040503050406030204" pitchFamily="18" charset="0"/>
              </a:rPr>
              <a:t>: </a:t>
            </a:r>
            <a:r>
              <a:rPr lang="en-IE" sz="1400" b="1" dirty="0">
                <a:latin typeface="Cambria" panose="02040503050406030204" pitchFamily="18" charset="0"/>
              </a:rPr>
              <a:t>2.2 m</a:t>
            </a:r>
            <a:r>
              <a:rPr lang="en-IE" sz="1400" b="1" baseline="30000" dirty="0">
                <a:latin typeface="Cambria" panose="02040503050406030204" pitchFamily="18" charset="0"/>
              </a:rPr>
              <a:t>3</a:t>
            </a:r>
            <a:r>
              <a:rPr lang="en-IE" sz="1400" b="1" dirty="0">
                <a:latin typeface="Cambria" panose="02040503050406030204" pitchFamily="18" charset="0"/>
              </a:rPr>
              <a:t> </a:t>
            </a:r>
            <a:endParaRPr lang="it-IT" sz="1400" b="1" dirty="0">
              <a:latin typeface="Cambria" panose="02040503050406030204" pitchFamily="18" charset="0"/>
            </a:endParaRPr>
          </a:p>
        </p:txBody>
      </p:sp>
      <p:sp>
        <p:nvSpPr>
          <p:cNvPr id="7" name="Rettangolo 6"/>
          <p:cNvSpPr/>
          <p:nvPr/>
        </p:nvSpPr>
        <p:spPr>
          <a:xfrm>
            <a:off x="7113340" y="3339112"/>
            <a:ext cx="3423616" cy="69871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129243" indent="-129243" algn="just">
              <a:lnSpc>
                <a:spcPct val="150000"/>
              </a:lnSpc>
              <a:buFont typeface="Arial" panose="020B0604020202020204" pitchFamily="34" charset="0"/>
              <a:buChar char="•"/>
            </a:pPr>
            <a:r>
              <a:rPr lang="en-US" sz="1400" b="1" dirty="0">
                <a:latin typeface="Cambria" panose="02040503050406030204" pitchFamily="18" charset="0"/>
                <a:cs typeface="Euphemia UCAS"/>
              </a:rPr>
              <a:t>Sistema da </a:t>
            </a:r>
            <a:r>
              <a:rPr lang="en-US" sz="1400" b="1" dirty="0" err="1">
                <a:latin typeface="Cambria" panose="02040503050406030204" pitchFamily="18" charset="0"/>
                <a:cs typeface="Euphemia UCAS"/>
              </a:rPr>
              <a:t>vuoto</a:t>
            </a:r>
            <a:r>
              <a:rPr lang="en-US" sz="1400" b="1" dirty="0">
                <a:latin typeface="Cambria" panose="02040503050406030204" pitchFamily="18" charset="0"/>
                <a:cs typeface="Euphemia UCAS"/>
              </a:rPr>
              <a:t> (&lt;10^-5 mbar)</a:t>
            </a:r>
          </a:p>
          <a:p>
            <a:pPr marL="129243" indent="-129243" algn="just">
              <a:lnSpc>
                <a:spcPct val="150000"/>
              </a:lnSpc>
              <a:buFont typeface="Arial" panose="020B0604020202020204" pitchFamily="34" charset="0"/>
              <a:buChar char="•"/>
            </a:pPr>
            <a:r>
              <a:rPr lang="en-US" sz="1400" dirty="0">
                <a:latin typeface="Cambria" panose="02040503050406030204" pitchFamily="18" charset="0"/>
              </a:rPr>
              <a:t>Sistema di </a:t>
            </a:r>
            <a:r>
              <a:rPr lang="en-US" sz="1400" dirty="0" err="1">
                <a:latin typeface="Cambria" panose="02040503050406030204" pitchFamily="18" charset="0"/>
              </a:rPr>
              <a:t>purificazione</a:t>
            </a:r>
            <a:r>
              <a:rPr lang="en-US" sz="1400" dirty="0">
                <a:latin typeface="Cambria" panose="02040503050406030204" pitchFamily="18" charset="0"/>
              </a:rPr>
              <a:t> aria</a:t>
            </a:r>
          </a:p>
        </p:txBody>
      </p:sp>
      <p:sp>
        <p:nvSpPr>
          <p:cNvPr id="4" name="Rettangolo 3"/>
          <p:cNvSpPr/>
          <p:nvPr/>
        </p:nvSpPr>
        <p:spPr>
          <a:xfrm>
            <a:off x="7608168" y="4033870"/>
            <a:ext cx="2928788" cy="199137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15407" indent="-215407" algn="just">
              <a:lnSpc>
                <a:spcPct val="150000"/>
              </a:lnSpc>
              <a:buFont typeface="Arial" panose="020B0604020202020204" pitchFamily="34" charset="0"/>
              <a:buChar char="•"/>
            </a:pPr>
            <a:r>
              <a:rPr lang="en-US" sz="1400" dirty="0" err="1">
                <a:latin typeface="Cambria" panose="02040503050406030204" pitchFamily="18" charset="0"/>
                <a:cs typeface="Euphemia UCAS"/>
              </a:rPr>
              <a:t>Blaustein</a:t>
            </a:r>
            <a:r>
              <a:rPr lang="en-US" sz="1400" dirty="0">
                <a:latin typeface="Cambria" panose="02040503050406030204" pitchFamily="18" charset="0"/>
                <a:cs typeface="Euphemia UCAS"/>
              </a:rPr>
              <a:t> atomizer (</a:t>
            </a:r>
            <a:r>
              <a:rPr lang="en-US" sz="1400" b="1" dirty="0">
                <a:latin typeface="Cambria" panose="02040503050406030204" pitchFamily="18" charset="0"/>
                <a:cs typeface="Euphemia UCAS"/>
              </a:rPr>
              <a:t>BLAM</a:t>
            </a:r>
            <a:r>
              <a:rPr lang="en-US" sz="1400" dirty="0">
                <a:latin typeface="Cambria" panose="02040503050406030204" pitchFamily="18" charset="0"/>
                <a:cs typeface="Euphemia UCAS"/>
              </a:rPr>
              <a:t>)</a:t>
            </a:r>
          </a:p>
          <a:p>
            <a:pPr marL="215407" indent="-215407" algn="just">
              <a:lnSpc>
                <a:spcPct val="150000"/>
              </a:lnSpc>
              <a:buFont typeface="Arial" panose="020B0604020202020204" pitchFamily="34" charset="0"/>
              <a:buChar char="•"/>
            </a:pPr>
            <a:r>
              <a:rPr lang="en-US" sz="1400" dirty="0">
                <a:latin typeface="Cambria" panose="02040503050406030204" pitchFamily="18" charset="0"/>
                <a:cs typeface="Euphemia UCAS"/>
              </a:rPr>
              <a:t>Monitor online per la </a:t>
            </a:r>
            <a:r>
              <a:rPr lang="en-US" sz="1400" dirty="0" err="1">
                <a:latin typeface="Cambria" panose="02040503050406030204" pitchFamily="18" charset="0"/>
                <a:cs typeface="Euphemia UCAS"/>
              </a:rPr>
              <a:t>misura</a:t>
            </a:r>
            <a:r>
              <a:rPr lang="en-US" sz="1400" dirty="0">
                <a:latin typeface="Cambria" panose="02040503050406030204" pitchFamily="18" charset="0"/>
                <a:cs typeface="Euphemia UCAS"/>
              </a:rPr>
              <a:t> </a:t>
            </a:r>
            <a:r>
              <a:rPr lang="en-US" sz="1400" dirty="0" err="1">
                <a:latin typeface="Cambria" panose="02040503050406030204" pitchFamily="18" charset="0"/>
                <a:cs typeface="Euphemia UCAS"/>
              </a:rPr>
              <a:t>della</a:t>
            </a:r>
            <a:r>
              <a:rPr lang="en-US" sz="1400" dirty="0">
                <a:latin typeface="Cambria" panose="02040503050406030204" pitchFamily="18" charset="0"/>
                <a:cs typeface="Euphemia UCAS"/>
              </a:rPr>
              <a:t> </a:t>
            </a:r>
            <a:r>
              <a:rPr lang="en-US" sz="1400" dirty="0" err="1">
                <a:latin typeface="Cambria" panose="02040503050406030204" pitchFamily="18" charset="0"/>
                <a:cs typeface="Euphemia UCAS"/>
              </a:rPr>
              <a:t>distribuzione</a:t>
            </a:r>
            <a:r>
              <a:rPr lang="en-US" sz="1400" dirty="0">
                <a:latin typeface="Cambria" panose="02040503050406030204" pitchFamily="18" charset="0"/>
                <a:cs typeface="Euphemia UCAS"/>
              </a:rPr>
              <a:t> </a:t>
            </a:r>
            <a:r>
              <a:rPr lang="en-US" sz="1400" dirty="0" err="1">
                <a:latin typeface="Cambria" panose="02040503050406030204" pitchFamily="18" charset="0"/>
                <a:cs typeface="Euphemia UCAS"/>
              </a:rPr>
              <a:t>dimensionale</a:t>
            </a:r>
            <a:r>
              <a:rPr lang="en-US" sz="1400" dirty="0">
                <a:latin typeface="Cambria" panose="02040503050406030204" pitchFamily="18" charset="0"/>
                <a:cs typeface="Euphemia UCAS"/>
              </a:rPr>
              <a:t> </a:t>
            </a:r>
            <a:r>
              <a:rPr lang="en-US" sz="1400" dirty="0" err="1">
                <a:latin typeface="Cambria" panose="02040503050406030204" pitchFamily="18" charset="0"/>
                <a:cs typeface="Euphemia UCAS"/>
              </a:rPr>
              <a:t>delle</a:t>
            </a:r>
            <a:r>
              <a:rPr lang="en-US" sz="1400" dirty="0">
                <a:latin typeface="Cambria" panose="02040503050406030204" pitchFamily="18" charset="0"/>
                <a:cs typeface="Euphemia UCAS"/>
              </a:rPr>
              <a:t> </a:t>
            </a:r>
            <a:r>
              <a:rPr lang="en-US" sz="1400" dirty="0" err="1">
                <a:latin typeface="Cambria" panose="02040503050406030204" pitchFamily="18" charset="0"/>
                <a:cs typeface="Euphemia UCAS"/>
              </a:rPr>
              <a:t>particelle</a:t>
            </a:r>
            <a:r>
              <a:rPr lang="en-US" sz="1400" b="1" dirty="0">
                <a:latin typeface="Cambria" panose="02040503050406030204" pitchFamily="18" charset="0"/>
                <a:cs typeface="Euphemia UCAS"/>
              </a:rPr>
              <a:t> </a:t>
            </a:r>
          </a:p>
          <a:p>
            <a:pPr marL="215407" indent="-215407" algn="just">
              <a:lnSpc>
                <a:spcPct val="150000"/>
              </a:lnSpc>
              <a:buFont typeface="Arial" panose="020B0604020202020204" pitchFamily="34" charset="0"/>
              <a:buChar char="•"/>
            </a:pPr>
            <a:r>
              <a:rPr lang="en-US" sz="1400" b="1" dirty="0" err="1">
                <a:latin typeface="Cambria" panose="02040503050406030204" pitchFamily="18" charset="0"/>
                <a:cs typeface="Euphemia UCAS"/>
              </a:rPr>
              <a:t>Campionatori</a:t>
            </a:r>
            <a:r>
              <a:rPr lang="en-US" sz="1400" b="1" dirty="0">
                <a:latin typeface="Cambria" panose="02040503050406030204" pitchFamily="18" charset="0"/>
                <a:cs typeface="Euphemia UCAS"/>
              </a:rPr>
              <a:t> </a:t>
            </a:r>
            <a:r>
              <a:rPr lang="en-US" sz="1400" b="1" dirty="0" err="1">
                <a:latin typeface="Cambria" panose="02040503050406030204" pitchFamily="18" charset="0"/>
                <a:cs typeface="Euphemia UCAS"/>
              </a:rPr>
              <a:t>specifici</a:t>
            </a:r>
            <a:r>
              <a:rPr lang="en-US" sz="1400" b="1" dirty="0">
                <a:latin typeface="Cambria" panose="02040503050406030204" pitchFamily="18" charset="0"/>
                <a:cs typeface="Euphemia UCAS"/>
              </a:rPr>
              <a:t> per Aerosol/Bio-aerosol</a:t>
            </a:r>
            <a:endParaRPr lang="en-US" sz="1400" dirty="0">
              <a:latin typeface="Cambria" panose="02040503050406030204" pitchFamily="18" charset="0"/>
              <a:cs typeface="Euphemia UCAS"/>
            </a:endParaRPr>
          </a:p>
        </p:txBody>
      </p:sp>
    </p:spTree>
    <p:extLst>
      <p:ext uri="{BB962C8B-B14F-4D97-AF65-F5344CB8AC3E}">
        <p14:creationId xmlns:p14="http://schemas.microsoft.com/office/powerpoint/2010/main" val="910937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
            <a:extLst>
              <a:ext uri="{FF2B5EF4-FFF2-40B4-BE49-F238E27FC236}">
                <a16:creationId xmlns:a16="http://schemas.microsoft.com/office/drawing/2014/main" id="{1D02E419-F539-4E72-83D3-09A30ADB52DC}"/>
              </a:ext>
            </a:extLst>
          </p:cNvPr>
          <p:cNvSpPr txBox="1">
            <a:spLocks noChangeArrowheads="1"/>
          </p:cNvSpPr>
          <p:nvPr/>
        </p:nvSpPr>
        <p:spPr bwMode="auto">
          <a:xfrm>
            <a:off x="2152650" y="5186423"/>
            <a:ext cx="7886700" cy="1114382"/>
          </a:xfrm>
          <a:prstGeom prst="rect">
            <a:avLst/>
          </a:prstGeom>
        </p:spPr>
        <p:txBody>
          <a:bodyPr vert="horz" lIns="91440" tIns="45720" rIns="91440" bIns="45720" rtlCol="0" anchor="ctr">
            <a:norm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0000"/>
              </a:lnSpc>
              <a:spcBef>
                <a:spcPct val="0"/>
              </a:spcBef>
              <a:spcAft>
                <a:spcPts val="600"/>
              </a:spcAft>
            </a:pPr>
            <a:r>
              <a:rPr lang="en-US" altLang="en-US" sz="4500">
                <a:latin typeface="+mj-lt"/>
                <a:ea typeface="+mj-ea"/>
                <a:cs typeface="+mj-cs"/>
              </a:rPr>
              <a:t>Grazie per la cortese attenzione!</a:t>
            </a:r>
          </a:p>
        </p:txBody>
      </p:sp>
      <p:pic>
        <p:nvPicPr>
          <p:cNvPr id="3" name="Immagine 2">
            <a:extLst>
              <a:ext uri="{FF2B5EF4-FFF2-40B4-BE49-F238E27FC236}">
                <a16:creationId xmlns:a16="http://schemas.microsoft.com/office/drawing/2014/main" id="{4F4FDB26-45AF-4FAC-B770-896AA5EC450C}"/>
              </a:ext>
            </a:extLst>
          </p:cNvPr>
          <p:cNvPicPr>
            <a:picLocks noChangeAspect="1"/>
          </p:cNvPicPr>
          <p:nvPr/>
        </p:nvPicPr>
        <p:blipFill rotWithShape="1">
          <a:blip r:embed="rId2">
            <a:extLst>
              <a:ext uri="{28A0092B-C50C-407E-A947-70E740481C1C}">
                <a14:useLocalDpi xmlns:a14="http://schemas.microsoft.com/office/drawing/2010/main" val="0"/>
              </a:ext>
            </a:extLst>
          </a:blip>
          <a:srcRect t="2504"/>
          <a:stretch/>
        </p:blipFill>
        <p:spPr>
          <a:xfrm>
            <a:off x="1524020" y="11"/>
            <a:ext cx="9143980" cy="5014697"/>
          </a:xfrm>
          <a:prstGeom prst="rect">
            <a:avLst/>
          </a:prstGeom>
        </p:spPr>
      </p:pic>
    </p:spTree>
    <p:extLst>
      <p:ext uri="{BB962C8B-B14F-4D97-AF65-F5344CB8AC3E}">
        <p14:creationId xmlns:p14="http://schemas.microsoft.com/office/powerpoint/2010/main" val="279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llustrazione 3d Della Molecola Di Anidride Carbonica Co2 - Immagini  vettoriali stock e altre immagini di Acciaio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390" y="1419625"/>
            <a:ext cx="1767001" cy="1396196"/>
          </a:xfrm>
          <a:prstGeom prst="rect">
            <a:avLst/>
          </a:prstGeom>
          <a:noFill/>
          <a:extLst>
            <a:ext uri="{909E8E84-426E-40DD-AFC4-6F175D3DCCD1}">
              <a14:hiddenFill xmlns:a14="http://schemas.microsoft.com/office/drawing/2010/main">
                <a:solidFill>
                  <a:srgbClr val="FFFFFF"/>
                </a:solidFill>
              </a14:hiddenFill>
            </a:ext>
          </a:extLst>
        </p:spPr>
      </p:pic>
      <p:sp>
        <p:nvSpPr>
          <p:cNvPr id="141314" name="Text Box 1026"/>
          <p:cNvSpPr txBox="1">
            <a:spLocks noChangeArrowheads="1"/>
          </p:cNvSpPr>
          <p:nvPr/>
        </p:nvSpPr>
        <p:spPr bwMode="auto">
          <a:xfrm>
            <a:off x="2207568" y="37851"/>
            <a:ext cx="8100392" cy="1200329"/>
          </a:xfrm>
          <a:prstGeom prst="rect">
            <a:avLst/>
          </a:prstGeom>
        </p:spPr>
        <p:txBody>
          <a:bodyPr vert="horz" lIns="91440" tIns="45720" rIns="91440" bIns="45720" rtlCol="0" anchor="ctr">
            <a:normAutofit fontScale="97500"/>
          </a:bodyPr>
          <a:lstStyle>
            <a:defPPr>
              <a:defRPr lang="en-US"/>
            </a:defPPr>
            <a:lvl1pPr defTabSz="914400">
              <a:lnSpc>
                <a:spcPct val="90000"/>
              </a:lnSpc>
              <a:spcBef>
                <a:spcPct val="0"/>
              </a:spcBef>
              <a:defRPr sz="4000" cap="all">
                <a:solidFill>
                  <a:srgbClr val="FFFF00"/>
                </a:solidFill>
                <a:latin typeface="Comic Sans MS" panose="030F0702030302020204" pitchFamily="66" charset="0"/>
                <a:ea typeface="+mj-ea"/>
                <a:cs typeface="+mj-cs"/>
              </a:defRPr>
            </a:lvl1pPr>
          </a:lstStyle>
          <a:p>
            <a:r>
              <a:rPr lang="en-US" altLang="it-IT" dirty="0" err="1">
                <a:solidFill>
                  <a:srgbClr val="0070C0"/>
                </a:solidFill>
              </a:rPr>
              <a:t>Inquinanti</a:t>
            </a:r>
            <a:r>
              <a:rPr lang="en-US" altLang="it-IT" dirty="0">
                <a:solidFill>
                  <a:srgbClr val="0070C0"/>
                </a:solidFill>
              </a:rPr>
              <a:t> </a:t>
            </a:r>
            <a:r>
              <a:rPr lang="en-US" altLang="it-IT" dirty="0" err="1">
                <a:solidFill>
                  <a:srgbClr val="0070C0"/>
                </a:solidFill>
              </a:rPr>
              <a:t>atmosferici</a:t>
            </a:r>
            <a:r>
              <a:rPr lang="en-US" altLang="it-IT" dirty="0">
                <a:solidFill>
                  <a:srgbClr val="0070C0"/>
                </a:solidFill>
              </a:rPr>
              <a:t> </a:t>
            </a:r>
            <a:r>
              <a:rPr lang="en-US" altLang="it-IT" dirty="0" err="1">
                <a:solidFill>
                  <a:srgbClr val="0070C0"/>
                </a:solidFill>
              </a:rPr>
              <a:t>gassosi</a:t>
            </a:r>
            <a:endParaRPr lang="en-US" altLang="it-IT" dirty="0">
              <a:solidFill>
                <a:srgbClr val="0070C0"/>
              </a:solidFill>
            </a:endParaRPr>
          </a:p>
        </p:txBody>
      </p:sp>
      <p:sp>
        <p:nvSpPr>
          <p:cNvPr id="141317" name="Text Box 1029"/>
          <p:cNvSpPr txBox="1">
            <a:spLocks noChangeArrowheads="1"/>
          </p:cNvSpPr>
          <p:nvPr/>
        </p:nvSpPr>
        <p:spPr bwMode="auto">
          <a:xfrm>
            <a:off x="677371" y="3059340"/>
            <a:ext cx="9573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Font typeface="Arial" panose="020B0604020202020204" pitchFamily="34" charset="0"/>
              <a:buChar char="•"/>
            </a:pPr>
            <a:r>
              <a:rPr lang="en-US" altLang="it-IT" sz="2000" dirty="0"/>
              <a:t>CO</a:t>
            </a:r>
            <a:r>
              <a:rPr lang="en-US" altLang="it-IT" sz="2000" baseline="-25000" dirty="0"/>
              <a:t>2</a:t>
            </a:r>
          </a:p>
          <a:p>
            <a:pPr marL="342900" indent="-342900">
              <a:buFont typeface="Arial" panose="020B0604020202020204" pitchFamily="34" charset="0"/>
              <a:buChar char="•"/>
            </a:pPr>
            <a:r>
              <a:rPr lang="en-US" altLang="it-IT" sz="2000" dirty="0"/>
              <a:t>CH</a:t>
            </a:r>
            <a:r>
              <a:rPr lang="en-US" altLang="it-IT" sz="2000" baseline="-25000" dirty="0"/>
              <a:t>4</a:t>
            </a:r>
            <a:endParaRPr lang="en-US" altLang="it-IT" baseline="-25000" dirty="0"/>
          </a:p>
        </p:txBody>
      </p:sp>
      <p:sp>
        <p:nvSpPr>
          <p:cNvPr id="141318" name="Text Box 1030"/>
          <p:cNvSpPr txBox="1">
            <a:spLocks noChangeArrowheads="1"/>
          </p:cNvSpPr>
          <p:nvPr/>
        </p:nvSpPr>
        <p:spPr bwMode="auto">
          <a:xfrm>
            <a:off x="4728409" y="3206769"/>
            <a:ext cx="122639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buFont typeface="Arial" panose="020B0604020202020204" pitchFamily="34" charset="0"/>
              <a:buChar char="•"/>
            </a:pPr>
            <a:r>
              <a:rPr lang="en-US" altLang="it-IT" dirty="0"/>
              <a:t>NO</a:t>
            </a:r>
          </a:p>
          <a:p>
            <a:pPr marL="285750" indent="-285750">
              <a:buFont typeface="Arial" panose="020B0604020202020204" pitchFamily="34" charset="0"/>
              <a:buChar char="•"/>
            </a:pPr>
            <a:r>
              <a:rPr lang="en-US" altLang="it-IT" dirty="0"/>
              <a:t>NO</a:t>
            </a:r>
            <a:r>
              <a:rPr lang="en-US" altLang="it-IT" baseline="-25000" dirty="0"/>
              <a:t>2</a:t>
            </a:r>
          </a:p>
          <a:p>
            <a:pPr marL="285750" indent="-285750">
              <a:buFont typeface="Arial" panose="020B0604020202020204" pitchFamily="34" charset="0"/>
              <a:buChar char="•"/>
            </a:pPr>
            <a:r>
              <a:rPr lang="en-US" altLang="it-IT" dirty="0"/>
              <a:t>NO</a:t>
            </a:r>
            <a:r>
              <a:rPr lang="en-US" altLang="it-IT" baseline="-25000" dirty="0"/>
              <a:t>3</a:t>
            </a:r>
          </a:p>
          <a:p>
            <a:pPr marL="285750" indent="-285750">
              <a:buFont typeface="Arial" panose="020B0604020202020204" pitchFamily="34" charset="0"/>
              <a:buChar char="•"/>
            </a:pPr>
            <a:r>
              <a:rPr lang="en-US" altLang="it-IT" dirty="0"/>
              <a:t>NH</a:t>
            </a:r>
            <a:r>
              <a:rPr lang="en-US" altLang="it-IT" baseline="-25000" dirty="0"/>
              <a:t>3</a:t>
            </a:r>
          </a:p>
          <a:p>
            <a:pPr marL="285750" indent="-285750">
              <a:buFont typeface="Arial" panose="020B0604020202020204" pitchFamily="34" charset="0"/>
              <a:buChar char="•"/>
            </a:pPr>
            <a:r>
              <a:rPr lang="en-US" altLang="it-IT" dirty="0"/>
              <a:t>HNO</a:t>
            </a:r>
            <a:r>
              <a:rPr lang="en-US" altLang="it-IT" baseline="-25000" dirty="0"/>
              <a:t>3</a:t>
            </a:r>
          </a:p>
          <a:p>
            <a:pPr marL="285750" indent="-285750">
              <a:buFont typeface="Arial" panose="020B0604020202020204" pitchFamily="34" charset="0"/>
              <a:buChar char="•"/>
            </a:pPr>
            <a:r>
              <a:rPr lang="en-US" altLang="it-IT" dirty="0"/>
              <a:t>NH</a:t>
            </a:r>
            <a:r>
              <a:rPr lang="en-US" altLang="it-IT" baseline="-25000" dirty="0"/>
              <a:t>4</a:t>
            </a:r>
            <a:r>
              <a:rPr lang="en-US" altLang="it-IT" baseline="30000" dirty="0"/>
              <a:t>+</a:t>
            </a:r>
          </a:p>
        </p:txBody>
      </p:sp>
      <p:sp>
        <p:nvSpPr>
          <p:cNvPr id="141323" name="Text Box 1035"/>
          <p:cNvSpPr txBox="1">
            <a:spLocks noChangeArrowheads="1"/>
          </p:cNvSpPr>
          <p:nvPr/>
        </p:nvSpPr>
        <p:spPr bwMode="auto">
          <a:xfrm>
            <a:off x="1102891" y="2584989"/>
            <a:ext cx="30535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2400" b="1" dirty="0" err="1">
                <a:solidFill>
                  <a:srgbClr val="FF0000"/>
                </a:solidFill>
              </a:rPr>
              <a:t>Composti</a:t>
            </a:r>
            <a:r>
              <a:rPr lang="en-US" altLang="it-IT" sz="2400" b="1" dirty="0">
                <a:solidFill>
                  <a:srgbClr val="FF0000"/>
                </a:solidFill>
              </a:rPr>
              <a:t> del </a:t>
            </a:r>
            <a:r>
              <a:rPr lang="en-US" altLang="it-IT" sz="2400" b="1" dirty="0" err="1">
                <a:solidFill>
                  <a:srgbClr val="FF0000"/>
                </a:solidFill>
              </a:rPr>
              <a:t>carbonio</a:t>
            </a:r>
            <a:endParaRPr lang="en-US" altLang="it-IT" sz="2400" b="1" dirty="0">
              <a:solidFill>
                <a:srgbClr val="FF0000"/>
              </a:solidFill>
            </a:endParaRPr>
          </a:p>
        </p:txBody>
      </p:sp>
      <p:sp>
        <p:nvSpPr>
          <p:cNvPr id="141326" name="Text Box 1038"/>
          <p:cNvSpPr txBox="1">
            <a:spLocks noChangeArrowheads="1"/>
          </p:cNvSpPr>
          <p:nvPr/>
        </p:nvSpPr>
        <p:spPr bwMode="auto">
          <a:xfrm>
            <a:off x="4807218" y="2584989"/>
            <a:ext cx="27120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2400" b="1" dirty="0" err="1">
                <a:solidFill>
                  <a:srgbClr val="FF0000"/>
                </a:solidFill>
              </a:rPr>
              <a:t>Composti</a:t>
            </a:r>
            <a:r>
              <a:rPr lang="en-US" altLang="it-IT" sz="2400" b="1" dirty="0">
                <a:solidFill>
                  <a:srgbClr val="FF0000"/>
                </a:solidFill>
              </a:rPr>
              <a:t> </a:t>
            </a:r>
            <a:r>
              <a:rPr lang="en-US" altLang="it-IT" sz="2400" b="1" dirty="0" err="1">
                <a:solidFill>
                  <a:srgbClr val="FF0000"/>
                </a:solidFill>
              </a:rPr>
              <a:t>dell'azoto</a:t>
            </a:r>
            <a:endParaRPr lang="en-US" altLang="it-IT" sz="2400" b="1" dirty="0">
              <a:solidFill>
                <a:srgbClr val="FF0000"/>
              </a:solidFill>
            </a:endParaRPr>
          </a:p>
        </p:txBody>
      </p:sp>
      <p:sp>
        <p:nvSpPr>
          <p:cNvPr id="12" name="Text Box 1029"/>
          <p:cNvSpPr txBox="1">
            <a:spLocks noChangeArrowheads="1"/>
          </p:cNvSpPr>
          <p:nvPr/>
        </p:nvSpPr>
        <p:spPr bwMode="auto">
          <a:xfrm>
            <a:off x="8233217" y="3101332"/>
            <a:ext cx="27913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Font typeface="Arial" panose="020B0604020202020204" pitchFamily="34" charset="0"/>
              <a:buChar char="•"/>
            </a:pPr>
            <a:r>
              <a:rPr lang="en-US" altLang="it-IT" sz="2000" dirty="0" err="1"/>
              <a:t>Biossido</a:t>
            </a:r>
            <a:r>
              <a:rPr lang="en-US" altLang="it-IT" sz="2000" dirty="0"/>
              <a:t> di </a:t>
            </a:r>
            <a:r>
              <a:rPr lang="en-US" altLang="it-IT" sz="2000" dirty="0" err="1"/>
              <a:t>zolfo</a:t>
            </a:r>
            <a:r>
              <a:rPr lang="en-US" altLang="it-IT" sz="2000" dirty="0"/>
              <a:t> (SO</a:t>
            </a:r>
            <a:r>
              <a:rPr lang="en-US" altLang="it-IT" sz="2000" baseline="-25000" dirty="0"/>
              <a:t>2</a:t>
            </a:r>
            <a:r>
              <a:rPr lang="en-US" altLang="it-IT" sz="2000" dirty="0"/>
              <a:t>)</a:t>
            </a:r>
          </a:p>
          <a:p>
            <a:pPr marL="342900" indent="-342900">
              <a:buFont typeface="Arial" panose="020B0604020202020204" pitchFamily="34" charset="0"/>
              <a:buChar char="•"/>
            </a:pPr>
            <a:r>
              <a:rPr lang="en-US" altLang="it-IT" sz="2000" dirty="0" err="1"/>
              <a:t>Solfati</a:t>
            </a:r>
            <a:r>
              <a:rPr lang="en-US" altLang="it-IT" sz="2000" dirty="0"/>
              <a:t> SO</a:t>
            </a:r>
            <a:r>
              <a:rPr lang="en-US" altLang="it-IT" sz="2000" baseline="-25000" dirty="0"/>
              <a:t>4</a:t>
            </a:r>
            <a:r>
              <a:rPr lang="en-US" altLang="it-IT" sz="2000" baseline="30000" dirty="0"/>
              <a:t>2-</a:t>
            </a:r>
            <a:r>
              <a:rPr lang="en-US" altLang="it-IT" sz="2000" dirty="0"/>
              <a:t> </a:t>
            </a:r>
            <a:endParaRPr lang="en-US" altLang="it-IT" dirty="0"/>
          </a:p>
        </p:txBody>
      </p:sp>
      <p:sp>
        <p:nvSpPr>
          <p:cNvPr id="13" name="Text Box 1035"/>
          <p:cNvSpPr txBox="1">
            <a:spLocks noChangeArrowheads="1"/>
          </p:cNvSpPr>
          <p:nvPr/>
        </p:nvSpPr>
        <p:spPr bwMode="auto">
          <a:xfrm>
            <a:off x="8512088" y="2597675"/>
            <a:ext cx="28546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2400" b="1" dirty="0" err="1">
                <a:solidFill>
                  <a:srgbClr val="FF0000"/>
                </a:solidFill>
              </a:rPr>
              <a:t>Composti</a:t>
            </a:r>
            <a:r>
              <a:rPr lang="en-US" altLang="it-IT" sz="2400" b="1" dirty="0">
                <a:solidFill>
                  <a:srgbClr val="FF0000"/>
                </a:solidFill>
              </a:rPr>
              <a:t> </a:t>
            </a:r>
            <a:r>
              <a:rPr lang="en-US" altLang="it-IT" sz="2400" b="1" dirty="0" err="1">
                <a:solidFill>
                  <a:srgbClr val="FF0000"/>
                </a:solidFill>
              </a:rPr>
              <a:t>dello</a:t>
            </a:r>
            <a:r>
              <a:rPr lang="en-US" altLang="it-IT" sz="2400" b="1" dirty="0">
                <a:solidFill>
                  <a:srgbClr val="FF0000"/>
                </a:solidFill>
              </a:rPr>
              <a:t> </a:t>
            </a:r>
            <a:r>
              <a:rPr lang="en-US" altLang="it-IT" sz="2400" b="1" dirty="0" err="1">
                <a:solidFill>
                  <a:srgbClr val="FF0000"/>
                </a:solidFill>
              </a:rPr>
              <a:t>zolfo</a:t>
            </a:r>
            <a:r>
              <a:rPr lang="en-US" altLang="it-IT" sz="2400" b="1" dirty="0">
                <a:solidFill>
                  <a:srgbClr val="FF0000"/>
                </a:solidFill>
              </a:rPr>
              <a:t> </a:t>
            </a:r>
          </a:p>
        </p:txBody>
      </p:sp>
      <p:pic>
        <p:nvPicPr>
          <p:cNvPr id="2056" name="Picture 8" descr="NO2 - Nitrogen diox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552" y="4164232"/>
            <a:ext cx="1641568" cy="15937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odello 3D Acido nitrico Modello 3D HNO3 - TurboSquid 14257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09" y="941832"/>
            <a:ext cx="2602454" cy="14617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sopianeti: quando si dice &amp;#39;avere naso&amp;#39; - MEDIA INA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5604" y="4054786"/>
            <a:ext cx="1886276" cy="188627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magini Stock - Struttura Chimica Del Biossido Di Zolfo (anidride  Solforosa, SO2) Gas, Modello Molecolare. SO2 (E220) è Utilizzato Anche  Nella Vinificazione. Image 229492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7279" y="4054785"/>
            <a:ext cx="2460473" cy="184808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ulfate Anion, Chemical Structure. 3D Rendering. Atoms are Represented As  Spheres with Conventional Color Coding: Sulfur (yellow Stock Illustration -  Illustration of epsom, scientific: 1884248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6083" y="703746"/>
            <a:ext cx="1671400" cy="1677668"/>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a:extLst>
              <a:ext uri="{FF2B5EF4-FFF2-40B4-BE49-F238E27FC236}">
                <a16:creationId xmlns:a16="http://schemas.microsoft.com/office/drawing/2014/main" id="{6410B837-E185-41DE-96F5-0DFBB6EC3B0B}"/>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1711236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xmlinkhub">
            <a:extLst>
              <a:ext uri="{FF2B5EF4-FFF2-40B4-BE49-F238E27FC236}">
                <a16:creationId xmlns:a16="http://schemas.microsoft.com/office/drawing/2014/main" id="{49F893B2-06D2-4F39-9C97-3306C95D43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469"/>
          <a:stretch/>
        </p:blipFill>
        <p:spPr bwMode="auto">
          <a:xfrm>
            <a:off x="123997" y="2318547"/>
            <a:ext cx="6833450" cy="1505416"/>
          </a:xfrm>
          <a:prstGeom prst="rect">
            <a:avLst/>
          </a:prstGeom>
          <a:noFill/>
          <a:extLst>
            <a:ext uri="{909E8E84-426E-40DD-AFC4-6F175D3DCCD1}">
              <a14:hiddenFill xmlns:a14="http://schemas.microsoft.com/office/drawing/2010/main">
                <a:solidFill>
                  <a:srgbClr val="FFFFFF"/>
                </a:solidFill>
              </a14:hiddenFill>
            </a:ext>
          </a:extLst>
        </p:spPr>
      </p:pic>
      <p:sp>
        <p:nvSpPr>
          <p:cNvPr id="126980" name="Text Box 4"/>
          <p:cNvSpPr txBox="1">
            <a:spLocks noChangeArrowheads="1"/>
          </p:cNvSpPr>
          <p:nvPr/>
        </p:nvSpPr>
        <p:spPr bwMode="auto">
          <a:xfrm>
            <a:off x="2767584" y="577950"/>
            <a:ext cx="9144000" cy="424732"/>
          </a:xfrm>
          <a:prstGeom prst="rect">
            <a:avLst/>
          </a:prstGeom>
          <a:solidFill>
            <a:schemeClr val="accent1"/>
          </a:solidFill>
          <a:ln w="28575">
            <a:noFill/>
            <a:miter lim="800000"/>
            <a:headEnd/>
            <a:tailEnd/>
          </a:ln>
          <a:effectLst>
            <a:outerShdw blurRad="50800" dist="38100" dir="2700000" algn="tl" rotWithShape="0">
              <a:prstClr val="black">
                <a:alpha val="40000"/>
              </a:prstClr>
            </a:outerShdw>
          </a:effectLst>
        </p:spPr>
        <p:txBody>
          <a:bodyPr vert="horz" wrap="square" lIns="91440" tIns="45720" rIns="91440" bIns="45720" rtlCol="0" anchor="ctr">
            <a:spAutoFit/>
          </a:bodyPr>
          <a:lstStyle>
            <a:defPPr>
              <a:defRPr lang="en-US"/>
            </a:defPPr>
            <a:lvl1pPr algn="ctr">
              <a:lnSpc>
                <a:spcPct val="90000"/>
              </a:lnSpc>
              <a:spcBef>
                <a:spcPct val="50000"/>
              </a:spcBef>
              <a:buNone/>
              <a:defRPr sz="3200" b="1">
                <a:latin typeface="Palatino"/>
              </a:defRPr>
            </a:lvl1pPr>
          </a:lstStyle>
          <a:p>
            <a:r>
              <a:rPr lang="en-US" altLang="en-US" sz="2400" dirty="0"/>
              <a:t>Il </a:t>
            </a:r>
            <a:r>
              <a:rPr lang="en-US" altLang="en-US" sz="2400" dirty="0" err="1"/>
              <a:t>particolato</a:t>
            </a:r>
            <a:r>
              <a:rPr lang="en-US" altLang="en-US" sz="2400" dirty="0"/>
              <a:t> (o aerosol) </a:t>
            </a:r>
            <a:r>
              <a:rPr lang="en-US" altLang="en-US" sz="2400" dirty="0" err="1"/>
              <a:t>atmosferico</a:t>
            </a:r>
            <a:r>
              <a:rPr lang="en-US" altLang="en-US" sz="2400" dirty="0"/>
              <a:t>, PM</a:t>
            </a:r>
            <a:endParaRPr lang="en-GB" altLang="en-US" sz="2400" dirty="0"/>
          </a:p>
        </p:txBody>
      </p:sp>
      <p:sp>
        <p:nvSpPr>
          <p:cNvPr id="126991" name="Rectangle 15"/>
          <p:cNvSpPr>
            <a:spLocks noChangeArrowheads="1"/>
          </p:cNvSpPr>
          <p:nvPr/>
        </p:nvSpPr>
        <p:spPr bwMode="auto">
          <a:xfrm>
            <a:off x="646176" y="1517963"/>
            <a:ext cx="112654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en-US" sz="1600" dirty="0">
                <a:latin typeface="Palatino"/>
              </a:rPr>
              <a:t>Agglomerati di molecole, solidi o liquidi, dispersi in atmosfera con dimensione tra pochi nanometri (1 nm= 1 miliardesimo di metro) fino a qualche decina di micron  (1 </a:t>
            </a:r>
            <a:r>
              <a:rPr lang="it-IT" altLang="en-US" sz="1600" dirty="0">
                <a:latin typeface="Symbol" panose="05050102010706020507" pitchFamily="18" charset="2"/>
                <a:cs typeface="Symap" panose="00000400000000000000" pitchFamily="2" charset="0"/>
              </a:rPr>
              <a:t>m</a:t>
            </a:r>
            <a:r>
              <a:rPr lang="it-IT" altLang="en-US" sz="1600" dirty="0">
                <a:latin typeface="Palatino"/>
              </a:rPr>
              <a:t>m = 1 milionesimo di metro)</a:t>
            </a:r>
          </a:p>
        </p:txBody>
      </p:sp>
      <p:sp>
        <p:nvSpPr>
          <p:cNvPr id="16" name="Rectangle 2">
            <a:extLst>
              <a:ext uri="{FF2B5EF4-FFF2-40B4-BE49-F238E27FC236}">
                <a16:creationId xmlns:a16="http://schemas.microsoft.com/office/drawing/2014/main" id="{AA76D978-8C56-4EA5-B00B-8DF851173865}"/>
              </a:ext>
            </a:extLst>
          </p:cNvPr>
          <p:cNvSpPr txBox="1">
            <a:spLocks noChangeArrowheads="1"/>
          </p:cNvSpPr>
          <p:nvPr/>
        </p:nvSpPr>
        <p:spPr>
          <a:xfrm>
            <a:off x="646176" y="42419"/>
            <a:ext cx="9144000" cy="535531"/>
          </a:xfrm>
          <a:prstGeom prst="rect">
            <a:avLst/>
          </a:prstGeom>
          <a:solidFill>
            <a:schemeClr val="accent1"/>
          </a:solidFill>
          <a:ln w="28575">
            <a:noFill/>
            <a:miter lim="800000"/>
            <a:headEnd/>
            <a:tailEnd/>
          </a:ln>
          <a:effectLst>
            <a:outerShdw blurRad="50800" dist="38100" dir="2700000" algn="tl" rotWithShape="0">
              <a:prstClr val="black">
                <a:alpha val="40000"/>
              </a:prstClr>
            </a:outerShdw>
          </a:effec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Bef>
                <a:spcPct val="50000"/>
              </a:spcBef>
            </a:pPr>
            <a:r>
              <a:rPr lang="it-IT" altLang="en-US" sz="3200" b="1" dirty="0">
                <a:latin typeface="Palatino"/>
                <a:ea typeface="+mn-ea"/>
                <a:cs typeface="+mn-cs"/>
              </a:rPr>
              <a:t>Inquinanti Atmosferici: non ci sono solo i gas</a:t>
            </a:r>
          </a:p>
        </p:txBody>
      </p:sp>
      <p:sp>
        <p:nvSpPr>
          <p:cNvPr id="17" name="Text Box 6"/>
          <p:cNvSpPr txBox="1">
            <a:spLocks noChangeArrowheads="1"/>
          </p:cNvSpPr>
          <p:nvPr/>
        </p:nvSpPr>
        <p:spPr bwMode="auto">
          <a:xfrm>
            <a:off x="1524000" y="1093231"/>
            <a:ext cx="9144000" cy="338554"/>
          </a:xfrm>
          <a:prstGeom prst="rect">
            <a:avLst/>
          </a:prstGeom>
          <a:solidFill>
            <a:schemeClr val="bg1"/>
          </a:solidFill>
          <a:ln>
            <a:solidFill>
              <a:schemeClr val="tx1"/>
            </a:solidFill>
          </a:ln>
          <a:effectLst/>
        </p:spPr>
        <p:txBody>
          <a:bodyPr wrap="square">
            <a:spAutoFit/>
          </a:bodyPr>
          <a:lstStyle/>
          <a:p>
            <a:pPr algn="just">
              <a:spcBef>
                <a:spcPct val="50000"/>
              </a:spcBef>
            </a:pPr>
            <a:r>
              <a:rPr lang="it-IT" altLang="en-US" sz="1600" dirty="0">
                <a:latin typeface="Palatino"/>
              </a:rPr>
              <a:t>Gli inquinanti possono essere presenti sotto forma di</a:t>
            </a:r>
            <a:r>
              <a:rPr lang="it-IT" altLang="en-US" sz="1600" dirty="0">
                <a:solidFill>
                  <a:schemeClr val="bg1"/>
                </a:solidFill>
                <a:latin typeface="Palatino"/>
              </a:rPr>
              <a:t> </a:t>
            </a:r>
            <a:r>
              <a:rPr lang="it-IT" altLang="en-US" sz="1600" dirty="0">
                <a:latin typeface="Palatino"/>
              </a:rPr>
              <a:t>gas o </a:t>
            </a:r>
            <a:r>
              <a:rPr lang="it-IT" altLang="en-US" sz="1600" b="1" dirty="0">
                <a:solidFill>
                  <a:srgbClr val="FF3300"/>
                </a:solidFill>
                <a:latin typeface="Palatino"/>
              </a:rPr>
              <a:t>di particolato (o aerosol).</a:t>
            </a:r>
            <a:r>
              <a:rPr lang="it-IT" altLang="en-US" sz="1600" dirty="0">
                <a:solidFill>
                  <a:schemeClr val="bg1"/>
                </a:solidFill>
                <a:latin typeface="Palatino"/>
              </a:rPr>
              <a:t> </a:t>
            </a:r>
            <a:endParaRPr lang="it-IT" altLang="en-US" sz="1600" dirty="0">
              <a:solidFill>
                <a:schemeClr val="accent2"/>
              </a:solidFill>
              <a:latin typeface="Palatino"/>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094" y="2251708"/>
            <a:ext cx="4407674" cy="3683834"/>
          </a:xfrm>
          <a:prstGeom prst="rect">
            <a:avLst/>
          </a:prstGeom>
        </p:spPr>
      </p:pic>
      <p:sp>
        <p:nvSpPr>
          <p:cNvPr id="2" name="Segnaposto piè di pagina 1">
            <a:extLst>
              <a:ext uri="{FF2B5EF4-FFF2-40B4-BE49-F238E27FC236}">
                <a16:creationId xmlns:a16="http://schemas.microsoft.com/office/drawing/2014/main" id="{54E3805B-7D1A-468B-8967-27BA1372D20E}"/>
              </a:ext>
            </a:extLst>
          </p:cNvPr>
          <p:cNvSpPr>
            <a:spLocks noGrp="1"/>
          </p:cNvSpPr>
          <p:nvPr>
            <p:ph type="ftr" sz="quarter" idx="11"/>
          </p:nvPr>
        </p:nvSpPr>
        <p:spPr>
          <a:xfrm>
            <a:off x="978090" y="6410937"/>
            <a:ext cx="7175310" cy="365125"/>
          </a:xfrm>
        </p:spPr>
        <p:txBody>
          <a:bodyPr/>
          <a:lstStyle/>
          <a:p>
            <a:r>
              <a:rPr lang="it-IT" dirty="0"/>
              <a:t>V. Vernocchi - D. Massabò. Seminario per progetto PCTO </a:t>
            </a:r>
            <a:r>
              <a:rPr lang="it-IT" dirty="0" err="1"/>
              <a:t>AirLab</a:t>
            </a:r>
            <a:r>
              <a:rPr lang="it-IT" dirty="0"/>
              <a:t>, Padova, 30 Novembre 2021</a:t>
            </a:r>
          </a:p>
        </p:txBody>
      </p:sp>
      <p:sp>
        <p:nvSpPr>
          <p:cNvPr id="3" name="CasellaDiTesto 2">
            <a:extLst>
              <a:ext uri="{FF2B5EF4-FFF2-40B4-BE49-F238E27FC236}">
                <a16:creationId xmlns:a16="http://schemas.microsoft.com/office/drawing/2014/main" id="{6A43752A-3088-493E-8198-96999BAB3CE4}"/>
              </a:ext>
            </a:extLst>
          </p:cNvPr>
          <p:cNvSpPr txBox="1"/>
          <p:nvPr/>
        </p:nvSpPr>
        <p:spPr>
          <a:xfrm>
            <a:off x="2417426" y="4950293"/>
            <a:ext cx="2840574" cy="646331"/>
          </a:xfrm>
          <a:prstGeom prst="rect">
            <a:avLst/>
          </a:prstGeom>
          <a:noFill/>
        </p:spPr>
        <p:txBody>
          <a:bodyPr wrap="square" rtlCol="0">
            <a:spAutoFit/>
          </a:bodyPr>
          <a:lstStyle/>
          <a:p>
            <a:r>
              <a:rPr lang="en-GB" dirty="0"/>
              <a:t>Tempi di </a:t>
            </a:r>
            <a:r>
              <a:rPr lang="en-GB" dirty="0" err="1"/>
              <a:t>permanenza</a:t>
            </a:r>
            <a:r>
              <a:rPr lang="en-GB" dirty="0"/>
              <a:t> in </a:t>
            </a:r>
            <a:r>
              <a:rPr lang="en-GB" dirty="0" err="1"/>
              <a:t>atmosfera</a:t>
            </a:r>
            <a:r>
              <a:rPr lang="en-GB" dirty="0"/>
              <a:t>: ore </a:t>
            </a:r>
            <a:r>
              <a:rPr lang="en-GB" dirty="0">
                <a:sym typeface="Wingdings" panose="05000000000000000000" pitchFamily="2" charset="2"/>
              </a:rPr>
              <a:t> </a:t>
            </a:r>
            <a:r>
              <a:rPr lang="en-GB" dirty="0" err="1">
                <a:sym typeface="Wingdings" panose="05000000000000000000" pitchFamily="2" charset="2"/>
              </a:rPr>
              <a:t>settimane</a:t>
            </a:r>
            <a:endParaRPr lang="en-GB" dirty="0"/>
          </a:p>
        </p:txBody>
      </p:sp>
    </p:spTree>
    <p:extLst>
      <p:ext uri="{BB962C8B-B14F-4D97-AF65-F5344CB8AC3E}">
        <p14:creationId xmlns:p14="http://schemas.microsoft.com/office/powerpoint/2010/main" val="1667315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207568" y="1"/>
            <a:ext cx="7879080" cy="646331"/>
          </a:xfrm>
          <a:prstGeom prst="rect">
            <a:avLst/>
          </a:prstGeom>
        </p:spPr>
        <p:txBody>
          <a:bodyPr vert="horz" lIns="91440" tIns="45720" rIns="91440" bIns="45720" rtlCol="0" anchor="ctr">
            <a:normAutofit fontScale="97500"/>
          </a:bodyPr>
          <a:lstStyle/>
          <a:p>
            <a:pPr>
              <a:lnSpc>
                <a:spcPct val="90000"/>
              </a:lnSpc>
              <a:spcBef>
                <a:spcPct val="0"/>
              </a:spcBef>
            </a:pPr>
            <a:r>
              <a:rPr lang="it-IT" altLang="it-IT" sz="4000" cap="all" dirty="0">
                <a:solidFill>
                  <a:srgbClr val="0070C0"/>
                </a:solidFill>
                <a:latin typeface="Comic Sans MS" panose="030F0702030302020204" pitchFamily="66" charset="0"/>
                <a:ea typeface="+mj-ea"/>
                <a:cs typeface="+mj-cs"/>
              </a:rPr>
              <a:t> PARTICOLATO</a:t>
            </a:r>
            <a:endParaRPr lang="it-IT" sz="4000" cap="all" dirty="0">
              <a:solidFill>
                <a:srgbClr val="0070C0"/>
              </a:solidFill>
              <a:latin typeface="Comic Sans MS" panose="030F0702030302020204" pitchFamily="66" charset="0"/>
              <a:ea typeface="+mj-ea"/>
              <a:cs typeface="+mj-cs"/>
            </a:endParaRPr>
          </a:p>
        </p:txBody>
      </p:sp>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l="21972" t="18016" r="12817" b="10909"/>
          <a:stretch/>
        </p:blipFill>
        <p:spPr>
          <a:xfrm>
            <a:off x="4705760" y="891261"/>
            <a:ext cx="5962919" cy="4443211"/>
          </a:xfrm>
          <a:prstGeom prst="rect">
            <a:avLst/>
          </a:prstGeom>
        </p:spPr>
      </p:pic>
      <p:sp>
        <p:nvSpPr>
          <p:cNvPr id="11" name="Text Box 3"/>
          <p:cNvSpPr txBox="1">
            <a:spLocks noChangeArrowheads="1"/>
          </p:cNvSpPr>
          <p:nvPr/>
        </p:nvSpPr>
        <p:spPr bwMode="auto">
          <a:xfrm>
            <a:off x="240034" y="1522197"/>
            <a:ext cx="3935067" cy="301621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l">
              <a:spcBef>
                <a:spcPct val="50000"/>
              </a:spcBef>
            </a:pPr>
            <a:r>
              <a:rPr lang="it-IT" altLang="it-IT" sz="2000" b="1" dirty="0">
                <a:solidFill>
                  <a:schemeClr val="tx1"/>
                </a:solidFill>
                <a:sym typeface="Wingdings" panose="05000000000000000000" pitchFamily="2" charset="2"/>
              </a:rPr>
              <a:t>I </a:t>
            </a:r>
            <a:r>
              <a:rPr lang="it-IT" altLang="it-IT" sz="2000" b="1" dirty="0">
                <a:solidFill>
                  <a:srgbClr val="FF0000"/>
                </a:solidFill>
                <a:sym typeface="Wingdings" panose="05000000000000000000" pitchFamily="2" charset="2"/>
              </a:rPr>
              <a:t>principali inquinanti</a:t>
            </a:r>
            <a:r>
              <a:rPr lang="it-IT" altLang="it-IT" sz="2000" b="1" i="1" dirty="0">
                <a:solidFill>
                  <a:schemeClr val="tx1"/>
                </a:solidFill>
                <a:sym typeface="Wingdings" panose="05000000000000000000" pitchFamily="2" charset="2"/>
              </a:rPr>
              <a:t>: </a:t>
            </a:r>
            <a:endParaRPr lang="it-IT" altLang="it-IT" sz="2000" b="1" dirty="0">
              <a:solidFill>
                <a:schemeClr val="tx1"/>
              </a:solidFill>
              <a:sym typeface="Wingdings" panose="05000000000000000000" pitchFamily="2" charset="2"/>
            </a:endParaRPr>
          </a:p>
          <a:p>
            <a:pPr marL="266700" indent="-266700">
              <a:spcBef>
                <a:spcPct val="50000"/>
              </a:spcBef>
              <a:buFont typeface="Arial" panose="020B0604020202020204" pitchFamily="34" charset="0"/>
              <a:buChar char="•"/>
            </a:pPr>
            <a:r>
              <a:rPr lang="it-IT" altLang="it-IT" sz="2000" b="1" dirty="0">
                <a:solidFill>
                  <a:schemeClr val="tx1"/>
                </a:solidFill>
                <a:sym typeface="Wingdings" panose="05000000000000000000" pitchFamily="2" charset="2"/>
              </a:rPr>
              <a:t>Composti carboniosi</a:t>
            </a:r>
            <a:endParaRPr lang="it-IT" altLang="it-IT" sz="2000" b="1" dirty="0">
              <a:solidFill>
                <a:schemeClr val="tx1"/>
              </a:solidFill>
            </a:endParaRPr>
          </a:p>
          <a:p>
            <a:pPr marL="285750" indent="-285750">
              <a:spcBef>
                <a:spcPct val="50000"/>
              </a:spcBef>
              <a:buFont typeface="Arial" panose="020B0604020202020204" pitchFamily="34" charset="0"/>
              <a:buChar char="•"/>
            </a:pPr>
            <a:r>
              <a:rPr lang="it-IT" altLang="it-IT" sz="2000" b="1" dirty="0">
                <a:solidFill>
                  <a:schemeClr val="tx1"/>
                </a:solidFill>
              </a:rPr>
              <a:t>Elementi del suolo (Fe, Al, Si, Ca)</a:t>
            </a:r>
          </a:p>
          <a:p>
            <a:pPr marL="285750" indent="-285750">
              <a:spcBef>
                <a:spcPct val="50000"/>
              </a:spcBef>
              <a:buFont typeface="Arial" panose="020B0604020202020204" pitchFamily="34" charset="0"/>
              <a:buChar char="•"/>
            </a:pPr>
            <a:r>
              <a:rPr lang="it-IT" altLang="it-IT" sz="2000" b="1" dirty="0">
                <a:solidFill>
                  <a:schemeClr val="tx1"/>
                </a:solidFill>
              </a:rPr>
              <a:t>Elementi marini (Na, Cl, Mg, Br)</a:t>
            </a:r>
          </a:p>
          <a:p>
            <a:pPr marL="285750" indent="-285750">
              <a:spcBef>
                <a:spcPct val="50000"/>
              </a:spcBef>
              <a:buFont typeface="Arial" panose="020B0604020202020204" pitchFamily="34" charset="0"/>
              <a:buChar char="•"/>
            </a:pPr>
            <a:r>
              <a:rPr lang="it-IT" altLang="it-IT" sz="2000" b="1" dirty="0">
                <a:solidFill>
                  <a:schemeClr val="tx1"/>
                </a:solidFill>
              </a:rPr>
              <a:t>Metalli (Pb, Cr, Hg, Ni, </a:t>
            </a:r>
            <a:r>
              <a:rPr lang="it-IT" altLang="it-IT" sz="2000" b="1" dirty="0" err="1">
                <a:solidFill>
                  <a:schemeClr val="tx1"/>
                </a:solidFill>
              </a:rPr>
              <a:t>As</a:t>
            </a:r>
            <a:r>
              <a:rPr lang="it-IT" altLang="it-IT" sz="2000" b="1" dirty="0">
                <a:solidFill>
                  <a:schemeClr val="tx1"/>
                </a:solidFill>
              </a:rPr>
              <a:t>, </a:t>
            </a:r>
            <a:r>
              <a:rPr lang="it-IT" altLang="it-IT" sz="2000" b="1" dirty="0" err="1">
                <a:solidFill>
                  <a:schemeClr val="tx1"/>
                </a:solidFill>
              </a:rPr>
              <a:t>Cd</a:t>
            </a:r>
            <a:r>
              <a:rPr lang="it-IT" altLang="it-IT" sz="2000" b="1" dirty="0">
                <a:solidFill>
                  <a:schemeClr val="tx1"/>
                </a:solidFill>
              </a:rPr>
              <a:t> ecc.) </a:t>
            </a:r>
          </a:p>
          <a:p>
            <a:pPr marL="285750" indent="-285750">
              <a:spcBef>
                <a:spcPct val="50000"/>
              </a:spcBef>
              <a:buFont typeface="Arial" panose="020B0604020202020204" pitchFamily="34" charset="0"/>
              <a:buChar char="•"/>
            </a:pPr>
            <a:r>
              <a:rPr lang="it-IT" altLang="it-IT" sz="2000" b="1" dirty="0">
                <a:solidFill>
                  <a:schemeClr val="tx1"/>
                </a:solidFill>
              </a:rPr>
              <a:t>Componente ionica</a:t>
            </a:r>
          </a:p>
        </p:txBody>
      </p:sp>
      <p:sp>
        <p:nvSpPr>
          <p:cNvPr id="6" name="Rettangolo 5"/>
          <p:cNvSpPr/>
          <p:nvPr/>
        </p:nvSpPr>
        <p:spPr>
          <a:xfrm>
            <a:off x="3395302" y="5742382"/>
            <a:ext cx="8656490" cy="523220"/>
          </a:xfrm>
          <a:prstGeom prst="rect">
            <a:avLst/>
          </a:prstGeom>
          <a:solidFill>
            <a:schemeClr val="bg1"/>
          </a:solidFill>
        </p:spPr>
        <p:txBody>
          <a:bodyPr wrap="square">
            <a:spAutoFit/>
          </a:bodyPr>
          <a:lstStyle/>
          <a:p>
            <a:pPr>
              <a:lnSpc>
                <a:spcPct val="140000"/>
              </a:lnSpc>
              <a:spcBef>
                <a:spcPct val="20000"/>
              </a:spcBef>
              <a:buFont typeface="Symbol" pitchFamily="18" charset="2"/>
              <a:buNone/>
            </a:pPr>
            <a:r>
              <a:rPr lang="it-IT" altLang="it-IT" sz="2000" b="1" dirty="0">
                <a:sym typeface="Wingdings" panose="05000000000000000000" pitchFamily="2" charset="2"/>
              </a:rPr>
              <a:t>La composizione delle particelle di particolato </a:t>
            </a:r>
            <a:r>
              <a:rPr lang="it-IT" sz="2000" b="1" i="1" dirty="0"/>
              <a:t>dipende dal </a:t>
            </a:r>
            <a:r>
              <a:rPr lang="it-IT" sz="2000" b="1" i="1" dirty="0">
                <a:solidFill>
                  <a:srgbClr val="FF0000"/>
                </a:solidFill>
              </a:rPr>
              <a:t>tipo di sorgente</a:t>
            </a:r>
            <a:endParaRPr lang="it-IT" altLang="it-IT" sz="2000" b="1" i="1" dirty="0">
              <a:solidFill>
                <a:srgbClr val="FF0000"/>
              </a:solidFill>
            </a:endParaRPr>
          </a:p>
        </p:txBody>
      </p:sp>
      <p:sp>
        <p:nvSpPr>
          <p:cNvPr id="2" name="Segnaposto piè di pagina 1">
            <a:extLst>
              <a:ext uri="{FF2B5EF4-FFF2-40B4-BE49-F238E27FC236}">
                <a16:creationId xmlns:a16="http://schemas.microsoft.com/office/drawing/2014/main" id="{DF83AE1E-B3B7-42C6-87B9-B8343595F87E}"/>
              </a:ext>
            </a:extLst>
          </p:cNvPr>
          <p:cNvSpPr>
            <a:spLocks noGrp="1"/>
          </p:cNvSpPr>
          <p:nvPr>
            <p:ph type="ftr" sz="quarter" idx="11"/>
          </p:nvPr>
        </p:nvSpPr>
        <p:spPr/>
        <p:txBody>
          <a:bodyPr/>
          <a:lstStyle/>
          <a:p>
            <a:r>
              <a:rPr lang="it-IT"/>
              <a:t>V. Vernocchi - D. Massabò. Seminario per progetto PCTO AirLab, Padova, 30 Novembre 2021</a:t>
            </a:r>
          </a:p>
        </p:txBody>
      </p:sp>
    </p:spTree>
    <p:extLst>
      <p:ext uri="{BB962C8B-B14F-4D97-AF65-F5344CB8AC3E}">
        <p14:creationId xmlns:p14="http://schemas.microsoft.com/office/powerpoint/2010/main" val="183364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b="58953"/>
          <a:stretch/>
        </p:blipFill>
        <p:spPr>
          <a:xfrm>
            <a:off x="2478311" y="810711"/>
            <a:ext cx="6870192" cy="1271075"/>
          </a:xfrm>
          <a:prstGeom prst="rect">
            <a:avLst/>
          </a:prstGeom>
        </p:spPr>
      </p:pic>
      <p:pic>
        <p:nvPicPr>
          <p:cNvPr id="10242" name="Picture 2" descr="Risultati immagini per particolato atmosferico e inquiname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079" y="2153618"/>
            <a:ext cx="6072420" cy="414524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179832" y="171358"/>
            <a:ext cx="11817095" cy="584775"/>
          </a:xfrm>
          <a:prstGeom prst="rect">
            <a:avLst/>
          </a:prstGeom>
          <a:solidFill>
            <a:schemeClr val="bg1"/>
          </a:solidFill>
          <a:ln>
            <a:solidFill>
              <a:schemeClr val="tx1"/>
            </a:solidFill>
          </a:ln>
          <a:effectLst/>
        </p:spPr>
        <p:txBody>
          <a:bodyPr wrap="square">
            <a:spAutoFit/>
          </a:bodyPr>
          <a:lstStyle/>
          <a:p>
            <a:pPr algn="just">
              <a:spcBef>
                <a:spcPct val="50000"/>
              </a:spcBef>
            </a:pPr>
            <a:r>
              <a:rPr lang="it-IT" altLang="en-US" sz="1600" dirty="0">
                <a:latin typeface="Palatino"/>
              </a:rPr>
              <a:t>Si distingue tra inquinanti</a:t>
            </a:r>
            <a:r>
              <a:rPr lang="it-IT" altLang="en-US" sz="1600" dirty="0">
                <a:solidFill>
                  <a:schemeClr val="bg1"/>
                </a:solidFill>
                <a:latin typeface="Palatino"/>
              </a:rPr>
              <a:t> </a:t>
            </a:r>
            <a:r>
              <a:rPr lang="it-IT" altLang="en-US" sz="1600" b="1" i="1" dirty="0">
                <a:solidFill>
                  <a:srgbClr val="FF3300"/>
                </a:solidFill>
                <a:latin typeface="Palatino"/>
              </a:rPr>
              <a:t>primari</a:t>
            </a:r>
            <a:r>
              <a:rPr lang="it-IT" altLang="en-US" sz="1600" b="1" dirty="0">
                <a:solidFill>
                  <a:srgbClr val="FF3300"/>
                </a:solidFill>
                <a:latin typeface="Palatino"/>
              </a:rPr>
              <a:t> </a:t>
            </a:r>
            <a:r>
              <a:rPr lang="it-IT" altLang="en-US" sz="1600" dirty="0">
                <a:latin typeface="Palatino"/>
              </a:rPr>
              <a:t>emessi direttamente in atmosfera dalle </a:t>
            </a:r>
            <a:r>
              <a:rPr lang="it-IT" altLang="en-US" sz="1600" b="1" dirty="0">
                <a:latin typeface="Palatino"/>
              </a:rPr>
              <a:t>sorgenti</a:t>
            </a:r>
            <a:r>
              <a:rPr lang="it-IT" altLang="en-US" sz="1600" dirty="0">
                <a:latin typeface="Palatino"/>
              </a:rPr>
              <a:t>, e</a:t>
            </a:r>
            <a:r>
              <a:rPr lang="it-IT" altLang="en-US" sz="1600" dirty="0">
                <a:solidFill>
                  <a:schemeClr val="bg1"/>
                </a:solidFill>
                <a:latin typeface="Palatino"/>
              </a:rPr>
              <a:t> </a:t>
            </a:r>
            <a:r>
              <a:rPr lang="it-IT" altLang="en-US" sz="1600" b="1" i="1" dirty="0">
                <a:solidFill>
                  <a:srgbClr val="FF3300"/>
                </a:solidFill>
                <a:latin typeface="Palatino"/>
              </a:rPr>
              <a:t>secondari</a:t>
            </a:r>
            <a:r>
              <a:rPr lang="it-IT" altLang="en-US" sz="1600" i="1" dirty="0">
                <a:solidFill>
                  <a:schemeClr val="bg1"/>
                </a:solidFill>
                <a:latin typeface="Palatino"/>
              </a:rPr>
              <a:t> </a:t>
            </a:r>
            <a:r>
              <a:rPr lang="it-IT" altLang="en-US" sz="1600" dirty="0">
                <a:latin typeface="Palatino"/>
              </a:rPr>
              <a:t>che si formano in atmosfera tramite reazioni chimiche e fotochimiche (attivate dall’energia della radiazione solare)</a:t>
            </a:r>
            <a:endParaRPr lang="it-IT" altLang="en-US" sz="1600" dirty="0">
              <a:solidFill>
                <a:schemeClr val="accent2"/>
              </a:solidFill>
              <a:latin typeface="Palatino"/>
            </a:endParaRPr>
          </a:p>
        </p:txBody>
      </p:sp>
      <p:sp>
        <p:nvSpPr>
          <p:cNvPr id="2" name="Segnaposto piè di pagina 1">
            <a:extLst>
              <a:ext uri="{FF2B5EF4-FFF2-40B4-BE49-F238E27FC236}">
                <a16:creationId xmlns:a16="http://schemas.microsoft.com/office/drawing/2014/main" id="{4F346D87-2A03-40B2-9373-BE43C506338C}"/>
              </a:ext>
            </a:extLst>
          </p:cNvPr>
          <p:cNvSpPr>
            <a:spLocks noGrp="1"/>
          </p:cNvSpPr>
          <p:nvPr>
            <p:ph type="ftr" sz="quarter" idx="11"/>
          </p:nvPr>
        </p:nvSpPr>
        <p:spPr>
          <a:xfrm>
            <a:off x="2769079" y="6425274"/>
            <a:ext cx="6288657" cy="365125"/>
          </a:xfrm>
        </p:spPr>
        <p:txBody>
          <a:bodyPr/>
          <a:lstStyle/>
          <a:p>
            <a:r>
              <a:rPr lang="it-IT" dirty="0"/>
              <a:t>V. Vernocchi - D. Massabò. Seminario per progetto PCTO </a:t>
            </a:r>
            <a:r>
              <a:rPr lang="it-IT" dirty="0" err="1"/>
              <a:t>AirLab</a:t>
            </a:r>
            <a:r>
              <a:rPr lang="it-IT" dirty="0"/>
              <a:t>, Padova, 30 Novembre 2021</a:t>
            </a:r>
          </a:p>
        </p:txBody>
      </p:sp>
    </p:spTree>
    <p:extLst>
      <p:ext uri="{BB962C8B-B14F-4D97-AF65-F5344CB8AC3E}">
        <p14:creationId xmlns:p14="http://schemas.microsoft.com/office/powerpoint/2010/main" val="3802830399"/>
      </p:ext>
    </p:extLst>
  </p:cSld>
  <p:clrMapOvr>
    <a:masterClrMapping/>
  </p:clrMapOvr>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990</TotalTime>
  <Words>3471</Words>
  <Application>Microsoft Office PowerPoint</Application>
  <PresentationFormat>Widescreen</PresentationFormat>
  <Paragraphs>392</Paragraphs>
  <Slides>58</Slides>
  <Notes>14</Notes>
  <HiddenSlides>2</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58</vt:i4>
      </vt:variant>
    </vt:vector>
  </HeadingPairs>
  <TitlesOfParts>
    <vt:vector size="71" baseType="lpstr">
      <vt:lpstr>Arial</vt:lpstr>
      <vt:lpstr>Calibri</vt:lpstr>
      <vt:lpstr>Calibri Light</vt:lpstr>
      <vt:lpstr>Cambria</vt:lpstr>
      <vt:lpstr>Cambria Math</vt:lpstr>
      <vt:lpstr>Comic Sans MS</vt:lpstr>
      <vt:lpstr>Georgia</vt:lpstr>
      <vt:lpstr>Palatino</vt:lpstr>
      <vt:lpstr>Symbol</vt:lpstr>
      <vt:lpstr>Times New Roman</vt:lpstr>
      <vt:lpstr>Wingdings</vt:lpstr>
      <vt:lpstr>Tema di Office</vt:lpstr>
      <vt:lpstr>Document</vt:lpstr>
      <vt:lpstr>Dario Massabò &amp; Virginia Vernocchi   Gruppo di Fisica Ambientale - https://labfisa.ge.infn.it/   Dipartimento di Fisica, Università degli Studi di Genova  INFN, Sezione di Genova</vt:lpstr>
      <vt:lpstr>L’atmosfera terrestre</vt:lpstr>
      <vt:lpstr>Il ciclo dell’Ossigeno</vt:lpstr>
      <vt:lpstr>Livelli di CO2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particelle atmosferiche presentano una grande variabilità per quanto riguarda:</vt:lpstr>
      <vt:lpstr>Perché studiare il particolato?</vt:lpstr>
      <vt:lpstr>Effetti sanitari del particolato atmosferico</vt:lpstr>
      <vt:lpstr>Perché c’è un limite di legge ?</vt:lpstr>
      <vt:lpstr>Effetti sul clima e sull’ambiente</vt:lpstr>
      <vt:lpstr>International Panel on Climate Change 2013</vt:lpstr>
      <vt:lpstr>Black Carbon and Climate Change</vt:lpstr>
      <vt:lpstr>Effetti del PM</vt:lpstr>
      <vt:lpstr>Inquinamento: un problema complesso…</vt:lpstr>
      <vt:lpstr>Cosa ci interessa conoscere del PM?</vt:lpstr>
      <vt:lpstr>Tecniche di misura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Tecniche offline. Primo passo  Procurarsi un campione</vt:lpstr>
      <vt:lpstr>Esistono diversi tipi di campionatori</vt:lpstr>
      <vt:lpstr>Che tecniche usiamo per determinare la composizione?</vt:lpstr>
      <vt:lpstr>Purtroppo non c’è una tecnica di misura che vada bene per tutti i componenti del PM…per determinare tutte le specie presenti dobbiamo usare tecniche diverse, potenzialmente molte (IPA, Diossine, furani, ecc.)</vt:lpstr>
      <vt:lpstr>Presentazione standard di PowerPoint</vt:lpstr>
      <vt:lpstr>Presentazione standard di PowerPoint</vt:lpstr>
      <vt:lpstr>Presentazione standard di PowerPoint</vt:lpstr>
      <vt:lpstr>Presentazione standard di PowerPoint</vt:lpstr>
      <vt:lpstr>Genova: PM da emissioni da traffico (campioni giornalieri)</vt:lpstr>
      <vt:lpstr>Genova: PM da emissioni marine (campioni giornalieri)</vt:lpstr>
      <vt:lpstr>Genova: PM da emissioni…?</vt:lpstr>
      <vt:lpstr>La risoluzione temporale giornaliera potrebbe non bastare per individuare variazioni repentine di alcuni inquinanti</vt:lpstr>
      <vt:lpstr>Presentazione standard di PowerPoint</vt:lpstr>
      <vt:lpstr>Presentazione standard di PowerPoint</vt:lpstr>
      <vt:lpstr>Presentazione standard di PowerPoint</vt:lpstr>
      <vt:lpstr>Presentazione standard di PowerPoint</vt:lpstr>
      <vt:lpstr>Presentazione standard di PowerPoint</vt:lpstr>
      <vt:lpstr>E i composti carboniosi? La frazione organica (OC) e inorganica o elementare (EC) è preponderante in certi ambienti, in particolare in quello urbano.</vt:lpstr>
      <vt:lpstr>Presentazione standard di PowerPoint</vt:lpstr>
      <vt:lpstr>Per quantificare l’OC, ci avvaliamo invece di un altro tipo di strumento: il campione viene sottoposto a due diverse rampe termiche in atmosfere differenti: una inerte (He) e una ossidante.</vt:lpstr>
      <vt:lpstr>Ma veniamo alla domanda fondamentale: quali sono le sorgenti del PM e qual è il loro impatto sulla concentrazione dei vari inquinanti?           Il problema del riconoscimento è complesso e si può tentare con:</vt:lpstr>
      <vt:lpstr>Esistono tecniche matematiche, basate sulla statistica multivariata, in grado di individuare le sorgenti e quantificare il loro contributo rispetto alla concentrazione totale del PM</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Dario Massabò &amp; Virginia Vernocchi   Gruppo di Fisica Ambientale - https://labfisa.ge.infn.it/   Dipartimento di Fisica, Università degli Studi di Genova  INFN, Sezione di Genova</dc:title>
  <dc:creator>Virginia Vernocchi</dc:creator>
  <cp:lastModifiedBy>Dario Massabò</cp:lastModifiedBy>
  <cp:revision>23</cp:revision>
  <dcterms:created xsi:type="dcterms:W3CDTF">2021-11-25T16:55:10Z</dcterms:created>
  <dcterms:modified xsi:type="dcterms:W3CDTF">2021-11-30T14:00:41Z</dcterms:modified>
</cp:coreProperties>
</file>