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182" r:id="rId2"/>
  </p:sldMasterIdLst>
  <p:notesMasterIdLst>
    <p:notesMasterId r:id="rId7"/>
  </p:notesMasterIdLst>
  <p:sldIdLst>
    <p:sldId id="599" r:id="rId3"/>
    <p:sldId id="600" r:id="rId4"/>
    <p:sldId id="601" r:id="rId5"/>
    <p:sldId id="602" r:id="rId6"/>
  </p:sldIdLst>
  <p:sldSz cx="9144000" cy="5143500" type="screen16x9"/>
  <p:notesSz cx="6805613" cy="9944100"/>
  <p:defaultTextStyle>
    <a:defPPr>
      <a:defRPr lang="en-US"/>
    </a:defPPr>
    <a:lvl1pPr marL="0" algn="l" defTabSz="909945" rtl="0" eaLnBrk="1" latinLnBrk="0" hangingPunct="1">
      <a:defRPr sz="1800" kern="1200">
        <a:solidFill>
          <a:schemeClr val="tx1"/>
        </a:solidFill>
        <a:latin typeface="+mn-lt"/>
        <a:ea typeface="+mn-ea"/>
        <a:cs typeface="+mn-cs"/>
      </a:defRPr>
    </a:lvl1pPr>
    <a:lvl2pPr marL="454840" algn="l" defTabSz="909945" rtl="0" eaLnBrk="1" latinLnBrk="0" hangingPunct="1">
      <a:defRPr sz="1800" kern="1200">
        <a:solidFill>
          <a:schemeClr val="tx1"/>
        </a:solidFill>
        <a:latin typeface="+mn-lt"/>
        <a:ea typeface="+mn-ea"/>
        <a:cs typeface="+mn-cs"/>
      </a:defRPr>
    </a:lvl2pPr>
    <a:lvl3pPr marL="909945" algn="l" defTabSz="909945" rtl="0" eaLnBrk="1" latinLnBrk="0" hangingPunct="1">
      <a:defRPr sz="1800" kern="1200">
        <a:solidFill>
          <a:schemeClr val="tx1"/>
        </a:solidFill>
        <a:latin typeface="+mn-lt"/>
        <a:ea typeface="+mn-ea"/>
        <a:cs typeface="+mn-cs"/>
      </a:defRPr>
    </a:lvl3pPr>
    <a:lvl4pPr marL="1364868" algn="l" defTabSz="909945" rtl="0" eaLnBrk="1" latinLnBrk="0" hangingPunct="1">
      <a:defRPr sz="1800" kern="1200">
        <a:solidFill>
          <a:schemeClr val="tx1"/>
        </a:solidFill>
        <a:latin typeface="+mn-lt"/>
        <a:ea typeface="+mn-ea"/>
        <a:cs typeface="+mn-cs"/>
      </a:defRPr>
    </a:lvl4pPr>
    <a:lvl5pPr marL="1819889" algn="l" defTabSz="909945" rtl="0" eaLnBrk="1" latinLnBrk="0" hangingPunct="1">
      <a:defRPr sz="1800" kern="1200">
        <a:solidFill>
          <a:schemeClr val="tx1"/>
        </a:solidFill>
        <a:latin typeface="+mn-lt"/>
        <a:ea typeface="+mn-ea"/>
        <a:cs typeface="+mn-cs"/>
      </a:defRPr>
    </a:lvl5pPr>
    <a:lvl6pPr marL="2274714" algn="l" defTabSz="909945" rtl="0" eaLnBrk="1" latinLnBrk="0" hangingPunct="1">
      <a:defRPr sz="1800" kern="1200">
        <a:solidFill>
          <a:schemeClr val="tx1"/>
        </a:solidFill>
        <a:latin typeface="+mn-lt"/>
        <a:ea typeface="+mn-ea"/>
        <a:cs typeface="+mn-cs"/>
      </a:defRPr>
    </a:lvl6pPr>
    <a:lvl7pPr marL="2729619" algn="l" defTabSz="909945" rtl="0" eaLnBrk="1" latinLnBrk="0" hangingPunct="1">
      <a:defRPr sz="1800" kern="1200">
        <a:solidFill>
          <a:schemeClr val="tx1"/>
        </a:solidFill>
        <a:latin typeface="+mn-lt"/>
        <a:ea typeface="+mn-ea"/>
        <a:cs typeface="+mn-cs"/>
      </a:defRPr>
    </a:lvl7pPr>
    <a:lvl8pPr marL="3184625" algn="l" defTabSz="909945" rtl="0" eaLnBrk="1" latinLnBrk="0" hangingPunct="1">
      <a:defRPr sz="1800" kern="1200">
        <a:solidFill>
          <a:schemeClr val="tx1"/>
        </a:solidFill>
        <a:latin typeface="+mn-lt"/>
        <a:ea typeface="+mn-ea"/>
        <a:cs typeface="+mn-cs"/>
      </a:defRPr>
    </a:lvl8pPr>
    <a:lvl9pPr marL="3639568" algn="l" defTabSz="90994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FFFF"/>
    <a:srgbClr val="000000"/>
    <a:srgbClr val="FFCCCC"/>
    <a:srgbClr val="FFFFFF"/>
    <a:srgbClr val="000099"/>
    <a:srgbClr val="FF9900"/>
    <a:srgbClr val="F45F0C"/>
    <a:srgbClr val="00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p:cViewPr varScale="1">
        <p:scale>
          <a:sx n="151" d="100"/>
          <a:sy n="151" d="100"/>
        </p:scale>
        <p:origin x="400" y="184"/>
      </p:cViewPr>
      <p:guideLst>
        <p:guide orient="horz" pos="162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3BEABD8F-C1BB-4594-884B-20E0AF7BC3F1}" type="datetimeFigureOut">
              <a:rPr lang="en-GB" smtClean="0"/>
              <a:t>08/11/2021</a:t>
            </a:fld>
            <a:endParaRPr lang="en-GB"/>
          </a:p>
        </p:txBody>
      </p:sp>
      <p:sp>
        <p:nvSpPr>
          <p:cNvPr id="4" name="Slide Image Placeholder 3"/>
          <p:cNvSpPr>
            <a:spLocks noGrp="1" noRot="1" noChangeAspect="1"/>
          </p:cNvSpPr>
          <p:nvPr>
            <p:ph type="sldImg" idx="2"/>
          </p:nvPr>
        </p:nvSpPr>
        <p:spPr>
          <a:xfrm>
            <a:off x="88900" y="746125"/>
            <a:ext cx="662940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813"/>
            <a:ext cx="5443537" cy="44751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625"/>
            <a:ext cx="2949575"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450" y="9445625"/>
            <a:ext cx="2949575" cy="496888"/>
          </a:xfrm>
          <a:prstGeom prst="rect">
            <a:avLst/>
          </a:prstGeom>
        </p:spPr>
        <p:txBody>
          <a:bodyPr vert="horz" lIns="91440" tIns="45720" rIns="91440" bIns="45720" rtlCol="0" anchor="b"/>
          <a:lstStyle>
            <a:lvl1pPr algn="r">
              <a:defRPr sz="1200"/>
            </a:lvl1pPr>
          </a:lstStyle>
          <a:p>
            <a:fld id="{0546B82E-4704-4E35-A0D7-D9DCC12D27B9}" type="slidenum">
              <a:rPr lang="en-GB" smtClean="0"/>
              <a:t>‹#›</a:t>
            </a:fld>
            <a:endParaRPr lang="en-GB"/>
          </a:p>
        </p:txBody>
      </p:sp>
    </p:spTree>
    <p:extLst>
      <p:ext uri="{BB962C8B-B14F-4D97-AF65-F5344CB8AC3E}">
        <p14:creationId xmlns:p14="http://schemas.microsoft.com/office/powerpoint/2010/main" val="1673013209"/>
      </p:ext>
    </p:extLst>
  </p:cSld>
  <p:clrMap bg1="lt1" tx1="dk1" bg2="lt2" tx2="dk2" accent1="accent1" accent2="accent2" accent3="accent3" accent4="accent4" accent5="accent5" accent6="accent6" hlink="hlink" folHlink="folHlink"/>
  <p:notesStyle>
    <a:lvl1pPr marL="0" algn="l" defTabSz="914333" rtl="0" eaLnBrk="1" latinLnBrk="0" hangingPunct="1">
      <a:defRPr sz="1200" kern="1200">
        <a:solidFill>
          <a:schemeClr val="tx1"/>
        </a:solidFill>
        <a:latin typeface="+mn-lt"/>
        <a:ea typeface="+mn-ea"/>
        <a:cs typeface="+mn-cs"/>
      </a:defRPr>
    </a:lvl1pPr>
    <a:lvl2pPr marL="457166" algn="l" defTabSz="914333" rtl="0" eaLnBrk="1" latinLnBrk="0" hangingPunct="1">
      <a:defRPr sz="1200" kern="1200">
        <a:solidFill>
          <a:schemeClr val="tx1"/>
        </a:solidFill>
        <a:latin typeface="+mn-lt"/>
        <a:ea typeface="+mn-ea"/>
        <a:cs typeface="+mn-cs"/>
      </a:defRPr>
    </a:lvl2pPr>
    <a:lvl3pPr marL="914333" algn="l" defTabSz="914333" rtl="0" eaLnBrk="1" latinLnBrk="0" hangingPunct="1">
      <a:defRPr sz="1200" kern="1200">
        <a:solidFill>
          <a:schemeClr val="tx1"/>
        </a:solidFill>
        <a:latin typeface="+mn-lt"/>
        <a:ea typeface="+mn-ea"/>
        <a:cs typeface="+mn-cs"/>
      </a:defRPr>
    </a:lvl3pPr>
    <a:lvl4pPr marL="1371498" algn="l" defTabSz="914333" rtl="0" eaLnBrk="1" latinLnBrk="0" hangingPunct="1">
      <a:defRPr sz="1200" kern="1200">
        <a:solidFill>
          <a:schemeClr val="tx1"/>
        </a:solidFill>
        <a:latin typeface="+mn-lt"/>
        <a:ea typeface="+mn-ea"/>
        <a:cs typeface="+mn-cs"/>
      </a:defRPr>
    </a:lvl4pPr>
    <a:lvl5pPr marL="1828664" algn="l" defTabSz="914333" rtl="0" eaLnBrk="1" latinLnBrk="0" hangingPunct="1">
      <a:defRPr sz="1200" kern="1200">
        <a:solidFill>
          <a:schemeClr val="tx1"/>
        </a:solidFill>
        <a:latin typeface="+mn-lt"/>
        <a:ea typeface="+mn-ea"/>
        <a:cs typeface="+mn-cs"/>
      </a:defRPr>
    </a:lvl5pPr>
    <a:lvl6pPr marL="2285829" algn="l" defTabSz="914333" rtl="0" eaLnBrk="1" latinLnBrk="0" hangingPunct="1">
      <a:defRPr sz="1200" kern="1200">
        <a:solidFill>
          <a:schemeClr val="tx1"/>
        </a:solidFill>
        <a:latin typeface="+mn-lt"/>
        <a:ea typeface="+mn-ea"/>
        <a:cs typeface="+mn-cs"/>
      </a:defRPr>
    </a:lvl6pPr>
    <a:lvl7pPr marL="2742995" algn="l" defTabSz="914333" rtl="0" eaLnBrk="1" latinLnBrk="0" hangingPunct="1">
      <a:defRPr sz="1200" kern="1200">
        <a:solidFill>
          <a:schemeClr val="tx1"/>
        </a:solidFill>
        <a:latin typeface="+mn-lt"/>
        <a:ea typeface="+mn-ea"/>
        <a:cs typeface="+mn-cs"/>
      </a:defRPr>
    </a:lvl7pPr>
    <a:lvl8pPr marL="3200160" algn="l" defTabSz="914333" rtl="0" eaLnBrk="1" latinLnBrk="0" hangingPunct="1">
      <a:defRPr sz="1200" kern="1200">
        <a:solidFill>
          <a:schemeClr val="tx1"/>
        </a:solidFill>
        <a:latin typeface="+mn-lt"/>
        <a:ea typeface="+mn-ea"/>
        <a:cs typeface="+mn-cs"/>
      </a:defRPr>
    </a:lvl8pPr>
    <a:lvl9pPr marL="3657326" algn="l" defTabSz="91433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07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4840" indent="0" algn="ctr">
              <a:buNone/>
              <a:defRPr>
                <a:solidFill>
                  <a:schemeClr val="tx1">
                    <a:tint val="75000"/>
                  </a:schemeClr>
                </a:solidFill>
              </a:defRPr>
            </a:lvl2pPr>
            <a:lvl3pPr marL="909945" indent="0" algn="ctr">
              <a:buNone/>
              <a:defRPr>
                <a:solidFill>
                  <a:schemeClr val="tx1">
                    <a:tint val="75000"/>
                  </a:schemeClr>
                </a:solidFill>
              </a:defRPr>
            </a:lvl3pPr>
            <a:lvl4pPr marL="1364868" indent="0" algn="ctr">
              <a:buNone/>
              <a:defRPr>
                <a:solidFill>
                  <a:schemeClr val="tx1">
                    <a:tint val="75000"/>
                  </a:schemeClr>
                </a:solidFill>
              </a:defRPr>
            </a:lvl4pPr>
            <a:lvl5pPr marL="1819889" indent="0" algn="ctr">
              <a:buNone/>
              <a:defRPr>
                <a:solidFill>
                  <a:schemeClr val="tx1">
                    <a:tint val="75000"/>
                  </a:schemeClr>
                </a:solidFill>
              </a:defRPr>
            </a:lvl5pPr>
            <a:lvl6pPr marL="2274714" indent="0" algn="ctr">
              <a:buNone/>
              <a:defRPr>
                <a:solidFill>
                  <a:schemeClr val="tx1">
                    <a:tint val="75000"/>
                  </a:schemeClr>
                </a:solidFill>
              </a:defRPr>
            </a:lvl6pPr>
            <a:lvl7pPr marL="2729619" indent="0" algn="ctr">
              <a:buNone/>
              <a:defRPr>
                <a:solidFill>
                  <a:schemeClr val="tx1">
                    <a:tint val="75000"/>
                  </a:schemeClr>
                </a:solidFill>
              </a:defRPr>
            </a:lvl7pPr>
            <a:lvl8pPr marL="3184625" indent="0" algn="ctr">
              <a:buNone/>
              <a:defRPr>
                <a:solidFill>
                  <a:schemeClr val="tx1">
                    <a:tint val="75000"/>
                  </a:schemeClr>
                </a:solidFill>
              </a:defRPr>
            </a:lvl8pPr>
            <a:lvl9pPr marL="363956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8D8A73-1E40-4875-8527-DB7F3334CD9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421561197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8D8A73-1E40-4875-8527-DB7F3334CD9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198810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8D8A73-1E40-4875-8527-DB7F3334CD9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519559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graphicFrame>
        <p:nvGraphicFramePr>
          <p:cNvPr id="14" name="Object 13" hidden="1"/>
          <p:cNvGraphicFramePr>
            <a:graphicFrameLocks noChangeAspect="1"/>
          </p:cNvGraphicFramePr>
          <p:nvPr>
            <p:custDataLst>
              <p:tags r:id="rId2"/>
            </p:custDataLst>
            <p:extLst>
              <p:ext uri="{D42A27DB-BD31-4B8C-83A1-F6EECF244321}">
                <p14:modId xmlns:p14="http://schemas.microsoft.com/office/powerpoint/2010/main" val="1377847688"/>
              </p:ext>
            </p:extLst>
          </p:nvPr>
        </p:nvGraphicFramePr>
        <p:xfrm>
          <a:off x="1478" y="1210"/>
          <a:ext cx="1465" cy="1190"/>
        </p:xfrm>
        <a:graphic>
          <a:graphicData uri="http://schemas.openxmlformats.org/presentationml/2006/ole">
            <mc:AlternateContent xmlns:mc="http://schemas.openxmlformats.org/markup-compatibility/2006">
              <mc:Choice xmlns:v="urn:schemas-microsoft-com:vml" Requires="v">
                <p:oleObj spid="_x0000_s3345" name="think-cell Slide" r:id="rId4" imgW="492" imgH="504" progId="TCLayout.ActiveDocument.1">
                  <p:embed/>
                </p:oleObj>
              </mc:Choice>
              <mc:Fallback>
                <p:oleObj name="think-cell Slide" r:id="rId4" imgW="492" imgH="504" progId="TCLayout.ActiveDocument.1">
                  <p:embed/>
                  <p:pic>
                    <p:nvPicPr>
                      <p:cNvPr id="0" name=""/>
                      <p:cNvPicPr/>
                      <p:nvPr/>
                    </p:nvPicPr>
                    <p:blipFill>
                      <a:blip r:embed="rId5"/>
                      <a:stretch>
                        <a:fillRect/>
                      </a:stretch>
                    </p:blipFill>
                    <p:spPr>
                      <a:xfrm>
                        <a:off x="1478" y="1210"/>
                        <a:ext cx="1465" cy="1190"/>
                      </a:xfrm>
                      <a:prstGeom prst="rect">
                        <a:avLst/>
                      </a:prstGeom>
                    </p:spPr>
                  </p:pic>
                </p:oleObj>
              </mc:Fallback>
            </mc:AlternateContent>
          </a:graphicData>
        </a:graphic>
      </p:graphicFrame>
      <p:sp>
        <p:nvSpPr>
          <p:cNvPr id="10" name="Textplatzhalter 9"/>
          <p:cNvSpPr>
            <a:spLocks noGrp="1"/>
          </p:cNvSpPr>
          <p:nvPr>
            <p:ph type="body" sz="quarter" idx="14" hasCustomPrompt="1"/>
          </p:nvPr>
        </p:nvSpPr>
        <p:spPr>
          <a:xfrm>
            <a:off x="4439021" y="3273844"/>
            <a:ext cx="4321050" cy="236988"/>
          </a:xfrm>
          <a:prstGeom prst="rect">
            <a:avLst/>
          </a:prstGeom>
        </p:spPr>
        <p:txBody>
          <a:bodyPr wrap="square">
            <a:spAutoFit/>
          </a:bodyPr>
          <a:lstStyle>
            <a:lvl1pPr>
              <a:lnSpc>
                <a:spcPct val="110000"/>
              </a:lnSpc>
              <a:spcBef>
                <a:spcPts val="0"/>
              </a:spcBef>
              <a:defRPr sz="1400">
                <a:solidFill>
                  <a:schemeClr val="accent5"/>
                </a:solidFill>
              </a:defRPr>
            </a:lvl1pPr>
          </a:lstStyle>
          <a:p>
            <a:r>
              <a:rPr lang="en-US" dirty="0"/>
              <a:t>Location, </a:t>
            </a:r>
            <a:r>
              <a:rPr lang="en-US" dirty="0" err="1"/>
              <a:t>dd</a:t>
            </a:r>
            <a:r>
              <a:rPr lang="en-US" dirty="0"/>
              <a:t> Month </a:t>
            </a:r>
            <a:r>
              <a:rPr lang="en-US" dirty="0" err="1"/>
              <a:t>yyyy</a:t>
            </a:r>
            <a:endParaRPr lang="en-US" dirty="0"/>
          </a:p>
        </p:txBody>
      </p:sp>
      <p:sp>
        <p:nvSpPr>
          <p:cNvPr id="7" name="Text Placeholder 6"/>
          <p:cNvSpPr>
            <a:spLocks noGrp="1"/>
          </p:cNvSpPr>
          <p:nvPr>
            <p:ph type="body" sz="quarter" idx="15" hasCustomPrompt="1"/>
          </p:nvPr>
        </p:nvSpPr>
        <p:spPr>
          <a:xfrm>
            <a:off x="4439021" y="1404000"/>
            <a:ext cx="4321050" cy="621000"/>
          </a:xfrm>
        </p:spPr>
        <p:txBody>
          <a:bodyPr/>
          <a:lstStyle>
            <a:lvl1pPr>
              <a:spcBef>
                <a:spcPts val="0"/>
              </a:spcBef>
              <a:defRPr sz="2400">
                <a:solidFill>
                  <a:schemeClr val="accent1">
                    <a:lumMod val="75000"/>
                  </a:schemeClr>
                </a:solidFill>
              </a:defRPr>
            </a:lvl1pPr>
          </a:lstStyle>
          <a:p>
            <a:pPr lvl="0"/>
            <a:r>
              <a:rPr lang="en-US" noProof="0" dirty="0"/>
              <a:t>Report</a:t>
            </a:r>
            <a:r>
              <a:rPr lang="en-US" dirty="0"/>
              <a:t> title runs here </a:t>
            </a:r>
            <a:br>
              <a:rPr lang="en-US" dirty="0"/>
            </a:br>
            <a:r>
              <a:rPr lang="en-US" dirty="0"/>
              <a:t>two lines if needed</a:t>
            </a:r>
          </a:p>
        </p:txBody>
      </p:sp>
      <p:sp>
        <p:nvSpPr>
          <p:cNvPr id="11" name="Text Placeholder 10"/>
          <p:cNvSpPr>
            <a:spLocks noGrp="1"/>
          </p:cNvSpPr>
          <p:nvPr>
            <p:ph type="body" sz="quarter" idx="16" hasCustomPrompt="1"/>
          </p:nvPr>
        </p:nvSpPr>
        <p:spPr>
          <a:xfrm>
            <a:off x="4439067" y="2041914"/>
            <a:ext cx="4321402" cy="1215000"/>
          </a:xfrm>
        </p:spPr>
        <p:txBody>
          <a:bodyPr/>
          <a:lstStyle>
            <a:lvl1pPr>
              <a:spcBef>
                <a:spcPts val="0"/>
              </a:spcBef>
              <a:defRPr sz="2400" baseline="0">
                <a:solidFill>
                  <a:schemeClr val="tx1">
                    <a:lumMod val="85000"/>
                    <a:lumOff val="15000"/>
                  </a:schemeClr>
                </a:solidFill>
              </a:defRPr>
            </a:lvl1pPr>
            <a:lvl2pPr>
              <a:defRPr sz="2400">
                <a:solidFill>
                  <a:schemeClr val="accent2"/>
                </a:solidFill>
              </a:defRPr>
            </a:lvl2pPr>
            <a:lvl3pPr>
              <a:defRPr sz="2400">
                <a:solidFill>
                  <a:schemeClr val="accent2"/>
                </a:solidFill>
              </a:defRPr>
            </a:lvl3pPr>
            <a:lvl4pPr>
              <a:defRPr sz="2400">
                <a:solidFill>
                  <a:schemeClr val="accent2"/>
                </a:solidFill>
              </a:defRPr>
            </a:lvl4pPr>
            <a:lvl5pPr>
              <a:defRPr sz="2400">
                <a:solidFill>
                  <a:schemeClr val="accent2"/>
                </a:solidFill>
              </a:defRPr>
            </a:lvl5pPr>
          </a:lstStyle>
          <a:p>
            <a:pPr lvl="0"/>
            <a:r>
              <a:rPr lang="en-US" dirty="0"/>
              <a:t>Subheading runs here </a:t>
            </a:r>
            <a:br>
              <a:rPr lang="en-US" dirty="0"/>
            </a:br>
            <a:r>
              <a:rPr lang="en-US" dirty="0"/>
              <a:t>two lines if needed</a:t>
            </a:r>
          </a:p>
        </p:txBody>
      </p:sp>
      <p:sp>
        <p:nvSpPr>
          <p:cNvPr id="2" name="Footer Placeholder 1"/>
          <p:cNvSpPr>
            <a:spLocks noGrp="1"/>
          </p:cNvSpPr>
          <p:nvPr>
            <p:ph type="ftr" sz="quarter" idx="17"/>
          </p:nvPr>
        </p:nvSpPr>
        <p:spPr/>
        <p:txBody>
          <a:bodyPr/>
          <a:lstStyle/>
          <a:p>
            <a:endParaRPr lang="en-US">
              <a:solidFill>
                <a:srgbClr val="313131"/>
              </a:solidFill>
            </a:endParaRPr>
          </a:p>
        </p:txBody>
      </p:sp>
      <p:sp>
        <p:nvSpPr>
          <p:cNvPr id="3" name="Slide Number Placeholder 2"/>
          <p:cNvSpPr>
            <a:spLocks noGrp="1"/>
          </p:cNvSpPr>
          <p:nvPr>
            <p:ph type="sldNum" sz="quarter" idx="18"/>
          </p:nvPr>
        </p:nvSpPr>
        <p:spPr/>
        <p:txBody>
          <a:bodyPr/>
          <a:lstStyle/>
          <a:p>
            <a:fld id="{7C7B4FCA-D758-EB48-BD46-5EEF226FD218}" type="slidenum">
              <a:rPr lang="en-US" smtClean="0">
                <a:solidFill>
                  <a:srgbClr val="313131"/>
                </a:solidFill>
              </a:rPr>
              <a:pPr/>
              <a:t>‹#›</a:t>
            </a:fld>
            <a:endParaRPr lang="en-US">
              <a:solidFill>
                <a:srgbClr val="313131"/>
              </a:solidFill>
            </a:endParaRPr>
          </a:p>
        </p:txBody>
      </p:sp>
    </p:spTree>
    <p:extLst>
      <p:ext uri="{BB962C8B-B14F-4D97-AF65-F5344CB8AC3E}">
        <p14:creationId xmlns:p14="http://schemas.microsoft.com/office/powerpoint/2010/main" val="332783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alpha val="50000"/>
          </a:schemeClr>
        </a:solidFill>
        <a:effectLst/>
      </p:bgPr>
    </p:bg>
    <p:spTree>
      <p:nvGrpSpPr>
        <p:cNvPr id="1" name=""/>
        <p:cNvGrpSpPr/>
        <p:nvPr/>
      </p:nvGrpSpPr>
      <p:grpSpPr>
        <a:xfrm>
          <a:off x="0" y="0"/>
          <a:ext cx="0" cy="0"/>
          <a:chOff x="0" y="0"/>
          <a:chExt cx="0" cy="0"/>
        </a:xfrm>
      </p:grpSpPr>
      <p:sp>
        <p:nvSpPr>
          <p:cNvPr id="3" name="Textplatzhalter 2"/>
          <p:cNvSpPr>
            <a:spLocks noGrp="1"/>
          </p:cNvSpPr>
          <p:nvPr>
            <p:ph type="body" idx="1" hasCustomPrompt="1"/>
          </p:nvPr>
        </p:nvSpPr>
        <p:spPr>
          <a:xfrm>
            <a:off x="383933" y="829041"/>
            <a:ext cx="8376138" cy="220772"/>
          </a:xfrm>
          <a:prstGeom prst="rect">
            <a:avLst/>
          </a:prstGeom>
          <a:noFill/>
        </p:spPr>
        <p:txBody>
          <a:bodyPr anchor="t"/>
          <a:lstStyle>
            <a:lvl1pPr marL="0" marR="0" indent="0" algn="l" defTabSz="856527" rtl="0" eaLnBrk="1" fontAlgn="auto" latinLnBrk="0" hangingPunct="1">
              <a:lnSpc>
                <a:spcPct val="100000"/>
              </a:lnSpc>
              <a:spcBef>
                <a:spcPts val="0"/>
              </a:spcBef>
              <a:spcAft>
                <a:spcPts val="0"/>
              </a:spcAft>
              <a:buClr>
                <a:schemeClr val="tx2"/>
              </a:buClr>
              <a:buSzTx/>
              <a:buFontTx/>
              <a:buNone/>
              <a:tabLst/>
              <a:defRPr lang="de-DE" sz="1400" b="1" kern="1200" dirty="0" smtClean="0">
                <a:solidFill>
                  <a:schemeClr val="tx1">
                    <a:lumMod val="85000"/>
                    <a:lumOff val="15000"/>
                  </a:schemeClr>
                </a:solidFill>
                <a:latin typeface="+mn-lt"/>
                <a:ea typeface="+mn-ea"/>
                <a:cs typeface="+mn-cs"/>
              </a:defRPr>
            </a:lvl1pPr>
            <a:lvl2pPr marL="389623" indent="0">
              <a:buNone/>
              <a:defRPr sz="1700" b="1"/>
            </a:lvl2pPr>
            <a:lvl3pPr marL="779247" indent="0">
              <a:buNone/>
              <a:defRPr sz="1500" b="1"/>
            </a:lvl3pPr>
            <a:lvl4pPr marL="1168871" indent="0">
              <a:buNone/>
              <a:defRPr sz="1400" b="1"/>
            </a:lvl4pPr>
            <a:lvl5pPr marL="1558494" indent="0">
              <a:buNone/>
              <a:defRPr sz="1400" b="1"/>
            </a:lvl5pPr>
            <a:lvl6pPr marL="1948118" indent="0">
              <a:buNone/>
              <a:defRPr sz="1400" b="1"/>
            </a:lvl6pPr>
            <a:lvl7pPr marL="2337741" indent="0">
              <a:buNone/>
              <a:defRPr sz="1400" b="1"/>
            </a:lvl7pPr>
            <a:lvl8pPr marL="2727365" indent="0">
              <a:buNone/>
              <a:defRPr sz="1400" b="1"/>
            </a:lvl8pPr>
            <a:lvl9pPr marL="3116989" indent="0">
              <a:buNone/>
              <a:defRPr sz="1400" b="1"/>
            </a:lvl9pPr>
          </a:lstStyle>
          <a:p>
            <a:pPr marL="0" lvl="0" indent="0" algn="l" defTabSz="856527" rtl="0" eaLnBrk="1" latinLnBrk="0" hangingPunct="1">
              <a:lnSpc>
                <a:spcPct val="100000"/>
              </a:lnSpc>
              <a:spcBef>
                <a:spcPts val="0"/>
              </a:spcBef>
              <a:buClr>
                <a:schemeClr val="tx2"/>
              </a:buClr>
              <a:buFontTx/>
              <a:buNone/>
            </a:pPr>
            <a:r>
              <a:rPr lang="en-US" dirty="0"/>
              <a:t>Click here to enter slide message</a:t>
            </a:r>
          </a:p>
        </p:txBody>
      </p:sp>
      <p:sp>
        <p:nvSpPr>
          <p:cNvPr id="18" name="Content Placeholder 17"/>
          <p:cNvSpPr>
            <a:spLocks noGrp="1"/>
          </p:cNvSpPr>
          <p:nvPr>
            <p:ph sz="quarter" idx="15" hasCustomPrompt="1"/>
          </p:nvPr>
        </p:nvSpPr>
        <p:spPr>
          <a:xfrm>
            <a:off x="383930" y="1113238"/>
            <a:ext cx="8376138" cy="3618310"/>
          </a:xfrm>
        </p:spPr>
        <p:txBody>
          <a:bodyPr/>
          <a:lstStyle>
            <a:lvl1pPr>
              <a:defRPr/>
            </a:lvl1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4" name="Footer Placeholder 3"/>
          <p:cNvSpPr>
            <a:spLocks noGrp="1"/>
          </p:cNvSpPr>
          <p:nvPr>
            <p:ph type="ftr" sz="quarter" idx="16"/>
          </p:nvPr>
        </p:nvSpPr>
        <p:spPr>
          <a:xfrm>
            <a:off x="949451" y="4888238"/>
            <a:ext cx="65" cy="92333"/>
          </a:xfrm>
        </p:spPr>
        <p:txBody>
          <a:bodyPr/>
          <a:lstStyle/>
          <a:p>
            <a:endParaRPr lang="en-US">
              <a:solidFill>
                <a:srgbClr val="313131"/>
              </a:solidFill>
            </a:endParaRPr>
          </a:p>
        </p:txBody>
      </p:sp>
      <p:sp>
        <p:nvSpPr>
          <p:cNvPr id="7" name="Slide Number Placeholder 6"/>
          <p:cNvSpPr>
            <a:spLocks noGrp="1"/>
          </p:cNvSpPr>
          <p:nvPr>
            <p:ph type="sldNum" sz="quarter" idx="17"/>
          </p:nvPr>
        </p:nvSpPr>
        <p:spPr/>
        <p:txBody>
          <a:bodyPr/>
          <a:lstStyle/>
          <a:p>
            <a:fld id="{7C7B4FCA-D758-EB48-BD46-5EEF226FD218}" type="slidenum">
              <a:rPr lang="en-US" smtClean="0">
                <a:solidFill>
                  <a:srgbClr val="313131"/>
                </a:solidFill>
              </a:rPr>
              <a:pPr/>
              <a:t>‹#›</a:t>
            </a:fld>
            <a:endParaRPr lang="en-US">
              <a:solidFill>
                <a:srgbClr val="313131"/>
              </a:solidFill>
            </a:endParaRPr>
          </a:p>
        </p:txBody>
      </p:sp>
      <p:pic>
        <p:nvPicPr>
          <p:cNvPr id="9" name="Picture 8" descr="InnoSeis_logo_small.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28982" y="4743264"/>
            <a:ext cx="931092" cy="364463"/>
          </a:xfrm>
          <a:prstGeom prst="rect">
            <a:avLst/>
          </a:prstGeom>
        </p:spPr>
      </p:pic>
      <p:sp>
        <p:nvSpPr>
          <p:cNvPr id="5" name="Title 4"/>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866974646"/>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18" name="Content Placeholder 17"/>
          <p:cNvSpPr>
            <a:spLocks noGrp="1"/>
          </p:cNvSpPr>
          <p:nvPr>
            <p:ph sz="quarter" idx="15" hasCustomPrompt="1"/>
          </p:nvPr>
        </p:nvSpPr>
        <p:spPr>
          <a:xfrm>
            <a:off x="383932" y="1113235"/>
            <a:ext cx="4055132" cy="3618309"/>
          </a:xfrm>
        </p:spPr>
        <p:txBody>
          <a:bodyPr/>
          <a:lstStyle>
            <a:lvl1pPr>
              <a:defRPr/>
            </a:lvl1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8" name="Content Placeholder 17"/>
          <p:cNvSpPr>
            <a:spLocks noGrp="1"/>
          </p:cNvSpPr>
          <p:nvPr>
            <p:ph sz="quarter" idx="16" hasCustomPrompt="1"/>
          </p:nvPr>
        </p:nvSpPr>
        <p:spPr>
          <a:xfrm>
            <a:off x="4705352" y="1113235"/>
            <a:ext cx="4055132" cy="3618309"/>
          </a:xfrm>
        </p:spPr>
        <p:txBody>
          <a:bodyPr/>
          <a:lstStyle>
            <a:lvl1pPr>
              <a:defRPr/>
            </a:lvl1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6" name="Footer Placeholder 5"/>
          <p:cNvSpPr>
            <a:spLocks noGrp="1"/>
          </p:cNvSpPr>
          <p:nvPr>
            <p:ph type="ftr" sz="quarter" idx="17"/>
          </p:nvPr>
        </p:nvSpPr>
        <p:spPr>
          <a:xfrm>
            <a:off x="949451" y="4888238"/>
            <a:ext cx="65" cy="92333"/>
          </a:xfrm>
        </p:spPr>
        <p:txBody>
          <a:bodyPr/>
          <a:lstStyle/>
          <a:p>
            <a:endParaRPr lang="en-US" dirty="0">
              <a:solidFill>
                <a:srgbClr val="313131"/>
              </a:solidFill>
            </a:endParaRPr>
          </a:p>
        </p:txBody>
      </p:sp>
      <p:sp>
        <p:nvSpPr>
          <p:cNvPr id="7" name="Slide Number Placeholder 6"/>
          <p:cNvSpPr>
            <a:spLocks noGrp="1"/>
          </p:cNvSpPr>
          <p:nvPr>
            <p:ph type="sldNum" sz="quarter" idx="18"/>
          </p:nvPr>
        </p:nvSpPr>
        <p:spPr/>
        <p:txBody>
          <a:bodyPr/>
          <a:lstStyle/>
          <a:p>
            <a:fld id="{7C7B4FCA-D758-EB48-BD46-5EEF226FD218}" type="slidenum">
              <a:rPr lang="en-US" smtClean="0">
                <a:solidFill>
                  <a:srgbClr val="313131"/>
                </a:solidFill>
              </a:rPr>
              <a:pPr/>
              <a:t>‹#›</a:t>
            </a:fld>
            <a:endParaRPr lang="en-US">
              <a:solidFill>
                <a:srgbClr val="313131"/>
              </a:solidFill>
            </a:endParaRPr>
          </a:p>
        </p:txBody>
      </p:sp>
      <p:pic>
        <p:nvPicPr>
          <p:cNvPr id="11" name="Picture 10" descr="InnoSeis_logo_small.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28982" y="4743264"/>
            <a:ext cx="931092" cy="364463"/>
          </a:xfrm>
          <a:prstGeom prst="rect">
            <a:avLst/>
          </a:prstGeom>
        </p:spPr>
      </p:pic>
      <p:sp>
        <p:nvSpPr>
          <p:cNvPr id="12" name="Textplatzhalter 2"/>
          <p:cNvSpPr>
            <a:spLocks noGrp="1"/>
          </p:cNvSpPr>
          <p:nvPr>
            <p:ph type="body" idx="1" hasCustomPrompt="1"/>
          </p:nvPr>
        </p:nvSpPr>
        <p:spPr>
          <a:xfrm>
            <a:off x="383933" y="829041"/>
            <a:ext cx="8376138" cy="220772"/>
          </a:xfrm>
          <a:prstGeom prst="rect">
            <a:avLst/>
          </a:prstGeom>
          <a:noFill/>
        </p:spPr>
        <p:txBody>
          <a:bodyPr anchor="t"/>
          <a:lstStyle>
            <a:lvl1pPr marL="0" marR="0" indent="0" algn="l" defTabSz="856527" rtl="0" eaLnBrk="1" fontAlgn="auto" latinLnBrk="0" hangingPunct="1">
              <a:lnSpc>
                <a:spcPct val="100000"/>
              </a:lnSpc>
              <a:spcBef>
                <a:spcPts val="0"/>
              </a:spcBef>
              <a:spcAft>
                <a:spcPts val="0"/>
              </a:spcAft>
              <a:buClr>
                <a:schemeClr val="tx2"/>
              </a:buClr>
              <a:buSzTx/>
              <a:buFontTx/>
              <a:buNone/>
              <a:tabLst/>
              <a:defRPr lang="de-DE" sz="1400" b="1" kern="1200" dirty="0" smtClean="0">
                <a:solidFill>
                  <a:schemeClr val="tx1">
                    <a:lumMod val="85000"/>
                    <a:lumOff val="15000"/>
                  </a:schemeClr>
                </a:solidFill>
                <a:latin typeface="+mn-lt"/>
                <a:ea typeface="+mn-ea"/>
                <a:cs typeface="+mn-cs"/>
              </a:defRPr>
            </a:lvl1pPr>
            <a:lvl2pPr marL="389623" indent="0">
              <a:buNone/>
              <a:defRPr sz="1700" b="1"/>
            </a:lvl2pPr>
            <a:lvl3pPr marL="779247" indent="0">
              <a:buNone/>
              <a:defRPr sz="1500" b="1"/>
            </a:lvl3pPr>
            <a:lvl4pPr marL="1168871" indent="0">
              <a:buNone/>
              <a:defRPr sz="1400" b="1"/>
            </a:lvl4pPr>
            <a:lvl5pPr marL="1558494" indent="0">
              <a:buNone/>
              <a:defRPr sz="1400" b="1"/>
            </a:lvl5pPr>
            <a:lvl6pPr marL="1948118" indent="0">
              <a:buNone/>
              <a:defRPr sz="1400" b="1"/>
            </a:lvl6pPr>
            <a:lvl7pPr marL="2337741" indent="0">
              <a:buNone/>
              <a:defRPr sz="1400" b="1"/>
            </a:lvl7pPr>
            <a:lvl8pPr marL="2727365" indent="0">
              <a:buNone/>
              <a:defRPr sz="1400" b="1"/>
            </a:lvl8pPr>
            <a:lvl9pPr marL="3116989" indent="0">
              <a:buNone/>
              <a:defRPr sz="1400" b="1"/>
            </a:lvl9pPr>
          </a:lstStyle>
          <a:p>
            <a:pPr marL="0" lvl="0" indent="0" algn="l" defTabSz="856527" rtl="0" eaLnBrk="1" latinLnBrk="0" hangingPunct="1">
              <a:lnSpc>
                <a:spcPct val="100000"/>
              </a:lnSpc>
              <a:spcBef>
                <a:spcPts val="0"/>
              </a:spcBef>
              <a:buClr>
                <a:schemeClr val="tx2"/>
              </a:buClr>
              <a:buFontTx/>
              <a:buNone/>
            </a:pPr>
            <a:r>
              <a:rPr lang="en-US" dirty="0"/>
              <a:t>Click here to enter slide message</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52827685"/>
      </p:ext>
    </p:extLst>
  </p:cSld>
  <p:clrMapOvr>
    <a:masterClrMapping/>
  </p:clrMapOvr>
  <p:extLst>
    <p:ext uri="{DCECCB84-F9BA-43D5-87BE-67443E8EF086}">
      <p15:sldGuideLst xmlns:p15="http://schemas.microsoft.com/office/powerpoint/2012/main">
        <p15:guide id="1" pos="312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4"/>
          </p:nvPr>
        </p:nvSpPr>
        <p:spPr/>
        <p:txBody>
          <a:bodyPr/>
          <a:lstStyle/>
          <a:p>
            <a:fld id="{7C7B4FCA-D758-EB48-BD46-5EEF226FD218}" type="slidenum">
              <a:rPr lang="en-US" smtClean="0">
                <a:solidFill>
                  <a:srgbClr val="313131"/>
                </a:solidFill>
              </a:rPr>
              <a:pPr/>
              <a:t>‹#›</a:t>
            </a:fld>
            <a:endParaRPr lang="en-US">
              <a:solidFill>
                <a:srgbClr val="313131"/>
              </a:solidFill>
            </a:endParaRPr>
          </a:p>
        </p:txBody>
      </p:sp>
      <p:sp>
        <p:nvSpPr>
          <p:cNvPr id="9" name="Textplatzhalter 2"/>
          <p:cNvSpPr>
            <a:spLocks noGrp="1"/>
          </p:cNvSpPr>
          <p:nvPr>
            <p:ph type="body" idx="1" hasCustomPrompt="1"/>
          </p:nvPr>
        </p:nvSpPr>
        <p:spPr>
          <a:xfrm>
            <a:off x="383933" y="829041"/>
            <a:ext cx="8376138" cy="220772"/>
          </a:xfrm>
          <a:prstGeom prst="rect">
            <a:avLst/>
          </a:prstGeom>
          <a:noFill/>
        </p:spPr>
        <p:txBody>
          <a:bodyPr anchor="t"/>
          <a:lstStyle>
            <a:lvl1pPr marL="0" marR="0" indent="0" algn="l" defTabSz="856527" rtl="0" eaLnBrk="1" fontAlgn="auto" latinLnBrk="0" hangingPunct="1">
              <a:lnSpc>
                <a:spcPct val="100000"/>
              </a:lnSpc>
              <a:spcBef>
                <a:spcPts val="0"/>
              </a:spcBef>
              <a:spcAft>
                <a:spcPts val="0"/>
              </a:spcAft>
              <a:buClr>
                <a:schemeClr val="tx2"/>
              </a:buClr>
              <a:buSzTx/>
              <a:buFontTx/>
              <a:buNone/>
              <a:tabLst/>
              <a:defRPr lang="de-DE" sz="1400" b="1" kern="1200" dirty="0" smtClean="0">
                <a:solidFill>
                  <a:schemeClr val="tx1">
                    <a:lumMod val="85000"/>
                    <a:lumOff val="15000"/>
                  </a:schemeClr>
                </a:solidFill>
                <a:latin typeface="+mn-lt"/>
                <a:ea typeface="+mn-ea"/>
                <a:cs typeface="+mn-cs"/>
              </a:defRPr>
            </a:lvl1pPr>
            <a:lvl2pPr marL="389623" indent="0">
              <a:buNone/>
              <a:defRPr sz="1700" b="1"/>
            </a:lvl2pPr>
            <a:lvl3pPr marL="779247" indent="0">
              <a:buNone/>
              <a:defRPr sz="1500" b="1"/>
            </a:lvl3pPr>
            <a:lvl4pPr marL="1168871" indent="0">
              <a:buNone/>
              <a:defRPr sz="1400" b="1"/>
            </a:lvl4pPr>
            <a:lvl5pPr marL="1558494" indent="0">
              <a:buNone/>
              <a:defRPr sz="1400" b="1"/>
            </a:lvl5pPr>
            <a:lvl6pPr marL="1948118" indent="0">
              <a:buNone/>
              <a:defRPr sz="1400" b="1"/>
            </a:lvl6pPr>
            <a:lvl7pPr marL="2337741" indent="0">
              <a:buNone/>
              <a:defRPr sz="1400" b="1"/>
            </a:lvl7pPr>
            <a:lvl8pPr marL="2727365" indent="0">
              <a:buNone/>
              <a:defRPr sz="1400" b="1"/>
            </a:lvl8pPr>
            <a:lvl9pPr marL="3116989" indent="0">
              <a:buNone/>
              <a:defRPr sz="1400" b="1"/>
            </a:lvl9pPr>
          </a:lstStyle>
          <a:p>
            <a:pPr marL="0" lvl="0" indent="0" algn="l" defTabSz="856527" rtl="0" eaLnBrk="1" latinLnBrk="0" hangingPunct="1">
              <a:lnSpc>
                <a:spcPct val="100000"/>
              </a:lnSpc>
              <a:spcBef>
                <a:spcPts val="0"/>
              </a:spcBef>
              <a:buClr>
                <a:schemeClr val="tx2"/>
              </a:buClr>
              <a:buFontTx/>
              <a:buNone/>
            </a:pPr>
            <a:r>
              <a:rPr lang="en-US" dirty="0"/>
              <a:t>Click here to enter slide message</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99929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ivider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19146" y="1529043"/>
            <a:ext cx="8340923" cy="784830"/>
          </a:xfrm>
          <a:prstGeom prst="rect">
            <a:avLst/>
          </a:prstGeom>
        </p:spPr>
        <p:txBody>
          <a:bodyPr>
            <a:spAutoFit/>
          </a:bodyPr>
          <a:lstStyle>
            <a:lvl1pPr>
              <a:defRPr sz="5100">
                <a:solidFill>
                  <a:schemeClr val="bg2"/>
                </a:solidFill>
              </a:defRPr>
            </a:lvl1pPr>
          </a:lstStyle>
          <a:p>
            <a:r>
              <a:rPr lang="en-US" noProof="0" dirty="0"/>
              <a:t>Divider title</a:t>
            </a:r>
          </a:p>
        </p:txBody>
      </p:sp>
      <p:sp>
        <p:nvSpPr>
          <p:cNvPr id="4" name="Text Placeholder 3"/>
          <p:cNvSpPr>
            <a:spLocks noGrp="1"/>
          </p:cNvSpPr>
          <p:nvPr>
            <p:ph type="body" sz="quarter" idx="10" hasCustomPrompt="1"/>
          </p:nvPr>
        </p:nvSpPr>
        <p:spPr>
          <a:xfrm>
            <a:off x="398774" y="2625774"/>
            <a:ext cx="8361300" cy="2105788"/>
          </a:xfrm>
        </p:spPr>
        <p:txBody>
          <a:bodyPr/>
          <a:lstStyle>
            <a:lvl1pPr>
              <a:buClrTx/>
              <a:defRPr>
                <a:solidFill>
                  <a:schemeClr val="bg1"/>
                </a:solidFill>
              </a:defRPr>
            </a:lvl1pPr>
            <a:lvl2pPr>
              <a:buClrTx/>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ClrTx/>
              <a:defRPr>
                <a:solidFill>
                  <a:schemeClr val="bg1"/>
                </a:solidFill>
              </a:defRPr>
            </a:lvl6pPr>
            <a:lvl7pPr>
              <a:buClrTx/>
              <a:defRPr>
                <a:solidFill>
                  <a:schemeClr val="bg1"/>
                </a:solidFill>
              </a:defRPr>
            </a:lvl7pPr>
            <a:lvl8pPr>
              <a:buClrTx/>
              <a:defRPr>
                <a:solidFill>
                  <a:schemeClr val="bg1"/>
                </a:solidFill>
              </a:defRPr>
            </a:lvl8pPr>
            <a:lvl9pPr>
              <a:buClrTx/>
              <a:defRPr>
                <a:solidFill>
                  <a:schemeClr val="bg1"/>
                </a:solidFill>
              </a:defRPr>
            </a:lvl9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6" name="Footer Placeholder 5"/>
          <p:cNvSpPr>
            <a:spLocks noGrp="1"/>
          </p:cNvSpPr>
          <p:nvPr>
            <p:ph type="ftr" sz="quarter" idx="11"/>
          </p:nvPr>
        </p:nvSpPr>
        <p:spPr>
          <a:xfrm>
            <a:off x="949451" y="4888238"/>
            <a:ext cx="65" cy="92333"/>
          </a:xfrm>
        </p:spPr>
        <p:txBody>
          <a:bodyPr/>
          <a:lstStyle>
            <a:lvl1pPr>
              <a:defRPr>
                <a:solidFill>
                  <a:schemeClr val="bg1"/>
                </a:solidFill>
              </a:defRPr>
            </a:lvl1pPr>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7C7B4FCA-D758-EB48-BD46-5EEF226FD218}" type="slidenum">
              <a:rPr lang="en-US" smtClean="0">
                <a:solidFill>
                  <a:prstClr val="white"/>
                </a:solidFill>
              </a:rPr>
              <a:pPr/>
              <a:t>‹#›</a:t>
            </a:fld>
            <a:endParaRPr lang="en-US">
              <a:solidFill>
                <a:prstClr val="white"/>
              </a:solidFill>
            </a:endParaRPr>
          </a:p>
        </p:txBody>
      </p:sp>
      <p:sp>
        <p:nvSpPr>
          <p:cNvPr id="8" name="Fußzeilenplatzhalter 7"/>
          <p:cNvSpPr txBox="1">
            <a:spLocks/>
          </p:cNvSpPr>
          <p:nvPr/>
        </p:nvSpPr>
        <p:spPr>
          <a:xfrm>
            <a:off x="7363697" y="4844599"/>
            <a:ext cx="1396374" cy="157421"/>
          </a:xfrm>
          <a:prstGeom prst="rect">
            <a:avLst/>
          </a:prstGeom>
        </p:spPr>
        <p:txBody>
          <a:bodyPr lIns="0" tIns="0" rIns="0" bIns="0"/>
          <a:lstStyle>
            <a:defPPr>
              <a:defRPr lang="en-US"/>
            </a:defPPr>
            <a:lvl1pPr marL="0" algn="l" defTabSz="914400" rtl="0" eaLnBrk="1" latinLnBrk="0" hangingPunct="1">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79247"/>
            <a:r>
              <a:rPr lang="en-US" sz="600" dirty="0">
                <a:solidFill>
                  <a:prstClr val="white"/>
                </a:solidFill>
              </a:rPr>
              <a:t>© </a:t>
            </a:r>
            <a:r>
              <a:rPr lang="en-US" dirty="0">
                <a:solidFill>
                  <a:prstClr val="white"/>
                </a:solidFill>
              </a:rPr>
              <a:t>2015 Deloitte The Netherlands</a:t>
            </a:r>
          </a:p>
        </p:txBody>
      </p:sp>
    </p:spTree>
    <p:extLst>
      <p:ext uri="{BB962C8B-B14F-4D97-AF65-F5344CB8AC3E}">
        <p14:creationId xmlns:p14="http://schemas.microsoft.com/office/powerpoint/2010/main" val="3958691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ey Statement Slide">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11" name="Textplatzhalter 10"/>
          <p:cNvSpPr>
            <a:spLocks noGrp="1"/>
          </p:cNvSpPr>
          <p:nvPr>
            <p:ph type="body" sz="quarter" idx="13" hasCustomPrompt="1"/>
          </p:nvPr>
        </p:nvSpPr>
        <p:spPr>
          <a:xfrm>
            <a:off x="398769" y="1512000"/>
            <a:ext cx="6579692" cy="3240000"/>
          </a:xfrm>
          <a:prstGeom prst="rect">
            <a:avLst/>
          </a:prstGeom>
        </p:spPr>
        <p:txBody>
          <a:bodyPr/>
          <a:lstStyle>
            <a:lvl1pPr>
              <a:buClrTx/>
              <a:defRPr sz="1200">
                <a:solidFill>
                  <a:schemeClr val="bg1"/>
                </a:solidFill>
              </a:defRPr>
            </a:lvl1pPr>
            <a:lvl2pPr>
              <a:buClrTx/>
              <a:defRPr sz="1200">
                <a:solidFill>
                  <a:schemeClr val="bg1"/>
                </a:solidFill>
              </a:defRPr>
            </a:lvl2pPr>
            <a:lvl3pPr>
              <a:buClrTx/>
              <a:defRPr sz="1200">
                <a:solidFill>
                  <a:schemeClr val="bg1"/>
                </a:solidFill>
              </a:defRPr>
            </a:lvl3pPr>
            <a:lvl4pPr>
              <a:buClrTx/>
              <a:defRPr sz="1200">
                <a:solidFill>
                  <a:schemeClr val="bg1"/>
                </a:solidFill>
              </a:defRPr>
            </a:lvl4pPr>
            <a:lvl5pPr>
              <a:buClrTx/>
              <a:defRPr sz="1200">
                <a:solidFill>
                  <a:schemeClr val="bg1"/>
                </a:solidFill>
              </a:defRPr>
            </a:lvl5pPr>
            <a:lvl6pPr>
              <a:buClrTx/>
              <a:defRPr sz="900">
                <a:solidFill>
                  <a:schemeClr val="bg1"/>
                </a:solidFill>
              </a:defRPr>
            </a:lvl6pPr>
            <a:lvl7pPr>
              <a:buClrTx/>
              <a:defRPr sz="900">
                <a:solidFill>
                  <a:schemeClr val="bg1"/>
                </a:solidFill>
              </a:defRPr>
            </a:lvl7pPr>
            <a:lvl8pPr>
              <a:buClrTx/>
              <a:defRPr sz="900">
                <a:solidFill>
                  <a:schemeClr val="bg1"/>
                </a:solidFill>
              </a:defRPr>
            </a:lvl8pPr>
            <a:lvl9pPr>
              <a:buClrTx/>
              <a:defRPr sz="900">
                <a:solidFill>
                  <a:schemeClr val="bg1"/>
                </a:solidFill>
              </a:defRPr>
            </a:lvl9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3" name="Footer Placeholder 2"/>
          <p:cNvSpPr>
            <a:spLocks noGrp="1"/>
          </p:cNvSpPr>
          <p:nvPr>
            <p:ph type="ftr" sz="quarter" idx="14"/>
          </p:nvPr>
        </p:nvSpPr>
        <p:spPr>
          <a:xfrm>
            <a:off x="949451" y="4838934"/>
            <a:ext cx="65" cy="92333"/>
          </a:xfrm>
        </p:spPr>
        <p:txBody>
          <a:bodyPr/>
          <a:lstStyle>
            <a:lvl1pPr>
              <a:defRPr>
                <a:solidFill>
                  <a:schemeClr val="bg1"/>
                </a:solidFill>
              </a:defRPr>
            </a:lvl1pPr>
          </a:lstStyle>
          <a:p>
            <a:endParaRPr lang="en-US">
              <a:solidFill>
                <a:prstClr val="white"/>
              </a:solidFill>
            </a:endParaRPr>
          </a:p>
        </p:txBody>
      </p:sp>
      <p:sp>
        <p:nvSpPr>
          <p:cNvPr id="6" name="Slide Number Placeholder 5"/>
          <p:cNvSpPr>
            <a:spLocks noGrp="1"/>
          </p:cNvSpPr>
          <p:nvPr>
            <p:ph type="sldNum" sz="quarter" idx="15"/>
          </p:nvPr>
        </p:nvSpPr>
        <p:spPr/>
        <p:txBody>
          <a:bodyPr/>
          <a:lstStyle>
            <a:lvl1pPr>
              <a:defRPr>
                <a:solidFill>
                  <a:schemeClr val="bg1"/>
                </a:solidFill>
              </a:defRPr>
            </a:lvl1pPr>
          </a:lstStyle>
          <a:p>
            <a:fld id="{7C7B4FCA-D758-EB48-BD46-5EEF226FD218}" type="slidenum">
              <a:rPr lang="en-US" smtClean="0">
                <a:solidFill>
                  <a:prstClr val="white"/>
                </a:solidFill>
              </a:rPr>
              <a:pPr/>
              <a:t>‹#›</a:t>
            </a:fld>
            <a:endParaRPr lang="en-US">
              <a:solidFill>
                <a:prstClr val="white"/>
              </a:solidFill>
            </a:endParaRPr>
          </a:p>
        </p:txBody>
      </p:sp>
      <p:sp>
        <p:nvSpPr>
          <p:cNvPr id="7" name="Fußzeilenplatzhalter 7"/>
          <p:cNvSpPr txBox="1">
            <a:spLocks/>
          </p:cNvSpPr>
          <p:nvPr/>
        </p:nvSpPr>
        <p:spPr>
          <a:xfrm>
            <a:off x="7363697" y="4844599"/>
            <a:ext cx="1396374" cy="157421"/>
          </a:xfrm>
          <a:prstGeom prst="rect">
            <a:avLst/>
          </a:prstGeom>
        </p:spPr>
        <p:txBody>
          <a:bodyPr lIns="0" tIns="0" rIns="0" bIns="0"/>
          <a:lstStyle>
            <a:defPPr>
              <a:defRPr lang="en-US"/>
            </a:defPPr>
            <a:lvl1pPr marL="0" algn="l" defTabSz="914400" rtl="0" eaLnBrk="1" latinLnBrk="0" hangingPunct="1">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79247"/>
            <a:r>
              <a:rPr lang="en-US" sz="600" dirty="0">
                <a:solidFill>
                  <a:prstClr val="white"/>
                </a:solidFill>
              </a:rPr>
              <a:t>© </a:t>
            </a:r>
            <a:r>
              <a:rPr lang="en-US" dirty="0">
                <a:solidFill>
                  <a:prstClr val="white"/>
                </a:solidFill>
              </a:rPr>
              <a:t>2015 Deloitte The Netherlands</a:t>
            </a:r>
          </a:p>
        </p:txBody>
      </p:sp>
    </p:spTree>
    <p:extLst>
      <p:ext uri="{BB962C8B-B14F-4D97-AF65-F5344CB8AC3E}">
        <p14:creationId xmlns:p14="http://schemas.microsoft.com/office/powerpoint/2010/main" val="3744170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Letter Layout">
    <p:spTree>
      <p:nvGrpSpPr>
        <p:cNvPr id="1" name=""/>
        <p:cNvGrpSpPr/>
        <p:nvPr/>
      </p:nvGrpSpPr>
      <p:grpSpPr>
        <a:xfrm>
          <a:off x="0" y="0"/>
          <a:ext cx="0" cy="0"/>
          <a:chOff x="0" y="0"/>
          <a:chExt cx="0" cy="0"/>
        </a:xfrm>
      </p:grpSpPr>
      <p:sp>
        <p:nvSpPr>
          <p:cNvPr id="11" name="Textplatzhalter 10"/>
          <p:cNvSpPr>
            <a:spLocks noGrp="1"/>
          </p:cNvSpPr>
          <p:nvPr>
            <p:ph type="body" sz="quarter" idx="13" hasCustomPrompt="1"/>
          </p:nvPr>
        </p:nvSpPr>
        <p:spPr>
          <a:xfrm>
            <a:off x="398769" y="1512000"/>
            <a:ext cx="1860923" cy="3240000"/>
          </a:xfrm>
          <a:prstGeom prst="rect">
            <a:avLst/>
          </a:prstGeom>
        </p:spPr>
        <p:txBody>
          <a:bodyPr/>
          <a:lstStyle>
            <a:lvl1pPr>
              <a:lnSpc>
                <a:spcPct val="110000"/>
              </a:lnSpc>
              <a:spcBef>
                <a:spcPts val="0"/>
              </a:spcBef>
              <a:defRPr/>
            </a:lvl1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5" name="Textplatzhalter 4"/>
          <p:cNvSpPr>
            <a:spLocks noGrp="1"/>
          </p:cNvSpPr>
          <p:nvPr>
            <p:ph type="body" sz="quarter" idx="14" hasCustomPrompt="1"/>
          </p:nvPr>
        </p:nvSpPr>
        <p:spPr>
          <a:xfrm>
            <a:off x="2658461" y="1512000"/>
            <a:ext cx="6081231" cy="3240000"/>
          </a:xfrm>
          <a:prstGeom prst="rect">
            <a:avLst/>
          </a:prstGeom>
        </p:spPr>
        <p:txBody>
          <a:body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6" name="Textplatzhalter 5"/>
          <p:cNvSpPr>
            <a:spLocks noGrp="1"/>
          </p:cNvSpPr>
          <p:nvPr>
            <p:ph type="body" sz="quarter" idx="15" hasCustomPrompt="1"/>
          </p:nvPr>
        </p:nvSpPr>
        <p:spPr>
          <a:xfrm>
            <a:off x="6646154" y="270000"/>
            <a:ext cx="2093538" cy="1080000"/>
          </a:xfrm>
          <a:prstGeom prst="rect">
            <a:avLst/>
          </a:prstGeom>
        </p:spPr>
        <p:txBody>
          <a:bodyPr/>
          <a:lstStyle>
            <a:lvl1pPr>
              <a:lnSpc>
                <a:spcPct val="110000"/>
              </a:lnSpc>
              <a:defRPr sz="1000"/>
            </a:lvl1pPr>
            <a:lvl2pPr>
              <a:defRPr sz="1000"/>
            </a:lvl2pPr>
            <a:lvl3pPr>
              <a:defRPr sz="1000"/>
            </a:lvl3pPr>
            <a:lvl4pPr>
              <a:defRPr sz="1000"/>
            </a:lvl4pPr>
            <a:lvl5pPr>
              <a:defRPr sz="1000"/>
            </a:lvl5p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3" name="Footer Placeholder 2"/>
          <p:cNvSpPr>
            <a:spLocks noGrp="1"/>
          </p:cNvSpPr>
          <p:nvPr>
            <p:ph type="ftr" sz="quarter" idx="16"/>
          </p:nvPr>
        </p:nvSpPr>
        <p:spPr>
          <a:xfrm>
            <a:off x="949451" y="4888455"/>
            <a:ext cx="65" cy="92333"/>
          </a:xfrm>
        </p:spPr>
        <p:txBody>
          <a:bodyPr/>
          <a:lstStyle/>
          <a:p>
            <a:endParaRPr lang="en-US">
              <a:solidFill>
                <a:srgbClr val="313131"/>
              </a:solidFill>
            </a:endParaRPr>
          </a:p>
        </p:txBody>
      </p:sp>
      <p:sp>
        <p:nvSpPr>
          <p:cNvPr id="7" name="Slide Number Placeholder 6"/>
          <p:cNvSpPr>
            <a:spLocks noGrp="1"/>
          </p:cNvSpPr>
          <p:nvPr>
            <p:ph type="sldNum" sz="quarter" idx="17"/>
          </p:nvPr>
        </p:nvSpPr>
        <p:spPr/>
        <p:txBody>
          <a:bodyPr/>
          <a:lstStyle/>
          <a:p>
            <a:fld id="{7C7B4FCA-D758-EB48-BD46-5EEF226FD218}" type="slidenum">
              <a:rPr lang="en-US" smtClean="0">
                <a:solidFill>
                  <a:srgbClr val="313131"/>
                </a:solidFill>
              </a:rPr>
              <a:pPr/>
              <a:t>‹#›</a:t>
            </a:fld>
            <a:endParaRPr lang="en-US">
              <a:solidFill>
                <a:srgbClr val="313131"/>
              </a:solidFill>
            </a:endParaRPr>
          </a:p>
        </p:txBody>
      </p:sp>
      <p:pic>
        <p:nvPicPr>
          <p:cNvPr id="10" name="Picture 9" descr="InnoSeis_logo_small.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28982" y="4743264"/>
            <a:ext cx="931092" cy="364463"/>
          </a:xfrm>
          <a:prstGeom prst="rect">
            <a:avLst/>
          </a:prstGeom>
        </p:spPr>
      </p:pic>
    </p:spTree>
    <p:extLst>
      <p:ext uri="{BB962C8B-B14F-4D97-AF65-F5344CB8AC3E}">
        <p14:creationId xmlns:p14="http://schemas.microsoft.com/office/powerpoint/2010/main" val="1699437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Executive Summary">
    <p:spTree>
      <p:nvGrpSpPr>
        <p:cNvPr id="1" name=""/>
        <p:cNvGrpSpPr/>
        <p:nvPr/>
      </p:nvGrpSpPr>
      <p:grpSpPr>
        <a:xfrm>
          <a:off x="0" y="0"/>
          <a:ext cx="0" cy="0"/>
          <a:chOff x="0" y="0"/>
          <a:chExt cx="0" cy="0"/>
        </a:xfrm>
      </p:grpSpPr>
      <p:sp>
        <p:nvSpPr>
          <p:cNvPr id="11" name="Textplatzhalter 10"/>
          <p:cNvSpPr>
            <a:spLocks noGrp="1"/>
          </p:cNvSpPr>
          <p:nvPr>
            <p:ph type="body" sz="quarter" idx="13" hasCustomPrompt="1"/>
          </p:nvPr>
        </p:nvSpPr>
        <p:spPr>
          <a:xfrm>
            <a:off x="398769" y="1275162"/>
            <a:ext cx="5848615" cy="3456385"/>
          </a:xfrm>
          <a:prstGeom prst="rect">
            <a:avLst/>
          </a:prstGeom>
        </p:spPr>
        <p:txBody>
          <a:bodyPr/>
          <a:lstStyle/>
          <a:p>
            <a:pPr lvl="0"/>
            <a:r>
              <a:rPr lang="en-US" noProof="0" dirty="0"/>
              <a:t>Click here to enter text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5"/>
            <a:r>
              <a:rPr lang="en-US" noProof="0" dirty="0"/>
              <a:t>Six level</a:t>
            </a:r>
          </a:p>
          <a:p>
            <a:pPr lvl="6"/>
            <a:r>
              <a:rPr lang="en-US" noProof="0" dirty="0"/>
              <a:t>Seventh level</a:t>
            </a:r>
          </a:p>
          <a:p>
            <a:pPr lvl="7"/>
            <a:r>
              <a:rPr lang="en-US" noProof="0" dirty="0"/>
              <a:t>Eight level</a:t>
            </a:r>
          </a:p>
          <a:p>
            <a:pPr lvl="8"/>
            <a:r>
              <a:rPr lang="en-US" noProof="0" dirty="0"/>
              <a:t>Ninth level</a:t>
            </a:r>
          </a:p>
        </p:txBody>
      </p:sp>
      <p:sp>
        <p:nvSpPr>
          <p:cNvPr id="5" name="Textplatzhalter 4"/>
          <p:cNvSpPr>
            <a:spLocks noGrp="1"/>
          </p:cNvSpPr>
          <p:nvPr>
            <p:ph type="body" sz="quarter" idx="14" hasCustomPrompt="1"/>
          </p:nvPr>
        </p:nvSpPr>
        <p:spPr>
          <a:xfrm>
            <a:off x="6646164" y="1275162"/>
            <a:ext cx="2113915" cy="3456385"/>
          </a:xfrm>
          <a:prstGeom prst="rect">
            <a:avLst/>
          </a:prstGeom>
        </p:spPr>
        <p:txBody>
          <a:bodyPr/>
          <a:lstStyle>
            <a:lvl1pPr marL="0" marR="0" indent="0" algn="l" defTabSz="779247" rtl="0" eaLnBrk="1" fontAlgn="auto" latinLnBrk="0" hangingPunct="1">
              <a:lnSpc>
                <a:spcPct val="100000"/>
              </a:lnSpc>
              <a:spcBef>
                <a:spcPts val="511"/>
              </a:spcBef>
              <a:spcAft>
                <a:spcPts val="0"/>
              </a:spcAft>
              <a:buClr>
                <a:srgbClr val="313131"/>
              </a:buClr>
              <a:buSzTx/>
              <a:buFont typeface="Arial" panose="020B0604020202020204" pitchFamily="34" charset="0"/>
              <a:buNone/>
              <a:tabLst/>
              <a:defRPr sz="1400"/>
            </a:lvl1pPr>
            <a:lvl2pPr marL="0" marR="0" indent="0" algn="l" defTabSz="779247" rtl="0" eaLnBrk="1" fontAlgn="auto" latinLnBrk="0" hangingPunct="1">
              <a:lnSpc>
                <a:spcPct val="100000"/>
              </a:lnSpc>
              <a:spcBef>
                <a:spcPts val="511"/>
              </a:spcBef>
              <a:spcAft>
                <a:spcPts val="0"/>
              </a:spcAft>
              <a:buClr>
                <a:srgbClr val="313131"/>
              </a:buClr>
              <a:buSzTx/>
              <a:buFont typeface="Arial" panose="020B0604020202020204" pitchFamily="34" charset="0"/>
              <a:buNone/>
              <a:tabLst/>
              <a:defRPr sz="1400"/>
            </a:lvl2pPr>
            <a:lvl3pPr marL="153395" marR="0"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sz="1400"/>
            </a:lvl3pPr>
            <a:lvl4pPr marL="306790" marR="0"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sz="1400"/>
            </a:lvl4pPr>
            <a:lvl5pPr marL="460185" marR="0"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sz="1400"/>
            </a:lvl5pPr>
            <a:lvl6pPr marL="613581" marR="0"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lvl6pPr>
            <a:lvl7pPr marL="766976" marR="0" indent="-152874"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lvl7pPr>
            <a:lvl8pPr marL="920371" marR="0" indent="-152874"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lvl8pPr>
            <a:lvl9pPr marL="1073766" marR="0"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lvl9pPr>
          </a:lstStyle>
          <a:p>
            <a:pPr marL="0" marR="0" lvl="0" indent="0" algn="l" defTabSz="779247" rtl="0" eaLnBrk="1" fontAlgn="auto" latinLnBrk="0" hangingPunct="1">
              <a:lnSpc>
                <a:spcPct val="100000"/>
              </a:lnSpc>
              <a:spcBef>
                <a:spcPts val="511"/>
              </a:spcBef>
              <a:spcAft>
                <a:spcPts val="0"/>
              </a:spcAft>
              <a:buClr>
                <a:srgbClr val="313131"/>
              </a:buClr>
              <a:buSzTx/>
              <a:buFont typeface="Arial" panose="020B0604020202020204" pitchFamily="34" charset="0"/>
              <a:buNone/>
              <a:tabLst/>
              <a:defRPr/>
            </a:pPr>
            <a:r>
              <a:rPr kumimoji="0" lang="en-US" sz="1200" b="0" i="0" u="none" strike="noStrike" kern="1200" cap="none" spc="0" normalizeH="0" baseline="0" noProof="0" dirty="0">
                <a:ln>
                  <a:noFill/>
                </a:ln>
                <a:solidFill>
                  <a:srgbClr val="313131"/>
                </a:solidFill>
                <a:effectLst/>
                <a:uLnTx/>
                <a:uFillTx/>
                <a:latin typeface="+mn-lt"/>
                <a:ea typeface="+mn-ea"/>
                <a:cs typeface="+mn-cs"/>
              </a:rPr>
              <a:t>Click here to enter text</a:t>
            </a:r>
          </a:p>
          <a:p>
            <a:pPr marL="0" marR="0" lvl="1" indent="0" algn="l" defTabSz="779247" rtl="0" eaLnBrk="1" fontAlgn="auto" latinLnBrk="0" hangingPunct="1">
              <a:lnSpc>
                <a:spcPct val="100000"/>
              </a:lnSpc>
              <a:spcBef>
                <a:spcPts val="511"/>
              </a:spcBef>
              <a:spcAft>
                <a:spcPts val="0"/>
              </a:spcAft>
              <a:buClr>
                <a:srgbClr val="313131"/>
              </a:buClr>
              <a:buSzTx/>
              <a:buFont typeface="Arial" panose="020B0604020202020204" pitchFamily="34" charset="0"/>
              <a:buNone/>
              <a:tabLst/>
              <a:defRPr/>
            </a:pPr>
            <a:r>
              <a:rPr kumimoji="0" lang="en-US" sz="1200" b="1" i="0" u="none" strike="noStrike" kern="1200" cap="none" spc="0" normalizeH="0" baseline="0" noProof="0" dirty="0">
                <a:ln>
                  <a:noFill/>
                </a:ln>
                <a:solidFill>
                  <a:srgbClr val="00A1DE"/>
                </a:solidFill>
                <a:effectLst/>
                <a:uLnTx/>
                <a:uFillTx/>
                <a:latin typeface="+mn-lt"/>
                <a:ea typeface="+mn-ea"/>
                <a:cs typeface="+mn-cs"/>
              </a:rPr>
              <a:t>Second level</a:t>
            </a:r>
          </a:p>
          <a:p>
            <a:pPr marL="153395" marR="0" lvl="2"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313131"/>
                </a:solidFill>
                <a:effectLst/>
                <a:uLnTx/>
                <a:uFillTx/>
                <a:latin typeface="+mn-lt"/>
                <a:ea typeface="+mn-ea"/>
                <a:cs typeface="+mn-cs"/>
              </a:rPr>
              <a:t>Third level</a:t>
            </a:r>
          </a:p>
          <a:p>
            <a:pPr marL="306790" marR="0" lvl="3"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313131"/>
                </a:solidFill>
                <a:effectLst/>
                <a:uLnTx/>
                <a:uFillTx/>
                <a:latin typeface="+mn-lt"/>
                <a:ea typeface="+mn-ea"/>
                <a:cs typeface="+mn-cs"/>
              </a:rPr>
              <a:t>Fourth level</a:t>
            </a:r>
          </a:p>
          <a:p>
            <a:pPr marL="460185" marR="0" lvl="4"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313131"/>
                </a:solidFill>
                <a:effectLst/>
                <a:uLnTx/>
                <a:uFillTx/>
                <a:latin typeface="+mn-lt"/>
                <a:ea typeface="+mn-ea"/>
                <a:cs typeface="+mn-cs"/>
              </a:rPr>
              <a:t>Fifth level</a:t>
            </a:r>
          </a:p>
          <a:p>
            <a:pPr marL="613581" marR="0" lvl="5"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Six level</a:t>
            </a:r>
          </a:p>
          <a:p>
            <a:pPr marL="766976" marR="0" lvl="6" indent="-152874"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Seventh level</a:t>
            </a:r>
          </a:p>
          <a:p>
            <a:pPr marL="920371" marR="0" lvl="7" indent="-152874"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Eight level</a:t>
            </a:r>
          </a:p>
          <a:p>
            <a:pPr marL="1073766" marR="0" lvl="8" indent="-153395" algn="l" defTabSz="779247" rtl="0" eaLnBrk="1" fontAlgn="auto" latinLnBrk="0" hangingPunct="1">
              <a:lnSpc>
                <a:spcPct val="100000"/>
              </a:lnSpc>
              <a:spcBef>
                <a:spcPts val="511"/>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prstClr val="black"/>
                </a:solidFill>
                <a:effectLst/>
                <a:uLnTx/>
                <a:uFillTx/>
                <a:latin typeface="+mn-lt"/>
                <a:ea typeface="+mn-ea"/>
                <a:cs typeface="+mn-cs"/>
              </a:rPr>
              <a:t>Ninth level</a:t>
            </a:r>
          </a:p>
        </p:txBody>
      </p:sp>
      <p:sp>
        <p:nvSpPr>
          <p:cNvPr id="10" name="Fußzeilenplatzhalter 7"/>
          <p:cNvSpPr txBox="1">
            <a:spLocks/>
          </p:cNvSpPr>
          <p:nvPr/>
        </p:nvSpPr>
        <p:spPr>
          <a:xfrm>
            <a:off x="7363697" y="4844599"/>
            <a:ext cx="1396374" cy="157421"/>
          </a:xfrm>
          <a:prstGeom prst="rect">
            <a:avLst/>
          </a:prstGeom>
        </p:spPr>
        <p:txBody>
          <a:bodyPr lIns="0" tIns="0" rIns="0" bIns="0"/>
          <a:lstStyle>
            <a:defPPr>
              <a:defRPr lang="en-US"/>
            </a:defPPr>
            <a:lvl1pPr marL="0" algn="l" defTabSz="914400" rtl="0" eaLnBrk="1" latinLnBrk="0" hangingPunct="1">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79247"/>
            <a:r>
              <a:rPr lang="en-US" sz="600" dirty="0">
                <a:solidFill>
                  <a:srgbClr val="313131"/>
                </a:solidFill>
              </a:rPr>
              <a:t>© </a:t>
            </a:r>
            <a:r>
              <a:rPr lang="en-US" dirty="0">
                <a:solidFill>
                  <a:srgbClr val="313131"/>
                </a:solidFill>
              </a:rPr>
              <a:t>2015 Deloitte The Netherlands</a:t>
            </a:r>
          </a:p>
        </p:txBody>
      </p:sp>
      <p:sp>
        <p:nvSpPr>
          <p:cNvPr id="6" name="Title 5"/>
          <p:cNvSpPr>
            <a:spLocks noGrp="1"/>
          </p:cNvSpPr>
          <p:nvPr>
            <p:ph type="title" hasCustomPrompt="1"/>
          </p:nvPr>
        </p:nvSpPr>
        <p:spPr>
          <a:xfrm>
            <a:off x="383933" y="211253"/>
            <a:ext cx="8376138" cy="323165"/>
          </a:xfrm>
          <a:prstGeom prst="rect">
            <a:avLst/>
          </a:prstGeom>
        </p:spPr>
        <p:txBody>
          <a:bodyPr/>
          <a:lstStyle/>
          <a:p>
            <a:r>
              <a:rPr lang="en-US" dirty="0"/>
              <a:t>Click here to enter </a:t>
            </a:r>
            <a:r>
              <a:rPr lang="en-US" noProof="0" dirty="0"/>
              <a:t>chapter title</a:t>
            </a:r>
            <a:endParaRPr lang="en-US" dirty="0"/>
          </a:p>
        </p:txBody>
      </p:sp>
      <p:sp>
        <p:nvSpPr>
          <p:cNvPr id="4" name="Footer Placeholder 3"/>
          <p:cNvSpPr>
            <a:spLocks noGrp="1"/>
          </p:cNvSpPr>
          <p:nvPr>
            <p:ph type="ftr" sz="quarter" idx="15"/>
          </p:nvPr>
        </p:nvSpPr>
        <p:spPr>
          <a:xfrm>
            <a:off x="949451" y="4888455"/>
            <a:ext cx="65" cy="92333"/>
          </a:xfrm>
        </p:spPr>
        <p:txBody>
          <a:bodyPr/>
          <a:lstStyle/>
          <a:p>
            <a:endParaRPr lang="en-US">
              <a:solidFill>
                <a:srgbClr val="313131"/>
              </a:solidFill>
            </a:endParaRPr>
          </a:p>
        </p:txBody>
      </p:sp>
      <p:sp>
        <p:nvSpPr>
          <p:cNvPr id="7" name="Slide Number Placeholder 6"/>
          <p:cNvSpPr>
            <a:spLocks noGrp="1"/>
          </p:cNvSpPr>
          <p:nvPr>
            <p:ph type="sldNum" sz="quarter" idx="16"/>
          </p:nvPr>
        </p:nvSpPr>
        <p:spPr/>
        <p:txBody>
          <a:bodyPr/>
          <a:lstStyle/>
          <a:p>
            <a:fld id="{7C7B4FCA-D758-EB48-BD46-5EEF226FD218}" type="slidenum">
              <a:rPr lang="en-US" smtClean="0">
                <a:solidFill>
                  <a:srgbClr val="313131"/>
                </a:solidFill>
              </a:rPr>
              <a:pPr/>
              <a:t>‹#›</a:t>
            </a:fld>
            <a:endParaRPr lang="en-US">
              <a:solidFill>
                <a:srgbClr val="313131"/>
              </a:solidFill>
            </a:endParaRPr>
          </a:p>
        </p:txBody>
      </p:sp>
      <p:pic>
        <p:nvPicPr>
          <p:cNvPr id="8" name="Picture 7" descr="InnoSeis_logo_small.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28982" y="4743264"/>
            <a:ext cx="931092" cy="364463"/>
          </a:xfrm>
          <a:prstGeom prst="rect">
            <a:avLst/>
          </a:prstGeom>
        </p:spPr>
      </p:pic>
    </p:spTree>
    <p:extLst>
      <p:ext uri="{BB962C8B-B14F-4D97-AF65-F5344CB8AC3E}">
        <p14:creationId xmlns:p14="http://schemas.microsoft.com/office/powerpoint/2010/main" val="249799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8D8A73-1E40-4875-8527-DB7F3334CD9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141930996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Disclaimer FOR CLIENT">
    <p:spTree>
      <p:nvGrpSpPr>
        <p:cNvPr id="1" name=""/>
        <p:cNvGrpSpPr/>
        <p:nvPr/>
      </p:nvGrpSpPr>
      <p:grpSpPr>
        <a:xfrm>
          <a:off x="0" y="0"/>
          <a:ext cx="0" cy="0"/>
          <a:chOff x="0" y="0"/>
          <a:chExt cx="0" cy="0"/>
        </a:xfrm>
      </p:grpSpPr>
      <p:sp>
        <p:nvSpPr>
          <p:cNvPr id="5" name="Text Placeholder 3"/>
          <p:cNvSpPr txBox="1">
            <a:spLocks/>
          </p:cNvSpPr>
          <p:nvPr/>
        </p:nvSpPr>
        <p:spPr bwMode="gray">
          <a:xfrm>
            <a:off x="404445" y="3153738"/>
            <a:ext cx="8340923" cy="1600438"/>
          </a:xfrm>
          <a:prstGeom prst="rect">
            <a:avLst/>
          </a:prstGeom>
        </p:spPr>
        <p:txBody>
          <a:bodyPr vert="horz" lIns="0" tIns="0" rIns="0" bIns="0" rtlCol="0" anchor="b" anchorCtr="0">
            <a:spAutoFit/>
          </a:bodyPr>
          <a:lstStyle>
            <a:lvl1pPr marL="0" indent="0" algn="l" defTabSz="1005083" rtl="0" eaLnBrk="1" latinLnBrk="0" hangingPunct="1">
              <a:lnSpc>
                <a:spcPct val="100000"/>
              </a:lnSpc>
              <a:spcBef>
                <a:spcPts val="600"/>
              </a:spcBef>
              <a:buFontTx/>
              <a:buNone/>
              <a:defRPr sz="1400" b="0" kern="1200">
                <a:solidFill>
                  <a:schemeClr val="tx2"/>
                </a:solidFill>
                <a:latin typeface="+mn-lt"/>
                <a:ea typeface="+mn-ea"/>
                <a:cs typeface="+mn-cs"/>
              </a:defRPr>
            </a:lvl1pPr>
            <a:lvl2pPr marL="0" indent="0" algn="l" defTabSz="1005083" rtl="0" eaLnBrk="1" latinLnBrk="0" hangingPunct="1">
              <a:lnSpc>
                <a:spcPct val="100000"/>
              </a:lnSpc>
              <a:spcBef>
                <a:spcPts val="600"/>
              </a:spcBef>
              <a:buFontTx/>
              <a:buNone/>
              <a:defRPr sz="1400" b="1" kern="1200">
                <a:solidFill>
                  <a:schemeClr val="accent3"/>
                </a:solidFill>
                <a:latin typeface="+mn-lt"/>
                <a:ea typeface="+mn-ea"/>
                <a:cs typeface="+mn-cs"/>
              </a:defRPr>
            </a:lvl2pPr>
            <a:lvl3pPr marL="18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3pPr>
            <a:lvl4pPr marL="36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4pPr>
            <a:lvl5pPr marL="54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5pPr>
            <a:lvl6pPr marL="2763979"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266520"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769062"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271604"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defTabSz="779247"/>
            <a:r>
              <a:rPr lang="en-US" sz="800" dirty="0">
                <a:solidFill>
                  <a:srgbClr val="313131"/>
                </a:solidFill>
              </a:rPr>
              <a:t>Deloitte refers to one or more of Deloitte </a:t>
            </a:r>
            <a:r>
              <a:rPr lang="en-US" sz="800" dirty="0" err="1">
                <a:solidFill>
                  <a:srgbClr val="313131"/>
                </a:solidFill>
              </a:rPr>
              <a:t>Touche</a:t>
            </a:r>
            <a:r>
              <a:rPr lang="en-US" sz="800" dirty="0">
                <a:solidFill>
                  <a:srgbClr val="313131"/>
                </a:solidFill>
              </a:rPr>
              <a:t> Tohmatsu Limited, a UK private company limited by guarantee (“DTTL”), its network of member firms, and their related entities. DTTL and each of its member firms are legally separate and independent entities. DTTL (also referred to as “Deloitte Global”) does not provide services to clients. Please see www.deloitte.nl/about for a more detailed description of DTTL and its member firms.</a:t>
            </a:r>
            <a:br>
              <a:rPr lang="en-US" sz="800" dirty="0">
                <a:solidFill>
                  <a:srgbClr val="313131"/>
                </a:solidFill>
              </a:rPr>
            </a:br>
            <a:br>
              <a:rPr lang="en-US" sz="800" dirty="0">
                <a:solidFill>
                  <a:srgbClr val="313131"/>
                </a:solidFill>
              </a:rPr>
            </a:br>
            <a:r>
              <a:rPr lang="en-US" sz="800" dirty="0">
                <a:solidFill>
                  <a:srgbClr val="313131"/>
                </a:solidFill>
              </a:rPr>
              <a:t>Deloitte provides audit, consulting, financial advisory, risk management, tax and related services to public and private clients spanning multiple industries. With a globally connected network of member firms in more than 150 countries and territories, Deloitte brings world-class capabilities and high-quality service to clients, delivering the insights they need to address their most complex business challenges. Deloitte’s more than 210,000 professionals are committed to becoming the standard of excellence.</a:t>
            </a:r>
            <a:br>
              <a:rPr lang="en-US" sz="800" dirty="0">
                <a:solidFill>
                  <a:srgbClr val="313131"/>
                </a:solidFill>
              </a:rPr>
            </a:br>
            <a:br>
              <a:rPr lang="en-US" sz="800" dirty="0">
                <a:solidFill>
                  <a:srgbClr val="313131"/>
                </a:solidFill>
              </a:rPr>
            </a:br>
            <a:r>
              <a:rPr lang="en-US" sz="800" dirty="0">
                <a:solidFill>
                  <a:srgbClr val="313131"/>
                </a:solidFill>
              </a:rPr>
              <a:t>This communication contains general information only, and none of Deloitte </a:t>
            </a:r>
            <a:r>
              <a:rPr lang="en-US" sz="800" dirty="0" err="1">
                <a:solidFill>
                  <a:srgbClr val="313131"/>
                </a:solidFill>
              </a:rPr>
              <a:t>Touche</a:t>
            </a:r>
            <a:r>
              <a:rPr lang="en-US" sz="800" dirty="0">
                <a:solidFill>
                  <a:srgbClr val="313131"/>
                </a:solidFill>
              </a:rPr>
              <a:t> Tohmatsu Limited, its member firms, or their related entities (collectively, the “Deloitte network”) is, by means of this communication, rendering professional advice or services. No entity in the Deloitte network shall be responsible for any loss whatsoever sustained by any person who relies on this communication.</a:t>
            </a:r>
            <a:br>
              <a:rPr lang="en-US" sz="800" dirty="0">
                <a:solidFill>
                  <a:srgbClr val="313131"/>
                </a:solidFill>
              </a:rPr>
            </a:br>
            <a:br>
              <a:rPr lang="en-US" sz="800" dirty="0">
                <a:solidFill>
                  <a:srgbClr val="313131"/>
                </a:solidFill>
              </a:rPr>
            </a:br>
            <a:r>
              <a:rPr lang="en-US" sz="800" dirty="0">
                <a:solidFill>
                  <a:srgbClr val="313131"/>
                </a:solidFill>
              </a:rPr>
              <a:t>© 2015 Deloitte The Netherlands</a:t>
            </a:r>
          </a:p>
        </p:txBody>
      </p:sp>
      <p:pic>
        <p:nvPicPr>
          <p:cNvPr id="6" name="Picture 7" descr="DEL_PRI_RGB.g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bwMode="gray">
          <a:xfrm>
            <a:off x="345374" y="2508405"/>
            <a:ext cx="1816517" cy="270866"/>
          </a:xfrm>
          <a:prstGeom prst="rect">
            <a:avLst/>
          </a:prstGeom>
        </p:spPr>
      </p:pic>
    </p:spTree>
    <p:extLst>
      <p:ext uri="{BB962C8B-B14F-4D97-AF65-F5344CB8AC3E}">
        <p14:creationId xmlns:p14="http://schemas.microsoft.com/office/powerpoint/2010/main" val="3574923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Disclaimer FOR DELOITTE">
    <p:spTree>
      <p:nvGrpSpPr>
        <p:cNvPr id="1" name=""/>
        <p:cNvGrpSpPr/>
        <p:nvPr/>
      </p:nvGrpSpPr>
      <p:grpSpPr>
        <a:xfrm>
          <a:off x="0" y="0"/>
          <a:ext cx="0" cy="0"/>
          <a:chOff x="0" y="0"/>
          <a:chExt cx="0" cy="0"/>
        </a:xfrm>
      </p:grpSpPr>
      <p:sp>
        <p:nvSpPr>
          <p:cNvPr id="5" name="Text Placeholder 3"/>
          <p:cNvSpPr txBox="1">
            <a:spLocks/>
          </p:cNvSpPr>
          <p:nvPr/>
        </p:nvSpPr>
        <p:spPr bwMode="gray">
          <a:xfrm>
            <a:off x="404445" y="3276848"/>
            <a:ext cx="8340923" cy="1477328"/>
          </a:xfrm>
          <a:prstGeom prst="rect">
            <a:avLst/>
          </a:prstGeom>
        </p:spPr>
        <p:txBody>
          <a:bodyPr vert="horz" lIns="0" tIns="0" rIns="0" bIns="0" rtlCol="0" anchor="b" anchorCtr="0">
            <a:spAutoFit/>
          </a:bodyPr>
          <a:lstStyle>
            <a:lvl1pPr marL="0" indent="0" algn="l" defTabSz="1005083" rtl="0" eaLnBrk="1" latinLnBrk="0" hangingPunct="1">
              <a:lnSpc>
                <a:spcPct val="100000"/>
              </a:lnSpc>
              <a:spcBef>
                <a:spcPts val="600"/>
              </a:spcBef>
              <a:buFontTx/>
              <a:buNone/>
              <a:defRPr sz="1400" b="0" kern="1200">
                <a:solidFill>
                  <a:schemeClr val="tx2"/>
                </a:solidFill>
                <a:latin typeface="+mn-lt"/>
                <a:ea typeface="+mn-ea"/>
                <a:cs typeface="+mn-cs"/>
              </a:defRPr>
            </a:lvl1pPr>
            <a:lvl2pPr marL="0" indent="0" algn="l" defTabSz="1005083" rtl="0" eaLnBrk="1" latinLnBrk="0" hangingPunct="1">
              <a:lnSpc>
                <a:spcPct val="100000"/>
              </a:lnSpc>
              <a:spcBef>
                <a:spcPts val="600"/>
              </a:spcBef>
              <a:buFontTx/>
              <a:buNone/>
              <a:defRPr sz="1400" b="1" kern="1200">
                <a:solidFill>
                  <a:schemeClr val="accent3"/>
                </a:solidFill>
                <a:latin typeface="+mn-lt"/>
                <a:ea typeface="+mn-ea"/>
                <a:cs typeface="+mn-cs"/>
              </a:defRPr>
            </a:lvl2pPr>
            <a:lvl3pPr marL="18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3pPr>
            <a:lvl4pPr marL="36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4pPr>
            <a:lvl5pPr marL="540000" indent="-180000" algn="l" defTabSz="1005083" rtl="0" eaLnBrk="1" latinLnBrk="0" hangingPunct="1">
              <a:lnSpc>
                <a:spcPct val="100000"/>
              </a:lnSpc>
              <a:spcBef>
                <a:spcPts val="600"/>
              </a:spcBef>
              <a:buClr>
                <a:schemeClr val="tx2"/>
              </a:buClr>
              <a:buFont typeface="Arial" pitchFamily="34" charset="0"/>
              <a:buChar char="•"/>
              <a:defRPr sz="1400" kern="1200">
                <a:solidFill>
                  <a:schemeClr val="tx2"/>
                </a:solidFill>
                <a:latin typeface="+mn-lt"/>
                <a:ea typeface="+mn-ea"/>
                <a:cs typeface="+mn-cs"/>
              </a:defRPr>
            </a:lvl5pPr>
            <a:lvl6pPr marL="2763979"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266520"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769062"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271604" indent="-251270" algn="l" defTabSz="100508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defTabSz="779247"/>
            <a:r>
              <a:rPr lang="en-US" sz="800" dirty="0">
                <a:solidFill>
                  <a:srgbClr val="313131"/>
                </a:solidFill>
              </a:rPr>
              <a:t>Deloitte refers to one or more of Deloitte </a:t>
            </a:r>
            <a:r>
              <a:rPr lang="en-US" sz="800" dirty="0" err="1">
                <a:solidFill>
                  <a:srgbClr val="313131"/>
                </a:solidFill>
              </a:rPr>
              <a:t>Touche</a:t>
            </a:r>
            <a:r>
              <a:rPr lang="en-US" sz="800" dirty="0">
                <a:solidFill>
                  <a:srgbClr val="313131"/>
                </a:solidFill>
              </a:rPr>
              <a:t> Tohmatsu Limited, a UK private company limited by guarantee (“DTTL”), its network of member firms, and their related entities. DTTL and each of its member firms are legally separate and independent entities. DTTL (also referred to as “Deloitte Global”) does not provide services to clients. Please see www.deloitte.nl/about for a more detailed description of DTTL and its member firms.</a:t>
            </a:r>
            <a:br>
              <a:rPr lang="en-US" sz="800" dirty="0">
                <a:solidFill>
                  <a:srgbClr val="313131"/>
                </a:solidFill>
              </a:rPr>
            </a:br>
            <a:br>
              <a:rPr lang="en-US" sz="800" dirty="0">
                <a:solidFill>
                  <a:srgbClr val="313131"/>
                </a:solidFill>
              </a:rPr>
            </a:br>
            <a:r>
              <a:rPr lang="en-US" sz="800" dirty="0">
                <a:solidFill>
                  <a:srgbClr val="313131"/>
                </a:solidFill>
              </a:rPr>
              <a:t>Deloitte provides audit, consulting, financial advisory, risk management, tax and related services to public and private clients spanning multiple industries. With a globally connected network of member firms in more than 150 countries and territories, Deloitte brings world-class capabilities and high-quality service to clients, delivering the insights they need to address their most complex business challenges. Deloitte’s more than 210,000 professionals are committed to becoming the standard of excellence.</a:t>
            </a:r>
            <a:br>
              <a:rPr lang="en-US" sz="800" dirty="0">
                <a:solidFill>
                  <a:srgbClr val="313131"/>
                </a:solidFill>
              </a:rPr>
            </a:br>
            <a:br>
              <a:rPr lang="en-US" sz="800" dirty="0">
                <a:solidFill>
                  <a:srgbClr val="313131"/>
                </a:solidFill>
              </a:rPr>
            </a:br>
            <a:r>
              <a:rPr lang="en-US" sz="800" dirty="0">
                <a:solidFill>
                  <a:srgbClr val="313131"/>
                </a:solidFill>
              </a:rPr>
              <a:t>This communication is for internal distribution and use only among personnel of Deloitte </a:t>
            </a:r>
            <a:r>
              <a:rPr lang="en-US" sz="800" dirty="0" err="1">
                <a:solidFill>
                  <a:srgbClr val="313131"/>
                </a:solidFill>
              </a:rPr>
              <a:t>Touche</a:t>
            </a:r>
            <a:r>
              <a:rPr lang="en-US" sz="800" dirty="0">
                <a:solidFill>
                  <a:srgbClr val="313131"/>
                </a:solidFill>
              </a:rPr>
              <a:t> Tohmatsu Limited, its member firms, and their related entities (collectively, the “Deloitte network”). None of the Deloitte network shall be responsible for any loss whatsoever sustained by any person who relies on this communication.</a:t>
            </a:r>
            <a:br>
              <a:rPr lang="en-US" sz="800" dirty="0">
                <a:solidFill>
                  <a:srgbClr val="313131"/>
                </a:solidFill>
              </a:rPr>
            </a:br>
            <a:br>
              <a:rPr lang="en-US" sz="800" dirty="0">
                <a:solidFill>
                  <a:srgbClr val="313131"/>
                </a:solidFill>
              </a:rPr>
            </a:br>
            <a:r>
              <a:rPr lang="en-US" sz="800" dirty="0">
                <a:solidFill>
                  <a:srgbClr val="313131"/>
                </a:solidFill>
              </a:rPr>
              <a:t>© 2015 Deloitte The Netherlands</a:t>
            </a:r>
          </a:p>
        </p:txBody>
      </p:sp>
      <p:pic>
        <p:nvPicPr>
          <p:cNvPr id="6" name="Picture 7" descr="DEL_PRI_RGB.g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bwMode="gray">
          <a:xfrm>
            <a:off x="345374" y="2508405"/>
            <a:ext cx="1816517" cy="270866"/>
          </a:xfrm>
          <a:prstGeom prst="rect">
            <a:avLst/>
          </a:prstGeom>
        </p:spPr>
      </p:pic>
    </p:spTree>
    <p:extLst>
      <p:ext uri="{BB962C8B-B14F-4D97-AF65-F5344CB8AC3E}">
        <p14:creationId xmlns:p14="http://schemas.microsoft.com/office/powerpoint/2010/main" val="3842145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7513"/>
            <a:ext cx="7772400" cy="32316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89623" indent="0" algn="ctr">
              <a:buNone/>
              <a:defRPr>
                <a:solidFill>
                  <a:schemeClr val="tx1">
                    <a:tint val="75000"/>
                  </a:schemeClr>
                </a:solidFill>
              </a:defRPr>
            </a:lvl2pPr>
            <a:lvl3pPr marL="779247" indent="0" algn="ctr">
              <a:buNone/>
              <a:defRPr>
                <a:solidFill>
                  <a:schemeClr val="tx1">
                    <a:tint val="75000"/>
                  </a:schemeClr>
                </a:solidFill>
              </a:defRPr>
            </a:lvl3pPr>
            <a:lvl4pPr marL="1168871" indent="0" algn="ctr">
              <a:buNone/>
              <a:defRPr>
                <a:solidFill>
                  <a:schemeClr val="tx1">
                    <a:tint val="75000"/>
                  </a:schemeClr>
                </a:solidFill>
              </a:defRPr>
            </a:lvl4pPr>
            <a:lvl5pPr marL="1558494" indent="0" algn="ctr">
              <a:buNone/>
              <a:defRPr>
                <a:solidFill>
                  <a:schemeClr val="tx1">
                    <a:tint val="75000"/>
                  </a:schemeClr>
                </a:solidFill>
              </a:defRPr>
            </a:lvl5pPr>
            <a:lvl6pPr marL="1948118" indent="0" algn="ctr">
              <a:buNone/>
              <a:defRPr>
                <a:solidFill>
                  <a:schemeClr val="tx1">
                    <a:tint val="75000"/>
                  </a:schemeClr>
                </a:solidFill>
              </a:defRPr>
            </a:lvl6pPr>
            <a:lvl7pPr marL="2337741" indent="0" algn="ctr">
              <a:buNone/>
              <a:defRPr>
                <a:solidFill>
                  <a:schemeClr val="tx1">
                    <a:tint val="75000"/>
                  </a:schemeClr>
                </a:solidFill>
              </a:defRPr>
            </a:lvl7pPr>
            <a:lvl8pPr marL="2727365" indent="0" algn="ctr">
              <a:buNone/>
              <a:defRPr>
                <a:solidFill>
                  <a:schemeClr val="tx1">
                    <a:tint val="75000"/>
                  </a:schemeClr>
                </a:solidFill>
              </a:defRPr>
            </a:lvl8pPr>
            <a:lvl9pPr marL="311698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4767280"/>
            <a:ext cx="2133600" cy="273844"/>
          </a:xfrm>
          <a:prstGeom prst="rect">
            <a:avLst/>
          </a:prstGeom>
        </p:spPr>
        <p:txBody>
          <a:bodyPr lIns="77925" tIns="38963" rIns="77925" bIns="38963"/>
          <a:lstStyle/>
          <a:p>
            <a:pPr defTabSz="389626"/>
            <a:fld id="{F153FEDE-2A92-D34E-A1D4-3167C3CF5322}" type="datetimeFigureOut">
              <a:rPr lang="en-US" sz="1500" smtClean="0">
                <a:solidFill>
                  <a:prstClr val="black"/>
                </a:solidFill>
              </a:rPr>
              <a:pPr defTabSz="389626"/>
              <a:t>11/8/21</a:t>
            </a:fld>
            <a:endParaRPr lang="en-US" sz="1500">
              <a:solidFill>
                <a:prstClr val="black"/>
              </a:solidFill>
            </a:endParaRPr>
          </a:p>
        </p:txBody>
      </p:sp>
      <p:sp>
        <p:nvSpPr>
          <p:cNvPr id="5" name="Footer Placeholder 4"/>
          <p:cNvSpPr>
            <a:spLocks noGrp="1"/>
          </p:cNvSpPr>
          <p:nvPr>
            <p:ph type="ftr" sz="quarter" idx="11"/>
          </p:nvPr>
        </p:nvSpPr>
        <p:spPr>
          <a:xfrm>
            <a:off x="949451" y="4838934"/>
            <a:ext cx="65" cy="92333"/>
          </a:xfrm>
        </p:spPr>
        <p:txBody>
          <a:bodyPr/>
          <a:lstStyle/>
          <a:p>
            <a:endParaRPr lang="en-US">
              <a:solidFill>
                <a:srgbClr val="313131"/>
              </a:solidFill>
            </a:endParaRPr>
          </a:p>
        </p:txBody>
      </p:sp>
      <p:sp>
        <p:nvSpPr>
          <p:cNvPr id="6" name="Slide Number Placeholder 5"/>
          <p:cNvSpPr>
            <a:spLocks noGrp="1"/>
          </p:cNvSpPr>
          <p:nvPr>
            <p:ph type="sldNum" sz="quarter" idx="12"/>
          </p:nvPr>
        </p:nvSpPr>
        <p:spPr/>
        <p:txBody>
          <a:bodyPr/>
          <a:lstStyle/>
          <a:p>
            <a:fld id="{7C7B4FCA-D758-EB48-BD46-5EEF226FD218}" type="slidenum">
              <a:rPr lang="en-US" smtClean="0">
                <a:solidFill>
                  <a:srgbClr val="313131"/>
                </a:solidFill>
              </a:rPr>
              <a:pPr/>
              <a:t>‹#›</a:t>
            </a:fld>
            <a:endParaRPr lang="en-US">
              <a:solidFill>
                <a:srgbClr val="313131"/>
              </a:solidFill>
            </a:endParaRPr>
          </a:p>
        </p:txBody>
      </p:sp>
    </p:spTree>
    <p:extLst>
      <p:ext uri="{BB962C8B-B14F-4D97-AF65-F5344CB8AC3E}">
        <p14:creationId xmlns:p14="http://schemas.microsoft.com/office/powerpoint/2010/main" val="277709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4840" indent="0">
              <a:buNone/>
              <a:defRPr sz="1800">
                <a:solidFill>
                  <a:schemeClr val="tx1">
                    <a:tint val="75000"/>
                  </a:schemeClr>
                </a:solidFill>
              </a:defRPr>
            </a:lvl2pPr>
            <a:lvl3pPr marL="909945" indent="0">
              <a:buNone/>
              <a:defRPr sz="1600">
                <a:solidFill>
                  <a:schemeClr val="tx1">
                    <a:tint val="75000"/>
                  </a:schemeClr>
                </a:solidFill>
              </a:defRPr>
            </a:lvl3pPr>
            <a:lvl4pPr marL="1364868" indent="0">
              <a:buNone/>
              <a:defRPr sz="1400">
                <a:solidFill>
                  <a:schemeClr val="tx1">
                    <a:tint val="75000"/>
                  </a:schemeClr>
                </a:solidFill>
              </a:defRPr>
            </a:lvl4pPr>
            <a:lvl5pPr marL="1819889" indent="0">
              <a:buNone/>
              <a:defRPr sz="1400">
                <a:solidFill>
                  <a:schemeClr val="tx1">
                    <a:tint val="75000"/>
                  </a:schemeClr>
                </a:solidFill>
              </a:defRPr>
            </a:lvl5pPr>
            <a:lvl6pPr marL="2274714" indent="0">
              <a:buNone/>
              <a:defRPr sz="1400">
                <a:solidFill>
                  <a:schemeClr val="tx1">
                    <a:tint val="75000"/>
                  </a:schemeClr>
                </a:solidFill>
              </a:defRPr>
            </a:lvl6pPr>
            <a:lvl7pPr marL="2729619" indent="0">
              <a:buNone/>
              <a:defRPr sz="1400">
                <a:solidFill>
                  <a:schemeClr val="tx1">
                    <a:tint val="75000"/>
                  </a:schemeClr>
                </a:solidFill>
              </a:defRPr>
            </a:lvl7pPr>
            <a:lvl8pPr marL="3184625" indent="0">
              <a:buNone/>
              <a:defRPr sz="1400">
                <a:solidFill>
                  <a:schemeClr val="tx1">
                    <a:tint val="75000"/>
                  </a:schemeClr>
                </a:solidFill>
              </a:defRPr>
            </a:lvl8pPr>
            <a:lvl9pPr marL="36395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D8A73-1E40-4875-8527-DB7F3334CD9E}"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78106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8D8A73-1E40-4875-8527-DB7F3334CD9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375495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4840" indent="0">
              <a:buNone/>
              <a:defRPr sz="2000" b="1"/>
            </a:lvl2pPr>
            <a:lvl3pPr marL="909945" indent="0">
              <a:buNone/>
              <a:defRPr sz="1800" b="1"/>
            </a:lvl3pPr>
            <a:lvl4pPr marL="1364868" indent="0">
              <a:buNone/>
              <a:defRPr sz="1600" b="1"/>
            </a:lvl4pPr>
            <a:lvl5pPr marL="1819889" indent="0">
              <a:buNone/>
              <a:defRPr sz="1600" b="1"/>
            </a:lvl5pPr>
            <a:lvl6pPr marL="2274714" indent="0">
              <a:buNone/>
              <a:defRPr sz="1600" b="1"/>
            </a:lvl6pPr>
            <a:lvl7pPr marL="2729619" indent="0">
              <a:buNone/>
              <a:defRPr sz="1600" b="1"/>
            </a:lvl7pPr>
            <a:lvl8pPr marL="3184625" indent="0">
              <a:buNone/>
              <a:defRPr sz="1600" b="1"/>
            </a:lvl8pPr>
            <a:lvl9pPr marL="363956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247" y="1151335"/>
            <a:ext cx="4041775" cy="479822"/>
          </a:xfrm>
        </p:spPr>
        <p:txBody>
          <a:bodyPr anchor="b"/>
          <a:lstStyle>
            <a:lvl1pPr marL="0" indent="0">
              <a:buNone/>
              <a:defRPr sz="2400" b="1"/>
            </a:lvl1pPr>
            <a:lvl2pPr marL="454840" indent="0">
              <a:buNone/>
              <a:defRPr sz="2000" b="1"/>
            </a:lvl2pPr>
            <a:lvl3pPr marL="909945" indent="0">
              <a:buNone/>
              <a:defRPr sz="1800" b="1"/>
            </a:lvl3pPr>
            <a:lvl4pPr marL="1364868" indent="0">
              <a:buNone/>
              <a:defRPr sz="1600" b="1"/>
            </a:lvl4pPr>
            <a:lvl5pPr marL="1819889" indent="0">
              <a:buNone/>
              <a:defRPr sz="1600" b="1"/>
            </a:lvl5pPr>
            <a:lvl6pPr marL="2274714" indent="0">
              <a:buNone/>
              <a:defRPr sz="1600" b="1"/>
            </a:lvl6pPr>
            <a:lvl7pPr marL="2729619" indent="0">
              <a:buNone/>
              <a:defRPr sz="1600" b="1"/>
            </a:lvl7pPr>
            <a:lvl8pPr marL="3184625" indent="0">
              <a:buNone/>
              <a:defRPr sz="1600" b="1"/>
            </a:lvl8pPr>
            <a:lvl9pPr marL="36395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24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8D8A73-1E40-4875-8527-DB7F3334CD9E}" type="datetimeFigureOut">
              <a:rPr lang="en-GB" smtClean="0"/>
              <a:t>08/11/2021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290200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8D8A73-1E40-4875-8527-DB7F3334CD9E}" type="datetimeFigureOut">
              <a:rPr lang="en-GB" smtClean="0"/>
              <a:t>08/11/2021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3942725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D8A73-1E40-4875-8527-DB7F3334CD9E}" type="datetimeFigureOut">
              <a:rPr lang="en-GB" smtClean="0"/>
              <a:t>08/11/2021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92181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504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4840" indent="0">
              <a:buNone/>
              <a:defRPr sz="1200"/>
            </a:lvl2pPr>
            <a:lvl3pPr marL="909945" indent="0">
              <a:buNone/>
              <a:defRPr sz="1000"/>
            </a:lvl3pPr>
            <a:lvl4pPr marL="1364868" indent="0">
              <a:buNone/>
              <a:defRPr sz="900"/>
            </a:lvl4pPr>
            <a:lvl5pPr marL="1819889" indent="0">
              <a:buNone/>
              <a:defRPr sz="900"/>
            </a:lvl5pPr>
            <a:lvl6pPr marL="2274714" indent="0">
              <a:buNone/>
              <a:defRPr sz="900"/>
            </a:lvl6pPr>
            <a:lvl7pPr marL="2729619" indent="0">
              <a:buNone/>
              <a:defRPr sz="900"/>
            </a:lvl7pPr>
            <a:lvl8pPr marL="3184625" indent="0">
              <a:buNone/>
              <a:defRPr sz="900"/>
            </a:lvl8pPr>
            <a:lvl9pPr marL="363956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D8A73-1E40-4875-8527-DB7F3334CD9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276563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4840" indent="0">
              <a:buNone/>
              <a:defRPr sz="2800"/>
            </a:lvl2pPr>
            <a:lvl3pPr marL="909945" indent="0">
              <a:buNone/>
              <a:defRPr sz="2400"/>
            </a:lvl3pPr>
            <a:lvl4pPr marL="1364868" indent="0">
              <a:buNone/>
              <a:defRPr sz="2000"/>
            </a:lvl4pPr>
            <a:lvl5pPr marL="1819889" indent="0">
              <a:buNone/>
              <a:defRPr sz="2000"/>
            </a:lvl5pPr>
            <a:lvl6pPr marL="2274714" indent="0">
              <a:buNone/>
              <a:defRPr sz="2000"/>
            </a:lvl6pPr>
            <a:lvl7pPr marL="2729619" indent="0">
              <a:buNone/>
              <a:defRPr sz="2000"/>
            </a:lvl7pPr>
            <a:lvl8pPr marL="3184625" indent="0">
              <a:buNone/>
              <a:defRPr sz="2000"/>
            </a:lvl8pPr>
            <a:lvl9pPr marL="3639568" indent="0">
              <a:buNone/>
              <a:defRPr sz="2000"/>
            </a:lvl9pPr>
          </a:lstStyle>
          <a:p>
            <a:endParaRPr lang="en-GB"/>
          </a:p>
        </p:txBody>
      </p:sp>
      <p:sp>
        <p:nvSpPr>
          <p:cNvPr id="4" name="Text Placeholder 3"/>
          <p:cNvSpPr>
            <a:spLocks noGrp="1"/>
          </p:cNvSpPr>
          <p:nvPr>
            <p:ph type="body" sz="half" idx="2"/>
          </p:nvPr>
        </p:nvSpPr>
        <p:spPr>
          <a:xfrm>
            <a:off x="1792288" y="4025763"/>
            <a:ext cx="5486400" cy="603647"/>
          </a:xfrm>
        </p:spPr>
        <p:txBody>
          <a:bodyPr/>
          <a:lstStyle>
            <a:lvl1pPr marL="0" indent="0">
              <a:buNone/>
              <a:defRPr sz="1400"/>
            </a:lvl1pPr>
            <a:lvl2pPr marL="454840" indent="0">
              <a:buNone/>
              <a:defRPr sz="1200"/>
            </a:lvl2pPr>
            <a:lvl3pPr marL="909945" indent="0">
              <a:buNone/>
              <a:defRPr sz="1000"/>
            </a:lvl3pPr>
            <a:lvl4pPr marL="1364868" indent="0">
              <a:buNone/>
              <a:defRPr sz="900"/>
            </a:lvl4pPr>
            <a:lvl5pPr marL="1819889" indent="0">
              <a:buNone/>
              <a:defRPr sz="900"/>
            </a:lvl5pPr>
            <a:lvl6pPr marL="2274714" indent="0">
              <a:buNone/>
              <a:defRPr sz="900"/>
            </a:lvl6pPr>
            <a:lvl7pPr marL="2729619" indent="0">
              <a:buNone/>
              <a:defRPr sz="900"/>
            </a:lvl7pPr>
            <a:lvl8pPr marL="3184625" indent="0">
              <a:buNone/>
              <a:defRPr sz="900"/>
            </a:lvl8pPr>
            <a:lvl9pPr marL="363956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D8A73-1E40-4875-8527-DB7F3334CD9E}"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9FF63D-17E4-44A1-954C-0F9168A97321}" type="slidenum">
              <a:rPr lang="en-GB" smtClean="0"/>
              <a:t>‹#›</a:t>
            </a:fld>
            <a:endParaRPr lang="en-GB"/>
          </a:p>
        </p:txBody>
      </p:sp>
    </p:spTree>
    <p:extLst>
      <p:ext uri="{BB962C8B-B14F-4D97-AF65-F5344CB8AC3E}">
        <p14:creationId xmlns:p14="http://schemas.microsoft.com/office/powerpoint/2010/main" val="401189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044" tIns="45522" rIns="91044" bIns="45522"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044" tIns="45522" rIns="91044" bIns="455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4"/>
            <a:ext cx="2133600" cy="273844"/>
          </a:xfrm>
          <a:prstGeom prst="rect">
            <a:avLst/>
          </a:prstGeom>
        </p:spPr>
        <p:txBody>
          <a:bodyPr vert="horz" lIns="91044" tIns="45522" rIns="91044" bIns="45522" rtlCol="0" anchor="ctr"/>
          <a:lstStyle>
            <a:lvl1pPr algn="l">
              <a:defRPr sz="1200">
                <a:solidFill>
                  <a:schemeClr val="tx1">
                    <a:tint val="75000"/>
                  </a:schemeClr>
                </a:solidFill>
              </a:defRPr>
            </a:lvl1pPr>
          </a:lstStyle>
          <a:p>
            <a:fld id="{118D8A73-1E40-4875-8527-DB7F3334CD9E}" type="datetimeFigureOut">
              <a:rPr lang="en-GB" smtClean="0"/>
              <a:t>08/11/2021</a:t>
            </a:fld>
            <a:endParaRPr lang="en-GB"/>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044" tIns="45522" rIns="91044" bIns="45522"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044" tIns="45522" rIns="91044" bIns="45522" rtlCol="0" anchor="ctr"/>
          <a:lstStyle>
            <a:lvl1pPr algn="r">
              <a:defRPr sz="1200">
                <a:solidFill>
                  <a:schemeClr val="tx1">
                    <a:tint val="75000"/>
                  </a:schemeClr>
                </a:solidFill>
              </a:defRPr>
            </a:lvl1pPr>
          </a:lstStyle>
          <a:p>
            <a:fld id="{7C9FF63D-17E4-44A1-954C-0F9168A97321}" type="slidenum">
              <a:rPr lang="en-GB" smtClean="0"/>
              <a:t>‹#›</a:t>
            </a:fld>
            <a:endParaRPr lang="en-GB"/>
          </a:p>
        </p:txBody>
      </p:sp>
    </p:spTree>
    <p:extLst>
      <p:ext uri="{BB962C8B-B14F-4D97-AF65-F5344CB8AC3E}">
        <p14:creationId xmlns:p14="http://schemas.microsoft.com/office/powerpoint/2010/main" val="2641146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09945" rtl="0" eaLnBrk="1" latinLnBrk="0" hangingPunct="1">
        <a:spcBef>
          <a:spcPct val="0"/>
        </a:spcBef>
        <a:buNone/>
        <a:defRPr sz="4400" kern="1200">
          <a:solidFill>
            <a:schemeClr val="tx1"/>
          </a:solidFill>
          <a:latin typeface="+mj-lt"/>
          <a:ea typeface="+mj-ea"/>
          <a:cs typeface="+mj-cs"/>
        </a:defRPr>
      </a:lvl1pPr>
    </p:titleStyle>
    <p:bodyStyle>
      <a:lvl1pPr marL="341120" indent="-341120" algn="l" defTabSz="909945"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39385" indent="-284364" algn="l" defTabSz="90994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37358" indent="-227412" algn="l" defTabSz="90994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2348"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47301"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2128"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57148"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12089"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67074" indent="-227412" algn="l" defTabSz="90994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09945" rtl="0" eaLnBrk="1" latinLnBrk="0" hangingPunct="1">
        <a:defRPr sz="1800" kern="1200">
          <a:solidFill>
            <a:schemeClr val="tx1"/>
          </a:solidFill>
          <a:latin typeface="+mn-lt"/>
          <a:ea typeface="+mn-ea"/>
          <a:cs typeface="+mn-cs"/>
        </a:defRPr>
      </a:lvl1pPr>
      <a:lvl2pPr marL="454840" algn="l" defTabSz="909945" rtl="0" eaLnBrk="1" latinLnBrk="0" hangingPunct="1">
        <a:defRPr sz="1800" kern="1200">
          <a:solidFill>
            <a:schemeClr val="tx1"/>
          </a:solidFill>
          <a:latin typeface="+mn-lt"/>
          <a:ea typeface="+mn-ea"/>
          <a:cs typeface="+mn-cs"/>
        </a:defRPr>
      </a:lvl2pPr>
      <a:lvl3pPr marL="909945" algn="l" defTabSz="909945" rtl="0" eaLnBrk="1" latinLnBrk="0" hangingPunct="1">
        <a:defRPr sz="1800" kern="1200">
          <a:solidFill>
            <a:schemeClr val="tx1"/>
          </a:solidFill>
          <a:latin typeface="+mn-lt"/>
          <a:ea typeface="+mn-ea"/>
          <a:cs typeface="+mn-cs"/>
        </a:defRPr>
      </a:lvl3pPr>
      <a:lvl4pPr marL="1364868" algn="l" defTabSz="909945" rtl="0" eaLnBrk="1" latinLnBrk="0" hangingPunct="1">
        <a:defRPr sz="1800" kern="1200">
          <a:solidFill>
            <a:schemeClr val="tx1"/>
          </a:solidFill>
          <a:latin typeface="+mn-lt"/>
          <a:ea typeface="+mn-ea"/>
          <a:cs typeface="+mn-cs"/>
        </a:defRPr>
      </a:lvl4pPr>
      <a:lvl5pPr marL="1819889" algn="l" defTabSz="909945" rtl="0" eaLnBrk="1" latinLnBrk="0" hangingPunct="1">
        <a:defRPr sz="1800" kern="1200">
          <a:solidFill>
            <a:schemeClr val="tx1"/>
          </a:solidFill>
          <a:latin typeface="+mn-lt"/>
          <a:ea typeface="+mn-ea"/>
          <a:cs typeface="+mn-cs"/>
        </a:defRPr>
      </a:lvl5pPr>
      <a:lvl6pPr marL="2274714" algn="l" defTabSz="909945" rtl="0" eaLnBrk="1" latinLnBrk="0" hangingPunct="1">
        <a:defRPr sz="1800" kern="1200">
          <a:solidFill>
            <a:schemeClr val="tx1"/>
          </a:solidFill>
          <a:latin typeface="+mn-lt"/>
          <a:ea typeface="+mn-ea"/>
          <a:cs typeface="+mn-cs"/>
        </a:defRPr>
      </a:lvl6pPr>
      <a:lvl7pPr marL="2729619" algn="l" defTabSz="909945" rtl="0" eaLnBrk="1" latinLnBrk="0" hangingPunct="1">
        <a:defRPr sz="1800" kern="1200">
          <a:solidFill>
            <a:schemeClr val="tx1"/>
          </a:solidFill>
          <a:latin typeface="+mn-lt"/>
          <a:ea typeface="+mn-ea"/>
          <a:cs typeface="+mn-cs"/>
        </a:defRPr>
      </a:lvl7pPr>
      <a:lvl8pPr marL="3184625" algn="l" defTabSz="909945" rtl="0" eaLnBrk="1" latinLnBrk="0" hangingPunct="1">
        <a:defRPr sz="1800" kern="1200">
          <a:solidFill>
            <a:schemeClr val="tx1"/>
          </a:solidFill>
          <a:latin typeface="+mn-lt"/>
          <a:ea typeface="+mn-ea"/>
          <a:cs typeface="+mn-cs"/>
        </a:defRPr>
      </a:lvl8pPr>
      <a:lvl9pPr marL="3639568" algn="l" defTabSz="90994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14"/>
            </p:custDataLst>
            <p:extLst>
              <p:ext uri="{D42A27DB-BD31-4B8C-83A1-F6EECF244321}">
                <p14:modId xmlns:p14="http://schemas.microsoft.com/office/powerpoint/2010/main" val="2983993826"/>
              </p:ext>
            </p:extLst>
          </p:nvPr>
        </p:nvGraphicFramePr>
        <p:xfrm>
          <a:off x="1478" y="1210"/>
          <a:ext cx="1465" cy="1190"/>
        </p:xfrm>
        <a:graphic>
          <a:graphicData uri="http://schemas.openxmlformats.org/presentationml/2006/ole">
            <mc:AlternateContent xmlns:mc="http://schemas.openxmlformats.org/markup-compatibility/2006">
              <mc:Choice xmlns:v="urn:schemas-microsoft-com:vml" Requires="v">
                <p:oleObj spid="_x0000_s2321" name="think-cell Slide" r:id="rId15" imgW="492" imgH="504" progId="TCLayout.ActiveDocument.1">
                  <p:embed/>
                </p:oleObj>
              </mc:Choice>
              <mc:Fallback>
                <p:oleObj name="think-cell Slide" r:id="rId15" imgW="492" imgH="504" progId="TCLayout.ActiveDocument.1">
                  <p:embed/>
                  <p:pic>
                    <p:nvPicPr>
                      <p:cNvPr id="0" name=""/>
                      <p:cNvPicPr/>
                      <p:nvPr/>
                    </p:nvPicPr>
                    <p:blipFill>
                      <a:blip r:embed="rId16"/>
                      <a:stretch>
                        <a:fillRect/>
                      </a:stretch>
                    </p:blipFill>
                    <p:spPr>
                      <a:xfrm>
                        <a:off x="1478" y="1210"/>
                        <a:ext cx="1465" cy="1190"/>
                      </a:xfrm>
                      <a:prstGeom prst="rect">
                        <a:avLst/>
                      </a:prstGeom>
                    </p:spPr>
                  </p:pic>
                </p:oleObj>
              </mc:Fallback>
            </mc:AlternateContent>
          </a:graphicData>
        </a:graphic>
      </p:graphicFrame>
      <p:sp>
        <p:nvSpPr>
          <p:cNvPr id="24" name="Text Placeholder 23"/>
          <p:cNvSpPr>
            <a:spLocks noGrp="1"/>
          </p:cNvSpPr>
          <p:nvPr>
            <p:ph type="body" idx="1"/>
          </p:nvPr>
        </p:nvSpPr>
        <p:spPr>
          <a:xfrm>
            <a:off x="383933" y="1116419"/>
            <a:ext cx="8376138" cy="3615125"/>
          </a:xfrm>
          <a:prstGeom prst="rect">
            <a:avLst/>
          </a:prstGeom>
        </p:spPr>
        <p:txBody>
          <a:bodyPr vert="horz" lIns="0" tIns="0" rIns="0" bIns="0" rtlCol="0">
            <a:noAutofit/>
          </a:bodyPr>
          <a:lstStyle/>
          <a:p>
            <a:pPr lvl="0"/>
            <a:r>
              <a:rPr lang="en-US" dirty="0"/>
              <a:t>Click here to enter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 level</a:t>
            </a:r>
          </a:p>
          <a:p>
            <a:pPr lvl="6"/>
            <a:r>
              <a:rPr lang="en-US" noProof="0" dirty="0"/>
              <a:t>Seventh</a:t>
            </a:r>
            <a:r>
              <a:rPr lang="en-US" dirty="0"/>
              <a:t> level</a:t>
            </a:r>
          </a:p>
          <a:p>
            <a:pPr lvl="7"/>
            <a:r>
              <a:rPr lang="en-US" dirty="0"/>
              <a:t>Eight level</a:t>
            </a:r>
          </a:p>
          <a:p>
            <a:pPr lvl="8"/>
            <a:r>
              <a:rPr lang="en-US" dirty="0"/>
              <a:t>Ninth level</a:t>
            </a:r>
          </a:p>
        </p:txBody>
      </p:sp>
      <p:sp>
        <p:nvSpPr>
          <p:cNvPr id="27" name="Slide Number Placeholder 26"/>
          <p:cNvSpPr>
            <a:spLocks noGrp="1"/>
          </p:cNvSpPr>
          <p:nvPr>
            <p:ph type="sldNum" sz="quarter" idx="4"/>
          </p:nvPr>
        </p:nvSpPr>
        <p:spPr>
          <a:xfrm>
            <a:off x="391455" y="4888238"/>
            <a:ext cx="94577" cy="92333"/>
          </a:xfrm>
          <a:prstGeom prst="rect">
            <a:avLst/>
          </a:prstGeom>
        </p:spPr>
        <p:txBody>
          <a:bodyPr vert="horz" wrap="none" lIns="0" tIns="0" rIns="0" bIns="0" rtlCol="0" anchor="ctr">
            <a:spAutoFit/>
          </a:bodyPr>
          <a:lstStyle>
            <a:lvl1pPr algn="r">
              <a:defRPr sz="600">
                <a:solidFill>
                  <a:schemeClr val="tx2"/>
                </a:solidFill>
              </a:defRPr>
            </a:lvl1pPr>
          </a:lstStyle>
          <a:p>
            <a:pPr defTabSz="389626"/>
            <a:fld id="{7C7B4FCA-D758-EB48-BD46-5EEF226FD218}" type="slidenum">
              <a:rPr lang="en-US" smtClean="0">
                <a:solidFill>
                  <a:srgbClr val="313131"/>
                </a:solidFill>
              </a:rPr>
              <a:pPr defTabSz="389626"/>
              <a:t>‹#›</a:t>
            </a:fld>
            <a:endParaRPr lang="en-US">
              <a:solidFill>
                <a:srgbClr val="313131"/>
              </a:solidFill>
            </a:endParaRPr>
          </a:p>
        </p:txBody>
      </p:sp>
      <p:sp>
        <p:nvSpPr>
          <p:cNvPr id="3" name="Footer Placeholder 2"/>
          <p:cNvSpPr>
            <a:spLocks noGrp="1"/>
          </p:cNvSpPr>
          <p:nvPr>
            <p:ph type="ftr" sz="quarter" idx="3"/>
          </p:nvPr>
        </p:nvSpPr>
        <p:spPr>
          <a:xfrm>
            <a:off x="949451" y="4888342"/>
            <a:ext cx="65" cy="92333"/>
          </a:xfrm>
          <a:prstGeom prst="rect">
            <a:avLst/>
          </a:prstGeom>
        </p:spPr>
        <p:txBody>
          <a:bodyPr vert="horz" wrap="none" lIns="0" tIns="0" rIns="0" bIns="0" rtlCol="0" anchor="ctr">
            <a:spAutoFit/>
          </a:bodyPr>
          <a:lstStyle>
            <a:lvl1pPr algn="l">
              <a:defRPr sz="600">
                <a:solidFill>
                  <a:schemeClr val="tx2"/>
                </a:solidFill>
              </a:defRPr>
            </a:lvl1pPr>
          </a:lstStyle>
          <a:p>
            <a:pPr defTabSz="389626"/>
            <a:endParaRPr lang="en-US">
              <a:solidFill>
                <a:srgbClr val="313131"/>
              </a:solidFill>
            </a:endParaRPr>
          </a:p>
        </p:txBody>
      </p:sp>
      <p:sp>
        <p:nvSpPr>
          <p:cNvPr id="8" name="TextBox 7"/>
          <p:cNvSpPr txBox="1"/>
          <p:nvPr/>
        </p:nvSpPr>
        <p:spPr>
          <a:xfrm>
            <a:off x="3552512" y="4895024"/>
            <a:ext cx="1954339" cy="217186"/>
          </a:xfrm>
          <a:prstGeom prst="rect">
            <a:avLst/>
          </a:prstGeom>
          <a:noFill/>
        </p:spPr>
        <p:txBody>
          <a:bodyPr wrap="none" lIns="77925" tIns="38963" rIns="77925" bIns="38963" rtlCol="0">
            <a:spAutoFit/>
          </a:bodyPr>
          <a:lstStyle/>
          <a:p>
            <a:pPr defTabSz="389623">
              <a:defRPr/>
            </a:pPr>
            <a:r>
              <a:rPr lang="en-US" sz="900" dirty="0">
                <a:solidFill>
                  <a:prstClr val="white">
                    <a:lumMod val="50000"/>
                  </a:prstClr>
                </a:solidFill>
              </a:rPr>
              <a:t>© 2016 Innoseis B.V. - Confidential</a:t>
            </a:r>
          </a:p>
        </p:txBody>
      </p:sp>
      <p:sp>
        <p:nvSpPr>
          <p:cNvPr id="2" name="Title Placeholder 1"/>
          <p:cNvSpPr>
            <a:spLocks noGrp="1"/>
          </p:cNvSpPr>
          <p:nvPr>
            <p:ph type="title"/>
          </p:nvPr>
        </p:nvSpPr>
        <p:spPr>
          <a:xfrm>
            <a:off x="383933" y="205979"/>
            <a:ext cx="8376138" cy="529746"/>
          </a:xfrm>
          <a:prstGeom prst="rect">
            <a:avLst/>
          </a:prstGeom>
        </p:spPr>
        <p:txBody>
          <a:bodyPr vert="horz" lIns="0" tIns="0" rIns="0" bIns="0" rtlCol="0" anchor="t">
            <a:normAutofit/>
          </a:bodyPr>
          <a:lstStyle/>
          <a:p>
            <a:r>
              <a:rPr lang="en-US" dirty="0"/>
              <a:t>Click to edit Master title style</a:t>
            </a:r>
          </a:p>
        </p:txBody>
      </p:sp>
    </p:spTree>
    <p:extLst>
      <p:ext uri="{BB962C8B-B14F-4D97-AF65-F5344CB8AC3E}">
        <p14:creationId xmlns:p14="http://schemas.microsoft.com/office/powerpoint/2010/main" val="2163768546"/>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856527" rtl="0" eaLnBrk="1" latinLnBrk="0" hangingPunct="1">
        <a:spcBef>
          <a:spcPct val="0"/>
        </a:spcBef>
        <a:buNone/>
        <a:defRPr lang="de-DE" sz="2000" kern="1200" baseline="0" dirty="0">
          <a:solidFill>
            <a:schemeClr val="accent1">
              <a:lumMod val="75000"/>
            </a:schemeClr>
          </a:solidFill>
          <a:latin typeface="+mj-lt"/>
          <a:ea typeface="+mj-ea"/>
          <a:cs typeface="+mj-cs"/>
        </a:defRPr>
      </a:lvl1pPr>
    </p:titleStyle>
    <p:bodyStyle>
      <a:lvl1pPr marL="0" indent="0" algn="l" defTabSz="779247" rtl="0" eaLnBrk="1" latinLnBrk="0" hangingPunct="1">
        <a:spcBef>
          <a:spcPts val="511"/>
        </a:spcBef>
        <a:buClr>
          <a:schemeClr val="tx2"/>
        </a:buClr>
        <a:buFont typeface="Arial" panose="020B0604020202020204" pitchFamily="34" charset="0"/>
        <a:buNone/>
        <a:defRPr sz="1200" kern="1200">
          <a:solidFill>
            <a:schemeClr val="tx2"/>
          </a:solidFill>
          <a:latin typeface="+mn-lt"/>
          <a:ea typeface="+mn-ea"/>
          <a:cs typeface="+mn-cs"/>
        </a:defRPr>
      </a:lvl1pPr>
      <a:lvl2pPr marL="0" indent="0" algn="l" defTabSz="779247" rtl="0" eaLnBrk="1" latinLnBrk="0" hangingPunct="1">
        <a:spcBef>
          <a:spcPts val="511"/>
        </a:spcBef>
        <a:buClr>
          <a:schemeClr val="tx2"/>
        </a:buClr>
        <a:buFont typeface="Arial" panose="020B0604020202020204" pitchFamily="34" charset="0"/>
        <a:buNone/>
        <a:defRPr sz="1200" b="1" kern="1200">
          <a:solidFill>
            <a:schemeClr val="accent3"/>
          </a:solidFill>
          <a:latin typeface="+mn-lt"/>
          <a:ea typeface="+mn-ea"/>
          <a:cs typeface="+mn-cs"/>
        </a:defRPr>
      </a:lvl2pPr>
      <a:lvl3pPr marL="153395" indent="-153395" algn="l" defTabSz="779247" rtl="0" eaLnBrk="1" latinLnBrk="0" hangingPunct="1">
        <a:spcBef>
          <a:spcPts val="511"/>
        </a:spcBef>
        <a:buClrTx/>
        <a:buFont typeface="Arial" panose="020B0604020202020204" pitchFamily="34" charset="0"/>
        <a:buChar char="•"/>
        <a:defRPr sz="1200" kern="1200" baseline="0">
          <a:solidFill>
            <a:schemeClr val="tx2"/>
          </a:solidFill>
          <a:latin typeface="+mn-lt"/>
          <a:ea typeface="+mn-ea"/>
          <a:cs typeface="+mn-cs"/>
        </a:defRPr>
      </a:lvl3pPr>
      <a:lvl4pPr marL="306790" indent="-153395" algn="l" defTabSz="779247" rtl="0" eaLnBrk="1" latinLnBrk="0" hangingPunct="1">
        <a:spcBef>
          <a:spcPts val="511"/>
        </a:spcBef>
        <a:buClrTx/>
        <a:buFont typeface="Arial" panose="020B0604020202020204" pitchFamily="34" charset="0"/>
        <a:buChar char="−"/>
        <a:defRPr lang="de-DE" sz="1000" kern="1200" dirty="0" smtClean="0">
          <a:solidFill>
            <a:schemeClr val="tx2"/>
          </a:solidFill>
          <a:latin typeface="+mn-lt"/>
          <a:ea typeface="+mn-ea"/>
          <a:cs typeface="+mn-cs"/>
        </a:defRPr>
      </a:lvl4pPr>
      <a:lvl5pPr marL="460185" indent="-153395" algn="l" defTabSz="779247" rtl="0" eaLnBrk="1" latinLnBrk="0" hangingPunct="1">
        <a:spcBef>
          <a:spcPts val="511"/>
        </a:spcBef>
        <a:buClrTx/>
        <a:buFont typeface="Arial" panose="020B0604020202020204" pitchFamily="34" charset="0"/>
        <a:buChar char="•"/>
        <a:defRPr sz="900" kern="1200">
          <a:solidFill>
            <a:schemeClr val="tx2"/>
          </a:solidFill>
          <a:latin typeface="+mn-lt"/>
          <a:ea typeface="+mn-ea"/>
          <a:cs typeface="+mn-cs"/>
        </a:defRPr>
      </a:lvl5pPr>
      <a:lvl6pPr marL="613581" indent="-153395" algn="l" defTabSz="779247" rtl="0" eaLnBrk="1" latinLnBrk="0" hangingPunct="1">
        <a:spcBef>
          <a:spcPts val="511"/>
        </a:spcBef>
        <a:buClrTx/>
        <a:buFont typeface="Arial" panose="020B0604020202020204" pitchFamily="34" charset="0"/>
        <a:buChar char="−"/>
        <a:defRPr sz="900" kern="1200">
          <a:solidFill>
            <a:schemeClr val="tx1"/>
          </a:solidFill>
          <a:latin typeface="+mn-lt"/>
          <a:ea typeface="+mn-ea"/>
          <a:cs typeface="+mn-cs"/>
        </a:defRPr>
      </a:lvl6pPr>
      <a:lvl7pPr marL="766976" indent="-152874" algn="l" defTabSz="779247" rtl="0" eaLnBrk="1" latinLnBrk="0" hangingPunct="1">
        <a:spcBef>
          <a:spcPts val="511"/>
        </a:spcBef>
        <a:buClrTx/>
        <a:buFont typeface="Arial" panose="020B0604020202020204" pitchFamily="34" charset="0"/>
        <a:buChar char="•"/>
        <a:defRPr sz="900" kern="1200">
          <a:solidFill>
            <a:schemeClr val="tx1"/>
          </a:solidFill>
          <a:latin typeface="+mn-lt"/>
          <a:ea typeface="+mn-ea"/>
          <a:cs typeface="+mn-cs"/>
        </a:defRPr>
      </a:lvl7pPr>
      <a:lvl8pPr marL="920371" indent="-152874" algn="l" defTabSz="779247" rtl="0" eaLnBrk="1" latinLnBrk="0" hangingPunct="1">
        <a:spcBef>
          <a:spcPts val="511"/>
        </a:spcBef>
        <a:buClrTx/>
        <a:buFont typeface="Arial" panose="020B0604020202020204" pitchFamily="34" charset="0"/>
        <a:buChar char="−"/>
        <a:defRPr sz="900" kern="1200">
          <a:solidFill>
            <a:schemeClr val="tx1"/>
          </a:solidFill>
          <a:latin typeface="+mn-lt"/>
          <a:ea typeface="+mn-ea"/>
          <a:cs typeface="+mn-cs"/>
        </a:defRPr>
      </a:lvl8pPr>
      <a:lvl9pPr marL="1073766" indent="-153395" algn="l" defTabSz="779247" rtl="0" eaLnBrk="1" latinLnBrk="0" hangingPunct="1">
        <a:spcBef>
          <a:spcPts val="511"/>
        </a:spcBef>
        <a:buClrTx/>
        <a:buFont typeface="Arial" panose="020B0604020202020204" pitchFamily="34" charset="0"/>
        <a:buChar char="•"/>
        <a:defRPr sz="900" kern="1200" baseline="0">
          <a:solidFill>
            <a:schemeClr val="tx1"/>
          </a:solidFill>
          <a:latin typeface="+mn-lt"/>
          <a:ea typeface="+mn-ea"/>
          <a:cs typeface="+mn-cs"/>
        </a:defRPr>
      </a:lvl9pPr>
    </p:bodyStyle>
    <p:otherStyle>
      <a:defPPr>
        <a:defRPr lang="en-US"/>
      </a:defPPr>
      <a:lvl1pPr marL="0" algn="l" defTabSz="779247" rtl="0" eaLnBrk="1" latinLnBrk="0" hangingPunct="1">
        <a:defRPr sz="1500" kern="1200">
          <a:solidFill>
            <a:schemeClr val="tx1"/>
          </a:solidFill>
          <a:latin typeface="+mn-lt"/>
          <a:ea typeface="+mn-ea"/>
          <a:cs typeface="+mn-cs"/>
        </a:defRPr>
      </a:lvl1pPr>
      <a:lvl2pPr marL="389623" algn="l" defTabSz="779247" rtl="0" eaLnBrk="1" latinLnBrk="0" hangingPunct="1">
        <a:defRPr sz="1500" kern="1200">
          <a:solidFill>
            <a:schemeClr val="tx1"/>
          </a:solidFill>
          <a:latin typeface="+mn-lt"/>
          <a:ea typeface="+mn-ea"/>
          <a:cs typeface="+mn-cs"/>
        </a:defRPr>
      </a:lvl2pPr>
      <a:lvl3pPr marL="779247" algn="l" defTabSz="779247" rtl="0" eaLnBrk="1" latinLnBrk="0" hangingPunct="1">
        <a:defRPr sz="1500" kern="1200">
          <a:solidFill>
            <a:schemeClr val="tx1"/>
          </a:solidFill>
          <a:latin typeface="+mn-lt"/>
          <a:ea typeface="+mn-ea"/>
          <a:cs typeface="+mn-cs"/>
        </a:defRPr>
      </a:lvl3pPr>
      <a:lvl4pPr marL="1168871" algn="l" defTabSz="779247" rtl="0" eaLnBrk="1" latinLnBrk="0" hangingPunct="1">
        <a:defRPr sz="1500" kern="1200">
          <a:solidFill>
            <a:schemeClr val="tx1"/>
          </a:solidFill>
          <a:latin typeface="+mn-lt"/>
          <a:ea typeface="+mn-ea"/>
          <a:cs typeface="+mn-cs"/>
        </a:defRPr>
      </a:lvl4pPr>
      <a:lvl5pPr marL="1558494" algn="l" defTabSz="779247" rtl="0" eaLnBrk="1" latinLnBrk="0" hangingPunct="1">
        <a:defRPr sz="1500" kern="1200">
          <a:solidFill>
            <a:schemeClr val="tx1"/>
          </a:solidFill>
          <a:latin typeface="+mn-lt"/>
          <a:ea typeface="+mn-ea"/>
          <a:cs typeface="+mn-cs"/>
        </a:defRPr>
      </a:lvl5pPr>
      <a:lvl6pPr marL="1948118" algn="l" defTabSz="779247" rtl="0" eaLnBrk="1" latinLnBrk="0" hangingPunct="1">
        <a:defRPr sz="1500" kern="1200">
          <a:solidFill>
            <a:schemeClr val="tx1"/>
          </a:solidFill>
          <a:latin typeface="+mn-lt"/>
          <a:ea typeface="+mn-ea"/>
          <a:cs typeface="+mn-cs"/>
        </a:defRPr>
      </a:lvl6pPr>
      <a:lvl7pPr marL="2337741" algn="l" defTabSz="779247" rtl="0" eaLnBrk="1" latinLnBrk="0" hangingPunct="1">
        <a:defRPr sz="1500" kern="1200">
          <a:solidFill>
            <a:schemeClr val="tx1"/>
          </a:solidFill>
          <a:latin typeface="+mn-lt"/>
          <a:ea typeface="+mn-ea"/>
          <a:cs typeface="+mn-cs"/>
        </a:defRPr>
      </a:lvl7pPr>
      <a:lvl8pPr marL="2727365" algn="l" defTabSz="779247" rtl="0" eaLnBrk="1" latinLnBrk="0" hangingPunct="1">
        <a:defRPr sz="1500" kern="1200">
          <a:solidFill>
            <a:schemeClr val="tx1"/>
          </a:solidFill>
          <a:latin typeface="+mn-lt"/>
          <a:ea typeface="+mn-ea"/>
          <a:cs typeface="+mn-cs"/>
        </a:defRPr>
      </a:lvl8pPr>
      <a:lvl9pPr marL="3116989" algn="l" defTabSz="779247" rtl="0" eaLnBrk="1" latinLnBrk="0" hangingPunct="1">
        <a:defRPr sz="15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0" userDrawn="1">
          <p15:clr>
            <a:srgbClr val="F26B43"/>
          </p15:clr>
        </p15:guide>
        <p15:guide id="2" pos="3120" userDrawn="1">
          <p15:clr>
            <a:srgbClr val="F26B43"/>
          </p15:clr>
        </p15:guide>
        <p15:guide id="6" orient="horz" pos="935" userDrawn="1">
          <p15:clr>
            <a:srgbClr val="F26B43"/>
          </p15:clr>
        </p15:guide>
        <p15:guide id="7" pos="5978" userDrawn="1">
          <p15:clr>
            <a:srgbClr val="F26B43"/>
          </p15:clr>
        </p15:guide>
        <p15:guide id="8" pos="262" userDrawn="1">
          <p15:clr>
            <a:srgbClr val="F26B43"/>
          </p15:clr>
        </p15:guide>
        <p15:guide id="9" orient="horz" pos="3974" userDrawn="1">
          <p15:clr>
            <a:srgbClr val="F26B43"/>
          </p15:clr>
        </p15:guide>
        <p15:guide id="10" orient="horz" pos="414" userDrawn="1">
          <p15:clr>
            <a:srgbClr val="F26B43"/>
          </p15:clr>
        </p15:guide>
        <p15:guide id="11" orient="horz" pos="845" userDrawn="1">
          <p15:clr>
            <a:srgbClr val="F26B43"/>
          </p15:clr>
        </p15:guide>
        <p15:guide id="12" orient="horz" pos="45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24801"/>
          <a:stretch/>
        </p:blipFill>
        <p:spPr>
          <a:xfrm>
            <a:off x="-22276" y="0"/>
            <a:ext cx="9166276" cy="5169756"/>
          </a:xfrm>
          <a:prstGeom prst="rect">
            <a:avLst/>
          </a:prstGeom>
        </p:spPr>
      </p:pic>
      <p:sp>
        <p:nvSpPr>
          <p:cNvPr id="6" name="TextBox 5"/>
          <p:cNvSpPr txBox="1"/>
          <p:nvPr/>
        </p:nvSpPr>
        <p:spPr>
          <a:xfrm>
            <a:off x="-36512" y="4086820"/>
            <a:ext cx="9135321" cy="1107996"/>
          </a:xfrm>
          <a:prstGeom prst="rect">
            <a:avLst/>
          </a:prstGeom>
          <a:noFill/>
        </p:spPr>
        <p:txBody>
          <a:bodyPr wrap="none" rtlCol="0">
            <a:spAutoFit/>
          </a:bodyPr>
          <a:lstStyle/>
          <a:p>
            <a:r>
              <a:rPr lang="en-GB" sz="4000" b="1" dirty="0">
                <a:solidFill>
                  <a:schemeClr val="bg1"/>
                </a:solidFill>
              </a:rPr>
              <a:t>Einstein Telescope</a:t>
            </a:r>
          </a:p>
          <a:p>
            <a:r>
              <a:rPr lang="en-GB" sz="2600" b="1" dirty="0">
                <a:solidFill>
                  <a:schemeClr val="bg1"/>
                </a:solidFill>
              </a:rPr>
              <a:t>Site Preparation Board workshop 8-11 November 2021, </a:t>
            </a:r>
            <a:r>
              <a:rPr lang="en-GB" sz="2600" b="1" dirty="0" err="1">
                <a:solidFill>
                  <a:schemeClr val="bg1"/>
                </a:solidFill>
              </a:rPr>
              <a:t>Nuoro</a:t>
            </a:r>
            <a:r>
              <a:rPr lang="en-GB" sz="2600" b="1" dirty="0">
                <a:solidFill>
                  <a:schemeClr val="bg1"/>
                </a:solidFill>
              </a:rPr>
              <a:t> (I)</a:t>
            </a:r>
          </a:p>
        </p:txBody>
      </p:sp>
    </p:spTree>
    <p:extLst>
      <p:ext uri="{BB962C8B-B14F-4D97-AF65-F5344CB8AC3E}">
        <p14:creationId xmlns:p14="http://schemas.microsoft.com/office/powerpoint/2010/main" val="845087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6" name="TextBox 5"/>
          <p:cNvSpPr txBox="1"/>
          <p:nvPr/>
        </p:nvSpPr>
        <p:spPr>
          <a:xfrm>
            <a:off x="107504" y="169783"/>
            <a:ext cx="8964488" cy="4778231"/>
          </a:xfrm>
          <a:prstGeom prst="rect">
            <a:avLst/>
          </a:prstGeom>
          <a:noFill/>
        </p:spPr>
        <p:txBody>
          <a:bodyPr wrap="square" rtlCol="0">
            <a:spAutoFit/>
          </a:bodyPr>
          <a:lstStyle/>
          <a:p>
            <a:r>
              <a:rPr lang="en-US" sz="3600" b="1" i="1" dirty="0"/>
              <a:t>Workshop goals (not exclusive)</a:t>
            </a:r>
          </a:p>
          <a:p>
            <a:r>
              <a:rPr lang="en-US" sz="1050" b="1" i="1" dirty="0"/>
              <a:t>    </a:t>
            </a:r>
          </a:p>
          <a:p>
            <a:pPr marL="342900" indent="-342900">
              <a:buFont typeface="Arial" panose="020B0604020202020204" pitchFamily="34" charset="0"/>
              <a:buChar char="•"/>
            </a:pPr>
            <a:r>
              <a:rPr lang="en-US" sz="2400" b="1" i="1" dirty="0"/>
              <a:t>Foster (also social) contacts between site exploration teams</a:t>
            </a:r>
          </a:p>
          <a:p>
            <a:pPr marL="342900" indent="-342900">
              <a:buFont typeface="Arial" panose="020B0604020202020204" pitchFamily="34" charset="0"/>
              <a:buChar char="•"/>
            </a:pPr>
            <a:r>
              <a:rPr lang="en-US" sz="2400" b="1" i="1" dirty="0"/>
              <a:t>Share experience: good/bad practice, hard-/software, tenders, </a:t>
            </a:r>
            <a:r>
              <a:rPr lang="en-NL" sz="1600" b="1" i="1" dirty="0">
                <a:sym typeface="Symbol" panose="05050102010706020507" pitchFamily="18" charset="2"/>
              </a:rPr>
              <a:t></a:t>
            </a:r>
            <a:r>
              <a:rPr lang="en-US" sz="1600" b="1" i="1" dirty="0">
                <a:sym typeface="Symbol" panose="05050102010706020507" pitchFamily="18" charset="2"/>
              </a:rPr>
              <a:t> </a:t>
            </a:r>
            <a:r>
              <a:rPr lang="en-NL" sz="1600" b="1" i="1" dirty="0">
                <a:sym typeface="Symbol" panose="05050102010706020507" pitchFamily="18" charset="2"/>
              </a:rPr>
              <a:t></a:t>
            </a:r>
            <a:br>
              <a:rPr lang="en-US" sz="1600" b="1" i="1" dirty="0">
                <a:sym typeface="Symbol" panose="05050102010706020507" pitchFamily="18" charset="2"/>
              </a:rPr>
            </a:br>
            <a:r>
              <a:rPr lang="en-US" sz="1000" b="1" i="1" dirty="0">
                <a:sym typeface="Symbol" panose="05050102010706020507" pitchFamily="18" charset="2"/>
              </a:rPr>
              <a:t>  </a:t>
            </a:r>
            <a:endParaRPr lang="en-US" sz="1000" dirty="0"/>
          </a:p>
          <a:p>
            <a:pPr marL="342900" indent="-342900">
              <a:buFont typeface="Arial" panose="020B0604020202020204" pitchFamily="34" charset="0"/>
              <a:buChar char="•"/>
            </a:pPr>
            <a:r>
              <a:rPr lang="en-US" sz="2400" b="1" i="1" dirty="0">
                <a:solidFill>
                  <a:srgbClr val="FFFF00"/>
                </a:solidFill>
              </a:rPr>
              <a:t>Impact of site characteristics on civil engineering</a:t>
            </a:r>
            <a:br>
              <a:rPr lang="en-US" sz="2400" b="1" i="1" dirty="0">
                <a:solidFill>
                  <a:srgbClr val="FFFF00"/>
                </a:solidFill>
              </a:rPr>
            </a:br>
            <a:r>
              <a:rPr lang="en-US" sz="2400" b="1" i="1" dirty="0">
                <a:solidFill>
                  <a:srgbClr val="FFFF00"/>
                </a:solidFill>
              </a:rPr>
              <a:t>Impact of site characteristics on Einstein Telescope sensitivity</a:t>
            </a:r>
          </a:p>
          <a:p>
            <a:pPr marL="797740" lvl="1" indent="-342900">
              <a:buFont typeface="Arial" panose="020B0604020202020204" pitchFamily="34" charset="0"/>
              <a:buChar char="•"/>
            </a:pPr>
            <a:r>
              <a:rPr lang="en-US" sz="2400" b="1" i="1" dirty="0">
                <a:solidFill>
                  <a:srgbClr val="FFFF00"/>
                </a:solidFill>
              </a:rPr>
              <a:t>Which characteristics? </a:t>
            </a:r>
          </a:p>
          <a:p>
            <a:pPr marL="797740" lvl="1" indent="-342900">
              <a:buFont typeface="Arial" panose="020B0604020202020204" pitchFamily="34" charset="0"/>
              <a:buChar char="•"/>
            </a:pPr>
            <a:r>
              <a:rPr lang="en-US" sz="2400" b="1" i="1" dirty="0">
                <a:solidFill>
                  <a:srgbClr val="FFFF00"/>
                </a:solidFill>
              </a:rPr>
              <a:t>Agree on specifications </a:t>
            </a:r>
            <a:r>
              <a:rPr lang="en-NL" sz="2400" b="1" i="1" dirty="0">
                <a:solidFill>
                  <a:srgbClr val="FFFF00"/>
                </a:solidFill>
              </a:rPr>
              <a:t>–</a:t>
            </a:r>
            <a:r>
              <a:rPr lang="en-US" sz="2400" b="1" i="1" dirty="0">
                <a:solidFill>
                  <a:srgbClr val="FFFF00"/>
                </a:solidFill>
              </a:rPr>
              <a:t> Timeline?</a:t>
            </a:r>
          </a:p>
          <a:p>
            <a:pPr marL="797740" lvl="1" indent="-342900">
              <a:buFont typeface="Arial" panose="020B0604020202020204" pitchFamily="34" charset="0"/>
              <a:buChar char="•"/>
            </a:pPr>
            <a:r>
              <a:rPr lang="en-US" sz="2400" b="1" i="1" dirty="0">
                <a:solidFill>
                  <a:srgbClr val="FFFF00"/>
                </a:solidFill>
              </a:rPr>
              <a:t>Quantify the characteristics </a:t>
            </a:r>
            <a:r>
              <a:rPr lang="en-NL" sz="2400" b="1" i="1" dirty="0">
                <a:solidFill>
                  <a:srgbClr val="FFFF00"/>
                </a:solidFill>
              </a:rPr>
              <a:t>–</a:t>
            </a:r>
            <a:r>
              <a:rPr lang="en-US" sz="2400" b="1" i="1" dirty="0">
                <a:solidFill>
                  <a:srgbClr val="FFFF00"/>
                </a:solidFill>
              </a:rPr>
              <a:t> Timeline?</a:t>
            </a:r>
          </a:p>
          <a:p>
            <a:pPr marL="797740" lvl="1" indent="-342900">
              <a:buFont typeface="Arial" panose="020B0604020202020204" pitchFamily="34" charset="0"/>
              <a:buChar char="•"/>
            </a:pPr>
            <a:r>
              <a:rPr lang="en-US" sz="2400" b="1" i="1" dirty="0">
                <a:solidFill>
                  <a:srgbClr val="FFFF00"/>
                </a:solidFill>
              </a:rPr>
              <a:t>[how do we score sites?]</a:t>
            </a:r>
            <a:br>
              <a:rPr lang="en-US" sz="2400" b="1" i="1" dirty="0">
                <a:solidFill>
                  <a:srgbClr val="FFFF00"/>
                </a:solidFill>
              </a:rPr>
            </a:br>
            <a:r>
              <a:rPr lang="en-US" sz="1000" b="1" i="1" dirty="0">
                <a:solidFill>
                  <a:srgbClr val="FFFF00"/>
                </a:solidFill>
              </a:rPr>
              <a:t>  </a:t>
            </a:r>
          </a:p>
          <a:p>
            <a:pPr marL="342900" indent="-342900">
              <a:buFont typeface="Arial" panose="020B0604020202020204" pitchFamily="34" charset="0"/>
              <a:buChar char="•"/>
            </a:pPr>
            <a:r>
              <a:rPr lang="en-US" sz="2400" b="1" i="1" dirty="0"/>
              <a:t>Other site aspects:</a:t>
            </a:r>
          </a:p>
          <a:p>
            <a:pPr marL="797740" lvl="1" indent="-342900">
              <a:buFont typeface="Arial" panose="020B0604020202020204" pitchFamily="34" charset="0"/>
              <a:buChar char="•"/>
            </a:pPr>
            <a:r>
              <a:rPr lang="en-US" sz="2400" b="1" i="1" dirty="0"/>
              <a:t>legal, </a:t>
            </a:r>
            <a:r>
              <a:rPr lang="en-US" sz="2400" b="1" i="1" dirty="0" err="1"/>
              <a:t>planology</a:t>
            </a:r>
            <a:r>
              <a:rPr lang="en-US" sz="2400" b="1" i="1" dirty="0"/>
              <a:t>, socio-economic, debris, sustainability, </a:t>
            </a:r>
            <a:r>
              <a:rPr lang="en-NL" sz="1600" b="1" i="1" dirty="0">
                <a:sym typeface="Symbol" panose="05050102010706020507" pitchFamily="18" charset="2"/>
              </a:rPr>
              <a:t></a:t>
            </a:r>
            <a:r>
              <a:rPr lang="en-US" sz="1600" b="1" i="1" dirty="0">
                <a:sym typeface="Symbol" panose="05050102010706020507" pitchFamily="18" charset="2"/>
              </a:rPr>
              <a:t> </a:t>
            </a:r>
            <a:r>
              <a:rPr lang="en-NL" sz="1600" b="1" i="1" dirty="0">
                <a:sym typeface="Symbol" panose="05050102010706020507" pitchFamily="18" charset="2"/>
              </a:rPr>
              <a:t></a:t>
            </a:r>
            <a:r>
              <a:rPr lang="en-US" sz="2400" b="1" i="1" dirty="0"/>
              <a:t> </a:t>
            </a:r>
            <a:endParaRPr lang="en-US" sz="2400" dirty="0"/>
          </a:p>
        </p:txBody>
      </p:sp>
      <p:sp>
        <p:nvSpPr>
          <p:cNvPr id="3" name="TextBox 2"/>
          <p:cNvSpPr txBox="1"/>
          <p:nvPr/>
        </p:nvSpPr>
        <p:spPr>
          <a:xfrm>
            <a:off x="6156176" y="2643758"/>
            <a:ext cx="2808312" cy="1815882"/>
          </a:xfrm>
          <a:prstGeom prst="rect">
            <a:avLst/>
          </a:prstGeom>
          <a:noFill/>
          <a:ln w="57150">
            <a:solidFill>
              <a:srgbClr val="FFFF00"/>
            </a:solidFill>
          </a:ln>
          <a:effectLst>
            <a:glow rad="101600">
              <a:srgbClr val="FFFF00">
                <a:alpha val="60000"/>
              </a:srgbClr>
            </a:glow>
          </a:effectLst>
        </p:spPr>
        <p:txBody>
          <a:bodyPr wrap="square" rtlCol="0">
            <a:spAutoFit/>
          </a:bodyPr>
          <a:lstStyle/>
          <a:p>
            <a:pPr algn="ctr"/>
            <a:r>
              <a:rPr lang="nl-NL" sz="2800" b="1" dirty="0"/>
              <a:t>relevant in view</a:t>
            </a:r>
          </a:p>
          <a:p>
            <a:pPr algn="ctr"/>
            <a:r>
              <a:rPr lang="nl-NL" sz="2800" b="1" dirty="0"/>
              <a:t>of </a:t>
            </a:r>
            <a:r>
              <a:rPr lang="nl-NL" sz="2800" b="1" dirty="0" err="1"/>
              <a:t>ET’s</a:t>
            </a:r>
            <a:r>
              <a:rPr lang="nl-NL" sz="2800" b="1" dirty="0"/>
              <a:t> </a:t>
            </a:r>
          </a:p>
          <a:p>
            <a:pPr algn="ctr"/>
            <a:r>
              <a:rPr lang="nl-NL" sz="2800" b="1" dirty="0"/>
              <a:t>EU </a:t>
            </a:r>
            <a:r>
              <a:rPr lang="nl-NL" sz="2800" b="1" dirty="0" err="1"/>
              <a:t>Preparatory</a:t>
            </a:r>
            <a:r>
              <a:rPr lang="nl-NL" sz="2800" b="1" dirty="0"/>
              <a:t> </a:t>
            </a:r>
            <a:r>
              <a:rPr lang="nl-NL" sz="2800" b="1" dirty="0" err="1"/>
              <a:t>Phase</a:t>
            </a:r>
            <a:r>
              <a:rPr lang="nl-NL" sz="2800" b="1" dirty="0"/>
              <a:t> </a:t>
            </a:r>
            <a:r>
              <a:rPr lang="nl-NL" sz="2800" b="1" dirty="0" err="1"/>
              <a:t>Proposal</a:t>
            </a:r>
            <a:endParaRPr lang="nl-NL" sz="2800" b="1" dirty="0"/>
          </a:p>
        </p:txBody>
      </p:sp>
    </p:spTree>
    <p:extLst>
      <p:ext uri="{BB962C8B-B14F-4D97-AF65-F5344CB8AC3E}">
        <p14:creationId xmlns:p14="http://schemas.microsoft.com/office/powerpoint/2010/main" val="37446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FC1E-8F7A-764D-A2C2-60EAF23337C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C144664-51FD-244C-B274-F7DAD133D896}"/>
              </a:ext>
            </a:extLst>
          </p:cNvPr>
          <p:cNvSpPr>
            <a:spLocks noGrp="1"/>
          </p:cNvSpPr>
          <p:nvPr>
            <p:ph idx="1"/>
          </p:nvPr>
        </p:nvSpPr>
        <p:spPr/>
        <p:txBody>
          <a:bodyPr>
            <a:normAutofit fontScale="70000" lnSpcReduction="20000"/>
          </a:bodyPr>
          <a:lstStyle/>
          <a:p>
            <a:r>
              <a:rPr lang="en-US" dirty="0"/>
              <a:t>Mon 08/11:  9-13 Sardinia Geology, Long and Short term measurements</a:t>
            </a:r>
          </a:p>
          <a:p>
            <a:r>
              <a:rPr lang="en-US" dirty="0"/>
              <a:t>Mon 08/11: 15-19 EMR Geology, Long and Short term measurements</a:t>
            </a:r>
          </a:p>
          <a:p>
            <a:r>
              <a:rPr lang="en-US" dirty="0"/>
              <a:t>Tue 09/11: 9-13 Civil Engineering, layouts, prospects</a:t>
            </a:r>
          </a:p>
          <a:p>
            <a:r>
              <a:rPr lang="en-US" dirty="0"/>
              <a:t>Tue 09/11: 15-19 Hands-on session</a:t>
            </a:r>
          </a:p>
          <a:p>
            <a:r>
              <a:rPr lang="en-US" dirty="0"/>
              <a:t>Wed. 10/11:   9-13: Newtonian Noise Studies</a:t>
            </a:r>
          </a:p>
          <a:p>
            <a:r>
              <a:rPr lang="en-US" dirty="0"/>
              <a:t>Wed. 10/11: 14-22: Social events</a:t>
            </a:r>
          </a:p>
          <a:p>
            <a:r>
              <a:rPr lang="en-US" dirty="0"/>
              <a:t>Thu. 11/11: 9-13: Site Parameter Discussion</a:t>
            </a:r>
          </a:p>
          <a:p>
            <a:r>
              <a:rPr lang="en-US" dirty="0"/>
              <a:t>Thu. 11/11: 15-16:30: Summary and Final Conclusion</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2248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2DEA7-9607-4C46-AE2D-5F658EFAD843}"/>
              </a:ext>
            </a:extLst>
          </p:cNvPr>
          <p:cNvSpPr>
            <a:spLocks noGrp="1"/>
          </p:cNvSpPr>
          <p:nvPr>
            <p:ph type="title"/>
          </p:nvPr>
        </p:nvSpPr>
        <p:spPr/>
        <p:txBody>
          <a:bodyPr/>
          <a:lstStyle/>
          <a:p>
            <a:r>
              <a:rPr lang="en-US" dirty="0"/>
              <a:t>Logistics Info</a:t>
            </a:r>
          </a:p>
        </p:txBody>
      </p:sp>
      <p:sp>
        <p:nvSpPr>
          <p:cNvPr id="3" name="Content Placeholder 2">
            <a:extLst>
              <a:ext uri="{FF2B5EF4-FFF2-40B4-BE49-F238E27FC236}">
                <a16:creationId xmlns:a16="http://schemas.microsoft.com/office/drawing/2014/main" id="{CBD52812-861B-734A-8787-40FDD307EC8F}"/>
              </a:ext>
            </a:extLst>
          </p:cNvPr>
          <p:cNvSpPr>
            <a:spLocks noGrp="1"/>
          </p:cNvSpPr>
          <p:nvPr>
            <p:ph idx="1"/>
          </p:nvPr>
        </p:nvSpPr>
        <p:spPr/>
        <p:txBody>
          <a:bodyPr>
            <a:normAutofit fontScale="70000" lnSpcReduction="20000"/>
          </a:bodyPr>
          <a:lstStyle/>
          <a:p>
            <a:r>
              <a:rPr lang="en-US" dirty="0"/>
              <a:t>Coffee breaks at the bar Nobel 26</a:t>
            </a:r>
          </a:p>
          <a:p>
            <a:r>
              <a:rPr lang="en-US" dirty="0"/>
              <a:t>Lunches will be served upstairs </a:t>
            </a:r>
          </a:p>
          <a:p>
            <a:r>
              <a:rPr lang="en-US" dirty="0" err="1"/>
              <a:t>Wifi</a:t>
            </a:r>
            <a:r>
              <a:rPr lang="en-US" dirty="0"/>
              <a:t> Connection: </a:t>
            </a:r>
          </a:p>
          <a:p>
            <a:pPr marL="0" indent="0">
              <a:buNone/>
            </a:pPr>
            <a:r>
              <a:rPr lang="en-US" dirty="0"/>
              <a:t>Network: EXME     password: 88184418</a:t>
            </a:r>
          </a:p>
          <a:p>
            <a:r>
              <a:rPr lang="en-US" dirty="0"/>
              <a:t>Social Events: </a:t>
            </a:r>
          </a:p>
          <a:p>
            <a:pPr lvl="1"/>
            <a:r>
              <a:rPr lang="en-US" dirty="0"/>
              <a:t>Geological excursion of the </a:t>
            </a:r>
            <a:r>
              <a:rPr lang="en-US" dirty="0" err="1"/>
              <a:t>Sos</a:t>
            </a:r>
            <a:r>
              <a:rPr lang="en-US" dirty="0"/>
              <a:t> </a:t>
            </a:r>
            <a:r>
              <a:rPr lang="en-US" dirty="0" err="1"/>
              <a:t>Enattos</a:t>
            </a:r>
            <a:r>
              <a:rPr lang="en-US" dirty="0"/>
              <a:t> site / Short visit to a Winery</a:t>
            </a:r>
          </a:p>
          <a:p>
            <a:pPr lvl="1"/>
            <a:r>
              <a:rPr lang="en-US" dirty="0"/>
              <a:t>Visit to the </a:t>
            </a:r>
            <a:r>
              <a:rPr lang="en-US" dirty="0" err="1"/>
              <a:t>Sos</a:t>
            </a:r>
            <a:r>
              <a:rPr lang="en-US" dirty="0"/>
              <a:t> </a:t>
            </a:r>
            <a:r>
              <a:rPr lang="en-US" dirty="0" err="1"/>
              <a:t>Enattos</a:t>
            </a:r>
            <a:r>
              <a:rPr lang="en-US" dirty="0"/>
              <a:t> mine and Social Dinner   </a:t>
            </a:r>
          </a:p>
          <a:p>
            <a:r>
              <a:rPr lang="en-US" dirty="0"/>
              <a:t>Poster Session:</a:t>
            </a:r>
          </a:p>
          <a:p>
            <a:pPr lvl="1"/>
            <a:r>
              <a:rPr lang="en-US" dirty="0"/>
              <a:t>Wed. at the Mine Museum (</a:t>
            </a:r>
            <a:r>
              <a:rPr lang="en-US" dirty="0" err="1"/>
              <a:t>Sos</a:t>
            </a:r>
            <a:r>
              <a:rPr lang="en-US" dirty="0"/>
              <a:t> </a:t>
            </a:r>
            <a:r>
              <a:rPr lang="en-US" dirty="0" err="1"/>
              <a:t>Enattos</a:t>
            </a:r>
            <a:r>
              <a:rPr lang="en-US" dirty="0"/>
              <a:t>)</a:t>
            </a:r>
          </a:p>
          <a:p>
            <a:pPr lvl="1"/>
            <a:r>
              <a:rPr lang="en-US" dirty="0"/>
              <a:t>Thu. morning</a:t>
            </a:r>
          </a:p>
        </p:txBody>
      </p:sp>
    </p:spTree>
    <p:extLst>
      <p:ext uri="{BB962C8B-B14F-4D97-AF65-F5344CB8AC3E}">
        <p14:creationId xmlns:p14="http://schemas.microsoft.com/office/powerpoint/2010/main" val="33816381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noseis Corporate 2016">
  <a:themeElements>
    <a:clrScheme name="Deloitte 2014">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575757"/>
      </a:accent5>
      <a:accent6>
        <a:srgbClr val="BDD203"/>
      </a:accent6>
      <a:hlink>
        <a:srgbClr val="00A1DE"/>
      </a:hlink>
      <a:folHlink>
        <a:srgbClr val="72C7E7"/>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5">
              <a:lumMod val="60000"/>
              <a:lumOff val="40000"/>
            </a:schemeClr>
          </a:solid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defTabSz="957610">
          <a:defRPr sz="14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5">
              <a:lumMod val="60000"/>
              <a:lumOff val="40000"/>
            </a:schemeClr>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spcBef>
            <a:spcPts val="600"/>
          </a:spcBef>
          <a:buClr>
            <a:schemeClr val="tx2"/>
          </a:buClr>
          <a:defRPr sz="1400" dirty="0" err="1" smtClean="0">
            <a:solidFill>
              <a:schemeClr val="tx2"/>
            </a:solidFill>
          </a:defRPr>
        </a:defPPr>
      </a:lstStyle>
    </a:txDef>
  </a:objectDefaults>
  <a:extraClrSchemeLst/>
  <a:extLst>
    <a:ext uri="{05A4C25C-085E-4340-85A3-A5531E510DB2}">
      <thm15:themeFamily xmlns:thm15="http://schemas.microsoft.com/office/thememl/2012/main" name="Blanc 2015" id="{A9AD3851-56AF-487C-AF3E-8802DE041711}" vid="{564194A8-2546-48C4-B4C3-A7680DD0A7A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88675</TotalTime>
  <Words>255</Words>
  <Application>Microsoft Macintosh PowerPoint</Application>
  <PresentationFormat>On-screen Show (16:9)</PresentationFormat>
  <Paragraphs>38</Paragraphs>
  <Slides>4</Slides>
  <Notes>0</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Office Theme</vt:lpstr>
      <vt:lpstr>Innoseis Corporate 2016</vt:lpstr>
      <vt:lpstr>think-cell Slide</vt:lpstr>
      <vt:lpstr>PowerPoint Presentation</vt:lpstr>
      <vt:lpstr>PowerPoint Presentation</vt:lpstr>
      <vt:lpstr>Agenda</vt:lpstr>
      <vt:lpstr>Logistics Info</vt:lpstr>
    </vt:vector>
  </TitlesOfParts>
  <Company>Nikhef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update</dc:title>
  <dc:creator>Frank LINDE</dc:creator>
  <cp:lastModifiedBy>Domenico D'Urso</cp:lastModifiedBy>
  <cp:revision>640</cp:revision>
  <cp:lastPrinted>2019-07-15T13:49:55Z</cp:lastPrinted>
  <dcterms:created xsi:type="dcterms:W3CDTF">2019-04-01T19:40:06Z</dcterms:created>
  <dcterms:modified xsi:type="dcterms:W3CDTF">2021-11-08T08:02:42Z</dcterms:modified>
</cp:coreProperties>
</file>