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3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4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37F0-6612-4039-A04A-DE7B1C3B7A9E}" type="datetimeFigureOut">
              <a:rPr lang="it-IT" smtClean="0"/>
              <a:t>09/08/21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93B-F3E9-4093-B931-8F5CA5038A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671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37F0-6612-4039-A04A-DE7B1C3B7A9E}" type="datetimeFigureOut">
              <a:rPr lang="it-IT" smtClean="0"/>
              <a:t>09/08/21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93B-F3E9-4093-B931-8F5CA5038A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3344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37F0-6612-4039-A04A-DE7B1C3B7A9E}" type="datetimeFigureOut">
              <a:rPr lang="it-IT" smtClean="0"/>
              <a:t>09/08/21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93B-F3E9-4093-B931-8F5CA5038A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9977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37F0-6612-4039-A04A-DE7B1C3B7A9E}" type="datetimeFigureOut">
              <a:rPr lang="it-IT" smtClean="0"/>
              <a:t>09/08/21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93B-F3E9-4093-B931-8F5CA5038A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878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37F0-6612-4039-A04A-DE7B1C3B7A9E}" type="datetimeFigureOut">
              <a:rPr lang="it-IT" smtClean="0"/>
              <a:t>09/08/21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93B-F3E9-4093-B931-8F5CA5038A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9685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37F0-6612-4039-A04A-DE7B1C3B7A9E}" type="datetimeFigureOut">
              <a:rPr lang="it-IT" smtClean="0"/>
              <a:t>09/08/21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93B-F3E9-4093-B931-8F5CA5038A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897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37F0-6612-4039-A04A-DE7B1C3B7A9E}" type="datetimeFigureOut">
              <a:rPr lang="it-IT" smtClean="0"/>
              <a:t>09/08/21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93B-F3E9-4093-B931-8F5CA5038A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6618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37F0-6612-4039-A04A-DE7B1C3B7A9E}" type="datetimeFigureOut">
              <a:rPr lang="it-IT" smtClean="0"/>
              <a:t>09/08/21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93B-F3E9-4093-B931-8F5CA5038A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82822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37F0-6612-4039-A04A-DE7B1C3B7A9E}" type="datetimeFigureOut">
              <a:rPr lang="it-IT" smtClean="0"/>
              <a:t>09/08/21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93B-F3E9-4093-B931-8F5CA5038A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1500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37F0-6612-4039-A04A-DE7B1C3B7A9E}" type="datetimeFigureOut">
              <a:rPr lang="it-IT" smtClean="0"/>
              <a:t>09/08/21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93B-F3E9-4093-B931-8F5CA5038A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270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8437F0-6612-4039-A04A-DE7B1C3B7A9E}" type="datetimeFigureOut">
              <a:rPr lang="it-IT" smtClean="0"/>
              <a:t>09/08/21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2F93B-F3E9-4093-B931-8F5CA5038A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839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8437F0-6612-4039-A04A-DE7B1C3B7A9E}" type="datetimeFigureOut">
              <a:rPr lang="it-IT" smtClean="0"/>
              <a:t>09/08/21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2F93B-F3E9-4093-B931-8F5CA5038AB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348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882" y="791739"/>
            <a:ext cx="5492284" cy="559057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41525" y="4302168"/>
            <a:ext cx="3615092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Mu2e 23 06 00 - 01 - Connecting Bar</a:t>
            </a:r>
          </a:p>
          <a:p>
            <a:r>
              <a:rPr lang="en-US" dirty="0"/>
              <a:t>Mu2e 23 06 00 - 02 - Connecting Bar</a:t>
            </a:r>
            <a:endParaRPr lang="it-IT" dirty="0"/>
          </a:p>
        </p:txBody>
      </p:sp>
      <p:cxnSp>
        <p:nvCxnSpPr>
          <p:cNvPr id="7" name="Connettore 2 6"/>
          <p:cNvCxnSpPr>
            <a:stCxn id="5" idx="3"/>
          </p:cNvCxnSpPr>
          <p:nvPr/>
        </p:nvCxnSpPr>
        <p:spPr>
          <a:xfrm flipV="1">
            <a:off x="4456617" y="4365812"/>
            <a:ext cx="2768936" cy="25952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stCxn id="5" idx="3"/>
          </p:cNvCxnSpPr>
          <p:nvPr/>
        </p:nvCxnSpPr>
        <p:spPr>
          <a:xfrm>
            <a:off x="4456617" y="4625334"/>
            <a:ext cx="2930301" cy="38680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550756" y="3764287"/>
            <a:ext cx="206114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Linea 3 e 4 file </a:t>
            </a:r>
            <a:r>
              <a:rPr lang="it-IT" dirty="0" err="1"/>
              <a:t>excel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80880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5184" y="764629"/>
            <a:ext cx="7169517" cy="549906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41525" y="4302168"/>
            <a:ext cx="222849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Mu2e 16 00 00 - 00 – </a:t>
            </a:r>
          </a:p>
          <a:p>
            <a:r>
              <a:rPr lang="en-US" dirty="0"/>
              <a:t>Cooling Piping</a:t>
            </a:r>
          </a:p>
        </p:txBody>
      </p:sp>
      <p:cxnSp>
        <p:nvCxnSpPr>
          <p:cNvPr id="7" name="Connettore 2 6"/>
          <p:cNvCxnSpPr>
            <a:stCxn id="5" idx="3"/>
          </p:cNvCxnSpPr>
          <p:nvPr/>
        </p:nvCxnSpPr>
        <p:spPr>
          <a:xfrm flipV="1">
            <a:off x="3070020" y="3621516"/>
            <a:ext cx="2698768" cy="1003818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111485" y="3817621"/>
            <a:ext cx="1839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Linea 34 file </a:t>
            </a:r>
            <a:r>
              <a:rPr lang="it-IT" dirty="0" err="1"/>
              <a:t>excel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718659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578" y="318246"/>
            <a:ext cx="6446449" cy="6217129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41525" y="4302168"/>
            <a:ext cx="395781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dirty="0"/>
              <a:t>Mu2e 24 00 00 - 00 - </a:t>
            </a:r>
            <a:r>
              <a:rPr lang="de-DE" dirty="0" err="1"/>
              <a:t>IFB_Cooling</a:t>
            </a:r>
            <a:r>
              <a:rPr lang="de-DE" dirty="0"/>
              <a:t> </a:t>
            </a:r>
            <a:r>
              <a:rPr lang="de-DE" dirty="0" err="1"/>
              <a:t>Flange</a:t>
            </a:r>
            <a:endParaRPr lang="en-US" dirty="0"/>
          </a:p>
        </p:txBody>
      </p:sp>
      <p:cxnSp>
        <p:nvCxnSpPr>
          <p:cNvPr id="7" name="Connettore 2 6"/>
          <p:cNvCxnSpPr>
            <a:stCxn id="5" idx="3"/>
          </p:cNvCxnSpPr>
          <p:nvPr/>
        </p:nvCxnSpPr>
        <p:spPr>
          <a:xfrm flipV="1">
            <a:off x="4799340" y="3621515"/>
            <a:ext cx="2968578" cy="8653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111485" y="3817621"/>
            <a:ext cx="1839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Linea 35 file </a:t>
            </a:r>
            <a:r>
              <a:rPr lang="it-IT" dirty="0" err="1"/>
              <a:t>excel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640676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01913-0ADF-CA49-89BD-A9CA7771F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9E3FE-1976-F543-8110-122FEF0EB5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T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299B59-89DF-1A45-937A-80765AF8F4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38" y="118376"/>
            <a:ext cx="12192000" cy="613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9931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74978" y="970877"/>
            <a:ext cx="5488035" cy="491595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41525" y="4302168"/>
            <a:ext cx="387631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Mu2e 09 03 00 - 01 – Manifold Support</a:t>
            </a:r>
          </a:p>
        </p:txBody>
      </p:sp>
      <p:cxnSp>
        <p:nvCxnSpPr>
          <p:cNvPr id="7" name="Connettore 2 6"/>
          <p:cNvCxnSpPr>
            <a:stCxn id="5" idx="3"/>
          </p:cNvCxnSpPr>
          <p:nvPr/>
        </p:nvCxnSpPr>
        <p:spPr>
          <a:xfrm flipV="1">
            <a:off x="4717843" y="4302168"/>
            <a:ext cx="4564006" cy="1846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tangolo 10"/>
          <p:cNvSpPr/>
          <p:nvPr/>
        </p:nvSpPr>
        <p:spPr>
          <a:xfrm>
            <a:off x="1550756" y="3764287"/>
            <a:ext cx="172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Linea 5 file </a:t>
            </a:r>
            <a:r>
              <a:rPr lang="it-IT" dirty="0" err="1"/>
              <a:t>excel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3511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8115" y="1066800"/>
            <a:ext cx="7347061" cy="5190623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41525" y="4302168"/>
            <a:ext cx="2860078" cy="92333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Mu2e 23 08 00 - 01 – Spacer</a:t>
            </a:r>
          </a:p>
          <a:p>
            <a:r>
              <a:rPr lang="it-IT" dirty="0"/>
              <a:t>Mu2e 23 08 00 - 02 – </a:t>
            </a:r>
            <a:r>
              <a:rPr lang="it-IT" dirty="0" err="1"/>
              <a:t>Spacer</a:t>
            </a:r>
            <a:endParaRPr lang="it-IT" dirty="0"/>
          </a:p>
          <a:p>
            <a:r>
              <a:rPr lang="it-IT" dirty="0"/>
              <a:t>Mu2e 23 08 00 - 03 - </a:t>
            </a:r>
            <a:r>
              <a:rPr lang="it-IT" dirty="0" err="1"/>
              <a:t>Spacer</a:t>
            </a:r>
            <a:endParaRPr lang="it-IT" dirty="0"/>
          </a:p>
        </p:txBody>
      </p:sp>
      <p:cxnSp>
        <p:nvCxnSpPr>
          <p:cNvPr id="7" name="Connettore 2 6"/>
          <p:cNvCxnSpPr>
            <a:stCxn id="5" idx="3"/>
          </p:cNvCxnSpPr>
          <p:nvPr/>
        </p:nvCxnSpPr>
        <p:spPr>
          <a:xfrm flipV="1">
            <a:off x="3701603" y="3240742"/>
            <a:ext cx="2887457" cy="152309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/>
          <p:cNvCxnSpPr>
            <a:stCxn id="5" idx="3"/>
          </p:cNvCxnSpPr>
          <p:nvPr/>
        </p:nvCxnSpPr>
        <p:spPr>
          <a:xfrm>
            <a:off x="3701603" y="4763833"/>
            <a:ext cx="3026409" cy="61947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5" idx="3"/>
          </p:cNvCxnSpPr>
          <p:nvPr/>
        </p:nvCxnSpPr>
        <p:spPr>
          <a:xfrm flipV="1">
            <a:off x="3701603" y="3993776"/>
            <a:ext cx="6249221" cy="770057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111485" y="3817621"/>
            <a:ext cx="2235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Linea 6,7 e 8 file </a:t>
            </a:r>
            <a:r>
              <a:rPr lang="it-IT" dirty="0" err="1"/>
              <a:t>excel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070337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814" y="824752"/>
            <a:ext cx="7615374" cy="5431260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41525" y="4302168"/>
            <a:ext cx="2860078" cy="230832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Mu2e 01 00 00 - 06 – Spacer</a:t>
            </a:r>
          </a:p>
          <a:p>
            <a:r>
              <a:rPr lang="it-IT" dirty="0"/>
              <a:t>Mu2e 01 00 00 - 07 – </a:t>
            </a:r>
            <a:r>
              <a:rPr lang="it-IT" dirty="0" err="1"/>
              <a:t>Spacer</a:t>
            </a:r>
            <a:endParaRPr lang="it-IT" dirty="0"/>
          </a:p>
          <a:p>
            <a:r>
              <a:rPr lang="it-IT" dirty="0"/>
              <a:t>Mu2e 01 00 00 - 08 – </a:t>
            </a:r>
            <a:r>
              <a:rPr lang="it-IT" dirty="0" err="1"/>
              <a:t>Spacer</a:t>
            </a:r>
            <a:endParaRPr lang="it-IT" dirty="0"/>
          </a:p>
          <a:p>
            <a:r>
              <a:rPr lang="it-IT" dirty="0"/>
              <a:t>Mu2e 01 00 00 - 09 – </a:t>
            </a:r>
            <a:r>
              <a:rPr lang="it-IT" dirty="0" err="1"/>
              <a:t>Spacer</a:t>
            </a:r>
            <a:endParaRPr lang="it-IT" dirty="0"/>
          </a:p>
          <a:p>
            <a:r>
              <a:rPr lang="it-IT" dirty="0"/>
              <a:t>Mu2e 01 00 00 - 16 – </a:t>
            </a:r>
            <a:r>
              <a:rPr lang="it-IT" dirty="0" err="1"/>
              <a:t>Spacer</a:t>
            </a:r>
            <a:endParaRPr lang="it-IT" dirty="0"/>
          </a:p>
          <a:p>
            <a:r>
              <a:rPr lang="it-IT" dirty="0"/>
              <a:t>Mu2e 01 00 00 - 17 – </a:t>
            </a:r>
            <a:r>
              <a:rPr lang="it-IT" dirty="0" err="1"/>
              <a:t>Spacer</a:t>
            </a:r>
            <a:endParaRPr lang="it-IT" dirty="0"/>
          </a:p>
          <a:p>
            <a:r>
              <a:rPr lang="it-IT" dirty="0"/>
              <a:t>Mu2e 01 00 00 - 18 – </a:t>
            </a:r>
            <a:r>
              <a:rPr lang="it-IT" dirty="0" err="1"/>
              <a:t>Spacer</a:t>
            </a:r>
            <a:endParaRPr lang="it-IT" dirty="0"/>
          </a:p>
          <a:p>
            <a:r>
              <a:rPr lang="it-IT" dirty="0"/>
              <a:t>Mu2e 01 00 00 - 19 - </a:t>
            </a:r>
            <a:r>
              <a:rPr lang="it-IT" dirty="0" err="1"/>
              <a:t>Spacer</a:t>
            </a:r>
            <a:endParaRPr lang="it-IT" dirty="0"/>
          </a:p>
        </p:txBody>
      </p:sp>
      <p:cxnSp>
        <p:nvCxnSpPr>
          <p:cNvPr id="7" name="Connettore 2 6"/>
          <p:cNvCxnSpPr>
            <a:stCxn id="5" idx="3"/>
          </p:cNvCxnSpPr>
          <p:nvPr/>
        </p:nvCxnSpPr>
        <p:spPr>
          <a:xfrm flipV="1">
            <a:off x="3701603" y="3110759"/>
            <a:ext cx="2611346" cy="23455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5" idx="3"/>
          </p:cNvCxnSpPr>
          <p:nvPr/>
        </p:nvCxnSpPr>
        <p:spPr>
          <a:xfrm flipV="1">
            <a:off x="3701603" y="3263159"/>
            <a:ext cx="4335256" cy="2193171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111485" y="3817621"/>
            <a:ext cx="2575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Linea da 12 a 19 file </a:t>
            </a:r>
            <a:r>
              <a:rPr lang="it-IT" dirty="0" err="1"/>
              <a:t>excel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76537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/>
          <a:srcRect r="51686"/>
          <a:stretch/>
        </p:blipFill>
        <p:spPr>
          <a:xfrm>
            <a:off x="5683194" y="460811"/>
            <a:ext cx="6001828" cy="587106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41525" y="4302168"/>
            <a:ext cx="3501921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dirty="0"/>
              <a:t>Mu2e 23 07 00 - 00 - </a:t>
            </a:r>
            <a:r>
              <a:rPr lang="de-DE" dirty="0" err="1"/>
              <a:t>Locking</a:t>
            </a:r>
            <a:r>
              <a:rPr lang="de-DE" dirty="0"/>
              <a:t> </a:t>
            </a:r>
            <a:r>
              <a:rPr lang="de-DE" dirty="0" err="1"/>
              <a:t>Screw</a:t>
            </a:r>
            <a:endParaRPr lang="en-US" dirty="0"/>
          </a:p>
        </p:txBody>
      </p:sp>
      <p:cxnSp>
        <p:nvCxnSpPr>
          <p:cNvPr id="7" name="Connettore 2 6"/>
          <p:cNvCxnSpPr>
            <a:stCxn id="5" idx="3"/>
          </p:cNvCxnSpPr>
          <p:nvPr/>
        </p:nvCxnSpPr>
        <p:spPr>
          <a:xfrm flipV="1">
            <a:off x="4343446" y="2425734"/>
            <a:ext cx="4161852" cy="206110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5" idx="3"/>
          </p:cNvCxnSpPr>
          <p:nvPr/>
        </p:nvCxnSpPr>
        <p:spPr>
          <a:xfrm flipV="1">
            <a:off x="4343446" y="4236568"/>
            <a:ext cx="4460526" cy="25026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111485" y="3817621"/>
            <a:ext cx="1839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Linea 23 file </a:t>
            </a:r>
            <a:r>
              <a:rPr lang="it-IT" dirty="0" err="1"/>
              <a:t>excel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697733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7379" y="1461613"/>
            <a:ext cx="7748776" cy="4813681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41525" y="4302168"/>
            <a:ext cx="3191066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dirty="0"/>
              <a:t>Mu2e 07 00 00 - 00 – </a:t>
            </a:r>
          </a:p>
          <a:p>
            <a:pPr algn="ctr"/>
            <a:r>
              <a:rPr lang="en-US" dirty="0"/>
              <a:t>Supports of Primary Patch Panel</a:t>
            </a:r>
          </a:p>
        </p:txBody>
      </p:sp>
      <p:cxnSp>
        <p:nvCxnSpPr>
          <p:cNvPr id="7" name="Connettore 2 6"/>
          <p:cNvCxnSpPr>
            <a:stCxn id="5" idx="3"/>
          </p:cNvCxnSpPr>
          <p:nvPr/>
        </p:nvCxnSpPr>
        <p:spPr>
          <a:xfrm flipV="1">
            <a:off x="4032591" y="2725272"/>
            <a:ext cx="2655080" cy="1900062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2 8"/>
          <p:cNvCxnSpPr>
            <a:stCxn id="5" idx="3"/>
          </p:cNvCxnSpPr>
          <p:nvPr/>
        </p:nvCxnSpPr>
        <p:spPr>
          <a:xfrm flipV="1">
            <a:off x="4032591" y="4509248"/>
            <a:ext cx="5640327" cy="116086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111485" y="3817621"/>
            <a:ext cx="1839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Linea 24 file </a:t>
            </a:r>
            <a:r>
              <a:rPr lang="it-IT" dirty="0" err="1"/>
              <a:t>excel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37800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0088" y="1410523"/>
            <a:ext cx="6818660" cy="4878444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769175" y="1164521"/>
            <a:ext cx="3663760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 dirty="0"/>
              <a:t>Mu2e 22 00 00 - 00 - </a:t>
            </a:r>
            <a:r>
              <a:rPr lang="de-DE" dirty="0" err="1"/>
              <a:t>Alignment</a:t>
            </a:r>
            <a:r>
              <a:rPr lang="de-DE" dirty="0"/>
              <a:t> Tool</a:t>
            </a:r>
          </a:p>
          <a:p>
            <a:r>
              <a:rPr lang="en-US" dirty="0"/>
              <a:t>Mire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anello</a:t>
            </a:r>
            <a:r>
              <a:rPr lang="en-US" dirty="0"/>
              <a:t> </a:t>
            </a:r>
            <a:r>
              <a:rPr lang="en-US" dirty="0" err="1"/>
              <a:t>esterno</a:t>
            </a:r>
            <a:r>
              <a:rPr lang="en-US" dirty="0"/>
              <a:t>, Corner Cubes</a:t>
            </a:r>
          </a:p>
        </p:txBody>
      </p:sp>
      <p:cxnSp>
        <p:nvCxnSpPr>
          <p:cNvPr id="7" name="Connettore 2 6"/>
          <p:cNvCxnSpPr>
            <a:stCxn id="5" idx="3"/>
          </p:cNvCxnSpPr>
          <p:nvPr/>
        </p:nvCxnSpPr>
        <p:spPr>
          <a:xfrm>
            <a:off x="4432935" y="1487687"/>
            <a:ext cx="3330500" cy="122861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039135" y="679974"/>
            <a:ext cx="2295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Linea 25 e 26 file </a:t>
            </a:r>
            <a:r>
              <a:rPr lang="it-IT" dirty="0" err="1"/>
              <a:t>excel</a:t>
            </a: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26" y="3016853"/>
            <a:ext cx="3888404" cy="3602692"/>
          </a:xfrm>
          <a:prstGeom prst="rect">
            <a:avLst/>
          </a:prstGeom>
        </p:spPr>
      </p:pic>
      <p:cxnSp>
        <p:nvCxnSpPr>
          <p:cNvPr id="11" name="Connettore 2 10"/>
          <p:cNvCxnSpPr>
            <a:stCxn id="5" idx="2"/>
          </p:cNvCxnSpPr>
          <p:nvPr/>
        </p:nvCxnSpPr>
        <p:spPr>
          <a:xfrm>
            <a:off x="2601055" y="1810852"/>
            <a:ext cx="195933" cy="246531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2095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2133" y="1203884"/>
            <a:ext cx="7357369" cy="4743522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182619" y="4491885"/>
            <a:ext cx="4081758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Mu2e 19 00 00 - 00 - Cable </a:t>
            </a:r>
            <a:r>
              <a:rPr lang="en-US" dirty="0" err="1"/>
              <a:t>Trays&amp;Cabling</a:t>
            </a:r>
            <a:endParaRPr lang="en-US" dirty="0"/>
          </a:p>
        </p:txBody>
      </p:sp>
      <p:cxnSp>
        <p:nvCxnSpPr>
          <p:cNvPr id="7" name="Connettore 2 6"/>
          <p:cNvCxnSpPr>
            <a:stCxn id="5" idx="3"/>
          </p:cNvCxnSpPr>
          <p:nvPr/>
        </p:nvCxnSpPr>
        <p:spPr>
          <a:xfrm flipV="1">
            <a:off x="4264377" y="3357282"/>
            <a:ext cx="3431823" cy="1319269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111485" y="3817621"/>
            <a:ext cx="1839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Linea 27 file </a:t>
            </a:r>
            <a:r>
              <a:rPr lang="it-IT" dirty="0" err="1"/>
              <a:t>excel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001469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4148" y="546847"/>
            <a:ext cx="5984080" cy="5818287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841525" y="4302168"/>
            <a:ext cx="4587025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de-DE"/>
              <a:t>Mu2e 18 00 00 - 00 - IFB_Cables&amp;Fibers Flange</a:t>
            </a:r>
            <a:endParaRPr lang="it-IT" dirty="0"/>
          </a:p>
        </p:txBody>
      </p:sp>
      <p:cxnSp>
        <p:nvCxnSpPr>
          <p:cNvPr id="7" name="Connettore 2 6"/>
          <p:cNvCxnSpPr>
            <a:stCxn id="5" idx="3"/>
          </p:cNvCxnSpPr>
          <p:nvPr/>
        </p:nvCxnSpPr>
        <p:spPr>
          <a:xfrm flipV="1">
            <a:off x="5428550" y="2483224"/>
            <a:ext cx="4741909" cy="2003610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ttangolo 11"/>
          <p:cNvSpPr/>
          <p:nvPr/>
        </p:nvSpPr>
        <p:spPr>
          <a:xfrm>
            <a:off x="1111485" y="3817621"/>
            <a:ext cx="18399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Linea 33 file </a:t>
            </a:r>
            <a:r>
              <a:rPr lang="it-IT" dirty="0" err="1"/>
              <a:t>excel</a:t>
            </a:r>
            <a:endParaRPr lang="it-IT" dirty="0"/>
          </a:p>
        </p:txBody>
      </p:sp>
      <p:cxnSp>
        <p:nvCxnSpPr>
          <p:cNvPr id="10" name="Connettore 2 9"/>
          <p:cNvCxnSpPr>
            <a:stCxn id="5" idx="3"/>
          </p:cNvCxnSpPr>
          <p:nvPr/>
        </p:nvCxnSpPr>
        <p:spPr>
          <a:xfrm flipV="1">
            <a:off x="5428550" y="2344271"/>
            <a:ext cx="2227309" cy="2142563"/>
          </a:xfrm>
          <a:prstGeom prst="straightConnector1">
            <a:avLst/>
          </a:prstGeom>
          <a:ln w="190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6842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249</Words>
  <Application>Microsoft Macintosh PowerPoint</Application>
  <PresentationFormat>Widescreen</PresentationFormat>
  <Paragraphs>35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di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saputi</dc:creator>
  <cp:lastModifiedBy>Stefano Miscetti</cp:lastModifiedBy>
  <cp:revision>11</cp:revision>
  <dcterms:created xsi:type="dcterms:W3CDTF">2021-07-19T11:37:48Z</dcterms:created>
  <dcterms:modified xsi:type="dcterms:W3CDTF">2021-08-09T05:20:25Z</dcterms:modified>
</cp:coreProperties>
</file>