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23"/>
  </p:notesMasterIdLst>
  <p:sldIdLst>
    <p:sldId id="256" r:id="rId5"/>
    <p:sldId id="269" r:id="rId6"/>
    <p:sldId id="263" r:id="rId7"/>
    <p:sldId id="265" r:id="rId8"/>
    <p:sldId id="266" r:id="rId9"/>
    <p:sldId id="268" r:id="rId10"/>
    <p:sldId id="260" r:id="rId11"/>
    <p:sldId id="281" r:id="rId12"/>
    <p:sldId id="272" r:id="rId13"/>
    <p:sldId id="282" r:id="rId14"/>
    <p:sldId id="283" r:id="rId15"/>
    <p:sldId id="259" r:id="rId16"/>
    <p:sldId id="289" r:id="rId17"/>
    <p:sldId id="287" r:id="rId18"/>
    <p:sldId id="286" r:id="rId19"/>
    <p:sldId id="285" r:id="rId20"/>
    <p:sldId id="28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620" autoAdjust="0"/>
  </p:normalViewPr>
  <p:slideViewPr>
    <p:cSldViewPr snapToGrid="0">
      <p:cViewPr varScale="1">
        <p:scale>
          <a:sx n="51" d="100"/>
          <a:sy n="51" d="100"/>
        </p:scale>
        <p:origin x="19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PERETTI" userId="9b02d992-9edc-455d-92b8-40d2a6ed9b23" providerId="ADAL" clId="{A55937F8-6FF4-4626-AF09-0ADB5FDFC387}"/>
  </pc:docChgLst>
  <pc:docChgLst>
    <pc:chgData name="LUCA PERETTI" userId="9b02d992-9edc-455d-92b8-40d2a6ed9b23" providerId="ADAL" clId="{3A42D061-C76C-4B6E-9CA8-7CF738892E85}"/>
  </pc:docChgLst>
  <pc:docChgLst>
    <pc:chgData name="Luca Peretti" userId="9b02d992-9edc-455d-92b8-40d2a6ed9b23" providerId="ADAL" clId="{6E1FAA90-0BFE-4C2D-B126-615B3B741FBC}"/>
    <pc:docChg chg="undo custSel addSld delSld modSld">
      <pc:chgData name="Luca Peretti" userId="9b02d992-9edc-455d-92b8-40d2a6ed9b23" providerId="ADAL" clId="{6E1FAA90-0BFE-4C2D-B126-615B3B741FBC}" dt="2021-07-26T16:54:18.769" v="305"/>
      <pc:docMkLst>
        <pc:docMk/>
      </pc:docMkLst>
      <pc:sldChg chg="modSp">
        <pc:chgData name="Luca Peretti" userId="9b02d992-9edc-455d-92b8-40d2a6ed9b23" providerId="ADAL" clId="{6E1FAA90-0BFE-4C2D-B126-615B3B741FBC}" dt="2021-07-26T16:32:55.008" v="11" actId="20577"/>
        <pc:sldMkLst>
          <pc:docMk/>
          <pc:sldMk cId="2873170407" sldId="259"/>
        </pc:sldMkLst>
        <pc:spChg chg="mod">
          <ac:chgData name="Luca Peretti" userId="9b02d992-9edc-455d-92b8-40d2a6ed9b23" providerId="ADAL" clId="{6E1FAA90-0BFE-4C2D-B126-615B3B741FBC}" dt="2021-07-26T16:32:55.008" v="11" actId="20577"/>
          <ac:spMkLst>
            <pc:docMk/>
            <pc:sldMk cId="2873170407" sldId="259"/>
            <ac:spMk id="7" creationId="{00000000-0000-0000-0000-000000000000}"/>
          </ac:spMkLst>
        </pc:spChg>
      </pc:sldChg>
      <pc:sldChg chg="modSp del">
        <pc:chgData name="Luca Peretti" userId="9b02d992-9edc-455d-92b8-40d2a6ed9b23" providerId="ADAL" clId="{6E1FAA90-0BFE-4C2D-B126-615B3B741FBC}" dt="2021-07-26T16:42:41.069" v="137" actId="2696"/>
        <pc:sldMkLst>
          <pc:docMk/>
          <pc:sldMk cId="2547834842" sldId="274"/>
        </pc:sldMkLst>
        <pc:graphicFrameChg chg="mod modGraphic">
          <ac:chgData name="Luca Peretti" userId="9b02d992-9edc-455d-92b8-40d2a6ed9b23" providerId="ADAL" clId="{6E1FAA90-0BFE-4C2D-B126-615B3B741FBC}" dt="2021-07-26T16:41:39.629" v="117"/>
          <ac:graphicFrameMkLst>
            <pc:docMk/>
            <pc:sldMk cId="2547834842" sldId="274"/>
            <ac:graphicFrameMk id="10" creationId="{D7F6B48B-DC53-426D-ACE2-DF16E0962801}"/>
          </ac:graphicFrameMkLst>
        </pc:graphicFrameChg>
      </pc:sldChg>
      <pc:sldChg chg="modAnim">
        <pc:chgData name="Luca Peretti" userId="9b02d992-9edc-455d-92b8-40d2a6ed9b23" providerId="ADAL" clId="{6E1FAA90-0BFE-4C2D-B126-615B3B741FBC}" dt="2021-07-26T16:54:18.769" v="305"/>
        <pc:sldMkLst>
          <pc:docMk/>
          <pc:sldMk cId="2207042025" sldId="277"/>
        </pc:sldMkLst>
      </pc:sldChg>
      <pc:sldChg chg="modSp">
        <pc:chgData name="Luca Peretti" userId="9b02d992-9edc-455d-92b8-40d2a6ed9b23" providerId="ADAL" clId="{6E1FAA90-0BFE-4C2D-B126-615B3B741FBC}" dt="2021-07-26T16:32:48.688" v="6" actId="20577"/>
        <pc:sldMkLst>
          <pc:docMk/>
          <pc:sldMk cId="2145542259" sldId="283"/>
        </pc:sldMkLst>
        <pc:spChg chg="mod">
          <ac:chgData name="Luca Peretti" userId="9b02d992-9edc-455d-92b8-40d2a6ed9b23" providerId="ADAL" clId="{6E1FAA90-0BFE-4C2D-B126-615B3B741FBC}" dt="2021-07-26T16:32:48.688" v="6" actId="20577"/>
          <ac:spMkLst>
            <pc:docMk/>
            <pc:sldMk cId="2145542259" sldId="283"/>
            <ac:spMk id="7" creationId="{00000000-0000-0000-0000-000000000000}"/>
          </ac:spMkLst>
        </pc:spChg>
      </pc:sldChg>
      <pc:sldChg chg="modAnim">
        <pc:chgData name="Luca Peretti" userId="9b02d992-9edc-455d-92b8-40d2a6ed9b23" providerId="ADAL" clId="{6E1FAA90-0BFE-4C2D-B126-615B3B741FBC}" dt="2021-07-26T16:49:42.974" v="300"/>
        <pc:sldMkLst>
          <pc:docMk/>
          <pc:sldMk cId="1936380718" sldId="285"/>
        </pc:sldMkLst>
      </pc:sldChg>
      <pc:sldChg chg="addSp delSp modSp add">
        <pc:chgData name="Luca Peretti" userId="9b02d992-9edc-455d-92b8-40d2a6ed9b23" providerId="ADAL" clId="{6E1FAA90-0BFE-4C2D-B126-615B3B741FBC}" dt="2021-07-26T16:44:14.738" v="296" actId="1076"/>
        <pc:sldMkLst>
          <pc:docMk/>
          <pc:sldMk cId="673155667" sldId="289"/>
        </pc:sldMkLst>
        <pc:spChg chg="add del mod">
          <ac:chgData name="Luca Peretti" userId="9b02d992-9edc-455d-92b8-40d2a6ed9b23" providerId="ADAL" clId="{6E1FAA90-0BFE-4C2D-B126-615B3B741FBC}" dt="2021-07-26T16:40:22.891" v="28" actId="478"/>
          <ac:spMkLst>
            <pc:docMk/>
            <pc:sldMk cId="673155667" sldId="289"/>
            <ac:spMk id="2" creationId="{A1D89048-D3B5-46FD-9D91-6A8F44A59DAA}"/>
          </ac:spMkLst>
        </pc:spChg>
        <pc:spChg chg="add del mod">
          <ac:chgData name="Luca Peretti" userId="9b02d992-9edc-455d-92b8-40d2a6ed9b23" providerId="ADAL" clId="{6E1FAA90-0BFE-4C2D-B126-615B3B741FBC}" dt="2021-07-26T16:41:46.709" v="120" actId="478"/>
          <ac:spMkLst>
            <pc:docMk/>
            <pc:sldMk cId="673155667" sldId="289"/>
            <ac:spMk id="3" creationId="{9AFDC667-6B08-4438-BB3E-97AD1CA80698}"/>
          </ac:spMkLst>
        </pc:spChg>
        <pc:spChg chg="add mod">
          <ac:chgData name="Luca Peretti" userId="9b02d992-9edc-455d-92b8-40d2a6ed9b23" providerId="ADAL" clId="{6E1FAA90-0BFE-4C2D-B126-615B3B741FBC}" dt="2021-07-26T16:40:29.008" v="44" actId="20577"/>
          <ac:spMkLst>
            <pc:docMk/>
            <pc:sldMk cId="673155667" sldId="289"/>
            <ac:spMk id="4" creationId="{5C3948A3-8CF3-44C3-BDDA-B0D67C7A8D2C}"/>
          </ac:spMkLst>
        </pc:spChg>
        <pc:spChg chg="add mod">
          <ac:chgData name="Luca Peretti" userId="9b02d992-9edc-455d-92b8-40d2a6ed9b23" providerId="ADAL" clId="{6E1FAA90-0BFE-4C2D-B126-615B3B741FBC}" dt="2021-07-26T16:44:14.738" v="296" actId="1076"/>
          <ac:spMkLst>
            <pc:docMk/>
            <pc:sldMk cId="673155667" sldId="289"/>
            <ac:spMk id="6" creationId="{160D299D-F932-4058-AEB6-D27ECD9C8511}"/>
          </ac:spMkLst>
        </pc:spChg>
        <pc:graphicFrameChg chg="add mod modGraphic">
          <ac:chgData name="Luca Peretti" userId="9b02d992-9edc-455d-92b8-40d2a6ed9b23" providerId="ADAL" clId="{6E1FAA90-0BFE-4C2D-B126-615B3B741FBC}" dt="2021-07-26T16:42:33.392" v="136" actId="20577"/>
          <ac:graphicFrameMkLst>
            <pc:docMk/>
            <pc:sldMk cId="673155667" sldId="289"/>
            <ac:graphicFrameMk id="5" creationId="{04A519AA-2DAC-4FC0-9DBB-EC05A36B0C9F}"/>
          </ac:graphicFrameMkLst>
        </pc:graphicFrameChg>
        <pc:graphicFrameChg chg="del">
          <ac:chgData name="Luca Peretti" userId="9b02d992-9edc-455d-92b8-40d2a6ed9b23" providerId="ADAL" clId="{6E1FAA90-0BFE-4C2D-B126-615B3B741FBC}" dt="2021-07-26T16:40:03.935" v="15" actId="478"/>
          <ac:graphicFrameMkLst>
            <pc:docMk/>
            <pc:sldMk cId="673155667" sldId="289"/>
            <ac:graphicFrameMk id="10" creationId="{D7F6B48B-DC53-426D-ACE2-DF16E096280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BE5F0-390E-484F-B1FE-EA1F4C626F7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26A7-FCB1-4AC1-A61F-996B7EE6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a) Image restoration techniques are those that operate in the image domain only (see Fig. 1-a). These methods relate closely to general image problems in non-medical contexts.</a:t>
            </a:r>
            <a:r>
              <a:rPr lang="en-US" baseline="0" dirty="0"/>
              <a:t> Usage of CNN (</a:t>
            </a:r>
            <a:r>
              <a:rPr lang="en-US" baseline="0" dirty="0" err="1"/>
              <a:t>denoising</a:t>
            </a:r>
            <a:r>
              <a:rPr lang="en-US" baseline="0" dirty="0"/>
              <a:t>. </a:t>
            </a:r>
            <a:r>
              <a:rPr lang="en-US" baseline="0" dirty="0" err="1"/>
              <a:t>superresolution</a:t>
            </a:r>
            <a:r>
              <a:rPr lang="en-US" baseline="0" dirty="0"/>
              <a:t>)</a:t>
            </a:r>
          </a:p>
          <a:p>
            <a:r>
              <a:rPr lang="en-US" dirty="0"/>
              <a:t>b) adaptive convolutional neural networks for k-space data interpolation (ACNN-k-Space). large database without the need for explicit coil sensitivity map</a:t>
            </a:r>
          </a:p>
          <a:p>
            <a:r>
              <a:rPr lang="en-GB" dirty="0"/>
              <a:t>c)</a:t>
            </a:r>
            <a:r>
              <a:rPr lang="en-GB" baseline="0" dirty="0"/>
              <a:t> AUTOMAP</a:t>
            </a:r>
          </a:p>
          <a:p>
            <a:r>
              <a:rPr lang="en-GB" dirty="0"/>
              <a:t>d) c</a:t>
            </a:r>
            <a:r>
              <a:rPr lang="en-US" dirty="0"/>
              <a:t>ross-domain methods are hybrid methods that operate in both the image domain and the frequency domain. Typically, frequency domain subnetworks attempt to estimate the missing k-space samples, while image domain subnetworks attempt to remove residual artefacts. </a:t>
            </a:r>
          </a:p>
          <a:p>
            <a:r>
              <a:rPr lang="en-US" dirty="0"/>
              <a:t>e)</a:t>
            </a:r>
            <a:r>
              <a:rPr lang="en-US" baseline="0" dirty="0"/>
              <a:t> ADMM, PGD </a:t>
            </a:r>
            <a:r>
              <a:rPr lang="en-US" dirty="0"/>
              <a:t>Unrolled optimization methods are inspired by iterative optimization algorithms used in compressed sensing MRI. The idea is to unroll the iterations of such an algorithm to an end-to-end neural network, mapping the measured k-space to the corresponding reconstructed image. Then image transforms, sparsity-promoting functions, regularization parameters and update rates can be treated as either explicitly or implicitly trainable and fitted to a training dataset using backpropagation. This has three advantages with respect to classic optimization. First, learned parameters may be better adapted to image characteristics than hand-engineered ones. Second, it avoids the need for manual tuning, which is not a trivial process. Finally, reconstruction is faster, because such learned iterative schemes are trained to produce results with fewer iterations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6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/>
                  <a:t>We now concentrate on the Pattern matching step to better understand the problems related to it.</a:t>
                </a:r>
              </a:p>
              <a:p>
                <a:r>
                  <a:rPr lang="en-US" baseline="0" dirty="0"/>
                  <a:t>Given the local magnetization M in eq. 1, we can consider it composed by the static magnetization M0 and the dynamic magnetization m. </a:t>
                </a:r>
              </a:p>
              <a:p>
                <a:r>
                  <a:rPr lang="en-US" baseline="0" dirty="0"/>
                  <a:t>Where M0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be written as the multiplication of the local proton density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real-valued receiver sensitivity profile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transceiver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𝜑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GB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lang="en-GB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possible to write a local estimation in L2-space vectors as in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equation 2. where d is</a:t>
                </a:r>
                <a:r>
                  <a:rPr lang="en-US" sz="1200" i="1" dirty="0"/>
                  <a:t> </a:t>
                </a:r>
                <a:r>
                  <a:rPr lang="en-GB" sz="1200" dirty="0"/>
                  <a:t>measured data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i="1" dirty="0"/>
                  <a:t>and m the </a:t>
                </a:r>
                <a:r>
                  <a:rPr lang="en-GB" sz="1200" dirty="0"/>
                  <a:t>predicted magnetization values</a:t>
                </a:r>
                <a:endParaRPr lang="en-US" sz="1200" i="1" dirty="0"/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problem obtained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equivalent to a Maximum Likelihood Estimation (MLE)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eq. </a:t>
                </a:r>
              </a:p>
              <a:p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can </a:t>
                </a:r>
                <a:r>
                  <a:rPr lang="en-US" dirty="0"/>
                  <a:t>be written as a Maximum Inner Product Search (MIPS), looking at the maximum correlation between the measured data</a:t>
                </a:r>
                <a:r>
                  <a:rPr lang="en-US" baseline="0" dirty="0"/>
                  <a:t> </a:t>
                </a:r>
                <a:r>
                  <a:rPr lang="en-US" dirty="0"/>
                  <a:t>d, and the simulated signal values, m(ϑ).</a:t>
                </a:r>
              </a:p>
              <a:p>
                <a:endParaRPr lang="en-US" dirty="0"/>
              </a:p>
              <a:p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We now concentrate on the Pattern matching step to better understand the problems related to it.</a:t>
                </a:r>
              </a:p>
              <a:p>
                <a:r>
                  <a:rPr lang="en-US" baseline="0" dirty="0" smtClean="0"/>
                  <a:t>Given the local magnetization M in eq. 1, we can consider it composed by the static magnetization M0 and the dynamic magnetization m. </a:t>
                </a:r>
              </a:p>
              <a:p>
                <a:r>
                  <a:rPr lang="en-US" baseline="0" dirty="0" smtClean="0"/>
                  <a:t>Where M0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be written as the multiplication of the local proton density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𝜌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𝑥,𝑦)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GB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real-valued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receiver sensitivity profile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1^−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𝑥,𝑦)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transceiver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phase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𝑒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𝑖𝜑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𝑥,𝑦)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possible to write a local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estimation in L2-space vectors as in</a:t>
                </a:r>
                <a:r>
                  <a:rPr lang="en-GB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equation 2. where d is</a:t>
                </a:r>
                <a:r>
                  <a:rPr lang="en-US" sz="1200" i="1" dirty="0" smtClean="0"/>
                  <a:t> </a:t>
                </a:r>
                <a:r>
                  <a:rPr lang="en-GB" sz="1200" dirty="0"/>
                  <a:t>measured </a:t>
                </a:r>
                <a:r>
                  <a:rPr lang="en-GB" sz="1200" dirty="0" smtClean="0"/>
                  <a:t>data</a:t>
                </a:r>
                <a:r>
                  <a:rPr lang="it-IT" sz="1200" b="0" i="0" smtClean="0">
                    <a:latin typeface="Cambria Math" panose="02040503050406030204" pitchFamily="18" charset="0"/>
                  </a:rPr>
                  <a:t> </a:t>
                </a:r>
                <a:r>
                  <a:rPr lang="en-US" sz="1200" i="1" dirty="0" smtClean="0"/>
                  <a:t>and m the </a:t>
                </a:r>
                <a:r>
                  <a:rPr lang="en-GB" sz="1200" dirty="0"/>
                  <a:t>predicted magnetization values</a:t>
                </a:r>
                <a:endParaRPr lang="en-US" sz="1200" i="1" dirty="0"/>
              </a:p>
              <a:p>
                <a:endParaRPr lang="en-US" dirty="0" smtClean="0"/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̂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a solution of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2,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it is possible to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the equation 3. Where I is the Identity,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GB" dirty="0" smtClean="0"/>
                  <a:t>However, a </a:t>
                </a:r>
                <a:r>
                  <a:rPr lang="en-GB" i="1" dirty="0" smtClean="0"/>
                  <a:t>grid search</a:t>
                </a:r>
                <a:r>
                  <a:rPr lang="en-GB" dirty="0" smtClean="0"/>
                  <a:t> is also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computationally demanding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the problem will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solved with an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exhaustive search over a pre-computed dictionary obtained simulating </a:t>
                </a:r>
                <a14:m>
                  <m:oMath xmlns:m="http://schemas.openxmlformats.org/officeDocument/2006/math">
                    <m:r>
                      <a:rPr lang="en-GB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lang="en-GB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𝜗</m:t>
                    </m:r>
                    <m:r>
                      <a:rPr lang="en-GB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certain values of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𝜗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𝜗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evaluated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over a grid of physically-acceptable parameters. </a:t>
                </a:r>
              </a:p>
              <a:p>
                <a:endParaRPr lang="en-US" dirty="0"/>
              </a:p>
              <a:p>
                <a:r>
                  <a:rPr lang="en-US" dirty="0"/>
                  <a:t>For every signal d we</a:t>
                </a:r>
                <a:r>
                  <a:rPr lang="en-US" baseline="0" dirty="0"/>
                  <a:t> compute the scalar products C for each theta. The dictionary entry that achieve the highest C is considered the best match. Using the index of that entry and the precomputed lookup table, we can achieve the Theta parameters.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M0 can then be estimated with ne equation (6)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the problem will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solved with an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exhaustive search over a pre-computed dictionary obtained simulating </a:t>
                </a:r>
                <a:r>
                  <a:rPr lang="en-GB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𝒎(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GB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certain values of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where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evaluated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over a grid of physically-acceptable parameters. </a:t>
                </a:r>
              </a:p>
              <a:p>
                <a:endParaRPr lang="en-US" dirty="0"/>
              </a:p>
              <a:p>
                <a:r>
                  <a:rPr lang="en-US" dirty="0"/>
                  <a:t>For every signal d we</a:t>
                </a:r>
                <a:r>
                  <a:rPr lang="en-US" baseline="0" dirty="0"/>
                  <a:t> compute the scalar products C for each theta. The dictionary entry that achieve the highest C is considered the best match. Using the index of that entry and the precomputed lookup table, we can achieve the Theta parameters.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M0 can then be estimated with ne equation (6)</a:t>
                </a:r>
                <a:endParaRPr lang="en-GB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can see in the figure, instead of using a dictionary, t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 signal (b) is dimensionality reduced via Singular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 decomposition 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c).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the next layers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take place the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gridding, the FFT, coil estimation and combination .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the layer e w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 used the obtained compressed signal as the input of a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FFNN (in blue) composed by 2 hidden layers with rectifier activation functions and sigmoid activation function for the output layer.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output nodes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contain</a:t>
                </a:r>
                <a:r>
                  <a:rPr lang="it-IT" baseline="0" dirty="0" smtClean="0"/>
                  <a:t> T1, T2 </a:t>
                </a:r>
                <a:r>
                  <a:rPr lang="it-IT" baseline="0" dirty="0" err="1" smtClean="0"/>
                  <a:t>times</a:t>
                </a:r>
                <a:r>
                  <a:rPr lang="it-IT" baseline="0" dirty="0" smtClean="0"/>
                  <a:t> and the </a:t>
                </a:r>
                <a:r>
                  <a:rPr lang="it-IT" baseline="0" dirty="0" err="1" smtClean="0"/>
                  <a:t>norm</a:t>
                </a:r>
                <a:r>
                  <a:rPr lang="it-IT" baseline="0" dirty="0" smtClean="0"/>
                  <a:t> of the </a:t>
                </a:r>
                <a:r>
                  <a:rPr lang="it-IT" baseline="0" dirty="0" err="1" smtClean="0"/>
                  <a:t>corresponding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simulated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signals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used</a:t>
                </a:r>
                <a:r>
                  <a:rPr lang="it-IT" baseline="0" dirty="0" smtClean="0"/>
                  <a:t> for training.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simulated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~60k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samples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using Bloch equations and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added random Gaussian noise to each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sample.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loss function, we used the mean absolute error, determined as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shown,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𝛉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∈ ℝ^3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output vector of the network and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𝐲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∈ ℝ^3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corresponding ground truth. </a:t>
                </a:r>
                <a:endParaRPr lang="en-US" dirty="0"/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During parameter inference on real data we computed the PD scaling factor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𝜌_𝑛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voxel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𝑛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</a:t>
                </a:r>
              </a:p>
              <a:p>
                <a:pPr/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𝜌_𝑛=‖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𝐱_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𝑛 ‖_2/𝜃_(𝑛,3)  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important to notice that in this implementation,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dictionary it’s used only for the initial training of the network.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en-US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can see in the figure, instead of using a dictionary, t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 signal (b) is dimensionality reduced via Singular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 decomposition 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c).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the next layers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take place the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gridding, the FFT, coil estimation and combination .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the layer e w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 used the obtained compressed signal as the input of a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FFNN (in blue) composed by 2 hidden layers with rectifier activation functions and sigmoid activation function for the output layer.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output nodes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contain</a:t>
                </a:r>
                <a:r>
                  <a:rPr lang="it-IT" baseline="0" dirty="0" smtClean="0"/>
                  <a:t> T1, T2 </a:t>
                </a:r>
                <a:r>
                  <a:rPr lang="it-IT" baseline="0" dirty="0" err="1" smtClean="0"/>
                  <a:t>times</a:t>
                </a:r>
                <a:r>
                  <a:rPr lang="it-IT" baseline="0" dirty="0" smtClean="0"/>
                  <a:t> and the </a:t>
                </a:r>
                <a:r>
                  <a:rPr lang="it-IT" baseline="0" dirty="0" err="1" smtClean="0"/>
                  <a:t>norm</a:t>
                </a:r>
                <a:r>
                  <a:rPr lang="it-IT" baseline="0" dirty="0" smtClean="0"/>
                  <a:t> of the </a:t>
                </a:r>
                <a:r>
                  <a:rPr lang="it-IT" baseline="0" dirty="0" err="1" smtClean="0"/>
                  <a:t>corresponding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simulated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signals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used</a:t>
                </a:r>
                <a:r>
                  <a:rPr lang="it-IT" baseline="0" dirty="0" smtClean="0"/>
                  <a:t> for training.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simulated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~60k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samples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using Bloch equations and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added random Gaussian noise to each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sample.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loss function, we used the mean absolute error, determined as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shown,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𝛉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∈ ℝ^3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output vector of the network and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𝐲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∈ ℝ^3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corresponding ground truth. </a:t>
                </a:r>
                <a:endParaRPr lang="en-US" dirty="0"/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During parameter inference on real data we computed the PD scaling factor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𝜌_𝑛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voxel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𝑛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</a:t>
                </a:r>
              </a:p>
              <a:p>
                <a:pPr/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𝜌_𝑛=‖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𝐱_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𝑛 ‖_2/𝜃_(𝑛,3)  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important to notice that in this implementation,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dictionary it’s used only for the initial training of the network.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en-US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5340-1CD1-4308-8731-9A8F8D97BE0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3162" y="1935403"/>
            <a:ext cx="8833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00000"/>
                </a:solidFill>
                <a:latin typeface="Arial" panose="020B0604020202020204" pitchFamily="34" charset="0"/>
              </a:rPr>
              <a:t>Deep Learning implementation of MRF data reconstruction</a:t>
            </a:r>
            <a:endParaRPr lang="en-GB" sz="5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943980" y="4746171"/>
            <a:ext cx="3251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PUMA meeting – 27/07/2021</a:t>
            </a:r>
          </a:p>
        </p:txBody>
      </p:sp>
      <p:pic>
        <p:nvPicPr>
          <p:cNvPr id="2050" name="Picture 2" descr="http://www.imago7.eu/img/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16" y="6054370"/>
            <a:ext cx="30289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4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29642" y="543899"/>
            <a:ext cx="788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latin typeface="+mj-lt"/>
              </a:rPr>
              <a:t>Proton </a:t>
            </a:r>
            <a:r>
              <a:rPr lang="it-IT" sz="4400" b="1" dirty="0" err="1">
                <a:latin typeface="+mj-lt"/>
              </a:rPr>
              <a:t>Density</a:t>
            </a:r>
            <a:r>
              <a:rPr lang="it-IT" sz="4400" b="1" dirty="0">
                <a:latin typeface="+mj-lt"/>
              </a:rPr>
              <a:t> </a:t>
            </a:r>
            <a:r>
              <a:rPr lang="it-IT" sz="4400" b="1" dirty="0" err="1">
                <a:latin typeface="+mj-lt"/>
              </a:rPr>
              <a:t>estimation</a:t>
            </a:r>
            <a:r>
              <a:rPr lang="it-IT" sz="4400" b="1" dirty="0">
                <a:latin typeface="+mj-lt"/>
              </a:rPr>
              <a:t> with NN</a:t>
            </a:r>
            <a:endParaRPr lang="en-US" sz="4400" dirty="0">
              <a:latin typeface="+mj-lt"/>
            </a:endParaRPr>
          </a:p>
        </p:txBody>
      </p:sp>
      <p:grpSp>
        <p:nvGrpSpPr>
          <p:cNvPr id="184" name="Group 17">
            <a:extLst>
              <a:ext uri="{FF2B5EF4-FFF2-40B4-BE49-F238E27FC236}">
                <a16:creationId xmlns:a16="http://schemas.microsoft.com/office/drawing/2014/main" id="{1EB41FD4-E6EF-447F-90DA-AE02A9ECE6CB}"/>
              </a:ext>
            </a:extLst>
          </p:cNvPr>
          <p:cNvGrpSpPr/>
          <p:nvPr/>
        </p:nvGrpSpPr>
        <p:grpSpPr>
          <a:xfrm>
            <a:off x="92425" y="1985211"/>
            <a:ext cx="8959156" cy="2890543"/>
            <a:chOff x="350337" y="6336969"/>
            <a:chExt cx="9748761" cy="3145297"/>
          </a:xfrm>
        </p:grpSpPr>
        <p:grpSp>
          <p:nvGrpSpPr>
            <p:cNvPr id="185" name="Group 2786">
              <a:extLst>
                <a:ext uri="{FF2B5EF4-FFF2-40B4-BE49-F238E27FC236}">
                  <a16:creationId xmlns:a16="http://schemas.microsoft.com/office/drawing/2014/main" id="{AF1E55B2-BC24-E349-935D-8C6D07917900}"/>
                </a:ext>
              </a:extLst>
            </p:cNvPr>
            <p:cNvGrpSpPr/>
            <p:nvPr/>
          </p:nvGrpSpPr>
          <p:grpSpPr>
            <a:xfrm>
              <a:off x="2398123" y="7125137"/>
              <a:ext cx="280800" cy="1987200"/>
              <a:chOff x="4875017" y="12194980"/>
              <a:chExt cx="279401" cy="1987746"/>
            </a:xfrm>
          </p:grpSpPr>
          <p:sp>
            <p:nvSpPr>
              <p:cNvPr id="608" name="Rechteck: abgerundete Ecken 49">
                <a:extLst>
                  <a:ext uri="{FF2B5EF4-FFF2-40B4-BE49-F238E27FC236}">
                    <a16:creationId xmlns:a16="http://schemas.microsoft.com/office/drawing/2014/main" id="{94ACA9CE-D288-584B-8594-6E57A7B7158D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9" name="Ellipse 50">
                <a:extLst>
                  <a:ext uri="{FF2B5EF4-FFF2-40B4-BE49-F238E27FC236}">
                    <a16:creationId xmlns:a16="http://schemas.microsoft.com/office/drawing/2014/main" id="{60AD9EEA-EA5C-A743-A539-35ADCBB599B4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0" name="Ellipse 51">
                <a:extLst>
                  <a:ext uri="{FF2B5EF4-FFF2-40B4-BE49-F238E27FC236}">
                    <a16:creationId xmlns:a16="http://schemas.microsoft.com/office/drawing/2014/main" id="{D2B9D4E6-76DE-E744-952F-44BEC67E392F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1" name="Ellipse 52">
                <a:extLst>
                  <a:ext uri="{FF2B5EF4-FFF2-40B4-BE49-F238E27FC236}">
                    <a16:creationId xmlns:a16="http://schemas.microsoft.com/office/drawing/2014/main" id="{6C3EC175-8479-D84D-9506-34675943C497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2" name="Gerader Verbinder 55">
                <a:extLst>
                  <a:ext uri="{FF2B5EF4-FFF2-40B4-BE49-F238E27FC236}">
                    <a16:creationId xmlns:a16="http://schemas.microsoft.com/office/drawing/2014/main" id="{65089D91-A7C8-BC45-95F7-6971D2F3F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9525" cap="rnd">
                <a:noFill/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3" name="Ellipse 56">
                <a:extLst>
                  <a:ext uri="{FF2B5EF4-FFF2-40B4-BE49-F238E27FC236}">
                    <a16:creationId xmlns:a16="http://schemas.microsoft.com/office/drawing/2014/main" id="{CB029C99-BAF4-4A49-BA66-9D489AB3BC1D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4" name="Ellipse 62">
                <a:extLst>
                  <a:ext uri="{FF2B5EF4-FFF2-40B4-BE49-F238E27FC236}">
                    <a16:creationId xmlns:a16="http://schemas.microsoft.com/office/drawing/2014/main" id="{3D46F0A6-0182-034C-99E7-EA42C425027F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6" name="Group 2669">
              <a:extLst>
                <a:ext uri="{FF2B5EF4-FFF2-40B4-BE49-F238E27FC236}">
                  <a16:creationId xmlns:a16="http://schemas.microsoft.com/office/drawing/2014/main" id="{8C7D0456-00C4-A54E-B4AF-7FB46C2DD63C}"/>
                </a:ext>
              </a:extLst>
            </p:cNvPr>
            <p:cNvGrpSpPr/>
            <p:nvPr/>
          </p:nvGrpSpPr>
          <p:grpSpPr>
            <a:xfrm>
              <a:off x="2398746" y="7128451"/>
              <a:ext cx="284400" cy="1987200"/>
              <a:chOff x="4875017" y="12194980"/>
              <a:chExt cx="279401" cy="1987746"/>
            </a:xfrm>
          </p:grpSpPr>
          <p:sp>
            <p:nvSpPr>
              <p:cNvPr id="601" name="Rechteck: abgerundete Ecken 49">
                <a:extLst>
                  <a:ext uri="{FF2B5EF4-FFF2-40B4-BE49-F238E27FC236}">
                    <a16:creationId xmlns:a16="http://schemas.microsoft.com/office/drawing/2014/main" id="{824025B3-F838-0B4E-A935-87E182333BE9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2" name="Ellipse 50">
                <a:extLst>
                  <a:ext uri="{FF2B5EF4-FFF2-40B4-BE49-F238E27FC236}">
                    <a16:creationId xmlns:a16="http://schemas.microsoft.com/office/drawing/2014/main" id="{6597CB8E-DECD-C843-B50E-A89C33DEE6D4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3" name="Ellipse 51">
                <a:extLst>
                  <a:ext uri="{FF2B5EF4-FFF2-40B4-BE49-F238E27FC236}">
                    <a16:creationId xmlns:a16="http://schemas.microsoft.com/office/drawing/2014/main" id="{A8AB620E-8F85-BC4F-B5F7-ABDE3547B00F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" name="Ellipse 52">
                <a:extLst>
                  <a:ext uri="{FF2B5EF4-FFF2-40B4-BE49-F238E27FC236}">
                    <a16:creationId xmlns:a16="http://schemas.microsoft.com/office/drawing/2014/main" id="{8473B768-38DB-A348-8586-9501E8FAA08D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05" name="Gerader Verbinder 55">
                <a:extLst>
                  <a:ext uri="{FF2B5EF4-FFF2-40B4-BE49-F238E27FC236}">
                    <a16:creationId xmlns:a16="http://schemas.microsoft.com/office/drawing/2014/main" id="{0FB6B183-B4E0-E345-A271-CA501866C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9525" cap="rnd">
                <a:noFill/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6" name="Ellipse 56">
                <a:extLst>
                  <a:ext uri="{FF2B5EF4-FFF2-40B4-BE49-F238E27FC236}">
                    <a16:creationId xmlns:a16="http://schemas.microsoft.com/office/drawing/2014/main" id="{AAB264B7-1E80-244D-8F1C-7F47335443F1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7" name="Ellipse 62">
                <a:extLst>
                  <a:ext uri="{FF2B5EF4-FFF2-40B4-BE49-F238E27FC236}">
                    <a16:creationId xmlns:a16="http://schemas.microsoft.com/office/drawing/2014/main" id="{D14784AA-6560-4143-897C-3D0C81605D27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hteck 75">
                  <a:extLst>
                    <a:ext uri="{FF2B5EF4-FFF2-40B4-BE49-F238E27FC236}">
                      <a16:creationId xmlns:a16="http://schemas.microsoft.com/office/drawing/2014/main" id="{14EB2C9D-68C1-0547-8A1E-FF01E9C1F93D}"/>
                    </a:ext>
                  </a:extLst>
                </p:cNvPr>
                <p:cNvSpPr/>
                <p:nvPr/>
              </p:nvSpPr>
              <p:spPr>
                <a:xfrm>
                  <a:off x="350337" y="6336969"/>
                  <a:ext cx="1200970" cy="7386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layer</a:t>
                  </a:r>
                </a:p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(SVD space)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ℂ</a:t>
                  </a:r>
                  <a:r>
                    <a: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10</a:t>
                  </a:r>
                  <a:endPara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7" name="Rechteck 75">
                  <a:extLst>
                    <a:ext uri="{FF2B5EF4-FFF2-40B4-BE49-F238E27FC236}">
                      <a16:creationId xmlns:a16="http://schemas.microsoft.com/office/drawing/2014/main" id="{14EB2C9D-68C1-0547-8A1E-FF01E9C1F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337" y="6336969"/>
                  <a:ext cx="1200970" cy="738664"/>
                </a:xfrm>
                <a:prstGeom prst="rect">
                  <a:avLst/>
                </a:prstGeom>
                <a:blipFill>
                  <a:blip r:embed="rId3"/>
                  <a:stretch>
                    <a:fillRect l="-5525" t="-1802" r="-6077" b="-162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Rechteck 75">
              <a:extLst>
                <a:ext uri="{FF2B5EF4-FFF2-40B4-BE49-F238E27FC236}">
                  <a16:creationId xmlns:a16="http://schemas.microsoft.com/office/drawing/2014/main" id="{FE7023F2-D2A6-BE48-A7D2-F6BB2A86FCD4}"/>
                </a:ext>
              </a:extLst>
            </p:cNvPr>
            <p:cNvSpPr/>
            <p:nvPr/>
          </p:nvSpPr>
          <p:spPr>
            <a:xfrm>
              <a:off x="1515443" y="6837293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9" name="Group 2408">
              <a:extLst>
                <a:ext uri="{FF2B5EF4-FFF2-40B4-BE49-F238E27FC236}">
                  <a16:creationId xmlns:a16="http://schemas.microsoft.com/office/drawing/2014/main" id="{2C3EB244-2887-E34E-A35D-7534C7950DE9}"/>
                </a:ext>
              </a:extLst>
            </p:cNvPr>
            <p:cNvGrpSpPr/>
            <p:nvPr/>
          </p:nvGrpSpPr>
          <p:grpSpPr>
            <a:xfrm>
              <a:off x="2397715" y="7132938"/>
              <a:ext cx="279401" cy="1987746"/>
              <a:chOff x="4875017" y="12194980"/>
              <a:chExt cx="279401" cy="1987746"/>
            </a:xfrm>
          </p:grpSpPr>
          <p:sp>
            <p:nvSpPr>
              <p:cNvPr id="594" name="Rechteck: abgerundete Ecken 49">
                <a:extLst>
                  <a:ext uri="{FF2B5EF4-FFF2-40B4-BE49-F238E27FC236}">
                    <a16:creationId xmlns:a16="http://schemas.microsoft.com/office/drawing/2014/main" id="{61840DFE-2E67-F24D-B393-5F95D2A0DAE3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5" name="Ellipse 50">
                <a:extLst>
                  <a:ext uri="{FF2B5EF4-FFF2-40B4-BE49-F238E27FC236}">
                    <a16:creationId xmlns:a16="http://schemas.microsoft.com/office/drawing/2014/main" id="{59411F2C-AFD7-B24A-8340-3D9BCE5E10D5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" name="Ellipse 51">
                <a:extLst>
                  <a:ext uri="{FF2B5EF4-FFF2-40B4-BE49-F238E27FC236}">
                    <a16:creationId xmlns:a16="http://schemas.microsoft.com/office/drawing/2014/main" id="{03E065E1-DC34-2541-B5FB-1E7A0EB93CE8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7" name="Ellipse 52">
                <a:extLst>
                  <a:ext uri="{FF2B5EF4-FFF2-40B4-BE49-F238E27FC236}">
                    <a16:creationId xmlns:a16="http://schemas.microsoft.com/office/drawing/2014/main" id="{EB286CF2-2B3C-BE42-9302-530C9D255C3E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98" name="Gerader Verbinder 55">
                <a:extLst>
                  <a:ext uri="{FF2B5EF4-FFF2-40B4-BE49-F238E27FC236}">
                    <a16:creationId xmlns:a16="http://schemas.microsoft.com/office/drawing/2014/main" id="{AE357A42-04E9-9544-BFD9-A9CCC834F7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9" name="Ellipse 56">
                <a:extLst>
                  <a:ext uri="{FF2B5EF4-FFF2-40B4-BE49-F238E27FC236}">
                    <a16:creationId xmlns:a16="http://schemas.microsoft.com/office/drawing/2014/main" id="{07AE5F7A-FAED-FA47-8FC5-57ABFFC6DC0C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0" name="Ellipse 62">
                <a:extLst>
                  <a:ext uri="{FF2B5EF4-FFF2-40B4-BE49-F238E27FC236}">
                    <a16:creationId xmlns:a16="http://schemas.microsoft.com/office/drawing/2014/main" id="{56396542-E5EC-E243-94F8-696965B20C8C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0" name="Group 2409">
              <a:extLst>
                <a:ext uri="{FF2B5EF4-FFF2-40B4-BE49-F238E27FC236}">
                  <a16:creationId xmlns:a16="http://schemas.microsoft.com/office/drawing/2014/main" id="{FA85E772-A891-F643-91D3-04C1EBC31DCE}"/>
                </a:ext>
              </a:extLst>
            </p:cNvPr>
            <p:cNvGrpSpPr/>
            <p:nvPr/>
          </p:nvGrpSpPr>
          <p:grpSpPr>
            <a:xfrm>
              <a:off x="1602162" y="7132938"/>
              <a:ext cx="279401" cy="1987746"/>
              <a:chOff x="4875017" y="12194980"/>
              <a:chExt cx="279401" cy="1987746"/>
            </a:xfrm>
          </p:grpSpPr>
          <p:sp>
            <p:nvSpPr>
              <p:cNvPr id="587" name="Rechteck: abgerundete Ecken 49">
                <a:extLst>
                  <a:ext uri="{FF2B5EF4-FFF2-40B4-BE49-F238E27FC236}">
                    <a16:creationId xmlns:a16="http://schemas.microsoft.com/office/drawing/2014/main" id="{C96F46A2-E6D2-8B4E-972F-E899EBDD7433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8" name="Ellipse 50">
                <a:extLst>
                  <a:ext uri="{FF2B5EF4-FFF2-40B4-BE49-F238E27FC236}">
                    <a16:creationId xmlns:a16="http://schemas.microsoft.com/office/drawing/2014/main" id="{952166C9-5F87-634D-8072-5862AE418DB9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9" name="Ellipse 51">
                <a:extLst>
                  <a:ext uri="{FF2B5EF4-FFF2-40B4-BE49-F238E27FC236}">
                    <a16:creationId xmlns:a16="http://schemas.microsoft.com/office/drawing/2014/main" id="{BEF496DF-B9F1-EA42-A45D-EC455C1D15C0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0" name="Ellipse 52">
                <a:extLst>
                  <a:ext uri="{FF2B5EF4-FFF2-40B4-BE49-F238E27FC236}">
                    <a16:creationId xmlns:a16="http://schemas.microsoft.com/office/drawing/2014/main" id="{49EA54C4-6937-CD4E-A66A-0B2074F1F7C1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91" name="Gerader Verbinder 55">
                <a:extLst>
                  <a:ext uri="{FF2B5EF4-FFF2-40B4-BE49-F238E27FC236}">
                    <a16:creationId xmlns:a16="http://schemas.microsoft.com/office/drawing/2014/main" id="{066EBA5A-C86A-6F44-840A-3CB7CCB111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Ellipse 56">
                <a:extLst>
                  <a:ext uri="{FF2B5EF4-FFF2-40B4-BE49-F238E27FC236}">
                    <a16:creationId xmlns:a16="http://schemas.microsoft.com/office/drawing/2014/main" id="{8498ED27-400E-6142-91F2-73702A52F066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3" name="Ellipse 62">
                <a:extLst>
                  <a:ext uri="{FF2B5EF4-FFF2-40B4-BE49-F238E27FC236}">
                    <a16:creationId xmlns:a16="http://schemas.microsoft.com/office/drawing/2014/main" id="{6BFCB3C6-4D5E-F143-9D73-77203059FC18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1" name="Group 2410">
              <a:extLst>
                <a:ext uri="{FF2B5EF4-FFF2-40B4-BE49-F238E27FC236}">
                  <a16:creationId xmlns:a16="http://schemas.microsoft.com/office/drawing/2014/main" id="{7F93473A-B645-E141-8010-7D72C1A19F67}"/>
                </a:ext>
              </a:extLst>
            </p:cNvPr>
            <p:cNvGrpSpPr/>
            <p:nvPr/>
          </p:nvGrpSpPr>
          <p:grpSpPr>
            <a:xfrm>
              <a:off x="806609" y="7132938"/>
              <a:ext cx="279401" cy="1987746"/>
              <a:chOff x="4875017" y="12194980"/>
              <a:chExt cx="279401" cy="1987746"/>
            </a:xfrm>
          </p:grpSpPr>
          <p:sp>
            <p:nvSpPr>
              <p:cNvPr id="580" name="Rechteck: abgerundete Ecken 49">
                <a:extLst>
                  <a:ext uri="{FF2B5EF4-FFF2-40B4-BE49-F238E27FC236}">
                    <a16:creationId xmlns:a16="http://schemas.microsoft.com/office/drawing/2014/main" id="{D25E8FC1-9385-9C4A-A039-2F0134823BCC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1" name="Ellipse 50">
                <a:extLst>
                  <a:ext uri="{FF2B5EF4-FFF2-40B4-BE49-F238E27FC236}">
                    <a16:creationId xmlns:a16="http://schemas.microsoft.com/office/drawing/2014/main" id="{3A1F66AC-A98A-D646-AE92-C6267A271829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2" name="Ellipse 51">
                <a:extLst>
                  <a:ext uri="{FF2B5EF4-FFF2-40B4-BE49-F238E27FC236}">
                    <a16:creationId xmlns:a16="http://schemas.microsoft.com/office/drawing/2014/main" id="{545FDEAC-CAAE-7245-961E-9A643F693668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3" name="Ellipse 52">
                <a:extLst>
                  <a:ext uri="{FF2B5EF4-FFF2-40B4-BE49-F238E27FC236}">
                    <a16:creationId xmlns:a16="http://schemas.microsoft.com/office/drawing/2014/main" id="{3B3EFF04-ECEC-894C-816D-542C3E42E0CF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4" name="Gerader Verbinder 55">
                <a:extLst>
                  <a:ext uri="{FF2B5EF4-FFF2-40B4-BE49-F238E27FC236}">
                    <a16:creationId xmlns:a16="http://schemas.microsoft.com/office/drawing/2014/main" id="{BAB03F46-F8C8-D54D-961C-4F06BCDCF0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5" name="Ellipse 56">
                <a:extLst>
                  <a:ext uri="{FF2B5EF4-FFF2-40B4-BE49-F238E27FC236}">
                    <a16:creationId xmlns:a16="http://schemas.microsoft.com/office/drawing/2014/main" id="{AB4492A9-8ECD-BF44-94F8-FC6E271D002E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6" name="Ellipse 62">
                <a:extLst>
                  <a:ext uri="{FF2B5EF4-FFF2-40B4-BE49-F238E27FC236}">
                    <a16:creationId xmlns:a16="http://schemas.microsoft.com/office/drawing/2014/main" id="{E5C4986F-0484-014F-AE46-41932AB7E980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2" name="Straight Connector 2411">
              <a:extLst>
                <a:ext uri="{FF2B5EF4-FFF2-40B4-BE49-F238E27FC236}">
                  <a16:creationId xmlns:a16="http://schemas.microsoft.com/office/drawing/2014/main" id="{B290780C-E833-3C47-A11B-A2A19AD9E34A}"/>
                </a:ext>
              </a:extLst>
            </p:cNvPr>
            <p:cNvCxnSpPr>
              <a:cxnSpLocks/>
              <a:stCxn id="581" idx="6"/>
              <a:endCxn id="588" idx="2"/>
            </p:cNvCxnSpPr>
            <p:nvPr/>
          </p:nvCxnSpPr>
          <p:spPr>
            <a:xfrm>
              <a:off x="1030977" y="7314264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2412">
              <a:extLst>
                <a:ext uri="{FF2B5EF4-FFF2-40B4-BE49-F238E27FC236}">
                  <a16:creationId xmlns:a16="http://schemas.microsoft.com/office/drawing/2014/main" id="{10321C8B-82D8-4547-AA15-E4764F42FFEA}"/>
                </a:ext>
              </a:extLst>
            </p:cNvPr>
            <p:cNvCxnSpPr>
              <a:cxnSpLocks/>
              <a:stCxn id="582" idx="6"/>
              <a:endCxn id="589" idx="2"/>
            </p:cNvCxnSpPr>
            <p:nvPr/>
          </p:nvCxnSpPr>
          <p:spPr>
            <a:xfrm>
              <a:off x="1030977" y="7614591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2413">
              <a:extLst>
                <a:ext uri="{FF2B5EF4-FFF2-40B4-BE49-F238E27FC236}">
                  <a16:creationId xmlns:a16="http://schemas.microsoft.com/office/drawing/2014/main" id="{39D3A666-2A0E-6145-8E2C-61BD7B7BA28B}"/>
                </a:ext>
              </a:extLst>
            </p:cNvPr>
            <p:cNvCxnSpPr>
              <a:cxnSpLocks/>
              <a:stCxn id="583" idx="6"/>
              <a:endCxn id="590" idx="2"/>
            </p:cNvCxnSpPr>
            <p:nvPr/>
          </p:nvCxnSpPr>
          <p:spPr>
            <a:xfrm>
              <a:off x="1030977" y="7914918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2414">
              <a:extLst>
                <a:ext uri="{FF2B5EF4-FFF2-40B4-BE49-F238E27FC236}">
                  <a16:creationId xmlns:a16="http://schemas.microsoft.com/office/drawing/2014/main" id="{12918588-4D5C-8940-B9A7-6CE4AC4BA599}"/>
                </a:ext>
              </a:extLst>
            </p:cNvPr>
            <p:cNvCxnSpPr>
              <a:cxnSpLocks/>
              <a:stCxn id="585" idx="6"/>
              <a:endCxn id="592" idx="2"/>
            </p:cNvCxnSpPr>
            <p:nvPr/>
          </p:nvCxnSpPr>
          <p:spPr>
            <a:xfrm>
              <a:off x="1030977" y="8215245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2415">
              <a:extLst>
                <a:ext uri="{FF2B5EF4-FFF2-40B4-BE49-F238E27FC236}">
                  <a16:creationId xmlns:a16="http://schemas.microsoft.com/office/drawing/2014/main" id="{AD2BA129-8E77-934A-8BDD-BD236F130F37}"/>
                </a:ext>
              </a:extLst>
            </p:cNvPr>
            <p:cNvCxnSpPr>
              <a:cxnSpLocks/>
              <a:stCxn id="586" idx="6"/>
              <a:endCxn id="593" idx="2"/>
            </p:cNvCxnSpPr>
            <p:nvPr/>
          </p:nvCxnSpPr>
          <p:spPr>
            <a:xfrm>
              <a:off x="1030977" y="8944902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2416">
              <a:extLst>
                <a:ext uri="{FF2B5EF4-FFF2-40B4-BE49-F238E27FC236}">
                  <a16:creationId xmlns:a16="http://schemas.microsoft.com/office/drawing/2014/main" id="{A2E1877F-8138-0149-84C3-0CD1E3304B57}"/>
                </a:ext>
              </a:extLst>
            </p:cNvPr>
            <p:cNvCxnSpPr>
              <a:cxnSpLocks/>
              <a:stCxn id="588" idx="6"/>
              <a:endCxn id="595" idx="2"/>
            </p:cNvCxnSpPr>
            <p:nvPr/>
          </p:nvCxnSpPr>
          <p:spPr>
            <a:xfrm>
              <a:off x="1826530" y="7314264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2417">
              <a:extLst>
                <a:ext uri="{FF2B5EF4-FFF2-40B4-BE49-F238E27FC236}">
                  <a16:creationId xmlns:a16="http://schemas.microsoft.com/office/drawing/2014/main" id="{EFC22B0E-7F04-F049-A86F-16FC6A89683C}"/>
                </a:ext>
              </a:extLst>
            </p:cNvPr>
            <p:cNvCxnSpPr>
              <a:cxnSpLocks/>
              <a:stCxn id="589" idx="6"/>
              <a:endCxn id="596" idx="2"/>
            </p:cNvCxnSpPr>
            <p:nvPr/>
          </p:nvCxnSpPr>
          <p:spPr>
            <a:xfrm>
              <a:off x="1826530" y="7614591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2418">
              <a:extLst>
                <a:ext uri="{FF2B5EF4-FFF2-40B4-BE49-F238E27FC236}">
                  <a16:creationId xmlns:a16="http://schemas.microsoft.com/office/drawing/2014/main" id="{61DC26DA-A051-B344-8038-BD178C3F81F6}"/>
                </a:ext>
              </a:extLst>
            </p:cNvPr>
            <p:cNvCxnSpPr>
              <a:cxnSpLocks/>
              <a:stCxn id="590" idx="6"/>
              <a:endCxn id="597" idx="2"/>
            </p:cNvCxnSpPr>
            <p:nvPr/>
          </p:nvCxnSpPr>
          <p:spPr>
            <a:xfrm>
              <a:off x="1826530" y="7914918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2419">
              <a:extLst>
                <a:ext uri="{FF2B5EF4-FFF2-40B4-BE49-F238E27FC236}">
                  <a16:creationId xmlns:a16="http://schemas.microsoft.com/office/drawing/2014/main" id="{221AA39A-4673-194B-AFBB-C513851E45F0}"/>
                </a:ext>
              </a:extLst>
            </p:cNvPr>
            <p:cNvCxnSpPr>
              <a:cxnSpLocks/>
              <a:stCxn id="592" idx="6"/>
              <a:endCxn id="599" idx="2"/>
            </p:cNvCxnSpPr>
            <p:nvPr/>
          </p:nvCxnSpPr>
          <p:spPr>
            <a:xfrm>
              <a:off x="1826530" y="8215245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420">
              <a:extLst>
                <a:ext uri="{FF2B5EF4-FFF2-40B4-BE49-F238E27FC236}">
                  <a16:creationId xmlns:a16="http://schemas.microsoft.com/office/drawing/2014/main" id="{A1904A1B-DBC0-2648-A7B3-61D55D5BD3C7}"/>
                </a:ext>
              </a:extLst>
            </p:cNvPr>
            <p:cNvCxnSpPr>
              <a:cxnSpLocks/>
              <a:stCxn id="593" idx="6"/>
              <a:endCxn id="600" idx="2"/>
            </p:cNvCxnSpPr>
            <p:nvPr/>
          </p:nvCxnSpPr>
          <p:spPr>
            <a:xfrm>
              <a:off x="1826530" y="8944902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: Rounded Corners 916">
              <a:extLst>
                <a:ext uri="{FF2B5EF4-FFF2-40B4-BE49-F238E27FC236}">
                  <a16:creationId xmlns:a16="http://schemas.microsoft.com/office/drawing/2014/main" id="{D49F235C-6E9D-5F41-88CC-ADB2E5279BB4}"/>
                </a:ext>
              </a:extLst>
            </p:cNvPr>
            <p:cNvSpPr/>
            <p:nvPr/>
          </p:nvSpPr>
          <p:spPr>
            <a:xfrm>
              <a:off x="3581396" y="8270035"/>
              <a:ext cx="432734" cy="1009649"/>
            </a:xfrm>
            <a:prstGeom prst="roundRect">
              <a:avLst>
                <a:gd name="adj" fmla="val 32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3" name="Group 2785">
              <a:extLst>
                <a:ext uri="{FF2B5EF4-FFF2-40B4-BE49-F238E27FC236}">
                  <a16:creationId xmlns:a16="http://schemas.microsoft.com/office/drawing/2014/main" id="{10766D7C-C0B8-E84C-A135-3D1968532B87}"/>
                </a:ext>
              </a:extLst>
            </p:cNvPr>
            <p:cNvGrpSpPr/>
            <p:nvPr/>
          </p:nvGrpSpPr>
          <p:grpSpPr>
            <a:xfrm>
              <a:off x="3973574" y="8396690"/>
              <a:ext cx="93554" cy="751366"/>
              <a:chOff x="8481817" y="12129255"/>
              <a:chExt cx="279401" cy="2243969"/>
            </a:xfrm>
          </p:grpSpPr>
          <p:grpSp>
            <p:nvGrpSpPr>
              <p:cNvPr id="571" name="Group 2892">
                <a:extLst>
                  <a:ext uri="{FF2B5EF4-FFF2-40B4-BE49-F238E27FC236}">
                    <a16:creationId xmlns:a16="http://schemas.microsoft.com/office/drawing/2014/main" id="{220F817B-08BD-5744-842B-182AA28AAAD1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573" name="Rechteck: abgerundete Ecken 49">
                  <a:extLst>
                    <a:ext uri="{FF2B5EF4-FFF2-40B4-BE49-F238E27FC236}">
                      <a16:creationId xmlns:a16="http://schemas.microsoft.com/office/drawing/2014/main" id="{8CDD14F4-BE4F-3142-A715-460DF02C5F75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 w="9525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Ellipse 50">
                  <a:extLst>
                    <a:ext uri="{FF2B5EF4-FFF2-40B4-BE49-F238E27FC236}">
                      <a16:creationId xmlns:a16="http://schemas.microsoft.com/office/drawing/2014/main" id="{CFC09DBF-D821-E548-93A7-FBB22C1DBF86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Ellipse 51">
                  <a:extLst>
                    <a:ext uri="{FF2B5EF4-FFF2-40B4-BE49-F238E27FC236}">
                      <a16:creationId xmlns:a16="http://schemas.microsoft.com/office/drawing/2014/main" id="{7FC872C8-B272-E24D-9837-085E00F3877C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Ellipse 52">
                  <a:extLst>
                    <a:ext uri="{FF2B5EF4-FFF2-40B4-BE49-F238E27FC236}">
                      <a16:creationId xmlns:a16="http://schemas.microsoft.com/office/drawing/2014/main" id="{0F00D616-0632-AA4B-AFDA-3C566065F43A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77" name="Gerader Verbinder 55">
                  <a:extLst>
                    <a:ext uri="{FF2B5EF4-FFF2-40B4-BE49-F238E27FC236}">
                      <a16:creationId xmlns:a16="http://schemas.microsoft.com/office/drawing/2014/main" id="{9B75DADD-726E-FE41-8396-3047A7DFC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8" name="Ellipse 56">
                  <a:extLst>
                    <a:ext uri="{FF2B5EF4-FFF2-40B4-BE49-F238E27FC236}">
                      <a16:creationId xmlns:a16="http://schemas.microsoft.com/office/drawing/2014/main" id="{0E5F9731-E0FE-6942-9EFB-0607992FC49D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Ellipse 62">
                  <a:extLst>
                    <a:ext uri="{FF2B5EF4-FFF2-40B4-BE49-F238E27FC236}">
                      <a16:creationId xmlns:a16="http://schemas.microsoft.com/office/drawing/2014/main" id="{9006B29D-ABEE-8C4E-B1A0-ED25F005E614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72" name="Ellipse 56">
                <a:extLst>
                  <a:ext uri="{FF2B5EF4-FFF2-40B4-BE49-F238E27FC236}">
                    <a16:creationId xmlns:a16="http://schemas.microsoft.com/office/drawing/2014/main" id="{CBBF35AC-0FCB-314E-BDE4-AF586BD3DA30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" name="Group 2787">
              <a:extLst>
                <a:ext uri="{FF2B5EF4-FFF2-40B4-BE49-F238E27FC236}">
                  <a16:creationId xmlns:a16="http://schemas.microsoft.com/office/drawing/2014/main" id="{2A512967-B9C3-A942-998B-3E9B0E3CDE3A}"/>
                </a:ext>
              </a:extLst>
            </p:cNvPr>
            <p:cNvGrpSpPr/>
            <p:nvPr/>
          </p:nvGrpSpPr>
          <p:grpSpPr>
            <a:xfrm>
              <a:off x="3554940" y="8306751"/>
              <a:ext cx="93554" cy="931244"/>
              <a:chOff x="3808217" y="11337729"/>
              <a:chExt cx="279401" cy="2781179"/>
            </a:xfrm>
          </p:grpSpPr>
          <p:sp>
            <p:nvSpPr>
              <p:cNvPr id="561" name="Rechteck: abgerundete Ecken 49">
                <a:extLst>
                  <a:ext uri="{FF2B5EF4-FFF2-40B4-BE49-F238E27FC236}">
                    <a16:creationId xmlns:a16="http://schemas.microsoft.com/office/drawing/2014/main" id="{8FC99963-6780-3C44-A458-A4A9C5177D21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Ellipse 50">
                <a:extLst>
                  <a:ext uri="{FF2B5EF4-FFF2-40B4-BE49-F238E27FC236}">
                    <a16:creationId xmlns:a16="http://schemas.microsoft.com/office/drawing/2014/main" id="{5CB66A25-92D6-4E48-86C2-1E77E86C3FB6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Ellipse 51">
                <a:extLst>
                  <a:ext uri="{FF2B5EF4-FFF2-40B4-BE49-F238E27FC236}">
                    <a16:creationId xmlns:a16="http://schemas.microsoft.com/office/drawing/2014/main" id="{B29754A4-4671-5A40-ABEF-5536C829A13D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Ellipse 52">
                <a:extLst>
                  <a:ext uri="{FF2B5EF4-FFF2-40B4-BE49-F238E27FC236}">
                    <a16:creationId xmlns:a16="http://schemas.microsoft.com/office/drawing/2014/main" id="{430521DC-A99D-0340-81C5-33DB1B7332C8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Ellipse 53">
                <a:extLst>
                  <a:ext uri="{FF2B5EF4-FFF2-40B4-BE49-F238E27FC236}">
                    <a16:creationId xmlns:a16="http://schemas.microsoft.com/office/drawing/2014/main" id="{738C132C-D17D-C242-A57D-B723641FE96B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66" name="Gerader Verbinder 55">
                <a:extLst>
                  <a:ext uri="{FF2B5EF4-FFF2-40B4-BE49-F238E27FC236}">
                    <a16:creationId xmlns:a16="http://schemas.microsoft.com/office/drawing/2014/main" id="{76F86C3E-B5BC-824B-8979-F1E7C25AF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7" name="Ellipse 56">
                <a:extLst>
                  <a:ext uri="{FF2B5EF4-FFF2-40B4-BE49-F238E27FC236}">
                    <a16:creationId xmlns:a16="http://schemas.microsoft.com/office/drawing/2014/main" id="{19C2F5DE-4115-F248-AC9C-6CD573E00C93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Ellipse 57">
                <a:extLst>
                  <a:ext uri="{FF2B5EF4-FFF2-40B4-BE49-F238E27FC236}">
                    <a16:creationId xmlns:a16="http://schemas.microsoft.com/office/drawing/2014/main" id="{03A5C6AC-3DB4-2942-B96E-B0E71AB043A0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9" name="Ellipse 58">
                <a:extLst>
                  <a:ext uri="{FF2B5EF4-FFF2-40B4-BE49-F238E27FC236}">
                    <a16:creationId xmlns:a16="http://schemas.microsoft.com/office/drawing/2014/main" id="{118D6B11-6DCF-0748-8B16-5532D301CD2C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0" name="Ellipse 62">
                <a:extLst>
                  <a:ext uri="{FF2B5EF4-FFF2-40B4-BE49-F238E27FC236}">
                    <a16:creationId xmlns:a16="http://schemas.microsoft.com/office/drawing/2014/main" id="{39C631F3-0FFE-B04D-8F59-A852330CF01F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05" name="Straight Connector 2788">
              <a:extLst>
                <a:ext uri="{FF2B5EF4-FFF2-40B4-BE49-F238E27FC236}">
                  <a16:creationId xmlns:a16="http://schemas.microsoft.com/office/drawing/2014/main" id="{1A4869E8-2D50-5A47-98C5-B431F1395F9E}"/>
                </a:ext>
              </a:extLst>
            </p:cNvPr>
            <p:cNvCxnSpPr>
              <a:cxnSpLocks/>
              <a:stCxn id="570" idx="6"/>
              <a:endCxn id="579" idx="2"/>
            </p:cNvCxnSpPr>
            <p:nvPr/>
          </p:nvCxnSpPr>
          <p:spPr>
            <a:xfrm flipV="1">
              <a:off x="3630067" y="9090155"/>
              <a:ext cx="361934" cy="8961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789">
              <a:extLst>
                <a:ext uri="{FF2B5EF4-FFF2-40B4-BE49-F238E27FC236}">
                  <a16:creationId xmlns:a16="http://schemas.microsoft.com/office/drawing/2014/main" id="{C03F6FBE-4764-8446-B352-5B36BB0A7B56}"/>
                </a:ext>
              </a:extLst>
            </p:cNvPr>
            <p:cNvCxnSpPr>
              <a:cxnSpLocks/>
              <a:stCxn id="570" idx="6"/>
              <a:endCxn id="578" idx="2"/>
            </p:cNvCxnSpPr>
            <p:nvPr/>
          </p:nvCxnSpPr>
          <p:spPr>
            <a:xfrm flipV="1">
              <a:off x="3630067" y="8759088"/>
              <a:ext cx="361934" cy="42067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790">
              <a:extLst>
                <a:ext uri="{FF2B5EF4-FFF2-40B4-BE49-F238E27FC236}">
                  <a16:creationId xmlns:a16="http://schemas.microsoft.com/office/drawing/2014/main" id="{E1DDD9A8-B046-C74D-A097-906496D3129D}"/>
                </a:ext>
              </a:extLst>
            </p:cNvPr>
            <p:cNvCxnSpPr>
              <a:cxnSpLocks/>
              <a:stCxn id="570" idx="6"/>
              <a:endCxn id="576" idx="2"/>
            </p:cNvCxnSpPr>
            <p:nvPr/>
          </p:nvCxnSpPr>
          <p:spPr>
            <a:xfrm flipV="1">
              <a:off x="3630067" y="8658527"/>
              <a:ext cx="361934" cy="52124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791">
              <a:extLst>
                <a:ext uri="{FF2B5EF4-FFF2-40B4-BE49-F238E27FC236}">
                  <a16:creationId xmlns:a16="http://schemas.microsoft.com/office/drawing/2014/main" id="{0D3AB2BB-3A79-4F4A-8FD0-A4ACAD011E6F}"/>
                </a:ext>
              </a:extLst>
            </p:cNvPr>
            <p:cNvCxnSpPr>
              <a:cxnSpLocks/>
              <a:stCxn id="570" idx="6"/>
              <a:endCxn id="575" idx="2"/>
            </p:cNvCxnSpPr>
            <p:nvPr/>
          </p:nvCxnSpPr>
          <p:spPr>
            <a:xfrm flipV="1">
              <a:off x="3630067" y="8557966"/>
              <a:ext cx="361934" cy="62180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792">
              <a:extLst>
                <a:ext uri="{FF2B5EF4-FFF2-40B4-BE49-F238E27FC236}">
                  <a16:creationId xmlns:a16="http://schemas.microsoft.com/office/drawing/2014/main" id="{3DF2F9B7-86EB-5946-B0F2-E4522C6D85D8}"/>
                </a:ext>
              </a:extLst>
            </p:cNvPr>
            <p:cNvCxnSpPr>
              <a:cxnSpLocks/>
              <a:stCxn id="570" idx="6"/>
              <a:endCxn id="574" idx="2"/>
            </p:cNvCxnSpPr>
            <p:nvPr/>
          </p:nvCxnSpPr>
          <p:spPr>
            <a:xfrm flipV="1">
              <a:off x="3630067" y="8457406"/>
              <a:ext cx="361934" cy="72236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793">
              <a:extLst>
                <a:ext uri="{FF2B5EF4-FFF2-40B4-BE49-F238E27FC236}">
                  <a16:creationId xmlns:a16="http://schemas.microsoft.com/office/drawing/2014/main" id="{56E138EB-F0C0-BD4B-890F-59D5A58B1448}"/>
                </a:ext>
              </a:extLst>
            </p:cNvPr>
            <p:cNvCxnSpPr>
              <a:cxnSpLocks/>
              <a:stCxn id="569" idx="6"/>
              <a:endCxn id="579" idx="2"/>
            </p:cNvCxnSpPr>
            <p:nvPr/>
          </p:nvCxnSpPr>
          <p:spPr>
            <a:xfrm>
              <a:off x="3630067" y="8970831"/>
              <a:ext cx="361934" cy="11932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794">
              <a:extLst>
                <a:ext uri="{FF2B5EF4-FFF2-40B4-BE49-F238E27FC236}">
                  <a16:creationId xmlns:a16="http://schemas.microsoft.com/office/drawing/2014/main" id="{5E830D4C-B628-7B4D-8937-C6F868A047A5}"/>
                </a:ext>
              </a:extLst>
            </p:cNvPr>
            <p:cNvCxnSpPr>
              <a:cxnSpLocks/>
              <a:stCxn id="569" idx="6"/>
              <a:endCxn id="578" idx="2"/>
            </p:cNvCxnSpPr>
            <p:nvPr/>
          </p:nvCxnSpPr>
          <p:spPr>
            <a:xfrm flipV="1">
              <a:off x="3630067" y="8759088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795">
              <a:extLst>
                <a:ext uri="{FF2B5EF4-FFF2-40B4-BE49-F238E27FC236}">
                  <a16:creationId xmlns:a16="http://schemas.microsoft.com/office/drawing/2014/main" id="{EBCA6E50-F6C2-7046-AFF1-31AFB2EE117A}"/>
                </a:ext>
              </a:extLst>
            </p:cNvPr>
            <p:cNvCxnSpPr>
              <a:cxnSpLocks/>
              <a:stCxn id="569" idx="6"/>
              <a:endCxn id="576" idx="2"/>
            </p:cNvCxnSpPr>
            <p:nvPr/>
          </p:nvCxnSpPr>
          <p:spPr>
            <a:xfrm flipV="1">
              <a:off x="3630067" y="8658527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796">
              <a:extLst>
                <a:ext uri="{FF2B5EF4-FFF2-40B4-BE49-F238E27FC236}">
                  <a16:creationId xmlns:a16="http://schemas.microsoft.com/office/drawing/2014/main" id="{2337C37D-AD0A-104B-9EAA-44E904A89A8D}"/>
                </a:ext>
              </a:extLst>
            </p:cNvPr>
            <p:cNvCxnSpPr>
              <a:cxnSpLocks/>
              <a:stCxn id="569" idx="6"/>
              <a:endCxn id="575" idx="2"/>
            </p:cNvCxnSpPr>
            <p:nvPr/>
          </p:nvCxnSpPr>
          <p:spPr>
            <a:xfrm flipV="1">
              <a:off x="3630067" y="8557966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797">
              <a:extLst>
                <a:ext uri="{FF2B5EF4-FFF2-40B4-BE49-F238E27FC236}">
                  <a16:creationId xmlns:a16="http://schemas.microsoft.com/office/drawing/2014/main" id="{D2898842-F3E0-F64D-AC11-20F0B04C6800}"/>
                </a:ext>
              </a:extLst>
            </p:cNvPr>
            <p:cNvCxnSpPr>
              <a:cxnSpLocks/>
              <a:stCxn id="569" idx="6"/>
              <a:endCxn id="574" idx="2"/>
            </p:cNvCxnSpPr>
            <p:nvPr/>
          </p:nvCxnSpPr>
          <p:spPr>
            <a:xfrm flipV="1">
              <a:off x="3630067" y="8457406"/>
              <a:ext cx="361934" cy="51342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798">
              <a:extLst>
                <a:ext uri="{FF2B5EF4-FFF2-40B4-BE49-F238E27FC236}">
                  <a16:creationId xmlns:a16="http://schemas.microsoft.com/office/drawing/2014/main" id="{86EFFBE5-09CE-0B47-BCE1-D84F0AD65AB5}"/>
                </a:ext>
              </a:extLst>
            </p:cNvPr>
            <p:cNvCxnSpPr>
              <a:cxnSpLocks/>
              <a:stCxn id="568" idx="6"/>
              <a:endCxn id="579" idx="2"/>
            </p:cNvCxnSpPr>
            <p:nvPr/>
          </p:nvCxnSpPr>
          <p:spPr>
            <a:xfrm>
              <a:off x="3630067" y="8870271"/>
              <a:ext cx="361934" cy="21988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799">
              <a:extLst>
                <a:ext uri="{FF2B5EF4-FFF2-40B4-BE49-F238E27FC236}">
                  <a16:creationId xmlns:a16="http://schemas.microsoft.com/office/drawing/2014/main" id="{5D485F77-DB60-C649-AF66-266525E39427}"/>
                </a:ext>
              </a:extLst>
            </p:cNvPr>
            <p:cNvCxnSpPr>
              <a:cxnSpLocks/>
              <a:stCxn id="568" idx="6"/>
              <a:endCxn id="578" idx="2"/>
            </p:cNvCxnSpPr>
            <p:nvPr/>
          </p:nvCxnSpPr>
          <p:spPr>
            <a:xfrm flipV="1">
              <a:off x="3630067" y="8759088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800">
              <a:extLst>
                <a:ext uri="{FF2B5EF4-FFF2-40B4-BE49-F238E27FC236}">
                  <a16:creationId xmlns:a16="http://schemas.microsoft.com/office/drawing/2014/main" id="{8C390CC6-5524-7D40-A854-08969ECF281E}"/>
                </a:ext>
              </a:extLst>
            </p:cNvPr>
            <p:cNvCxnSpPr>
              <a:cxnSpLocks/>
              <a:stCxn id="568" idx="6"/>
              <a:endCxn id="576" idx="2"/>
            </p:cNvCxnSpPr>
            <p:nvPr/>
          </p:nvCxnSpPr>
          <p:spPr>
            <a:xfrm flipV="1">
              <a:off x="3630067" y="8658527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801">
              <a:extLst>
                <a:ext uri="{FF2B5EF4-FFF2-40B4-BE49-F238E27FC236}">
                  <a16:creationId xmlns:a16="http://schemas.microsoft.com/office/drawing/2014/main" id="{8E9D6E5E-3B18-864B-8A5D-46B264852732}"/>
                </a:ext>
              </a:extLst>
            </p:cNvPr>
            <p:cNvCxnSpPr>
              <a:cxnSpLocks/>
              <a:stCxn id="567" idx="6"/>
              <a:endCxn id="575" idx="2"/>
            </p:cNvCxnSpPr>
            <p:nvPr/>
          </p:nvCxnSpPr>
          <p:spPr>
            <a:xfrm flipV="1">
              <a:off x="3630067" y="8557966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802">
              <a:extLst>
                <a:ext uri="{FF2B5EF4-FFF2-40B4-BE49-F238E27FC236}">
                  <a16:creationId xmlns:a16="http://schemas.microsoft.com/office/drawing/2014/main" id="{AD94B355-3399-884B-8111-256BC6004D8A}"/>
                </a:ext>
              </a:extLst>
            </p:cNvPr>
            <p:cNvCxnSpPr>
              <a:cxnSpLocks/>
              <a:stCxn id="568" idx="6"/>
              <a:endCxn id="574" idx="2"/>
            </p:cNvCxnSpPr>
            <p:nvPr/>
          </p:nvCxnSpPr>
          <p:spPr>
            <a:xfrm flipV="1">
              <a:off x="3630067" y="8457406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803">
              <a:extLst>
                <a:ext uri="{FF2B5EF4-FFF2-40B4-BE49-F238E27FC236}">
                  <a16:creationId xmlns:a16="http://schemas.microsoft.com/office/drawing/2014/main" id="{7FA79DC0-C2F5-6C49-991C-FDC5DC95D45A}"/>
                </a:ext>
              </a:extLst>
            </p:cNvPr>
            <p:cNvCxnSpPr>
              <a:cxnSpLocks/>
              <a:stCxn id="565" idx="6"/>
              <a:endCxn id="579" idx="2"/>
            </p:cNvCxnSpPr>
            <p:nvPr/>
          </p:nvCxnSpPr>
          <p:spPr>
            <a:xfrm>
              <a:off x="3630067" y="8769709"/>
              <a:ext cx="361934" cy="32044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804">
              <a:extLst>
                <a:ext uri="{FF2B5EF4-FFF2-40B4-BE49-F238E27FC236}">
                  <a16:creationId xmlns:a16="http://schemas.microsoft.com/office/drawing/2014/main" id="{D97368E9-D927-1B41-BA93-8A4C87F193EC}"/>
                </a:ext>
              </a:extLst>
            </p:cNvPr>
            <p:cNvCxnSpPr>
              <a:cxnSpLocks/>
              <a:stCxn id="565" idx="6"/>
              <a:endCxn id="578" idx="2"/>
            </p:cNvCxnSpPr>
            <p:nvPr/>
          </p:nvCxnSpPr>
          <p:spPr>
            <a:xfrm flipV="1">
              <a:off x="3630067" y="8759088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805">
              <a:extLst>
                <a:ext uri="{FF2B5EF4-FFF2-40B4-BE49-F238E27FC236}">
                  <a16:creationId xmlns:a16="http://schemas.microsoft.com/office/drawing/2014/main" id="{F0DC562A-F3EF-3549-ABE9-83B1F806C5B6}"/>
                </a:ext>
              </a:extLst>
            </p:cNvPr>
            <p:cNvCxnSpPr>
              <a:cxnSpLocks/>
              <a:stCxn id="565" idx="6"/>
              <a:endCxn id="576" idx="2"/>
            </p:cNvCxnSpPr>
            <p:nvPr/>
          </p:nvCxnSpPr>
          <p:spPr>
            <a:xfrm flipV="1">
              <a:off x="3630067" y="8658527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806">
              <a:extLst>
                <a:ext uri="{FF2B5EF4-FFF2-40B4-BE49-F238E27FC236}">
                  <a16:creationId xmlns:a16="http://schemas.microsoft.com/office/drawing/2014/main" id="{165964BE-C945-3148-A024-7D353E25338D}"/>
                </a:ext>
              </a:extLst>
            </p:cNvPr>
            <p:cNvCxnSpPr>
              <a:cxnSpLocks/>
              <a:stCxn id="565" idx="6"/>
              <a:endCxn id="575" idx="2"/>
            </p:cNvCxnSpPr>
            <p:nvPr/>
          </p:nvCxnSpPr>
          <p:spPr>
            <a:xfrm flipV="1">
              <a:off x="3630067" y="8557966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807">
              <a:extLst>
                <a:ext uri="{FF2B5EF4-FFF2-40B4-BE49-F238E27FC236}">
                  <a16:creationId xmlns:a16="http://schemas.microsoft.com/office/drawing/2014/main" id="{0CCD9506-7A48-894B-B97B-C9956DF90160}"/>
                </a:ext>
              </a:extLst>
            </p:cNvPr>
            <p:cNvCxnSpPr>
              <a:cxnSpLocks/>
              <a:stCxn id="565" idx="6"/>
              <a:endCxn id="574" idx="2"/>
            </p:cNvCxnSpPr>
            <p:nvPr/>
          </p:nvCxnSpPr>
          <p:spPr>
            <a:xfrm flipV="1">
              <a:off x="3630067" y="8457406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808">
              <a:extLst>
                <a:ext uri="{FF2B5EF4-FFF2-40B4-BE49-F238E27FC236}">
                  <a16:creationId xmlns:a16="http://schemas.microsoft.com/office/drawing/2014/main" id="{545DF43B-14A3-2A41-9B54-E4DD1B6C0659}"/>
                </a:ext>
              </a:extLst>
            </p:cNvPr>
            <p:cNvCxnSpPr>
              <a:cxnSpLocks/>
              <a:stCxn id="567" idx="6"/>
              <a:endCxn id="579" idx="2"/>
            </p:cNvCxnSpPr>
            <p:nvPr/>
          </p:nvCxnSpPr>
          <p:spPr>
            <a:xfrm>
              <a:off x="3630067" y="8669149"/>
              <a:ext cx="361934" cy="42100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809">
              <a:extLst>
                <a:ext uri="{FF2B5EF4-FFF2-40B4-BE49-F238E27FC236}">
                  <a16:creationId xmlns:a16="http://schemas.microsoft.com/office/drawing/2014/main" id="{C5A6588A-3060-0B4F-8B65-870F47BA5D77}"/>
                </a:ext>
              </a:extLst>
            </p:cNvPr>
            <p:cNvCxnSpPr>
              <a:cxnSpLocks/>
              <a:stCxn id="567" idx="6"/>
              <a:endCxn id="578" idx="2"/>
            </p:cNvCxnSpPr>
            <p:nvPr/>
          </p:nvCxnSpPr>
          <p:spPr>
            <a:xfrm>
              <a:off x="3630067" y="8669149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810">
              <a:extLst>
                <a:ext uri="{FF2B5EF4-FFF2-40B4-BE49-F238E27FC236}">
                  <a16:creationId xmlns:a16="http://schemas.microsoft.com/office/drawing/2014/main" id="{83C60E64-49D0-0348-93E2-312FFB04EFDE}"/>
                </a:ext>
              </a:extLst>
            </p:cNvPr>
            <p:cNvCxnSpPr>
              <a:cxnSpLocks/>
              <a:stCxn id="567" idx="6"/>
              <a:endCxn id="576" idx="2"/>
            </p:cNvCxnSpPr>
            <p:nvPr/>
          </p:nvCxnSpPr>
          <p:spPr>
            <a:xfrm flipV="1">
              <a:off x="3630067" y="8658527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811">
              <a:extLst>
                <a:ext uri="{FF2B5EF4-FFF2-40B4-BE49-F238E27FC236}">
                  <a16:creationId xmlns:a16="http://schemas.microsoft.com/office/drawing/2014/main" id="{6F0B3F68-D791-2749-AD2B-ADF47D7CB5AD}"/>
                </a:ext>
              </a:extLst>
            </p:cNvPr>
            <p:cNvCxnSpPr>
              <a:cxnSpLocks/>
              <a:stCxn id="567" idx="6"/>
              <a:endCxn id="575" idx="2"/>
            </p:cNvCxnSpPr>
            <p:nvPr/>
          </p:nvCxnSpPr>
          <p:spPr>
            <a:xfrm flipV="1">
              <a:off x="3630067" y="8557966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812">
              <a:extLst>
                <a:ext uri="{FF2B5EF4-FFF2-40B4-BE49-F238E27FC236}">
                  <a16:creationId xmlns:a16="http://schemas.microsoft.com/office/drawing/2014/main" id="{945A1D16-0ADE-4442-91C1-FBD691BDE650}"/>
                </a:ext>
              </a:extLst>
            </p:cNvPr>
            <p:cNvCxnSpPr>
              <a:cxnSpLocks/>
              <a:stCxn id="567" idx="6"/>
              <a:endCxn id="574" idx="2"/>
            </p:cNvCxnSpPr>
            <p:nvPr/>
          </p:nvCxnSpPr>
          <p:spPr>
            <a:xfrm flipV="1">
              <a:off x="3630067" y="8457406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813">
              <a:extLst>
                <a:ext uri="{FF2B5EF4-FFF2-40B4-BE49-F238E27FC236}">
                  <a16:creationId xmlns:a16="http://schemas.microsoft.com/office/drawing/2014/main" id="{D4078A45-DC84-3941-86A1-1C9CDD39864C}"/>
                </a:ext>
              </a:extLst>
            </p:cNvPr>
            <p:cNvCxnSpPr>
              <a:cxnSpLocks/>
              <a:stCxn id="564" idx="6"/>
              <a:endCxn id="579" idx="2"/>
            </p:cNvCxnSpPr>
            <p:nvPr/>
          </p:nvCxnSpPr>
          <p:spPr>
            <a:xfrm>
              <a:off x="3630067" y="8568588"/>
              <a:ext cx="361934" cy="52156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814">
              <a:extLst>
                <a:ext uri="{FF2B5EF4-FFF2-40B4-BE49-F238E27FC236}">
                  <a16:creationId xmlns:a16="http://schemas.microsoft.com/office/drawing/2014/main" id="{890840BB-8FDF-3940-AE8C-16498C0494AB}"/>
                </a:ext>
              </a:extLst>
            </p:cNvPr>
            <p:cNvCxnSpPr>
              <a:cxnSpLocks/>
              <a:stCxn id="564" idx="6"/>
              <a:endCxn id="578" idx="2"/>
            </p:cNvCxnSpPr>
            <p:nvPr/>
          </p:nvCxnSpPr>
          <p:spPr>
            <a:xfrm>
              <a:off x="3630067" y="8568588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815">
              <a:extLst>
                <a:ext uri="{FF2B5EF4-FFF2-40B4-BE49-F238E27FC236}">
                  <a16:creationId xmlns:a16="http://schemas.microsoft.com/office/drawing/2014/main" id="{BD7A60B1-6BB2-DC44-AA81-DB37000DC02E}"/>
                </a:ext>
              </a:extLst>
            </p:cNvPr>
            <p:cNvCxnSpPr>
              <a:cxnSpLocks/>
              <a:stCxn id="564" idx="6"/>
              <a:endCxn id="576" idx="2"/>
            </p:cNvCxnSpPr>
            <p:nvPr/>
          </p:nvCxnSpPr>
          <p:spPr>
            <a:xfrm>
              <a:off x="3630067" y="8568588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816">
              <a:extLst>
                <a:ext uri="{FF2B5EF4-FFF2-40B4-BE49-F238E27FC236}">
                  <a16:creationId xmlns:a16="http://schemas.microsoft.com/office/drawing/2014/main" id="{00AFC54C-B862-DE49-A1AB-EBAA5C21D8B6}"/>
                </a:ext>
              </a:extLst>
            </p:cNvPr>
            <p:cNvCxnSpPr>
              <a:cxnSpLocks/>
              <a:stCxn id="564" idx="6"/>
              <a:endCxn id="575" idx="2"/>
            </p:cNvCxnSpPr>
            <p:nvPr/>
          </p:nvCxnSpPr>
          <p:spPr>
            <a:xfrm flipV="1">
              <a:off x="3630067" y="8557966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817">
              <a:extLst>
                <a:ext uri="{FF2B5EF4-FFF2-40B4-BE49-F238E27FC236}">
                  <a16:creationId xmlns:a16="http://schemas.microsoft.com/office/drawing/2014/main" id="{356157E3-643E-354F-9671-EDBF859E9085}"/>
                </a:ext>
              </a:extLst>
            </p:cNvPr>
            <p:cNvCxnSpPr>
              <a:cxnSpLocks/>
              <a:stCxn id="564" idx="6"/>
              <a:endCxn id="574" idx="2"/>
            </p:cNvCxnSpPr>
            <p:nvPr/>
          </p:nvCxnSpPr>
          <p:spPr>
            <a:xfrm flipV="1">
              <a:off x="3630067" y="8457406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818">
              <a:extLst>
                <a:ext uri="{FF2B5EF4-FFF2-40B4-BE49-F238E27FC236}">
                  <a16:creationId xmlns:a16="http://schemas.microsoft.com/office/drawing/2014/main" id="{468B5A04-2ABC-B946-8BB9-8532E60F33AD}"/>
                </a:ext>
              </a:extLst>
            </p:cNvPr>
            <p:cNvCxnSpPr>
              <a:cxnSpLocks/>
              <a:stCxn id="563" idx="6"/>
              <a:endCxn id="579" idx="2"/>
            </p:cNvCxnSpPr>
            <p:nvPr/>
          </p:nvCxnSpPr>
          <p:spPr>
            <a:xfrm>
              <a:off x="3630067" y="8468027"/>
              <a:ext cx="361934" cy="62212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819">
              <a:extLst>
                <a:ext uri="{FF2B5EF4-FFF2-40B4-BE49-F238E27FC236}">
                  <a16:creationId xmlns:a16="http://schemas.microsoft.com/office/drawing/2014/main" id="{2EF45CB2-C1EE-9147-9F30-FB0AE46456A7}"/>
                </a:ext>
              </a:extLst>
            </p:cNvPr>
            <p:cNvCxnSpPr>
              <a:cxnSpLocks/>
              <a:stCxn id="563" idx="6"/>
              <a:endCxn id="578" idx="2"/>
            </p:cNvCxnSpPr>
            <p:nvPr/>
          </p:nvCxnSpPr>
          <p:spPr>
            <a:xfrm>
              <a:off x="3630067" y="8468027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820">
              <a:extLst>
                <a:ext uri="{FF2B5EF4-FFF2-40B4-BE49-F238E27FC236}">
                  <a16:creationId xmlns:a16="http://schemas.microsoft.com/office/drawing/2014/main" id="{ED88B954-D971-1043-BA5E-8BA31564BA74}"/>
                </a:ext>
              </a:extLst>
            </p:cNvPr>
            <p:cNvCxnSpPr>
              <a:cxnSpLocks/>
              <a:stCxn id="563" idx="6"/>
              <a:endCxn id="576" idx="2"/>
            </p:cNvCxnSpPr>
            <p:nvPr/>
          </p:nvCxnSpPr>
          <p:spPr>
            <a:xfrm>
              <a:off x="3630067" y="8468027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821">
              <a:extLst>
                <a:ext uri="{FF2B5EF4-FFF2-40B4-BE49-F238E27FC236}">
                  <a16:creationId xmlns:a16="http://schemas.microsoft.com/office/drawing/2014/main" id="{C3BB56A0-0FED-814C-965B-12B60A8E4C2F}"/>
                </a:ext>
              </a:extLst>
            </p:cNvPr>
            <p:cNvCxnSpPr>
              <a:cxnSpLocks/>
              <a:stCxn id="563" idx="6"/>
              <a:endCxn id="575" idx="2"/>
            </p:cNvCxnSpPr>
            <p:nvPr/>
          </p:nvCxnSpPr>
          <p:spPr>
            <a:xfrm>
              <a:off x="3630067" y="8468027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822">
              <a:extLst>
                <a:ext uri="{FF2B5EF4-FFF2-40B4-BE49-F238E27FC236}">
                  <a16:creationId xmlns:a16="http://schemas.microsoft.com/office/drawing/2014/main" id="{C4A03423-FAF2-0543-AD30-540DCCDA30AD}"/>
                </a:ext>
              </a:extLst>
            </p:cNvPr>
            <p:cNvCxnSpPr>
              <a:cxnSpLocks/>
              <a:stCxn id="563" idx="6"/>
              <a:endCxn id="574" idx="2"/>
            </p:cNvCxnSpPr>
            <p:nvPr/>
          </p:nvCxnSpPr>
          <p:spPr>
            <a:xfrm flipV="1">
              <a:off x="3630067" y="8457406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823">
              <a:extLst>
                <a:ext uri="{FF2B5EF4-FFF2-40B4-BE49-F238E27FC236}">
                  <a16:creationId xmlns:a16="http://schemas.microsoft.com/office/drawing/2014/main" id="{C1594DA7-FFD0-964E-9B41-CCD44D11A51C}"/>
                </a:ext>
              </a:extLst>
            </p:cNvPr>
            <p:cNvCxnSpPr>
              <a:cxnSpLocks/>
              <a:stCxn id="562" idx="6"/>
              <a:endCxn id="579" idx="2"/>
            </p:cNvCxnSpPr>
            <p:nvPr/>
          </p:nvCxnSpPr>
          <p:spPr>
            <a:xfrm>
              <a:off x="3630067" y="8367467"/>
              <a:ext cx="361934" cy="72268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824">
              <a:extLst>
                <a:ext uri="{FF2B5EF4-FFF2-40B4-BE49-F238E27FC236}">
                  <a16:creationId xmlns:a16="http://schemas.microsoft.com/office/drawing/2014/main" id="{197BF7D1-AB05-214D-8CEB-CB8D6BFA7E8F}"/>
                </a:ext>
              </a:extLst>
            </p:cNvPr>
            <p:cNvCxnSpPr>
              <a:cxnSpLocks/>
              <a:stCxn id="562" idx="6"/>
              <a:endCxn id="578" idx="2"/>
            </p:cNvCxnSpPr>
            <p:nvPr/>
          </p:nvCxnSpPr>
          <p:spPr>
            <a:xfrm>
              <a:off x="3630067" y="8367467"/>
              <a:ext cx="361934" cy="39162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825">
              <a:extLst>
                <a:ext uri="{FF2B5EF4-FFF2-40B4-BE49-F238E27FC236}">
                  <a16:creationId xmlns:a16="http://schemas.microsoft.com/office/drawing/2014/main" id="{8D9FC517-7C10-3A4F-8B9D-42939F46D0E7}"/>
                </a:ext>
              </a:extLst>
            </p:cNvPr>
            <p:cNvCxnSpPr>
              <a:cxnSpLocks/>
              <a:stCxn id="562" idx="6"/>
              <a:endCxn id="576" idx="2"/>
            </p:cNvCxnSpPr>
            <p:nvPr/>
          </p:nvCxnSpPr>
          <p:spPr>
            <a:xfrm>
              <a:off x="3630067" y="8367467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826">
              <a:extLst>
                <a:ext uri="{FF2B5EF4-FFF2-40B4-BE49-F238E27FC236}">
                  <a16:creationId xmlns:a16="http://schemas.microsoft.com/office/drawing/2014/main" id="{D4419668-F91C-2F41-9262-34874B3AB1EA}"/>
                </a:ext>
              </a:extLst>
            </p:cNvPr>
            <p:cNvCxnSpPr>
              <a:cxnSpLocks/>
              <a:stCxn id="562" idx="6"/>
              <a:endCxn id="575" idx="2"/>
            </p:cNvCxnSpPr>
            <p:nvPr/>
          </p:nvCxnSpPr>
          <p:spPr>
            <a:xfrm>
              <a:off x="3630067" y="8367467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827">
              <a:extLst>
                <a:ext uri="{FF2B5EF4-FFF2-40B4-BE49-F238E27FC236}">
                  <a16:creationId xmlns:a16="http://schemas.microsoft.com/office/drawing/2014/main" id="{A386C199-5F21-614B-BA09-BDCB848AD626}"/>
                </a:ext>
              </a:extLst>
            </p:cNvPr>
            <p:cNvCxnSpPr>
              <a:cxnSpLocks/>
              <a:stCxn id="562" idx="6"/>
              <a:endCxn id="574" idx="2"/>
            </p:cNvCxnSpPr>
            <p:nvPr/>
          </p:nvCxnSpPr>
          <p:spPr>
            <a:xfrm>
              <a:off x="3630067" y="8367467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828">
              <a:extLst>
                <a:ext uri="{FF2B5EF4-FFF2-40B4-BE49-F238E27FC236}">
                  <a16:creationId xmlns:a16="http://schemas.microsoft.com/office/drawing/2014/main" id="{169A71E9-D045-F844-91C1-AE65A0CA421F}"/>
                </a:ext>
              </a:extLst>
            </p:cNvPr>
            <p:cNvCxnSpPr>
              <a:cxnSpLocks/>
              <a:stCxn id="570" idx="6"/>
              <a:endCxn id="572" idx="2"/>
            </p:cNvCxnSpPr>
            <p:nvPr/>
          </p:nvCxnSpPr>
          <p:spPr>
            <a:xfrm flipV="1">
              <a:off x="3630067" y="8863698"/>
              <a:ext cx="361934" cy="31606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829">
              <a:extLst>
                <a:ext uri="{FF2B5EF4-FFF2-40B4-BE49-F238E27FC236}">
                  <a16:creationId xmlns:a16="http://schemas.microsoft.com/office/drawing/2014/main" id="{27690A7C-8669-3A42-ABDD-193B773E8270}"/>
                </a:ext>
              </a:extLst>
            </p:cNvPr>
            <p:cNvCxnSpPr>
              <a:cxnSpLocks/>
              <a:stCxn id="569" idx="6"/>
              <a:endCxn id="572" idx="2"/>
            </p:cNvCxnSpPr>
            <p:nvPr/>
          </p:nvCxnSpPr>
          <p:spPr>
            <a:xfrm flipV="1">
              <a:off x="3630067" y="8863698"/>
              <a:ext cx="361934" cy="10713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830">
              <a:extLst>
                <a:ext uri="{FF2B5EF4-FFF2-40B4-BE49-F238E27FC236}">
                  <a16:creationId xmlns:a16="http://schemas.microsoft.com/office/drawing/2014/main" id="{275A1C14-6B61-9943-8806-0B8916ED6FF0}"/>
                </a:ext>
              </a:extLst>
            </p:cNvPr>
            <p:cNvCxnSpPr>
              <a:cxnSpLocks/>
              <a:stCxn id="568" idx="6"/>
              <a:endCxn id="578" idx="2"/>
            </p:cNvCxnSpPr>
            <p:nvPr/>
          </p:nvCxnSpPr>
          <p:spPr>
            <a:xfrm flipV="1">
              <a:off x="3630067" y="8759088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831">
              <a:extLst>
                <a:ext uri="{FF2B5EF4-FFF2-40B4-BE49-F238E27FC236}">
                  <a16:creationId xmlns:a16="http://schemas.microsoft.com/office/drawing/2014/main" id="{494B413A-FC29-824D-9AFD-41B137E2EC6C}"/>
                </a:ext>
              </a:extLst>
            </p:cNvPr>
            <p:cNvCxnSpPr>
              <a:cxnSpLocks/>
              <a:stCxn id="565" idx="6"/>
              <a:endCxn id="572" idx="2"/>
            </p:cNvCxnSpPr>
            <p:nvPr/>
          </p:nvCxnSpPr>
          <p:spPr>
            <a:xfrm>
              <a:off x="3630067" y="8769709"/>
              <a:ext cx="361934" cy="9398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832">
              <a:extLst>
                <a:ext uri="{FF2B5EF4-FFF2-40B4-BE49-F238E27FC236}">
                  <a16:creationId xmlns:a16="http://schemas.microsoft.com/office/drawing/2014/main" id="{694B4A44-2208-9C49-B1D5-FF49FA44E28A}"/>
                </a:ext>
              </a:extLst>
            </p:cNvPr>
            <p:cNvCxnSpPr>
              <a:cxnSpLocks/>
              <a:stCxn id="567" idx="6"/>
              <a:endCxn id="572" idx="2"/>
            </p:cNvCxnSpPr>
            <p:nvPr/>
          </p:nvCxnSpPr>
          <p:spPr>
            <a:xfrm>
              <a:off x="3630067" y="8669149"/>
              <a:ext cx="361934" cy="19454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833">
              <a:extLst>
                <a:ext uri="{FF2B5EF4-FFF2-40B4-BE49-F238E27FC236}">
                  <a16:creationId xmlns:a16="http://schemas.microsoft.com/office/drawing/2014/main" id="{48DF0950-949F-264A-8506-70033C1B34D3}"/>
                </a:ext>
              </a:extLst>
            </p:cNvPr>
            <p:cNvCxnSpPr>
              <a:cxnSpLocks/>
              <a:stCxn id="564" idx="6"/>
              <a:endCxn id="572" idx="2"/>
            </p:cNvCxnSpPr>
            <p:nvPr/>
          </p:nvCxnSpPr>
          <p:spPr>
            <a:xfrm>
              <a:off x="3630067" y="8568588"/>
              <a:ext cx="361934" cy="29511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834">
              <a:extLst>
                <a:ext uri="{FF2B5EF4-FFF2-40B4-BE49-F238E27FC236}">
                  <a16:creationId xmlns:a16="http://schemas.microsoft.com/office/drawing/2014/main" id="{08A5BAB3-1D4E-FB4B-869D-74DB8EB1EE9D}"/>
                </a:ext>
              </a:extLst>
            </p:cNvPr>
            <p:cNvCxnSpPr>
              <a:cxnSpLocks/>
              <a:stCxn id="563" idx="6"/>
              <a:endCxn id="572" idx="2"/>
            </p:cNvCxnSpPr>
            <p:nvPr/>
          </p:nvCxnSpPr>
          <p:spPr>
            <a:xfrm>
              <a:off x="3630067" y="8468027"/>
              <a:ext cx="361934" cy="39567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835">
              <a:extLst>
                <a:ext uri="{FF2B5EF4-FFF2-40B4-BE49-F238E27FC236}">
                  <a16:creationId xmlns:a16="http://schemas.microsoft.com/office/drawing/2014/main" id="{7ADA6E73-8B0B-FA4F-AD9E-3AD924872816}"/>
                </a:ext>
              </a:extLst>
            </p:cNvPr>
            <p:cNvCxnSpPr>
              <a:cxnSpLocks/>
              <a:stCxn id="562" idx="6"/>
              <a:endCxn id="572" idx="2"/>
            </p:cNvCxnSpPr>
            <p:nvPr/>
          </p:nvCxnSpPr>
          <p:spPr>
            <a:xfrm>
              <a:off x="3630067" y="8367467"/>
              <a:ext cx="361934" cy="49623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836">
              <a:extLst>
                <a:ext uri="{FF2B5EF4-FFF2-40B4-BE49-F238E27FC236}">
                  <a16:creationId xmlns:a16="http://schemas.microsoft.com/office/drawing/2014/main" id="{85297BB0-C711-5547-A311-53CA3AC16289}"/>
                </a:ext>
              </a:extLst>
            </p:cNvPr>
            <p:cNvCxnSpPr>
              <a:cxnSpLocks/>
              <a:stCxn id="609" idx="6"/>
              <a:endCxn id="562" idx="2"/>
            </p:cNvCxnSpPr>
            <p:nvPr/>
          </p:nvCxnSpPr>
          <p:spPr>
            <a:xfrm>
              <a:off x="2623615" y="7306412"/>
              <a:ext cx="949752" cy="106105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837">
              <a:extLst>
                <a:ext uri="{FF2B5EF4-FFF2-40B4-BE49-F238E27FC236}">
                  <a16:creationId xmlns:a16="http://schemas.microsoft.com/office/drawing/2014/main" id="{0C3941C4-D6C0-6149-813C-C6E0D5479D25}"/>
                </a:ext>
              </a:extLst>
            </p:cNvPr>
            <p:cNvCxnSpPr>
              <a:cxnSpLocks/>
              <a:stCxn id="609" idx="6"/>
              <a:endCxn id="563" idx="2"/>
            </p:cNvCxnSpPr>
            <p:nvPr/>
          </p:nvCxnSpPr>
          <p:spPr>
            <a:xfrm>
              <a:off x="2623615" y="7306412"/>
              <a:ext cx="949752" cy="116161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838">
              <a:extLst>
                <a:ext uri="{FF2B5EF4-FFF2-40B4-BE49-F238E27FC236}">
                  <a16:creationId xmlns:a16="http://schemas.microsoft.com/office/drawing/2014/main" id="{03B1242B-9148-1B43-9F6D-DDB17191CD27}"/>
                </a:ext>
              </a:extLst>
            </p:cNvPr>
            <p:cNvCxnSpPr>
              <a:cxnSpLocks/>
              <a:stCxn id="609" idx="6"/>
              <a:endCxn id="564" idx="2"/>
            </p:cNvCxnSpPr>
            <p:nvPr/>
          </p:nvCxnSpPr>
          <p:spPr>
            <a:xfrm>
              <a:off x="2623615" y="7306412"/>
              <a:ext cx="949752" cy="126217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839">
              <a:extLst>
                <a:ext uri="{FF2B5EF4-FFF2-40B4-BE49-F238E27FC236}">
                  <a16:creationId xmlns:a16="http://schemas.microsoft.com/office/drawing/2014/main" id="{C423E4F7-4213-7141-BB01-004BD174419D}"/>
                </a:ext>
              </a:extLst>
            </p:cNvPr>
            <p:cNvCxnSpPr>
              <a:cxnSpLocks/>
              <a:stCxn id="609" idx="6"/>
              <a:endCxn id="567" idx="2"/>
            </p:cNvCxnSpPr>
            <p:nvPr/>
          </p:nvCxnSpPr>
          <p:spPr>
            <a:xfrm>
              <a:off x="2623615" y="7306412"/>
              <a:ext cx="949752" cy="136273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840">
              <a:extLst>
                <a:ext uri="{FF2B5EF4-FFF2-40B4-BE49-F238E27FC236}">
                  <a16:creationId xmlns:a16="http://schemas.microsoft.com/office/drawing/2014/main" id="{5436CD46-36D6-254E-85FE-8DF4A8530973}"/>
                </a:ext>
              </a:extLst>
            </p:cNvPr>
            <p:cNvCxnSpPr>
              <a:cxnSpLocks/>
              <a:stCxn id="609" idx="6"/>
              <a:endCxn id="565" idx="2"/>
            </p:cNvCxnSpPr>
            <p:nvPr/>
          </p:nvCxnSpPr>
          <p:spPr>
            <a:xfrm>
              <a:off x="2623615" y="7306412"/>
              <a:ext cx="949752" cy="146329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841">
              <a:extLst>
                <a:ext uri="{FF2B5EF4-FFF2-40B4-BE49-F238E27FC236}">
                  <a16:creationId xmlns:a16="http://schemas.microsoft.com/office/drawing/2014/main" id="{772E6B1E-B21E-C741-B375-C3BF3EA2B10D}"/>
                </a:ext>
              </a:extLst>
            </p:cNvPr>
            <p:cNvCxnSpPr>
              <a:cxnSpLocks/>
              <a:stCxn id="609" idx="6"/>
              <a:endCxn id="568" idx="2"/>
            </p:cNvCxnSpPr>
            <p:nvPr/>
          </p:nvCxnSpPr>
          <p:spPr>
            <a:xfrm>
              <a:off x="2623615" y="7306412"/>
              <a:ext cx="949752" cy="156385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842">
              <a:extLst>
                <a:ext uri="{FF2B5EF4-FFF2-40B4-BE49-F238E27FC236}">
                  <a16:creationId xmlns:a16="http://schemas.microsoft.com/office/drawing/2014/main" id="{8FF52152-A762-EB4C-9227-6C390542FE58}"/>
                </a:ext>
              </a:extLst>
            </p:cNvPr>
            <p:cNvCxnSpPr>
              <a:cxnSpLocks/>
              <a:stCxn id="609" idx="6"/>
              <a:endCxn id="569" idx="2"/>
            </p:cNvCxnSpPr>
            <p:nvPr/>
          </p:nvCxnSpPr>
          <p:spPr>
            <a:xfrm>
              <a:off x="2623615" y="7306412"/>
              <a:ext cx="949752" cy="166441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843">
              <a:extLst>
                <a:ext uri="{FF2B5EF4-FFF2-40B4-BE49-F238E27FC236}">
                  <a16:creationId xmlns:a16="http://schemas.microsoft.com/office/drawing/2014/main" id="{16672969-D529-CE43-AF82-6212E71F327A}"/>
                </a:ext>
              </a:extLst>
            </p:cNvPr>
            <p:cNvCxnSpPr>
              <a:cxnSpLocks/>
              <a:stCxn id="609" idx="6"/>
              <a:endCxn id="570" idx="2"/>
            </p:cNvCxnSpPr>
            <p:nvPr/>
          </p:nvCxnSpPr>
          <p:spPr>
            <a:xfrm>
              <a:off x="2623615" y="7306412"/>
              <a:ext cx="949752" cy="187335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844">
              <a:extLst>
                <a:ext uri="{FF2B5EF4-FFF2-40B4-BE49-F238E27FC236}">
                  <a16:creationId xmlns:a16="http://schemas.microsoft.com/office/drawing/2014/main" id="{4686EB55-6EDF-B145-A7AF-DFA7B85A818E}"/>
                </a:ext>
              </a:extLst>
            </p:cNvPr>
            <p:cNvCxnSpPr>
              <a:cxnSpLocks/>
              <a:stCxn id="610" idx="6"/>
              <a:endCxn id="563" idx="2"/>
            </p:cNvCxnSpPr>
            <p:nvPr/>
          </p:nvCxnSpPr>
          <p:spPr>
            <a:xfrm>
              <a:off x="2623615" y="7606657"/>
              <a:ext cx="949752" cy="86137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845">
              <a:extLst>
                <a:ext uri="{FF2B5EF4-FFF2-40B4-BE49-F238E27FC236}">
                  <a16:creationId xmlns:a16="http://schemas.microsoft.com/office/drawing/2014/main" id="{F85BF2EF-C5C5-F540-B904-F88CA86EB5BB}"/>
                </a:ext>
              </a:extLst>
            </p:cNvPr>
            <p:cNvCxnSpPr>
              <a:cxnSpLocks/>
              <a:stCxn id="610" idx="6"/>
              <a:endCxn id="564" idx="2"/>
            </p:cNvCxnSpPr>
            <p:nvPr/>
          </p:nvCxnSpPr>
          <p:spPr>
            <a:xfrm>
              <a:off x="2623615" y="7606657"/>
              <a:ext cx="949752" cy="96193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846">
              <a:extLst>
                <a:ext uri="{FF2B5EF4-FFF2-40B4-BE49-F238E27FC236}">
                  <a16:creationId xmlns:a16="http://schemas.microsoft.com/office/drawing/2014/main" id="{E3B82B7E-6691-DA44-A6F2-35600EA9D56F}"/>
                </a:ext>
              </a:extLst>
            </p:cNvPr>
            <p:cNvCxnSpPr>
              <a:cxnSpLocks/>
              <a:stCxn id="610" idx="6"/>
              <a:endCxn id="567" idx="2"/>
            </p:cNvCxnSpPr>
            <p:nvPr/>
          </p:nvCxnSpPr>
          <p:spPr>
            <a:xfrm>
              <a:off x="2623615" y="7606657"/>
              <a:ext cx="949752" cy="106249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847">
              <a:extLst>
                <a:ext uri="{FF2B5EF4-FFF2-40B4-BE49-F238E27FC236}">
                  <a16:creationId xmlns:a16="http://schemas.microsoft.com/office/drawing/2014/main" id="{4061DFAE-943C-9742-A70E-886909913125}"/>
                </a:ext>
              </a:extLst>
            </p:cNvPr>
            <p:cNvCxnSpPr>
              <a:cxnSpLocks/>
              <a:stCxn id="610" idx="6"/>
              <a:endCxn id="565" idx="2"/>
            </p:cNvCxnSpPr>
            <p:nvPr/>
          </p:nvCxnSpPr>
          <p:spPr>
            <a:xfrm>
              <a:off x="2623615" y="7606657"/>
              <a:ext cx="949752" cy="116305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848">
              <a:extLst>
                <a:ext uri="{FF2B5EF4-FFF2-40B4-BE49-F238E27FC236}">
                  <a16:creationId xmlns:a16="http://schemas.microsoft.com/office/drawing/2014/main" id="{A7743A70-C7CD-7E48-814E-A09741E7DDEE}"/>
                </a:ext>
              </a:extLst>
            </p:cNvPr>
            <p:cNvCxnSpPr>
              <a:cxnSpLocks/>
              <a:stCxn id="610" idx="6"/>
              <a:endCxn id="568" idx="2"/>
            </p:cNvCxnSpPr>
            <p:nvPr/>
          </p:nvCxnSpPr>
          <p:spPr>
            <a:xfrm>
              <a:off x="2623615" y="7606657"/>
              <a:ext cx="949752" cy="126361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849">
              <a:extLst>
                <a:ext uri="{FF2B5EF4-FFF2-40B4-BE49-F238E27FC236}">
                  <a16:creationId xmlns:a16="http://schemas.microsoft.com/office/drawing/2014/main" id="{14DBDD9D-7CD0-294F-B876-2E2C7FF1AF31}"/>
                </a:ext>
              </a:extLst>
            </p:cNvPr>
            <p:cNvCxnSpPr>
              <a:cxnSpLocks/>
              <a:stCxn id="610" idx="6"/>
              <a:endCxn id="569" idx="2"/>
            </p:cNvCxnSpPr>
            <p:nvPr/>
          </p:nvCxnSpPr>
          <p:spPr>
            <a:xfrm>
              <a:off x="2623615" y="7606657"/>
              <a:ext cx="949752" cy="136417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850">
              <a:extLst>
                <a:ext uri="{FF2B5EF4-FFF2-40B4-BE49-F238E27FC236}">
                  <a16:creationId xmlns:a16="http://schemas.microsoft.com/office/drawing/2014/main" id="{17E790A7-E884-0E47-87F4-4C09E5AF5872}"/>
                </a:ext>
              </a:extLst>
            </p:cNvPr>
            <p:cNvCxnSpPr>
              <a:cxnSpLocks/>
              <a:stCxn id="610" idx="6"/>
              <a:endCxn id="570" idx="2"/>
            </p:cNvCxnSpPr>
            <p:nvPr/>
          </p:nvCxnSpPr>
          <p:spPr>
            <a:xfrm>
              <a:off x="2623615" y="7606657"/>
              <a:ext cx="949752" cy="157311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851">
              <a:extLst>
                <a:ext uri="{FF2B5EF4-FFF2-40B4-BE49-F238E27FC236}">
                  <a16:creationId xmlns:a16="http://schemas.microsoft.com/office/drawing/2014/main" id="{29108CC1-BA07-A54C-9A80-EC9493FA790C}"/>
                </a:ext>
              </a:extLst>
            </p:cNvPr>
            <p:cNvCxnSpPr>
              <a:cxnSpLocks/>
              <a:stCxn id="611" idx="6"/>
              <a:endCxn id="564" idx="2"/>
            </p:cNvCxnSpPr>
            <p:nvPr/>
          </p:nvCxnSpPr>
          <p:spPr>
            <a:xfrm>
              <a:off x="2623615" y="7906901"/>
              <a:ext cx="949752" cy="66168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852">
              <a:extLst>
                <a:ext uri="{FF2B5EF4-FFF2-40B4-BE49-F238E27FC236}">
                  <a16:creationId xmlns:a16="http://schemas.microsoft.com/office/drawing/2014/main" id="{54D32886-534C-E64A-BAE6-80A0716FC645}"/>
                </a:ext>
              </a:extLst>
            </p:cNvPr>
            <p:cNvCxnSpPr>
              <a:cxnSpLocks/>
              <a:stCxn id="611" idx="6"/>
              <a:endCxn id="567" idx="2"/>
            </p:cNvCxnSpPr>
            <p:nvPr/>
          </p:nvCxnSpPr>
          <p:spPr>
            <a:xfrm>
              <a:off x="2623615" y="7906901"/>
              <a:ext cx="949752" cy="76224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853">
              <a:extLst>
                <a:ext uri="{FF2B5EF4-FFF2-40B4-BE49-F238E27FC236}">
                  <a16:creationId xmlns:a16="http://schemas.microsoft.com/office/drawing/2014/main" id="{12E72CF3-F445-014A-BFB1-6B808B782192}"/>
                </a:ext>
              </a:extLst>
            </p:cNvPr>
            <p:cNvCxnSpPr>
              <a:cxnSpLocks/>
              <a:stCxn id="611" idx="6"/>
              <a:endCxn id="565" idx="2"/>
            </p:cNvCxnSpPr>
            <p:nvPr/>
          </p:nvCxnSpPr>
          <p:spPr>
            <a:xfrm>
              <a:off x="2623615" y="7906901"/>
              <a:ext cx="949752" cy="86280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854">
              <a:extLst>
                <a:ext uri="{FF2B5EF4-FFF2-40B4-BE49-F238E27FC236}">
                  <a16:creationId xmlns:a16="http://schemas.microsoft.com/office/drawing/2014/main" id="{FBD268CF-9AED-0746-9492-B2D48C7772F3}"/>
                </a:ext>
              </a:extLst>
            </p:cNvPr>
            <p:cNvCxnSpPr>
              <a:cxnSpLocks/>
              <a:stCxn id="611" idx="6"/>
              <a:endCxn id="568" idx="2"/>
            </p:cNvCxnSpPr>
            <p:nvPr/>
          </p:nvCxnSpPr>
          <p:spPr>
            <a:xfrm>
              <a:off x="2623615" y="7906901"/>
              <a:ext cx="949752" cy="96336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855">
              <a:extLst>
                <a:ext uri="{FF2B5EF4-FFF2-40B4-BE49-F238E27FC236}">
                  <a16:creationId xmlns:a16="http://schemas.microsoft.com/office/drawing/2014/main" id="{4A0BB84A-01F3-E942-87F7-89EF88C2FB44}"/>
                </a:ext>
              </a:extLst>
            </p:cNvPr>
            <p:cNvCxnSpPr>
              <a:cxnSpLocks/>
              <a:stCxn id="611" idx="6"/>
              <a:endCxn id="569" idx="2"/>
            </p:cNvCxnSpPr>
            <p:nvPr/>
          </p:nvCxnSpPr>
          <p:spPr>
            <a:xfrm>
              <a:off x="2623615" y="7906901"/>
              <a:ext cx="949752" cy="106393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856">
              <a:extLst>
                <a:ext uri="{FF2B5EF4-FFF2-40B4-BE49-F238E27FC236}">
                  <a16:creationId xmlns:a16="http://schemas.microsoft.com/office/drawing/2014/main" id="{057EE945-330E-2745-9EB7-9AAEAB2F5C89}"/>
                </a:ext>
              </a:extLst>
            </p:cNvPr>
            <p:cNvCxnSpPr>
              <a:cxnSpLocks/>
              <a:stCxn id="611" idx="6"/>
              <a:endCxn id="570" idx="2"/>
            </p:cNvCxnSpPr>
            <p:nvPr/>
          </p:nvCxnSpPr>
          <p:spPr>
            <a:xfrm>
              <a:off x="2623615" y="7906901"/>
              <a:ext cx="949752" cy="127286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857">
              <a:extLst>
                <a:ext uri="{FF2B5EF4-FFF2-40B4-BE49-F238E27FC236}">
                  <a16:creationId xmlns:a16="http://schemas.microsoft.com/office/drawing/2014/main" id="{B174AA54-8003-EE4D-82E9-F4C464BA93A2}"/>
                </a:ext>
              </a:extLst>
            </p:cNvPr>
            <p:cNvCxnSpPr>
              <a:cxnSpLocks/>
              <a:stCxn id="611" idx="6"/>
              <a:endCxn id="563" idx="2"/>
            </p:cNvCxnSpPr>
            <p:nvPr/>
          </p:nvCxnSpPr>
          <p:spPr>
            <a:xfrm>
              <a:off x="2623615" y="7906901"/>
              <a:ext cx="949752" cy="56112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858">
              <a:extLst>
                <a:ext uri="{FF2B5EF4-FFF2-40B4-BE49-F238E27FC236}">
                  <a16:creationId xmlns:a16="http://schemas.microsoft.com/office/drawing/2014/main" id="{E2C20B27-E450-CA43-A823-5AF549244293}"/>
                </a:ext>
              </a:extLst>
            </p:cNvPr>
            <p:cNvCxnSpPr>
              <a:cxnSpLocks/>
              <a:stCxn id="611" idx="6"/>
              <a:endCxn id="562" idx="2"/>
            </p:cNvCxnSpPr>
            <p:nvPr/>
          </p:nvCxnSpPr>
          <p:spPr>
            <a:xfrm>
              <a:off x="2623615" y="7906901"/>
              <a:ext cx="949752" cy="4605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859">
              <a:extLst>
                <a:ext uri="{FF2B5EF4-FFF2-40B4-BE49-F238E27FC236}">
                  <a16:creationId xmlns:a16="http://schemas.microsoft.com/office/drawing/2014/main" id="{7512AE91-1D17-4146-96F1-F7FDB99EE597}"/>
                </a:ext>
              </a:extLst>
            </p:cNvPr>
            <p:cNvCxnSpPr>
              <a:cxnSpLocks/>
              <a:stCxn id="613" idx="6"/>
              <a:endCxn id="567" idx="2"/>
            </p:cNvCxnSpPr>
            <p:nvPr/>
          </p:nvCxnSpPr>
          <p:spPr>
            <a:xfrm>
              <a:off x="2623615" y="8207146"/>
              <a:ext cx="949752" cy="46200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860">
              <a:extLst>
                <a:ext uri="{FF2B5EF4-FFF2-40B4-BE49-F238E27FC236}">
                  <a16:creationId xmlns:a16="http://schemas.microsoft.com/office/drawing/2014/main" id="{16FAFCB5-6DB6-4443-A22A-8EA054D747E1}"/>
                </a:ext>
              </a:extLst>
            </p:cNvPr>
            <p:cNvCxnSpPr>
              <a:cxnSpLocks/>
              <a:stCxn id="613" idx="6"/>
              <a:endCxn id="565" idx="2"/>
            </p:cNvCxnSpPr>
            <p:nvPr/>
          </p:nvCxnSpPr>
          <p:spPr>
            <a:xfrm>
              <a:off x="2623615" y="8207146"/>
              <a:ext cx="949752" cy="56256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861">
              <a:extLst>
                <a:ext uri="{FF2B5EF4-FFF2-40B4-BE49-F238E27FC236}">
                  <a16:creationId xmlns:a16="http://schemas.microsoft.com/office/drawing/2014/main" id="{DF9427C5-A3FE-0842-BFD7-28D8CFEAF7E6}"/>
                </a:ext>
              </a:extLst>
            </p:cNvPr>
            <p:cNvCxnSpPr>
              <a:cxnSpLocks/>
              <a:stCxn id="613" idx="6"/>
              <a:endCxn id="568" idx="2"/>
            </p:cNvCxnSpPr>
            <p:nvPr/>
          </p:nvCxnSpPr>
          <p:spPr>
            <a:xfrm>
              <a:off x="2623615" y="8207146"/>
              <a:ext cx="949752" cy="66312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862">
              <a:extLst>
                <a:ext uri="{FF2B5EF4-FFF2-40B4-BE49-F238E27FC236}">
                  <a16:creationId xmlns:a16="http://schemas.microsoft.com/office/drawing/2014/main" id="{A4D397FF-944A-B541-827D-8D0F29CCAFB6}"/>
                </a:ext>
              </a:extLst>
            </p:cNvPr>
            <p:cNvCxnSpPr>
              <a:cxnSpLocks/>
              <a:stCxn id="613" idx="6"/>
              <a:endCxn id="570" idx="2"/>
            </p:cNvCxnSpPr>
            <p:nvPr/>
          </p:nvCxnSpPr>
          <p:spPr>
            <a:xfrm>
              <a:off x="2623615" y="8207146"/>
              <a:ext cx="949752" cy="97262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863">
              <a:extLst>
                <a:ext uri="{FF2B5EF4-FFF2-40B4-BE49-F238E27FC236}">
                  <a16:creationId xmlns:a16="http://schemas.microsoft.com/office/drawing/2014/main" id="{B48C1D0B-EF53-C84E-B0FE-4574C2FE10BD}"/>
                </a:ext>
              </a:extLst>
            </p:cNvPr>
            <p:cNvCxnSpPr>
              <a:cxnSpLocks/>
              <a:stCxn id="613" idx="6"/>
              <a:endCxn id="564" idx="2"/>
            </p:cNvCxnSpPr>
            <p:nvPr/>
          </p:nvCxnSpPr>
          <p:spPr>
            <a:xfrm>
              <a:off x="2623615" y="8207146"/>
              <a:ext cx="949752" cy="36144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64">
              <a:extLst>
                <a:ext uri="{FF2B5EF4-FFF2-40B4-BE49-F238E27FC236}">
                  <a16:creationId xmlns:a16="http://schemas.microsoft.com/office/drawing/2014/main" id="{88B53909-ACA2-7C47-82CF-401B97B76501}"/>
                </a:ext>
              </a:extLst>
            </p:cNvPr>
            <p:cNvCxnSpPr>
              <a:cxnSpLocks/>
              <a:stCxn id="613" idx="6"/>
              <a:endCxn id="563" idx="2"/>
            </p:cNvCxnSpPr>
            <p:nvPr/>
          </p:nvCxnSpPr>
          <p:spPr>
            <a:xfrm>
              <a:off x="2623615" y="8207146"/>
              <a:ext cx="949752" cy="26088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65">
              <a:extLst>
                <a:ext uri="{FF2B5EF4-FFF2-40B4-BE49-F238E27FC236}">
                  <a16:creationId xmlns:a16="http://schemas.microsoft.com/office/drawing/2014/main" id="{22151A64-8EFD-3448-A0FA-957F14116AEB}"/>
                </a:ext>
              </a:extLst>
            </p:cNvPr>
            <p:cNvCxnSpPr>
              <a:cxnSpLocks/>
              <a:stCxn id="613" idx="6"/>
              <a:endCxn id="562" idx="2"/>
            </p:cNvCxnSpPr>
            <p:nvPr/>
          </p:nvCxnSpPr>
          <p:spPr>
            <a:xfrm>
              <a:off x="2623615" y="8207146"/>
              <a:ext cx="949752" cy="16032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66">
              <a:extLst>
                <a:ext uri="{FF2B5EF4-FFF2-40B4-BE49-F238E27FC236}">
                  <a16:creationId xmlns:a16="http://schemas.microsoft.com/office/drawing/2014/main" id="{A725F6DB-6246-4C4C-9058-BE88CA5BF0AF}"/>
                </a:ext>
              </a:extLst>
            </p:cNvPr>
            <p:cNvCxnSpPr>
              <a:cxnSpLocks/>
              <a:stCxn id="613" idx="6"/>
              <a:endCxn id="569" idx="2"/>
            </p:cNvCxnSpPr>
            <p:nvPr/>
          </p:nvCxnSpPr>
          <p:spPr>
            <a:xfrm>
              <a:off x="2623615" y="8207146"/>
              <a:ext cx="949752" cy="76368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67">
              <a:extLst>
                <a:ext uri="{FF2B5EF4-FFF2-40B4-BE49-F238E27FC236}">
                  <a16:creationId xmlns:a16="http://schemas.microsoft.com/office/drawing/2014/main" id="{0B608A1E-622F-3740-90F3-21BB63C9F3EF}"/>
                </a:ext>
              </a:extLst>
            </p:cNvPr>
            <p:cNvCxnSpPr>
              <a:cxnSpLocks/>
              <a:stCxn id="614" idx="6"/>
              <a:endCxn id="570" idx="2"/>
            </p:cNvCxnSpPr>
            <p:nvPr/>
          </p:nvCxnSpPr>
          <p:spPr>
            <a:xfrm>
              <a:off x="2623615" y="8936603"/>
              <a:ext cx="949752" cy="24316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68">
              <a:extLst>
                <a:ext uri="{FF2B5EF4-FFF2-40B4-BE49-F238E27FC236}">
                  <a16:creationId xmlns:a16="http://schemas.microsoft.com/office/drawing/2014/main" id="{5D827183-C19E-DC4C-BCD6-490DEB1722FE}"/>
                </a:ext>
              </a:extLst>
            </p:cNvPr>
            <p:cNvCxnSpPr>
              <a:cxnSpLocks/>
              <a:stCxn id="614" idx="6"/>
              <a:endCxn id="569" idx="2"/>
            </p:cNvCxnSpPr>
            <p:nvPr/>
          </p:nvCxnSpPr>
          <p:spPr>
            <a:xfrm>
              <a:off x="2623615" y="8936603"/>
              <a:ext cx="949752" cy="3422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69">
              <a:extLst>
                <a:ext uri="{FF2B5EF4-FFF2-40B4-BE49-F238E27FC236}">
                  <a16:creationId xmlns:a16="http://schemas.microsoft.com/office/drawing/2014/main" id="{392D223A-12CB-A044-8816-9E83EB6CE028}"/>
                </a:ext>
              </a:extLst>
            </p:cNvPr>
            <p:cNvCxnSpPr>
              <a:cxnSpLocks/>
              <a:stCxn id="614" idx="6"/>
              <a:endCxn id="568" idx="2"/>
            </p:cNvCxnSpPr>
            <p:nvPr/>
          </p:nvCxnSpPr>
          <p:spPr>
            <a:xfrm flipV="1">
              <a:off x="2623615" y="8870270"/>
              <a:ext cx="949752" cy="6633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70">
              <a:extLst>
                <a:ext uri="{FF2B5EF4-FFF2-40B4-BE49-F238E27FC236}">
                  <a16:creationId xmlns:a16="http://schemas.microsoft.com/office/drawing/2014/main" id="{C07A5DD2-9315-D04C-86D2-AE6BAFCF41EA}"/>
                </a:ext>
              </a:extLst>
            </p:cNvPr>
            <p:cNvCxnSpPr>
              <a:cxnSpLocks/>
              <a:stCxn id="614" idx="6"/>
              <a:endCxn id="565" idx="2"/>
            </p:cNvCxnSpPr>
            <p:nvPr/>
          </p:nvCxnSpPr>
          <p:spPr>
            <a:xfrm flipV="1">
              <a:off x="2623615" y="8769709"/>
              <a:ext cx="949752" cy="16689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1">
              <a:extLst>
                <a:ext uri="{FF2B5EF4-FFF2-40B4-BE49-F238E27FC236}">
                  <a16:creationId xmlns:a16="http://schemas.microsoft.com/office/drawing/2014/main" id="{DB914865-4AD1-7B48-8709-62F9381F74F0}"/>
                </a:ext>
              </a:extLst>
            </p:cNvPr>
            <p:cNvCxnSpPr>
              <a:cxnSpLocks/>
              <a:stCxn id="614" idx="6"/>
              <a:endCxn id="567" idx="2"/>
            </p:cNvCxnSpPr>
            <p:nvPr/>
          </p:nvCxnSpPr>
          <p:spPr>
            <a:xfrm flipV="1">
              <a:off x="2623615" y="8669149"/>
              <a:ext cx="949752" cy="26745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72">
              <a:extLst>
                <a:ext uri="{FF2B5EF4-FFF2-40B4-BE49-F238E27FC236}">
                  <a16:creationId xmlns:a16="http://schemas.microsoft.com/office/drawing/2014/main" id="{A6DF3FDD-2ED2-224B-87A0-097D65C42840}"/>
                </a:ext>
              </a:extLst>
            </p:cNvPr>
            <p:cNvCxnSpPr>
              <a:cxnSpLocks/>
              <a:stCxn id="614" idx="6"/>
              <a:endCxn id="564" idx="2"/>
            </p:cNvCxnSpPr>
            <p:nvPr/>
          </p:nvCxnSpPr>
          <p:spPr>
            <a:xfrm flipV="1">
              <a:off x="2623615" y="8568588"/>
              <a:ext cx="949752" cy="36801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73">
              <a:extLst>
                <a:ext uri="{FF2B5EF4-FFF2-40B4-BE49-F238E27FC236}">
                  <a16:creationId xmlns:a16="http://schemas.microsoft.com/office/drawing/2014/main" id="{1BCD535D-86D1-4146-B90C-1B957480F42B}"/>
                </a:ext>
              </a:extLst>
            </p:cNvPr>
            <p:cNvCxnSpPr>
              <a:cxnSpLocks/>
              <a:stCxn id="614" idx="6"/>
              <a:endCxn id="563" idx="2"/>
            </p:cNvCxnSpPr>
            <p:nvPr/>
          </p:nvCxnSpPr>
          <p:spPr>
            <a:xfrm flipV="1">
              <a:off x="2623615" y="8468027"/>
              <a:ext cx="949752" cy="46857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874">
              <a:extLst>
                <a:ext uri="{FF2B5EF4-FFF2-40B4-BE49-F238E27FC236}">
                  <a16:creationId xmlns:a16="http://schemas.microsoft.com/office/drawing/2014/main" id="{99418476-92C0-554D-9DC6-F0CC0712B1F7}"/>
                </a:ext>
              </a:extLst>
            </p:cNvPr>
            <p:cNvCxnSpPr>
              <a:cxnSpLocks/>
              <a:stCxn id="614" idx="6"/>
              <a:endCxn id="562" idx="2"/>
            </p:cNvCxnSpPr>
            <p:nvPr/>
          </p:nvCxnSpPr>
          <p:spPr>
            <a:xfrm flipV="1">
              <a:off x="2623615" y="8367466"/>
              <a:ext cx="949752" cy="56913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Rectangle: Rounded Corners 1282">
              <a:extLst>
                <a:ext uri="{FF2B5EF4-FFF2-40B4-BE49-F238E27FC236}">
                  <a16:creationId xmlns:a16="http://schemas.microsoft.com/office/drawing/2014/main" id="{19C05067-A0ED-B64C-8F2C-5FD50B33F465}"/>
                </a:ext>
              </a:extLst>
            </p:cNvPr>
            <p:cNvSpPr/>
            <p:nvPr/>
          </p:nvSpPr>
          <p:spPr>
            <a:xfrm>
              <a:off x="3571871" y="6939849"/>
              <a:ext cx="423832" cy="1009649"/>
            </a:xfrm>
            <a:prstGeom prst="roundRect">
              <a:avLst>
                <a:gd name="adj" fmla="val 32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3" name="Group 2668">
              <a:extLst>
                <a:ext uri="{FF2B5EF4-FFF2-40B4-BE49-F238E27FC236}">
                  <a16:creationId xmlns:a16="http://schemas.microsoft.com/office/drawing/2014/main" id="{CD02DE4F-FD35-8742-B77F-5768292D6798}"/>
                </a:ext>
              </a:extLst>
            </p:cNvPr>
            <p:cNvGrpSpPr/>
            <p:nvPr/>
          </p:nvGrpSpPr>
          <p:grpSpPr>
            <a:xfrm>
              <a:off x="3955147" y="7066504"/>
              <a:ext cx="93554" cy="751366"/>
              <a:chOff x="8481817" y="12129255"/>
              <a:chExt cx="279401" cy="2243969"/>
            </a:xfrm>
          </p:grpSpPr>
          <p:grpSp>
            <p:nvGrpSpPr>
              <p:cNvPr id="552" name="Group 2775">
                <a:extLst>
                  <a:ext uri="{FF2B5EF4-FFF2-40B4-BE49-F238E27FC236}">
                    <a16:creationId xmlns:a16="http://schemas.microsoft.com/office/drawing/2014/main" id="{5825DC04-7397-4C40-8BAB-B17CE42F5A88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554" name="Rechteck: abgerundete Ecken 49">
                  <a:extLst>
                    <a:ext uri="{FF2B5EF4-FFF2-40B4-BE49-F238E27FC236}">
                      <a16:creationId xmlns:a16="http://schemas.microsoft.com/office/drawing/2014/main" id="{99CE852D-9859-9E4E-A81F-725B616FF246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 w="9525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5" name="Ellipse 50">
                  <a:extLst>
                    <a:ext uri="{FF2B5EF4-FFF2-40B4-BE49-F238E27FC236}">
                      <a16:creationId xmlns:a16="http://schemas.microsoft.com/office/drawing/2014/main" id="{889EA7F4-C50B-8F45-BC78-8472D23F0C62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6" name="Ellipse 51">
                  <a:extLst>
                    <a:ext uri="{FF2B5EF4-FFF2-40B4-BE49-F238E27FC236}">
                      <a16:creationId xmlns:a16="http://schemas.microsoft.com/office/drawing/2014/main" id="{48908D4B-0FB8-3F4C-A326-E20BC1DFFD1F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7" name="Ellipse 52">
                  <a:extLst>
                    <a:ext uri="{FF2B5EF4-FFF2-40B4-BE49-F238E27FC236}">
                      <a16:creationId xmlns:a16="http://schemas.microsoft.com/office/drawing/2014/main" id="{4B52525E-AF80-044E-8B5D-EB9A4ACD55F9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58" name="Gerader Verbinder 55">
                  <a:extLst>
                    <a:ext uri="{FF2B5EF4-FFF2-40B4-BE49-F238E27FC236}">
                      <a16:creationId xmlns:a16="http://schemas.microsoft.com/office/drawing/2014/main" id="{50143D85-333A-AD46-9311-53CF51F66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9" name="Ellipse 56">
                  <a:extLst>
                    <a:ext uri="{FF2B5EF4-FFF2-40B4-BE49-F238E27FC236}">
                      <a16:creationId xmlns:a16="http://schemas.microsoft.com/office/drawing/2014/main" id="{7EDAE486-BF88-AA4C-BB02-E3DD9645F101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Ellipse 62">
                  <a:extLst>
                    <a:ext uri="{FF2B5EF4-FFF2-40B4-BE49-F238E27FC236}">
                      <a16:creationId xmlns:a16="http://schemas.microsoft.com/office/drawing/2014/main" id="{5BE17E0F-E633-0B4F-9E40-7D258AFE32F1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3" name="Ellipse 56">
                <a:extLst>
                  <a:ext uri="{FF2B5EF4-FFF2-40B4-BE49-F238E27FC236}">
                    <a16:creationId xmlns:a16="http://schemas.microsoft.com/office/drawing/2014/main" id="{27541F03-45D5-DA4A-A684-D3B6BD81C923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4" name="Group 2670">
              <a:extLst>
                <a:ext uri="{FF2B5EF4-FFF2-40B4-BE49-F238E27FC236}">
                  <a16:creationId xmlns:a16="http://schemas.microsoft.com/office/drawing/2014/main" id="{D71E558B-DC7D-7E44-9F68-C10BD8469595}"/>
                </a:ext>
              </a:extLst>
            </p:cNvPr>
            <p:cNvGrpSpPr/>
            <p:nvPr/>
          </p:nvGrpSpPr>
          <p:grpSpPr>
            <a:xfrm>
              <a:off x="3536513" y="6976565"/>
              <a:ext cx="93554" cy="931244"/>
              <a:chOff x="3808217" y="11337729"/>
              <a:chExt cx="279401" cy="2781179"/>
            </a:xfrm>
          </p:grpSpPr>
          <p:sp>
            <p:nvSpPr>
              <p:cNvPr id="542" name="Rechteck: abgerundete Ecken 49">
                <a:extLst>
                  <a:ext uri="{FF2B5EF4-FFF2-40B4-BE49-F238E27FC236}">
                    <a16:creationId xmlns:a16="http://schemas.microsoft.com/office/drawing/2014/main" id="{CC4C0B79-E62B-6C49-8C78-017E37416CFA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Ellipse 50">
                <a:extLst>
                  <a:ext uri="{FF2B5EF4-FFF2-40B4-BE49-F238E27FC236}">
                    <a16:creationId xmlns:a16="http://schemas.microsoft.com/office/drawing/2014/main" id="{59EA0751-3C06-7C46-B287-282117A042DD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Ellipse 51">
                <a:extLst>
                  <a:ext uri="{FF2B5EF4-FFF2-40B4-BE49-F238E27FC236}">
                    <a16:creationId xmlns:a16="http://schemas.microsoft.com/office/drawing/2014/main" id="{87AB862E-E631-3247-81E6-56DFAC9D612F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Ellipse 52">
                <a:extLst>
                  <a:ext uri="{FF2B5EF4-FFF2-40B4-BE49-F238E27FC236}">
                    <a16:creationId xmlns:a16="http://schemas.microsoft.com/office/drawing/2014/main" id="{8A40E6DD-0CAD-A34A-84E5-725066BF98CA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Ellipse 53">
                <a:extLst>
                  <a:ext uri="{FF2B5EF4-FFF2-40B4-BE49-F238E27FC236}">
                    <a16:creationId xmlns:a16="http://schemas.microsoft.com/office/drawing/2014/main" id="{946F529C-CF4C-2644-84E9-9F219230E0C7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47" name="Gerader Verbinder 55">
                <a:extLst>
                  <a:ext uri="{FF2B5EF4-FFF2-40B4-BE49-F238E27FC236}">
                    <a16:creationId xmlns:a16="http://schemas.microsoft.com/office/drawing/2014/main" id="{2A58E2FC-AAA7-5342-935A-D98051169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8" name="Ellipse 56">
                <a:extLst>
                  <a:ext uri="{FF2B5EF4-FFF2-40B4-BE49-F238E27FC236}">
                    <a16:creationId xmlns:a16="http://schemas.microsoft.com/office/drawing/2014/main" id="{8D78D063-CF6F-224C-BF26-4C5DD47E9F3D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Ellipse 57">
                <a:extLst>
                  <a:ext uri="{FF2B5EF4-FFF2-40B4-BE49-F238E27FC236}">
                    <a16:creationId xmlns:a16="http://schemas.microsoft.com/office/drawing/2014/main" id="{D8402EBD-3483-A94E-9536-754D5898B2A1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Ellipse 58">
                <a:extLst>
                  <a:ext uri="{FF2B5EF4-FFF2-40B4-BE49-F238E27FC236}">
                    <a16:creationId xmlns:a16="http://schemas.microsoft.com/office/drawing/2014/main" id="{FD5C340D-FB67-654A-9209-BC6D5E312100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Ellipse 62">
                <a:extLst>
                  <a:ext uri="{FF2B5EF4-FFF2-40B4-BE49-F238E27FC236}">
                    <a16:creationId xmlns:a16="http://schemas.microsoft.com/office/drawing/2014/main" id="{534330E6-A7F7-104D-A243-582D20A28963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95" name="Straight Connector 2671">
              <a:extLst>
                <a:ext uri="{FF2B5EF4-FFF2-40B4-BE49-F238E27FC236}">
                  <a16:creationId xmlns:a16="http://schemas.microsoft.com/office/drawing/2014/main" id="{31D2F900-6E9A-704E-BDEC-3F92AD1A2E29}"/>
                </a:ext>
              </a:extLst>
            </p:cNvPr>
            <p:cNvCxnSpPr>
              <a:cxnSpLocks/>
              <a:stCxn id="551" idx="6"/>
              <a:endCxn id="560" idx="2"/>
            </p:cNvCxnSpPr>
            <p:nvPr/>
          </p:nvCxnSpPr>
          <p:spPr>
            <a:xfrm flipV="1">
              <a:off x="3611640" y="7759969"/>
              <a:ext cx="361934" cy="8961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672">
              <a:extLst>
                <a:ext uri="{FF2B5EF4-FFF2-40B4-BE49-F238E27FC236}">
                  <a16:creationId xmlns:a16="http://schemas.microsoft.com/office/drawing/2014/main" id="{6A8F9A7A-3C73-854F-ADD2-20D9B4C22ED4}"/>
                </a:ext>
              </a:extLst>
            </p:cNvPr>
            <p:cNvCxnSpPr>
              <a:cxnSpLocks/>
              <a:stCxn id="551" idx="6"/>
              <a:endCxn id="559" idx="2"/>
            </p:cNvCxnSpPr>
            <p:nvPr/>
          </p:nvCxnSpPr>
          <p:spPr>
            <a:xfrm flipV="1">
              <a:off x="3611640" y="7428902"/>
              <a:ext cx="361934" cy="42067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673">
              <a:extLst>
                <a:ext uri="{FF2B5EF4-FFF2-40B4-BE49-F238E27FC236}">
                  <a16:creationId xmlns:a16="http://schemas.microsoft.com/office/drawing/2014/main" id="{33897E1E-AF1F-964D-946C-04B6D363BAD4}"/>
                </a:ext>
              </a:extLst>
            </p:cNvPr>
            <p:cNvCxnSpPr>
              <a:cxnSpLocks/>
              <a:stCxn id="551" idx="6"/>
              <a:endCxn id="557" idx="2"/>
            </p:cNvCxnSpPr>
            <p:nvPr/>
          </p:nvCxnSpPr>
          <p:spPr>
            <a:xfrm flipV="1">
              <a:off x="3611640" y="7328341"/>
              <a:ext cx="361934" cy="52124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674">
              <a:extLst>
                <a:ext uri="{FF2B5EF4-FFF2-40B4-BE49-F238E27FC236}">
                  <a16:creationId xmlns:a16="http://schemas.microsoft.com/office/drawing/2014/main" id="{F844576C-9CCC-F241-A189-8E0FA7EB2762}"/>
                </a:ext>
              </a:extLst>
            </p:cNvPr>
            <p:cNvCxnSpPr>
              <a:cxnSpLocks/>
              <a:stCxn id="551" idx="6"/>
              <a:endCxn id="556" idx="2"/>
            </p:cNvCxnSpPr>
            <p:nvPr/>
          </p:nvCxnSpPr>
          <p:spPr>
            <a:xfrm flipV="1">
              <a:off x="3611640" y="7227780"/>
              <a:ext cx="361934" cy="62180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675">
              <a:extLst>
                <a:ext uri="{FF2B5EF4-FFF2-40B4-BE49-F238E27FC236}">
                  <a16:creationId xmlns:a16="http://schemas.microsoft.com/office/drawing/2014/main" id="{02B587D0-1512-D541-AB8B-2D8B3C5F8573}"/>
                </a:ext>
              </a:extLst>
            </p:cNvPr>
            <p:cNvCxnSpPr>
              <a:cxnSpLocks/>
              <a:stCxn id="551" idx="6"/>
              <a:endCxn id="555" idx="2"/>
            </p:cNvCxnSpPr>
            <p:nvPr/>
          </p:nvCxnSpPr>
          <p:spPr>
            <a:xfrm flipV="1">
              <a:off x="3611640" y="7127220"/>
              <a:ext cx="361934" cy="72236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676">
              <a:extLst>
                <a:ext uri="{FF2B5EF4-FFF2-40B4-BE49-F238E27FC236}">
                  <a16:creationId xmlns:a16="http://schemas.microsoft.com/office/drawing/2014/main" id="{18E8CB78-68D1-4E4D-8A93-C89A960BA4A2}"/>
                </a:ext>
              </a:extLst>
            </p:cNvPr>
            <p:cNvCxnSpPr>
              <a:cxnSpLocks/>
              <a:stCxn id="550" idx="6"/>
              <a:endCxn id="560" idx="2"/>
            </p:cNvCxnSpPr>
            <p:nvPr/>
          </p:nvCxnSpPr>
          <p:spPr>
            <a:xfrm>
              <a:off x="3611640" y="7640645"/>
              <a:ext cx="361934" cy="11932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2677">
              <a:extLst>
                <a:ext uri="{FF2B5EF4-FFF2-40B4-BE49-F238E27FC236}">
                  <a16:creationId xmlns:a16="http://schemas.microsoft.com/office/drawing/2014/main" id="{893D9348-F40C-9847-B3A1-E5018F1C0206}"/>
                </a:ext>
              </a:extLst>
            </p:cNvPr>
            <p:cNvCxnSpPr>
              <a:cxnSpLocks/>
              <a:stCxn id="550" idx="6"/>
              <a:endCxn id="559" idx="2"/>
            </p:cNvCxnSpPr>
            <p:nvPr/>
          </p:nvCxnSpPr>
          <p:spPr>
            <a:xfrm flipV="1">
              <a:off x="3611640" y="7428902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2678">
              <a:extLst>
                <a:ext uri="{FF2B5EF4-FFF2-40B4-BE49-F238E27FC236}">
                  <a16:creationId xmlns:a16="http://schemas.microsoft.com/office/drawing/2014/main" id="{19AF849E-8DA8-1741-B8E0-EC9C6BF316EA}"/>
                </a:ext>
              </a:extLst>
            </p:cNvPr>
            <p:cNvCxnSpPr>
              <a:cxnSpLocks/>
              <a:stCxn id="550" idx="6"/>
              <a:endCxn id="557" idx="2"/>
            </p:cNvCxnSpPr>
            <p:nvPr/>
          </p:nvCxnSpPr>
          <p:spPr>
            <a:xfrm flipV="1">
              <a:off x="3611640" y="7328341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2679">
              <a:extLst>
                <a:ext uri="{FF2B5EF4-FFF2-40B4-BE49-F238E27FC236}">
                  <a16:creationId xmlns:a16="http://schemas.microsoft.com/office/drawing/2014/main" id="{A8D09C96-D580-AE41-BBE1-AF4B23F1A9F4}"/>
                </a:ext>
              </a:extLst>
            </p:cNvPr>
            <p:cNvCxnSpPr>
              <a:cxnSpLocks/>
              <a:stCxn id="550" idx="6"/>
              <a:endCxn id="556" idx="2"/>
            </p:cNvCxnSpPr>
            <p:nvPr/>
          </p:nvCxnSpPr>
          <p:spPr>
            <a:xfrm flipV="1">
              <a:off x="3611640" y="722778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2680">
              <a:extLst>
                <a:ext uri="{FF2B5EF4-FFF2-40B4-BE49-F238E27FC236}">
                  <a16:creationId xmlns:a16="http://schemas.microsoft.com/office/drawing/2014/main" id="{C11818C9-3BF6-4F40-B1EE-D96770C62C7C}"/>
                </a:ext>
              </a:extLst>
            </p:cNvPr>
            <p:cNvCxnSpPr>
              <a:cxnSpLocks/>
              <a:stCxn id="550" idx="6"/>
              <a:endCxn id="555" idx="2"/>
            </p:cNvCxnSpPr>
            <p:nvPr/>
          </p:nvCxnSpPr>
          <p:spPr>
            <a:xfrm flipV="1">
              <a:off x="3611640" y="7127220"/>
              <a:ext cx="361934" cy="51342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2681">
              <a:extLst>
                <a:ext uri="{FF2B5EF4-FFF2-40B4-BE49-F238E27FC236}">
                  <a16:creationId xmlns:a16="http://schemas.microsoft.com/office/drawing/2014/main" id="{95D95377-E09B-2145-A945-97322611AAF5}"/>
                </a:ext>
              </a:extLst>
            </p:cNvPr>
            <p:cNvCxnSpPr>
              <a:cxnSpLocks/>
              <a:stCxn id="549" idx="6"/>
              <a:endCxn id="560" idx="2"/>
            </p:cNvCxnSpPr>
            <p:nvPr/>
          </p:nvCxnSpPr>
          <p:spPr>
            <a:xfrm>
              <a:off x="3611640" y="7540085"/>
              <a:ext cx="361934" cy="21988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2682">
              <a:extLst>
                <a:ext uri="{FF2B5EF4-FFF2-40B4-BE49-F238E27FC236}">
                  <a16:creationId xmlns:a16="http://schemas.microsoft.com/office/drawing/2014/main" id="{0D4250CA-E0C3-7345-8CD6-BDA9C4D08FCA}"/>
                </a:ext>
              </a:extLst>
            </p:cNvPr>
            <p:cNvCxnSpPr>
              <a:cxnSpLocks/>
              <a:stCxn id="549" idx="6"/>
              <a:endCxn id="559" idx="2"/>
            </p:cNvCxnSpPr>
            <p:nvPr/>
          </p:nvCxnSpPr>
          <p:spPr>
            <a:xfrm flipV="1">
              <a:off x="3611640" y="742890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2683">
              <a:extLst>
                <a:ext uri="{FF2B5EF4-FFF2-40B4-BE49-F238E27FC236}">
                  <a16:creationId xmlns:a16="http://schemas.microsoft.com/office/drawing/2014/main" id="{B86D4013-029D-7E43-8754-907861145E9D}"/>
                </a:ext>
              </a:extLst>
            </p:cNvPr>
            <p:cNvCxnSpPr>
              <a:cxnSpLocks/>
              <a:stCxn id="549" idx="6"/>
              <a:endCxn id="557" idx="2"/>
            </p:cNvCxnSpPr>
            <p:nvPr/>
          </p:nvCxnSpPr>
          <p:spPr>
            <a:xfrm flipV="1">
              <a:off x="3611640" y="7328341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2684">
              <a:extLst>
                <a:ext uri="{FF2B5EF4-FFF2-40B4-BE49-F238E27FC236}">
                  <a16:creationId xmlns:a16="http://schemas.microsoft.com/office/drawing/2014/main" id="{8A0866B5-EBB3-EE4E-9022-3DEB638F0A22}"/>
                </a:ext>
              </a:extLst>
            </p:cNvPr>
            <p:cNvCxnSpPr>
              <a:cxnSpLocks/>
              <a:stCxn id="548" idx="6"/>
              <a:endCxn id="556" idx="2"/>
            </p:cNvCxnSpPr>
            <p:nvPr/>
          </p:nvCxnSpPr>
          <p:spPr>
            <a:xfrm flipV="1">
              <a:off x="3611640" y="722778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685">
              <a:extLst>
                <a:ext uri="{FF2B5EF4-FFF2-40B4-BE49-F238E27FC236}">
                  <a16:creationId xmlns:a16="http://schemas.microsoft.com/office/drawing/2014/main" id="{D2731F47-8F76-B748-82B4-4A2489599AFA}"/>
                </a:ext>
              </a:extLst>
            </p:cNvPr>
            <p:cNvCxnSpPr>
              <a:cxnSpLocks/>
              <a:stCxn id="549" idx="6"/>
              <a:endCxn id="555" idx="2"/>
            </p:cNvCxnSpPr>
            <p:nvPr/>
          </p:nvCxnSpPr>
          <p:spPr>
            <a:xfrm flipV="1">
              <a:off x="3611640" y="712722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2686">
              <a:extLst>
                <a:ext uri="{FF2B5EF4-FFF2-40B4-BE49-F238E27FC236}">
                  <a16:creationId xmlns:a16="http://schemas.microsoft.com/office/drawing/2014/main" id="{CF2A9AFC-AD17-9A4D-A92C-12464869F117}"/>
                </a:ext>
              </a:extLst>
            </p:cNvPr>
            <p:cNvCxnSpPr>
              <a:cxnSpLocks/>
              <a:stCxn id="546" idx="6"/>
              <a:endCxn id="560" idx="2"/>
            </p:cNvCxnSpPr>
            <p:nvPr/>
          </p:nvCxnSpPr>
          <p:spPr>
            <a:xfrm>
              <a:off x="3611640" y="7439523"/>
              <a:ext cx="361934" cy="32044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2687">
              <a:extLst>
                <a:ext uri="{FF2B5EF4-FFF2-40B4-BE49-F238E27FC236}">
                  <a16:creationId xmlns:a16="http://schemas.microsoft.com/office/drawing/2014/main" id="{F6F86817-C3EB-B04C-9DC8-894C2B57510C}"/>
                </a:ext>
              </a:extLst>
            </p:cNvPr>
            <p:cNvCxnSpPr>
              <a:cxnSpLocks/>
              <a:stCxn id="546" idx="6"/>
              <a:endCxn id="559" idx="2"/>
            </p:cNvCxnSpPr>
            <p:nvPr/>
          </p:nvCxnSpPr>
          <p:spPr>
            <a:xfrm flipV="1">
              <a:off x="3611640" y="7428902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2688">
              <a:extLst>
                <a:ext uri="{FF2B5EF4-FFF2-40B4-BE49-F238E27FC236}">
                  <a16:creationId xmlns:a16="http://schemas.microsoft.com/office/drawing/2014/main" id="{9081BFA3-357A-1540-8183-8408F67303E7}"/>
                </a:ext>
              </a:extLst>
            </p:cNvPr>
            <p:cNvCxnSpPr>
              <a:cxnSpLocks/>
              <a:stCxn id="546" idx="6"/>
              <a:endCxn id="557" idx="2"/>
            </p:cNvCxnSpPr>
            <p:nvPr/>
          </p:nvCxnSpPr>
          <p:spPr>
            <a:xfrm flipV="1">
              <a:off x="3611640" y="7328341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2689">
              <a:extLst>
                <a:ext uri="{FF2B5EF4-FFF2-40B4-BE49-F238E27FC236}">
                  <a16:creationId xmlns:a16="http://schemas.microsoft.com/office/drawing/2014/main" id="{ED4F09BE-4A48-624C-8648-D7E353A4C77A}"/>
                </a:ext>
              </a:extLst>
            </p:cNvPr>
            <p:cNvCxnSpPr>
              <a:cxnSpLocks/>
              <a:stCxn id="546" idx="6"/>
              <a:endCxn id="556" idx="2"/>
            </p:cNvCxnSpPr>
            <p:nvPr/>
          </p:nvCxnSpPr>
          <p:spPr>
            <a:xfrm flipV="1">
              <a:off x="3611640" y="722778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2690">
              <a:extLst>
                <a:ext uri="{FF2B5EF4-FFF2-40B4-BE49-F238E27FC236}">
                  <a16:creationId xmlns:a16="http://schemas.microsoft.com/office/drawing/2014/main" id="{CE6B18BA-A176-A041-B3BC-61D389458755}"/>
                </a:ext>
              </a:extLst>
            </p:cNvPr>
            <p:cNvCxnSpPr>
              <a:cxnSpLocks/>
              <a:stCxn id="546" idx="6"/>
              <a:endCxn id="555" idx="2"/>
            </p:cNvCxnSpPr>
            <p:nvPr/>
          </p:nvCxnSpPr>
          <p:spPr>
            <a:xfrm flipV="1">
              <a:off x="3611640" y="7127220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2691">
              <a:extLst>
                <a:ext uri="{FF2B5EF4-FFF2-40B4-BE49-F238E27FC236}">
                  <a16:creationId xmlns:a16="http://schemas.microsoft.com/office/drawing/2014/main" id="{5225CE59-E54D-C14C-BD27-573D7546BA60}"/>
                </a:ext>
              </a:extLst>
            </p:cNvPr>
            <p:cNvCxnSpPr>
              <a:cxnSpLocks/>
              <a:stCxn id="548" idx="6"/>
              <a:endCxn id="560" idx="2"/>
            </p:cNvCxnSpPr>
            <p:nvPr/>
          </p:nvCxnSpPr>
          <p:spPr>
            <a:xfrm>
              <a:off x="3611640" y="7338963"/>
              <a:ext cx="361934" cy="42100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2692">
              <a:extLst>
                <a:ext uri="{FF2B5EF4-FFF2-40B4-BE49-F238E27FC236}">
                  <a16:creationId xmlns:a16="http://schemas.microsoft.com/office/drawing/2014/main" id="{BB796F19-9E0B-B449-B3DB-ED14ACC87682}"/>
                </a:ext>
              </a:extLst>
            </p:cNvPr>
            <p:cNvCxnSpPr>
              <a:cxnSpLocks/>
              <a:stCxn id="548" idx="6"/>
              <a:endCxn id="559" idx="2"/>
            </p:cNvCxnSpPr>
            <p:nvPr/>
          </p:nvCxnSpPr>
          <p:spPr>
            <a:xfrm>
              <a:off x="3611640" y="7338963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2693">
              <a:extLst>
                <a:ext uri="{FF2B5EF4-FFF2-40B4-BE49-F238E27FC236}">
                  <a16:creationId xmlns:a16="http://schemas.microsoft.com/office/drawing/2014/main" id="{C9833B63-F28F-9744-BF4E-9DB4154E9057}"/>
                </a:ext>
              </a:extLst>
            </p:cNvPr>
            <p:cNvCxnSpPr>
              <a:cxnSpLocks/>
              <a:stCxn id="548" idx="6"/>
              <a:endCxn id="557" idx="2"/>
            </p:cNvCxnSpPr>
            <p:nvPr/>
          </p:nvCxnSpPr>
          <p:spPr>
            <a:xfrm flipV="1">
              <a:off x="3611640" y="7328341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2694">
              <a:extLst>
                <a:ext uri="{FF2B5EF4-FFF2-40B4-BE49-F238E27FC236}">
                  <a16:creationId xmlns:a16="http://schemas.microsoft.com/office/drawing/2014/main" id="{E1E5FCF5-F3E9-D54C-B9C7-32029BA08211}"/>
                </a:ext>
              </a:extLst>
            </p:cNvPr>
            <p:cNvCxnSpPr>
              <a:cxnSpLocks/>
              <a:stCxn id="548" idx="6"/>
              <a:endCxn id="556" idx="2"/>
            </p:cNvCxnSpPr>
            <p:nvPr/>
          </p:nvCxnSpPr>
          <p:spPr>
            <a:xfrm flipV="1">
              <a:off x="3611640" y="722778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2695">
              <a:extLst>
                <a:ext uri="{FF2B5EF4-FFF2-40B4-BE49-F238E27FC236}">
                  <a16:creationId xmlns:a16="http://schemas.microsoft.com/office/drawing/2014/main" id="{096B7D84-E5E3-0648-AC2C-F58908F13873}"/>
                </a:ext>
              </a:extLst>
            </p:cNvPr>
            <p:cNvCxnSpPr>
              <a:cxnSpLocks/>
              <a:stCxn id="548" idx="6"/>
              <a:endCxn id="555" idx="2"/>
            </p:cNvCxnSpPr>
            <p:nvPr/>
          </p:nvCxnSpPr>
          <p:spPr>
            <a:xfrm flipV="1">
              <a:off x="3611640" y="712722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2696">
              <a:extLst>
                <a:ext uri="{FF2B5EF4-FFF2-40B4-BE49-F238E27FC236}">
                  <a16:creationId xmlns:a16="http://schemas.microsoft.com/office/drawing/2014/main" id="{C210A1C7-DAB8-9A46-AE99-76DAB46A1B81}"/>
                </a:ext>
              </a:extLst>
            </p:cNvPr>
            <p:cNvCxnSpPr>
              <a:cxnSpLocks/>
              <a:stCxn id="545" idx="6"/>
              <a:endCxn id="560" idx="2"/>
            </p:cNvCxnSpPr>
            <p:nvPr/>
          </p:nvCxnSpPr>
          <p:spPr>
            <a:xfrm>
              <a:off x="3611640" y="7238402"/>
              <a:ext cx="361934" cy="52156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2697">
              <a:extLst>
                <a:ext uri="{FF2B5EF4-FFF2-40B4-BE49-F238E27FC236}">
                  <a16:creationId xmlns:a16="http://schemas.microsoft.com/office/drawing/2014/main" id="{642405F3-536B-0A44-8B20-D333768ADC8C}"/>
                </a:ext>
              </a:extLst>
            </p:cNvPr>
            <p:cNvCxnSpPr>
              <a:cxnSpLocks/>
              <a:stCxn id="545" idx="6"/>
              <a:endCxn id="559" idx="2"/>
            </p:cNvCxnSpPr>
            <p:nvPr/>
          </p:nvCxnSpPr>
          <p:spPr>
            <a:xfrm>
              <a:off x="3611640" y="7238402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2698">
              <a:extLst>
                <a:ext uri="{FF2B5EF4-FFF2-40B4-BE49-F238E27FC236}">
                  <a16:creationId xmlns:a16="http://schemas.microsoft.com/office/drawing/2014/main" id="{F0E72F4C-5C37-7A47-9B4B-A4263CCDC408}"/>
                </a:ext>
              </a:extLst>
            </p:cNvPr>
            <p:cNvCxnSpPr>
              <a:cxnSpLocks/>
              <a:stCxn id="545" idx="6"/>
              <a:endCxn id="557" idx="2"/>
            </p:cNvCxnSpPr>
            <p:nvPr/>
          </p:nvCxnSpPr>
          <p:spPr>
            <a:xfrm>
              <a:off x="3611640" y="7238402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2699">
              <a:extLst>
                <a:ext uri="{FF2B5EF4-FFF2-40B4-BE49-F238E27FC236}">
                  <a16:creationId xmlns:a16="http://schemas.microsoft.com/office/drawing/2014/main" id="{B0B696E1-C208-6142-94F7-601EC2D66BF2}"/>
                </a:ext>
              </a:extLst>
            </p:cNvPr>
            <p:cNvCxnSpPr>
              <a:cxnSpLocks/>
              <a:stCxn id="545" idx="6"/>
              <a:endCxn id="556" idx="2"/>
            </p:cNvCxnSpPr>
            <p:nvPr/>
          </p:nvCxnSpPr>
          <p:spPr>
            <a:xfrm flipV="1">
              <a:off x="3611640" y="722778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2700">
              <a:extLst>
                <a:ext uri="{FF2B5EF4-FFF2-40B4-BE49-F238E27FC236}">
                  <a16:creationId xmlns:a16="http://schemas.microsoft.com/office/drawing/2014/main" id="{50390DEC-0975-B240-AE16-84D5A7DD3136}"/>
                </a:ext>
              </a:extLst>
            </p:cNvPr>
            <p:cNvCxnSpPr>
              <a:cxnSpLocks/>
              <a:stCxn id="545" idx="6"/>
              <a:endCxn id="555" idx="2"/>
            </p:cNvCxnSpPr>
            <p:nvPr/>
          </p:nvCxnSpPr>
          <p:spPr>
            <a:xfrm flipV="1">
              <a:off x="3611640" y="712722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2701">
              <a:extLst>
                <a:ext uri="{FF2B5EF4-FFF2-40B4-BE49-F238E27FC236}">
                  <a16:creationId xmlns:a16="http://schemas.microsoft.com/office/drawing/2014/main" id="{59B44406-848A-5E41-BF2E-DCDBD710BAFD}"/>
                </a:ext>
              </a:extLst>
            </p:cNvPr>
            <p:cNvCxnSpPr>
              <a:cxnSpLocks/>
              <a:stCxn id="544" idx="6"/>
              <a:endCxn id="560" idx="2"/>
            </p:cNvCxnSpPr>
            <p:nvPr/>
          </p:nvCxnSpPr>
          <p:spPr>
            <a:xfrm>
              <a:off x="3611640" y="7137841"/>
              <a:ext cx="361934" cy="62212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2702">
              <a:extLst>
                <a:ext uri="{FF2B5EF4-FFF2-40B4-BE49-F238E27FC236}">
                  <a16:creationId xmlns:a16="http://schemas.microsoft.com/office/drawing/2014/main" id="{3C336135-2949-B94C-8637-32492062493B}"/>
                </a:ext>
              </a:extLst>
            </p:cNvPr>
            <p:cNvCxnSpPr>
              <a:cxnSpLocks/>
              <a:stCxn id="544" idx="6"/>
              <a:endCxn id="559" idx="2"/>
            </p:cNvCxnSpPr>
            <p:nvPr/>
          </p:nvCxnSpPr>
          <p:spPr>
            <a:xfrm>
              <a:off x="3611640" y="713784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2703">
              <a:extLst>
                <a:ext uri="{FF2B5EF4-FFF2-40B4-BE49-F238E27FC236}">
                  <a16:creationId xmlns:a16="http://schemas.microsoft.com/office/drawing/2014/main" id="{6CE73E9E-4782-FE4E-BCF3-596188850861}"/>
                </a:ext>
              </a:extLst>
            </p:cNvPr>
            <p:cNvCxnSpPr>
              <a:cxnSpLocks/>
              <a:stCxn id="544" idx="6"/>
              <a:endCxn id="557" idx="2"/>
            </p:cNvCxnSpPr>
            <p:nvPr/>
          </p:nvCxnSpPr>
          <p:spPr>
            <a:xfrm>
              <a:off x="3611640" y="713784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2704">
              <a:extLst>
                <a:ext uri="{FF2B5EF4-FFF2-40B4-BE49-F238E27FC236}">
                  <a16:creationId xmlns:a16="http://schemas.microsoft.com/office/drawing/2014/main" id="{E921CF98-2796-9A41-8DBA-5F00BB7A6586}"/>
                </a:ext>
              </a:extLst>
            </p:cNvPr>
            <p:cNvCxnSpPr>
              <a:cxnSpLocks/>
              <a:stCxn id="544" idx="6"/>
              <a:endCxn id="556" idx="2"/>
            </p:cNvCxnSpPr>
            <p:nvPr/>
          </p:nvCxnSpPr>
          <p:spPr>
            <a:xfrm>
              <a:off x="3611640" y="713784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2705">
              <a:extLst>
                <a:ext uri="{FF2B5EF4-FFF2-40B4-BE49-F238E27FC236}">
                  <a16:creationId xmlns:a16="http://schemas.microsoft.com/office/drawing/2014/main" id="{C83AA08A-597F-3D41-B953-3B8971E76D3D}"/>
                </a:ext>
              </a:extLst>
            </p:cNvPr>
            <p:cNvCxnSpPr>
              <a:cxnSpLocks/>
              <a:stCxn id="544" idx="6"/>
              <a:endCxn id="555" idx="2"/>
            </p:cNvCxnSpPr>
            <p:nvPr/>
          </p:nvCxnSpPr>
          <p:spPr>
            <a:xfrm flipV="1">
              <a:off x="3611640" y="712722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2706">
              <a:extLst>
                <a:ext uri="{FF2B5EF4-FFF2-40B4-BE49-F238E27FC236}">
                  <a16:creationId xmlns:a16="http://schemas.microsoft.com/office/drawing/2014/main" id="{3FC59EB9-480C-8347-9F58-0FF34A618EE3}"/>
                </a:ext>
              </a:extLst>
            </p:cNvPr>
            <p:cNvCxnSpPr>
              <a:cxnSpLocks/>
              <a:stCxn id="543" idx="6"/>
              <a:endCxn id="560" idx="2"/>
            </p:cNvCxnSpPr>
            <p:nvPr/>
          </p:nvCxnSpPr>
          <p:spPr>
            <a:xfrm>
              <a:off x="3611640" y="7037281"/>
              <a:ext cx="361934" cy="72268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2707">
              <a:extLst>
                <a:ext uri="{FF2B5EF4-FFF2-40B4-BE49-F238E27FC236}">
                  <a16:creationId xmlns:a16="http://schemas.microsoft.com/office/drawing/2014/main" id="{C2C2F102-EA4A-4541-A85B-0F49B398A358}"/>
                </a:ext>
              </a:extLst>
            </p:cNvPr>
            <p:cNvCxnSpPr>
              <a:cxnSpLocks/>
              <a:stCxn id="543" idx="6"/>
              <a:endCxn id="559" idx="2"/>
            </p:cNvCxnSpPr>
            <p:nvPr/>
          </p:nvCxnSpPr>
          <p:spPr>
            <a:xfrm>
              <a:off x="3611640" y="7037281"/>
              <a:ext cx="361934" cy="39162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2708">
              <a:extLst>
                <a:ext uri="{FF2B5EF4-FFF2-40B4-BE49-F238E27FC236}">
                  <a16:creationId xmlns:a16="http://schemas.microsoft.com/office/drawing/2014/main" id="{58407B4B-AB5D-DA49-B634-3D5AF3E57101}"/>
                </a:ext>
              </a:extLst>
            </p:cNvPr>
            <p:cNvCxnSpPr>
              <a:cxnSpLocks/>
              <a:stCxn id="543" idx="6"/>
              <a:endCxn id="557" idx="2"/>
            </p:cNvCxnSpPr>
            <p:nvPr/>
          </p:nvCxnSpPr>
          <p:spPr>
            <a:xfrm>
              <a:off x="3611640" y="703728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2709">
              <a:extLst>
                <a:ext uri="{FF2B5EF4-FFF2-40B4-BE49-F238E27FC236}">
                  <a16:creationId xmlns:a16="http://schemas.microsoft.com/office/drawing/2014/main" id="{D137D19D-6CE5-FD48-A60C-3EF4AE016015}"/>
                </a:ext>
              </a:extLst>
            </p:cNvPr>
            <p:cNvCxnSpPr>
              <a:cxnSpLocks/>
              <a:stCxn id="543" idx="6"/>
              <a:endCxn id="556" idx="2"/>
            </p:cNvCxnSpPr>
            <p:nvPr/>
          </p:nvCxnSpPr>
          <p:spPr>
            <a:xfrm>
              <a:off x="3611640" y="703728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2710">
              <a:extLst>
                <a:ext uri="{FF2B5EF4-FFF2-40B4-BE49-F238E27FC236}">
                  <a16:creationId xmlns:a16="http://schemas.microsoft.com/office/drawing/2014/main" id="{71246B13-4A9C-E74C-9812-31FC2DC3B20B}"/>
                </a:ext>
              </a:extLst>
            </p:cNvPr>
            <p:cNvCxnSpPr>
              <a:cxnSpLocks/>
              <a:stCxn id="543" idx="6"/>
              <a:endCxn id="555" idx="2"/>
            </p:cNvCxnSpPr>
            <p:nvPr/>
          </p:nvCxnSpPr>
          <p:spPr>
            <a:xfrm>
              <a:off x="3611640" y="703728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2711">
              <a:extLst>
                <a:ext uri="{FF2B5EF4-FFF2-40B4-BE49-F238E27FC236}">
                  <a16:creationId xmlns:a16="http://schemas.microsoft.com/office/drawing/2014/main" id="{5610447F-2491-074F-A926-5104529F16B2}"/>
                </a:ext>
              </a:extLst>
            </p:cNvPr>
            <p:cNvCxnSpPr>
              <a:cxnSpLocks/>
              <a:stCxn id="551" idx="6"/>
              <a:endCxn id="553" idx="2"/>
            </p:cNvCxnSpPr>
            <p:nvPr/>
          </p:nvCxnSpPr>
          <p:spPr>
            <a:xfrm flipV="1">
              <a:off x="3611640" y="7533512"/>
              <a:ext cx="361934" cy="31606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2712">
              <a:extLst>
                <a:ext uri="{FF2B5EF4-FFF2-40B4-BE49-F238E27FC236}">
                  <a16:creationId xmlns:a16="http://schemas.microsoft.com/office/drawing/2014/main" id="{F347933A-906D-7944-9014-442DBCC46142}"/>
                </a:ext>
              </a:extLst>
            </p:cNvPr>
            <p:cNvCxnSpPr>
              <a:cxnSpLocks/>
              <a:stCxn id="550" idx="6"/>
              <a:endCxn id="553" idx="2"/>
            </p:cNvCxnSpPr>
            <p:nvPr/>
          </p:nvCxnSpPr>
          <p:spPr>
            <a:xfrm flipV="1">
              <a:off x="3611640" y="7533512"/>
              <a:ext cx="361934" cy="10713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2713">
              <a:extLst>
                <a:ext uri="{FF2B5EF4-FFF2-40B4-BE49-F238E27FC236}">
                  <a16:creationId xmlns:a16="http://schemas.microsoft.com/office/drawing/2014/main" id="{3A88FEF6-54D3-E94D-A453-E1B2109342EF}"/>
                </a:ext>
              </a:extLst>
            </p:cNvPr>
            <p:cNvCxnSpPr>
              <a:cxnSpLocks/>
              <a:stCxn id="549" idx="6"/>
              <a:endCxn id="559" idx="2"/>
            </p:cNvCxnSpPr>
            <p:nvPr/>
          </p:nvCxnSpPr>
          <p:spPr>
            <a:xfrm flipV="1">
              <a:off x="3611640" y="742890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2714">
              <a:extLst>
                <a:ext uri="{FF2B5EF4-FFF2-40B4-BE49-F238E27FC236}">
                  <a16:creationId xmlns:a16="http://schemas.microsoft.com/office/drawing/2014/main" id="{E916E8E7-6ED6-164E-9434-EF24A6594867}"/>
                </a:ext>
              </a:extLst>
            </p:cNvPr>
            <p:cNvCxnSpPr>
              <a:cxnSpLocks/>
              <a:stCxn id="546" idx="6"/>
              <a:endCxn id="553" idx="2"/>
            </p:cNvCxnSpPr>
            <p:nvPr/>
          </p:nvCxnSpPr>
          <p:spPr>
            <a:xfrm>
              <a:off x="3611640" y="7439523"/>
              <a:ext cx="361934" cy="9398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2715">
              <a:extLst>
                <a:ext uri="{FF2B5EF4-FFF2-40B4-BE49-F238E27FC236}">
                  <a16:creationId xmlns:a16="http://schemas.microsoft.com/office/drawing/2014/main" id="{2A7523F5-00F8-6843-BBB6-7D11BF23A372}"/>
                </a:ext>
              </a:extLst>
            </p:cNvPr>
            <p:cNvCxnSpPr>
              <a:cxnSpLocks/>
              <a:stCxn id="548" idx="6"/>
              <a:endCxn id="553" idx="2"/>
            </p:cNvCxnSpPr>
            <p:nvPr/>
          </p:nvCxnSpPr>
          <p:spPr>
            <a:xfrm>
              <a:off x="3611640" y="7338963"/>
              <a:ext cx="361934" cy="19454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2716">
              <a:extLst>
                <a:ext uri="{FF2B5EF4-FFF2-40B4-BE49-F238E27FC236}">
                  <a16:creationId xmlns:a16="http://schemas.microsoft.com/office/drawing/2014/main" id="{68C5E241-4EB8-BB49-95F3-AB59C0EB357C}"/>
                </a:ext>
              </a:extLst>
            </p:cNvPr>
            <p:cNvCxnSpPr>
              <a:cxnSpLocks/>
              <a:stCxn id="545" idx="6"/>
              <a:endCxn id="553" idx="2"/>
            </p:cNvCxnSpPr>
            <p:nvPr/>
          </p:nvCxnSpPr>
          <p:spPr>
            <a:xfrm>
              <a:off x="3611640" y="7238402"/>
              <a:ext cx="361934" cy="29511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2717">
              <a:extLst>
                <a:ext uri="{FF2B5EF4-FFF2-40B4-BE49-F238E27FC236}">
                  <a16:creationId xmlns:a16="http://schemas.microsoft.com/office/drawing/2014/main" id="{E46F500E-68DE-5B44-BFE3-AB17AC52D7E2}"/>
                </a:ext>
              </a:extLst>
            </p:cNvPr>
            <p:cNvCxnSpPr>
              <a:cxnSpLocks/>
              <a:stCxn id="544" idx="6"/>
              <a:endCxn id="553" idx="2"/>
            </p:cNvCxnSpPr>
            <p:nvPr/>
          </p:nvCxnSpPr>
          <p:spPr>
            <a:xfrm>
              <a:off x="3611640" y="7137841"/>
              <a:ext cx="361934" cy="39567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2718">
              <a:extLst>
                <a:ext uri="{FF2B5EF4-FFF2-40B4-BE49-F238E27FC236}">
                  <a16:creationId xmlns:a16="http://schemas.microsoft.com/office/drawing/2014/main" id="{51C92BC3-A509-0B40-AA5F-47438D65FE83}"/>
                </a:ext>
              </a:extLst>
            </p:cNvPr>
            <p:cNvCxnSpPr>
              <a:cxnSpLocks/>
              <a:stCxn id="543" idx="6"/>
              <a:endCxn id="553" idx="2"/>
            </p:cNvCxnSpPr>
            <p:nvPr/>
          </p:nvCxnSpPr>
          <p:spPr>
            <a:xfrm>
              <a:off x="3611640" y="7037281"/>
              <a:ext cx="361934" cy="49623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2719">
              <a:extLst>
                <a:ext uri="{FF2B5EF4-FFF2-40B4-BE49-F238E27FC236}">
                  <a16:creationId xmlns:a16="http://schemas.microsoft.com/office/drawing/2014/main" id="{E9CF15D4-D0F4-6B4D-A455-D7F56C3AC613}"/>
                </a:ext>
              </a:extLst>
            </p:cNvPr>
            <p:cNvCxnSpPr>
              <a:cxnSpLocks/>
              <a:stCxn id="602" idx="6"/>
              <a:endCxn id="543" idx="2"/>
            </p:cNvCxnSpPr>
            <p:nvPr/>
          </p:nvCxnSpPr>
          <p:spPr>
            <a:xfrm flipV="1">
              <a:off x="2627129" y="7037280"/>
              <a:ext cx="927811" cy="27244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2720">
              <a:extLst>
                <a:ext uri="{FF2B5EF4-FFF2-40B4-BE49-F238E27FC236}">
                  <a16:creationId xmlns:a16="http://schemas.microsoft.com/office/drawing/2014/main" id="{BF0FA994-C425-1F48-96C2-2DE4525D043C}"/>
                </a:ext>
              </a:extLst>
            </p:cNvPr>
            <p:cNvCxnSpPr>
              <a:cxnSpLocks/>
              <a:stCxn id="602" idx="6"/>
              <a:endCxn id="544" idx="2"/>
            </p:cNvCxnSpPr>
            <p:nvPr/>
          </p:nvCxnSpPr>
          <p:spPr>
            <a:xfrm flipV="1">
              <a:off x="2627129" y="7137841"/>
              <a:ext cx="927811" cy="17188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2721">
              <a:extLst>
                <a:ext uri="{FF2B5EF4-FFF2-40B4-BE49-F238E27FC236}">
                  <a16:creationId xmlns:a16="http://schemas.microsoft.com/office/drawing/2014/main" id="{B282BF02-BEB8-024B-9CCD-20C5CA66E175}"/>
                </a:ext>
              </a:extLst>
            </p:cNvPr>
            <p:cNvCxnSpPr>
              <a:cxnSpLocks/>
              <a:stCxn id="602" idx="6"/>
              <a:endCxn id="545" idx="2"/>
            </p:cNvCxnSpPr>
            <p:nvPr/>
          </p:nvCxnSpPr>
          <p:spPr>
            <a:xfrm flipV="1">
              <a:off x="2627129" y="7238402"/>
              <a:ext cx="927811" cy="7132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2722">
              <a:extLst>
                <a:ext uri="{FF2B5EF4-FFF2-40B4-BE49-F238E27FC236}">
                  <a16:creationId xmlns:a16="http://schemas.microsoft.com/office/drawing/2014/main" id="{92593C82-6FAE-A14C-B0F2-4A89D80CA596}"/>
                </a:ext>
              </a:extLst>
            </p:cNvPr>
            <p:cNvCxnSpPr>
              <a:cxnSpLocks/>
              <a:stCxn id="602" idx="6"/>
              <a:endCxn id="548" idx="2"/>
            </p:cNvCxnSpPr>
            <p:nvPr/>
          </p:nvCxnSpPr>
          <p:spPr>
            <a:xfrm>
              <a:off x="2627129" y="7309726"/>
              <a:ext cx="927811" cy="2923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2723">
              <a:extLst>
                <a:ext uri="{FF2B5EF4-FFF2-40B4-BE49-F238E27FC236}">
                  <a16:creationId xmlns:a16="http://schemas.microsoft.com/office/drawing/2014/main" id="{3631B5B3-552F-8D4F-8FEF-FBF435BE4CB5}"/>
                </a:ext>
              </a:extLst>
            </p:cNvPr>
            <p:cNvCxnSpPr>
              <a:cxnSpLocks/>
              <a:stCxn id="602" idx="6"/>
              <a:endCxn id="546" idx="2"/>
            </p:cNvCxnSpPr>
            <p:nvPr/>
          </p:nvCxnSpPr>
          <p:spPr>
            <a:xfrm>
              <a:off x="2627129" y="7309726"/>
              <a:ext cx="927811" cy="12979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2724">
              <a:extLst>
                <a:ext uri="{FF2B5EF4-FFF2-40B4-BE49-F238E27FC236}">
                  <a16:creationId xmlns:a16="http://schemas.microsoft.com/office/drawing/2014/main" id="{21E5D09A-C915-D443-9EDC-62D75BD649A6}"/>
                </a:ext>
              </a:extLst>
            </p:cNvPr>
            <p:cNvCxnSpPr>
              <a:cxnSpLocks/>
              <a:stCxn id="602" idx="6"/>
              <a:endCxn id="549" idx="2"/>
            </p:cNvCxnSpPr>
            <p:nvPr/>
          </p:nvCxnSpPr>
          <p:spPr>
            <a:xfrm>
              <a:off x="2627129" y="7309726"/>
              <a:ext cx="927811" cy="23035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2725">
              <a:extLst>
                <a:ext uri="{FF2B5EF4-FFF2-40B4-BE49-F238E27FC236}">
                  <a16:creationId xmlns:a16="http://schemas.microsoft.com/office/drawing/2014/main" id="{22C9FBFA-51B8-5940-9026-5687E184A073}"/>
                </a:ext>
              </a:extLst>
            </p:cNvPr>
            <p:cNvCxnSpPr>
              <a:cxnSpLocks/>
              <a:stCxn id="602" idx="6"/>
              <a:endCxn id="550" idx="2"/>
            </p:cNvCxnSpPr>
            <p:nvPr/>
          </p:nvCxnSpPr>
          <p:spPr>
            <a:xfrm>
              <a:off x="2627129" y="7309726"/>
              <a:ext cx="927811" cy="33091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2726">
              <a:extLst>
                <a:ext uri="{FF2B5EF4-FFF2-40B4-BE49-F238E27FC236}">
                  <a16:creationId xmlns:a16="http://schemas.microsoft.com/office/drawing/2014/main" id="{A41DE995-1B42-CE48-9F96-82B997CC0215}"/>
                </a:ext>
              </a:extLst>
            </p:cNvPr>
            <p:cNvCxnSpPr>
              <a:cxnSpLocks/>
              <a:stCxn id="602" idx="6"/>
              <a:endCxn id="551" idx="2"/>
            </p:cNvCxnSpPr>
            <p:nvPr/>
          </p:nvCxnSpPr>
          <p:spPr>
            <a:xfrm>
              <a:off x="2627129" y="7309726"/>
              <a:ext cx="927811" cy="53985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2727">
              <a:extLst>
                <a:ext uri="{FF2B5EF4-FFF2-40B4-BE49-F238E27FC236}">
                  <a16:creationId xmlns:a16="http://schemas.microsoft.com/office/drawing/2014/main" id="{FBA38794-49AB-8C45-A87B-D2AD1156BCA3}"/>
                </a:ext>
              </a:extLst>
            </p:cNvPr>
            <p:cNvCxnSpPr>
              <a:cxnSpLocks/>
              <a:stCxn id="603" idx="6"/>
              <a:endCxn id="544" idx="2"/>
            </p:cNvCxnSpPr>
            <p:nvPr/>
          </p:nvCxnSpPr>
          <p:spPr>
            <a:xfrm flipV="1">
              <a:off x="2627129" y="7137841"/>
              <a:ext cx="927811" cy="47213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2728">
              <a:extLst>
                <a:ext uri="{FF2B5EF4-FFF2-40B4-BE49-F238E27FC236}">
                  <a16:creationId xmlns:a16="http://schemas.microsoft.com/office/drawing/2014/main" id="{581F66CD-6A9E-4F48-953F-11E119F752ED}"/>
                </a:ext>
              </a:extLst>
            </p:cNvPr>
            <p:cNvCxnSpPr>
              <a:cxnSpLocks/>
              <a:stCxn id="603" idx="6"/>
              <a:endCxn id="545" idx="2"/>
            </p:cNvCxnSpPr>
            <p:nvPr/>
          </p:nvCxnSpPr>
          <p:spPr>
            <a:xfrm flipV="1">
              <a:off x="2627129" y="7238402"/>
              <a:ext cx="927811" cy="37156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2729">
              <a:extLst>
                <a:ext uri="{FF2B5EF4-FFF2-40B4-BE49-F238E27FC236}">
                  <a16:creationId xmlns:a16="http://schemas.microsoft.com/office/drawing/2014/main" id="{DC50A03E-1B13-A24D-9D50-079C9E656644}"/>
                </a:ext>
              </a:extLst>
            </p:cNvPr>
            <p:cNvCxnSpPr>
              <a:cxnSpLocks/>
              <a:stCxn id="603" idx="6"/>
              <a:endCxn id="548" idx="2"/>
            </p:cNvCxnSpPr>
            <p:nvPr/>
          </p:nvCxnSpPr>
          <p:spPr>
            <a:xfrm flipV="1">
              <a:off x="2627129" y="7338963"/>
              <a:ext cx="927811" cy="27100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2730">
              <a:extLst>
                <a:ext uri="{FF2B5EF4-FFF2-40B4-BE49-F238E27FC236}">
                  <a16:creationId xmlns:a16="http://schemas.microsoft.com/office/drawing/2014/main" id="{8BD40923-4F7B-7F42-9B0A-B02950725ED8}"/>
                </a:ext>
              </a:extLst>
            </p:cNvPr>
            <p:cNvCxnSpPr>
              <a:cxnSpLocks/>
              <a:stCxn id="603" idx="6"/>
              <a:endCxn id="546" idx="2"/>
            </p:cNvCxnSpPr>
            <p:nvPr/>
          </p:nvCxnSpPr>
          <p:spPr>
            <a:xfrm flipV="1">
              <a:off x="2627129" y="7439523"/>
              <a:ext cx="927811" cy="17044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2731">
              <a:extLst>
                <a:ext uri="{FF2B5EF4-FFF2-40B4-BE49-F238E27FC236}">
                  <a16:creationId xmlns:a16="http://schemas.microsoft.com/office/drawing/2014/main" id="{EECBDF62-2F20-FC4B-9B9A-8F245897B204}"/>
                </a:ext>
              </a:extLst>
            </p:cNvPr>
            <p:cNvCxnSpPr>
              <a:cxnSpLocks/>
              <a:stCxn id="603" idx="6"/>
              <a:endCxn id="549" idx="2"/>
            </p:cNvCxnSpPr>
            <p:nvPr/>
          </p:nvCxnSpPr>
          <p:spPr>
            <a:xfrm flipV="1">
              <a:off x="2627129" y="7540084"/>
              <a:ext cx="927811" cy="6988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2732">
              <a:extLst>
                <a:ext uri="{FF2B5EF4-FFF2-40B4-BE49-F238E27FC236}">
                  <a16:creationId xmlns:a16="http://schemas.microsoft.com/office/drawing/2014/main" id="{2F92CE53-84C6-844E-91B0-85AEBC956F41}"/>
                </a:ext>
              </a:extLst>
            </p:cNvPr>
            <p:cNvCxnSpPr>
              <a:cxnSpLocks/>
              <a:stCxn id="603" idx="6"/>
              <a:endCxn id="550" idx="2"/>
            </p:cNvCxnSpPr>
            <p:nvPr/>
          </p:nvCxnSpPr>
          <p:spPr>
            <a:xfrm>
              <a:off x="2627129" y="7609971"/>
              <a:ext cx="927811" cy="3067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2733">
              <a:extLst>
                <a:ext uri="{FF2B5EF4-FFF2-40B4-BE49-F238E27FC236}">
                  <a16:creationId xmlns:a16="http://schemas.microsoft.com/office/drawing/2014/main" id="{FA10E3AB-2064-DD4C-AD41-1ED29DC2D7AF}"/>
                </a:ext>
              </a:extLst>
            </p:cNvPr>
            <p:cNvCxnSpPr>
              <a:cxnSpLocks/>
              <a:stCxn id="603" idx="6"/>
              <a:endCxn id="551" idx="2"/>
            </p:cNvCxnSpPr>
            <p:nvPr/>
          </p:nvCxnSpPr>
          <p:spPr>
            <a:xfrm>
              <a:off x="2627129" y="7609971"/>
              <a:ext cx="927811" cy="23961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2734">
              <a:extLst>
                <a:ext uri="{FF2B5EF4-FFF2-40B4-BE49-F238E27FC236}">
                  <a16:creationId xmlns:a16="http://schemas.microsoft.com/office/drawing/2014/main" id="{93721413-5794-3F4F-9122-DF534C708334}"/>
                </a:ext>
              </a:extLst>
            </p:cNvPr>
            <p:cNvCxnSpPr>
              <a:cxnSpLocks/>
              <a:stCxn id="604" idx="6"/>
              <a:endCxn id="545" idx="2"/>
            </p:cNvCxnSpPr>
            <p:nvPr/>
          </p:nvCxnSpPr>
          <p:spPr>
            <a:xfrm flipV="1">
              <a:off x="2627129" y="7238402"/>
              <a:ext cx="927811" cy="67181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2735">
              <a:extLst>
                <a:ext uri="{FF2B5EF4-FFF2-40B4-BE49-F238E27FC236}">
                  <a16:creationId xmlns:a16="http://schemas.microsoft.com/office/drawing/2014/main" id="{DE3DC18A-4B3A-9243-BDBF-6784DC9955F2}"/>
                </a:ext>
              </a:extLst>
            </p:cNvPr>
            <p:cNvCxnSpPr>
              <a:cxnSpLocks/>
              <a:stCxn id="604" idx="6"/>
              <a:endCxn id="548" idx="2"/>
            </p:cNvCxnSpPr>
            <p:nvPr/>
          </p:nvCxnSpPr>
          <p:spPr>
            <a:xfrm flipV="1">
              <a:off x="2627129" y="7338963"/>
              <a:ext cx="927811" cy="57125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2736">
              <a:extLst>
                <a:ext uri="{FF2B5EF4-FFF2-40B4-BE49-F238E27FC236}">
                  <a16:creationId xmlns:a16="http://schemas.microsoft.com/office/drawing/2014/main" id="{2C6D5BAE-7EDC-C14A-BB2E-E900705A22A8}"/>
                </a:ext>
              </a:extLst>
            </p:cNvPr>
            <p:cNvCxnSpPr>
              <a:cxnSpLocks/>
              <a:stCxn id="604" idx="6"/>
              <a:endCxn id="546" idx="2"/>
            </p:cNvCxnSpPr>
            <p:nvPr/>
          </p:nvCxnSpPr>
          <p:spPr>
            <a:xfrm flipV="1">
              <a:off x="2627129" y="7439523"/>
              <a:ext cx="927811" cy="47069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2737">
              <a:extLst>
                <a:ext uri="{FF2B5EF4-FFF2-40B4-BE49-F238E27FC236}">
                  <a16:creationId xmlns:a16="http://schemas.microsoft.com/office/drawing/2014/main" id="{4AA57C84-0C35-5744-BCCF-D6DC68AF9AFF}"/>
                </a:ext>
              </a:extLst>
            </p:cNvPr>
            <p:cNvCxnSpPr>
              <a:cxnSpLocks/>
              <a:stCxn id="604" idx="6"/>
              <a:endCxn id="549" idx="2"/>
            </p:cNvCxnSpPr>
            <p:nvPr/>
          </p:nvCxnSpPr>
          <p:spPr>
            <a:xfrm flipV="1">
              <a:off x="2627129" y="7540084"/>
              <a:ext cx="927811" cy="37013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2738">
              <a:extLst>
                <a:ext uri="{FF2B5EF4-FFF2-40B4-BE49-F238E27FC236}">
                  <a16:creationId xmlns:a16="http://schemas.microsoft.com/office/drawing/2014/main" id="{84C47E2A-DF54-1141-81B2-1434AC54D734}"/>
                </a:ext>
              </a:extLst>
            </p:cNvPr>
            <p:cNvCxnSpPr>
              <a:cxnSpLocks/>
              <a:stCxn id="604" idx="6"/>
              <a:endCxn id="550" idx="2"/>
            </p:cNvCxnSpPr>
            <p:nvPr/>
          </p:nvCxnSpPr>
          <p:spPr>
            <a:xfrm flipV="1">
              <a:off x="2627129" y="7640645"/>
              <a:ext cx="927811" cy="26957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739">
              <a:extLst>
                <a:ext uri="{FF2B5EF4-FFF2-40B4-BE49-F238E27FC236}">
                  <a16:creationId xmlns:a16="http://schemas.microsoft.com/office/drawing/2014/main" id="{FFACC30E-4809-F44D-ACE1-DE4762EA2616}"/>
                </a:ext>
              </a:extLst>
            </p:cNvPr>
            <p:cNvCxnSpPr>
              <a:cxnSpLocks/>
              <a:stCxn id="604" idx="6"/>
              <a:endCxn id="551" idx="2"/>
            </p:cNvCxnSpPr>
            <p:nvPr/>
          </p:nvCxnSpPr>
          <p:spPr>
            <a:xfrm flipV="1">
              <a:off x="2627129" y="7849581"/>
              <a:ext cx="927811" cy="6063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2740">
              <a:extLst>
                <a:ext uri="{FF2B5EF4-FFF2-40B4-BE49-F238E27FC236}">
                  <a16:creationId xmlns:a16="http://schemas.microsoft.com/office/drawing/2014/main" id="{095A0C38-DEE3-1246-A202-6237C57255D7}"/>
                </a:ext>
              </a:extLst>
            </p:cNvPr>
            <p:cNvCxnSpPr>
              <a:cxnSpLocks/>
              <a:stCxn id="604" idx="6"/>
              <a:endCxn id="544" idx="2"/>
            </p:cNvCxnSpPr>
            <p:nvPr/>
          </p:nvCxnSpPr>
          <p:spPr>
            <a:xfrm flipV="1">
              <a:off x="2627129" y="7137841"/>
              <a:ext cx="927811" cy="77237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2741">
              <a:extLst>
                <a:ext uri="{FF2B5EF4-FFF2-40B4-BE49-F238E27FC236}">
                  <a16:creationId xmlns:a16="http://schemas.microsoft.com/office/drawing/2014/main" id="{3813F3EE-1CAD-5C4A-BBAA-70A98893EAFF}"/>
                </a:ext>
              </a:extLst>
            </p:cNvPr>
            <p:cNvCxnSpPr>
              <a:cxnSpLocks/>
              <a:stCxn id="604" idx="6"/>
              <a:endCxn id="543" idx="2"/>
            </p:cNvCxnSpPr>
            <p:nvPr/>
          </p:nvCxnSpPr>
          <p:spPr>
            <a:xfrm flipV="1">
              <a:off x="2627129" y="7037280"/>
              <a:ext cx="927811" cy="87293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2742">
              <a:extLst>
                <a:ext uri="{FF2B5EF4-FFF2-40B4-BE49-F238E27FC236}">
                  <a16:creationId xmlns:a16="http://schemas.microsoft.com/office/drawing/2014/main" id="{683ED825-E663-ED4C-B6B8-EDBFDE3032CE}"/>
                </a:ext>
              </a:extLst>
            </p:cNvPr>
            <p:cNvCxnSpPr>
              <a:cxnSpLocks/>
              <a:stCxn id="606" idx="6"/>
              <a:endCxn id="548" idx="2"/>
            </p:cNvCxnSpPr>
            <p:nvPr/>
          </p:nvCxnSpPr>
          <p:spPr>
            <a:xfrm flipV="1">
              <a:off x="2627129" y="7338963"/>
              <a:ext cx="927811" cy="87149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2743">
              <a:extLst>
                <a:ext uri="{FF2B5EF4-FFF2-40B4-BE49-F238E27FC236}">
                  <a16:creationId xmlns:a16="http://schemas.microsoft.com/office/drawing/2014/main" id="{49870F65-0288-BB4B-A0E7-5D127BEC9D3D}"/>
                </a:ext>
              </a:extLst>
            </p:cNvPr>
            <p:cNvCxnSpPr>
              <a:cxnSpLocks/>
              <a:stCxn id="606" idx="6"/>
              <a:endCxn id="546" idx="2"/>
            </p:cNvCxnSpPr>
            <p:nvPr/>
          </p:nvCxnSpPr>
          <p:spPr>
            <a:xfrm flipV="1">
              <a:off x="2627129" y="7439523"/>
              <a:ext cx="927811" cy="77093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2744">
              <a:extLst>
                <a:ext uri="{FF2B5EF4-FFF2-40B4-BE49-F238E27FC236}">
                  <a16:creationId xmlns:a16="http://schemas.microsoft.com/office/drawing/2014/main" id="{4A593866-F423-A34B-A6F9-8C9E506E6666}"/>
                </a:ext>
              </a:extLst>
            </p:cNvPr>
            <p:cNvCxnSpPr>
              <a:cxnSpLocks/>
              <a:stCxn id="606" idx="6"/>
              <a:endCxn id="549" idx="2"/>
            </p:cNvCxnSpPr>
            <p:nvPr/>
          </p:nvCxnSpPr>
          <p:spPr>
            <a:xfrm flipV="1">
              <a:off x="2627129" y="7540084"/>
              <a:ext cx="927811" cy="67037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2745">
              <a:extLst>
                <a:ext uri="{FF2B5EF4-FFF2-40B4-BE49-F238E27FC236}">
                  <a16:creationId xmlns:a16="http://schemas.microsoft.com/office/drawing/2014/main" id="{72DE232A-5F81-5A45-A9C7-125850BAC608}"/>
                </a:ext>
              </a:extLst>
            </p:cNvPr>
            <p:cNvCxnSpPr>
              <a:cxnSpLocks/>
              <a:stCxn id="606" idx="6"/>
              <a:endCxn id="551" idx="2"/>
            </p:cNvCxnSpPr>
            <p:nvPr/>
          </p:nvCxnSpPr>
          <p:spPr>
            <a:xfrm flipV="1">
              <a:off x="2627129" y="7849581"/>
              <a:ext cx="927811" cy="36087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2746">
              <a:extLst>
                <a:ext uri="{FF2B5EF4-FFF2-40B4-BE49-F238E27FC236}">
                  <a16:creationId xmlns:a16="http://schemas.microsoft.com/office/drawing/2014/main" id="{E7848154-C4BF-2F41-89A9-33BAE8548262}"/>
                </a:ext>
              </a:extLst>
            </p:cNvPr>
            <p:cNvCxnSpPr>
              <a:cxnSpLocks/>
              <a:stCxn id="606" idx="6"/>
              <a:endCxn id="545" idx="2"/>
            </p:cNvCxnSpPr>
            <p:nvPr/>
          </p:nvCxnSpPr>
          <p:spPr>
            <a:xfrm flipV="1">
              <a:off x="2627129" y="7238402"/>
              <a:ext cx="927811" cy="97205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2747">
              <a:extLst>
                <a:ext uri="{FF2B5EF4-FFF2-40B4-BE49-F238E27FC236}">
                  <a16:creationId xmlns:a16="http://schemas.microsoft.com/office/drawing/2014/main" id="{79793CEC-90F3-B643-BD93-7B4CB54E2315}"/>
                </a:ext>
              </a:extLst>
            </p:cNvPr>
            <p:cNvCxnSpPr>
              <a:cxnSpLocks/>
              <a:stCxn id="606" idx="6"/>
              <a:endCxn id="544" idx="2"/>
            </p:cNvCxnSpPr>
            <p:nvPr/>
          </p:nvCxnSpPr>
          <p:spPr>
            <a:xfrm flipV="1">
              <a:off x="2627129" y="7137841"/>
              <a:ext cx="927811" cy="107261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2748">
              <a:extLst>
                <a:ext uri="{FF2B5EF4-FFF2-40B4-BE49-F238E27FC236}">
                  <a16:creationId xmlns:a16="http://schemas.microsoft.com/office/drawing/2014/main" id="{E5015D5E-9CD7-3B4A-AC38-1D74779AF2A1}"/>
                </a:ext>
              </a:extLst>
            </p:cNvPr>
            <p:cNvCxnSpPr>
              <a:cxnSpLocks/>
              <a:stCxn id="606" idx="6"/>
              <a:endCxn id="543" idx="2"/>
            </p:cNvCxnSpPr>
            <p:nvPr/>
          </p:nvCxnSpPr>
          <p:spPr>
            <a:xfrm flipV="1">
              <a:off x="2627129" y="7037280"/>
              <a:ext cx="927811" cy="117318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2749">
              <a:extLst>
                <a:ext uri="{FF2B5EF4-FFF2-40B4-BE49-F238E27FC236}">
                  <a16:creationId xmlns:a16="http://schemas.microsoft.com/office/drawing/2014/main" id="{1D4448D7-9426-A64F-AB94-1C97DEC54EB7}"/>
                </a:ext>
              </a:extLst>
            </p:cNvPr>
            <p:cNvCxnSpPr>
              <a:cxnSpLocks/>
              <a:stCxn id="606" idx="6"/>
              <a:endCxn id="550" idx="2"/>
            </p:cNvCxnSpPr>
            <p:nvPr/>
          </p:nvCxnSpPr>
          <p:spPr>
            <a:xfrm flipV="1">
              <a:off x="2627129" y="7640645"/>
              <a:ext cx="927811" cy="56981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2750">
              <a:extLst>
                <a:ext uri="{FF2B5EF4-FFF2-40B4-BE49-F238E27FC236}">
                  <a16:creationId xmlns:a16="http://schemas.microsoft.com/office/drawing/2014/main" id="{308FB514-F13A-D343-BAFA-6681182BC12B}"/>
                </a:ext>
              </a:extLst>
            </p:cNvPr>
            <p:cNvCxnSpPr>
              <a:cxnSpLocks/>
              <a:stCxn id="607" idx="6"/>
              <a:endCxn id="551" idx="2"/>
            </p:cNvCxnSpPr>
            <p:nvPr/>
          </p:nvCxnSpPr>
          <p:spPr>
            <a:xfrm flipV="1">
              <a:off x="2627129" y="7849581"/>
              <a:ext cx="927811" cy="109033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2751">
              <a:extLst>
                <a:ext uri="{FF2B5EF4-FFF2-40B4-BE49-F238E27FC236}">
                  <a16:creationId xmlns:a16="http://schemas.microsoft.com/office/drawing/2014/main" id="{9BA3A138-69FF-7C41-AB07-5E740DB9EE99}"/>
                </a:ext>
              </a:extLst>
            </p:cNvPr>
            <p:cNvCxnSpPr>
              <a:cxnSpLocks/>
              <a:stCxn id="607" idx="6"/>
              <a:endCxn id="550" idx="2"/>
            </p:cNvCxnSpPr>
            <p:nvPr/>
          </p:nvCxnSpPr>
          <p:spPr>
            <a:xfrm flipV="1">
              <a:off x="2627129" y="7640645"/>
              <a:ext cx="927811" cy="129927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2752">
              <a:extLst>
                <a:ext uri="{FF2B5EF4-FFF2-40B4-BE49-F238E27FC236}">
                  <a16:creationId xmlns:a16="http://schemas.microsoft.com/office/drawing/2014/main" id="{E18126FF-037D-5247-98CB-814FE84A0108}"/>
                </a:ext>
              </a:extLst>
            </p:cNvPr>
            <p:cNvCxnSpPr>
              <a:cxnSpLocks/>
              <a:stCxn id="607" idx="6"/>
              <a:endCxn id="549" idx="2"/>
            </p:cNvCxnSpPr>
            <p:nvPr/>
          </p:nvCxnSpPr>
          <p:spPr>
            <a:xfrm flipV="1">
              <a:off x="2627129" y="7540084"/>
              <a:ext cx="927811" cy="139983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2753">
              <a:extLst>
                <a:ext uri="{FF2B5EF4-FFF2-40B4-BE49-F238E27FC236}">
                  <a16:creationId xmlns:a16="http://schemas.microsoft.com/office/drawing/2014/main" id="{844B15EA-E3E9-F240-AA36-DD3C15AE2888}"/>
                </a:ext>
              </a:extLst>
            </p:cNvPr>
            <p:cNvCxnSpPr>
              <a:cxnSpLocks/>
              <a:stCxn id="607" idx="6"/>
              <a:endCxn id="546" idx="2"/>
            </p:cNvCxnSpPr>
            <p:nvPr/>
          </p:nvCxnSpPr>
          <p:spPr>
            <a:xfrm flipV="1">
              <a:off x="2627129" y="7439523"/>
              <a:ext cx="927811" cy="150039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2754">
              <a:extLst>
                <a:ext uri="{FF2B5EF4-FFF2-40B4-BE49-F238E27FC236}">
                  <a16:creationId xmlns:a16="http://schemas.microsoft.com/office/drawing/2014/main" id="{03078124-3B53-A248-A781-09A5EF1EB007}"/>
                </a:ext>
              </a:extLst>
            </p:cNvPr>
            <p:cNvCxnSpPr>
              <a:cxnSpLocks/>
              <a:stCxn id="607" idx="6"/>
              <a:endCxn id="548" idx="2"/>
            </p:cNvCxnSpPr>
            <p:nvPr/>
          </p:nvCxnSpPr>
          <p:spPr>
            <a:xfrm flipV="1">
              <a:off x="2627129" y="7338963"/>
              <a:ext cx="927811" cy="160095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2755">
              <a:extLst>
                <a:ext uri="{FF2B5EF4-FFF2-40B4-BE49-F238E27FC236}">
                  <a16:creationId xmlns:a16="http://schemas.microsoft.com/office/drawing/2014/main" id="{6F7B7EB9-D5C9-8D4E-909A-EB07DC5E1006}"/>
                </a:ext>
              </a:extLst>
            </p:cNvPr>
            <p:cNvCxnSpPr>
              <a:cxnSpLocks/>
              <a:stCxn id="607" idx="6"/>
              <a:endCxn id="545" idx="2"/>
            </p:cNvCxnSpPr>
            <p:nvPr/>
          </p:nvCxnSpPr>
          <p:spPr>
            <a:xfrm flipV="1">
              <a:off x="2627129" y="7238402"/>
              <a:ext cx="927811" cy="170151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2756">
              <a:extLst>
                <a:ext uri="{FF2B5EF4-FFF2-40B4-BE49-F238E27FC236}">
                  <a16:creationId xmlns:a16="http://schemas.microsoft.com/office/drawing/2014/main" id="{6D327F5C-6006-6647-AACE-58B4F5F1A643}"/>
                </a:ext>
              </a:extLst>
            </p:cNvPr>
            <p:cNvCxnSpPr>
              <a:cxnSpLocks/>
              <a:stCxn id="607" idx="6"/>
              <a:endCxn id="544" idx="2"/>
            </p:cNvCxnSpPr>
            <p:nvPr/>
          </p:nvCxnSpPr>
          <p:spPr>
            <a:xfrm flipV="1">
              <a:off x="2627129" y="7137841"/>
              <a:ext cx="927811" cy="180207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2757">
              <a:extLst>
                <a:ext uri="{FF2B5EF4-FFF2-40B4-BE49-F238E27FC236}">
                  <a16:creationId xmlns:a16="http://schemas.microsoft.com/office/drawing/2014/main" id="{D2B7D26C-5C5B-D546-93CC-D3AD10D4EDB1}"/>
                </a:ext>
              </a:extLst>
            </p:cNvPr>
            <p:cNvCxnSpPr>
              <a:cxnSpLocks/>
              <a:stCxn id="607" idx="6"/>
              <a:endCxn id="543" idx="2"/>
            </p:cNvCxnSpPr>
            <p:nvPr/>
          </p:nvCxnSpPr>
          <p:spPr>
            <a:xfrm flipV="1">
              <a:off x="2627129" y="7037280"/>
              <a:ext cx="927811" cy="190263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2" name="Group 2425">
              <a:extLst>
                <a:ext uri="{FF2B5EF4-FFF2-40B4-BE49-F238E27FC236}">
                  <a16:creationId xmlns:a16="http://schemas.microsoft.com/office/drawing/2014/main" id="{4C7B180D-5441-BE42-87AB-2988406AB542}"/>
                </a:ext>
              </a:extLst>
            </p:cNvPr>
            <p:cNvGrpSpPr/>
            <p:nvPr/>
          </p:nvGrpSpPr>
          <p:grpSpPr>
            <a:xfrm>
              <a:off x="4699737" y="7298332"/>
              <a:ext cx="279401" cy="353642"/>
              <a:chOff x="4875017" y="12194980"/>
              <a:chExt cx="279401" cy="353642"/>
            </a:xfrm>
          </p:grpSpPr>
          <p:sp>
            <p:nvSpPr>
              <p:cNvPr id="540" name="Rechteck: abgerundete Ecken 49">
                <a:extLst>
                  <a:ext uri="{FF2B5EF4-FFF2-40B4-BE49-F238E27FC236}">
                    <a16:creationId xmlns:a16="http://schemas.microsoft.com/office/drawing/2014/main" id="{60FDE80D-E96D-DB4F-BDA2-A968BC9E5714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353642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Ellipse 50">
                <a:extLst>
                  <a:ext uri="{FF2B5EF4-FFF2-40B4-BE49-F238E27FC236}">
                    <a16:creationId xmlns:a16="http://schemas.microsoft.com/office/drawing/2014/main" id="{CEE85C57-AA8E-7B41-A622-44DCB0F3ED3F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3" name="Group 2426">
              <a:extLst>
                <a:ext uri="{FF2B5EF4-FFF2-40B4-BE49-F238E27FC236}">
                  <a16:creationId xmlns:a16="http://schemas.microsoft.com/office/drawing/2014/main" id="{527AD4E0-E55B-7C46-8B3D-CE5C0578A984}"/>
                </a:ext>
              </a:extLst>
            </p:cNvPr>
            <p:cNvGrpSpPr/>
            <p:nvPr/>
          </p:nvGrpSpPr>
          <p:grpSpPr>
            <a:xfrm>
              <a:off x="4699737" y="8598038"/>
              <a:ext cx="279401" cy="353642"/>
              <a:chOff x="4875017" y="12194980"/>
              <a:chExt cx="279401" cy="353642"/>
            </a:xfrm>
          </p:grpSpPr>
          <p:sp>
            <p:nvSpPr>
              <p:cNvPr id="538" name="Rechteck: abgerundete Ecken 49">
                <a:extLst>
                  <a:ext uri="{FF2B5EF4-FFF2-40B4-BE49-F238E27FC236}">
                    <a16:creationId xmlns:a16="http://schemas.microsoft.com/office/drawing/2014/main" id="{78723F14-A64C-F243-876E-73A60623198F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353642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Ellipse 50">
                <a:extLst>
                  <a:ext uri="{FF2B5EF4-FFF2-40B4-BE49-F238E27FC236}">
                    <a16:creationId xmlns:a16="http://schemas.microsoft.com/office/drawing/2014/main" id="{AED5565C-7208-9E4F-9DC6-F08B61F479C7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4" name="Straight Connector 2503">
              <a:extLst>
                <a:ext uri="{FF2B5EF4-FFF2-40B4-BE49-F238E27FC236}">
                  <a16:creationId xmlns:a16="http://schemas.microsoft.com/office/drawing/2014/main" id="{4C5F1E04-F030-7745-B4C6-DDD19C6EE0DE}"/>
                </a:ext>
              </a:extLst>
            </p:cNvPr>
            <p:cNvCxnSpPr>
              <a:cxnSpLocks/>
              <a:stCxn id="555" idx="6"/>
              <a:endCxn id="541" idx="2"/>
            </p:cNvCxnSpPr>
            <p:nvPr/>
          </p:nvCxnSpPr>
          <p:spPr>
            <a:xfrm>
              <a:off x="4030274" y="7127219"/>
              <a:ext cx="724496" cy="35243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2504">
              <a:extLst>
                <a:ext uri="{FF2B5EF4-FFF2-40B4-BE49-F238E27FC236}">
                  <a16:creationId xmlns:a16="http://schemas.microsoft.com/office/drawing/2014/main" id="{7529835B-0B7E-FC48-A858-D410CC0554E7}"/>
                </a:ext>
              </a:extLst>
            </p:cNvPr>
            <p:cNvCxnSpPr>
              <a:cxnSpLocks/>
              <a:stCxn id="556" idx="6"/>
              <a:endCxn id="541" idx="2"/>
            </p:cNvCxnSpPr>
            <p:nvPr/>
          </p:nvCxnSpPr>
          <p:spPr>
            <a:xfrm>
              <a:off x="4030274" y="7227780"/>
              <a:ext cx="724496" cy="25187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2505">
              <a:extLst>
                <a:ext uri="{FF2B5EF4-FFF2-40B4-BE49-F238E27FC236}">
                  <a16:creationId xmlns:a16="http://schemas.microsoft.com/office/drawing/2014/main" id="{BCA45CC6-C3F4-7F4C-ACC0-FA17571D44F5}"/>
                </a:ext>
              </a:extLst>
            </p:cNvPr>
            <p:cNvCxnSpPr>
              <a:cxnSpLocks/>
              <a:stCxn id="557" idx="6"/>
              <a:endCxn id="541" idx="2"/>
            </p:cNvCxnSpPr>
            <p:nvPr/>
          </p:nvCxnSpPr>
          <p:spPr>
            <a:xfrm>
              <a:off x="4030274" y="7328341"/>
              <a:ext cx="724496" cy="15131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2506">
              <a:extLst>
                <a:ext uri="{FF2B5EF4-FFF2-40B4-BE49-F238E27FC236}">
                  <a16:creationId xmlns:a16="http://schemas.microsoft.com/office/drawing/2014/main" id="{61800AE1-54E5-874E-98A0-313279FBF171}"/>
                </a:ext>
              </a:extLst>
            </p:cNvPr>
            <p:cNvCxnSpPr>
              <a:cxnSpLocks/>
              <a:stCxn id="559" idx="6"/>
              <a:endCxn id="541" idx="2"/>
            </p:cNvCxnSpPr>
            <p:nvPr/>
          </p:nvCxnSpPr>
          <p:spPr>
            <a:xfrm>
              <a:off x="4030274" y="7428902"/>
              <a:ext cx="724496" cy="5075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2507">
              <a:extLst>
                <a:ext uri="{FF2B5EF4-FFF2-40B4-BE49-F238E27FC236}">
                  <a16:creationId xmlns:a16="http://schemas.microsoft.com/office/drawing/2014/main" id="{56057812-38E2-544E-99F8-859BFAB290F5}"/>
                </a:ext>
              </a:extLst>
            </p:cNvPr>
            <p:cNvCxnSpPr>
              <a:cxnSpLocks/>
              <a:stCxn id="553" idx="6"/>
              <a:endCxn id="541" idx="2"/>
            </p:cNvCxnSpPr>
            <p:nvPr/>
          </p:nvCxnSpPr>
          <p:spPr>
            <a:xfrm flipV="1">
              <a:off x="4030274" y="7479658"/>
              <a:ext cx="724496" cy="5385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2508">
              <a:extLst>
                <a:ext uri="{FF2B5EF4-FFF2-40B4-BE49-F238E27FC236}">
                  <a16:creationId xmlns:a16="http://schemas.microsoft.com/office/drawing/2014/main" id="{3B6088EB-AEFD-7746-A7F7-10211B1949F6}"/>
                </a:ext>
              </a:extLst>
            </p:cNvPr>
            <p:cNvCxnSpPr>
              <a:cxnSpLocks/>
              <a:stCxn id="560" idx="6"/>
              <a:endCxn id="541" idx="2"/>
            </p:cNvCxnSpPr>
            <p:nvPr/>
          </p:nvCxnSpPr>
          <p:spPr>
            <a:xfrm flipV="1">
              <a:off x="4030274" y="7479658"/>
              <a:ext cx="724496" cy="28031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2509">
              <a:extLst>
                <a:ext uri="{FF2B5EF4-FFF2-40B4-BE49-F238E27FC236}">
                  <a16:creationId xmlns:a16="http://schemas.microsoft.com/office/drawing/2014/main" id="{8C3FDA9B-FC60-AF44-8105-F2F17457C006}"/>
                </a:ext>
              </a:extLst>
            </p:cNvPr>
            <p:cNvCxnSpPr>
              <a:cxnSpLocks/>
              <a:stCxn id="574" idx="6"/>
              <a:endCxn id="539" idx="2"/>
            </p:cNvCxnSpPr>
            <p:nvPr/>
          </p:nvCxnSpPr>
          <p:spPr>
            <a:xfrm>
              <a:off x="4048701" y="8457405"/>
              <a:ext cx="706069" cy="3219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2510">
              <a:extLst>
                <a:ext uri="{FF2B5EF4-FFF2-40B4-BE49-F238E27FC236}">
                  <a16:creationId xmlns:a16="http://schemas.microsoft.com/office/drawing/2014/main" id="{5D0DE496-67EB-EA44-8D6E-4E9F50FB461C}"/>
                </a:ext>
              </a:extLst>
            </p:cNvPr>
            <p:cNvCxnSpPr>
              <a:cxnSpLocks/>
              <a:stCxn id="575" idx="6"/>
              <a:endCxn id="539" idx="2"/>
            </p:cNvCxnSpPr>
            <p:nvPr/>
          </p:nvCxnSpPr>
          <p:spPr>
            <a:xfrm>
              <a:off x="4048701" y="8557966"/>
              <a:ext cx="706069" cy="22139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2511">
              <a:extLst>
                <a:ext uri="{FF2B5EF4-FFF2-40B4-BE49-F238E27FC236}">
                  <a16:creationId xmlns:a16="http://schemas.microsoft.com/office/drawing/2014/main" id="{D47DFDD9-57A6-844C-AF23-CE1D6A8FF0F4}"/>
                </a:ext>
              </a:extLst>
            </p:cNvPr>
            <p:cNvCxnSpPr>
              <a:cxnSpLocks/>
              <a:stCxn id="576" idx="6"/>
              <a:endCxn id="539" idx="2"/>
            </p:cNvCxnSpPr>
            <p:nvPr/>
          </p:nvCxnSpPr>
          <p:spPr>
            <a:xfrm>
              <a:off x="4048701" y="8658527"/>
              <a:ext cx="706069" cy="12083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2512">
              <a:extLst>
                <a:ext uri="{FF2B5EF4-FFF2-40B4-BE49-F238E27FC236}">
                  <a16:creationId xmlns:a16="http://schemas.microsoft.com/office/drawing/2014/main" id="{075DABA3-CE26-8641-8EB6-950F4DC8DCAB}"/>
                </a:ext>
              </a:extLst>
            </p:cNvPr>
            <p:cNvCxnSpPr>
              <a:cxnSpLocks/>
              <a:stCxn id="578" idx="6"/>
              <a:endCxn id="539" idx="2"/>
            </p:cNvCxnSpPr>
            <p:nvPr/>
          </p:nvCxnSpPr>
          <p:spPr>
            <a:xfrm>
              <a:off x="4048701" y="8759088"/>
              <a:ext cx="706069" cy="2027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2513">
              <a:extLst>
                <a:ext uri="{FF2B5EF4-FFF2-40B4-BE49-F238E27FC236}">
                  <a16:creationId xmlns:a16="http://schemas.microsoft.com/office/drawing/2014/main" id="{DA510F12-317F-0D47-9CE0-B4F8AEE47D1D}"/>
                </a:ext>
              </a:extLst>
            </p:cNvPr>
            <p:cNvCxnSpPr>
              <a:cxnSpLocks/>
              <a:stCxn id="572" idx="6"/>
              <a:endCxn id="539" idx="2"/>
            </p:cNvCxnSpPr>
            <p:nvPr/>
          </p:nvCxnSpPr>
          <p:spPr>
            <a:xfrm flipV="1">
              <a:off x="4048701" y="8779364"/>
              <a:ext cx="706069" cy="8433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2514">
              <a:extLst>
                <a:ext uri="{FF2B5EF4-FFF2-40B4-BE49-F238E27FC236}">
                  <a16:creationId xmlns:a16="http://schemas.microsoft.com/office/drawing/2014/main" id="{97864172-E4DB-5B49-9F9C-E58105283F87}"/>
                </a:ext>
              </a:extLst>
            </p:cNvPr>
            <p:cNvCxnSpPr>
              <a:cxnSpLocks/>
              <a:stCxn id="579" idx="6"/>
              <a:endCxn id="539" idx="2"/>
            </p:cNvCxnSpPr>
            <p:nvPr/>
          </p:nvCxnSpPr>
          <p:spPr>
            <a:xfrm flipV="1">
              <a:off x="4048701" y="8779364"/>
              <a:ext cx="706069" cy="31079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Rechteck 75">
              <a:extLst>
                <a:ext uri="{FF2B5EF4-FFF2-40B4-BE49-F238E27FC236}">
                  <a16:creationId xmlns:a16="http://schemas.microsoft.com/office/drawing/2014/main" id="{48D4DD6E-4EF0-7B47-B6A0-3C1BB1F8A06D}"/>
                </a:ext>
              </a:extLst>
            </p:cNvPr>
            <p:cNvSpPr/>
            <p:nvPr/>
          </p:nvSpPr>
          <p:spPr>
            <a:xfrm>
              <a:off x="2315543" y="6837293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Rechteck 75">
              <a:extLst>
                <a:ext uri="{FF2B5EF4-FFF2-40B4-BE49-F238E27FC236}">
                  <a16:creationId xmlns:a16="http://schemas.microsoft.com/office/drawing/2014/main" id="{02C9D27E-04F1-CB42-A31D-F14AF2CEDA93}"/>
                </a:ext>
              </a:extLst>
            </p:cNvPr>
            <p:cNvSpPr/>
            <p:nvPr/>
          </p:nvSpPr>
          <p:spPr>
            <a:xfrm>
              <a:off x="4678648" y="7023653"/>
              <a:ext cx="38504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Rechteck 75">
              <a:extLst>
                <a:ext uri="{FF2B5EF4-FFF2-40B4-BE49-F238E27FC236}">
                  <a16:creationId xmlns:a16="http://schemas.microsoft.com/office/drawing/2014/main" id="{31917C35-CE14-4444-9AA5-1807BA27CA7A}"/>
                </a:ext>
              </a:extLst>
            </p:cNvPr>
            <p:cNvSpPr/>
            <p:nvPr/>
          </p:nvSpPr>
          <p:spPr>
            <a:xfrm>
              <a:off x="4678648" y="8328850"/>
              <a:ext cx="38504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9" name="Group 7">
              <a:extLst>
                <a:ext uri="{FF2B5EF4-FFF2-40B4-BE49-F238E27FC236}">
                  <a16:creationId xmlns:a16="http://schemas.microsoft.com/office/drawing/2014/main" id="{B4CBB9EB-80C5-4C67-A528-63DF2E6D9621}"/>
                </a:ext>
              </a:extLst>
            </p:cNvPr>
            <p:cNvGrpSpPr/>
            <p:nvPr/>
          </p:nvGrpSpPr>
          <p:grpSpPr>
            <a:xfrm>
              <a:off x="5231725" y="6395910"/>
              <a:ext cx="4867373" cy="3086356"/>
              <a:chOff x="2099494" y="7426881"/>
              <a:chExt cx="4867373" cy="30863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2" name="Rechteck 75">
                    <a:extLst>
                      <a:ext uri="{FF2B5EF4-FFF2-40B4-BE49-F238E27FC236}">
                        <a16:creationId xmlns:a16="http://schemas.microsoft.com/office/drawing/2014/main" id="{D098F7BB-472A-4C8C-9695-545131129168}"/>
                      </a:ext>
                    </a:extLst>
                  </p:cNvPr>
                  <p:cNvSpPr/>
                  <p:nvPr/>
                </p:nvSpPr>
                <p:spPr>
                  <a:xfrm>
                    <a:off x="5807574" y="7633959"/>
                    <a:ext cx="1159293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 layer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</m:oMath>
                    </a14:m>
                    <a:r>
                      <a:rPr lang="en-US" sz="1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ℝ</a:t>
                    </a:r>
                    <a:r>
                      <a:rPr lang="en-US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10</a:t>
                    </a:r>
                    <a:endPara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9" name="Rechteck 75">
                    <a:extLst>
                      <a:ext uri="{FF2B5EF4-FFF2-40B4-BE49-F238E27FC236}">
                        <a16:creationId xmlns:a16="http://schemas.microsoft.com/office/drawing/2014/main" id="{D098F7BB-472A-4C8C-9695-5451311291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7574" y="7633959"/>
                    <a:ext cx="1159293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87" r="-1087" b="-930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3" name="Rechteck 89">
                    <a:extLst>
                      <a:ext uri="{FF2B5EF4-FFF2-40B4-BE49-F238E27FC236}">
                        <a16:creationId xmlns:a16="http://schemas.microsoft.com/office/drawing/2014/main" id="{6353850A-23F7-491D-BCA9-88219387DD4F}"/>
                      </a:ext>
                    </a:extLst>
                  </p:cNvPr>
                  <p:cNvSpPr/>
                  <p:nvPr/>
                </p:nvSpPr>
                <p:spPr>
                  <a:xfrm>
                    <a:off x="2099494" y="7946045"/>
                    <a:ext cx="1195752" cy="738664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Latent space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</m:oMath>
                    </a14:m>
                    <a:r>
                      <a:rPr lang="en-US" sz="1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ℝ</a:t>
                    </a:r>
                    <a:r>
                      <a:rPr lang="en-US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2</a:t>
                    </a:r>
                    <a:endPara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3" name="Rechteck 89">
                    <a:extLst>
                      <a:ext uri="{FF2B5EF4-FFF2-40B4-BE49-F238E27FC236}">
                        <a16:creationId xmlns:a16="http://schemas.microsoft.com/office/drawing/2014/main" id="{6353850A-23F7-491D-BCA9-88219387DD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9494" y="7946045"/>
                    <a:ext cx="119575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802" b="-1621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4" name="Rechteck 75">
                <a:extLst>
                  <a:ext uri="{FF2B5EF4-FFF2-40B4-BE49-F238E27FC236}">
                    <a16:creationId xmlns:a16="http://schemas.microsoft.com/office/drawing/2014/main" id="{433F4076-8110-4F61-9BA8-300FCECB40A9}"/>
                  </a:ext>
                </a:extLst>
              </p:cNvPr>
              <p:cNvSpPr/>
              <p:nvPr/>
            </p:nvSpPr>
            <p:spPr>
              <a:xfrm>
                <a:off x="4889779" y="7426881"/>
                <a:ext cx="519694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200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Rechteck 75">
                <a:extLst>
                  <a:ext uri="{FF2B5EF4-FFF2-40B4-BE49-F238E27FC236}">
                    <a16:creationId xmlns:a16="http://schemas.microsoft.com/office/drawing/2014/main" id="{7A6374C2-0C27-41ED-A883-C19E0295C390}"/>
                  </a:ext>
                </a:extLst>
              </p:cNvPr>
              <p:cNvSpPr/>
              <p:nvPr/>
            </p:nvSpPr>
            <p:spPr>
              <a:xfrm>
                <a:off x="3616828" y="7696756"/>
                <a:ext cx="519694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100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6" name="Group 4">
                <a:extLst>
                  <a:ext uri="{FF2B5EF4-FFF2-40B4-BE49-F238E27FC236}">
                    <a16:creationId xmlns:a16="http://schemas.microsoft.com/office/drawing/2014/main" id="{3DF76766-641A-4520-B17A-CF79DFBFAE29}"/>
                  </a:ext>
                </a:extLst>
              </p:cNvPr>
              <p:cNvGrpSpPr/>
              <p:nvPr/>
            </p:nvGrpSpPr>
            <p:grpSpPr>
              <a:xfrm rot="10800000" flipV="1">
                <a:off x="2500518" y="7732058"/>
                <a:ext cx="4018608" cy="2781179"/>
                <a:chOff x="2500518" y="7732058"/>
                <a:chExt cx="4018608" cy="2781179"/>
              </a:xfrm>
            </p:grpSpPr>
            <p:grpSp>
              <p:nvGrpSpPr>
                <p:cNvPr id="407" name="Group 710">
                  <a:extLst>
                    <a:ext uri="{FF2B5EF4-FFF2-40B4-BE49-F238E27FC236}">
                      <a16:creationId xmlns:a16="http://schemas.microsoft.com/office/drawing/2014/main" id="{EAB77F60-9D51-4C31-B140-A839438DE208}"/>
                    </a:ext>
                  </a:extLst>
                </p:cNvPr>
                <p:cNvGrpSpPr/>
                <p:nvPr/>
              </p:nvGrpSpPr>
              <p:grpSpPr>
                <a:xfrm>
                  <a:off x="4993324" y="7999453"/>
                  <a:ext cx="279401" cy="2243969"/>
                  <a:chOff x="8481817" y="12129255"/>
                  <a:chExt cx="279401" cy="2243969"/>
                </a:xfrm>
              </p:grpSpPr>
              <p:grpSp>
                <p:nvGrpSpPr>
                  <p:cNvPr id="529" name="Group 1082">
                    <a:extLst>
                      <a:ext uri="{FF2B5EF4-FFF2-40B4-BE49-F238E27FC236}">
                        <a16:creationId xmlns:a16="http://schemas.microsoft.com/office/drawing/2014/main" id="{EE0589AF-8E70-4117-916A-022A63D01263}"/>
                      </a:ext>
                    </a:extLst>
                  </p:cNvPr>
                  <p:cNvGrpSpPr/>
                  <p:nvPr/>
                </p:nvGrpSpPr>
                <p:grpSpPr>
                  <a:xfrm>
                    <a:off x="8481817" y="12129255"/>
                    <a:ext cx="279401" cy="2243969"/>
                    <a:chOff x="4875017" y="12194979"/>
                    <a:chExt cx="279401" cy="2243969"/>
                  </a:xfrm>
                </p:grpSpPr>
                <p:sp>
                  <p:nvSpPr>
                    <p:cNvPr id="531" name="Rechteck: abgerundete Ecken 49">
                      <a:extLst>
                        <a:ext uri="{FF2B5EF4-FFF2-40B4-BE49-F238E27FC236}">
                          <a16:creationId xmlns:a16="http://schemas.microsoft.com/office/drawing/2014/main" id="{30828FD1-DA66-4A4B-A6E7-9B521B46F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5017" y="12194979"/>
                      <a:ext cx="279401" cy="2243969"/>
                    </a:xfrm>
                    <a:prstGeom prst="roundRect">
                      <a:avLst>
                        <a:gd name="adj" fmla="val 35758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4472C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85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2" name="Ellipse 50">
                      <a:extLst>
                        <a:ext uri="{FF2B5EF4-FFF2-40B4-BE49-F238E27FC236}">
                          <a16:creationId xmlns:a16="http://schemas.microsoft.com/office/drawing/2014/main" id="{3D3B45EE-C952-44BF-B778-94D6B2B400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050" y="12291638"/>
                      <a:ext cx="169335" cy="1693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85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3" name="Ellipse 51">
                      <a:extLst>
                        <a:ext uri="{FF2B5EF4-FFF2-40B4-BE49-F238E27FC236}">
                          <a16:creationId xmlns:a16="http://schemas.microsoft.com/office/drawing/2014/main" id="{EFE13776-A74F-4855-B515-B23167C7F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050" y="12591965"/>
                      <a:ext cx="169335" cy="1693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85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4" name="Ellipse 52">
                      <a:extLst>
                        <a:ext uri="{FF2B5EF4-FFF2-40B4-BE49-F238E27FC236}">
                          <a16:creationId xmlns:a16="http://schemas.microsoft.com/office/drawing/2014/main" id="{03DB7CA9-757E-4AEC-858E-9A93B4F2E3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050" y="12892292"/>
                      <a:ext cx="169335" cy="1693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85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35" name="Gerader Verbinder 55">
                      <a:extLst>
                        <a:ext uri="{FF2B5EF4-FFF2-40B4-BE49-F238E27FC236}">
                          <a16:creationId xmlns:a16="http://schemas.microsoft.com/office/drawing/2014/main" id="{F74430DF-05E4-4837-A3BC-9C9BAD2EDF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717" y="13858670"/>
                      <a:ext cx="0" cy="15451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6" name="Ellipse 56">
                      <a:extLst>
                        <a:ext uri="{FF2B5EF4-FFF2-40B4-BE49-F238E27FC236}">
                          <a16:creationId xmlns:a16="http://schemas.microsoft.com/office/drawing/2014/main" id="{C97FBD48-8AB3-418D-8BC2-57370558B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050" y="13192619"/>
                      <a:ext cx="169335" cy="1693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85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7" name="Ellipse 62">
                      <a:extLst>
                        <a:ext uri="{FF2B5EF4-FFF2-40B4-BE49-F238E27FC236}">
                          <a16:creationId xmlns:a16="http://schemas.microsoft.com/office/drawing/2014/main" id="{BF27FEA1-6DD5-4C50-A608-27B00D8E7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050" y="14181356"/>
                      <a:ext cx="169335" cy="1693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85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30" name="Ellipse 56">
                    <a:extLst>
                      <a:ext uri="{FF2B5EF4-FFF2-40B4-BE49-F238E27FC236}">
                        <a16:creationId xmlns:a16="http://schemas.microsoft.com/office/drawing/2014/main" id="{CBDC948F-9FD5-4062-810C-D52DEFFD921A}"/>
                      </a:ext>
                    </a:extLst>
                  </p:cNvPr>
                  <p:cNvSpPr/>
                  <p:nvPr/>
                </p:nvSpPr>
                <p:spPr>
                  <a:xfrm>
                    <a:off x="8536850" y="13439315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 dirty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08" name="Group 711">
                  <a:extLst>
                    <a:ext uri="{FF2B5EF4-FFF2-40B4-BE49-F238E27FC236}">
                      <a16:creationId xmlns:a16="http://schemas.microsoft.com/office/drawing/2014/main" id="{D86DB21B-203D-4AA8-956B-46768021CA64}"/>
                    </a:ext>
                  </a:extLst>
                </p:cNvPr>
                <p:cNvGrpSpPr/>
                <p:nvPr/>
              </p:nvGrpSpPr>
              <p:grpSpPr>
                <a:xfrm>
                  <a:off x="2500518" y="8142329"/>
                  <a:ext cx="279401" cy="1987746"/>
                  <a:chOff x="4875017" y="12194980"/>
                  <a:chExt cx="279401" cy="1987746"/>
                </a:xfrm>
              </p:grpSpPr>
              <p:sp>
                <p:nvSpPr>
                  <p:cNvPr id="522" name="Rechteck: abgerundete Ecken 49">
                    <a:extLst>
                      <a:ext uri="{FF2B5EF4-FFF2-40B4-BE49-F238E27FC236}">
                        <a16:creationId xmlns:a16="http://schemas.microsoft.com/office/drawing/2014/main" id="{A86325BB-B2CF-4769-A967-31B6B0F301C2}"/>
                      </a:ext>
                    </a:extLst>
                  </p:cNvPr>
                  <p:cNvSpPr/>
                  <p:nvPr/>
                </p:nvSpPr>
                <p:spPr>
                  <a:xfrm>
                    <a:off x="4875017" y="12194980"/>
                    <a:ext cx="279401" cy="1987746"/>
                  </a:xfrm>
                  <a:prstGeom prst="roundRect">
                    <a:avLst>
                      <a:gd name="adj" fmla="val 35758"/>
                    </a:avLst>
                  </a:prstGeom>
                  <a:solidFill>
                    <a:schemeClr val="bg1"/>
                  </a:solidFill>
                  <a:ln>
                    <a:solidFill>
                      <a:srgbClr val="4472C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 dirty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3" name="Ellipse 50">
                    <a:extLst>
                      <a:ext uri="{FF2B5EF4-FFF2-40B4-BE49-F238E27FC236}">
                        <a16:creationId xmlns:a16="http://schemas.microsoft.com/office/drawing/2014/main" id="{18AE6C52-784E-48FC-8D69-C86A12396798}"/>
                      </a:ext>
                    </a:extLst>
                  </p:cNvPr>
                  <p:cNvSpPr/>
                  <p:nvPr/>
                </p:nvSpPr>
                <p:spPr>
                  <a:xfrm>
                    <a:off x="4930050" y="12291638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4" name="Ellipse 51">
                    <a:extLst>
                      <a:ext uri="{FF2B5EF4-FFF2-40B4-BE49-F238E27FC236}">
                        <a16:creationId xmlns:a16="http://schemas.microsoft.com/office/drawing/2014/main" id="{86AF3DA1-4D9B-4DDA-8791-6744C7D8CBB0}"/>
                      </a:ext>
                    </a:extLst>
                  </p:cNvPr>
                  <p:cNvSpPr/>
                  <p:nvPr/>
                </p:nvSpPr>
                <p:spPr>
                  <a:xfrm>
                    <a:off x="4930050" y="12591965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5" name="Ellipse 52">
                    <a:extLst>
                      <a:ext uri="{FF2B5EF4-FFF2-40B4-BE49-F238E27FC236}">
                        <a16:creationId xmlns:a16="http://schemas.microsoft.com/office/drawing/2014/main" id="{0C37CE71-7826-4483-94A7-619FB9C70D1F}"/>
                      </a:ext>
                    </a:extLst>
                  </p:cNvPr>
                  <p:cNvSpPr/>
                  <p:nvPr/>
                </p:nvSpPr>
                <p:spPr>
                  <a:xfrm>
                    <a:off x="4930050" y="12892292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526" name="Gerader Verbinder 55">
                    <a:extLst>
                      <a:ext uri="{FF2B5EF4-FFF2-40B4-BE49-F238E27FC236}">
                        <a16:creationId xmlns:a16="http://schemas.microsoft.com/office/drawing/2014/main" id="{3272058D-ED09-43B3-B583-3EB2F30E21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4717" y="13561490"/>
                    <a:ext cx="0" cy="15451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7" name="Ellipse 56">
                    <a:extLst>
                      <a:ext uri="{FF2B5EF4-FFF2-40B4-BE49-F238E27FC236}">
                        <a16:creationId xmlns:a16="http://schemas.microsoft.com/office/drawing/2014/main" id="{B205E55E-4A05-4A35-927C-06540F658B81}"/>
                      </a:ext>
                    </a:extLst>
                  </p:cNvPr>
                  <p:cNvSpPr/>
                  <p:nvPr/>
                </p:nvSpPr>
                <p:spPr>
                  <a:xfrm>
                    <a:off x="4930050" y="13192619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8" name="Ellipse 62">
                    <a:extLst>
                      <a:ext uri="{FF2B5EF4-FFF2-40B4-BE49-F238E27FC236}">
                        <a16:creationId xmlns:a16="http://schemas.microsoft.com/office/drawing/2014/main" id="{D86F4B1D-A840-4910-B909-44A183239536}"/>
                      </a:ext>
                    </a:extLst>
                  </p:cNvPr>
                  <p:cNvSpPr/>
                  <p:nvPr/>
                </p:nvSpPr>
                <p:spPr>
                  <a:xfrm>
                    <a:off x="4930050" y="13922276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09" name="Group 712">
                  <a:extLst>
                    <a:ext uri="{FF2B5EF4-FFF2-40B4-BE49-F238E27FC236}">
                      <a16:creationId xmlns:a16="http://schemas.microsoft.com/office/drawing/2014/main" id="{79809DA3-B051-4211-89F6-8AE1E0034A2B}"/>
                    </a:ext>
                  </a:extLst>
                </p:cNvPr>
                <p:cNvGrpSpPr/>
                <p:nvPr/>
              </p:nvGrpSpPr>
              <p:grpSpPr>
                <a:xfrm>
                  <a:off x="3746921" y="7732058"/>
                  <a:ext cx="279401" cy="2781179"/>
                  <a:chOff x="3808217" y="11337729"/>
                  <a:chExt cx="279401" cy="2781179"/>
                </a:xfrm>
              </p:grpSpPr>
              <p:sp>
                <p:nvSpPr>
                  <p:cNvPr id="512" name="Rechteck: abgerundete Ecken 49">
                    <a:extLst>
                      <a:ext uri="{FF2B5EF4-FFF2-40B4-BE49-F238E27FC236}">
                        <a16:creationId xmlns:a16="http://schemas.microsoft.com/office/drawing/2014/main" id="{C23F3EF8-C134-4C82-82CF-15E3C84BCB1E}"/>
                      </a:ext>
                    </a:extLst>
                  </p:cNvPr>
                  <p:cNvSpPr/>
                  <p:nvPr/>
                </p:nvSpPr>
                <p:spPr>
                  <a:xfrm>
                    <a:off x="3808217" y="11337729"/>
                    <a:ext cx="279401" cy="2781179"/>
                  </a:xfrm>
                  <a:prstGeom prst="roundRect">
                    <a:avLst>
                      <a:gd name="adj" fmla="val 35758"/>
                    </a:avLst>
                  </a:prstGeom>
                  <a:solidFill>
                    <a:schemeClr val="bg1"/>
                  </a:solidFill>
                  <a:ln>
                    <a:solidFill>
                      <a:srgbClr val="4472C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 dirty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" name="Ellipse 50">
                    <a:extLst>
                      <a:ext uri="{FF2B5EF4-FFF2-40B4-BE49-F238E27FC236}">
                        <a16:creationId xmlns:a16="http://schemas.microsoft.com/office/drawing/2014/main" id="{D328B965-C4E8-477B-AE19-34DC83C5D3F3}"/>
                      </a:ext>
                    </a:extLst>
                  </p:cNvPr>
                  <p:cNvSpPr/>
                  <p:nvPr/>
                </p:nvSpPr>
                <p:spPr>
                  <a:xfrm>
                    <a:off x="3863250" y="11434388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4" name="Ellipse 51">
                    <a:extLst>
                      <a:ext uri="{FF2B5EF4-FFF2-40B4-BE49-F238E27FC236}">
                        <a16:creationId xmlns:a16="http://schemas.microsoft.com/office/drawing/2014/main" id="{164ED9E6-D4EF-4D54-AA85-BF53F6B97375}"/>
                      </a:ext>
                    </a:extLst>
                  </p:cNvPr>
                  <p:cNvSpPr/>
                  <p:nvPr/>
                </p:nvSpPr>
                <p:spPr>
                  <a:xfrm>
                    <a:off x="3863250" y="11734715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5" name="Ellipse 52">
                    <a:extLst>
                      <a:ext uri="{FF2B5EF4-FFF2-40B4-BE49-F238E27FC236}">
                        <a16:creationId xmlns:a16="http://schemas.microsoft.com/office/drawing/2014/main" id="{A0F95474-357E-465B-BC47-D07AC59AD87A}"/>
                      </a:ext>
                    </a:extLst>
                  </p:cNvPr>
                  <p:cNvSpPr/>
                  <p:nvPr/>
                </p:nvSpPr>
                <p:spPr>
                  <a:xfrm>
                    <a:off x="3863250" y="12035042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" name="Ellipse 53">
                    <a:extLst>
                      <a:ext uri="{FF2B5EF4-FFF2-40B4-BE49-F238E27FC236}">
                        <a16:creationId xmlns:a16="http://schemas.microsoft.com/office/drawing/2014/main" id="{9EF71738-FEF3-466A-9029-3841F35C5D9D}"/>
                      </a:ext>
                    </a:extLst>
                  </p:cNvPr>
                  <p:cNvSpPr/>
                  <p:nvPr/>
                </p:nvSpPr>
                <p:spPr>
                  <a:xfrm>
                    <a:off x="3863250" y="12635696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517" name="Gerader Verbinder 55">
                    <a:extLst>
                      <a:ext uri="{FF2B5EF4-FFF2-40B4-BE49-F238E27FC236}">
                        <a16:creationId xmlns:a16="http://schemas.microsoft.com/office/drawing/2014/main" id="{DDCBCF89-977A-49CD-BF99-80DA77B7E4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47917" y="13524955"/>
                    <a:ext cx="0" cy="15451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8" name="Ellipse 56">
                    <a:extLst>
                      <a:ext uri="{FF2B5EF4-FFF2-40B4-BE49-F238E27FC236}">
                        <a16:creationId xmlns:a16="http://schemas.microsoft.com/office/drawing/2014/main" id="{1E8F51BA-04EA-4F4B-A523-FCF71B9FD2A2}"/>
                      </a:ext>
                    </a:extLst>
                  </p:cNvPr>
                  <p:cNvSpPr/>
                  <p:nvPr/>
                </p:nvSpPr>
                <p:spPr>
                  <a:xfrm>
                    <a:off x="3863250" y="12335369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9" name="Ellipse 57">
                    <a:extLst>
                      <a:ext uri="{FF2B5EF4-FFF2-40B4-BE49-F238E27FC236}">
                        <a16:creationId xmlns:a16="http://schemas.microsoft.com/office/drawing/2014/main" id="{39B0F783-87D9-4F3F-995A-4BC53D4A06BB}"/>
                      </a:ext>
                    </a:extLst>
                  </p:cNvPr>
                  <p:cNvSpPr/>
                  <p:nvPr/>
                </p:nvSpPr>
                <p:spPr>
                  <a:xfrm>
                    <a:off x="3863250" y="12936023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0" name="Ellipse 58">
                    <a:extLst>
                      <a:ext uri="{FF2B5EF4-FFF2-40B4-BE49-F238E27FC236}">
                        <a16:creationId xmlns:a16="http://schemas.microsoft.com/office/drawing/2014/main" id="{C70CA258-8C98-4263-BFBB-BF14EFDF42BA}"/>
                      </a:ext>
                    </a:extLst>
                  </p:cNvPr>
                  <p:cNvSpPr/>
                  <p:nvPr/>
                </p:nvSpPr>
                <p:spPr>
                  <a:xfrm>
                    <a:off x="3863250" y="13236350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1" name="Ellipse 62">
                    <a:extLst>
                      <a:ext uri="{FF2B5EF4-FFF2-40B4-BE49-F238E27FC236}">
                        <a16:creationId xmlns:a16="http://schemas.microsoft.com/office/drawing/2014/main" id="{EF4B6A09-408B-4E89-A4B4-556A30A71EAB}"/>
                      </a:ext>
                    </a:extLst>
                  </p:cNvPr>
                  <p:cNvSpPr/>
                  <p:nvPr/>
                </p:nvSpPr>
                <p:spPr>
                  <a:xfrm>
                    <a:off x="3863250" y="13860341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 dirty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10" name="Straight Connector 713">
                  <a:extLst>
                    <a:ext uri="{FF2B5EF4-FFF2-40B4-BE49-F238E27FC236}">
                      <a16:creationId xmlns:a16="http://schemas.microsoft.com/office/drawing/2014/main" id="{DB444717-E761-450E-A175-82FBE05FA616}"/>
                    </a:ext>
                  </a:extLst>
                </p:cNvPr>
                <p:cNvCxnSpPr>
                  <a:cxnSpLocks/>
                  <a:stCxn id="521" idx="6"/>
                  <a:endCxn id="537" idx="2"/>
                </p:cNvCxnSpPr>
                <p:nvPr/>
              </p:nvCxnSpPr>
              <p:spPr>
                <a:xfrm flipV="1">
                  <a:off x="3971289" y="10070498"/>
                  <a:ext cx="1077068" cy="26884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714">
                  <a:extLst>
                    <a:ext uri="{FF2B5EF4-FFF2-40B4-BE49-F238E27FC236}">
                      <a16:creationId xmlns:a16="http://schemas.microsoft.com/office/drawing/2014/main" id="{AA9587D5-ED65-4B23-9E8B-9901AF3100FB}"/>
                    </a:ext>
                  </a:extLst>
                </p:cNvPr>
                <p:cNvCxnSpPr>
                  <a:cxnSpLocks/>
                  <a:stCxn id="521" idx="6"/>
                  <a:endCxn id="536" idx="2"/>
                </p:cNvCxnSpPr>
                <p:nvPr/>
              </p:nvCxnSpPr>
              <p:spPr>
                <a:xfrm flipV="1">
                  <a:off x="3971289" y="9081761"/>
                  <a:ext cx="1077068" cy="125757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715">
                  <a:extLst>
                    <a:ext uri="{FF2B5EF4-FFF2-40B4-BE49-F238E27FC236}">
                      <a16:creationId xmlns:a16="http://schemas.microsoft.com/office/drawing/2014/main" id="{A7CB3587-3775-428E-B4EB-2015CB06FD1F}"/>
                    </a:ext>
                  </a:extLst>
                </p:cNvPr>
                <p:cNvCxnSpPr>
                  <a:cxnSpLocks/>
                  <a:stCxn id="521" idx="6"/>
                  <a:endCxn id="534" idx="2"/>
                </p:cNvCxnSpPr>
                <p:nvPr/>
              </p:nvCxnSpPr>
              <p:spPr>
                <a:xfrm flipV="1">
                  <a:off x="3971289" y="8781434"/>
                  <a:ext cx="1077068" cy="155790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717">
                  <a:extLst>
                    <a:ext uri="{FF2B5EF4-FFF2-40B4-BE49-F238E27FC236}">
                      <a16:creationId xmlns:a16="http://schemas.microsoft.com/office/drawing/2014/main" id="{DC297B36-BB2D-435B-8109-66351F3E1A45}"/>
                    </a:ext>
                  </a:extLst>
                </p:cNvPr>
                <p:cNvCxnSpPr>
                  <a:cxnSpLocks/>
                  <a:stCxn id="521" idx="6"/>
                  <a:endCxn id="533" idx="2"/>
                </p:cNvCxnSpPr>
                <p:nvPr/>
              </p:nvCxnSpPr>
              <p:spPr>
                <a:xfrm flipV="1">
                  <a:off x="3971289" y="8481107"/>
                  <a:ext cx="1077068" cy="185823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718">
                  <a:extLst>
                    <a:ext uri="{FF2B5EF4-FFF2-40B4-BE49-F238E27FC236}">
                      <a16:creationId xmlns:a16="http://schemas.microsoft.com/office/drawing/2014/main" id="{0815A8A2-905D-456A-BA8F-43984B0E8D76}"/>
                    </a:ext>
                  </a:extLst>
                </p:cNvPr>
                <p:cNvCxnSpPr>
                  <a:cxnSpLocks/>
                  <a:stCxn id="521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215855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721">
                  <a:extLst>
                    <a:ext uri="{FF2B5EF4-FFF2-40B4-BE49-F238E27FC236}">
                      <a16:creationId xmlns:a16="http://schemas.microsoft.com/office/drawing/2014/main" id="{93A6E03D-C1C4-48AE-B54F-1C6DB27FD2E1}"/>
                    </a:ext>
                  </a:extLst>
                </p:cNvPr>
                <p:cNvCxnSpPr>
                  <a:cxnSpLocks/>
                  <a:stCxn id="520" idx="6"/>
                  <a:endCxn id="537" idx="2"/>
                </p:cNvCxnSpPr>
                <p:nvPr/>
              </p:nvCxnSpPr>
              <p:spPr>
                <a:xfrm>
                  <a:off x="3971289" y="9715347"/>
                  <a:ext cx="1077068" cy="35515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724">
                  <a:extLst>
                    <a:ext uri="{FF2B5EF4-FFF2-40B4-BE49-F238E27FC236}">
                      <a16:creationId xmlns:a16="http://schemas.microsoft.com/office/drawing/2014/main" id="{E0E399E0-96A7-48C6-ADEC-6C27728B9C72}"/>
                    </a:ext>
                  </a:extLst>
                </p:cNvPr>
                <p:cNvCxnSpPr>
                  <a:cxnSpLocks/>
                  <a:stCxn id="520" idx="6"/>
                  <a:endCxn id="536" idx="2"/>
                </p:cNvCxnSpPr>
                <p:nvPr/>
              </p:nvCxnSpPr>
              <p:spPr>
                <a:xfrm flipV="1">
                  <a:off x="3971289" y="9081761"/>
                  <a:ext cx="1077068" cy="63358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727">
                  <a:extLst>
                    <a:ext uri="{FF2B5EF4-FFF2-40B4-BE49-F238E27FC236}">
                      <a16:creationId xmlns:a16="http://schemas.microsoft.com/office/drawing/2014/main" id="{7064163B-6CA8-4D0C-8A36-0ED372637DCC}"/>
                    </a:ext>
                  </a:extLst>
                </p:cNvPr>
                <p:cNvCxnSpPr>
                  <a:cxnSpLocks/>
                  <a:stCxn id="520" idx="6"/>
                  <a:endCxn id="534" idx="2"/>
                </p:cNvCxnSpPr>
                <p:nvPr/>
              </p:nvCxnSpPr>
              <p:spPr>
                <a:xfrm flipV="1">
                  <a:off x="3971289" y="8781434"/>
                  <a:ext cx="1077068" cy="93391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730">
                  <a:extLst>
                    <a:ext uri="{FF2B5EF4-FFF2-40B4-BE49-F238E27FC236}">
                      <a16:creationId xmlns:a16="http://schemas.microsoft.com/office/drawing/2014/main" id="{A3BA6B55-AE7D-43B7-B74F-59F33FAD7875}"/>
                    </a:ext>
                  </a:extLst>
                </p:cNvPr>
                <p:cNvCxnSpPr>
                  <a:cxnSpLocks/>
                  <a:stCxn id="520" idx="6"/>
                  <a:endCxn id="533" idx="2"/>
                </p:cNvCxnSpPr>
                <p:nvPr/>
              </p:nvCxnSpPr>
              <p:spPr>
                <a:xfrm flipV="1">
                  <a:off x="3971289" y="8481107"/>
                  <a:ext cx="1077068" cy="123424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733">
                  <a:extLst>
                    <a:ext uri="{FF2B5EF4-FFF2-40B4-BE49-F238E27FC236}">
                      <a16:creationId xmlns:a16="http://schemas.microsoft.com/office/drawing/2014/main" id="{C8993D6B-F826-4530-B012-01240DD5218E}"/>
                    </a:ext>
                  </a:extLst>
                </p:cNvPr>
                <p:cNvCxnSpPr>
                  <a:cxnSpLocks/>
                  <a:stCxn id="520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153456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736">
                  <a:extLst>
                    <a:ext uri="{FF2B5EF4-FFF2-40B4-BE49-F238E27FC236}">
                      <a16:creationId xmlns:a16="http://schemas.microsoft.com/office/drawing/2014/main" id="{3C7685A8-AE56-4706-9F91-3EBFE36A4050}"/>
                    </a:ext>
                  </a:extLst>
                </p:cNvPr>
                <p:cNvCxnSpPr>
                  <a:cxnSpLocks/>
                  <a:stCxn id="519" idx="6"/>
                  <a:endCxn id="537" idx="2"/>
                </p:cNvCxnSpPr>
                <p:nvPr/>
              </p:nvCxnSpPr>
              <p:spPr>
                <a:xfrm>
                  <a:off x="3971289" y="9415020"/>
                  <a:ext cx="1077068" cy="65547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738">
                  <a:extLst>
                    <a:ext uri="{FF2B5EF4-FFF2-40B4-BE49-F238E27FC236}">
                      <a16:creationId xmlns:a16="http://schemas.microsoft.com/office/drawing/2014/main" id="{5EE27431-34A8-4E44-BBDC-E0F1B1D3068D}"/>
                    </a:ext>
                  </a:extLst>
                </p:cNvPr>
                <p:cNvCxnSpPr>
                  <a:cxnSpLocks/>
                  <a:stCxn id="519" idx="6"/>
                  <a:endCxn id="536" idx="2"/>
                </p:cNvCxnSpPr>
                <p:nvPr/>
              </p:nvCxnSpPr>
              <p:spPr>
                <a:xfrm flipV="1">
                  <a:off x="3971289" y="9081761"/>
                  <a:ext cx="1077068" cy="3332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739">
                  <a:extLst>
                    <a:ext uri="{FF2B5EF4-FFF2-40B4-BE49-F238E27FC236}">
                      <a16:creationId xmlns:a16="http://schemas.microsoft.com/office/drawing/2014/main" id="{343B7C17-9171-4BB3-BB20-7527BD1660B0}"/>
                    </a:ext>
                  </a:extLst>
                </p:cNvPr>
                <p:cNvCxnSpPr>
                  <a:cxnSpLocks/>
                  <a:stCxn id="519" idx="6"/>
                  <a:endCxn id="534" idx="2"/>
                </p:cNvCxnSpPr>
                <p:nvPr/>
              </p:nvCxnSpPr>
              <p:spPr>
                <a:xfrm flipV="1">
                  <a:off x="3971289" y="8781434"/>
                  <a:ext cx="1077068" cy="63358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742">
                  <a:extLst>
                    <a:ext uri="{FF2B5EF4-FFF2-40B4-BE49-F238E27FC236}">
                      <a16:creationId xmlns:a16="http://schemas.microsoft.com/office/drawing/2014/main" id="{F6C8F9F5-3FA2-4FCF-9CB2-085438C48A92}"/>
                    </a:ext>
                  </a:extLst>
                </p:cNvPr>
                <p:cNvCxnSpPr>
                  <a:cxnSpLocks/>
                  <a:stCxn id="518" idx="6"/>
                  <a:endCxn id="533" idx="2"/>
                </p:cNvCxnSpPr>
                <p:nvPr/>
              </p:nvCxnSpPr>
              <p:spPr>
                <a:xfrm flipV="1">
                  <a:off x="3971289" y="8481107"/>
                  <a:ext cx="1077068" cy="3332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745">
                  <a:extLst>
                    <a:ext uri="{FF2B5EF4-FFF2-40B4-BE49-F238E27FC236}">
                      <a16:creationId xmlns:a16="http://schemas.microsoft.com/office/drawing/2014/main" id="{9A6DC0BA-6646-436D-8B14-97ECC95E0F34}"/>
                    </a:ext>
                  </a:extLst>
                </p:cNvPr>
                <p:cNvCxnSpPr>
                  <a:cxnSpLocks/>
                  <a:stCxn id="519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123424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748">
                  <a:extLst>
                    <a:ext uri="{FF2B5EF4-FFF2-40B4-BE49-F238E27FC236}">
                      <a16:creationId xmlns:a16="http://schemas.microsoft.com/office/drawing/2014/main" id="{AF57ED75-95FE-4B41-AE60-4D38917E00DB}"/>
                    </a:ext>
                  </a:extLst>
                </p:cNvPr>
                <p:cNvCxnSpPr>
                  <a:cxnSpLocks/>
                  <a:stCxn id="516" idx="6"/>
                  <a:endCxn id="537" idx="2"/>
                </p:cNvCxnSpPr>
                <p:nvPr/>
              </p:nvCxnSpPr>
              <p:spPr>
                <a:xfrm>
                  <a:off x="3971289" y="9114693"/>
                  <a:ext cx="1077068" cy="95580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752">
                  <a:extLst>
                    <a:ext uri="{FF2B5EF4-FFF2-40B4-BE49-F238E27FC236}">
                      <a16:creationId xmlns:a16="http://schemas.microsoft.com/office/drawing/2014/main" id="{80B5D5B9-BC23-4E53-B92D-0D62F2E1AE7A}"/>
                    </a:ext>
                  </a:extLst>
                </p:cNvPr>
                <p:cNvCxnSpPr>
                  <a:cxnSpLocks/>
                  <a:stCxn id="516" idx="6"/>
                  <a:endCxn id="536" idx="2"/>
                </p:cNvCxnSpPr>
                <p:nvPr/>
              </p:nvCxnSpPr>
              <p:spPr>
                <a:xfrm flipV="1">
                  <a:off x="3971289" y="9081761"/>
                  <a:ext cx="1077068" cy="3293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763">
                  <a:extLst>
                    <a:ext uri="{FF2B5EF4-FFF2-40B4-BE49-F238E27FC236}">
                      <a16:creationId xmlns:a16="http://schemas.microsoft.com/office/drawing/2014/main" id="{A0C6800E-BE1A-4D8D-AABE-5E11E709E806}"/>
                    </a:ext>
                  </a:extLst>
                </p:cNvPr>
                <p:cNvCxnSpPr>
                  <a:cxnSpLocks/>
                  <a:stCxn id="516" idx="6"/>
                  <a:endCxn id="534" idx="2"/>
                </p:cNvCxnSpPr>
                <p:nvPr/>
              </p:nvCxnSpPr>
              <p:spPr>
                <a:xfrm flipV="1">
                  <a:off x="3971289" y="8781434"/>
                  <a:ext cx="1077068" cy="3332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766">
                  <a:extLst>
                    <a:ext uri="{FF2B5EF4-FFF2-40B4-BE49-F238E27FC236}">
                      <a16:creationId xmlns:a16="http://schemas.microsoft.com/office/drawing/2014/main" id="{29FAAA7C-639F-4CF1-9737-DC9D5FA14C98}"/>
                    </a:ext>
                  </a:extLst>
                </p:cNvPr>
                <p:cNvCxnSpPr>
                  <a:cxnSpLocks/>
                  <a:stCxn id="516" idx="6"/>
                  <a:endCxn id="533" idx="2"/>
                </p:cNvCxnSpPr>
                <p:nvPr/>
              </p:nvCxnSpPr>
              <p:spPr>
                <a:xfrm flipV="1">
                  <a:off x="3971289" y="8481107"/>
                  <a:ext cx="1077068" cy="63358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769">
                  <a:extLst>
                    <a:ext uri="{FF2B5EF4-FFF2-40B4-BE49-F238E27FC236}">
                      <a16:creationId xmlns:a16="http://schemas.microsoft.com/office/drawing/2014/main" id="{1CDCD39A-7650-470F-A4C9-C0C71C0C7E5E}"/>
                    </a:ext>
                  </a:extLst>
                </p:cNvPr>
                <p:cNvCxnSpPr>
                  <a:cxnSpLocks/>
                  <a:stCxn id="516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93391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772">
                  <a:extLst>
                    <a:ext uri="{FF2B5EF4-FFF2-40B4-BE49-F238E27FC236}">
                      <a16:creationId xmlns:a16="http://schemas.microsoft.com/office/drawing/2014/main" id="{A0AD4F7B-B5B4-44F0-9E20-C2C1A60B6406}"/>
                    </a:ext>
                  </a:extLst>
                </p:cNvPr>
                <p:cNvCxnSpPr>
                  <a:cxnSpLocks/>
                  <a:stCxn id="518" idx="6"/>
                  <a:endCxn id="537" idx="2"/>
                </p:cNvCxnSpPr>
                <p:nvPr/>
              </p:nvCxnSpPr>
              <p:spPr>
                <a:xfrm>
                  <a:off x="3971289" y="8814366"/>
                  <a:ext cx="1077068" cy="125613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775">
                  <a:extLst>
                    <a:ext uri="{FF2B5EF4-FFF2-40B4-BE49-F238E27FC236}">
                      <a16:creationId xmlns:a16="http://schemas.microsoft.com/office/drawing/2014/main" id="{2DC64D05-6B60-4D09-B839-4F353734FE47}"/>
                    </a:ext>
                  </a:extLst>
                </p:cNvPr>
                <p:cNvCxnSpPr>
                  <a:cxnSpLocks/>
                  <a:stCxn id="518" idx="6"/>
                  <a:endCxn id="536" idx="2"/>
                </p:cNvCxnSpPr>
                <p:nvPr/>
              </p:nvCxnSpPr>
              <p:spPr>
                <a:xfrm>
                  <a:off x="3971289" y="8814366"/>
                  <a:ext cx="1077068" cy="26739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778">
                  <a:extLst>
                    <a:ext uri="{FF2B5EF4-FFF2-40B4-BE49-F238E27FC236}">
                      <a16:creationId xmlns:a16="http://schemas.microsoft.com/office/drawing/2014/main" id="{7284DD40-56B4-440F-88C9-0DB360C00786}"/>
                    </a:ext>
                  </a:extLst>
                </p:cNvPr>
                <p:cNvCxnSpPr>
                  <a:cxnSpLocks/>
                  <a:stCxn id="518" idx="6"/>
                  <a:endCxn id="534" idx="2"/>
                </p:cNvCxnSpPr>
                <p:nvPr/>
              </p:nvCxnSpPr>
              <p:spPr>
                <a:xfrm flipV="1">
                  <a:off x="3971289" y="8781434"/>
                  <a:ext cx="1077068" cy="3293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781">
                  <a:extLst>
                    <a:ext uri="{FF2B5EF4-FFF2-40B4-BE49-F238E27FC236}">
                      <a16:creationId xmlns:a16="http://schemas.microsoft.com/office/drawing/2014/main" id="{A021ED30-999B-428E-9BF6-628BC651FA0A}"/>
                    </a:ext>
                  </a:extLst>
                </p:cNvPr>
                <p:cNvCxnSpPr>
                  <a:cxnSpLocks/>
                  <a:stCxn id="518" idx="6"/>
                  <a:endCxn id="533" idx="2"/>
                </p:cNvCxnSpPr>
                <p:nvPr/>
              </p:nvCxnSpPr>
              <p:spPr>
                <a:xfrm flipV="1">
                  <a:off x="3971289" y="8481107"/>
                  <a:ext cx="1077068" cy="3332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784">
                  <a:extLst>
                    <a:ext uri="{FF2B5EF4-FFF2-40B4-BE49-F238E27FC236}">
                      <a16:creationId xmlns:a16="http://schemas.microsoft.com/office/drawing/2014/main" id="{6E2C574C-9DDB-4348-B342-DBC0635CA906}"/>
                    </a:ext>
                  </a:extLst>
                </p:cNvPr>
                <p:cNvCxnSpPr>
                  <a:cxnSpLocks/>
                  <a:stCxn id="518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63358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787">
                  <a:extLst>
                    <a:ext uri="{FF2B5EF4-FFF2-40B4-BE49-F238E27FC236}">
                      <a16:creationId xmlns:a16="http://schemas.microsoft.com/office/drawing/2014/main" id="{F99D1F4D-4E31-4208-BAAB-FFCC469A5101}"/>
                    </a:ext>
                  </a:extLst>
                </p:cNvPr>
                <p:cNvCxnSpPr>
                  <a:cxnSpLocks/>
                  <a:stCxn id="515" idx="6"/>
                  <a:endCxn id="537" idx="2"/>
                </p:cNvCxnSpPr>
                <p:nvPr/>
              </p:nvCxnSpPr>
              <p:spPr>
                <a:xfrm>
                  <a:off x="3971289" y="8514039"/>
                  <a:ext cx="1077068" cy="15564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791">
                  <a:extLst>
                    <a:ext uri="{FF2B5EF4-FFF2-40B4-BE49-F238E27FC236}">
                      <a16:creationId xmlns:a16="http://schemas.microsoft.com/office/drawing/2014/main" id="{B9F5A7FD-6B90-451A-B9EE-89E61EAF75A4}"/>
                    </a:ext>
                  </a:extLst>
                </p:cNvPr>
                <p:cNvCxnSpPr>
                  <a:cxnSpLocks/>
                  <a:stCxn id="515" idx="6"/>
                  <a:endCxn id="536" idx="2"/>
                </p:cNvCxnSpPr>
                <p:nvPr/>
              </p:nvCxnSpPr>
              <p:spPr>
                <a:xfrm>
                  <a:off x="3971289" y="8514039"/>
                  <a:ext cx="1077068" cy="56772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794">
                  <a:extLst>
                    <a:ext uri="{FF2B5EF4-FFF2-40B4-BE49-F238E27FC236}">
                      <a16:creationId xmlns:a16="http://schemas.microsoft.com/office/drawing/2014/main" id="{EE03E72E-40B5-41C3-B4F0-E88F5B8F44E3}"/>
                    </a:ext>
                  </a:extLst>
                </p:cNvPr>
                <p:cNvCxnSpPr>
                  <a:cxnSpLocks/>
                  <a:stCxn id="515" idx="6"/>
                  <a:endCxn id="534" idx="2"/>
                </p:cNvCxnSpPr>
                <p:nvPr/>
              </p:nvCxnSpPr>
              <p:spPr>
                <a:xfrm>
                  <a:off x="3971289" y="8514039"/>
                  <a:ext cx="1077068" cy="26739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797">
                  <a:extLst>
                    <a:ext uri="{FF2B5EF4-FFF2-40B4-BE49-F238E27FC236}">
                      <a16:creationId xmlns:a16="http://schemas.microsoft.com/office/drawing/2014/main" id="{E7DEF545-594F-4814-A26B-661D49188BB7}"/>
                    </a:ext>
                  </a:extLst>
                </p:cNvPr>
                <p:cNvCxnSpPr>
                  <a:cxnSpLocks/>
                  <a:stCxn id="515" idx="6"/>
                  <a:endCxn id="533" idx="2"/>
                </p:cNvCxnSpPr>
                <p:nvPr/>
              </p:nvCxnSpPr>
              <p:spPr>
                <a:xfrm flipV="1">
                  <a:off x="3971289" y="8481107"/>
                  <a:ext cx="1077068" cy="3293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800">
                  <a:extLst>
                    <a:ext uri="{FF2B5EF4-FFF2-40B4-BE49-F238E27FC236}">
                      <a16:creationId xmlns:a16="http://schemas.microsoft.com/office/drawing/2014/main" id="{92D09F3A-15B8-415E-A59C-C4240162A4F2}"/>
                    </a:ext>
                  </a:extLst>
                </p:cNvPr>
                <p:cNvCxnSpPr>
                  <a:cxnSpLocks/>
                  <a:stCxn id="515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3332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803">
                  <a:extLst>
                    <a:ext uri="{FF2B5EF4-FFF2-40B4-BE49-F238E27FC236}">
                      <a16:creationId xmlns:a16="http://schemas.microsoft.com/office/drawing/2014/main" id="{F1F0039E-268D-491E-B564-AAD9327807F4}"/>
                    </a:ext>
                  </a:extLst>
                </p:cNvPr>
                <p:cNvCxnSpPr>
                  <a:cxnSpLocks/>
                  <a:stCxn id="514" idx="6"/>
                  <a:endCxn id="537" idx="2"/>
                </p:cNvCxnSpPr>
                <p:nvPr/>
              </p:nvCxnSpPr>
              <p:spPr>
                <a:xfrm>
                  <a:off x="3971289" y="8213712"/>
                  <a:ext cx="1077068" cy="185678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806">
                  <a:extLst>
                    <a:ext uri="{FF2B5EF4-FFF2-40B4-BE49-F238E27FC236}">
                      <a16:creationId xmlns:a16="http://schemas.microsoft.com/office/drawing/2014/main" id="{D60CAB4F-B988-41B2-A32A-0F9F262700D2}"/>
                    </a:ext>
                  </a:extLst>
                </p:cNvPr>
                <p:cNvCxnSpPr>
                  <a:cxnSpLocks/>
                  <a:stCxn id="514" idx="6"/>
                  <a:endCxn id="536" idx="2"/>
                </p:cNvCxnSpPr>
                <p:nvPr/>
              </p:nvCxnSpPr>
              <p:spPr>
                <a:xfrm>
                  <a:off x="3971289" y="8213712"/>
                  <a:ext cx="1077068" cy="86804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810">
                  <a:extLst>
                    <a:ext uri="{FF2B5EF4-FFF2-40B4-BE49-F238E27FC236}">
                      <a16:creationId xmlns:a16="http://schemas.microsoft.com/office/drawing/2014/main" id="{B8E065E3-2606-4FCE-8836-CAD92550D36C}"/>
                    </a:ext>
                  </a:extLst>
                </p:cNvPr>
                <p:cNvCxnSpPr>
                  <a:cxnSpLocks/>
                  <a:stCxn id="514" idx="6"/>
                  <a:endCxn id="534" idx="2"/>
                </p:cNvCxnSpPr>
                <p:nvPr/>
              </p:nvCxnSpPr>
              <p:spPr>
                <a:xfrm>
                  <a:off x="3971289" y="8213712"/>
                  <a:ext cx="1077068" cy="56772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813">
                  <a:extLst>
                    <a:ext uri="{FF2B5EF4-FFF2-40B4-BE49-F238E27FC236}">
                      <a16:creationId xmlns:a16="http://schemas.microsoft.com/office/drawing/2014/main" id="{F7C7171F-498E-4945-9655-BC3C6D33CC18}"/>
                    </a:ext>
                  </a:extLst>
                </p:cNvPr>
                <p:cNvCxnSpPr>
                  <a:cxnSpLocks/>
                  <a:stCxn id="514" idx="6"/>
                  <a:endCxn id="533" idx="2"/>
                </p:cNvCxnSpPr>
                <p:nvPr/>
              </p:nvCxnSpPr>
              <p:spPr>
                <a:xfrm>
                  <a:off x="3971289" y="8213712"/>
                  <a:ext cx="1077068" cy="26739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816">
                  <a:extLst>
                    <a:ext uri="{FF2B5EF4-FFF2-40B4-BE49-F238E27FC236}">
                      <a16:creationId xmlns:a16="http://schemas.microsoft.com/office/drawing/2014/main" id="{A059BA92-E1C2-4A09-93DA-FD1DF862AA03}"/>
                    </a:ext>
                  </a:extLst>
                </p:cNvPr>
                <p:cNvCxnSpPr>
                  <a:cxnSpLocks/>
                  <a:stCxn id="514" idx="6"/>
                  <a:endCxn id="532" idx="2"/>
                </p:cNvCxnSpPr>
                <p:nvPr/>
              </p:nvCxnSpPr>
              <p:spPr>
                <a:xfrm flipV="1">
                  <a:off x="3971289" y="8180780"/>
                  <a:ext cx="1077068" cy="3293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819">
                  <a:extLst>
                    <a:ext uri="{FF2B5EF4-FFF2-40B4-BE49-F238E27FC236}">
                      <a16:creationId xmlns:a16="http://schemas.microsoft.com/office/drawing/2014/main" id="{7CE84057-A6FF-44C3-9FE0-CA6DAC8A065C}"/>
                    </a:ext>
                  </a:extLst>
                </p:cNvPr>
                <p:cNvCxnSpPr>
                  <a:cxnSpLocks/>
                  <a:stCxn id="513" idx="6"/>
                  <a:endCxn id="537" idx="2"/>
                </p:cNvCxnSpPr>
                <p:nvPr/>
              </p:nvCxnSpPr>
              <p:spPr>
                <a:xfrm>
                  <a:off x="3971289" y="7913385"/>
                  <a:ext cx="1077068" cy="215711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822">
                  <a:extLst>
                    <a:ext uri="{FF2B5EF4-FFF2-40B4-BE49-F238E27FC236}">
                      <a16:creationId xmlns:a16="http://schemas.microsoft.com/office/drawing/2014/main" id="{0CAA4CCB-BAA6-4C74-9461-6FBE0F640F34}"/>
                    </a:ext>
                  </a:extLst>
                </p:cNvPr>
                <p:cNvCxnSpPr>
                  <a:cxnSpLocks/>
                  <a:stCxn id="513" idx="6"/>
                  <a:endCxn id="536" idx="2"/>
                </p:cNvCxnSpPr>
                <p:nvPr/>
              </p:nvCxnSpPr>
              <p:spPr>
                <a:xfrm>
                  <a:off x="3971289" y="7913385"/>
                  <a:ext cx="1077068" cy="116837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825">
                  <a:extLst>
                    <a:ext uri="{FF2B5EF4-FFF2-40B4-BE49-F238E27FC236}">
                      <a16:creationId xmlns:a16="http://schemas.microsoft.com/office/drawing/2014/main" id="{7248367D-BC2E-435C-A03F-F334763EDD99}"/>
                    </a:ext>
                  </a:extLst>
                </p:cNvPr>
                <p:cNvCxnSpPr>
                  <a:cxnSpLocks/>
                  <a:stCxn id="513" idx="6"/>
                  <a:endCxn id="534" idx="2"/>
                </p:cNvCxnSpPr>
                <p:nvPr/>
              </p:nvCxnSpPr>
              <p:spPr>
                <a:xfrm>
                  <a:off x="3971289" y="7913385"/>
                  <a:ext cx="1077068" cy="86804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828">
                  <a:extLst>
                    <a:ext uri="{FF2B5EF4-FFF2-40B4-BE49-F238E27FC236}">
                      <a16:creationId xmlns:a16="http://schemas.microsoft.com/office/drawing/2014/main" id="{FBE5059F-19FF-4467-9874-2A0A56647054}"/>
                    </a:ext>
                  </a:extLst>
                </p:cNvPr>
                <p:cNvCxnSpPr>
                  <a:cxnSpLocks/>
                  <a:stCxn id="513" idx="6"/>
                  <a:endCxn id="533" idx="2"/>
                </p:cNvCxnSpPr>
                <p:nvPr/>
              </p:nvCxnSpPr>
              <p:spPr>
                <a:xfrm>
                  <a:off x="3971289" y="7913385"/>
                  <a:ext cx="1077068" cy="56772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831">
                  <a:extLst>
                    <a:ext uri="{FF2B5EF4-FFF2-40B4-BE49-F238E27FC236}">
                      <a16:creationId xmlns:a16="http://schemas.microsoft.com/office/drawing/2014/main" id="{248E387E-7FA1-42DC-A1DA-8DAF429E7398}"/>
                    </a:ext>
                  </a:extLst>
                </p:cNvPr>
                <p:cNvCxnSpPr>
                  <a:cxnSpLocks/>
                  <a:stCxn id="513" idx="6"/>
                  <a:endCxn id="532" idx="2"/>
                </p:cNvCxnSpPr>
                <p:nvPr/>
              </p:nvCxnSpPr>
              <p:spPr>
                <a:xfrm>
                  <a:off x="3971289" y="7913385"/>
                  <a:ext cx="1077068" cy="26739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834">
                  <a:extLst>
                    <a:ext uri="{FF2B5EF4-FFF2-40B4-BE49-F238E27FC236}">
                      <a16:creationId xmlns:a16="http://schemas.microsoft.com/office/drawing/2014/main" id="{EA241A61-7381-4A00-9EAB-13D1C17F0609}"/>
                    </a:ext>
                  </a:extLst>
                </p:cNvPr>
                <p:cNvCxnSpPr>
                  <a:cxnSpLocks/>
                  <a:stCxn id="521" idx="6"/>
                  <a:endCxn id="530" idx="2"/>
                </p:cNvCxnSpPr>
                <p:nvPr/>
              </p:nvCxnSpPr>
              <p:spPr>
                <a:xfrm flipV="1">
                  <a:off x="3971289" y="9394181"/>
                  <a:ext cx="1077068" cy="94515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837">
                  <a:extLst>
                    <a:ext uri="{FF2B5EF4-FFF2-40B4-BE49-F238E27FC236}">
                      <a16:creationId xmlns:a16="http://schemas.microsoft.com/office/drawing/2014/main" id="{130487E7-6773-40E1-85BE-C01F305B9C86}"/>
                    </a:ext>
                  </a:extLst>
                </p:cNvPr>
                <p:cNvCxnSpPr>
                  <a:cxnSpLocks/>
                  <a:stCxn id="520" idx="6"/>
                  <a:endCxn id="530" idx="2"/>
                </p:cNvCxnSpPr>
                <p:nvPr/>
              </p:nvCxnSpPr>
              <p:spPr>
                <a:xfrm flipV="1">
                  <a:off x="3971289" y="9394181"/>
                  <a:ext cx="1077068" cy="32116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840">
                  <a:extLst>
                    <a:ext uri="{FF2B5EF4-FFF2-40B4-BE49-F238E27FC236}">
                      <a16:creationId xmlns:a16="http://schemas.microsoft.com/office/drawing/2014/main" id="{EA768C41-FAD7-4A8B-9449-6DC1326EDBB3}"/>
                    </a:ext>
                  </a:extLst>
                </p:cNvPr>
                <p:cNvCxnSpPr>
                  <a:cxnSpLocks/>
                  <a:stCxn id="519" idx="6"/>
                  <a:endCxn id="536" idx="2"/>
                </p:cNvCxnSpPr>
                <p:nvPr/>
              </p:nvCxnSpPr>
              <p:spPr>
                <a:xfrm flipV="1">
                  <a:off x="3971289" y="9081761"/>
                  <a:ext cx="1077068" cy="33325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843">
                  <a:extLst>
                    <a:ext uri="{FF2B5EF4-FFF2-40B4-BE49-F238E27FC236}">
                      <a16:creationId xmlns:a16="http://schemas.microsoft.com/office/drawing/2014/main" id="{971C1454-0587-481C-9744-9CA751F737B6}"/>
                    </a:ext>
                  </a:extLst>
                </p:cNvPr>
                <p:cNvCxnSpPr>
                  <a:cxnSpLocks/>
                  <a:stCxn id="516" idx="6"/>
                  <a:endCxn id="530" idx="2"/>
                </p:cNvCxnSpPr>
                <p:nvPr/>
              </p:nvCxnSpPr>
              <p:spPr>
                <a:xfrm>
                  <a:off x="3971289" y="9114693"/>
                  <a:ext cx="1077068" cy="27948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844">
                  <a:extLst>
                    <a:ext uri="{FF2B5EF4-FFF2-40B4-BE49-F238E27FC236}">
                      <a16:creationId xmlns:a16="http://schemas.microsoft.com/office/drawing/2014/main" id="{1781C7BE-6ED0-4776-8CFA-BD74D7DA32DB}"/>
                    </a:ext>
                  </a:extLst>
                </p:cNvPr>
                <p:cNvCxnSpPr>
                  <a:cxnSpLocks/>
                  <a:stCxn id="518" idx="6"/>
                  <a:endCxn id="530" idx="2"/>
                </p:cNvCxnSpPr>
                <p:nvPr/>
              </p:nvCxnSpPr>
              <p:spPr>
                <a:xfrm>
                  <a:off x="3971289" y="8814366"/>
                  <a:ext cx="1077068" cy="57981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845">
                  <a:extLst>
                    <a:ext uri="{FF2B5EF4-FFF2-40B4-BE49-F238E27FC236}">
                      <a16:creationId xmlns:a16="http://schemas.microsoft.com/office/drawing/2014/main" id="{7AF3FCC6-EC0B-4FE2-80B0-5C94DD9E8B60}"/>
                    </a:ext>
                  </a:extLst>
                </p:cNvPr>
                <p:cNvCxnSpPr>
                  <a:cxnSpLocks/>
                  <a:stCxn id="515" idx="6"/>
                  <a:endCxn id="530" idx="2"/>
                </p:cNvCxnSpPr>
                <p:nvPr/>
              </p:nvCxnSpPr>
              <p:spPr>
                <a:xfrm>
                  <a:off x="3971289" y="8514039"/>
                  <a:ext cx="1077068" cy="88014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846">
                  <a:extLst>
                    <a:ext uri="{FF2B5EF4-FFF2-40B4-BE49-F238E27FC236}">
                      <a16:creationId xmlns:a16="http://schemas.microsoft.com/office/drawing/2014/main" id="{57D2E49D-F30E-4416-B7FC-DC891C736BFF}"/>
                    </a:ext>
                  </a:extLst>
                </p:cNvPr>
                <p:cNvCxnSpPr>
                  <a:cxnSpLocks/>
                  <a:stCxn id="514" idx="6"/>
                  <a:endCxn id="530" idx="2"/>
                </p:cNvCxnSpPr>
                <p:nvPr/>
              </p:nvCxnSpPr>
              <p:spPr>
                <a:xfrm>
                  <a:off x="3971289" y="8213712"/>
                  <a:ext cx="1077068" cy="118046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847">
                  <a:extLst>
                    <a:ext uri="{FF2B5EF4-FFF2-40B4-BE49-F238E27FC236}">
                      <a16:creationId xmlns:a16="http://schemas.microsoft.com/office/drawing/2014/main" id="{76A0A919-2E86-4860-B388-C1CAD00F0144}"/>
                    </a:ext>
                  </a:extLst>
                </p:cNvPr>
                <p:cNvCxnSpPr>
                  <a:cxnSpLocks/>
                  <a:stCxn id="513" idx="6"/>
                  <a:endCxn id="530" idx="2"/>
                </p:cNvCxnSpPr>
                <p:nvPr/>
              </p:nvCxnSpPr>
              <p:spPr>
                <a:xfrm>
                  <a:off x="3971289" y="7913385"/>
                  <a:ext cx="1077068" cy="148079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8" name="Group 3">
                  <a:extLst>
                    <a:ext uri="{FF2B5EF4-FFF2-40B4-BE49-F238E27FC236}">
                      <a16:creationId xmlns:a16="http://schemas.microsoft.com/office/drawing/2014/main" id="{1653C10B-3D1C-472F-B77E-1AD582202758}"/>
                    </a:ext>
                  </a:extLst>
                </p:cNvPr>
                <p:cNvGrpSpPr/>
                <p:nvPr/>
              </p:nvGrpSpPr>
              <p:grpSpPr>
                <a:xfrm>
                  <a:off x="6239725" y="8784313"/>
                  <a:ext cx="279401" cy="664487"/>
                  <a:chOff x="6239725" y="8647153"/>
                  <a:chExt cx="279401" cy="664487"/>
                </a:xfrm>
              </p:grpSpPr>
              <p:sp>
                <p:nvSpPr>
                  <p:cNvPr id="509" name="Rechteck: abgerundete Ecken 49">
                    <a:extLst>
                      <a:ext uri="{FF2B5EF4-FFF2-40B4-BE49-F238E27FC236}">
                        <a16:creationId xmlns:a16="http://schemas.microsoft.com/office/drawing/2014/main" id="{8C4712C1-FBF6-42DA-8A78-B442ABE6F7AF}"/>
                      </a:ext>
                    </a:extLst>
                  </p:cNvPr>
                  <p:cNvSpPr/>
                  <p:nvPr/>
                </p:nvSpPr>
                <p:spPr>
                  <a:xfrm>
                    <a:off x="6239725" y="8647153"/>
                    <a:ext cx="279401" cy="664487"/>
                  </a:xfrm>
                  <a:prstGeom prst="roundRect">
                    <a:avLst>
                      <a:gd name="adj" fmla="val 35758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 dirty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0" name="Ellipse 50">
                    <a:extLst>
                      <a:ext uri="{FF2B5EF4-FFF2-40B4-BE49-F238E27FC236}">
                        <a16:creationId xmlns:a16="http://schemas.microsoft.com/office/drawing/2014/main" id="{04047AAA-F4BA-4030-B671-2D2E4AB5C810}"/>
                      </a:ext>
                    </a:extLst>
                  </p:cNvPr>
                  <p:cNvSpPr/>
                  <p:nvPr/>
                </p:nvSpPr>
                <p:spPr>
                  <a:xfrm>
                    <a:off x="6294758" y="8743812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1" name="Ellipse 51">
                    <a:extLst>
                      <a:ext uri="{FF2B5EF4-FFF2-40B4-BE49-F238E27FC236}">
                        <a16:creationId xmlns:a16="http://schemas.microsoft.com/office/drawing/2014/main" id="{6C55EB97-C624-458C-905A-5918395CE97F}"/>
                      </a:ext>
                    </a:extLst>
                  </p:cNvPr>
                  <p:cNvSpPr/>
                  <p:nvPr/>
                </p:nvSpPr>
                <p:spPr>
                  <a:xfrm>
                    <a:off x="6294758" y="9044139"/>
                    <a:ext cx="169335" cy="1693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85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59" name="Straight Connector 849">
                  <a:extLst>
                    <a:ext uri="{FF2B5EF4-FFF2-40B4-BE49-F238E27FC236}">
                      <a16:creationId xmlns:a16="http://schemas.microsoft.com/office/drawing/2014/main" id="{8436CDBB-0AD9-4016-948A-EA3BCAB9B7D4}"/>
                    </a:ext>
                  </a:extLst>
                </p:cNvPr>
                <p:cNvCxnSpPr>
                  <a:cxnSpLocks/>
                  <a:stCxn id="532" idx="6"/>
                  <a:endCxn id="510" idx="2"/>
                </p:cNvCxnSpPr>
                <p:nvPr/>
              </p:nvCxnSpPr>
              <p:spPr>
                <a:xfrm>
                  <a:off x="5217692" y="8180780"/>
                  <a:ext cx="1077066" cy="78486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850">
                  <a:extLst>
                    <a:ext uri="{FF2B5EF4-FFF2-40B4-BE49-F238E27FC236}">
                      <a16:creationId xmlns:a16="http://schemas.microsoft.com/office/drawing/2014/main" id="{738107B5-D255-4282-AC3D-46F655C61029}"/>
                    </a:ext>
                  </a:extLst>
                </p:cNvPr>
                <p:cNvCxnSpPr>
                  <a:cxnSpLocks/>
                  <a:stCxn id="532" idx="6"/>
                  <a:endCxn id="511" idx="2"/>
                </p:cNvCxnSpPr>
                <p:nvPr/>
              </p:nvCxnSpPr>
              <p:spPr>
                <a:xfrm>
                  <a:off x="5217692" y="8180780"/>
                  <a:ext cx="1077066" cy="108518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865">
                  <a:extLst>
                    <a:ext uri="{FF2B5EF4-FFF2-40B4-BE49-F238E27FC236}">
                      <a16:creationId xmlns:a16="http://schemas.microsoft.com/office/drawing/2014/main" id="{2F798B5B-7AB1-4FAF-8B4C-52A4DAA09980}"/>
                    </a:ext>
                  </a:extLst>
                </p:cNvPr>
                <p:cNvCxnSpPr>
                  <a:cxnSpLocks/>
                  <a:stCxn id="533" idx="6"/>
                  <a:endCxn id="510" idx="2"/>
                </p:cNvCxnSpPr>
                <p:nvPr/>
              </p:nvCxnSpPr>
              <p:spPr>
                <a:xfrm>
                  <a:off x="5217692" y="8481107"/>
                  <a:ext cx="1077066" cy="48453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866">
                  <a:extLst>
                    <a:ext uri="{FF2B5EF4-FFF2-40B4-BE49-F238E27FC236}">
                      <a16:creationId xmlns:a16="http://schemas.microsoft.com/office/drawing/2014/main" id="{4A9E8A3D-3F9C-4D97-9801-F173E68C70A0}"/>
                    </a:ext>
                  </a:extLst>
                </p:cNvPr>
                <p:cNvCxnSpPr>
                  <a:cxnSpLocks/>
                  <a:stCxn id="536" idx="6"/>
                  <a:endCxn id="510" idx="2"/>
                </p:cNvCxnSpPr>
                <p:nvPr/>
              </p:nvCxnSpPr>
              <p:spPr>
                <a:xfrm flipV="1">
                  <a:off x="5217692" y="8965640"/>
                  <a:ext cx="1077066" cy="11612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867">
                  <a:extLst>
                    <a:ext uri="{FF2B5EF4-FFF2-40B4-BE49-F238E27FC236}">
                      <a16:creationId xmlns:a16="http://schemas.microsoft.com/office/drawing/2014/main" id="{66CA87AF-EFEC-42C9-BDC3-009AAB068436}"/>
                    </a:ext>
                  </a:extLst>
                </p:cNvPr>
                <p:cNvCxnSpPr>
                  <a:cxnSpLocks/>
                  <a:stCxn id="530" idx="6"/>
                  <a:endCxn id="510" idx="2"/>
                </p:cNvCxnSpPr>
                <p:nvPr/>
              </p:nvCxnSpPr>
              <p:spPr>
                <a:xfrm flipV="1">
                  <a:off x="5217692" y="8965640"/>
                  <a:ext cx="1077066" cy="42854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868">
                  <a:extLst>
                    <a:ext uri="{FF2B5EF4-FFF2-40B4-BE49-F238E27FC236}">
                      <a16:creationId xmlns:a16="http://schemas.microsoft.com/office/drawing/2014/main" id="{6DA9E36F-F478-43AD-8C80-25BC769FAC51}"/>
                    </a:ext>
                  </a:extLst>
                </p:cNvPr>
                <p:cNvCxnSpPr>
                  <a:cxnSpLocks/>
                  <a:stCxn id="537" idx="6"/>
                  <a:endCxn id="510" idx="2"/>
                </p:cNvCxnSpPr>
                <p:nvPr/>
              </p:nvCxnSpPr>
              <p:spPr>
                <a:xfrm flipV="1">
                  <a:off x="5217692" y="8965640"/>
                  <a:ext cx="1077066" cy="110485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869">
                  <a:extLst>
                    <a:ext uri="{FF2B5EF4-FFF2-40B4-BE49-F238E27FC236}">
                      <a16:creationId xmlns:a16="http://schemas.microsoft.com/office/drawing/2014/main" id="{B62E901A-5794-4BA4-9E01-E8F61DEA4733}"/>
                    </a:ext>
                  </a:extLst>
                </p:cNvPr>
                <p:cNvCxnSpPr>
                  <a:cxnSpLocks/>
                  <a:stCxn id="533" idx="6"/>
                  <a:endCxn id="511" idx="2"/>
                </p:cNvCxnSpPr>
                <p:nvPr/>
              </p:nvCxnSpPr>
              <p:spPr>
                <a:xfrm>
                  <a:off x="5217692" y="8481107"/>
                  <a:ext cx="1077066" cy="78486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870">
                  <a:extLst>
                    <a:ext uri="{FF2B5EF4-FFF2-40B4-BE49-F238E27FC236}">
                      <a16:creationId xmlns:a16="http://schemas.microsoft.com/office/drawing/2014/main" id="{EEC602F2-6E94-42DB-A71C-B70B04E33679}"/>
                    </a:ext>
                  </a:extLst>
                </p:cNvPr>
                <p:cNvCxnSpPr>
                  <a:cxnSpLocks/>
                  <a:stCxn id="534" idx="6"/>
                  <a:endCxn id="511" idx="2"/>
                </p:cNvCxnSpPr>
                <p:nvPr/>
              </p:nvCxnSpPr>
              <p:spPr>
                <a:xfrm>
                  <a:off x="5217692" y="8781434"/>
                  <a:ext cx="1077066" cy="48453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871">
                  <a:extLst>
                    <a:ext uri="{FF2B5EF4-FFF2-40B4-BE49-F238E27FC236}">
                      <a16:creationId xmlns:a16="http://schemas.microsoft.com/office/drawing/2014/main" id="{A49DFA85-256A-491A-89B9-CB08ED7CAA03}"/>
                    </a:ext>
                  </a:extLst>
                </p:cNvPr>
                <p:cNvCxnSpPr>
                  <a:cxnSpLocks/>
                  <a:stCxn id="536" idx="6"/>
                  <a:endCxn id="511" idx="2"/>
                </p:cNvCxnSpPr>
                <p:nvPr/>
              </p:nvCxnSpPr>
              <p:spPr>
                <a:xfrm>
                  <a:off x="5217692" y="9081761"/>
                  <a:ext cx="1077066" cy="18420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872">
                  <a:extLst>
                    <a:ext uri="{FF2B5EF4-FFF2-40B4-BE49-F238E27FC236}">
                      <a16:creationId xmlns:a16="http://schemas.microsoft.com/office/drawing/2014/main" id="{D51EB496-5FAE-4A1A-879B-508C68F2F852}"/>
                    </a:ext>
                  </a:extLst>
                </p:cNvPr>
                <p:cNvCxnSpPr>
                  <a:cxnSpLocks/>
                  <a:stCxn id="530" idx="6"/>
                  <a:endCxn id="511" idx="2"/>
                </p:cNvCxnSpPr>
                <p:nvPr/>
              </p:nvCxnSpPr>
              <p:spPr>
                <a:xfrm flipV="1">
                  <a:off x="5217692" y="9265967"/>
                  <a:ext cx="1077066" cy="12821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873">
                  <a:extLst>
                    <a:ext uri="{FF2B5EF4-FFF2-40B4-BE49-F238E27FC236}">
                      <a16:creationId xmlns:a16="http://schemas.microsoft.com/office/drawing/2014/main" id="{92926FFF-504A-400B-B6DE-E7776613D5F1}"/>
                    </a:ext>
                  </a:extLst>
                </p:cNvPr>
                <p:cNvCxnSpPr>
                  <a:cxnSpLocks/>
                  <a:stCxn id="537" idx="6"/>
                  <a:endCxn id="511" idx="2"/>
                </p:cNvCxnSpPr>
                <p:nvPr/>
              </p:nvCxnSpPr>
              <p:spPr>
                <a:xfrm flipV="1">
                  <a:off x="5217692" y="9265967"/>
                  <a:ext cx="1077066" cy="80453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879">
                  <a:extLst>
                    <a:ext uri="{FF2B5EF4-FFF2-40B4-BE49-F238E27FC236}">
                      <a16:creationId xmlns:a16="http://schemas.microsoft.com/office/drawing/2014/main" id="{B4BBBC2B-1A74-4070-9E08-6C1FCD224EC2}"/>
                    </a:ext>
                  </a:extLst>
                </p:cNvPr>
                <p:cNvCxnSpPr>
                  <a:cxnSpLocks/>
                  <a:stCxn id="523" idx="6"/>
                  <a:endCxn id="513" idx="2"/>
                </p:cNvCxnSpPr>
                <p:nvPr/>
              </p:nvCxnSpPr>
              <p:spPr>
                <a:xfrm flipV="1">
                  <a:off x="2724886" y="7913385"/>
                  <a:ext cx="1077068" cy="41027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880">
                  <a:extLst>
                    <a:ext uri="{FF2B5EF4-FFF2-40B4-BE49-F238E27FC236}">
                      <a16:creationId xmlns:a16="http://schemas.microsoft.com/office/drawing/2014/main" id="{3DDE75CF-1F4F-4351-A072-F1DD7A09E070}"/>
                    </a:ext>
                  </a:extLst>
                </p:cNvPr>
                <p:cNvCxnSpPr>
                  <a:cxnSpLocks/>
                  <a:stCxn id="523" idx="6"/>
                  <a:endCxn id="514" idx="2"/>
                </p:cNvCxnSpPr>
                <p:nvPr/>
              </p:nvCxnSpPr>
              <p:spPr>
                <a:xfrm flipV="1">
                  <a:off x="2724886" y="8213712"/>
                  <a:ext cx="1077068" cy="10994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881">
                  <a:extLst>
                    <a:ext uri="{FF2B5EF4-FFF2-40B4-BE49-F238E27FC236}">
                      <a16:creationId xmlns:a16="http://schemas.microsoft.com/office/drawing/2014/main" id="{DF283C3A-3EC4-4974-BDC9-90CF12BE8A53}"/>
                    </a:ext>
                  </a:extLst>
                </p:cNvPr>
                <p:cNvCxnSpPr>
                  <a:cxnSpLocks/>
                  <a:stCxn id="523" idx="6"/>
                  <a:endCxn id="515" idx="2"/>
                </p:cNvCxnSpPr>
                <p:nvPr/>
              </p:nvCxnSpPr>
              <p:spPr>
                <a:xfrm>
                  <a:off x="2724886" y="8323655"/>
                  <a:ext cx="1077068" cy="19038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882">
                  <a:extLst>
                    <a:ext uri="{FF2B5EF4-FFF2-40B4-BE49-F238E27FC236}">
                      <a16:creationId xmlns:a16="http://schemas.microsoft.com/office/drawing/2014/main" id="{6B40392C-1D91-4352-90B4-7683A8F29927}"/>
                    </a:ext>
                  </a:extLst>
                </p:cNvPr>
                <p:cNvCxnSpPr>
                  <a:cxnSpLocks/>
                  <a:stCxn id="523" idx="6"/>
                  <a:endCxn id="518" idx="2"/>
                </p:cNvCxnSpPr>
                <p:nvPr/>
              </p:nvCxnSpPr>
              <p:spPr>
                <a:xfrm>
                  <a:off x="2724886" y="8323655"/>
                  <a:ext cx="1077068" cy="49071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883">
                  <a:extLst>
                    <a:ext uri="{FF2B5EF4-FFF2-40B4-BE49-F238E27FC236}">
                      <a16:creationId xmlns:a16="http://schemas.microsoft.com/office/drawing/2014/main" id="{666D78C0-7638-4A7D-A987-CF84C7A20D6B}"/>
                    </a:ext>
                  </a:extLst>
                </p:cNvPr>
                <p:cNvCxnSpPr>
                  <a:cxnSpLocks/>
                  <a:stCxn id="523" idx="6"/>
                  <a:endCxn id="516" idx="2"/>
                </p:cNvCxnSpPr>
                <p:nvPr/>
              </p:nvCxnSpPr>
              <p:spPr>
                <a:xfrm>
                  <a:off x="2724886" y="8323655"/>
                  <a:ext cx="1077068" cy="79103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884">
                  <a:extLst>
                    <a:ext uri="{FF2B5EF4-FFF2-40B4-BE49-F238E27FC236}">
                      <a16:creationId xmlns:a16="http://schemas.microsoft.com/office/drawing/2014/main" id="{21DF1320-E4A9-4942-8ECF-2F3A64A6501E}"/>
                    </a:ext>
                  </a:extLst>
                </p:cNvPr>
                <p:cNvCxnSpPr>
                  <a:cxnSpLocks/>
                  <a:stCxn id="523" idx="6"/>
                  <a:endCxn id="519" idx="2"/>
                </p:cNvCxnSpPr>
                <p:nvPr/>
              </p:nvCxnSpPr>
              <p:spPr>
                <a:xfrm>
                  <a:off x="2724886" y="8323655"/>
                  <a:ext cx="1077068" cy="109136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885">
                  <a:extLst>
                    <a:ext uri="{FF2B5EF4-FFF2-40B4-BE49-F238E27FC236}">
                      <a16:creationId xmlns:a16="http://schemas.microsoft.com/office/drawing/2014/main" id="{1AF36B3F-6100-4CD7-BC99-1CD11B5C718A}"/>
                    </a:ext>
                  </a:extLst>
                </p:cNvPr>
                <p:cNvCxnSpPr>
                  <a:cxnSpLocks/>
                  <a:stCxn id="523" idx="6"/>
                  <a:endCxn id="520" idx="2"/>
                </p:cNvCxnSpPr>
                <p:nvPr/>
              </p:nvCxnSpPr>
              <p:spPr>
                <a:xfrm>
                  <a:off x="2724886" y="8323655"/>
                  <a:ext cx="1077068" cy="139169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886">
                  <a:extLst>
                    <a:ext uri="{FF2B5EF4-FFF2-40B4-BE49-F238E27FC236}">
                      <a16:creationId xmlns:a16="http://schemas.microsoft.com/office/drawing/2014/main" id="{67957160-713E-4E76-B431-CC89AD554558}"/>
                    </a:ext>
                  </a:extLst>
                </p:cNvPr>
                <p:cNvCxnSpPr>
                  <a:cxnSpLocks/>
                  <a:stCxn id="523" idx="6"/>
                  <a:endCxn id="521" idx="2"/>
                </p:cNvCxnSpPr>
                <p:nvPr/>
              </p:nvCxnSpPr>
              <p:spPr>
                <a:xfrm>
                  <a:off x="2724886" y="8323655"/>
                  <a:ext cx="1077068" cy="201568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887">
                  <a:extLst>
                    <a:ext uri="{FF2B5EF4-FFF2-40B4-BE49-F238E27FC236}">
                      <a16:creationId xmlns:a16="http://schemas.microsoft.com/office/drawing/2014/main" id="{D855B575-AA57-443B-A993-622BF9F70908}"/>
                    </a:ext>
                  </a:extLst>
                </p:cNvPr>
                <p:cNvCxnSpPr>
                  <a:cxnSpLocks/>
                  <a:stCxn id="524" idx="6"/>
                  <a:endCxn id="514" idx="2"/>
                </p:cNvCxnSpPr>
                <p:nvPr/>
              </p:nvCxnSpPr>
              <p:spPr>
                <a:xfrm flipV="1">
                  <a:off x="2724886" y="8213712"/>
                  <a:ext cx="1077068" cy="41027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888">
                  <a:extLst>
                    <a:ext uri="{FF2B5EF4-FFF2-40B4-BE49-F238E27FC236}">
                      <a16:creationId xmlns:a16="http://schemas.microsoft.com/office/drawing/2014/main" id="{FCE946F7-0587-4F54-8781-71EB099D37AC}"/>
                    </a:ext>
                  </a:extLst>
                </p:cNvPr>
                <p:cNvCxnSpPr>
                  <a:cxnSpLocks/>
                  <a:stCxn id="524" idx="6"/>
                  <a:endCxn id="515" idx="2"/>
                </p:cNvCxnSpPr>
                <p:nvPr/>
              </p:nvCxnSpPr>
              <p:spPr>
                <a:xfrm flipV="1">
                  <a:off x="2724886" y="8514039"/>
                  <a:ext cx="1077068" cy="10994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889">
                  <a:extLst>
                    <a:ext uri="{FF2B5EF4-FFF2-40B4-BE49-F238E27FC236}">
                      <a16:creationId xmlns:a16="http://schemas.microsoft.com/office/drawing/2014/main" id="{36BA743F-5457-41EF-BD04-74C52E4DB2B2}"/>
                    </a:ext>
                  </a:extLst>
                </p:cNvPr>
                <p:cNvCxnSpPr>
                  <a:cxnSpLocks/>
                  <a:stCxn id="524" idx="6"/>
                  <a:endCxn id="518" idx="2"/>
                </p:cNvCxnSpPr>
                <p:nvPr/>
              </p:nvCxnSpPr>
              <p:spPr>
                <a:xfrm>
                  <a:off x="2724886" y="8623982"/>
                  <a:ext cx="1077068" cy="19038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890">
                  <a:extLst>
                    <a:ext uri="{FF2B5EF4-FFF2-40B4-BE49-F238E27FC236}">
                      <a16:creationId xmlns:a16="http://schemas.microsoft.com/office/drawing/2014/main" id="{6B12922C-E3E7-4E49-ABEF-B563808DA6F3}"/>
                    </a:ext>
                  </a:extLst>
                </p:cNvPr>
                <p:cNvCxnSpPr>
                  <a:cxnSpLocks/>
                  <a:stCxn id="524" idx="6"/>
                  <a:endCxn id="516" idx="2"/>
                </p:cNvCxnSpPr>
                <p:nvPr/>
              </p:nvCxnSpPr>
              <p:spPr>
                <a:xfrm>
                  <a:off x="2724886" y="8623982"/>
                  <a:ext cx="1077068" cy="49071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891">
                  <a:extLst>
                    <a:ext uri="{FF2B5EF4-FFF2-40B4-BE49-F238E27FC236}">
                      <a16:creationId xmlns:a16="http://schemas.microsoft.com/office/drawing/2014/main" id="{B7948FBD-D429-4E50-8E51-4E1E903B6339}"/>
                    </a:ext>
                  </a:extLst>
                </p:cNvPr>
                <p:cNvCxnSpPr>
                  <a:cxnSpLocks/>
                  <a:stCxn id="524" idx="6"/>
                  <a:endCxn id="519" idx="2"/>
                </p:cNvCxnSpPr>
                <p:nvPr/>
              </p:nvCxnSpPr>
              <p:spPr>
                <a:xfrm>
                  <a:off x="2724886" y="8623982"/>
                  <a:ext cx="1077068" cy="79103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892">
                  <a:extLst>
                    <a:ext uri="{FF2B5EF4-FFF2-40B4-BE49-F238E27FC236}">
                      <a16:creationId xmlns:a16="http://schemas.microsoft.com/office/drawing/2014/main" id="{948B81FD-9CF8-40A9-B5BB-72166AD601F9}"/>
                    </a:ext>
                  </a:extLst>
                </p:cNvPr>
                <p:cNvCxnSpPr>
                  <a:cxnSpLocks/>
                  <a:stCxn id="524" idx="6"/>
                  <a:endCxn id="520" idx="2"/>
                </p:cNvCxnSpPr>
                <p:nvPr/>
              </p:nvCxnSpPr>
              <p:spPr>
                <a:xfrm>
                  <a:off x="2724886" y="8623982"/>
                  <a:ext cx="1077068" cy="109136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893">
                  <a:extLst>
                    <a:ext uri="{FF2B5EF4-FFF2-40B4-BE49-F238E27FC236}">
                      <a16:creationId xmlns:a16="http://schemas.microsoft.com/office/drawing/2014/main" id="{10542E69-FD85-441D-87F0-501DF022BE1F}"/>
                    </a:ext>
                  </a:extLst>
                </p:cNvPr>
                <p:cNvCxnSpPr>
                  <a:cxnSpLocks/>
                  <a:stCxn id="524" idx="6"/>
                  <a:endCxn id="521" idx="2"/>
                </p:cNvCxnSpPr>
                <p:nvPr/>
              </p:nvCxnSpPr>
              <p:spPr>
                <a:xfrm>
                  <a:off x="2724886" y="8623982"/>
                  <a:ext cx="1077068" cy="171535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894">
                  <a:extLst>
                    <a:ext uri="{FF2B5EF4-FFF2-40B4-BE49-F238E27FC236}">
                      <a16:creationId xmlns:a16="http://schemas.microsoft.com/office/drawing/2014/main" id="{7C5CDF5B-9374-4DAB-8C82-8D67A4CF3A8A}"/>
                    </a:ext>
                  </a:extLst>
                </p:cNvPr>
                <p:cNvCxnSpPr>
                  <a:cxnSpLocks/>
                  <a:stCxn id="525" idx="6"/>
                  <a:endCxn id="515" idx="2"/>
                </p:cNvCxnSpPr>
                <p:nvPr/>
              </p:nvCxnSpPr>
              <p:spPr>
                <a:xfrm flipV="1">
                  <a:off x="2724886" y="8514039"/>
                  <a:ext cx="1077068" cy="41027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895">
                  <a:extLst>
                    <a:ext uri="{FF2B5EF4-FFF2-40B4-BE49-F238E27FC236}">
                      <a16:creationId xmlns:a16="http://schemas.microsoft.com/office/drawing/2014/main" id="{E6D99181-DD61-413F-A0AF-F13702837CCE}"/>
                    </a:ext>
                  </a:extLst>
                </p:cNvPr>
                <p:cNvCxnSpPr>
                  <a:cxnSpLocks/>
                  <a:stCxn id="525" idx="6"/>
                  <a:endCxn id="518" idx="2"/>
                </p:cNvCxnSpPr>
                <p:nvPr/>
              </p:nvCxnSpPr>
              <p:spPr>
                <a:xfrm flipV="1">
                  <a:off x="2724886" y="8814366"/>
                  <a:ext cx="1077068" cy="10994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896">
                  <a:extLst>
                    <a:ext uri="{FF2B5EF4-FFF2-40B4-BE49-F238E27FC236}">
                      <a16:creationId xmlns:a16="http://schemas.microsoft.com/office/drawing/2014/main" id="{5FE0926F-148A-4581-B40F-A2708B58FE0C}"/>
                    </a:ext>
                  </a:extLst>
                </p:cNvPr>
                <p:cNvCxnSpPr>
                  <a:cxnSpLocks/>
                  <a:stCxn id="525" idx="6"/>
                  <a:endCxn id="516" idx="2"/>
                </p:cNvCxnSpPr>
                <p:nvPr/>
              </p:nvCxnSpPr>
              <p:spPr>
                <a:xfrm>
                  <a:off x="2724886" y="8924309"/>
                  <a:ext cx="1077068" cy="19038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897">
                  <a:extLst>
                    <a:ext uri="{FF2B5EF4-FFF2-40B4-BE49-F238E27FC236}">
                      <a16:creationId xmlns:a16="http://schemas.microsoft.com/office/drawing/2014/main" id="{1086246B-5335-42C4-A37D-07F5E9278220}"/>
                    </a:ext>
                  </a:extLst>
                </p:cNvPr>
                <p:cNvCxnSpPr>
                  <a:cxnSpLocks/>
                  <a:stCxn id="525" idx="6"/>
                  <a:endCxn id="519" idx="2"/>
                </p:cNvCxnSpPr>
                <p:nvPr/>
              </p:nvCxnSpPr>
              <p:spPr>
                <a:xfrm>
                  <a:off x="2724886" y="8924309"/>
                  <a:ext cx="1077068" cy="49071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898">
                  <a:extLst>
                    <a:ext uri="{FF2B5EF4-FFF2-40B4-BE49-F238E27FC236}">
                      <a16:creationId xmlns:a16="http://schemas.microsoft.com/office/drawing/2014/main" id="{DBAD78AA-4D31-457B-824F-14C40F57CD99}"/>
                    </a:ext>
                  </a:extLst>
                </p:cNvPr>
                <p:cNvCxnSpPr>
                  <a:cxnSpLocks/>
                  <a:stCxn id="525" idx="6"/>
                  <a:endCxn id="520" idx="2"/>
                </p:cNvCxnSpPr>
                <p:nvPr/>
              </p:nvCxnSpPr>
              <p:spPr>
                <a:xfrm>
                  <a:off x="2724886" y="8924309"/>
                  <a:ext cx="1077068" cy="79103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899">
                  <a:extLst>
                    <a:ext uri="{FF2B5EF4-FFF2-40B4-BE49-F238E27FC236}">
                      <a16:creationId xmlns:a16="http://schemas.microsoft.com/office/drawing/2014/main" id="{106DD6F8-DB6A-416A-95E3-CE2767A66B76}"/>
                    </a:ext>
                  </a:extLst>
                </p:cNvPr>
                <p:cNvCxnSpPr>
                  <a:cxnSpLocks/>
                  <a:stCxn id="525" idx="6"/>
                  <a:endCxn id="521" idx="2"/>
                </p:cNvCxnSpPr>
                <p:nvPr/>
              </p:nvCxnSpPr>
              <p:spPr>
                <a:xfrm>
                  <a:off x="2724886" y="8924309"/>
                  <a:ext cx="1077068" cy="1415029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900">
                  <a:extLst>
                    <a:ext uri="{FF2B5EF4-FFF2-40B4-BE49-F238E27FC236}">
                      <a16:creationId xmlns:a16="http://schemas.microsoft.com/office/drawing/2014/main" id="{36430511-A724-46A0-A771-0305895EC074}"/>
                    </a:ext>
                  </a:extLst>
                </p:cNvPr>
                <p:cNvCxnSpPr>
                  <a:cxnSpLocks/>
                  <a:stCxn id="525" idx="6"/>
                  <a:endCxn id="514" idx="2"/>
                </p:cNvCxnSpPr>
                <p:nvPr/>
              </p:nvCxnSpPr>
              <p:spPr>
                <a:xfrm flipV="1">
                  <a:off x="2724886" y="8213712"/>
                  <a:ext cx="1077068" cy="71059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901">
                  <a:extLst>
                    <a:ext uri="{FF2B5EF4-FFF2-40B4-BE49-F238E27FC236}">
                      <a16:creationId xmlns:a16="http://schemas.microsoft.com/office/drawing/2014/main" id="{3F7A149D-6FF4-43FA-96EB-36872D4E1E3E}"/>
                    </a:ext>
                  </a:extLst>
                </p:cNvPr>
                <p:cNvCxnSpPr>
                  <a:cxnSpLocks/>
                  <a:stCxn id="525" idx="6"/>
                  <a:endCxn id="513" idx="2"/>
                </p:cNvCxnSpPr>
                <p:nvPr/>
              </p:nvCxnSpPr>
              <p:spPr>
                <a:xfrm flipV="1">
                  <a:off x="2724886" y="7913385"/>
                  <a:ext cx="1077068" cy="101092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902">
                  <a:extLst>
                    <a:ext uri="{FF2B5EF4-FFF2-40B4-BE49-F238E27FC236}">
                      <a16:creationId xmlns:a16="http://schemas.microsoft.com/office/drawing/2014/main" id="{D03A0A35-4C22-478E-B4B8-CBA62DC03D47}"/>
                    </a:ext>
                  </a:extLst>
                </p:cNvPr>
                <p:cNvCxnSpPr>
                  <a:cxnSpLocks/>
                  <a:stCxn id="527" idx="6"/>
                  <a:endCxn id="518" idx="2"/>
                </p:cNvCxnSpPr>
                <p:nvPr/>
              </p:nvCxnSpPr>
              <p:spPr>
                <a:xfrm flipV="1">
                  <a:off x="2724886" y="8814366"/>
                  <a:ext cx="1077068" cy="41027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903">
                  <a:extLst>
                    <a:ext uri="{FF2B5EF4-FFF2-40B4-BE49-F238E27FC236}">
                      <a16:creationId xmlns:a16="http://schemas.microsoft.com/office/drawing/2014/main" id="{E4B264D0-4DF3-41E7-9706-4770DDDF57B8}"/>
                    </a:ext>
                  </a:extLst>
                </p:cNvPr>
                <p:cNvCxnSpPr>
                  <a:cxnSpLocks/>
                  <a:stCxn id="527" idx="6"/>
                  <a:endCxn id="516" idx="2"/>
                </p:cNvCxnSpPr>
                <p:nvPr/>
              </p:nvCxnSpPr>
              <p:spPr>
                <a:xfrm flipV="1">
                  <a:off x="2724886" y="9114693"/>
                  <a:ext cx="1077068" cy="10994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904">
                  <a:extLst>
                    <a:ext uri="{FF2B5EF4-FFF2-40B4-BE49-F238E27FC236}">
                      <a16:creationId xmlns:a16="http://schemas.microsoft.com/office/drawing/2014/main" id="{DF2B9BCE-C820-44D1-8E26-30CE58314DCC}"/>
                    </a:ext>
                  </a:extLst>
                </p:cNvPr>
                <p:cNvCxnSpPr>
                  <a:cxnSpLocks/>
                  <a:stCxn id="527" idx="6"/>
                  <a:endCxn id="519" idx="2"/>
                </p:cNvCxnSpPr>
                <p:nvPr/>
              </p:nvCxnSpPr>
              <p:spPr>
                <a:xfrm>
                  <a:off x="2724886" y="9224636"/>
                  <a:ext cx="1077068" cy="19038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905">
                  <a:extLst>
                    <a:ext uri="{FF2B5EF4-FFF2-40B4-BE49-F238E27FC236}">
                      <a16:creationId xmlns:a16="http://schemas.microsoft.com/office/drawing/2014/main" id="{58D90E09-F3AD-477B-A45C-00309DEAFFF1}"/>
                    </a:ext>
                  </a:extLst>
                </p:cNvPr>
                <p:cNvCxnSpPr>
                  <a:cxnSpLocks/>
                  <a:stCxn id="527" idx="6"/>
                  <a:endCxn id="521" idx="2"/>
                </p:cNvCxnSpPr>
                <p:nvPr/>
              </p:nvCxnSpPr>
              <p:spPr>
                <a:xfrm>
                  <a:off x="2724886" y="9224636"/>
                  <a:ext cx="1077068" cy="1114702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906">
                  <a:extLst>
                    <a:ext uri="{FF2B5EF4-FFF2-40B4-BE49-F238E27FC236}">
                      <a16:creationId xmlns:a16="http://schemas.microsoft.com/office/drawing/2014/main" id="{79638353-EEE6-4387-97E8-377B07035100}"/>
                    </a:ext>
                  </a:extLst>
                </p:cNvPr>
                <p:cNvCxnSpPr>
                  <a:cxnSpLocks/>
                  <a:stCxn id="527" idx="6"/>
                  <a:endCxn id="515" idx="2"/>
                </p:cNvCxnSpPr>
                <p:nvPr/>
              </p:nvCxnSpPr>
              <p:spPr>
                <a:xfrm flipV="1">
                  <a:off x="2724886" y="8514039"/>
                  <a:ext cx="1077068" cy="71059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907">
                  <a:extLst>
                    <a:ext uri="{FF2B5EF4-FFF2-40B4-BE49-F238E27FC236}">
                      <a16:creationId xmlns:a16="http://schemas.microsoft.com/office/drawing/2014/main" id="{06AC9387-5BB3-49AF-BD39-4A948443C279}"/>
                    </a:ext>
                  </a:extLst>
                </p:cNvPr>
                <p:cNvCxnSpPr>
                  <a:cxnSpLocks/>
                  <a:stCxn id="527" idx="6"/>
                  <a:endCxn id="514" idx="2"/>
                </p:cNvCxnSpPr>
                <p:nvPr/>
              </p:nvCxnSpPr>
              <p:spPr>
                <a:xfrm flipV="1">
                  <a:off x="2724886" y="8213712"/>
                  <a:ext cx="1077068" cy="101092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08">
                  <a:extLst>
                    <a:ext uri="{FF2B5EF4-FFF2-40B4-BE49-F238E27FC236}">
                      <a16:creationId xmlns:a16="http://schemas.microsoft.com/office/drawing/2014/main" id="{B295AF27-5232-41B3-9B9A-1F2F40902AF4}"/>
                    </a:ext>
                  </a:extLst>
                </p:cNvPr>
                <p:cNvCxnSpPr>
                  <a:cxnSpLocks/>
                  <a:stCxn id="527" idx="6"/>
                  <a:endCxn id="513" idx="2"/>
                </p:cNvCxnSpPr>
                <p:nvPr/>
              </p:nvCxnSpPr>
              <p:spPr>
                <a:xfrm flipV="1">
                  <a:off x="2724886" y="7913385"/>
                  <a:ext cx="1077068" cy="131125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909">
                  <a:extLst>
                    <a:ext uri="{FF2B5EF4-FFF2-40B4-BE49-F238E27FC236}">
                      <a16:creationId xmlns:a16="http://schemas.microsoft.com/office/drawing/2014/main" id="{89633058-678F-4F35-AFF0-D031363717BA}"/>
                    </a:ext>
                  </a:extLst>
                </p:cNvPr>
                <p:cNvCxnSpPr>
                  <a:cxnSpLocks/>
                  <a:stCxn id="527" idx="6"/>
                  <a:endCxn id="520" idx="2"/>
                </p:cNvCxnSpPr>
                <p:nvPr/>
              </p:nvCxnSpPr>
              <p:spPr>
                <a:xfrm>
                  <a:off x="2724886" y="9224636"/>
                  <a:ext cx="1077068" cy="49071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10">
                  <a:extLst>
                    <a:ext uri="{FF2B5EF4-FFF2-40B4-BE49-F238E27FC236}">
                      <a16:creationId xmlns:a16="http://schemas.microsoft.com/office/drawing/2014/main" id="{6BBCC9B7-248B-45CD-BD5F-757772F107CA}"/>
                    </a:ext>
                  </a:extLst>
                </p:cNvPr>
                <p:cNvCxnSpPr>
                  <a:cxnSpLocks/>
                  <a:stCxn id="528" idx="6"/>
                  <a:endCxn id="521" idx="2"/>
                </p:cNvCxnSpPr>
                <p:nvPr/>
              </p:nvCxnSpPr>
              <p:spPr>
                <a:xfrm>
                  <a:off x="2724886" y="9954293"/>
                  <a:ext cx="1077068" cy="385045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911">
                  <a:extLst>
                    <a:ext uri="{FF2B5EF4-FFF2-40B4-BE49-F238E27FC236}">
                      <a16:creationId xmlns:a16="http://schemas.microsoft.com/office/drawing/2014/main" id="{0C4DDA00-8512-4EB5-9AC2-E2E40EEDCAF8}"/>
                    </a:ext>
                  </a:extLst>
                </p:cNvPr>
                <p:cNvCxnSpPr>
                  <a:cxnSpLocks/>
                  <a:stCxn id="528" idx="6"/>
                  <a:endCxn id="520" idx="2"/>
                </p:cNvCxnSpPr>
                <p:nvPr/>
              </p:nvCxnSpPr>
              <p:spPr>
                <a:xfrm flipV="1">
                  <a:off x="2724886" y="9715347"/>
                  <a:ext cx="1077068" cy="238946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12">
                  <a:extLst>
                    <a:ext uri="{FF2B5EF4-FFF2-40B4-BE49-F238E27FC236}">
                      <a16:creationId xmlns:a16="http://schemas.microsoft.com/office/drawing/2014/main" id="{1F927330-C04B-4941-840B-00AF27612C6E}"/>
                    </a:ext>
                  </a:extLst>
                </p:cNvPr>
                <p:cNvCxnSpPr>
                  <a:cxnSpLocks/>
                  <a:stCxn id="528" idx="6"/>
                  <a:endCxn id="519" idx="2"/>
                </p:cNvCxnSpPr>
                <p:nvPr/>
              </p:nvCxnSpPr>
              <p:spPr>
                <a:xfrm flipV="1">
                  <a:off x="2724886" y="9415020"/>
                  <a:ext cx="1077068" cy="539273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913">
                  <a:extLst>
                    <a:ext uri="{FF2B5EF4-FFF2-40B4-BE49-F238E27FC236}">
                      <a16:creationId xmlns:a16="http://schemas.microsoft.com/office/drawing/2014/main" id="{2B25EBF6-F6FA-4826-93E7-132AA3CE1099}"/>
                    </a:ext>
                  </a:extLst>
                </p:cNvPr>
                <p:cNvCxnSpPr>
                  <a:cxnSpLocks/>
                  <a:stCxn id="528" idx="6"/>
                  <a:endCxn id="516" idx="2"/>
                </p:cNvCxnSpPr>
                <p:nvPr/>
              </p:nvCxnSpPr>
              <p:spPr>
                <a:xfrm flipV="1">
                  <a:off x="2724886" y="9114693"/>
                  <a:ext cx="1077068" cy="839600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14">
                  <a:extLst>
                    <a:ext uri="{FF2B5EF4-FFF2-40B4-BE49-F238E27FC236}">
                      <a16:creationId xmlns:a16="http://schemas.microsoft.com/office/drawing/2014/main" id="{48E1CEBB-4E1B-4533-938F-FA99B52AEEC8}"/>
                    </a:ext>
                  </a:extLst>
                </p:cNvPr>
                <p:cNvCxnSpPr>
                  <a:cxnSpLocks/>
                  <a:stCxn id="528" idx="6"/>
                  <a:endCxn id="518" idx="2"/>
                </p:cNvCxnSpPr>
                <p:nvPr/>
              </p:nvCxnSpPr>
              <p:spPr>
                <a:xfrm flipV="1">
                  <a:off x="2724886" y="8814366"/>
                  <a:ext cx="1077068" cy="1139927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915">
                  <a:extLst>
                    <a:ext uri="{FF2B5EF4-FFF2-40B4-BE49-F238E27FC236}">
                      <a16:creationId xmlns:a16="http://schemas.microsoft.com/office/drawing/2014/main" id="{D3CA80EA-0A8F-41D2-80E9-6CA226772912}"/>
                    </a:ext>
                  </a:extLst>
                </p:cNvPr>
                <p:cNvCxnSpPr>
                  <a:cxnSpLocks/>
                  <a:stCxn id="528" idx="6"/>
                  <a:endCxn id="515" idx="2"/>
                </p:cNvCxnSpPr>
                <p:nvPr/>
              </p:nvCxnSpPr>
              <p:spPr>
                <a:xfrm flipV="1">
                  <a:off x="2724886" y="8514039"/>
                  <a:ext cx="1077068" cy="1440254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17">
                  <a:extLst>
                    <a:ext uri="{FF2B5EF4-FFF2-40B4-BE49-F238E27FC236}">
                      <a16:creationId xmlns:a16="http://schemas.microsoft.com/office/drawing/2014/main" id="{93F51032-B207-4CA1-91A2-93A9FDADA1BD}"/>
                    </a:ext>
                  </a:extLst>
                </p:cNvPr>
                <p:cNvCxnSpPr>
                  <a:cxnSpLocks/>
                  <a:stCxn id="528" idx="6"/>
                  <a:endCxn id="514" idx="2"/>
                </p:cNvCxnSpPr>
                <p:nvPr/>
              </p:nvCxnSpPr>
              <p:spPr>
                <a:xfrm flipV="1">
                  <a:off x="2724886" y="8213712"/>
                  <a:ext cx="1077068" cy="1740581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918">
                  <a:extLst>
                    <a:ext uri="{FF2B5EF4-FFF2-40B4-BE49-F238E27FC236}">
                      <a16:creationId xmlns:a16="http://schemas.microsoft.com/office/drawing/2014/main" id="{FBD2E47F-7E2C-41DF-B6AE-80ED544FB6A3}"/>
                    </a:ext>
                  </a:extLst>
                </p:cNvPr>
                <p:cNvCxnSpPr>
                  <a:cxnSpLocks/>
                  <a:stCxn id="528" idx="6"/>
                  <a:endCxn id="513" idx="2"/>
                </p:cNvCxnSpPr>
                <p:nvPr/>
              </p:nvCxnSpPr>
              <p:spPr>
                <a:xfrm flipV="1">
                  <a:off x="2724886" y="7913385"/>
                  <a:ext cx="1077068" cy="2040908"/>
                </a:xfrm>
                <a:prstGeom prst="line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0" name="Connector: Elbow 1170">
              <a:extLst>
                <a:ext uri="{FF2B5EF4-FFF2-40B4-BE49-F238E27FC236}">
                  <a16:creationId xmlns:a16="http://schemas.microsoft.com/office/drawing/2014/main" id="{857F24EB-8301-43EF-8390-EE65D7B6EEFB}"/>
                </a:ext>
              </a:extLst>
            </p:cNvPr>
            <p:cNvCxnSpPr>
              <a:cxnSpLocks/>
              <a:stCxn id="538" idx="3"/>
              <a:endCxn id="509" idx="3"/>
            </p:cNvCxnSpPr>
            <p:nvPr/>
          </p:nvCxnSpPr>
          <p:spPr>
            <a:xfrm flipV="1">
              <a:off x="4979138" y="8085586"/>
              <a:ext cx="653611" cy="68927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or: Elbow 1173">
              <a:extLst>
                <a:ext uri="{FF2B5EF4-FFF2-40B4-BE49-F238E27FC236}">
                  <a16:creationId xmlns:a16="http://schemas.microsoft.com/office/drawing/2014/main" id="{680DD7BC-258C-455E-BEC9-F64529BFFEE6}"/>
                </a:ext>
              </a:extLst>
            </p:cNvPr>
            <p:cNvCxnSpPr>
              <a:cxnSpLocks/>
              <a:stCxn id="540" idx="3"/>
              <a:endCxn id="509" idx="3"/>
            </p:cNvCxnSpPr>
            <p:nvPr/>
          </p:nvCxnSpPr>
          <p:spPr>
            <a:xfrm>
              <a:off x="4979138" y="7475153"/>
              <a:ext cx="653611" cy="61043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5" name="Rettangolo 614"/>
              <p:cNvSpPr/>
              <p:nvPr/>
            </p:nvSpPr>
            <p:spPr>
              <a:xfrm>
                <a:off x="519987" y="5337849"/>
                <a:ext cx="2801417" cy="82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d>
                                <m:d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d>
                                    <m:d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615" name="Rettangolo 6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7" y="5337849"/>
                <a:ext cx="2801417" cy="8239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" name="CasellaDiTesto 615"/>
          <p:cNvSpPr txBox="1"/>
          <p:nvPr/>
        </p:nvSpPr>
        <p:spPr>
          <a:xfrm>
            <a:off x="3031554" y="556515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(7)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" name="Rettangolo 616"/>
              <p:cNvSpPr/>
              <p:nvPr/>
            </p:nvSpPr>
            <p:spPr>
              <a:xfrm>
                <a:off x="3521023" y="5457790"/>
                <a:ext cx="46238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prstClr val="black"/>
                          </a:solidFill>
                        </a:rPr>
                        <m:t>: 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prstClr val="black"/>
                          </a:solidFill>
                        </a:rPr>
                        <m:t>measured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prstClr val="black"/>
                          </a:solidFill>
                        </a:rPr>
                        <m:t>data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1" i="1" dirty="0"/>
                        <m:t>:  </m:t>
                      </m:r>
                      <m:r>
                        <m:rPr>
                          <m:nor/>
                        </m:rPr>
                        <a:rPr lang="en-GB" dirty="0"/>
                        <m:t>simulating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signal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for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certain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values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of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7" name="Rettangolo 6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23" y="5457790"/>
                <a:ext cx="4623895" cy="646331"/>
              </a:xfrm>
              <a:prstGeom prst="rect">
                <a:avLst/>
              </a:prstGeom>
              <a:blipFill>
                <a:blip r:embed="rId10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14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369647" y="352709"/>
            <a:ext cx="440473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/>
              <a:t>In-vivo </a:t>
            </a:r>
            <a:r>
              <a:rPr lang="it-IT" sz="3300" b="1" dirty="0" err="1"/>
              <a:t>Inference</a:t>
            </a:r>
            <a:r>
              <a:rPr lang="it-IT" sz="3300" b="1" dirty="0"/>
              <a:t> results</a:t>
            </a:r>
            <a:endParaRPr lang="en-US" sz="33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1" y="1099416"/>
            <a:ext cx="8801367" cy="421026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4379" y="5456228"/>
            <a:ext cx="8635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Neural network-based parameter inference—in vivo validation</a:t>
            </a:r>
          </a:p>
          <a:p>
            <a:r>
              <a:rPr lang="en-US" i="1" dirty="0"/>
              <a:t>The neural network architectures with separate pathways, i.e. NN multipath and NN </a:t>
            </a:r>
            <a:r>
              <a:rPr lang="en-US" i="1" dirty="0" err="1"/>
              <a:t>fwd-bck</a:t>
            </a:r>
            <a:r>
              <a:rPr lang="en-US" i="1" dirty="0"/>
              <a:t>, resulted in closer estimates with respect to the dictionary than NN </a:t>
            </a:r>
            <a:r>
              <a:rPr lang="en-US" i="1" dirty="0" err="1"/>
              <a:t>fwd</a:t>
            </a:r>
            <a:r>
              <a:rPr lang="en-US" i="1" dirty="0"/>
              <a:t>, which is based on a single-pathway scheme.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455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298366-77FD-497E-A04C-1F80DD549021}"/>
              </a:ext>
            </a:extLst>
          </p:cNvPr>
          <p:cNvSpPr/>
          <p:nvPr/>
        </p:nvSpPr>
        <p:spPr>
          <a:xfrm>
            <a:off x="1152592" y="4848020"/>
            <a:ext cx="655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/>
              <a:t> </a:t>
            </a:r>
            <a:endParaRPr lang="en-US" sz="1350" dirty="0"/>
          </a:p>
          <a:p>
            <a:r>
              <a:rPr lang="en-US" sz="1350" b="1" i="1" dirty="0"/>
              <a:t> </a:t>
            </a:r>
            <a:endParaRPr lang="en-US" sz="1350" dirty="0"/>
          </a:p>
          <a:p>
            <a:pPr algn="just">
              <a:lnSpc>
                <a:spcPct val="200000"/>
              </a:lnSpc>
              <a:spcAft>
                <a:spcPts val="540"/>
              </a:spcAft>
            </a:pPr>
            <a:r>
              <a:rPr lang="en-US" sz="13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21393" y="352709"/>
            <a:ext cx="450123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/>
              <a:t>In-vitro </a:t>
            </a:r>
            <a:r>
              <a:rPr lang="it-IT" sz="3300" b="1" dirty="0" err="1"/>
              <a:t>Inference</a:t>
            </a:r>
            <a:r>
              <a:rPr lang="it-IT" sz="3300" b="1" dirty="0"/>
              <a:t> results</a:t>
            </a:r>
            <a:endParaRPr lang="en-US" sz="33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5" y="1565361"/>
            <a:ext cx="8758464" cy="229747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17715" y="4294022"/>
            <a:ext cx="875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Multipath neural network-based parameter inference – in vitro validation. </a:t>
            </a:r>
          </a:p>
          <a:p>
            <a:r>
              <a:rPr lang="en-US" i="1" dirty="0"/>
              <a:t>95% confidence intervals in percentage differences to the dictionary are:</a:t>
            </a:r>
          </a:p>
          <a:p>
            <a:r>
              <a:rPr lang="en-US" i="1" dirty="0"/>
              <a:t>-4.45% – 6.00% for T1 </a:t>
            </a:r>
          </a:p>
          <a:p>
            <a:r>
              <a:rPr lang="en-US" i="1" dirty="0"/>
              <a:t>-</a:t>
            </a:r>
            <a:r>
              <a:rPr lang="en-GB" i="1" dirty="0"/>
              <a:t>3.97% – 6.58% for T2.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7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>
            <a:extLst>
              <a:ext uri="{FF2B5EF4-FFF2-40B4-BE49-F238E27FC236}">
                <a16:creationId xmlns:a16="http://schemas.microsoft.com/office/drawing/2014/main" id="{5C3948A3-8CF3-44C3-BDDA-B0D67C7A8D2C}"/>
              </a:ext>
            </a:extLst>
          </p:cNvPr>
          <p:cNvSpPr/>
          <p:nvPr/>
        </p:nvSpPr>
        <p:spPr>
          <a:xfrm>
            <a:off x="3168422" y="352709"/>
            <a:ext cx="280718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 err="1"/>
              <a:t>Inference</a:t>
            </a:r>
            <a:r>
              <a:rPr lang="it-IT" sz="3300" b="1" dirty="0"/>
              <a:t> Time</a:t>
            </a:r>
            <a:endParaRPr lang="en-US" sz="33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A519AA-2DAC-4FC0-9DBB-EC05A36B0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18928"/>
              </p:ext>
            </p:extLst>
          </p:nvPr>
        </p:nvGraphicFramePr>
        <p:xfrm>
          <a:off x="1770867" y="2518128"/>
          <a:ext cx="5602265" cy="910872"/>
        </p:xfrm>
        <a:graphic>
          <a:graphicData uri="http://schemas.openxmlformats.org/drawingml/2006/table">
            <a:tbl>
              <a:tblPr/>
              <a:tblGrid>
                <a:gridCol w="2427402">
                  <a:extLst>
                    <a:ext uri="{9D8B030D-6E8A-4147-A177-3AD203B41FA5}">
                      <a16:colId xmlns:a16="http://schemas.microsoft.com/office/drawing/2014/main" val="4084969675"/>
                    </a:ext>
                  </a:extLst>
                </a:gridCol>
                <a:gridCol w="3174863">
                  <a:extLst>
                    <a:ext uri="{9D8B030D-6E8A-4147-A177-3AD203B41FA5}">
                      <a16:colId xmlns:a16="http://schemas.microsoft.com/office/drawing/2014/main" val="369768029"/>
                    </a:ext>
                  </a:extLst>
                </a:gridCol>
              </a:tblGrid>
              <a:tr h="44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Dictionary MIPS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s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050447"/>
                  </a:ext>
                </a:extLst>
              </a:tr>
              <a:tr h="46654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Neural Network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 s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828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0D299D-F932-4058-AEB6-D27ECD9C8511}"/>
              </a:ext>
            </a:extLst>
          </p:cNvPr>
          <p:cNvSpPr txBox="1"/>
          <p:nvPr/>
        </p:nvSpPr>
        <p:spPr>
          <a:xfrm>
            <a:off x="361950" y="4610100"/>
            <a:ext cx="3170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Map size: 200x200x200 </a:t>
            </a:r>
          </a:p>
          <a:p>
            <a:r>
              <a:rPr lang="en-GB" sz="2400" dirty="0"/>
              <a:t>Dictionary entries: ~60k</a:t>
            </a:r>
          </a:p>
          <a:p>
            <a:r>
              <a:rPr lang="en-GB" sz="2400" dirty="0"/>
              <a:t>Matching device: CPU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315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2" y="1611087"/>
            <a:ext cx="8651178" cy="390320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BEC96E5-27D8-4771-B8C2-3EC8BCF4260D}"/>
              </a:ext>
            </a:extLst>
          </p:cNvPr>
          <p:cNvSpPr txBox="1"/>
          <p:nvPr/>
        </p:nvSpPr>
        <p:spPr>
          <a:xfrm>
            <a:off x="3093069" y="285750"/>
            <a:ext cx="3693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DL everywhere</a:t>
            </a:r>
          </a:p>
        </p:txBody>
      </p:sp>
    </p:spTree>
    <p:extLst>
      <p:ext uri="{BB962C8B-B14F-4D97-AF65-F5344CB8AC3E}">
        <p14:creationId xmlns:p14="http://schemas.microsoft.com/office/powerpoint/2010/main" val="6542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C96E5-27D8-4771-B8C2-3EC8BCF4260D}"/>
              </a:ext>
            </a:extLst>
          </p:cNvPr>
          <p:cNvSpPr txBox="1"/>
          <p:nvPr/>
        </p:nvSpPr>
        <p:spPr>
          <a:xfrm>
            <a:off x="2353027" y="285750"/>
            <a:ext cx="4437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Motion correction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9" y="1625600"/>
            <a:ext cx="8637680" cy="300536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3159" y="4984821"/>
            <a:ext cx="863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Pirkl</a:t>
            </a:r>
            <a:r>
              <a:rPr lang="en-US" dirty="0"/>
              <a:t> et al. Residual learning for 3D motion corrected quantitative MRI: Robust clinical T1, T2 and proton density mapping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9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C96E5-27D8-4771-B8C2-3EC8BCF4260D}"/>
              </a:ext>
            </a:extLst>
          </p:cNvPr>
          <p:cNvSpPr txBox="1"/>
          <p:nvPr/>
        </p:nvSpPr>
        <p:spPr>
          <a:xfrm>
            <a:off x="1534918" y="285750"/>
            <a:ext cx="60741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Compressed sensing and </a:t>
            </a:r>
          </a:p>
          <a:p>
            <a:pPr algn="ctr"/>
            <a:r>
              <a:rPr lang="en-US" sz="4400" b="1" dirty="0"/>
              <a:t>iterative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B2306-CD76-4326-A348-3266D858D763}"/>
              </a:ext>
            </a:extLst>
          </p:cNvPr>
          <p:cNvSpPr txBox="1"/>
          <p:nvPr/>
        </p:nvSpPr>
        <p:spPr>
          <a:xfrm>
            <a:off x="609600" y="256183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Compressed sensing has become an mature technology (recently approved by FDA)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7135A-EF6B-4F8B-BA57-41AA954608E9}"/>
              </a:ext>
            </a:extLst>
          </p:cNvPr>
          <p:cNvSpPr txBox="1"/>
          <p:nvPr/>
        </p:nvSpPr>
        <p:spPr>
          <a:xfrm>
            <a:off x="609600" y="4093024"/>
            <a:ext cx="737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computational complexity of those algorithms is relative high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99C2011-A9F5-4DF0-A463-A0DC2A3FC55C}"/>
              </a:ext>
            </a:extLst>
          </p:cNvPr>
          <p:cNvSpPr txBox="1"/>
          <p:nvPr/>
        </p:nvSpPr>
        <p:spPr>
          <a:xfrm>
            <a:off x="609600" y="1859182"/>
            <a:ext cx="788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possible to reconstruct signals and images with high k-space </a:t>
            </a:r>
            <a:r>
              <a:rPr lang="en-US" dirty="0" err="1"/>
              <a:t>undersampling</a:t>
            </a:r>
            <a:endParaRPr lang="en-US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A17135A-EF6B-4F8B-BA57-41AA954608E9}"/>
              </a:ext>
            </a:extLst>
          </p:cNvPr>
          <p:cNvSpPr txBox="1"/>
          <p:nvPr/>
        </p:nvSpPr>
        <p:spPr>
          <a:xfrm>
            <a:off x="609600" y="3465927"/>
            <a:ext cx="737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CS is implemented with many different non-linear iterative algorithms</a:t>
            </a:r>
          </a:p>
        </p:txBody>
      </p:sp>
    </p:spTree>
    <p:extLst>
      <p:ext uri="{BB962C8B-B14F-4D97-AF65-F5344CB8AC3E}">
        <p14:creationId xmlns:p14="http://schemas.microsoft.com/office/powerpoint/2010/main" val="193638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C96E5-27D8-4771-B8C2-3EC8BCF4260D}"/>
              </a:ext>
            </a:extLst>
          </p:cNvPr>
          <p:cNvSpPr txBox="1"/>
          <p:nvPr/>
        </p:nvSpPr>
        <p:spPr>
          <a:xfrm>
            <a:off x="1534918" y="285750"/>
            <a:ext cx="60741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Compressed sensing and </a:t>
            </a:r>
          </a:p>
          <a:p>
            <a:pPr algn="ctr"/>
            <a:r>
              <a:rPr lang="en-US" sz="4400" b="1" dirty="0"/>
              <a:t>iterative algorithms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0" y="2002973"/>
            <a:ext cx="8235228" cy="362077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64841" y="5894424"/>
            <a:ext cx="780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T1 and T2 in-vivo parametric map estimated using </a:t>
            </a:r>
            <a:r>
              <a:rPr lang="en-US" dirty="0"/>
              <a:t>compressed sensing and NN</a:t>
            </a:r>
          </a:p>
        </p:txBody>
      </p:sp>
    </p:spTree>
    <p:extLst>
      <p:ext uri="{BB962C8B-B14F-4D97-AF65-F5344CB8AC3E}">
        <p14:creationId xmlns:p14="http://schemas.microsoft.com/office/powerpoint/2010/main" val="181866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C96E5-27D8-4771-B8C2-3EC8BCF4260D}"/>
              </a:ext>
            </a:extLst>
          </p:cNvPr>
          <p:cNvSpPr txBox="1"/>
          <p:nvPr/>
        </p:nvSpPr>
        <p:spPr>
          <a:xfrm>
            <a:off x="3093069" y="285750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B2306-CD76-4326-A348-3266D858D763}"/>
              </a:ext>
            </a:extLst>
          </p:cNvPr>
          <p:cNvSpPr txBox="1"/>
          <p:nvPr/>
        </p:nvSpPr>
        <p:spPr>
          <a:xfrm>
            <a:off x="609600" y="1543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Neural Network produces comparable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7135A-EF6B-4F8B-BA57-41AA954608E9}"/>
              </a:ext>
            </a:extLst>
          </p:cNvPr>
          <p:cNvSpPr txBox="1"/>
          <p:nvPr/>
        </p:nvSpPr>
        <p:spPr>
          <a:xfrm>
            <a:off x="609599" y="2228671"/>
            <a:ext cx="73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inference time using the </a:t>
            </a:r>
            <a:r>
              <a:rPr lang="en-US" b="1" dirty="0"/>
              <a:t>NN is </a:t>
            </a:r>
            <a:r>
              <a:rPr lang="en-US" dirty="0"/>
              <a:t>more than an order of magnitude </a:t>
            </a:r>
            <a:r>
              <a:rPr lang="en-US" b="1" dirty="0"/>
              <a:t>faster</a:t>
            </a:r>
            <a:r>
              <a:rPr lang="en-US" dirty="0"/>
              <a:t> compare to MIPS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F51B5-A641-446F-B2A3-69B10CE9E76C}"/>
              </a:ext>
            </a:extLst>
          </p:cNvPr>
          <p:cNvSpPr txBox="1"/>
          <p:nvPr/>
        </p:nvSpPr>
        <p:spPr>
          <a:xfrm>
            <a:off x="609599" y="3136862"/>
            <a:ext cx="724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Network occupies ~1Mb </a:t>
            </a:r>
            <a:r>
              <a:rPr lang="en-US" dirty="0"/>
              <a:t>while the dictionary can need GBs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99C2011-A9F5-4DF0-A463-A0DC2A3FC55C}"/>
              </a:ext>
            </a:extLst>
          </p:cNvPr>
          <p:cNvSpPr txBox="1"/>
          <p:nvPr/>
        </p:nvSpPr>
        <p:spPr>
          <a:xfrm>
            <a:off x="609599" y="4506718"/>
            <a:ext cx="748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DL approaches are used for a huge set of MRI reconstruction problems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99C2011-A9F5-4DF0-A463-A0DC2A3FC55C}"/>
              </a:ext>
            </a:extLst>
          </p:cNvPr>
          <p:cNvSpPr txBox="1"/>
          <p:nvPr/>
        </p:nvSpPr>
        <p:spPr>
          <a:xfrm>
            <a:off x="609599" y="3802352"/>
            <a:ext cx="7102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Neural network can speed up </a:t>
            </a:r>
            <a:r>
              <a:rPr lang="en-US" b="1" dirty="0"/>
              <a:t>iterative MRF </a:t>
            </a:r>
            <a:r>
              <a:rPr lang="en-US" dirty="0"/>
              <a:t>methods for denoising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Quantitative MRI</a:t>
            </a:r>
            <a:endParaRPr lang="en-GB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0414"/>
            <a:ext cx="5124450" cy="4572460"/>
          </a:xfrm>
        </p:spPr>
        <p:txBody>
          <a:bodyPr>
            <a:normAutofit/>
          </a:bodyPr>
          <a:lstStyle/>
          <a:p>
            <a:r>
              <a:rPr lang="en-US" dirty="0"/>
              <a:t>Conventional MRI allows to obtain contrast images. No absolute on tissue parameters.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There is the need for quantitative measures, that can be used to improve diagnosis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Quantification is time and resource costly</a:t>
            </a: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3F15D3-0344-4438-807A-620593C3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863264"/>
            <a:ext cx="2956364" cy="2442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763B5-C9B4-44C3-8BF4-19E5D84A5CC5}"/>
              </a:ext>
            </a:extLst>
          </p:cNvPr>
          <p:cNvSpPr txBox="1"/>
          <p:nvPr/>
        </p:nvSpPr>
        <p:spPr>
          <a:xfrm>
            <a:off x="1924050" y="5772150"/>
            <a:ext cx="527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Magnetic Resonance Fingerprinting (Dan Ma)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89645E-A5F8-4B5F-BDBB-550B15921832}"/>
              </a:ext>
            </a:extLst>
          </p:cNvPr>
          <p:cNvSpPr/>
          <p:nvPr/>
        </p:nvSpPr>
        <p:spPr>
          <a:xfrm>
            <a:off x="1924050" y="5636999"/>
            <a:ext cx="5295900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err="1"/>
              <a:t>Magnetic</a:t>
            </a:r>
            <a:r>
              <a:rPr lang="it-IT" sz="4400" b="1" dirty="0"/>
              <a:t> </a:t>
            </a:r>
            <a:r>
              <a:rPr lang="it-IT" sz="4400" b="1" dirty="0" err="1"/>
              <a:t>Resonance</a:t>
            </a:r>
            <a:r>
              <a:rPr lang="it-IT" sz="4400" b="1" dirty="0"/>
              <a:t> </a:t>
            </a:r>
            <a:r>
              <a:rPr lang="it-IT" sz="4400" b="1" dirty="0" err="1"/>
              <a:t>Fingerprinting</a:t>
            </a:r>
            <a:endParaRPr lang="en-US" sz="4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5" y="1690689"/>
            <a:ext cx="8109389" cy="455690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17305" y="1690689"/>
            <a:ext cx="3890103" cy="3411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517304" y="4753613"/>
            <a:ext cx="3890103" cy="1493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/>
          <p:cNvSpPr/>
          <p:nvPr/>
        </p:nvSpPr>
        <p:spPr>
          <a:xfrm>
            <a:off x="4407407" y="1722217"/>
            <a:ext cx="3310129" cy="1674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4407407" y="3376353"/>
            <a:ext cx="3310129" cy="2871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4736592" y="2267713"/>
            <a:ext cx="3999021" cy="3493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7E863-2B21-46FE-8023-3FEF73AD898D}"/>
              </a:ext>
            </a:extLst>
          </p:cNvPr>
          <p:cNvSpPr/>
          <p:nvPr/>
        </p:nvSpPr>
        <p:spPr>
          <a:xfrm>
            <a:off x="4692754" y="6337143"/>
            <a:ext cx="4175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505050"/>
                </a:solidFill>
                <a:latin typeface="NexusSerif"/>
              </a:rPr>
              <a:t>Panda et al. Magnetic Resonance Fingerprinting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748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23300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Pattern </a:t>
            </a:r>
            <a:r>
              <a:rPr lang="it-IT" sz="4400" b="1" dirty="0" err="1"/>
              <a:t>Matching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26507" y="1814907"/>
                <a:ext cx="4363567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  (1)</a:t>
                </a: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07" y="1814907"/>
                <a:ext cx="4363567" cy="411395"/>
              </a:xfrm>
              <a:prstGeom prst="rect">
                <a:avLst/>
              </a:prstGeom>
              <a:blipFill>
                <a:blip r:embed="rId3"/>
                <a:stretch>
                  <a:fillRect t="-2985" r="-279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5230941" y="1625915"/>
                <a:ext cx="3913059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1" y="1625915"/>
                <a:ext cx="3913059" cy="664926"/>
              </a:xfrm>
              <a:prstGeom prst="rect">
                <a:avLst/>
              </a:prstGeom>
              <a:blipFill>
                <a:blip r:embed="rId4"/>
                <a:stretch>
                  <a:fillRect l="-1246" t="-5505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510449" y="3575095"/>
                <a:ext cx="4211473" cy="507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  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9" y="3575095"/>
                <a:ext cx="4211473" cy="507062"/>
              </a:xfrm>
              <a:prstGeom prst="rect">
                <a:avLst/>
              </a:prstGeom>
              <a:blipFill>
                <a:blip r:embed="rId5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5230941" y="3278306"/>
                <a:ext cx="360380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Where </a:t>
                </a:r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: </a:t>
                </a:r>
                <a:r>
                  <a:rPr lang="en-GB" dirty="0"/>
                  <a:t>measured data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i="1" dirty="0"/>
                  <a:t>: </a:t>
                </a:r>
                <a:r>
                  <a:rPr lang="en-GB" dirty="0"/>
                  <a:t>predicted magnetization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1" y="3278306"/>
                <a:ext cx="3603807" cy="923330"/>
              </a:xfrm>
              <a:prstGeom prst="rect">
                <a:avLst/>
              </a:prstGeom>
              <a:blipFill>
                <a:blip r:embed="rId6"/>
                <a:stretch>
                  <a:fillRect l="-1354" t="-3974" r="-67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E529C4C-5FE8-4362-85E8-6A659CB85646}"/>
              </a:ext>
            </a:extLst>
          </p:cNvPr>
          <p:cNvSpPr/>
          <p:nvPr/>
        </p:nvSpPr>
        <p:spPr>
          <a:xfrm>
            <a:off x="615341" y="3093640"/>
            <a:ext cx="196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L2-space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13">
                <a:extLst>
                  <a:ext uri="{FF2B5EF4-FFF2-40B4-BE49-F238E27FC236}">
                    <a16:creationId xmlns:a16="http://schemas.microsoft.com/office/drawing/2014/main" id="{1CC74776-656C-410B-B7FA-340153896186}"/>
                  </a:ext>
                </a:extLst>
              </p:cNvPr>
              <p:cNvSpPr/>
              <p:nvPr/>
            </p:nvSpPr>
            <p:spPr>
              <a:xfrm>
                <a:off x="594589" y="5430950"/>
                <a:ext cx="3122778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</m:acc>
                    <m:r>
                      <a:rPr lang="en-GB" i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i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r>
                                      <a:rPr lang="en-GB" b="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d>
                                          <m:dPr>
                                            <m:ctrlP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>
                                                <a:latin typeface="Cambria Math" panose="02040503050406030204" pitchFamily="18" charset="0"/>
                                              </a:rPr>
                                              <m:t>𝜗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GB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GB" dirty="0"/>
                  <a:t>     (3)</a:t>
                </a:r>
              </a:p>
            </p:txBody>
          </p:sp>
        </mc:Choice>
        <mc:Fallback xmlns="">
          <p:sp>
            <p:nvSpPr>
              <p:cNvPr id="10" name="Rettangolo 13">
                <a:extLst>
                  <a:ext uri="{FF2B5EF4-FFF2-40B4-BE49-F238E27FC236}">
                    <a16:creationId xmlns:a16="http://schemas.microsoft.com/office/drawing/2014/main" id="{1CC74776-656C-410B-B7FA-340153896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89" y="5430950"/>
                <a:ext cx="3122778" cy="537776"/>
              </a:xfrm>
              <a:prstGeom prst="rect">
                <a:avLst/>
              </a:prstGeom>
              <a:blipFill>
                <a:blip r:embed="rId7"/>
                <a:stretch>
                  <a:fillRect r="-781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E1B894AD-806C-439E-BFE1-1740EC7B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49" y="4950264"/>
            <a:ext cx="8938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 the assumption of Gaussian noise: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612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11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Pattern </a:t>
            </a:r>
            <a:r>
              <a:rPr lang="it-IT" sz="4400" b="1" dirty="0" err="1"/>
              <a:t>Matching</a:t>
            </a:r>
            <a:r>
              <a:rPr lang="it-IT" sz="4400" b="1" dirty="0"/>
              <a:t> with MIPS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2967908" y="5014363"/>
                <a:ext cx="2801417" cy="673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35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d>
                                <m:dPr>
                                  <m:ctrlPr>
                                    <a:rPr lang="en-US" sz="135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3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135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35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5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d>
                                    <m:dPr>
                                      <m:ctrlPr>
                                        <a:rPr lang="en-US" sz="13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3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08" y="5014363"/>
                <a:ext cx="2801417" cy="673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/>
          <p:cNvSpPr/>
          <p:nvPr/>
        </p:nvSpPr>
        <p:spPr>
          <a:xfrm>
            <a:off x="475519" y="3266522"/>
            <a:ext cx="20615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Inner Product Search (MIPS)</a:t>
            </a:r>
            <a:endParaRPr lang="en-US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2537073" y="3033656"/>
                <a:ext cx="3156890" cy="97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𝜗</m:t>
                          </m:r>
                        </m:sub>
                      </m:sSub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35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35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35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35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35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350">
                                              <a:latin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73" y="3033656"/>
                <a:ext cx="3156890" cy="974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arrotondato 7"/>
          <p:cNvSpPr/>
          <p:nvPr/>
        </p:nvSpPr>
        <p:spPr>
          <a:xfrm>
            <a:off x="218994" y="2778013"/>
            <a:ext cx="5847519" cy="15887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371376" y="3072652"/>
                <a:ext cx="247696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600" b="1" i="1" dirty="0">
                    <a:solidFill>
                      <a:prstClr val="black"/>
                    </a:solidFill>
                  </a:rPr>
                  <a:t>:  </a:t>
                </a:r>
                <a:r>
                  <a:rPr lang="en-GB" sz="1500" dirty="0">
                    <a:solidFill>
                      <a:prstClr val="black"/>
                    </a:solidFill>
                  </a:rPr>
                  <a:t>measured data</a:t>
                </a:r>
              </a:p>
              <a:p>
                <a:pPr lvl="0"/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i="1" dirty="0"/>
                  <a:t>:  </a:t>
                </a:r>
                <a:r>
                  <a:rPr lang="en-GB" sz="1500" dirty="0"/>
                  <a:t>simulating signal for certain values of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endParaRPr lang="en-GB" sz="15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76" y="3072652"/>
                <a:ext cx="2476963" cy="1061829"/>
              </a:xfrm>
              <a:prstGeom prst="rect">
                <a:avLst/>
              </a:prstGeom>
              <a:blipFill>
                <a:blip r:embed="rId5"/>
                <a:stretch>
                  <a:fillRect l="-985" t="-1724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arrotondato 9"/>
          <p:cNvSpPr/>
          <p:nvPr/>
        </p:nvSpPr>
        <p:spPr>
          <a:xfrm>
            <a:off x="3223260" y="4556705"/>
            <a:ext cx="2493563" cy="15887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18994" y="1582782"/>
                <a:ext cx="2995371" cy="67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d>
                                        <m:d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94" y="1582782"/>
                <a:ext cx="2995371" cy="675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3303270" y="173570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(4)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31451" y="5166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(6)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623763" y="33357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6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69428"/>
            <a:ext cx="7886700" cy="3317086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Dictionary is typically computed </a:t>
            </a:r>
            <a:r>
              <a:rPr lang="en-US" sz="2000" b="1" dirty="0"/>
              <a:t>with fine granularity</a:t>
            </a:r>
            <a:r>
              <a:rPr lang="en-US" sz="2000" dirty="0"/>
              <a:t> over the entire range of possible tissue values to avoid errors in the reconstructed tissue maps</a:t>
            </a:r>
          </a:p>
          <a:p>
            <a:endParaRPr lang="en-US" sz="2000" dirty="0"/>
          </a:p>
          <a:p>
            <a:r>
              <a:rPr lang="en-US" sz="2000" dirty="0"/>
              <a:t>Dictionary size </a:t>
            </a:r>
            <a:r>
              <a:rPr lang="en-US" sz="2000" b="1" dirty="0"/>
              <a:t>grows exponentially </a:t>
            </a:r>
            <a:r>
              <a:rPr lang="en-US" sz="2000" dirty="0"/>
              <a:t>as the number of tissue parameters is increased.</a:t>
            </a:r>
          </a:p>
          <a:p>
            <a:endParaRPr lang="en-US" sz="2000" dirty="0"/>
          </a:p>
          <a:p>
            <a:r>
              <a:rPr lang="en-US" sz="2000" dirty="0"/>
              <a:t>Pattern matching requires </a:t>
            </a:r>
            <a:r>
              <a:rPr lang="en-US" sz="2000" b="1" dirty="0"/>
              <a:t>extensive computational resources</a:t>
            </a:r>
            <a:r>
              <a:rPr lang="en-US" sz="2000" dirty="0"/>
              <a:t> to process.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29632" y="400050"/>
            <a:ext cx="34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atin typeface="+mj-lt"/>
              </a:rPr>
              <a:t>Considerations</a:t>
            </a:r>
            <a:endParaRPr lang="en-GB" sz="4400" b="1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C12E49-F22B-4B01-9D96-B25AA40706C4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4572000" y="4586514"/>
            <a:ext cx="1" cy="1393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39B2FC7-F3D9-4F6B-9BF4-6EC5F25EA7F3}"/>
              </a:ext>
            </a:extLst>
          </p:cNvPr>
          <p:cNvSpPr/>
          <p:nvPr/>
        </p:nvSpPr>
        <p:spPr>
          <a:xfrm>
            <a:off x="1628777" y="5980152"/>
            <a:ext cx="58864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/>
              <a:t>Neural Network approach</a:t>
            </a:r>
          </a:p>
        </p:txBody>
      </p:sp>
    </p:spTree>
    <p:extLst>
      <p:ext uri="{BB962C8B-B14F-4D97-AF65-F5344CB8AC3E}">
        <p14:creationId xmlns:p14="http://schemas.microsoft.com/office/powerpoint/2010/main" val="21398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48783" y="543899"/>
            <a:ext cx="6646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 err="1">
                <a:latin typeface="+mj-lt"/>
              </a:rPr>
              <a:t>Parameter</a:t>
            </a:r>
            <a:r>
              <a:rPr lang="it-IT" sz="4400" b="1" dirty="0">
                <a:latin typeface="+mj-lt"/>
              </a:rPr>
              <a:t> </a:t>
            </a:r>
            <a:r>
              <a:rPr lang="it-IT" sz="4400" b="1" dirty="0" err="1">
                <a:latin typeface="+mj-lt"/>
              </a:rPr>
              <a:t>inference</a:t>
            </a:r>
            <a:r>
              <a:rPr lang="it-IT" sz="4400" b="1" dirty="0">
                <a:latin typeface="+mj-lt"/>
              </a:rPr>
              <a:t> with NN</a:t>
            </a:r>
            <a:endParaRPr lang="en-US" sz="4400" dirty="0">
              <a:latin typeface="+mj-lt"/>
            </a:endParaRPr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634FAF53-DB99-48D9-9DB0-B99EB60DD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77025" r="50000" b="5266"/>
          <a:stretch/>
        </p:blipFill>
        <p:spPr>
          <a:xfrm>
            <a:off x="160604" y="2573534"/>
            <a:ext cx="2312742" cy="806962"/>
          </a:xfrm>
          <a:prstGeom prst="rect">
            <a:avLst/>
          </a:prstGeom>
        </p:spPr>
      </p:pic>
      <p:grpSp>
        <p:nvGrpSpPr>
          <p:cNvPr id="12" name="Group 16">
            <a:extLst>
              <a:ext uri="{FF2B5EF4-FFF2-40B4-BE49-F238E27FC236}">
                <a16:creationId xmlns:a16="http://schemas.microsoft.com/office/drawing/2014/main" id="{345ECAA0-210A-4E52-BAAB-E24C29D0E1A6}"/>
              </a:ext>
            </a:extLst>
          </p:cNvPr>
          <p:cNvGrpSpPr/>
          <p:nvPr/>
        </p:nvGrpSpPr>
        <p:grpSpPr>
          <a:xfrm>
            <a:off x="2190542" y="1423076"/>
            <a:ext cx="6504896" cy="3107878"/>
            <a:chOff x="7862745" y="2321236"/>
            <a:chExt cx="6504896" cy="3107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hteck 75">
                  <a:extLst>
                    <a:ext uri="{FF2B5EF4-FFF2-40B4-BE49-F238E27FC236}">
                      <a16:creationId xmlns:a16="http://schemas.microsoft.com/office/drawing/2014/main" id="{85CEF07A-B295-432E-8858-A8DA5AFD3ACD}"/>
                    </a:ext>
                  </a:extLst>
                </p:cNvPr>
                <p:cNvSpPr/>
                <p:nvPr/>
              </p:nvSpPr>
              <p:spPr>
                <a:xfrm>
                  <a:off x="7862745" y="2321236"/>
                  <a:ext cx="1200970" cy="7386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layer</a:t>
                  </a:r>
                </a:p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(SVD space)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ℂ</a:t>
                  </a:r>
                  <a:r>
                    <a: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10</a:t>
                  </a:r>
                  <a:endPara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7" name="Rechteck 75">
                  <a:extLst>
                    <a:ext uri="{FF2B5EF4-FFF2-40B4-BE49-F238E27FC236}">
                      <a16:creationId xmlns:a16="http://schemas.microsoft.com/office/drawing/2014/main" id="{85CEF07A-B295-432E-8858-A8DA5AFD3A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745" y="2321236"/>
                  <a:ext cx="1200970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1523" t="-1653" r="-1015" b="-6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89">
                  <a:extLst>
                    <a:ext uri="{FF2B5EF4-FFF2-40B4-BE49-F238E27FC236}">
                      <a16:creationId xmlns:a16="http://schemas.microsoft.com/office/drawing/2014/main" id="{D1C5B9A3-CB55-4C6B-8A77-34FA19C4DE59}"/>
                    </a:ext>
                  </a:extLst>
                </p:cNvPr>
                <p:cNvSpPr/>
                <p:nvPr/>
              </p:nvSpPr>
              <p:spPr>
                <a:xfrm>
                  <a:off x="13208348" y="3039852"/>
                  <a:ext cx="1159293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Output layer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ℝ</a:t>
                  </a:r>
                  <a:r>
                    <a: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  <a:endPara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9" name="Rechteck 89">
                  <a:extLst>
                    <a:ext uri="{FF2B5EF4-FFF2-40B4-BE49-F238E27FC236}">
                      <a16:creationId xmlns:a16="http://schemas.microsoft.com/office/drawing/2014/main" id="{D1C5B9A3-CB55-4C6B-8A77-34FA19C4DE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8348" y="3039852"/>
                  <a:ext cx="115929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053" t="-2353" r="-526" b="-10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hteck 75">
              <a:extLst>
                <a:ext uri="{FF2B5EF4-FFF2-40B4-BE49-F238E27FC236}">
                  <a16:creationId xmlns:a16="http://schemas.microsoft.com/office/drawing/2014/main" id="{29E95066-AEAB-4531-8284-5F68DC1778FF}"/>
                </a:ext>
              </a:extLst>
            </p:cNvPr>
            <p:cNvSpPr/>
            <p:nvPr/>
          </p:nvSpPr>
          <p:spPr>
            <a:xfrm>
              <a:off x="9028255" y="2762561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hteck 75">
              <a:extLst>
                <a:ext uri="{FF2B5EF4-FFF2-40B4-BE49-F238E27FC236}">
                  <a16:creationId xmlns:a16="http://schemas.microsoft.com/office/drawing/2014/main" id="{023A69F6-E61E-45A5-8DEB-BE30E2E18DFD}"/>
                </a:ext>
              </a:extLst>
            </p:cNvPr>
            <p:cNvSpPr/>
            <p:nvPr/>
          </p:nvSpPr>
          <p:spPr>
            <a:xfrm>
              <a:off x="9820735" y="2745983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75">
              <a:extLst>
                <a:ext uri="{FF2B5EF4-FFF2-40B4-BE49-F238E27FC236}">
                  <a16:creationId xmlns:a16="http://schemas.microsoft.com/office/drawing/2014/main" id="{7CD47694-313F-4887-AFBD-E321541E7B33}"/>
                </a:ext>
              </a:extLst>
            </p:cNvPr>
            <p:cNvSpPr/>
            <p:nvPr/>
          </p:nvSpPr>
          <p:spPr>
            <a:xfrm>
              <a:off x="11055188" y="2355458"/>
              <a:ext cx="519694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6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00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75">
              <a:extLst>
                <a:ext uri="{FF2B5EF4-FFF2-40B4-BE49-F238E27FC236}">
                  <a16:creationId xmlns:a16="http://schemas.microsoft.com/office/drawing/2014/main" id="{55E04623-B104-4D0D-83F7-947E8356E1C0}"/>
                </a:ext>
              </a:extLst>
            </p:cNvPr>
            <p:cNvSpPr/>
            <p:nvPr/>
          </p:nvSpPr>
          <p:spPr>
            <a:xfrm>
              <a:off x="12274387" y="2612633"/>
              <a:ext cx="519694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3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00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501">
              <a:extLst>
                <a:ext uri="{FF2B5EF4-FFF2-40B4-BE49-F238E27FC236}">
                  <a16:creationId xmlns:a16="http://schemas.microsoft.com/office/drawing/2014/main" id="{1316033F-13BE-4B00-AA38-81A3C6F43113}"/>
                </a:ext>
              </a:extLst>
            </p:cNvPr>
            <p:cNvGrpSpPr/>
            <p:nvPr/>
          </p:nvGrpSpPr>
          <p:grpSpPr>
            <a:xfrm>
              <a:off x="12403333" y="2915330"/>
              <a:ext cx="279401" cy="2243969"/>
              <a:chOff x="8481817" y="12129255"/>
              <a:chExt cx="279401" cy="2243969"/>
            </a:xfrm>
          </p:grpSpPr>
          <p:grpSp>
            <p:nvGrpSpPr>
              <p:cNvPr id="175" name="Group 514">
                <a:extLst>
                  <a:ext uri="{FF2B5EF4-FFF2-40B4-BE49-F238E27FC236}">
                    <a16:creationId xmlns:a16="http://schemas.microsoft.com/office/drawing/2014/main" id="{3E4EAFED-44D1-4271-93B8-8EB7563AA1BF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177" name="Rechteck: abgerundete Ecken 49">
                  <a:extLst>
                    <a:ext uri="{FF2B5EF4-FFF2-40B4-BE49-F238E27FC236}">
                      <a16:creationId xmlns:a16="http://schemas.microsoft.com/office/drawing/2014/main" id="{6D0BAAC6-A979-411F-95C3-22CA6128CADB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Ellipse 50">
                  <a:extLst>
                    <a:ext uri="{FF2B5EF4-FFF2-40B4-BE49-F238E27FC236}">
                      <a16:creationId xmlns:a16="http://schemas.microsoft.com/office/drawing/2014/main" id="{93382D91-E4AB-4514-9653-16F091FA6E05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Ellipse 51">
                  <a:extLst>
                    <a:ext uri="{FF2B5EF4-FFF2-40B4-BE49-F238E27FC236}">
                      <a16:creationId xmlns:a16="http://schemas.microsoft.com/office/drawing/2014/main" id="{7A2F88FA-641A-4BB2-A2AA-20F7210386BA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Ellipse 52">
                  <a:extLst>
                    <a:ext uri="{FF2B5EF4-FFF2-40B4-BE49-F238E27FC236}">
                      <a16:creationId xmlns:a16="http://schemas.microsoft.com/office/drawing/2014/main" id="{59069E48-513B-4EE9-B61E-23E541FFCD72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81" name="Gerader Verbinder 55">
                  <a:extLst>
                    <a:ext uri="{FF2B5EF4-FFF2-40B4-BE49-F238E27FC236}">
                      <a16:creationId xmlns:a16="http://schemas.microsoft.com/office/drawing/2014/main" id="{673AE95B-3109-46FB-B25D-E528EFFE9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Ellipse 56">
                  <a:extLst>
                    <a:ext uri="{FF2B5EF4-FFF2-40B4-BE49-F238E27FC236}">
                      <a16:creationId xmlns:a16="http://schemas.microsoft.com/office/drawing/2014/main" id="{84AA4761-EB7F-42AF-A85E-D686CF15828E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Ellipse 62">
                  <a:extLst>
                    <a:ext uri="{FF2B5EF4-FFF2-40B4-BE49-F238E27FC236}">
                      <a16:creationId xmlns:a16="http://schemas.microsoft.com/office/drawing/2014/main" id="{928C4692-2305-4D8F-B48E-5F5F4032D242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6" name="Ellipse 56">
                <a:extLst>
                  <a:ext uri="{FF2B5EF4-FFF2-40B4-BE49-F238E27FC236}">
                    <a16:creationId xmlns:a16="http://schemas.microsoft.com/office/drawing/2014/main" id="{D0E05284-25B6-4CB8-9EA3-E3CEA74A5273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523">
              <a:extLst>
                <a:ext uri="{FF2B5EF4-FFF2-40B4-BE49-F238E27FC236}">
                  <a16:creationId xmlns:a16="http://schemas.microsoft.com/office/drawing/2014/main" id="{886446D6-3275-4AFA-87E3-206DE2C45F5F}"/>
                </a:ext>
              </a:extLst>
            </p:cNvPr>
            <p:cNvGrpSpPr/>
            <p:nvPr/>
          </p:nvGrpSpPr>
          <p:grpSpPr>
            <a:xfrm>
              <a:off x="9910527" y="3058206"/>
              <a:ext cx="279401" cy="1987746"/>
              <a:chOff x="4875017" y="12194980"/>
              <a:chExt cx="279401" cy="1987746"/>
            </a:xfrm>
          </p:grpSpPr>
          <p:sp>
            <p:nvSpPr>
              <p:cNvPr id="168" name="Rechteck: abgerundete Ecken 49">
                <a:extLst>
                  <a:ext uri="{FF2B5EF4-FFF2-40B4-BE49-F238E27FC236}">
                    <a16:creationId xmlns:a16="http://schemas.microsoft.com/office/drawing/2014/main" id="{6B687089-77D3-4A9B-9CCE-FB9B0E280082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Ellipse 50">
                <a:extLst>
                  <a:ext uri="{FF2B5EF4-FFF2-40B4-BE49-F238E27FC236}">
                    <a16:creationId xmlns:a16="http://schemas.microsoft.com/office/drawing/2014/main" id="{08831618-677D-465A-9E06-CC0E9E18BEFE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Ellipse 51">
                <a:extLst>
                  <a:ext uri="{FF2B5EF4-FFF2-40B4-BE49-F238E27FC236}">
                    <a16:creationId xmlns:a16="http://schemas.microsoft.com/office/drawing/2014/main" id="{AB2ED01C-354F-4026-9E69-A47FB1BDC5DE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Ellipse 52">
                <a:extLst>
                  <a:ext uri="{FF2B5EF4-FFF2-40B4-BE49-F238E27FC236}">
                    <a16:creationId xmlns:a16="http://schemas.microsoft.com/office/drawing/2014/main" id="{E86A3EFF-C39D-4923-A52F-18B47063E7B7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2" name="Gerader Verbinder 55">
                <a:extLst>
                  <a:ext uri="{FF2B5EF4-FFF2-40B4-BE49-F238E27FC236}">
                    <a16:creationId xmlns:a16="http://schemas.microsoft.com/office/drawing/2014/main" id="{A0D6C239-B5AE-4AD8-80B8-46126D710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Ellipse 56">
                <a:extLst>
                  <a:ext uri="{FF2B5EF4-FFF2-40B4-BE49-F238E27FC236}">
                    <a16:creationId xmlns:a16="http://schemas.microsoft.com/office/drawing/2014/main" id="{7B329283-B5C0-4357-BE16-1B776C3F0A08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Ellipse 62">
                <a:extLst>
                  <a:ext uri="{FF2B5EF4-FFF2-40B4-BE49-F238E27FC236}">
                    <a16:creationId xmlns:a16="http://schemas.microsoft.com/office/drawing/2014/main" id="{80202C3B-CF36-45D7-AFA2-C85FF69D6164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531">
              <a:extLst>
                <a:ext uri="{FF2B5EF4-FFF2-40B4-BE49-F238E27FC236}">
                  <a16:creationId xmlns:a16="http://schemas.microsoft.com/office/drawing/2014/main" id="{CB560C3F-8C7E-4204-88F4-805049A72C8C}"/>
                </a:ext>
              </a:extLst>
            </p:cNvPr>
            <p:cNvGrpSpPr/>
            <p:nvPr/>
          </p:nvGrpSpPr>
          <p:grpSpPr>
            <a:xfrm>
              <a:off x="11156930" y="2647935"/>
              <a:ext cx="279401" cy="2781179"/>
              <a:chOff x="3808217" y="11337729"/>
              <a:chExt cx="279401" cy="2781179"/>
            </a:xfrm>
          </p:grpSpPr>
          <p:sp>
            <p:nvSpPr>
              <p:cNvPr id="158" name="Rechteck: abgerundete Ecken 49">
                <a:extLst>
                  <a:ext uri="{FF2B5EF4-FFF2-40B4-BE49-F238E27FC236}">
                    <a16:creationId xmlns:a16="http://schemas.microsoft.com/office/drawing/2014/main" id="{E9F1DF11-32CC-4662-B525-7667628FB1DB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Ellipse 50">
                <a:extLst>
                  <a:ext uri="{FF2B5EF4-FFF2-40B4-BE49-F238E27FC236}">
                    <a16:creationId xmlns:a16="http://schemas.microsoft.com/office/drawing/2014/main" id="{C714C2BD-57D3-4601-A99B-F599D56F1EB5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Ellipse 51">
                <a:extLst>
                  <a:ext uri="{FF2B5EF4-FFF2-40B4-BE49-F238E27FC236}">
                    <a16:creationId xmlns:a16="http://schemas.microsoft.com/office/drawing/2014/main" id="{8CCB3664-10B6-41F7-8F09-8ADB11008E63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Ellipse 52">
                <a:extLst>
                  <a:ext uri="{FF2B5EF4-FFF2-40B4-BE49-F238E27FC236}">
                    <a16:creationId xmlns:a16="http://schemas.microsoft.com/office/drawing/2014/main" id="{B575D7FD-ABCB-43F2-9076-1165E732E6EE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Ellipse 53">
                <a:extLst>
                  <a:ext uri="{FF2B5EF4-FFF2-40B4-BE49-F238E27FC236}">
                    <a16:creationId xmlns:a16="http://schemas.microsoft.com/office/drawing/2014/main" id="{84133F37-24A8-4355-BF53-4EF60F612ABA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3" name="Gerader Verbinder 55">
                <a:extLst>
                  <a:ext uri="{FF2B5EF4-FFF2-40B4-BE49-F238E27FC236}">
                    <a16:creationId xmlns:a16="http://schemas.microsoft.com/office/drawing/2014/main" id="{6633CB1F-48FA-4F36-A9A1-28B926023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Ellipse 56">
                <a:extLst>
                  <a:ext uri="{FF2B5EF4-FFF2-40B4-BE49-F238E27FC236}">
                    <a16:creationId xmlns:a16="http://schemas.microsoft.com/office/drawing/2014/main" id="{DA42FB1B-8371-48A1-8CCD-FF4C4A8E6865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Ellipse 57">
                <a:extLst>
                  <a:ext uri="{FF2B5EF4-FFF2-40B4-BE49-F238E27FC236}">
                    <a16:creationId xmlns:a16="http://schemas.microsoft.com/office/drawing/2014/main" id="{8DF744A5-4019-4C1D-AFA8-98C6838477FA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Ellipse 58">
                <a:extLst>
                  <a:ext uri="{FF2B5EF4-FFF2-40B4-BE49-F238E27FC236}">
                    <a16:creationId xmlns:a16="http://schemas.microsoft.com/office/drawing/2014/main" id="{486FBF74-DE23-4E49-8805-F51A91305525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Ellipse 62">
                <a:extLst>
                  <a:ext uri="{FF2B5EF4-FFF2-40B4-BE49-F238E27FC236}">
                    <a16:creationId xmlns:a16="http://schemas.microsoft.com/office/drawing/2014/main" id="{DA2DE7E8-3C75-492A-9F9A-3566E259AFAF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3" name="Straight Connector 547">
              <a:extLst>
                <a:ext uri="{FF2B5EF4-FFF2-40B4-BE49-F238E27FC236}">
                  <a16:creationId xmlns:a16="http://schemas.microsoft.com/office/drawing/2014/main" id="{5A31AA49-73F3-42B7-B459-BD200F8E2C12}"/>
                </a:ext>
              </a:extLst>
            </p:cNvPr>
            <p:cNvCxnSpPr>
              <a:cxnSpLocks/>
              <a:stCxn id="167" idx="6"/>
              <a:endCxn id="183" idx="2"/>
            </p:cNvCxnSpPr>
            <p:nvPr/>
          </p:nvCxnSpPr>
          <p:spPr>
            <a:xfrm flipV="1">
              <a:off x="11381298" y="4986375"/>
              <a:ext cx="1077068" cy="26884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49">
              <a:extLst>
                <a:ext uri="{FF2B5EF4-FFF2-40B4-BE49-F238E27FC236}">
                  <a16:creationId xmlns:a16="http://schemas.microsoft.com/office/drawing/2014/main" id="{DA51C2DB-92EC-4AC9-ADF3-CB4FECF3A653}"/>
                </a:ext>
              </a:extLst>
            </p:cNvPr>
            <p:cNvCxnSpPr>
              <a:cxnSpLocks/>
              <a:stCxn id="167" idx="6"/>
              <a:endCxn id="182" idx="2"/>
            </p:cNvCxnSpPr>
            <p:nvPr/>
          </p:nvCxnSpPr>
          <p:spPr>
            <a:xfrm flipV="1">
              <a:off x="11381298" y="3997638"/>
              <a:ext cx="1077068" cy="125757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53">
              <a:extLst>
                <a:ext uri="{FF2B5EF4-FFF2-40B4-BE49-F238E27FC236}">
                  <a16:creationId xmlns:a16="http://schemas.microsoft.com/office/drawing/2014/main" id="{5C6ED873-75E5-48C6-88BF-A3AB9ECD899F}"/>
                </a:ext>
              </a:extLst>
            </p:cNvPr>
            <p:cNvCxnSpPr>
              <a:cxnSpLocks/>
              <a:stCxn id="167" idx="6"/>
              <a:endCxn id="180" idx="2"/>
            </p:cNvCxnSpPr>
            <p:nvPr/>
          </p:nvCxnSpPr>
          <p:spPr>
            <a:xfrm flipV="1">
              <a:off x="11381298" y="3697311"/>
              <a:ext cx="1077068" cy="155790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54">
              <a:extLst>
                <a:ext uri="{FF2B5EF4-FFF2-40B4-BE49-F238E27FC236}">
                  <a16:creationId xmlns:a16="http://schemas.microsoft.com/office/drawing/2014/main" id="{77BCCEC9-4037-484B-8B5E-F2D171AED0A0}"/>
                </a:ext>
              </a:extLst>
            </p:cNvPr>
            <p:cNvCxnSpPr>
              <a:cxnSpLocks/>
              <a:stCxn id="167" idx="6"/>
              <a:endCxn id="179" idx="2"/>
            </p:cNvCxnSpPr>
            <p:nvPr/>
          </p:nvCxnSpPr>
          <p:spPr>
            <a:xfrm flipV="1">
              <a:off x="11381298" y="3396984"/>
              <a:ext cx="1077068" cy="185823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56">
              <a:extLst>
                <a:ext uri="{FF2B5EF4-FFF2-40B4-BE49-F238E27FC236}">
                  <a16:creationId xmlns:a16="http://schemas.microsoft.com/office/drawing/2014/main" id="{D01D5865-CA6E-4B56-A9EF-40358D777494}"/>
                </a:ext>
              </a:extLst>
            </p:cNvPr>
            <p:cNvCxnSpPr>
              <a:cxnSpLocks/>
              <a:stCxn id="167" idx="6"/>
              <a:endCxn id="178" idx="2"/>
            </p:cNvCxnSpPr>
            <p:nvPr/>
          </p:nvCxnSpPr>
          <p:spPr>
            <a:xfrm flipV="1">
              <a:off x="11381298" y="3096657"/>
              <a:ext cx="1077068" cy="215855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57">
              <a:extLst>
                <a:ext uri="{FF2B5EF4-FFF2-40B4-BE49-F238E27FC236}">
                  <a16:creationId xmlns:a16="http://schemas.microsoft.com/office/drawing/2014/main" id="{7D1E4B81-5AE9-408B-9181-7D02AC57D00E}"/>
                </a:ext>
              </a:extLst>
            </p:cNvPr>
            <p:cNvCxnSpPr>
              <a:cxnSpLocks/>
              <a:stCxn id="166" idx="6"/>
              <a:endCxn id="183" idx="2"/>
            </p:cNvCxnSpPr>
            <p:nvPr/>
          </p:nvCxnSpPr>
          <p:spPr>
            <a:xfrm>
              <a:off x="11381298" y="4631224"/>
              <a:ext cx="1077068" cy="35515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59">
              <a:extLst>
                <a:ext uri="{FF2B5EF4-FFF2-40B4-BE49-F238E27FC236}">
                  <a16:creationId xmlns:a16="http://schemas.microsoft.com/office/drawing/2014/main" id="{7987DFCE-16A5-4290-B10F-70EFA9D4FA1C}"/>
                </a:ext>
              </a:extLst>
            </p:cNvPr>
            <p:cNvCxnSpPr>
              <a:cxnSpLocks/>
              <a:stCxn id="166" idx="6"/>
              <a:endCxn id="182" idx="2"/>
            </p:cNvCxnSpPr>
            <p:nvPr/>
          </p:nvCxnSpPr>
          <p:spPr>
            <a:xfrm flipV="1">
              <a:off x="11381298" y="3997638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60">
              <a:extLst>
                <a:ext uri="{FF2B5EF4-FFF2-40B4-BE49-F238E27FC236}">
                  <a16:creationId xmlns:a16="http://schemas.microsoft.com/office/drawing/2014/main" id="{2A9B4EB1-C116-4155-8FEC-2D2347ABCCB9}"/>
                </a:ext>
              </a:extLst>
            </p:cNvPr>
            <p:cNvCxnSpPr>
              <a:cxnSpLocks/>
              <a:stCxn id="166" idx="6"/>
              <a:endCxn id="180" idx="2"/>
            </p:cNvCxnSpPr>
            <p:nvPr/>
          </p:nvCxnSpPr>
          <p:spPr>
            <a:xfrm flipV="1">
              <a:off x="11381298" y="3697311"/>
              <a:ext cx="1077068" cy="93391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62">
              <a:extLst>
                <a:ext uri="{FF2B5EF4-FFF2-40B4-BE49-F238E27FC236}">
                  <a16:creationId xmlns:a16="http://schemas.microsoft.com/office/drawing/2014/main" id="{0D34A4B6-5764-4820-AA96-0E8058E60F68}"/>
                </a:ext>
              </a:extLst>
            </p:cNvPr>
            <p:cNvCxnSpPr>
              <a:cxnSpLocks/>
              <a:stCxn id="166" idx="6"/>
              <a:endCxn id="179" idx="2"/>
            </p:cNvCxnSpPr>
            <p:nvPr/>
          </p:nvCxnSpPr>
          <p:spPr>
            <a:xfrm flipV="1">
              <a:off x="11381298" y="3396984"/>
              <a:ext cx="1077068" cy="123424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63">
              <a:extLst>
                <a:ext uri="{FF2B5EF4-FFF2-40B4-BE49-F238E27FC236}">
                  <a16:creationId xmlns:a16="http://schemas.microsoft.com/office/drawing/2014/main" id="{2F0E925C-8461-44B2-958F-AE89BD17D2B9}"/>
                </a:ext>
              </a:extLst>
            </p:cNvPr>
            <p:cNvCxnSpPr>
              <a:cxnSpLocks/>
              <a:stCxn id="166" idx="6"/>
              <a:endCxn id="178" idx="2"/>
            </p:cNvCxnSpPr>
            <p:nvPr/>
          </p:nvCxnSpPr>
          <p:spPr>
            <a:xfrm flipV="1">
              <a:off x="11381298" y="3096657"/>
              <a:ext cx="1077068" cy="153456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65">
              <a:extLst>
                <a:ext uri="{FF2B5EF4-FFF2-40B4-BE49-F238E27FC236}">
                  <a16:creationId xmlns:a16="http://schemas.microsoft.com/office/drawing/2014/main" id="{A4E9B850-EDAA-4EC1-B396-C18C54EADC2F}"/>
                </a:ext>
              </a:extLst>
            </p:cNvPr>
            <p:cNvCxnSpPr>
              <a:cxnSpLocks/>
              <a:stCxn id="165" idx="6"/>
              <a:endCxn id="183" idx="2"/>
            </p:cNvCxnSpPr>
            <p:nvPr/>
          </p:nvCxnSpPr>
          <p:spPr>
            <a:xfrm>
              <a:off x="11381298" y="4330897"/>
              <a:ext cx="1077068" cy="65547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66">
              <a:extLst>
                <a:ext uri="{FF2B5EF4-FFF2-40B4-BE49-F238E27FC236}">
                  <a16:creationId xmlns:a16="http://schemas.microsoft.com/office/drawing/2014/main" id="{37FE7838-484E-4D6E-BD28-2D6E83E6316A}"/>
                </a:ext>
              </a:extLst>
            </p:cNvPr>
            <p:cNvCxnSpPr>
              <a:cxnSpLocks/>
              <a:stCxn id="165" idx="6"/>
              <a:endCxn id="182" idx="2"/>
            </p:cNvCxnSpPr>
            <p:nvPr/>
          </p:nvCxnSpPr>
          <p:spPr>
            <a:xfrm flipV="1">
              <a:off x="11381298" y="3997638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8">
              <a:extLst>
                <a:ext uri="{FF2B5EF4-FFF2-40B4-BE49-F238E27FC236}">
                  <a16:creationId xmlns:a16="http://schemas.microsoft.com/office/drawing/2014/main" id="{18158834-056C-4C68-A738-E00D2D0C9DD9}"/>
                </a:ext>
              </a:extLst>
            </p:cNvPr>
            <p:cNvCxnSpPr>
              <a:cxnSpLocks/>
              <a:stCxn id="165" idx="6"/>
              <a:endCxn id="180" idx="2"/>
            </p:cNvCxnSpPr>
            <p:nvPr/>
          </p:nvCxnSpPr>
          <p:spPr>
            <a:xfrm flipV="1">
              <a:off x="11381298" y="3697311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69">
              <a:extLst>
                <a:ext uri="{FF2B5EF4-FFF2-40B4-BE49-F238E27FC236}">
                  <a16:creationId xmlns:a16="http://schemas.microsoft.com/office/drawing/2014/main" id="{CBBB30B8-4533-4CB2-949A-AD82AE962A0B}"/>
                </a:ext>
              </a:extLst>
            </p:cNvPr>
            <p:cNvCxnSpPr>
              <a:cxnSpLocks/>
              <a:stCxn id="164" idx="6"/>
              <a:endCxn id="179" idx="2"/>
            </p:cNvCxnSpPr>
            <p:nvPr/>
          </p:nvCxnSpPr>
          <p:spPr>
            <a:xfrm flipV="1">
              <a:off x="11381298" y="3396984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1">
              <a:extLst>
                <a:ext uri="{FF2B5EF4-FFF2-40B4-BE49-F238E27FC236}">
                  <a16:creationId xmlns:a16="http://schemas.microsoft.com/office/drawing/2014/main" id="{F60499C0-0E09-4314-B2C6-B702C7855AEF}"/>
                </a:ext>
              </a:extLst>
            </p:cNvPr>
            <p:cNvCxnSpPr>
              <a:cxnSpLocks/>
              <a:stCxn id="165" idx="6"/>
              <a:endCxn id="178" idx="2"/>
            </p:cNvCxnSpPr>
            <p:nvPr/>
          </p:nvCxnSpPr>
          <p:spPr>
            <a:xfrm flipV="1">
              <a:off x="11381298" y="3096657"/>
              <a:ext cx="1077068" cy="123424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72">
              <a:extLst>
                <a:ext uri="{FF2B5EF4-FFF2-40B4-BE49-F238E27FC236}">
                  <a16:creationId xmlns:a16="http://schemas.microsoft.com/office/drawing/2014/main" id="{64FFBF65-1695-49C0-806A-5376AD297B5A}"/>
                </a:ext>
              </a:extLst>
            </p:cNvPr>
            <p:cNvCxnSpPr>
              <a:cxnSpLocks/>
              <a:stCxn id="162" idx="6"/>
              <a:endCxn id="183" idx="2"/>
            </p:cNvCxnSpPr>
            <p:nvPr/>
          </p:nvCxnSpPr>
          <p:spPr>
            <a:xfrm>
              <a:off x="11381298" y="4030570"/>
              <a:ext cx="1077068" cy="95580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74">
              <a:extLst>
                <a:ext uri="{FF2B5EF4-FFF2-40B4-BE49-F238E27FC236}">
                  <a16:creationId xmlns:a16="http://schemas.microsoft.com/office/drawing/2014/main" id="{FD38A415-C52D-4847-8748-99760A75F535}"/>
                </a:ext>
              </a:extLst>
            </p:cNvPr>
            <p:cNvCxnSpPr>
              <a:cxnSpLocks/>
              <a:stCxn id="162" idx="6"/>
              <a:endCxn id="182" idx="2"/>
            </p:cNvCxnSpPr>
            <p:nvPr/>
          </p:nvCxnSpPr>
          <p:spPr>
            <a:xfrm flipV="1">
              <a:off x="11381298" y="3997638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575">
              <a:extLst>
                <a:ext uri="{FF2B5EF4-FFF2-40B4-BE49-F238E27FC236}">
                  <a16:creationId xmlns:a16="http://schemas.microsoft.com/office/drawing/2014/main" id="{0928F7FE-F83B-44C9-B871-142DAF6DE21F}"/>
                </a:ext>
              </a:extLst>
            </p:cNvPr>
            <p:cNvCxnSpPr>
              <a:cxnSpLocks/>
              <a:stCxn id="162" idx="6"/>
              <a:endCxn id="180" idx="2"/>
            </p:cNvCxnSpPr>
            <p:nvPr/>
          </p:nvCxnSpPr>
          <p:spPr>
            <a:xfrm flipV="1">
              <a:off x="11381298" y="3697311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577">
              <a:extLst>
                <a:ext uri="{FF2B5EF4-FFF2-40B4-BE49-F238E27FC236}">
                  <a16:creationId xmlns:a16="http://schemas.microsoft.com/office/drawing/2014/main" id="{934714FF-CD62-42B6-8983-F4E8D32D2404}"/>
                </a:ext>
              </a:extLst>
            </p:cNvPr>
            <p:cNvCxnSpPr>
              <a:cxnSpLocks/>
              <a:stCxn id="162" idx="6"/>
              <a:endCxn id="179" idx="2"/>
            </p:cNvCxnSpPr>
            <p:nvPr/>
          </p:nvCxnSpPr>
          <p:spPr>
            <a:xfrm flipV="1">
              <a:off x="11381298" y="3396984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578">
              <a:extLst>
                <a:ext uri="{FF2B5EF4-FFF2-40B4-BE49-F238E27FC236}">
                  <a16:creationId xmlns:a16="http://schemas.microsoft.com/office/drawing/2014/main" id="{18E0EE13-0F86-4BFE-AD33-BF13EB18769F}"/>
                </a:ext>
              </a:extLst>
            </p:cNvPr>
            <p:cNvCxnSpPr>
              <a:cxnSpLocks/>
              <a:stCxn id="162" idx="6"/>
              <a:endCxn id="178" idx="2"/>
            </p:cNvCxnSpPr>
            <p:nvPr/>
          </p:nvCxnSpPr>
          <p:spPr>
            <a:xfrm flipV="1">
              <a:off x="11381298" y="3096657"/>
              <a:ext cx="1077068" cy="93391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80">
              <a:extLst>
                <a:ext uri="{FF2B5EF4-FFF2-40B4-BE49-F238E27FC236}">
                  <a16:creationId xmlns:a16="http://schemas.microsoft.com/office/drawing/2014/main" id="{400A51E6-BD0E-4764-AF72-4BB968E87418}"/>
                </a:ext>
              </a:extLst>
            </p:cNvPr>
            <p:cNvCxnSpPr>
              <a:cxnSpLocks/>
              <a:stCxn id="164" idx="6"/>
              <a:endCxn id="183" idx="2"/>
            </p:cNvCxnSpPr>
            <p:nvPr/>
          </p:nvCxnSpPr>
          <p:spPr>
            <a:xfrm>
              <a:off x="11381298" y="3730243"/>
              <a:ext cx="1077068" cy="12561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81">
              <a:extLst>
                <a:ext uri="{FF2B5EF4-FFF2-40B4-BE49-F238E27FC236}">
                  <a16:creationId xmlns:a16="http://schemas.microsoft.com/office/drawing/2014/main" id="{37B4C756-9B85-4479-B48D-3EA622C78123}"/>
                </a:ext>
              </a:extLst>
            </p:cNvPr>
            <p:cNvCxnSpPr>
              <a:cxnSpLocks/>
              <a:stCxn id="164" idx="6"/>
              <a:endCxn id="182" idx="2"/>
            </p:cNvCxnSpPr>
            <p:nvPr/>
          </p:nvCxnSpPr>
          <p:spPr>
            <a:xfrm>
              <a:off x="11381298" y="3730243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83">
              <a:extLst>
                <a:ext uri="{FF2B5EF4-FFF2-40B4-BE49-F238E27FC236}">
                  <a16:creationId xmlns:a16="http://schemas.microsoft.com/office/drawing/2014/main" id="{EC32D552-31B2-425B-A904-64E6AB1788E0}"/>
                </a:ext>
              </a:extLst>
            </p:cNvPr>
            <p:cNvCxnSpPr>
              <a:cxnSpLocks/>
              <a:stCxn id="164" idx="6"/>
              <a:endCxn id="180" idx="2"/>
            </p:cNvCxnSpPr>
            <p:nvPr/>
          </p:nvCxnSpPr>
          <p:spPr>
            <a:xfrm flipV="1">
              <a:off x="11381298" y="3697311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84">
              <a:extLst>
                <a:ext uri="{FF2B5EF4-FFF2-40B4-BE49-F238E27FC236}">
                  <a16:creationId xmlns:a16="http://schemas.microsoft.com/office/drawing/2014/main" id="{7F14F374-A68F-4157-90D1-7E6D815A342B}"/>
                </a:ext>
              </a:extLst>
            </p:cNvPr>
            <p:cNvCxnSpPr>
              <a:cxnSpLocks/>
              <a:stCxn id="164" idx="6"/>
              <a:endCxn id="179" idx="2"/>
            </p:cNvCxnSpPr>
            <p:nvPr/>
          </p:nvCxnSpPr>
          <p:spPr>
            <a:xfrm flipV="1">
              <a:off x="11381298" y="3396984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86">
              <a:extLst>
                <a:ext uri="{FF2B5EF4-FFF2-40B4-BE49-F238E27FC236}">
                  <a16:creationId xmlns:a16="http://schemas.microsoft.com/office/drawing/2014/main" id="{67FA9508-09BE-4EFD-AA40-84157A07BE54}"/>
                </a:ext>
              </a:extLst>
            </p:cNvPr>
            <p:cNvCxnSpPr>
              <a:cxnSpLocks/>
              <a:stCxn id="164" idx="6"/>
              <a:endCxn id="178" idx="2"/>
            </p:cNvCxnSpPr>
            <p:nvPr/>
          </p:nvCxnSpPr>
          <p:spPr>
            <a:xfrm flipV="1">
              <a:off x="11381298" y="3096657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87">
              <a:extLst>
                <a:ext uri="{FF2B5EF4-FFF2-40B4-BE49-F238E27FC236}">
                  <a16:creationId xmlns:a16="http://schemas.microsoft.com/office/drawing/2014/main" id="{0001B5B4-DF5E-4161-8723-6ADA2835A7DB}"/>
                </a:ext>
              </a:extLst>
            </p:cNvPr>
            <p:cNvCxnSpPr>
              <a:cxnSpLocks/>
              <a:stCxn id="161" idx="6"/>
              <a:endCxn id="183" idx="2"/>
            </p:cNvCxnSpPr>
            <p:nvPr/>
          </p:nvCxnSpPr>
          <p:spPr>
            <a:xfrm>
              <a:off x="11381298" y="3429916"/>
              <a:ext cx="1077068" cy="15564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89">
              <a:extLst>
                <a:ext uri="{FF2B5EF4-FFF2-40B4-BE49-F238E27FC236}">
                  <a16:creationId xmlns:a16="http://schemas.microsoft.com/office/drawing/2014/main" id="{902DD302-4301-4F29-820C-EA56507C8B4C}"/>
                </a:ext>
              </a:extLst>
            </p:cNvPr>
            <p:cNvCxnSpPr>
              <a:cxnSpLocks/>
              <a:stCxn id="161" idx="6"/>
              <a:endCxn id="182" idx="2"/>
            </p:cNvCxnSpPr>
            <p:nvPr/>
          </p:nvCxnSpPr>
          <p:spPr>
            <a:xfrm>
              <a:off x="11381298" y="3429916"/>
              <a:ext cx="1077068" cy="56772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90">
              <a:extLst>
                <a:ext uri="{FF2B5EF4-FFF2-40B4-BE49-F238E27FC236}">
                  <a16:creationId xmlns:a16="http://schemas.microsoft.com/office/drawing/2014/main" id="{F6D0C784-A480-4612-A5C6-085CAF744C62}"/>
                </a:ext>
              </a:extLst>
            </p:cNvPr>
            <p:cNvCxnSpPr>
              <a:cxnSpLocks/>
              <a:stCxn id="161" idx="6"/>
              <a:endCxn id="180" idx="2"/>
            </p:cNvCxnSpPr>
            <p:nvPr/>
          </p:nvCxnSpPr>
          <p:spPr>
            <a:xfrm>
              <a:off x="11381298" y="3429916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92">
              <a:extLst>
                <a:ext uri="{FF2B5EF4-FFF2-40B4-BE49-F238E27FC236}">
                  <a16:creationId xmlns:a16="http://schemas.microsoft.com/office/drawing/2014/main" id="{1E5894BC-4D93-46BA-AEB1-5F47788C3F66}"/>
                </a:ext>
              </a:extLst>
            </p:cNvPr>
            <p:cNvCxnSpPr>
              <a:cxnSpLocks/>
              <a:stCxn id="161" idx="6"/>
              <a:endCxn id="179" idx="2"/>
            </p:cNvCxnSpPr>
            <p:nvPr/>
          </p:nvCxnSpPr>
          <p:spPr>
            <a:xfrm flipV="1">
              <a:off x="11381298" y="3396984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93">
              <a:extLst>
                <a:ext uri="{FF2B5EF4-FFF2-40B4-BE49-F238E27FC236}">
                  <a16:creationId xmlns:a16="http://schemas.microsoft.com/office/drawing/2014/main" id="{98DF092F-49BD-4231-8429-EEA4494398A5}"/>
                </a:ext>
              </a:extLst>
            </p:cNvPr>
            <p:cNvCxnSpPr>
              <a:cxnSpLocks/>
              <a:stCxn id="161" idx="6"/>
              <a:endCxn id="178" idx="2"/>
            </p:cNvCxnSpPr>
            <p:nvPr/>
          </p:nvCxnSpPr>
          <p:spPr>
            <a:xfrm flipV="1">
              <a:off x="11381298" y="3096657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02">
              <a:extLst>
                <a:ext uri="{FF2B5EF4-FFF2-40B4-BE49-F238E27FC236}">
                  <a16:creationId xmlns:a16="http://schemas.microsoft.com/office/drawing/2014/main" id="{E283938A-E349-4132-AFF3-71776941CE15}"/>
                </a:ext>
              </a:extLst>
            </p:cNvPr>
            <p:cNvCxnSpPr>
              <a:cxnSpLocks/>
              <a:stCxn id="160" idx="6"/>
              <a:endCxn id="183" idx="2"/>
            </p:cNvCxnSpPr>
            <p:nvPr/>
          </p:nvCxnSpPr>
          <p:spPr>
            <a:xfrm>
              <a:off x="11381298" y="3129589"/>
              <a:ext cx="1077068" cy="18567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04">
              <a:extLst>
                <a:ext uri="{FF2B5EF4-FFF2-40B4-BE49-F238E27FC236}">
                  <a16:creationId xmlns:a16="http://schemas.microsoft.com/office/drawing/2014/main" id="{21079640-8E89-4079-B4BE-3DF4F46C3D70}"/>
                </a:ext>
              </a:extLst>
            </p:cNvPr>
            <p:cNvCxnSpPr>
              <a:cxnSpLocks/>
              <a:stCxn id="160" idx="6"/>
              <a:endCxn id="182" idx="2"/>
            </p:cNvCxnSpPr>
            <p:nvPr/>
          </p:nvCxnSpPr>
          <p:spPr>
            <a:xfrm>
              <a:off x="11381298" y="3129589"/>
              <a:ext cx="1077068" cy="86804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14">
              <a:extLst>
                <a:ext uri="{FF2B5EF4-FFF2-40B4-BE49-F238E27FC236}">
                  <a16:creationId xmlns:a16="http://schemas.microsoft.com/office/drawing/2014/main" id="{CA7830F2-E3A7-40FE-8140-EE05D418172A}"/>
                </a:ext>
              </a:extLst>
            </p:cNvPr>
            <p:cNvCxnSpPr>
              <a:cxnSpLocks/>
              <a:stCxn id="160" idx="6"/>
              <a:endCxn id="180" idx="2"/>
            </p:cNvCxnSpPr>
            <p:nvPr/>
          </p:nvCxnSpPr>
          <p:spPr>
            <a:xfrm>
              <a:off x="11381298" y="3129589"/>
              <a:ext cx="1077068" cy="56772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16">
              <a:extLst>
                <a:ext uri="{FF2B5EF4-FFF2-40B4-BE49-F238E27FC236}">
                  <a16:creationId xmlns:a16="http://schemas.microsoft.com/office/drawing/2014/main" id="{3878FAF7-6DC3-4198-8E53-2AD7D7B5B6AF}"/>
                </a:ext>
              </a:extLst>
            </p:cNvPr>
            <p:cNvCxnSpPr>
              <a:cxnSpLocks/>
              <a:stCxn id="160" idx="6"/>
              <a:endCxn id="179" idx="2"/>
            </p:cNvCxnSpPr>
            <p:nvPr/>
          </p:nvCxnSpPr>
          <p:spPr>
            <a:xfrm>
              <a:off x="11381298" y="3129589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22">
              <a:extLst>
                <a:ext uri="{FF2B5EF4-FFF2-40B4-BE49-F238E27FC236}">
                  <a16:creationId xmlns:a16="http://schemas.microsoft.com/office/drawing/2014/main" id="{8E99B03B-F7BD-4A44-8591-167BD4713E4E}"/>
                </a:ext>
              </a:extLst>
            </p:cNvPr>
            <p:cNvCxnSpPr>
              <a:cxnSpLocks/>
              <a:stCxn id="160" idx="6"/>
              <a:endCxn id="178" idx="2"/>
            </p:cNvCxnSpPr>
            <p:nvPr/>
          </p:nvCxnSpPr>
          <p:spPr>
            <a:xfrm flipV="1">
              <a:off x="11381298" y="3096657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23">
              <a:extLst>
                <a:ext uri="{FF2B5EF4-FFF2-40B4-BE49-F238E27FC236}">
                  <a16:creationId xmlns:a16="http://schemas.microsoft.com/office/drawing/2014/main" id="{3453FEA8-EDB4-48E8-ABD4-2BB6F9FFCF1B}"/>
                </a:ext>
              </a:extLst>
            </p:cNvPr>
            <p:cNvCxnSpPr>
              <a:cxnSpLocks/>
              <a:stCxn id="159" idx="6"/>
              <a:endCxn id="183" idx="2"/>
            </p:cNvCxnSpPr>
            <p:nvPr/>
          </p:nvCxnSpPr>
          <p:spPr>
            <a:xfrm>
              <a:off x="11381298" y="2829262"/>
              <a:ext cx="1077068" cy="215711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4">
              <a:extLst>
                <a:ext uri="{FF2B5EF4-FFF2-40B4-BE49-F238E27FC236}">
                  <a16:creationId xmlns:a16="http://schemas.microsoft.com/office/drawing/2014/main" id="{133A276F-0966-4931-8BA8-026056BCEAD4}"/>
                </a:ext>
              </a:extLst>
            </p:cNvPr>
            <p:cNvCxnSpPr>
              <a:cxnSpLocks/>
              <a:stCxn id="159" idx="6"/>
              <a:endCxn id="182" idx="2"/>
            </p:cNvCxnSpPr>
            <p:nvPr/>
          </p:nvCxnSpPr>
          <p:spPr>
            <a:xfrm>
              <a:off x="11381298" y="2829262"/>
              <a:ext cx="1077068" cy="116837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5">
              <a:extLst>
                <a:ext uri="{FF2B5EF4-FFF2-40B4-BE49-F238E27FC236}">
                  <a16:creationId xmlns:a16="http://schemas.microsoft.com/office/drawing/2014/main" id="{0FD83A51-6B0B-4923-A80A-8968A23C7DA3}"/>
                </a:ext>
              </a:extLst>
            </p:cNvPr>
            <p:cNvCxnSpPr>
              <a:cxnSpLocks/>
              <a:stCxn id="159" idx="6"/>
              <a:endCxn id="180" idx="2"/>
            </p:cNvCxnSpPr>
            <p:nvPr/>
          </p:nvCxnSpPr>
          <p:spPr>
            <a:xfrm>
              <a:off x="11381298" y="2829262"/>
              <a:ext cx="1077068" cy="86804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26">
              <a:extLst>
                <a:ext uri="{FF2B5EF4-FFF2-40B4-BE49-F238E27FC236}">
                  <a16:creationId xmlns:a16="http://schemas.microsoft.com/office/drawing/2014/main" id="{8AD51F66-18C4-4950-A70E-70AD7AC8485E}"/>
                </a:ext>
              </a:extLst>
            </p:cNvPr>
            <p:cNvCxnSpPr>
              <a:cxnSpLocks/>
              <a:stCxn id="159" idx="6"/>
              <a:endCxn id="179" idx="2"/>
            </p:cNvCxnSpPr>
            <p:nvPr/>
          </p:nvCxnSpPr>
          <p:spPr>
            <a:xfrm>
              <a:off x="11381298" y="2829262"/>
              <a:ext cx="1077068" cy="56772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7">
              <a:extLst>
                <a:ext uri="{FF2B5EF4-FFF2-40B4-BE49-F238E27FC236}">
                  <a16:creationId xmlns:a16="http://schemas.microsoft.com/office/drawing/2014/main" id="{871CAAF1-DBFF-4004-B3F2-970E6CDE3D0F}"/>
                </a:ext>
              </a:extLst>
            </p:cNvPr>
            <p:cNvCxnSpPr>
              <a:cxnSpLocks/>
              <a:stCxn id="159" idx="6"/>
              <a:endCxn id="178" idx="2"/>
            </p:cNvCxnSpPr>
            <p:nvPr/>
          </p:nvCxnSpPr>
          <p:spPr>
            <a:xfrm>
              <a:off x="11381298" y="2829262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8">
              <a:extLst>
                <a:ext uri="{FF2B5EF4-FFF2-40B4-BE49-F238E27FC236}">
                  <a16:creationId xmlns:a16="http://schemas.microsoft.com/office/drawing/2014/main" id="{C245B46F-EFA6-4CBF-A948-E8F40A4F379E}"/>
                </a:ext>
              </a:extLst>
            </p:cNvPr>
            <p:cNvCxnSpPr>
              <a:cxnSpLocks/>
              <a:stCxn id="167" idx="6"/>
              <a:endCxn id="176" idx="2"/>
            </p:cNvCxnSpPr>
            <p:nvPr/>
          </p:nvCxnSpPr>
          <p:spPr>
            <a:xfrm flipV="1">
              <a:off x="11381298" y="4310058"/>
              <a:ext cx="1077068" cy="94515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9">
              <a:extLst>
                <a:ext uri="{FF2B5EF4-FFF2-40B4-BE49-F238E27FC236}">
                  <a16:creationId xmlns:a16="http://schemas.microsoft.com/office/drawing/2014/main" id="{9BD7D273-A805-4118-A716-399F795274E0}"/>
                </a:ext>
              </a:extLst>
            </p:cNvPr>
            <p:cNvCxnSpPr>
              <a:cxnSpLocks/>
              <a:stCxn id="166" idx="6"/>
              <a:endCxn id="176" idx="2"/>
            </p:cNvCxnSpPr>
            <p:nvPr/>
          </p:nvCxnSpPr>
          <p:spPr>
            <a:xfrm flipV="1">
              <a:off x="11381298" y="4310058"/>
              <a:ext cx="1077068" cy="32116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0">
              <a:extLst>
                <a:ext uri="{FF2B5EF4-FFF2-40B4-BE49-F238E27FC236}">
                  <a16:creationId xmlns:a16="http://schemas.microsoft.com/office/drawing/2014/main" id="{4F6591C9-8DE6-433D-8667-03DBF89A06C2}"/>
                </a:ext>
              </a:extLst>
            </p:cNvPr>
            <p:cNvCxnSpPr>
              <a:cxnSpLocks/>
              <a:stCxn id="165" idx="6"/>
              <a:endCxn id="182" idx="2"/>
            </p:cNvCxnSpPr>
            <p:nvPr/>
          </p:nvCxnSpPr>
          <p:spPr>
            <a:xfrm flipV="1">
              <a:off x="11381298" y="3997638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31">
              <a:extLst>
                <a:ext uri="{FF2B5EF4-FFF2-40B4-BE49-F238E27FC236}">
                  <a16:creationId xmlns:a16="http://schemas.microsoft.com/office/drawing/2014/main" id="{5894C766-FA76-4B30-A676-63AD76AB3FE7}"/>
                </a:ext>
              </a:extLst>
            </p:cNvPr>
            <p:cNvCxnSpPr>
              <a:cxnSpLocks/>
              <a:stCxn id="162" idx="6"/>
              <a:endCxn id="176" idx="2"/>
            </p:cNvCxnSpPr>
            <p:nvPr/>
          </p:nvCxnSpPr>
          <p:spPr>
            <a:xfrm>
              <a:off x="11381298" y="4030570"/>
              <a:ext cx="1077068" cy="27948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32">
              <a:extLst>
                <a:ext uri="{FF2B5EF4-FFF2-40B4-BE49-F238E27FC236}">
                  <a16:creationId xmlns:a16="http://schemas.microsoft.com/office/drawing/2014/main" id="{1A10A992-236C-45D7-A636-8BFBA0A19697}"/>
                </a:ext>
              </a:extLst>
            </p:cNvPr>
            <p:cNvCxnSpPr>
              <a:cxnSpLocks/>
              <a:stCxn id="164" idx="6"/>
              <a:endCxn id="176" idx="2"/>
            </p:cNvCxnSpPr>
            <p:nvPr/>
          </p:nvCxnSpPr>
          <p:spPr>
            <a:xfrm>
              <a:off x="11381298" y="3730243"/>
              <a:ext cx="1077068" cy="57981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33">
              <a:extLst>
                <a:ext uri="{FF2B5EF4-FFF2-40B4-BE49-F238E27FC236}">
                  <a16:creationId xmlns:a16="http://schemas.microsoft.com/office/drawing/2014/main" id="{0F8CE319-129D-4406-975E-56A4826D5E6D}"/>
                </a:ext>
              </a:extLst>
            </p:cNvPr>
            <p:cNvCxnSpPr>
              <a:cxnSpLocks/>
              <a:stCxn id="161" idx="6"/>
              <a:endCxn id="176" idx="2"/>
            </p:cNvCxnSpPr>
            <p:nvPr/>
          </p:nvCxnSpPr>
          <p:spPr>
            <a:xfrm>
              <a:off x="11381298" y="3429916"/>
              <a:ext cx="1077068" cy="88014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34">
              <a:extLst>
                <a:ext uri="{FF2B5EF4-FFF2-40B4-BE49-F238E27FC236}">
                  <a16:creationId xmlns:a16="http://schemas.microsoft.com/office/drawing/2014/main" id="{DE0648F0-2E96-4C80-AC40-EC130D7E9095}"/>
                </a:ext>
              </a:extLst>
            </p:cNvPr>
            <p:cNvCxnSpPr>
              <a:cxnSpLocks/>
              <a:stCxn id="160" idx="6"/>
              <a:endCxn id="176" idx="2"/>
            </p:cNvCxnSpPr>
            <p:nvPr/>
          </p:nvCxnSpPr>
          <p:spPr>
            <a:xfrm>
              <a:off x="11381298" y="3129589"/>
              <a:ext cx="1077068" cy="118046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35">
              <a:extLst>
                <a:ext uri="{FF2B5EF4-FFF2-40B4-BE49-F238E27FC236}">
                  <a16:creationId xmlns:a16="http://schemas.microsoft.com/office/drawing/2014/main" id="{DB7FDC43-CF59-40CC-8BCF-0CD4185FE58A}"/>
                </a:ext>
              </a:extLst>
            </p:cNvPr>
            <p:cNvCxnSpPr>
              <a:cxnSpLocks/>
              <a:stCxn id="159" idx="6"/>
              <a:endCxn id="176" idx="2"/>
            </p:cNvCxnSpPr>
            <p:nvPr/>
          </p:nvCxnSpPr>
          <p:spPr>
            <a:xfrm>
              <a:off x="11381298" y="2829262"/>
              <a:ext cx="1077068" cy="148079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636">
              <a:extLst>
                <a:ext uri="{FF2B5EF4-FFF2-40B4-BE49-F238E27FC236}">
                  <a16:creationId xmlns:a16="http://schemas.microsoft.com/office/drawing/2014/main" id="{68AA2B5B-BB1A-41B2-B82A-B29E852131D5}"/>
                </a:ext>
              </a:extLst>
            </p:cNvPr>
            <p:cNvGrpSpPr/>
            <p:nvPr/>
          </p:nvGrpSpPr>
          <p:grpSpPr>
            <a:xfrm>
              <a:off x="13649734" y="3563030"/>
              <a:ext cx="279401" cy="961905"/>
              <a:chOff x="4875017" y="12194979"/>
              <a:chExt cx="279401" cy="961905"/>
            </a:xfrm>
          </p:grpSpPr>
          <p:sp>
            <p:nvSpPr>
              <p:cNvPr id="154" name="Rechteck: abgerundete Ecken 49">
                <a:extLst>
                  <a:ext uri="{FF2B5EF4-FFF2-40B4-BE49-F238E27FC236}">
                    <a16:creationId xmlns:a16="http://schemas.microsoft.com/office/drawing/2014/main" id="{B56CD2D6-68F0-49F6-9AB2-1D49E1317107}"/>
                  </a:ext>
                </a:extLst>
              </p:cNvPr>
              <p:cNvSpPr/>
              <p:nvPr/>
            </p:nvSpPr>
            <p:spPr>
              <a:xfrm>
                <a:off x="4875017" y="12194979"/>
                <a:ext cx="279401" cy="961905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Ellipse 50">
                <a:extLst>
                  <a:ext uri="{FF2B5EF4-FFF2-40B4-BE49-F238E27FC236}">
                    <a16:creationId xmlns:a16="http://schemas.microsoft.com/office/drawing/2014/main" id="{E296FEF2-6388-4275-AE12-EF5F9A1BBEBB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Ellipse 51">
                <a:extLst>
                  <a:ext uri="{FF2B5EF4-FFF2-40B4-BE49-F238E27FC236}">
                    <a16:creationId xmlns:a16="http://schemas.microsoft.com/office/drawing/2014/main" id="{E76E1587-8C40-4716-98C1-7453BD4B53D2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Ellipse 52">
                <a:extLst>
                  <a:ext uri="{FF2B5EF4-FFF2-40B4-BE49-F238E27FC236}">
                    <a16:creationId xmlns:a16="http://schemas.microsoft.com/office/drawing/2014/main" id="{754FF6C8-49BB-4727-B25D-0009DB03BBD8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2" name="Straight Connector 679">
              <a:extLst>
                <a:ext uri="{FF2B5EF4-FFF2-40B4-BE49-F238E27FC236}">
                  <a16:creationId xmlns:a16="http://schemas.microsoft.com/office/drawing/2014/main" id="{90A9646B-1874-4C94-979C-F4E2E9E44F71}"/>
                </a:ext>
              </a:extLst>
            </p:cNvPr>
            <p:cNvCxnSpPr>
              <a:cxnSpLocks/>
              <a:stCxn id="178" idx="6"/>
              <a:endCxn id="155" idx="2"/>
            </p:cNvCxnSpPr>
            <p:nvPr/>
          </p:nvCxnSpPr>
          <p:spPr>
            <a:xfrm>
              <a:off x="12627701" y="3096657"/>
              <a:ext cx="1077066" cy="64770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81">
              <a:extLst>
                <a:ext uri="{FF2B5EF4-FFF2-40B4-BE49-F238E27FC236}">
                  <a16:creationId xmlns:a16="http://schemas.microsoft.com/office/drawing/2014/main" id="{06AF6931-7119-495B-AF4F-129698E58411}"/>
                </a:ext>
              </a:extLst>
            </p:cNvPr>
            <p:cNvCxnSpPr>
              <a:cxnSpLocks/>
              <a:stCxn id="178" idx="6"/>
              <a:endCxn id="156" idx="2"/>
            </p:cNvCxnSpPr>
            <p:nvPr/>
          </p:nvCxnSpPr>
          <p:spPr>
            <a:xfrm>
              <a:off x="12627701" y="3096657"/>
              <a:ext cx="1077066" cy="94802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82">
              <a:extLst>
                <a:ext uri="{FF2B5EF4-FFF2-40B4-BE49-F238E27FC236}">
                  <a16:creationId xmlns:a16="http://schemas.microsoft.com/office/drawing/2014/main" id="{3935DFB0-1CBC-4BE6-82EA-8F1CC2B0D554}"/>
                </a:ext>
              </a:extLst>
            </p:cNvPr>
            <p:cNvCxnSpPr>
              <a:cxnSpLocks/>
              <a:stCxn id="178" idx="6"/>
              <a:endCxn id="157" idx="2"/>
            </p:cNvCxnSpPr>
            <p:nvPr/>
          </p:nvCxnSpPr>
          <p:spPr>
            <a:xfrm>
              <a:off x="12627701" y="3096657"/>
              <a:ext cx="1077066" cy="1248354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84">
              <a:extLst>
                <a:ext uri="{FF2B5EF4-FFF2-40B4-BE49-F238E27FC236}">
                  <a16:creationId xmlns:a16="http://schemas.microsoft.com/office/drawing/2014/main" id="{ACFAD8EE-5319-419A-969D-E15F3D29810A}"/>
                </a:ext>
              </a:extLst>
            </p:cNvPr>
            <p:cNvCxnSpPr>
              <a:cxnSpLocks/>
              <a:stCxn id="179" idx="6"/>
              <a:endCxn id="155" idx="2"/>
            </p:cNvCxnSpPr>
            <p:nvPr/>
          </p:nvCxnSpPr>
          <p:spPr>
            <a:xfrm>
              <a:off x="12627701" y="3396984"/>
              <a:ext cx="1077066" cy="34737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87">
              <a:extLst>
                <a:ext uri="{FF2B5EF4-FFF2-40B4-BE49-F238E27FC236}">
                  <a16:creationId xmlns:a16="http://schemas.microsoft.com/office/drawing/2014/main" id="{9185CBCF-721D-4D77-9C00-C3B22CC82DFA}"/>
                </a:ext>
              </a:extLst>
            </p:cNvPr>
            <p:cNvCxnSpPr>
              <a:cxnSpLocks/>
              <a:stCxn id="182" idx="6"/>
              <a:endCxn id="155" idx="2"/>
            </p:cNvCxnSpPr>
            <p:nvPr/>
          </p:nvCxnSpPr>
          <p:spPr>
            <a:xfrm flipV="1">
              <a:off x="12627701" y="3744357"/>
              <a:ext cx="1077066" cy="25328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688">
              <a:extLst>
                <a:ext uri="{FF2B5EF4-FFF2-40B4-BE49-F238E27FC236}">
                  <a16:creationId xmlns:a16="http://schemas.microsoft.com/office/drawing/2014/main" id="{3C40B4B9-2327-4FCF-9F59-9FA659EFD99E}"/>
                </a:ext>
              </a:extLst>
            </p:cNvPr>
            <p:cNvCxnSpPr>
              <a:cxnSpLocks/>
              <a:stCxn id="176" idx="6"/>
              <a:endCxn id="155" idx="2"/>
            </p:cNvCxnSpPr>
            <p:nvPr/>
          </p:nvCxnSpPr>
          <p:spPr>
            <a:xfrm flipV="1">
              <a:off x="12627701" y="3744357"/>
              <a:ext cx="1077066" cy="56570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90">
              <a:extLst>
                <a:ext uri="{FF2B5EF4-FFF2-40B4-BE49-F238E27FC236}">
                  <a16:creationId xmlns:a16="http://schemas.microsoft.com/office/drawing/2014/main" id="{BDCA22FB-CAED-4C98-8762-788DDB1D8160}"/>
                </a:ext>
              </a:extLst>
            </p:cNvPr>
            <p:cNvCxnSpPr>
              <a:cxnSpLocks/>
              <a:stCxn id="183" idx="6"/>
              <a:endCxn id="155" idx="2"/>
            </p:cNvCxnSpPr>
            <p:nvPr/>
          </p:nvCxnSpPr>
          <p:spPr>
            <a:xfrm flipV="1">
              <a:off x="12627701" y="3744357"/>
              <a:ext cx="1077066" cy="124201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691">
              <a:extLst>
                <a:ext uri="{FF2B5EF4-FFF2-40B4-BE49-F238E27FC236}">
                  <a16:creationId xmlns:a16="http://schemas.microsoft.com/office/drawing/2014/main" id="{EEEFC822-AEDB-496E-A804-352AAF5BDD90}"/>
                </a:ext>
              </a:extLst>
            </p:cNvPr>
            <p:cNvCxnSpPr>
              <a:cxnSpLocks/>
              <a:stCxn id="179" idx="6"/>
              <a:endCxn id="156" idx="2"/>
            </p:cNvCxnSpPr>
            <p:nvPr/>
          </p:nvCxnSpPr>
          <p:spPr>
            <a:xfrm>
              <a:off x="12627701" y="3396984"/>
              <a:ext cx="1077066" cy="64770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93">
              <a:extLst>
                <a:ext uri="{FF2B5EF4-FFF2-40B4-BE49-F238E27FC236}">
                  <a16:creationId xmlns:a16="http://schemas.microsoft.com/office/drawing/2014/main" id="{C04C81A7-2221-4719-8957-8558EE6D8807}"/>
                </a:ext>
              </a:extLst>
            </p:cNvPr>
            <p:cNvCxnSpPr>
              <a:cxnSpLocks/>
              <a:stCxn id="180" idx="6"/>
              <a:endCxn id="156" idx="2"/>
            </p:cNvCxnSpPr>
            <p:nvPr/>
          </p:nvCxnSpPr>
          <p:spPr>
            <a:xfrm>
              <a:off x="12627701" y="3697311"/>
              <a:ext cx="1077066" cy="34737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694">
              <a:extLst>
                <a:ext uri="{FF2B5EF4-FFF2-40B4-BE49-F238E27FC236}">
                  <a16:creationId xmlns:a16="http://schemas.microsoft.com/office/drawing/2014/main" id="{1A37E3DB-478B-43BF-929D-BA8B5006A560}"/>
                </a:ext>
              </a:extLst>
            </p:cNvPr>
            <p:cNvCxnSpPr>
              <a:cxnSpLocks/>
              <a:stCxn id="182" idx="6"/>
              <a:endCxn id="154" idx="1"/>
            </p:cNvCxnSpPr>
            <p:nvPr/>
          </p:nvCxnSpPr>
          <p:spPr>
            <a:xfrm>
              <a:off x="12627701" y="3997638"/>
              <a:ext cx="1022033" cy="4634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696">
              <a:extLst>
                <a:ext uri="{FF2B5EF4-FFF2-40B4-BE49-F238E27FC236}">
                  <a16:creationId xmlns:a16="http://schemas.microsoft.com/office/drawing/2014/main" id="{81715FC9-05AD-4787-9863-63BDEA725C3B}"/>
                </a:ext>
              </a:extLst>
            </p:cNvPr>
            <p:cNvCxnSpPr>
              <a:cxnSpLocks/>
              <a:stCxn id="176" idx="6"/>
              <a:endCxn id="156" idx="2"/>
            </p:cNvCxnSpPr>
            <p:nvPr/>
          </p:nvCxnSpPr>
          <p:spPr>
            <a:xfrm flipV="1">
              <a:off x="12627701" y="4044684"/>
              <a:ext cx="1077066" cy="26537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697">
              <a:extLst>
                <a:ext uri="{FF2B5EF4-FFF2-40B4-BE49-F238E27FC236}">
                  <a16:creationId xmlns:a16="http://schemas.microsoft.com/office/drawing/2014/main" id="{C75F480C-1118-4FF1-A367-9BFE8D6A233A}"/>
                </a:ext>
              </a:extLst>
            </p:cNvPr>
            <p:cNvCxnSpPr>
              <a:cxnSpLocks/>
              <a:stCxn id="183" idx="6"/>
              <a:endCxn id="156" idx="2"/>
            </p:cNvCxnSpPr>
            <p:nvPr/>
          </p:nvCxnSpPr>
          <p:spPr>
            <a:xfrm flipV="1">
              <a:off x="12627701" y="4044684"/>
              <a:ext cx="1077066" cy="94169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699">
              <a:extLst>
                <a:ext uri="{FF2B5EF4-FFF2-40B4-BE49-F238E27FC236}">
                  <a16:creationId xmlns:a16="http://schemas.microsoft.com/office/drawing/2014/main" id="{653F26EE-1504-4B53-887D-08902664F6E3}"/>
                </a:ext>
              </a:extLst>
            </p:cNvPr>
            <p:cNvCxnSpPr>
              <a:cxnSpLocks/>
              <a:stCxn id="183" idx="6"/>
              <a:endCxn id="157" idx="2"/>
            </p:cNvCxnSpPr>
            <p:nvPr/>
          </p:nvCxnSpPr>
          <p:spPr>
            <a:xfrm flipV="1">
              <a:off x="12627701" y="4345011"/>
              <a:ext cx="1077066" cy="641364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700">
              <a:extLst>
                <a:ext uri="{FF2B5EF4-FFF2-40B4-BE49-F238E27FC236}">
                  <a16:creationId xmlns:a16="http://schemas.microsoft.com/office/drawing/2014/main" id="{45CD01AE-2DEE-407F-8D12-D48B0FD6AA55}"/>
                </a:ext>
              </a:extLst>
            </p:cNvPr>
            <p:cNvCxnSpPr>
              <a:cxnSpLocks/>
              <a:stCxn id="176" idx="6"/>
              <a:endCxn id="157" idx="2"/>
            </p:cNvCxnSpPr>
            <p:nvPr/>
          </p:nvCxnSpPr>
          <p:spPr>
            <a:xfrm>
              <a:off x="12627701" y="4310058"/>
              <a:ext cx="1077066" cy="34953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702">
              <a:extLst>
                <a:ext uri="{FF2B5EF4-FFF2-40B4-BE49-F238E27FC236}">
                  <a16:creationId xmlns:a16="http://schemas.microsoft.com/office/drawing/2014/main" id="{716F8332-E44C-4FF4-9647-2EB4F3A3CA2C}"/>
                </a:ext>
              </a:extLst>
            </p:cNvPr>
            <p:cNvCxnSpPr>
              <a:cxnSpLocks/>
              <a:stCxn id="182" idx="6"/>
              <a:endCxn id="157" idx="2"/>
            </p:cNvCxnSpPr>
            <p:nvPr/>
          </p:nvCxnSpPr>
          <p:spPr>
            <a:xfrm>
              <a:off x="12627701" y="3997638"/>
              <a:ext cx="1077066" cy="347373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707">
              <a:extLst>
                <a:ext uri="{FF2B5EF4-FFF2-40B4-BE49-F238E27FC236}">
                  <a16:creationId xmlns:a16="http://schemas.microsoft.com/office/drawing/2014/main" id="{47A749FF-690F-4888-938C-BFEA2C5F4060}"/>
                </a:ext>
              </a:extLst>
            </p:cNvPr>
            <p:cNvCxnSpPr>
              <a:cxnSpLocks/>
              <a:stCxn id="180" idx="6"/>
              <a:endCxn id="157" idx="2"/>
            </p:cNvCxnSpPr>
            <p:nvPr/>
          </p:nvCxnSpPr>
          <p:spPr>
            <a:xfrm>
              <a:off x="12627701" y="3697311"/>
              <a:ext cx="1077066" cy="647700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708">
              <a:extLst>
                <a:ext uri="{FF2B5EF4-FFF2-40B4-BE49-F238E27FC236}">
                  <a16:creationId xmlns:a16="http://schemas.microsoft.com/office/drawing/2014/main" id="{4DBDE60C-243A-4821-B7EA-E60FF81530A3}"/>
                </a:ext>
              </a:extLst>
            </p:cNvPr>
            <p:cNvCxnSpPr>
              <a:cxnSpLocks/>
              <a:stCxn id="179" idx="6"/>
              <a:endCxn id="157" idx="2"/>
            </p:cNvCxnSpPr>
            <p:nvPr/>
          </p:nvCxnSpPr>
          <p:spPr>
            <a:xfrm>
              <a:off x="12627701" y="3396984"/>
              <a:ext cx="1077066" cy="948027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709">
              <a:extLst>
                <a:ext uri="{FF2B5EF4-FFF2-40B4-BE49-F238E27FC236}">
                  <a16:creationId xmlns:a16="http://schemas.microsoft.com/office/drawing/2014/main" id="{736222FC-3EC4-4C3F-8EA9-CADF919924E6}"/>
                </a:ext>
              </a:extLst>
            </p:cNvPr>
            <p:cNvCxnSpPr>
              <a:cxnSpLocks/>
              <a:stCxn id="169" idx="6"/>
              <a:endCxn id="159" idx="2"/>
            </p:cNvCxnSpPr>
            <p:nvPr/>
          </p:nvCxnSpPr>
          <p:spPr>
            <a:xfrm flipV="1">
              <a:off x="10134895" y="2829262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716">
              <a:extLst>
                <a:ext uri="{FF2B5EF4-FFF2-40B4-BE49-F238E27FC236}">
                  <a16:creationId xmlns:a16="http://schemas.microsoft.com/office/drawing/2014/main" id="{F450A085-7C9B-43EF-974A-2A512BB7A65A}"/>
                </a:ext>
              </a:extLst>
            </p:cNvPr>
            <p:cNvCxnSpPr>
              <a:cxnSpLocks/>
              <a:stCxn id="169" idx="6"/>
              <a:endCxn id="160" idx="2"/>
            </p:cNvCxnSpPr>
            <p:nvPr/>
          </p:nvCxnSpPr>
          <p:spPr>
            <a:xfrm flipV="1">
              <a:off x="10134895" y="3129589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19">
              <a:extLst>
                <a:ext uri="{FF2B5EF4-FFF2-40B4-BE49-F238E27FC236}">
                  <a16:creationId xmlns:a16="http://schemas.microsoft.com/office/drawing/2014/main" id="{B1D1A6CC-5E5B-48AA-9ACE-531B8412AE31}"/>
                </a:ext>
              </a:extLst>
            </p:cNvPr>
            <p:cNvCxnSpPr>
              <a:cxnSpLocks/>
              <a:stCxn id="169" idx="6"/>
              <a:endCxn id="161" idx="2"/>
            </p:cNvCxnSpPr>
            <p:nvPr/>
          </p:nvCxnSpPr>
          <p:spPr>
            <a:xfrm>
              <a:off x="10134895" y="3239532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20">
              <a:extLst>
                <a:ext uri="{FF2B5EF4-FFF2-40B4-BE49-F238E27FC236}">
                  <a16:creationId xmlns:a16="http://schemas.microsoft.com/office/drawing/2014/main" id="{6E44010D-4138-405C-A3AF-F9C7C88A34FA}"/>
                </a:ext>
              </a:extLst>
            </p:cNvPr>
            <p:cNvCxnSpPr>
              <a:cxnSpLocks/>
              <a:stCxn id="169" idx="6"/>
              <a:endCxn id="164" idx="2"/>
            </p:cNvCxnSpPr>
            <p:nvPr/>
          </p:nvCxnSpPr>
          <p:spPr>
            <a:xfrm>
              <a:off x="10134895" y="3239532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722">
              <a:extLst>
                <a:ext uri="{FF2B5EF4-FFF2-40B4-BE49-F238E27FC236}">
                  <a16:creationId xmlns:a16="http://schemas.microsoft.com/office/drawing/2014/main" id="{77BB6702-D7C2-4210-B580-4A79F2DF10D3}"/>
                </a:ext>
              </a:extLst>
            </p:cNvPr>
            <p:cNvCxnSpPr>
              <a:cxnSpLocks/>
              <a:stCxn id="169" idx="6"/>
              <a:endCxn id="162" idx="2"/>
            </p:cNvCxnSpPr>
            <p:nvPr/>
          </p:nvCxnSpPr>
          <p:spPr>
            <a:xfrm>
              <a:off x="10134895" y="3239532"/>
              <a:ext cx="1077068" cy="79103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723">
              <a:extLst>
                <a:ext uri="{FF2B5EF4-FFF2-40B4-BE49-F238E27FC236}">
                  <a16:creationId xmlns:a16="http://schemas.microsoft.com/office/drawing/2014/main" id="{B77F5DB2-4F6F-4DBD-9C17-31DB0CC4A84B}"/>
                </a:ext>
              </a:extLst>
            </p:cNvPr>
            <p:cNvCxnSpPr>
              <a:cxnSpLocks/>
              <a:stCxn id="169" idx="6"/>
              <a:endCxn id="165" idx="2"/>
            </p:cNvCxnSpPr>
            <p:nvPr/>
          </p:nvCxnSpPr>
          <p:spPr>
            <a:xfrm>
              <a:off x="10134895" y="3239532"/>
              <a:ext cx="1077068" cy="109136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725">
              <a:extLst>
                <a:ext uri="{FF2B5EF4-FFF2-40B4-BE49-F238E27FC236}">
                  <a16:creationId xmlns:a16="http://schemas.microsoft.com/office/drawing/2014/main" id="{B98619A9-CB5E-4CEB-AD9B-C9A6878C873B}"/>
                </a:ext>
              </a:extLst>
            </p:cNvPr>
            <p:cNvCxnSpPr>
              <a:cxnSpLocks/>
              <a:stCxn id="169" idx="6"/>
              <a:endCxn id="166" idx="2"/>
            </p:cNvCxnSpPr>
            <p:nvPr/>
          </p:nvCxnSpPr>
          <p:spPr>
            <a:xfrm>
              <a:off x="10134895" y="3239532"/>
              <a:ext cx="1077068" cy="139169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726">
              <a:extLst>
                <a:ext uri="{FF2B5EF4-FFF2-40B4-BE49-F238E27FC236}">
                  <a16:creationId xmlns:a16="http://schemas.microsoft.com/office/drawing/2014/main" id="{00213BFB-4C0B-4348-B9AB-E774200488BB}"/>
                </a:ext>
              </a:extLst>
            </p:cNvPr>
            <p:cNvCxnSpPr>
              <a:cxnSpLocks/>
              <a:stCxn id="169" idx="6"/>
              <a:endCxn id="167" idx="2"/>
            </p:cNvCxnSpPr>
            <p:nvPr/>
          </p:nvCxnSpPr>
          <p:spPr>
            <a:xfrm>
              <a:off x="10134895" y="3239532"/>
              <a:ext cx="1077068" cy="201568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728">
              <a:extLst>
                <a:ext uri="{FF2B5EF4-FFF2-40B4-BE49-F238E27FC236}">
                  <a16:creationId xmlns:a16="http://schemas.microsoft.com/office/drawing/2014/main" id="{2A1D80ED-6231-4769-B29A-5674E3FA32CF}"/>
                </a:ext>
              </a:extLst>
            </p:cNvPr>
            <p:cNvCxnSpPr>
              <a:cxnSpLocks/>
              <a:stCxn id="170" idx="6"/>
              <a:endCxn id="160" idx="2"/>
            </p:cNvCxnSpPr>
            <p:nvPr/>
          </p:nvCxnSpPr>
          <p:spPr>
            <a:xfrm flipV="1">
              <a:off x="10134895" y="3129589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29">
              <a:extLst>
                <a:ext uri="{FF2B5EF4-FFF2-40B4-BE49-F238E27FC236}">
                  <a16:creationId xmlns:a16="http://schemas.microsoft.com/office/drawing/2014/main" id="{FF3695C3-9C2A-429C-96C6-ABD89993F972}"/>
                </a:ext>
              </a:extLst>
            </p:cNvPr>
            <p:cNvCxnSpPr>
              <a:cxnSpLocks/>
              <a:stCxn id="170" idx="6"/>
              <a:endCxn id="161" idx="2"/>
            </p:cNvCxnSpPr>
            <p:nvPr/>
          </p:nvCxnSpPr>
          <p:spPr>
            <a:xfrm flipV="1">
              <a:off x="10134895" y="3429916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731">
              <a:extLst>
                <a:ext uri="{FF2B5EF4-FFF2-40B4-BE49-F238E27FC236}">
                  <a16:creationId xmlns:a16="http://schemas.microsoft.com/office/drawing/2014/main" id="{34525B9B-86F9-4CEE-A820-73F69E596471}"/>
                </a:ext>
              </a:extLst>
            </p:cNvPr>
            <p:cNvCxnSpPr>
              <a:cxnSpLocks/>
              <a:stCxn id="170" idx="6"/>
              <a:endCxn id="164" idx="2"/>
            </p:cNvCxnSpPr>
            <p:nvPr/>
          </p:nvCxnSpPr>
          <p:spPr>
            <a:xfrm>
              <a:off x="10134895" y="3539859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732">
              <a:extLst>
                <a:ext uri="{FF2B5EF4-FFF2-40B4-BE49-F238E27FC236}">
                  <a16:creationId xmlns:a16="http://schemas.microsoft.com/office/drawing/2014/main" id="{02100A12-4253-4062-94FE-9A3AD47C1043}"/>
                </a:ext>
              </a:extLst>
            </p:cNvPr>
            <p:cNvCxnSpPr>
              <a:cxnSpLocks/>
              <a:stCxn id="170" idx="6"/>
              <a:endCxn id="162" idx="2"/>
            </p:cNvCxnSpPr>
            <p:nvPr/>
          </p:nvCxnSpPr>
          <p:spPr>
            <a:xfrm>
              <a:off x="10134895" y="3539859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734">
              <a:extLst>
                <a:ext uri="{FF2B5EF4-FFF2-40B4-BE49-F238E27FC236}">
                  <a16:creationId xmlns:a16="http://schemas.microsoft.com/office/drawing/2014/main" id="{67209C64-42B1-4511-874E-633B2571604C}"/>
                </a:ext>
              </a:extLst>
            </p:cNvPr>
            <p:cNvCxnSpPr>
              <a:cxnSpLocks/>
              <a:stCxn id="170" idx="6"/>
              <a:endCxn id="165" idx="2"/>
            </p:cNvCxnSpPr>
            <p:nvPr/>
          </p:nvCxnSpPr>
          <p:spPr>
            <a:xfrm>
              <a:off x="10134895" y="3539859"/>
              <a:ext cx="1077068" cy="79103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35">
              <a:extLst>
                <a:ext uri="{FF2B5EF4-FFF2-40B4-BE49-F238E27FC236}">
                  <a16:creationId xmlns:a16="http://schemas.microsoft.com/office/drawing/2014/main" id="{1D6DEC55-7D9D-4AF9-A7A7-96F76D1CE407}"/>
                </a:ext>
              </a:extLst>
            </p:cNvPr>
            <p:cNvCxnSpPr>
              <a:cxnSpLocks/>
              <a:stCxn id="170" idx="6"/>
              <a:endCxn id="166" idx="2"/>
            </p:cNvCxnSpPr>
            <p:nvPr/>
          </p:nvCxnSpPr>
          <p:spPr>
            <a:xfrm>
              <a:off x="10134895" y="3539859"/>
              <a:ext cx="1077068" cy="109136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737">
              <a:extLst>
                <a:ext uri="{FF2B5EF4-FFF2-40B4-BE49-F238E27FC236}">
                  <a16:creationId xmlns:a16="http://schemas.microsoft.com/office/drawing/2014/main" id="{DEF7F3EC-06F3-4992-A598-311226C758A2}"/>
                </a:ext>
              </a:extLst>
            </p:cNvPr>
            <p:cNvCxnSpPr>
              <a:cxnSpLocks/>
              <a:stCxn id="170" idx="6"/>
              <a:endCxn id="167" idx="2"/>
            </p:cNvCxnSpPr>
            <p:nvPr/>
          </p:nvCxnSpPr>
          <p:spPr>
            <a:xfrm>
              <a:off x="10134895" y="3539859"/>
              <a:ext cx="1077068" cy="171535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40">
              <a:extLst>
                <a:ext uri="{FF2B5EF4-FFF2-40B4-BE49-F238E27FC236}">
                  <a16:creationId xmlns:a16="http://schemas.microsoft.com/office/drawing/2014/main" id="{54CA1D8E-33C5-4B91-B765-1270DC58B96C}"/>
                </a:ext>
              </a:extLst>
            </p:cNvPr>
            <p:cNvCxnSpPr>
              <a:cxnSpLocks/>
              <a:stCxn id="171" idx="6"/>
              <a:endCxn id="161" idx="2"/>
            </p:cNvCxnSpPr>
            <p:nvPr/>
          </p:nvCxnSpPr>
          <p:spPr>
            <a:xfrm flipV="1">
              <a:off x="10134895" y="3429916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741">
              <a:extLst>
                <a:ext uri="{FF2B5EF4-FFF2-40B4-BE49-F238E27FC236}">
                  <a16:creationId xmlns:a16="http://schemas.microsoft.com/office/drawing/2014/main" id="{8E369444-90C6-4EEA-99F6-D37A91E5C132}"/>
                </a:ext>
              </a:extLst>
            </p:cNvPr>
            <p:cNvCxnSpPr>
              <a:cxnSpLocks/>
              <a:stCxn id="171" idx="6"/>
              <a:endCxn id="164" idx="2"/>
            </p:cNvCxnSpPr>
            <p:nvPr/>
          </p:nvCxnSpPr>
          <p:spPr>
            <a:xfrm flipV="1">
              <a:off x="10134895" y="3730243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743">
              <a:extLst>
                <a:ext uri="{FF2B5EF4-FFF2-40B4-BE49-F238E27FC236}">
                  <a16:creationId xmlns:a16="http://schemas.microsoft.com/office/drawing/2014/main" id="{06C400A9-BA3F-4D2E-BA9C-6D601D25CAEA}"/>
                </a:ext>
              </a:extLst>
            </p:cNvPr>
            <p:cNvCxnSpPr>
              <a:cxnSpLocks/>
              <a:stCxn id="171" idx="6"/>
              <a:endCxn id="162" idx="2"/>
            </p:cNvCxnSpPr>
            <p:nvPr/>
          </p:nvCxnSpPr>
          <p:spPr>
            <a:xfrm>
              <a:off x="10134895" y="3840186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744">
              <a:extLst>
                <a:ext uri="{FF2B5EF4-FFF2-40B4-BE49-F238E27FC236}">
                  <a16:creationId xmlns:a16="http://schemas.microsoft.com/office/drawing/2014/main" id="{B0848B3E-8ABC-4E03-B53A-AD14D4707096}"/>
                </a:ext>
              </a:extLst>
            </p:cNvPr>
            <p:cNvCxnSpPr>
              <a:cxnSpLocks/>
              <a:stCxn id="171" idx="6"/>
              <a:endCxn id="165" idx="2"/>
            </p:cNvCxnSpPr>
            <p:nvPr/>
          </p:nvCxnSpPr>
          <p:spPr>
            <a:xfrm>
              <a:off x="10134895" y="3840186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46">
              <a:extLst>
                <a:ext uri="{FF2B5EF4-FFF2-40B4-BE49-F238E27FC236}">
                  <a16:creationId xmlns:a16="http://schemas.microsoft.com/office/drawing/2014/main" id="{A31DA82B-CF7D-48F3-87EA-5775CF3BCB49}"/>
                </a:ext>
              </a:extLst>
            </p:cNvPr>
            <p:cNvCxnSpPr>
              <a:cxnSpLocks/>
              <a:stCxn id="171" idx="6"/>
              <a:endCxn id="166" idx="2"/>
            </p:cNvCxnSpPr>
            <p:nvPr/>
          </p:nvCxnSpPr>
          <p:spPr>
            <a:xfrm>
              <a:off x="10134895" y="3840186"/>
              <a:ext cx="1077068" cy="79103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47">
              <a:extLst>
                <a:ext uri="{FF2B5EF4-FFF2-40B4-BE49-F238E27FC236}">
                  <a16:creationId xmlns:a16="http://schemas.microsoft.com/office/drawing/2014/main" id="{C27E6DF3-68D2-4B9B-90C3-5CF214A8AD72}"/>
                </a:ext>
              </a:extLst>
            </p:cNvPr>
            <p:cNvCxnSpPr>
              <a:cxnSpLocks/>
              <a:stCxn id="171" idx="6"/>
              <a:endCxn id="167" idx="2"/>
            </p:cNvCxnSpPr>
            <p:nvPr/>
          </p:nvCxnSpPr>
          <p:spPr>
            <a:xfrm>
              <a:off x="10134895" y="3840186"/>
              <a:ext cx="1077068" cy="141502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749">
              <a:extLst>
                <a:ext uri="{FF2B5EF4-FFF2-40B4-BE49-F238E27FC236}">
                  <a16:creationId xmlns:a16="http://schemas.microsoft.com/office/drawing/2014/main" id="{E516BE56-0EA7-4774-88EC-18620AC28FEA}"/>
                </a:ext>
              </a:extLst>
            </p:cNvPr>
            <p:cNvCxnSpPr>
              <a:cxnSpLocks/>
              <a:stCxn id="171" idx="6"/>
              <a:endCxn id="160" idx="2"/>
            </p:cNvCxnSpPr>
            <p:nvPr/>
          </p:nvCxnSpPr>
          <p:spPr>
            <a:xfrm flipV="1">
              <a:off x="10134895" y="3129589"/>
              <a:ext cx="1077068" cy="71059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750">
              <a:extLst>
                <a:ext uri="{FF2B5EF4-FFF2-40B4-BE49-F238E27FC236}">
                  <a16:creationId xmlns:a16="http://schemas.microsoft.com/office/drawing/2014/main" id="{7EBB32C4-5123-4030-8E5A-7A8E1480FED0}"/>
                </a:ext>
              </a:extLst>
            </p:cNvPr>
            <p:cNvCxnSpPr>
              <a:cxnSpLocks/>
              <a:stCxn id="171" idx="6"/>
              <a:endCxn id="159" idx="2"/>
            </p:cNvCxnSpPr>
            <p:nvPr/>
          </p:nvCxnSpPr>
          <p:spPr>
            <a:xfrm flipV="1">
              <a:off x="10134895" y="2829262"/>
              <a:ext cx="1077068" cy="101092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751">
              <a:extLst>
                <a:ext uri="{FF2B5EF4-FFF2-40B4-BE49-F238E27FC236}">
                  <a16:creationId xmlns:a16="http://schemas.microsoft.com/office/drawing/2014/main" id="{0B0ABCE4-92B1-4C40-A9E7-A72209160B76}"/>
                </a:ext>
              </a:extLst>
            </p:cNvPr>
            <p:cNvCxnSpPr>
              <a:cxnSpLocks/>
              <a:stCxn id="173" idx="6"/>
              <a:endCxn id="164" idx="2"/>
            </p:cNvCxnSpPr>
            <p:nvPr/>
          </p:nvCxnSpPr>
          <p:spPr>
            <a:xfrm flipV="1">
              <a:off x="10134895" y="3730243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753">
              <a:extLst>
                <a:ext uri="{FF2B5EF4-FFF2-40B4-BE49-F238E27FC236}">
                  <a16:creationId xmlns:a16="http://schemas.microsoft.com/office/drawing/2014/main" id="{224264B2-05F0-4C77-818D-89835DB3538E}"/>
                </a:ext>
              </a:extLst>
            </p:cNvPr>
            <p:cNvCxnSpPr>
              <a:cxnSpLocks/>
              <a:stCxn id="173" idx="6"/>
              <a:endCxn id="162" idx="2"/>
            </p:cNvCxnSpPr>
            <p:nvPr/>
          </p:nvCxnSpPr>
          <p:spPr>
            <a:xfrm flipV="1">
              <a:off x="10134895" y="4030570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754">
              <a:extLst>
                <a:ext uri="{FF2B5EF4-FFF2-40B4-BE49-F238E27FC236}">
                  <a16:creationId xmlns:a16="http://schemas.microsoft.com/office/drawing/2014/main" id="{4E213F87-A323-441B-A125-3886C29F8E87}"/>
                </a:ext>
              </a:extLst>
            </p:cNvPr>
            <p:cNvCxnSpPr>
              <a:cxnSpLocks/>
              <a:stCxn id="173" idx="6"/>
              <a:endCxn id="165" idx="2"/>
            </p:cNvCxnSpPr>
            <p:nvPr/>
          </p:nvCxnSpPr>
          <p:spPr>
            <a:xfrm>
              <a:off x="10134895" y="4140513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55">
              <a:extLst>
                <a:ext uri="{FF2B5EF4-FFF2-40B4-BE49-F238E27FC236}">
                  <a16:creationId xmlns:a16="http://schemas.microsoft.com/office/drawing/2014/main" id="{D3E76C0E-8930-4A0F-80AC-2F931E1E421F}"/>
                </a:ext>
              </a:extLst>
            </p:cNvPr>
            <p:cNvCxnSpPr>
              <a:cxnSpLocks/>
              <a:stCxn id="173" idx="6"/>
              <a:endCxn id="167" idx="2"/>
            </p:cNvCxnSpPr>
            <p:nvPr/>
          </p:nvCxnSpPr>
          <p:spPr>
            <a:xfrm>
              <a:off x="10134895" y="4140513"/>
              <a:ext cx="1077068" cy="111470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756">
              <a:extLst>
                <a:ext uri="{FF2B5EF4-FFF2-40B4-BE49-F238E27FC236}">
                  <a16:creationId xmlns:a16="http://schemas.microsoft.com/office/drawing/2014/main" id="{B4560B32-C5C9-463F-9363-02531F589B34}"/>
                </a:ext>
              </a:extLst>
            </p:cNvPr>
            <p:cNvCxnSpPr>
              <a:cxnSpLocks/>
              <a:stCxn id="173" idx="6"/>
              <a:endCxn id="161" idx="2"/>
            </p:cNvCxnSpPr>
            <p:nvPr/>
          </p:nvCxnSpPr>
          <p:spPr>
            <a:xfrm flipV="1">
              <a:off x="10134895" y="3429916"/>
              <a:ext cx="1077068" cy="71059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757">
              <a:extLst>
                <a:ext uri="{FF2B5EF4-FFF2-40B4-BE49-F238E27FC236}">
                  <a16:creationId xmlns:a16="http://schemas.microsoft.com/office/drawing/2014/main" id="{B67BD62E-4BEA-4A2D-9DAB-D0251046529B}"/>
                </a:ext>
              </a:extLst>
            </p:cNvPr>
            <p:cNvCxnSpPr>
              <a:cxnSpLocks/>
              <a:stCxn id="173" idx="6"/>
              <a:endCxn id="160" idx="2"/>
            </p:cNvCxnSpPr>
            <p:nvPr/>
          </p:nvCxnSpPr>
          <p:spPr>
            <a:xfrm flipV="1">
              <a:off x="10134895" y="3129589"/>
              <a:ext cx="1077068" cy="101092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758">
              <a:extLst>
                <a:ext uri="{FF2B5EF4-FFF2-40B4-BE49-F238E27FC236}">
                  <a16:creationId xmlns:a16="http://schemas.microsoft.com/office/drawing/2014/main" id="{AB5760C5-231B-4161-B605-246147F4D4CD}"/>
                </a:ext>
              </a:extLst>
            </p:cNvPr>
            <p:cNvCxnSpPr>
              <a:cxnSpLocks/>
              <a:stCxn id="173" idx="6"/>
              <a:endCxn id="159" idx="2"/>
            </p:cNvCxnSpPr>
            <p:nvPr/>
          </p:nvCxnSpPr>
          <p:spPr>
            <a:xfrm flipV="1">
              <a:off x="10134895" y="2829262"/>
              <a:ext cx="1077068" cy="131125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59">
              <a:extLst>
                <a:ext uri="{FF2B5EF4-FFF2-40B4-BE49-F238E27FC236}">
                  <a16:creationId xmlns:a16="http://schemas.microsoft.com/office/drawing/2014/main" id="{ECC23D71-7B2F-469A-8EC3-197E0135FD5B}"/>
                </a:ext>
              </a:extLst>
            </p:cNvPr>
            <p:cNvCxnSpPr>
              <a:cxnSpLocks/>
              <a:stCxn id="173" idx="6"/>
              <a:endCxn id="166" idx="2"/>
            </p:cNvCxnSpPr>
            <p:nvPr/>
          </p:nvCxnSpPr>
          <p:spPr>
            <a:xfrm>
              <a:off x="10134895" y="4140513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760">
              <a:extLst>
                <a:ext uri="{FF2B5EF4-FFF2-40B4-BE49-F238E27FC236}">
                  <a16:creationId xmlns:a16="http://schemas.microsoft.com/office/drawing/2014/main" id="{85EBF000-6A1D-48A0-B2CD-656E8D06679B}"/>
                </a:ext>
              </a:extLst>
            </p:cNvPr>
            <p:cNvCxnSpPr>
              <a:cxnSpLocks/>
              <a:stCxn id="174" idx="6"/>
              <a:endCxn id="167" idx="2"/>
            </p:cNvCxnSpPr>
            <p:nvPr/>
          </p:nvCxnSpPr>
          <p:spPr>
            <a:xfrm>
              <a:off x="10134895" y="4870170"/>
              <a:ext cx="1077068" cy="38504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61">
              <a:extLst>
                <a:ext uri="{FF2B5EF4-FFF2-40B4-BE49-F238E27FC236}">
                  <a16:creationId xmlns:a16="http://schemas.microsoft.com/office/drawing/2014/main" id="{341832D9-593E-46DE-805C-0A34272168CA}"/>
                </a:ext>
              </a:extLst>
            </p:cNvPr>
            <p:cNvCxnSpPr>
              <a:cxnSpLocks/>
              <a:stCxn id="174" idx="6"/>
              <a:endCxn id="166" idx="2"/>
            </p:cNvCxnSpPr>
            <p:nvPr/>
          </p:nvCxnSpPr>
          <p:spPr>
            <a:xfrm flipV="1">
              <a:off x="10134895" y="4631224"/>
              <a:ext cx="1077068" cy="23894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62">
              <a:extLst>
                <a:ext uri="{FF2B5EF4-FFF2-40B4-BE49-F238E27FC236}">
                  <a16:creationId xmlns:a16="http://schemas.microsoft.com/office/drawing/2014/main" id="{1B921ECF-690D-475E-9C0D-379F5C7DCD97}"/>
                </a:ext>
              </a:extLst>
            </p:cNvPr>
            <p:cNvCxnSpPr>
              <a:cxnSpLocks/>
              <a:stCxn id="174" idx="6"/>
              <a:endCxn id="165" idx="2"/>
            </p:cNvCxnSpPr>
            <p:nvPr/>
          </p:nvCxnSpPr>
          <p:spPr>
            <a:xfrm flipV="1">
              <a:off x="10134895" y="4330897"/>
              <a:ext cx="1077068" cy="53927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64">
              <a:extLst>
                <a:ext uri="{FF2B5EF4-FFF2-40B4-BE49-F238E27FC236}">
                  <a16:creationId xmlns:a16="http://schemas.microsoft.com/office/drawing/2014/main" id="{01C03EC8-0201-44AE-8413-66B51E62CF86}"/>
                </a:ext>
              </a:extLst>
            </p:cNvPr>
            <p:cNvCxnSpPr>
              <a:cxnSpLocks/>
              <a:stCxn id="174" idx="6"/>
              <a:endCxn id="162" idx="2"/>
            </p:cNvCxnSpPr>
            <p:nvPr/>
          </p:nvCxnSpPr>
          <p:spPr>
            <a:xfrm flipV="1">
              <a:off x="10134895" y="4030570"/>
              <a:ext cx="1077068" cy="83960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765">
              <a:extLst>
                <a:ext uri="{FF2B5EF4-FFF2-40B4-BE49-F238E27FC236}">
                  <a16:creationId xmlns:a16="http://schemas.microsoft.com/office/drawing/2014/main" id="{023BBBB8-2912-4F5E-8175-F40DAC81F484}"/>
                </a:ext>
              </a:extLst>
            </p:cNvPr>
            <p:cNvCxnSpPr>
              <a:cxnSpLocks/>
              <a:stCxn id="174" idx="6"/>
              <a:endCxn id="164" idx="2"/>
            </p:cNvCxnSpPr>
            <p:nvPr/>
          </p:nvCxnSpPr>
          <p:spPr>
            <a:xfrm flipV="1">
              <a:off x="10134895" y="3730243"/>
              <a:ext cx="1077068" cy="113992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767">
              <a:extLst>
                <a:ext uri="{FF2B5EF4-FFF2-40B4-BE49-F238E27FC236}">
                  <a16:creationId xmlns:a16="http://schemas.microsoft.com/office/drawing/2014/main" id="{CD4AE5E1-E3BC-4C05-989A-A4884F8E7629}"/>
                </a:ext>
              </a:extLst>
            </p:cNvPr>
            <p:cNvCxnSpPr>
              <a:cxnSpLocks/>
              <a:stCxn id="174" idx="6"/>
              <a:endCxn id="161" idx="2"/>
            </p:cNvCxnSpPr>
            <p:nvPr/>
          </p:nvCxnSpPr>
          <p:spPr>
            <a:xfrm flipV="1">
              <a:off x="10134895" y="3429916"/>
              <a:ext cx="1077068" cy="144025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68">
              <a:extLst>
                <a:ext uri="{FF2B5EF4-FFF2-40B4-BE49-F238E27FC236}">
                  <a16:creationId xmlns:a16="http://schemas.microsoft.com/office/drawing/2014/main" id="{CF30BB3F-872F-4ABB-A6B3-EFDE9B54BC74}"/>
                </a:ext>
              </a:extLst>
            </p:cNvPr>
            <p:cNvCxnSpPr>
              <a:cxnSpLocks/>
              <a:stCxn id="174" idx="6"/>
              <a:endCxn id="160" idx="2"/>
            </p:cNvCxnSpPr>
            <p:nvPr/>
          </p:nvCxnSpPr>
          <p:spPr>
            <a:xfrm flipV="1">
              <a:off x="10134895" y="3129589"/>
              <a:ext cx="1077068" cy="174058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770">
              <a:extLst>
                <a:ext uri="{FF2B5EF4-FFF2-40B4-BE49-F238E27FC236}">
                  <a16:creationId xmlns:a16="http://schemas.microsoft.com/office/drawing/2014/main" id="{63B462E5-46B1-4FFD-8823-DDF989A318DF}"/>
                </a:ext>
              </a:extLst>
            </p:cNvPr>
            <p:cNvCxnSpPr>
              <a:cxnSpLocks/>
              <a:stCxn id="174" idx="6"/>
              <a:endCxn id="159" idx="2"/>
            </p:cNvCxnSpPr>
            <p:nvPr/>
          </p:nvCxnSpPr>
          <p:spPr>
            <a:xfrm flipV="1">
              <a:off x="10134895" y="2829262"/>
              <a:ext cx="1077068" cy="204090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771">
              <a:extLst>
                <a:ext uri="{FF2B5EF4-FFF2-40B4-BE49-F238E27FC236}">
                  <a16:creationId xmlns:a16="http://schemas.microsoft.com/office/drawing/2014/main" id="{6B334F30-4AF2-4C82-99D8-BC295C088E58}"/>
                </a:ext>
              </a:extLst>
            </p:cNvPr>
            <p:cNvGrpSpPr/>
            <p:nvPr/>
          </p:nvGrpSpPr>
          <p:grpSpPr>
            <a:xfrm>
              <a:off x="9114974" y="3058206"/>
              <a:ext cx="279401" cy="1987746"/>
              <a:chOff x="4875017" y="12194980"/>
              <a:chExt cx="279401" cy="1987746"/>
            </a:xfrm>
          </p:grpSpPr>
          <p:sp>
            <p:nvSpPr>
              <p:cNvPr id="147" name="Rechteck: abgerundete Ecken 49">
                <a:extLst>
                  <a:ext uri="{FF2B5EF4-FFF2-40B4-BE49-F238E27FC236}">
                    <a16:creationId xmlns:a16="http://schemas.microsoft.com/office/drawing/2014/main" id="{162243F5-B91A-4928-BC65-DBD759994B34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Ellipse 50">
                <a:extLst>
                  <a:ext uri="{FF2B5EF4-FFF2-40B4-BE49-F238E27FC236}">
                    <a16:creationId xmlns:a16="http://schemas.microsoft.com/office/drawing/2014/main" id="{76145C1E-4BE9-476E-AFA8-9BA910397758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Ellipse 51">
                <a:extLst>
                  <a:ext uri="{FF2B5EF4-FFF2-40B4-BE49-F238E27FC236}">
                    <a16:creationId xmlns:a16="http://schemas.microsoft.com/office/drawing/2014/main" id="{48283680-F3B8-41F3-B352-87A42664785D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Ellipse 52">
                <a:extLst>
                  <a:ext uri="{FF2B5EF4-FFF2-40B4-BE49-F238E27FC236}">
                    <a16:creationId xmlns:a16="http://schemas.microsoft.com/office/drawing/2014/main" id="{8613A426-EF20-4EE4-895F-54B8D1877119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1" name="Gerader Verbinder 55">
                <a:extLst>
                  <a:ext uri="{FF2B5EF4-FFF2-40B4-BE49-F238E27FC236}">
                    <a16:creationId xmlns:a16="http://schemas.microsoft.com/office/drawing/2014/main" id="{78A01B36-7D39-41B5-A218-DCF8B9885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Ellipse 56">
                <a:extLst>
                  <a:ext uri="{FF2B5EF4-FFF2-40B4-BE49-F238E27FC236}">
                    <a16:creationId xmlns:a16="http://schemas.microsoft.com/office/drawing/2014/main" id="{600ADCF9-A8D5-4538-B11E-A932E63157D3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Ellipse 62">
                <a:extLst>
                  <a:ext uri="{FF2B5EF4-FFF2-40B4-BE49-F238E27FC236}">
                    <a16:creationId xmlns:a16="http://schemas.microsoft.com/office/drawing/2014/main" id="{2EC2356A-FD70-4047-835D-82E44416368B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Group 783">
              <a:extLst>
                <a:ext uri="{FF2B5EF4-FFF2-40B4-BE49-F238E27FC236}">
                  <a16:creationId xmlns:a16="http://schemas.microsoft.com/office/drawing/2014/main" id="{D6247106-F178-4898-8816-A67F05217C96}"/>
                </a:ext>
              </a:extLst>
            </p:cNvPr>
            <p:cNvGrpSpPr/>
            <p:nvPr/>
          </p:nvGrpSpPr>
          <p:grpSpPr>
            <a:xfrm>
              <a:off x="8319421" y="3058206"/>
              <a:ext cx="279401" cy="1987746"/>
              <a:chOff x="4875017" y="12194980"/>
              <a:chExt cx="279401" cy="1987746"/>
            </a:xfrm>
          </p:grpSpPr>
          <p:sp>
            <p:nvSpPr>
              <p:cNvPr id="140" name="Rechteck: abgerundete Ecken 49">
                <a:extLst>
                  <a:ext uri="{FF2B5EF4-FFF2-40B4-BE49-F238E27FC236}">
                    <a16:creationId xmlns:a16="http://schemas.microsoft.com/office/drawing/2014/main" id="{96B0A1C2-1E70-4099-8C4B-83BCB0C8F3CC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Ellipse 50">
                <a:extLst>
                  <a:ext uri="{FF2B5EF4-FFF2-40B4-BE49-F238E27FC236}">
                    <a16:creationId xmlns:a16="http://schemas.microsoft.com/office/drawing/2014/main" id="{A7D9C1A3-BE96-4942-8D4E-8B3DB2158E80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Ellipse 51">
                <a:extLst>
                  <a:ext uri="{FF2B5EF4-FFF2-40B4-BE49-F238E27FC236}">
                    <a16:creationId xmlns:a16="http://schemas.microsoft.com/office/drawing/2014/main" id="{A33FFBD7-03ED-45E6-AABA-D6DE84F675A2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Ellipse 52">
                <a:extLst>
                  <a:ext uri="{FF2B5EF4-FFF2-40B4-BE49-F238E27FC236}">
                    <a16:creationId xmlns:a16="http://schemas.microsoft.com/office/drawing/2014/main" id="{91804D7D-E038-4F2C-A35D-7631ABAA3C51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4" name="Gerader Verbinder 55">
                <a:extLst>
                  <a:ext uri="{FF2B5EF4-FFF2-40B4-BE49-F238E27FC236}">
                    <a16:creationId xmlns:a16="http://schemas.microsoft.com/office/drawing/2014/main" id="{1CDC7E80-9651-437F-BC40-6FE4B0CB7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Ellipse 56">
                <a:extLst>
                  <a:ext uri="{FF2B5EF4-FFF2-40B4-BE49-F238E27FC236}">
                    <a16:creationId xmlns:a16="http://schemas.microsoft.com/office/drawing/2014/main" id="{34AE2B30-094D-4E4A-952A-D30412C580E3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Ellipse 62">
                <a:extLst>
                  <a:ext uri="{FF2B5EF4-FFF2-40B4-BE49-F238E27FC236}">
                    <a16:creationId xmlns:a16="http://schemas.microsoft.com/office/drawing/2014/main" id="{E8BF3974-E091-4660-A03D-A30063735FF0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30" name="Straight Connector 795">
              <a:extLst>
                <a:ext uri="{FF2B5EF4-FFF2-40B4-BE49-F238E27FC236}">
                  <a16:creationId xmlns:a16="http://schemas.microsoft.com/office/drawing/2014/main" id="{F752F3A6-CFB4-43C9-BD99-E6C056412BED}"/>
                </a:ext>
              </a:extLst>
            </p:cNvPr>
            <p:cNvCxnSpPr>
              <a:cxnSpLocks/>
              <a:stCxn id="141" idx="6"/>
              <a:endCxn id="148" idx="2"/>
            </p:cNvCxnSpPr>
            <p:nvPr/>
          </p:nvCxnSpPr>
          <p:spPr>
            <a:xfrm>
              <a:off x="8543789" y="3239532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796">
              <a:extLst>
                <a:ext uri="{FF2B5EF4-FFF2-40B4-BE49-F238E27FC236}">
                  <a16:creationId xmlns:a16="http://schemas.microsoft.com/office/drawing/2014/main" id="{0ECE6894-1384-4458-A254-412DAA138DCB}"/>
                </a:ext>
              </a:extLst>
            </p:cNvPr>
            <p:cNvCxnSpPr>
              <a:cxnSpLocks/>
              <a:stCxn id="142" idx="6"/>
              <a:endCxn id="149" idx="2"/>
            </p:cNvCxnSpPr>
            <p:nvPr/>
          </p:nvCxnSpPr>
          <p:spPr>
            <a:xfrm>
              <a:off x="8543789" y="3539859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798">
              <a:extLst>
                <a:ext uri="{FF2B5EF4-FFF2-40B4-BE49-F238E27FC236}">
                  <a16:creationId xmlns:a16="http://schemas.microsoft.com/office/drawing/2014/main" id="{0BE08D6B-65A7-43C8-92BF-A3BD809626D8}"/>
                </a:ext>
              </a:extLst>
            </p:cNvPr>
            <p:cNvCxnSpPr>
              <a:cxnSpLocks/>
              <a:stCxn id="143" idx="6"/>
              <a:endCxn id="150" idx="2"/>
            </p:cNvCxnSpPr>
            <p:nvPr/>
          </p:nvCxnSpPr>
          <p:spPr>
            <a:xfrm>
              <a:off x="8543789" y="3840186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799">
              <a:extLst>
                <a:ext uri="{FF2B5EF4-FFF2-40B4-BE49-F238E27FC236}">
                  <a16:creationId xmlns:a16="http://schemas.microsoft.com/office/drawing/2014/main" id="{7C3F9467-9B34-41AD-B7C9-F3D0A179D830}"/>
                </a:ext>
              </a:extLst>
            </p:cNvPr>
            <p:cNvCxnSpPr>
              <a:cxnSpLocks/>
              <a:stCxn id="145" idx="6"/>
              <a:endCxn id="152" idx="2"/>
            </p:cNvCxnSpPr>
            <p:nvPr/>
          </p:nvCxnSpPr>
          <p:spPr>
            <a:xfrm>
              <a:off x="8543789" y="4140513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801">
              <a:extLst>
                <a:ext uri="{FF2B5EF4-FFF2-40B4-BE49-F238E27FC236}">
                  <a16:creationId xmlns:a16="http://schemas.microsoft.com/office/drawing/2014/main" id="{FD8D38BA-01BF-4D29-9E69-396B51FC69DE}"/>
                </a:ext>
              </a:extLst>
            </p:cNvPr>
            <p:cNvCxnSpPr>
              <a:cxnSpLocks/>
              <a:stCxn id="146" idx="6"/>
              <a:endCxn id="153" idx="2"/>
            </p:cNvCxnSpPr>
            <p:nvPr/>
          </p:nvCxnSpPr>
          <p:spPr>
            <a:xfrm>
              <a:off x="8543789" y="4870170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802">
              <a:extLst>
                <a:ext uri="{FF2B5EF4-FFF2-40B4-BE49-F238E27FC236}">
                  <a16:creationId xmlns:a16="http://schemas.microsoft.com/office/drawing/2014/main" id="{416128E7-5FBC-4F0D-823E-DA7C50A59CFB}"/>
                </a:ext>
              </a:extLst>
            </p:cNvPr>
            <p:cNvCxnSpPr>
              <a:cxnSpLocks/>
              <a:stCxn id="148" idx="6"/>
              <a:endCxn id="169" idx="2"/>
            </p:cNvCxnSpPr>
            <p:nvPr/>
          </p:nvCxnSpPr>
          <p:spPr>
            <a:xfrm>
              <a:off x="9339342" y="3239532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804">
              <a:extLst>
                <a:ext uri="{FF2B5EF4-FFF2-40B4-BE49-F238E27FC236}">
                  <a16:creationId xmlns:a16="http://schemas.microsoft.com/office/drawing/2014/main" id="{1B08BEF9-D54B-45B2-B426-3F982208048E}"/>
                </a:ext>
              </a:extLst>
            </p:cNvPr>
            <p:cNvCxnSpPr>
              <a:cxnSpLocks/>
              <a:stCxn id="149" idx="6"/>
              <a:endCxn id="170" idx="2"/>
            </p:cNvCxnSpPr>
            <p:nvPr/>
          </p:nvCxnSpPr>
          <p:spPr>
            <a:xfrm>
              <a:off x="9339342" y="3539859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805">
              <a:extLst>
                <a:ext uri="{FF2B5EF4-FFF2-40B4-BE49-F238E27FC236}">
                  <a16:creationId xmlns:a16="http://schemas.microsoft.com/office/drawing/2014/main" id="{1334FF09-B8CA-4ACD-912D-DC485C68CC49}"/>
                </a:ext>
              </a:extLst>
            </p:cNvPr>
            <p:cNvCxnSpPr>
              <a:cxnSpLocks/>
              <a:stCxn id="150" idx="6"/>
              <a:endCxn id="171" idx="2"/>
            </p:cNvCxnSpPr>
            <p:nvPr/>
          </p:nvCxnSpPr>
          <p:spPr>
            <a:xfrm>
              <a:off x="9339342" y="3840186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807">
              <a:extLst>
                <a:ext uri="{FF2B5EF4-FFF2-40B4-BE49-F238E27FC236}">
                  <a16:creationId xmlns:a16="http://schemas.microsoft.com/office/drawing/2014/main" id="{2D72C243-A57A-4D7F-82F1-1A64842389D1}"/>
                </a:ext>
              </a:extLst>
            </p:cNvPr>
            <p:cNvCxnSpPr>
              <a:cxnSpLocks/>
              <a:stCxn id="152" idx="6"/>
              <a:endCxn id="173" idx="2"/>
            </p:cNvCxnSpPr>
            <p:nvPr/>
          </p:nvCxnSpPr>
          <p:spPr>
            <a:xfrm>
              <a:off x="9339342" y="4140513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808">
              <a:extLst>
                <a:ext uri="{FF2B5EF4-FFF2-40B4-BE49-F238E27FC236}">
                  <a16:creationId xmlns:a16="http://schemas.microsoft.com/office/drawing/2014/main" id="{340A501F-EFC3-4DF5-BBA8-3FE6A5491F0C}"/>
                </a:ext>
              </a:extLst>
            </p:cNvPr>
            <p:cNvCxnSpPr>
              <a:cxnSpLocks/>
              <a:stCxn id="153" idx="6"/>
              <a:endCxn id="174" idx="2"/>
            </p:cNvCxnSpPr>
            <p:nvPr/>
          </p:nvCxnSpPr>
          <p:spPr>
            <a:xfrm>
              <a:off x="9339342" y="4870170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ttangolo 183"/>
          <p:cNvSpPr/>
          <p:nvPr/>
        </p:nvSpPr>
        <p:spPr>
          <a:xfrm>
            <a:off x="445693" y="5685106"/>
            <a:ext cx="8291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Gomez et al. Rapid three-dimensional </a:t>
            </a:r>
            <a:r>
              <a:rPr lang="en-GB" i="1" dirty="0" err="1"/>
              <a:t>multiparametric</a:t>
            </a:r>
            <a:r>
              <a:rPr lang="en-GB" i="1" dirty="0"/>
              <a:t> MRI with quantitative transient-state imaging</a:t>
            </a:r>
          </a:p>
        </p:txBody>
      </p:sp>
    </p:spTree>
    <p:extLst>
      <p:ext uri="{BB962C8B-B14F-4D97-AF65-F5344CB8AC3E}">
        <p14:creationId xmlns:p14="http://schemas.microsoft.com/office/powerpoint/2010/main" val="244114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uppo 1047"/>
          <p:cNvGrpSpPr/>
          <p:nvPr/>
        </p:nvGrpSpPr>
        <p:grpSpPr>
          <a:xfrm>
            <a:off x="2036020" y="1767558"/>
            <a:ext cx="5801390" cy="3713479"/>
            <a:chOff x="1983991" y="1332129"/>
            <a:chExt cx="5801390" cy="3713479"/>
          </a:xfrm>
        </p:grpSpPr>
        <p:grpSp>
          <p:nvGrpSpPr>
            <p:cNvPr id="613" name="Group 1402">
              <a:extLst>
                <a:ext uri="{FF2B5EF4-FFF2-40B4-BE49-F238E27FC236}">
                  <a16:creationId xmlns:a16="http://schemas.microsoft.com/office/drawing/2014/main" id="{FE9E10E3-7760-47FE-9822-9BB0C7ECCFF5}"/>
                </a:ext>
              </a:extLst>
            </p:cNvPr>
            <p:cNvGrpSpPr/>
            <p:nvPr/>
          </p:nvGrpSpPr>
          <p:grpSpPr>
            <a:xfrm>
              <a:off x="3572953" y="2192094"/>
              <a:ext cx="284400" cy="1987200"/>
              <a:chOff x="4875017" y="12194980"/>
              <a:chExt cx="279401" cy="1987746"/>
            </a:xfrm>
          </p:grpSpPr>
          <p:sp>
            <p:nvSpPr>
              <p:cNvPr id="614" name="Rechteck: abgerundete Ecken 49">
                <a:extLst>
                  <a:ext uri="{FF2B5EF4-FFF2-40B4-BE49-F238E27FC236}">
                    <a16:creationId xmlns:a16="http://schemas.microsoft.com/office/drawing/2014/main" id="{C40E0377-795F-4938-821E-F13A1E2DCC1B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" name="Ellipse 50">
                <a:extLst>
                  <a:ext uri="{FF2B5EF4-FFF2-40B4-BE49-F238E27FC236}">
                    <a16:creationId xmlns:a16="http://schemas.microsoft.com/office/drawing/2014/main" id="{FE3AAAF9-903D-4890-AE0E-D54F8C0F4882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" name="Ellipse 51">
                <a:extLst>
                  <a:ext uri="{FF2B5EF4-FFF2-40B4-BE49-F238E27FC236}">
                    <a16:creationId xmlns:a16="http://schemas.microsoft.com/office/drawing/2014/main" id="{8C4E3294-83F9-4FDD-9426-A45F26A04A97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" name="Ellipse 52">
                <a:extLst>
                  <a:ext uri="{FF2B5EF4-FFF2-40B4-BE49-F238E27FC236}">
                    <a16:creationId xmlns:a16="http://schemas.microsoft.com/office/drawing/2014/main" id="{BF8FB004-43BD-49E0-B29E-037BB9181E7E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8" name="Gerader Verbinder 55">
                <a:extLst>
                  <a:ext uri="{FF2B5EF4-FFF2-40B4-BE49-F238E27FC236}">
                    <a16:creationId xmlns:a16="http://schemas.microsoft.com/office/drawing/2014/main" id="{B3FDEE26-F7CE-4DE8-9877-55C33D128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9525" cap="rnd">
                <a:noFill/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Ellipse 56">
                <a:extLst>
                  <a:ext uri="{FF2B5EF4-FFF2-40B4-BE49-F238E27FC236}">
                    <a16:creationId xmlns:a16="http://schemas.microsoft.com/office/drawing/2014/main" id="{79710218-FD59-475D-801F-99A95C7277E9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" name="Ellipse 62">
                <a:extLst>
                  <a:ext uri="{FF2B5EF4-FFF2-40B4-BE49-F238E27FC236}">
                    <a16:creationId xmlns:a16="http://schemas.microsoft.com/office/drawing/2014/main" id="{A16870F1-D3BC-4CA7-947E-17377199D2D7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1" name="Group 934">
              <a:extLst>
                <a:ext uri="{FF2B5EF4-FFF2-40B4-BE49-F238E27FC236}">
                  <a16:creationId xmlns:a16="http://schemas.microsoft.com/office/drawing/2014/main" id="{DB73B536-0194-42C6-99F5-0C8F64E98988}"/>
                </a:ext>
              </a:extLst>
            </p:cNvPr>
            <p:cNvGrpSpPr/>
            <p:nvPr/>
          </p:nvGrpSpPr>
          <p:grpSpPr>
            <a:xfrm>
              <a:off x="3572953" y="2195269"/>
              <a:ext cx="284400" cy="1987200"/>
              <a:chOff x="4875017" y="12194980"/>
              <a:chExt cx="279401" cy="1987746"/>
            </a:xfrm>
          </p:grpSpPr>
          <p:sp>
            <p:nvSpPr>
              <p:cNvPr id="622" name="Rechteck: abgerundete Ecken 49">
                <a:extLst>
                  <a:ext uri="{FF2B5EF4-FFF2-40B4-BE49-F238E27FC236}">
                    <a16:creationId xmlns:a16="http://schemas.microsoft.com/office/drawing/2014/main" id="{0D505579-0BBB-4FD5-B458-DB59F7816927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" name="Ellipse 50">
                <a:extLst>
                  <a:ext uri="{FF2B5EF4-FFF2-40B4-BE49-F238E27FC236}">
                    <a16:creationId xmlns:a16="http://schemas.microsoft.com/office/drawing/2014/main" id="{57DAB84C-3C7A-412C-8628-F7405030F718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" name="Ellipse 51">
                <a:extLst>
                  <a:ext uri="{FF2B5EF4-FFF2-40B4-BE49-F238E27FC236}">
                    <a16:creationId xmlns:a16="http://schemas.microsoft.com/office/drawing/2014/main" id="{F933D981-5168-463C-851F-46CDC5237CA7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" name="Ellipse 52">
                <a:extLst>
                  <a:ext uri="{FF2B5EF4-FFF2-40B4-BE49-F238E27FC236}">
                    <a16:creationId xmlns:a16="http://schemas.microsoft.com/office/drawing/2014/main" id="{53761BAA-C560-4655-8B78-CB11D3B89169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6" name="Gerader Verbinder 55">
                <a:extLst>
                  <a:ext uri="{FF2B5EF4-FFF2-40B4-BE49-F238E27FC236}">
                    <a16:creationId xmlns:a16="http://schemas.microsoft.com/office/drawing/2014/main" id="{19363ABB-4D3F-485F-B27F-5F8407E4E9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9525" cap="rnd">
                <a:noFill/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7" name="Ellipse 56">
                <a:extLst>
                  <a:ext uri="{FF2B5EF4-FFF2-40B4-BE49-F238E27FC236}">
                    <a16:creationId xmlns:a16="http://schemas.microsoft.com/office/drawing/2014/main" id="{EE2F5457-8839-4F5E-B8EB-21A1F5EBDB66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8" name="Ellipse 62">
                <a:extLst>
                  <a:ext uri="{FF2B5EF4-FFF2-40B4-BE49-F238E27FC236}">
                    <a16:creationId xmlns:a16="http://schemas.microsoft.com/office/drawing/2014/main" id="{DC6BD568-73EC-47B0-8F4A-4E5630E2086A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9" name="Group 1284">
              <a:extLst>
                <a:ext uri="{FF2B5EF4-FFF2-40B4-BE49-F238E27FC236}">
                  <a16:creationId xmlns:a16="http://schemas.microsoft.com/office/drawing/2014/main" id="{D9DD8FA4-3B3C-441C-B62B-1ACE1BBDD731}"/>
                </a:ext>
              </a:extLst>
            </p:cNvPr>
            <p:cNvGrpSpPr/>
            <p:nvPr/>
          </p:nvGrpSpPr>
          <p:grpSpPr>
            <a:xfrm>
              <a:off x="3576128" y="2195269"/>
              <a:ext cx="280800" cy="1987200"/>
              <a:chOff x="4875017" y="12194980"/>
              <a:chExt cx="279401" cy="1987746"/>
            </a:xfrm>
          </p:grpSpPr>
          <p:sp>
            <p:nvSpPr>
              <p:cNvPr id="630" name="Rechteck: abgerundete Ecken 49">
                <a:extLst>
                  <a:ext uri="{FF2B5EF4-FFF2-40B4-BE49-F238E27FC236}">
                    <a16:creationId xmlns:a16="http://schemas.microsoft.com/office/drawing/2014/main" id="{177A3FDA-BB4F-4F29-BDE1-A87D99864617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1" name="Ellipse 50">
                <a:extLst>
                  <a:ext uri="{FF2B5EF4-FFF2-40B4-BE49-F238E27FC236}">
                    <a16:creationId xmlns:a16="http://schemas.microsoft.com/office/drawing/2014/main" id="{87BE7FA1-61DA-464D-984F-AF328674683D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2" name="Ellipse 51">
                <a:extLst>
                  <a:ext uri="{FF2B5EF4-FFF2-40B4-BE49-F238E27FC236}">
                    <a16:creationId xmlns:a16="http://schemas.microsoft.com/office/drawing/2014/main" id="{732400FC-433E-40AD-8842-4A18E7671241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3" name="Ellipse 52">
                <a:extLst>
                  <a:ext uri="{FF2B5EF4-FFF2-40B4-BE49-F238E27FC236}">
                    <a16:creationId xmlns:a16="http://schemas.microsoft.com/office/drawing/2014/main" id="{08BDA75D-005F-4506-8E18-59C5DCF680FF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4" name="Gerader Verbinder 55">
                <a:extLst>
                  <a:ext uri="{FF2B5EF4-FFF2-40B4-BE49-F238E27FC236}">
                    <a16:creationId xmlns:a16="http://schemas.microsoft.com/office/drawing/2014/main" id="{8B7A3555-1EC2-46DB-A896-57F7AE267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9525" cap="rnd">
                <a:noFill/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5" name="Ellipse 56">
                <a:extLst>
                  <a:ext uri="{FF2B5EF4-FFF2-40B4-BE49-F238E27FC236}">
                    <a16:creationId xmlns:a16="http://schemas.microsoft.com/office/drawing/2014/main" id="{519CFA79-E526-4A2D-A683-83E8D76C702B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6" name="Ellipse 62">
                <a:extLst>
                  <a:ext uri="{FF2B5EF4-FFF2-40B4-BE49-F238E27FC236}">
                    <a16:creationId xmlns:a16="http://schemas.microsoft.com/office/drawing/2014/main" id="{7C4E789E-8F19-4420-B285-AA769491364D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7" name="Rechteck 89">
                  <a:extLst>
                    <a:ext uri="{FF2B5EF4-FFF2-40B4-BE49-F238E27FC236}">
                      <a16:creationId xmlns:a16="http://schemas.microsoft.com/office/drawing/2014/main" id="{5A5CCD2A-E337-43AA-8427-15A4F960E135}"/>
                    </a:ext>
                  </a:extLst>
                </p:cNvPr>
                <p:cNvSpPr/>
                <p:nvPr/>
              </p:nvSpPr>
              <p:spPr>
                <a:xfrm>
                  <a:off x="6626088" y="2194943"/>
                  <a:ext cx="1159293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Output layer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ℝ</a:t>
                  </a:r>
                  <a:r>
                    <a: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  <a:endPara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7" name="Rechteck 89">
                  <a:extLst>
                    <a:ext uri="{FF2B5EF4-FFF2-40B4-BE49-F238E27FC236}">
                      <a16:creationId xmlns:a16="http://schemas.microsoft.com/office/drawing/2014/main" id="{5A5CCD2A-E337-43AA-8427-15A4F960E1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088" y="2194943"/>
                  <a:ext cx="1159293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524" t="-1163" r="-524" b="-104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8" name="Rechteck 75">
              <a:extLst>
                <a:ext uri="{FF2B5EF4-FFF2-40B4-BE49-F238E27FC236}">
                  <a16:creationId xmlns:a16="http://schemas.microsoft.com/office/drawing/2014/main" id="{E60A1146-95A1-4B85-8FE1-AFB984B4451F}"/>
                </a:ext>
              </a:extLst>
            </p:cNvPr>
            <p:cNvSpPr/>
            <p:nvPr/>
          </p:nvSpPr>
          <p:spPr>
            <a:xfrm>
              <a:off x="2692825" y="1898715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9" name="Group 812">
              <a:extLst>
                <a:ext uri="{FF2B5EF4-FFF2-40B4-BE49-F238E27FC236}">
                  <a16:creationId xmlns:a16="http://schemas.microsoft.com/office/drawing/2014/main" id="{A1B81E59-CF39-41F3-BCBA-4DECB6D927E0}"/>
                </a:ext>
              </a:extLst>
            </p:cNvPr>
            <p:cNvGrpSpPr/>
            <p:nvPr/>
          </p:nvGrpSpPr>
          <p:grpSpPr>
            <a:xfrm>
              <a:off x="3575097" y="2194360"/>
              <a:ext cx="279401" cy="1987746"/>
              <a:chOff x="4875017" y="12194980"/>
              <a:chExt cx="279401" cy="1987746"/>
            </a:xfrm>
          </p:grpSpPr>
          <p:sp>
            <p:nvSpPr>
              <p:cNvPr id="640" name="Rechteck: abgerundete Ecken 49">
                <a:extLst>
                  <a:ext uri="{FF2B5EF4-FFF2-40B4-BE49-F238E27FC236}">
                    <a16:creationId xmlns:a16="http://schemas.microsoft.com/office/drawing/2014/main" id="{90A1D122-7841-4A3C-BCD9-0CD927071916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1" name="Ellipse 50">
                <a:extLst>
                  <a:ext uri="{FF2B5EF4-FFF2-40B4-BE49-F238E27FC236}">
                    <a16:creationId xmlns:a16="http://schemas.microsoft.com/office/drawing/2014/main" id="{2DC18474-E3FF-4AD8-A41C-4BFC8D09732B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2" name="Ellipse 51">
                <a:extLst>
                  <a:ext uri="{FF2B5EF4-FFF2-40B4-BE49-F238E27FC236}">
                    <a16:creationId xmlns:a16="http://schemas.microsoft.com/office/drawing/2014/main" id="{812EC5F6-CF0C-427F-AD9A-C62441B97CC5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3" name="Ellipse 52">
                <a:extLst>
                  <a:ext uri="{FF2B5EF4-FFF2-40B4-BE49-F238E27FC236}">
                    <a16:creationId xmlns:a16="http://schemas.microsoft.com/office/drawing/2014/main" id="{8E71A091-A34B-4B49-A2FC-6C8917E23BBF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44" name="Gerader Verbinder 55">
                <a:extLst>
                  <a:ext uri="{FF2B5EF4-FFF2-40B4-BE49-F238E27FC236}">
                    <a16:creationId xmlns:a16="http://schemas.microsoft.com/office/drawing/2014/main" id="{373D5F12-EA0F-4F47-B1CF-26A929E11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" name="Ellipse 56">
                <a:extLst>
                  <a:ext uri="{FF2B5EF4-FFF2-40B4-BE49-F238E27FC236}">
                    <a16:creationId xmlns:a16="http://schemas.microsoft.com/office/drawing/2014/main" id="{166D1CB5-7EDA-48DC-A8CE-06532240CCDA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6" name="Ellipse 62">
                <a:extLst>
                  <a:ext uri="{FF2B5EF4-FFF2-40B4-BE49-F238E27FC236}">
                    <a16:creationId xmlns:a16="http://schemas.microsoft.com/office/drawing/2014/main" id="{D090953D-1821-4900-A3BA-6C6F11610B65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7" name="Group 824">
              <a:extLst>
                <a:ext uri="{FF2B5EF4-FFF2-40B4-BE49-F238E27FC236}">
                  <a16:creationId xmlns:a16="http://schemas.microsoft.com/office/drawing/2014/main" id="{11F8B379-C77B-4BEA-B6FD-D7415A14BEA0}"/>
                </a:ext>
              </a:extLst>
            </p:cNvPr>
            <p:cNvGrpSpPr/>
            <p:nvPr/>
          </p:nvGrpSpPr>
          <p:grpSpPr>
            <a:xfrm>
              <a:off x="2779544" y="2194360"/>
              <a:ext cx="279401" cy="1987746"/>
              <a:chOff x="4875017" y="12194980"/>
              <a:chExt cx="279401" cy="1987746"/>
            </a:xfrm>
          </p:grpSpPr>
          <p:sp>
            <p:nvSpPr>
              <p:cNvPr id="648" name="Rechteck: abgerundete Ecken 49">
                <a:extLst>
                  <a:ext uri="{FF2B5EF4-FFF2-40B4-BE49-F238E27FC236}">
                    <a16:creationId xmlns:a16="http://schemas.microsoft.com/office/drawing/2014/main" id="{24AC1322-848E-4E11-9FC3-4ECB1360B4D5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9" name="Ellipse 50">
                <a:extLst>
                  <a:ext uri="{FF2B5EF4-FFF2-40B4-BE49-F238E27FC236}">
                    <a16:creationId xmlns:a16="http://schemas.microsoft.com/office/drawing/2014/main" id="{AECC07EE-0BA6-4B14-827D-D53582986E69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0" name="Ellipse 51">
                <a:extLst>
                  <a:ext uri="{FF2B5EF4-FFF2-40B4-BE49-F238E27FC236}">
                    <a16:creationId xmlns:a16="http://schemas.microsoft.com/office/drawing/2014/main" id="{A5449A76-ABDF-46A8-A095-02D573B0C045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1" name="Ellipse 52">
                <a:extLst>
                  <a:ext uri="{FF2B5EF4-FFF2-40B4-BE49-F238E27FC236}">
                    <a16:creationId xmlns:a16="http://schemas.microsoft.com/office/drawing/2014/main" id="{22F9C5CB-CA12-43A1-9271-092D6675E855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52" name="Gerader Verbinder 55">
                <a:extLst>
                  <a:ext uri="{FF2B5EF4-FFF2-40B4-BE49-F238E27FC236}">
                    <a16:creationId xmlns:a16="http://schemas.microsoft.com/office/drawing/2014/main" id="{6B92170D-D582-49AF-9806-B03058C73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3" name="Ellipse 56">
                <a:extLst>
                  <a:ext uri="{FF2B5EF4-FFF2-40B4-BE49-F238E27FC236}">
                    <a16:creationId xmlns:a16="http://schemas.microsoft.com/office/drawing/2014/main" id="{2598A542-BC99-45F9-A49F-55794C6F861D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4" name="Ellipse 62">
                <a:extLst>
                  <a:ext uri="{FF2B5EF4-FFF2-40B4-BE49-F238E27FC236}">
                    <a16:creationId xmlns:a16="http://schemas.microsoft.com/office/drawing/2014/main" id="{DC4FF357-A255-4DBD-96B9-AB8C43B05A3B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5" name="Group 836">
              <a:extLst>
                <a:ext uri="{FF2B5EF4-FFF2-40B4-BE49-F238E27FC236}">
                  <a16:creationId xmlns:a16="http://schemas.microsoft.com/office/drawing/2014/main" id="{D5062CA6-8003-4EC3-9F9B-E8D9F7A19157}"/>
                </a:ext>
              </a:extLst>
            </p:cNvPr>
            <p:cNvGrpSpPr/>
            <p:nvPr/>
          </p:nvGrpSpPr>
          <p:grpSpPr>
            <a:xfrm>
              <a:off x="1983991" y="2194360"/>
              <a:ext cx="279401" cy="1987746"/>
              <a:chOff x="4875017" y="12194980"/>
              <a:chExt cx="279401" cy="1987746"/>
            </a:xfrm>
          </p:grpSpPr>
          <p:sp>
            <p:nvSpPr>
              <p:cNvPr id="656" name="Rechteck: abgerundete Ecken 49">
                <a:extLst>
                  <a:ext uri="{FF2B5EF4-FFF2-40B4-BE49-F238E27FC236}">
                    <a16:creationId xmlns:a16="http://schemas.microsoft.com/office/drawing/2014/main" id="{6D295C2E-BEC1-4576-9A87-E101747CEE9E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7" name="Ellipse 50">
                <a:extLst>
                  <a:ext uri="{FF2B5EF4-FFF2-40B4-BE49-F238E27FC236}">
                    <a16:creationId xmlns:a16="http://schemas.microsoft.com/office/drawing/2014/main" id="{6D6F93BD-139B-4D96-99C8-78A17A684567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8" name="Ellipse 51">
                <a:extLst>
                  <a:ext uri="{FF2B5EF4-FFF2-40B4-BE49-F238E27FC236}">
                    <a16:creationId xmlns:a16="http://schemas.microsoft.com/office/drawing/2014/main" id="{407A4388-56C6-49B3-9C99-37C68B67A996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9" name="Ellipse 52">
                <a:extLst>
                  <a:ext uri="{FF2B5EF4-FFF2-40B4-BE49-F238E27FC236}">
                    <a16:creationId xmlns:a16="http://schemas.microsoft.com/office/drawing/2014/main" id="{CC17F7F8-8330-4D13-984A-E0450A067E5B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60" name="Gerader Verbinder 55">
                <a:extLst>
                  <a:ext uri="{FF2B5EF4-FFF2-40B4-BE49-F238E27FC236}">
                    <a16:creationId xmlns:a16="http://schemas.microsoft.com/office/drawing/2014/main" id="{E71C43DE-108E-4282-B05D-0A8687FED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Ellipse 56">
                <a:extLst>
                  <a:ext uri="{FF2B5EF4-FFF2-40B4-BE49-F238E27FC236}">
                    <a16:creationId xmlns:a16="http://schemas.microsoft.com/office/drawing/2014/main" id="{96135D06-498B-4EBB-AAA2-E9827CC8451D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2" name="Ellipse 62">
                <a:extLst>
                  <a:ext uri="{FF2B5EF4-FFF2-40B4-BE49-F238E27FC236}">
                    <a16:creationId xmlns:a16="http://schemas.microsoft.com/office/drawing/2014/main" id="{D660B58C-FA00-4D6B-90F8-7C035AAF8CF3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63" name="Straight Connector 854">
              <a:extLst>
                <a:ext uri="{FF2B5EF4-FFF2-40B4-BE49-F238E27FC236}">
                  <a16:creationId xmlns:a16="http://schemas.microsoft.com/office/drawing/2014/main" id="{80E94B7F-B1B6-4991-A607-F3206F4A2F71}"/>
                </a:ext>
              </a:extLst>
            </p:cNvPr>
            <p:cNvCxnSpPr>
              <a:cxnSpLocks/>
              <a:stCxn id="657" idx="6"/>
              <a:endCxn id="649" idx="2"/>
            </p:cNvCxnSpPr>
            <p:nvPr/>
          </p:nvCxnSpPr>
          <p:spPr>
            <a:xfrm>
              <a:off x="2208359" y="2375686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855">
              <a:extLst>
                <a:ext uri="{FF2B5EF4-FFF2-40B4-BE49-F238E27FC236}">
                  <a16:creationId xmlns:a16="http://schemas.microsoft.com/office/drawing/2014/main" id="{7CD10F7B-53D2-45E6-B6E5-AFE775E42C59}"/>
                </a:ext>
              </a:extLst>
            </p:cNvPr>
            <p:cNvCxnSpPr>
              <a:cxnSpLocks/>
              <a:stCxn id="658" idx="6"/>
              <a:endCxn id="650" idx="2"/>
            </p:cNvCxnSpPr>
            <p:nvPr/>
          </p:nvCxnSpPr>
          <p:spPr>
            <a:xfrm>
              <a:off x="2208359" y="2676013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856">
              <a:extLst>
                <a:ext uri="{FF2B5EF4-FFF2-40B4-BE49-F238E27FC236}">
                  <a16:creationId xmlns:a16="http://schemas.microsoft.com/office/drawing/2014/main" id="{35DFD3AA-7DCF-482C-96F0-4D5D503D6690}"/>
                </a:ext>
              </a:extLst>
            </p:cNvPr>
            <p:cNvCxnSpPr>
              <a:cxnSpLocks/>
              <a:stCxn id="659" idx="6"/>
              <a:endCxn id="651" idx="2"/>
            </p:cNvCxnSpPr>
            <p:nvPr/>
          </p:nvCxnSpPr>
          <p:spPr>
            <a:xfrm>
              <a:off x="2208359" y="2976340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857">
              <a:extLst>
                <a:ext uri="{FF2B5EF4-FFF2-40B4-BE49-F238E27FC236}">
                  <a16:creationId xmlns:a16="http://schemas.microsoft.com/office/drawing/2014/main" id="{A4679E3A-1D9B-455A-A79E-6DA4381DCC95}"/>
                </a:ext>
              </a:extLst>
            </p:cNvPr>
            <p:cNvCxnSpPr>
              <a:cxnSpLocks/>
              <a:stCxn id="661" idx="6"/>
              <a:endCxn id="653" idx="2"/>
            </p:cNvCxnSpPr>
            <p:nvPr/>
          </p:nvCxnSpPr>
          <p:spPr>
            <a:xfrm>
              <a:off x="2208359" y="3276667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858">
              <a:extLst>
                <a:ext uri="{FF2B5EF4-FFF2-40B4-BE49-F238E27FC236}">
                  <a16:creationId xmlns:a16="http://schemas.microsoft.com/office/drawing/2014/main" id="{2C34C375-F496-480D-AA12-02F2633D4F4D}"/>
                </a:ext>
              </a:extLst>
            </p:cNvPr>
            <p:cNvCxnSpPr>
              <a:cxnSpLocks/>
              <a:stCxn id="662" idx="6"/>
              <a:endCxn id="654" idx="2"/>
            </p:cNvCxnSpPr>
            <p:nvPr/>
          </p:nvCxnSpPr>
          <p:spPr>
            <a:xfrm>
              <a:off x="2208359" y="4006324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859">
              <a:extLst>
                <a:ext uri="{FF2B5EF4-FFF2-40B4-BE49-F238E27FC236}">
                  <a16:creationId xmlns:a16="http://schemas.microsoft.com/office/drawing/2014/main" id="{4EB27391-E4E7-4F6B-A707-7C727036C4C3}"/>
                </a:ext>
              </a:extLst>
            </p:cNvPr>
            <p:cNvCxnSpPr>
              <a:cxnSpLocks/>
              <a:stCxn id="649" idx="6"/>
              <a:endCxn id="641" idx="2"/>
            </p:cNvCxnSpPr>
            <p:nvPr/>
          </p:nvCxnSpPr>
          <p:spPr>
            <a:xfrm>
              <a:off x="3003912" y="2375686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860">
              <a:extLst>
                <a:ext uri="{FF2B5EF4-FFF2-40B4-BE49-F238E27FC236}">
                  <a16:creationId xmlns:a16="http://schemas.microsoft.com/office/drawing/2014/main" id="{8773A03F-4671-4987-81A4-4990BEC2BC34}"/>
                </a:ext>
              </a:extLst>
            </p:cNvPr>
            <p:cNvCxnSpPr>
              <a:cxnSpLocks/>
              <a:stCxn id="650" idx="6"/>
              <a:endCxn id="642" idx="2"/>
            </p:cNvCxnSpPr>
            <p:nvPr/>
          </p:nvCxnSpPr>
          <p:spPr>
            <a:xfrm>
              <a:off x="3003912" y="2676013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861">
              <a:extLst>
                <a:ext uri="{FF2B5EF4-FFF2-40B4-BE49-F238E27FC236}">
                  <a16:creationId xmlns:a16="http://schemas.microsoft.com/office/drawing/2014/main" id="{08E3F6F4-5D26-4F99-AF8C-4082C813F36D}"/>
                </a:ext>
              </a:extLst>
            </p:cNvPr>
            <p:cNvCxnSpPr>
              <a:cxnSpLocks/>
              <a:stCxn id="651" idx="6"/>
              <a:endCxn id="643" idx="2"/>
            </p:cNvCxnSpPr>
            <p:nvPr/>
          </p:nvCxnSpPr>
          <p:spPr>
            <a:xfrm>
              <a:off x="3003912" y="2976340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862">
              <a:extLst>
                <a:ext uri="{FF2B5EF4-FFF2-40B4-BE49-F238E27FC236}">
                  <a16:creationId xmlns:a16="http://schemas.microsoft.com/office/drawing/2014/main" id="{DED8C95B-8BDF-43F6-B9EA-4F6AC1418308}"/>
                </a:ext>
              </a:extLst>
            </p:cNvPr>
            <p:cNvCxnSpPr>
              <a:cxnSpLocks/>
              <a:stCxn id="653" idx="6"/>
              <a:endCxn id="645" idx="2"/>
            </p:cNvCxnSpPr>
            <p:nvPr/>
          </p:nvCxnSpPr>
          <p:spPr>
            <a:xfrm>
              <a:off x="3003912" y="3276667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863">
              <a:extLst>
                <a:ext uri="{FF2B5EF4-FFF2-40B4-BE49-F238E27FC236}">
                  <a16:creationId xmlns:a16="http://schemas.microsoft.com/office/drawing/2014/main" id="{CBB55E15-008B-40F5-A387-77D3FA1CE4FC}"/>
                </a:ext>
              </a:extLst>
            </p:cNvPr>
            <p:cNvCxnSpPr>
              <a:cxnSpLocks/>
              <a:stCxn id="654" idx="6"/>
              <a:endCxn id="646" idx="2"/>
            </p:cNvCxnSpPr>
            <p:nvPr/>
          </p:nvCxnSpPr>
          <p:spPr>
            <a:xfrm>
              <a:off x="3003912" y="4006324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3" name="Rectangle: Rounded Corners 916">
              <a:extLst>
                <a:ext uri="{FF2B5EF4-FFF2-40B4-BE49-F238E27FC236}">
                  <a16:creationId xmlns:a16="http://schemas.microsoft.com/office/drawing/2014/main" id="{41F3FE9D-562A-44A7-B068-D68EF95B4D8A}"/>
                </a:ext>
              </a:extLst>
            </p:cNvPr>
            <p:cNvSpPr/>
            <p:nvPr/>
          </p:nvSpPr>
          <p:spPr>
            <a:xfrm>
              <a:off x="4750301" y="2683409"/>
              <a:ext cx="430726" cy="1009649"/>
            </a:xfrm>
            <a:prstGeom prst="roundRect">
              <a:avLst>
                <a:gd name="adj" fmla="val 32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4" name="Group 920">
              <a:extLst>
                <a:ext uri="{FF2B5EF4-FFF2-40B4-BE49-F238E27FC236}">
                  <a16:creationId xmlns:a16="http://schemas.microsoft.com/office/drawing/2014/main" id="{F79F957D-7F4D-4899-9E21-377E0A304135}"/>
                </a:ext>
              </a:extLst>
            </p:cNvPr>
            <p:cNvGrpSpPr/>
            <p:nvPr/>
          </p:nvGrpSpPr>
          <p:grpSpPr>
            <a:xfrm>
              <a:off x="5140471" y="2810064"/>
              <a:ext cx="93554" cy="751366"/>
              <a:chOff x="8481817" y="12129255"/>
              <a:chExt cx="279401" cy="2243969"/>
            </a:xfrm>
          </p:grpSpPr>
          <p:grpSp>
            <p:nvGrpSpPr>
              <p:cNvPr id="675" name="Group 922">
                <a:extLst>
                  <a:ext uri="{FF2B5EF4-FFF2-40B4-BE49-F238E27FC236}">
                    <a16:creationId xmlns:a16="http://schemas.microsoft.com/office/drawing/2014/main" id="{F62FB8B7-D681-429C-A234-955789998187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677" name="Rechteck: abgerundete Ecken 49">
                  <a:extLst>
                    <a:ext uri="{FF2B5EF4-FFF2-40B4-BE49-F238E27FC236}">
                      <a16:creationId xmlns:a16="http://schemas.microsoft.com/office/drawing/2014/main" id="{D58E713A-6135-4F19-A2C1-E1C3DB0E26EB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 w="9525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8" name="Ellipse 50">
                  <a:extLst>
                    <a:ext uri="{FF2B5EF4-FFF2-40B4-BE49-F238E27FC236}">
                      <a16:creationId xmlns:a16="http://schemas.microsoft.com/office/drawing/2014/main" id="{887B4A72-5393-4D2D-9927-2A8B198C823A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Ellipse 51">
                  <a:extLst>
                    <a:ext uri="{FF2B5EF4-FFF2-40B4-BE49-F238E27FC236}">
                      <a16:creationId xmlns:a16="http://schemas.microsoft.com/office/drawing/2014/main" id="{B37282E6-803D-4DDA-88D7-578145E2F860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Ellipse 52">
                  <a:extLst>
                    <a:ext uri="{FF2B5EF4-FFF2-40B4-BE49-F238E27FC236}">
                      <a16:creationId xmlns:a16="http://schemas.microsoft.com/office/drawing/2014/main" id="{253ED8C9-AC86-4F96-804F-5CE6B41956D0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1" name="Gerader Verbinder 55">
                  <a:extLst>
                    <a:ext uri="{FF2B5EF4-FFF2-40B4-BE49-F238E27FC236}">
                      <a16:creationId xmlns:a16="http://schemas.microsoft.com/office/drawing/2014/main" id="{7877E65A-7EC8-49D3-B8D8-3D794C1A5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2" name="Ellipse 56">
                  <a:extLst>
                    <a:ext uri="{FF2B5EF4-FFF2-40B4-BE49-F238E27FC236}">
                      <a16:creationId xmlns:a16="http://schemas.microsoft.com/office/drawing/2014/main" id="{3F9EB166-B0E5-4213-9EF9-EE80C700C760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Ellipse 62">
                  <a:extLst>
                    <a:ext uri="{FF2B5EF4-FFF2-40B4-BE49-F238E27FC236}">
                      <a16:creationId xmlns:a16="http://schemas.microsoft.com/office/drawing/2014/main" id="{E80B4A28-6918-4F31-9973-D52B45A738BE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76" name="Ellipse 56">
                <a:extLst>
                  <a:ext uri="{FF2B5EF4-FFF2-40B4-BE49-F238E27FC236}">
                    <a16:creationId xmlns:a16="http://schemas.microsoft.com/office/drawing/2014/main" id="{AAD016C2-EBE7-4C6D-ADE9-988DC563DF3C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4" name="Group 946">
              <a:extLst>
                <a:ext uri="{FF2B5EF4-FFF2-40B4-BE49-F238E27FC236}">
                  <a16:creationId xmlns:a16="http://schemas.microsoft.com/office/drawing/2014/main" id="{0D996832-76B4-47DD-84DF-315E322307B8}"/>
                </a:ext>
              </a:extLst>
            </p:cNvPr>
            <p:cNvGrpSpPr/>
            <p:nvPr/>
          </p:nvGrpSpPr>
          <p:grpSpPr>
            <a:xfrm>
              <a:off x="4721837" y="2720125"/>
              <a:ext cx="93554" cy="931244"/>
              <a:chOff x="3808217" y="11337729"/>
              <a:chExt cx="279401" cy="2781179"/>
            </a:xfrm>
          </p:grpSpPr>
          <p:sp>
            <p:nvSpPr>
              <p:cNvPr id="685" name="Rechteck: abgerundete Ecken 49">
                <a:extLst>
                  <a:ext uri="{FF2B5EF4-FFF2-40B4-BE49-F238E27FC236}">
                    <a16:creationId xmlns:a16="http://schemas.microsoft.com/office/drawing/2014/main" id="{1517BDE9-9068-42C3-A662-CC8AB7A3C8F7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solidFill>
                  <a:srgbClr val="4472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" name="Ellipse 50">
                <a:extLst>
                  <a:ext uri="{FF2B5EF4-FFF2-40B4-BE49-F238E27FC236}">
                    <a16:creationId xmlns:a16="http://schemas.microsoft.com/office/drawing/2014/main" id="{8585E82B-AA16-4808-A449-A6D3B393AB27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7" name="Ellipse 51">
                <a:extLst>
                  <a:ext uri="{FF2B5EF4-FFF2-40B4-BE49-F238E27FC236}">
                    <a16:creationId xmlns:a16="http://schemas.microsoft.com/office/drawing/2014/main" id="{0667D728-28C9-464C-B118-4A4362B77FA2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8" name="Ellipse 52">
                <a:extLst>
                  <a:ext uri="{FF2B5EF4-FFF2-40B4-BE49-F238E27FC236}">
                    <a16:creationId xmlns:a16="http://schemas.microsoft.com/office/drawing/2014/main" id="{316B21F1-EA1C-4AF0-9F3F-4493FBF71E2C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9" name="Ellipse 53">
                <a:extLst>
                  <a:ext uri="{FF2B5EF4-FFF2-40B4-BE49-F238E27FC236}">
                    <a16:creationId xmlns:a16="http://schemas.microsoft.com/office/drawing/2014/main" id="{89B12617-4606-4821-993A-D5C18C7FFC2D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0" name="Gerader Verbinder 55">
                <a:extLst>
                  <a:ext uri="{FF2B5EF4-FFF2-40B4-BE49-F238E27FC236}">
                    <a16:creationId xmlns:a16="http://schemas.microsoft.com/office/drawing/2014/main" id="{386CC53E-4787-4DDF-8EEA-3D7351CA6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1" name="Ellipse 56">
                <a:extLst>
                  <a:ext uri="{FF2B5EF4-FFF2-40B4-BE49-F238E27FC236}">
                    <a16:creationId xmlns:a16="http://schemas.microsoft.com/office/drawing/2014/main" id="{C457E3C7-D578-4BD3-82A7-684F89B60AEC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2" name="Ellipse 57">
                <a:extLst>
                  <a:ext uri="{FF2B5EF4-FFF2-40B4-BE49-F238E27FC236}">
                    <a16:creationId xmlns:a16="http://schemas.microsoft.com/office/drawing/2014/main" id="{9EE67DBB-EF5F-477E-B6B1-7595B4460A83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3" name="Ellipse 58">
                <a:extLst>
                  <a:ext uri="{FF2B5EF4-FFF2-40B4-BE49-F238E27FC236}">
                    <a16:creationId xmlns:a16="http://schemas.microsoft.com/office/drawing/2014/main" id="{3EDEE149-DD32-489E-9503-BA20F1AF8ECC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4" name="Ellipse 62">
                <a:extLst>
                  <a:ext uri="{FF2B5EF4-FFF2-40B4-BE49-F238E27FC236}">
                    <a16:creationId xmlns:a16="http://schemas.microsoft.com/office/drawing/2014/main" id="{70D1A8ED-183F-4672-9AAB-3F24AC8C1D98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95" name="Straight Connector 958">
              <a:extLst>
                <a:ext uri="{FF2B5EF4-FFF2-40B4-BE49-F238E27FC236}">
                  <a16:creationId xmlns:a16="http://schemas.microsoft.com/office/drawing/2014/main" id="{361B3DCD-055D-4992-8BA9-B9C73CAE7B4C}"/>
                </a:ext>
              </a:extLst>
            </p:cNvPr>
            <p:cNvCxnSpPr>
              <a:cxnSpLocks/>
              <a:stCxn id="694" idx="6"/>
              <a:endCxn id="683" idx="2"/>
            </p:cNvCxnSpPr>
            <p:nvPr/>
          </p:nvCxnSpPr>
          <p:spPr>
            <a:xfrm flipV="1">
              <a:off x="4796964" y="3503529"/>
              <a:ext cx="361934" cy="8961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959">
              <a:extLst>
                <a:ext uri="{FF2B5EF4-FFF2-40B4-BE49-F238E27FC236}">
                  <a16:creationId xmlns:a16="http://schemas.microsoft.com/office/drawing/2014/main" id="{0472F0BD-A563-47CB-81C5-CF89FFBDFF53}"/>
                </a:ext>
              </a:extLst>
            </p:cNvPr>
            <p:cNvCxnSpPr>
              <a:cxnSpLocks/>
              <a:stCxn id="694" idx="6"/>
              <a:endCxn id="682" idx="2"/>
            </p:cNvCxnSpPr>
            <p:nvPr/>
          </p:nvCxnSpPr>
          <p:spPr>
            <a:xfrm flipV="1">
              <a:off x="4796964" y="3172462"/>
              <a:ext cx="361934" cy="42067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960">
              <a:extLst>
                <a:ext uri="{FF2B5EF4-FFF2-40B4-BE49-F238E27FC236}">
                  <a16:creationId xmlns:a16="http://schemas.microsoft.com/office/drawing/2014/main" id="{A47BA639-12A5-42F0-A020-7F6FB8FF7F31}"/>
                </a:ext>
              </a:extLst>
            </p:cNvPr>
            <p:cNvCxnSpPr>
              <a:cxnSpLocks/>
              <a:stCxn id="694" idx="6"/>
              <a:endCxn id="680" idx="2"/>
            </p:cNvCxnSpPr>
            <p:nvPr/>
          </p:nvCxnSpPr>
          <p:spPr>
            <a:xfrm flipV="1">
              <a:off x="4796964" y="3071901"/>
              <a:ext cx="361934" cy="52124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961">
              <a:extLst>
                <a:ext uri="{FF2B5EF4-FFF2-40B4-BE49-F238E27FC236}">
                  <a16:creationId xmlns:a16="http://schemas.microsoft.com/office/drawing/2014/main" id="{0F80E4FE-A32B-4D14-8C96-254D16BF9517}"/>
                </a:ext>
              </a:extLst>
            </p:cNvPr>
            <p:cNvCxnSpPr>
              <a:cxnSpLocks/>
              <a:stCxn id="694" idx="6"/>
              <a:endCxn id="679" idx="2"/>
            </p:cNvCxnSpPr>
            <p:nvPr/>
          </p:nvCxnSpPr>
          <p:spPr>
            <a:xfrm flipV="1">
              <a:off x="4796964" y="2971340"/>
              <a:ext cx="361934" cy="62180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962">
              <a:extLst>
                <a:ext uri="{FF2B5EF4-FFF2-40B4-BE49-F238E27FC236}">
                  <a16:creationId xmlns:a16="http://schemas.microsoft.com/office/drawing/2014/main" id="{BC56979D-4D3E-4E74-97B8-C6C7275AF697}"/>
                </a:ext>
              </a:extLst>
            </p:cNvPr>
            <p:cNvCxnSpPr>
              <a:cxnSpLocks/>
              <a:stCxn id="694" idx="6"/>
              <a:endCxn id="678" idx="2"/>
            </p:cNvCxnSpPr>
            <p:nvPr/>
          </p:nvCxnSpPr>
          <p:spPr>
            <a:xfrm flipV="1">
              <a:off x="4796964" y="2870780"/>
              <a:ext cx="361934" cy="72236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963">
              <a:extLst>
                <a:ext uri="{FF2B5EF4-FFF2-40B4-BE49-F238E27FC236}">
                  <a16:creationId xmlns:a16="http://schemas.microsoft.com/office/drawing/2014/main" id="{BD3F2913-E41A-428F-8D0C-357F56BDD1CF}"/>
                </a:ext>
              </a:extLst>
            </p:cNvPr>
            <p:cNvCxnSpPr>
              <a:cxnSpLocks/>
              <a:stCxn id="693" idx="6"/>
              <a:endCxn id="683" idx="2"/>
            </p:cNvCxnSpPr>
            <p:nvPr/>
          </p:nvCxnSpPr>
          <p:spPr>
            <a:xfrm>
              <a:off x="4796964" y="3384205"/>
              <a:ext cx="361934" cy="11932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964">
              <a:extLst>
                <a:ext uri="{FF2B5EF4-FFF2-40B4-BE49-F238E27FC236}">
                  <a16:creationId xmlns:a16="http://schemas.microsoft.com/office/drawing/2014/main" id="{AF1E808F-2A96-44B6-AEA1-79115318B1C1}"/>
                </a:ext>
              </a:extLst>
            </p:cNvPr>
            <p:cNvCxnSpPr>
              <a:cxnSpLocks/>
              <a:stCxn id="693" idx="6"/>
              <a:endCxn id="682" idx="2"/>
            </p:cNvCxnSpPr>
            <p:nvPr/>
          </p:nvCxnSpPr>
          <p:spPr>
            <a:xfrm flipV="1">
              <a:off x="4796964" y="3172462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965">
              <a:extLst>
                <a:ext uri="{FF2B5EF4-FFF2-40B4-BE49-F238E27FC236}">
                  <a16:creationId xmlns:a16="http://schemas.microsoft.com/office/drawing/2014/main" id="{9B9EE6A7-6164-460F-A0F7-32C31D4FC5EE}"/>
                </a:ext>
              </a:extLst>
            </p:cNvPr>
            <p:cNvCxnSpPr>
              <a:cxnSpLocks/>
              <a:stCxn id="693" idx="6"/>
              <a:endCxn id="680" idx="2"/>
            </p:cNvCxnSpPr>
            <p:nvPr/>
          </p:nvCxnSpPr>
          <p:spPr>
            <a:xfrm flipV="1">
              <a:off x="4796964" y="3071901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966">
              <a:extLst>
                <a:ext uri="{FF2B5EF4-FFF2-40B4-BE49-F238E27FC236}">
                  <a16:creationId xmlns:a16="http://schemas.microsoft.com/office/drawing/2014/main" id="{2FDC9F26-5FDB-4F35-80B6-C9B4AFCBE24C}"/>
                </a:ext>
              </a:extLst>
            </p:cNvPr>
            <p:cNvCxnSpPr>
              <a:cxnSpLocks/>
              <a:stCxn id="693" idx="6"/>
              <a:endCxn id="679" idx="2"/>
            </p:cNvCxnSpPr>
            <p:nvPr/>
          </p:nvCxnSpPr>
          <p:spPr>
            <a:xfrm flipV="1">
              <a:off x="4796964" y="297134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967">
              <a:extLst>
                <a:ext uri="{FF2B5EF4-FFF2-40B4-BE49-F238E27FC236}">
                  <a16:creationId xmlns:a16="http://schemas.microsoft.com/office/drawing/2014/main" id="{592B38C5-1573-4597-911B-270A031444A9}"/>
                </a:ext>
              </a:extLst>
            </p:cNvPr>
            <p:cNvCxnSpPr>
              <a:cxnSpLocks/>
              <a:stCxn id="693" idx="6"/>
              <a:endCxn id="678" idx="2"/>
            </p:cNvCxnSpPr>
            <p:nvPr/>
          </p:nvCxnSpPr>
          <p:spPr>
            <a:xfrm flipV="1">
              <a:off x="4796964" y="2870780"/>
              <a:ext cx="361934" cy="51342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968">
              <a:extLst>
                <a:ext uri="{FF2B5EF4-FFF2-40B4-BE49-F238E27FC236}">
                  <a16:creationId xmlns:a16="http://schemas.microsoft.com/office/drawing/2014/main" id="{1873564A-5D76-4CB4-8772-0C76CA7ABA4A}"/>
                </a:ext>
              </a:extLst>
            </p:cNvPr>
            <p:cNvCxnSpPr>
              <a:cxnSpLocks/>
              <a:stCxn id="692" idx="6"/>
              <a:endCxn id="683" idx="2"/>
            </p:cNvCxnSpPr>
            <p:nvPr/>
          </p:nvCxnSpPr>
          <p:spPr>
            <a:xfrm>
              <a:off x="4796964" y="3283645"/>
              <a:ext cx="361934" cy="21988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969">
              <a:extLst>
                <a:ext uri="{FF2B5EF4-FFF2-40B4-BE49-F238E27FC236}">
                  <a16:creationId xmlns:a16="http://schemas.microsoft.com/office/drawing/2014/main" id="{02E4185F-8D5B-4720-9838-B7F54074CC78}"/>
                </a:ext>
              </a:extLst>
            </p:cNvPr>
            <p:cNvCxnSpPr>
              <a:cxnSpLocks/>
              <a:stCxn id="692" idx="6"/>
              <a:endCxn id="682" idx="2"/>
            </p:cNvCxnSpPr>
            <p:nvPr/>
          </p:nvCxnSpPr>
          <p:spPr>
            <a:xfrm flipV="1">
              <a:off x="4796964" y="317246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970">
              <a:extLst>
                <a:ext uri="{FF2B5EF4-FFF2-40B4-BE49-F238E27FC236}">
                  <a16:creationId xmlns:a16="http://schemas.microsoft.com/office/drawing/2014/main" id="{C62D9806-AD5D-4E6C-B5CF-DD609E2E5B5F}"/>
                </a:ext>
              </a:extLst>
            </p:cNvPr>
            <p:cNvCxnSpPr>
              <a:cxnSpLocks/>
              <a:stCxn id="692" idx="6"/>
              <a:endCxn id="680" idx="2"/>
            </p:cNvCxnSpPr>
            <p:nvPr/>
          </p:nvCxnSpPr>
          <p:spPr>
            <a:xfrm flipV="1">
              <a:off x="4796964" y="3071901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971">
              <a:extLst>
                <a:ext uri="{FF2B5EF4-FFF2-40B4-BE49-F238E27FC236}">
                  <a16:creationId xmlns:a16="http://schemas.microsoft.com/office/drawing/2014/main" id="{DCDDA425-1EA1-4948-816D-90C25E3A890F}"/>
                </a:ext>
              </a:extLst>
            </p:cNvPr>
            <p:cNvCxnSpPr>
              <a:cxnSpLocks/>
              <a:stCxn id="691" idx="6"/>
              <a:endCxn id="679" idx="2"/>
            </p:cNvCxnSpPr>
            <p:nvPr/>
          </p:nvCxnSpPr>
          <p:spPr>
            <a:xfrm flipV="1">
              <a:off x="4796964" y="297134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972">
              <a:extLst>
                <a:ext uri="{FF2B5EF4-FFF2-40B4-BE49-F238E27FC236}">
                  <a16:creationId xmlns:a16="http://schemas.microsoft.com/office/drawing/2014/main" id="{EC20CC48-E0B8-4097-9103-04E0381A8B83}"/>
                </a:ext>
              </a:extLst>
            </p:cNvPr>
            <p:cNvCxnSpPr>
              <a:cxnSpLocks/>
              <a:stCxn id="692" idx="6"/>
              <a:endCxn id="678" idx="2"/>
            </p:cNvCxnSpPr>
            <p:nvPr/>
          </p:nvCxnSpPr>
          <p:spPr>
            <a:xfrm flipV="1">
              <a:off x="4796964" y="287078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973">
              <a:extLst>
                <a:ext uri="{FF2B5EF4-FFF2-40B4-BE49-F238E27FC236}">
                  <a16:creationId xmlns:a16="http://schemas.microsoft.com/office/drawing/2014/main" id="{7EA3C1A5-ABFB-4C46-9D52-0583D51B8668}"/>
                </a:ext>
              </a:extLst>
            </p:cNvPr>
            <p:cNvCxnSpPr>
              <a:cxnSpLocks/>
              <a:stCxn id="689" idx="6"/>
              <a:endCxn id="683" idx="2"/>
            </p:cNvCxnSpPr>
            <p:nvPr/>
          </p:nvCxnSpPr>
          <p:spPr>
            <a:xfrm>
              <a:off x="4796964" y="3183083"/>
              <a:ext cx="361934" cy="32044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974">
              <a:extLst>
                <a:ext uri="{FF2B5EF4-FFF2-40B4-BE49-F238E27FC236}">
                  <a16:creationId xmlns:a16="http://schemas.microsoft.com/office/drawing/2014/main" id="{7373D6FC-BC49-407C-B9DC-B418541F3036}"/>
                </a:ext>
              </a:extLst>
            </p:cNvPr>
            <p:cNvCxnSpPr>
              <a:cxnSpLocks/>
              <a:stCxn id="689" idx="6"/>
              <a:endCxn id="682" idx="2"/>
            </p:cNvCxnSpPr>
            <p:nvPr/>
          </p:nvCxnSpPr>
          <p:spPr>
            <a:xfrm flipV="1">
              <a:off x="4796964" y="3172462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975">
              <a:extLst>
                <a:ext uri="{FF2B5EF4-FFF2-40B4-BE49-F238E27FC236}">
                  <a16:creationId xmlns:a16="http://schemas.microsoft.com/office/drawing/2014/main" id="{07A9D1F8-B873-433D-96E6-9CEAF060F05D}"/>
                </a:ext>
              </a:extLst>
            </p:cNvPr>
            <p:cNvCxnSpPr>
              <a:cxnSpLocks/>
              <a:stCxn id="689" idx="6"/>
              <a:endCxn id="680" idx="2"/>
            </p:cNvCxnSpPr>
            <p:nvPr/>
          </p:nvCxnSpPr>
          <p:spPr>
            <a:xfrm flipV="1">
              <a:off x="4796964" y="3071901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976">
              <a:extLst>
                <a:ext uri="{FF2B5EF4-FFF2-40B4-BE49-F238E27FC236}">
                  <a16:creationId xmlns:a16="http://schemas.microsoft.com/office/drawing/2014/main" id="{41AD501C-8927-4DF8-BB0E-01B0082AA50F}"/>
                </a:ext>
              </a:extLst>
            </p:cNvPr>
            <p:cNvCxnSpPr>
              <a:cxnSpLocks/>
              <a:stCxn id="689" idx="6"/>
              <a:endCxn id="679" idx="2"/>
            </p:cNvCxnSpPr>
            <p:nvPr/>
          </p:nvCxnSpPr>
          <p:spPr>
            <a:xfrm flipV="1">
              <a:off x="4796964" y="297134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977">
              <a:extLst>
                <a:ext uri="{FF2B5EF4-FFF2-40B4-BE49-F238E27FC236}">
                  <a16:creationId xmlns:a16="http://schemas.microsoft.com/office/drawing/2014/main" id="{71FB8365-A48D-4429-B6F3-D1912BA79AF7}"/>
                </a:ext>
              </a:extLst>
            </p:cNvPr>
            <p:cNvCxnSpPr>
              <a:cxnSpLocks/>
              <a:stCxn id="689" idx="6"/>
              <a:endCxn id="678" idx="2"/>
            </p:cNvCxnSpPr>
            <p:nvPr/>
          </p:nvCxnSpPr>
          <p:spPr>
            <a:xfrm flipV="1">
              <a:off x="4796964" y="2870780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978">
              <a:extLst>
                <a:ext uri="{FF2B5EF4-FFF2-40B4-BE49-F238E27FC236}">
                  <a16:creationId xmlns:a16="http://schemas.microsoft.com/office/drawing/2014/main" id="{C68CA5D9-01F5-4C99-8FA0-257B1FA7B6AF}"/>
                </a:ext>
              </a:extLst>
            </p:cNvPr>
            <p:cNvCxnSpPr>
              <a:cxnSpLocks/>
              <a:stCxn id="691" idx="6"/>
              <a:endCxn id="683" idx="2"/>
            </p:cNvCxnSpPr>
            <p:nvPr/>
          </p:nvCxnSpPr>
          <p:spPr>
            <a:xfrm>
              <a:off x="4796964" y="3082523"/>
              <a:ext cx="361934" cy="42100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979">
              <a:extLst>
                <a:ext uri="{FF2B5EF4-FFF2-40B4-BE49-F238E27FC236}">
                  <a16:creationId xmlns:a16="http://schemas.microsoft.com/office/drawing/2014/main" id="{0E84A86A-1C30-4D9A-BCA0-954787F06159}"/>
                </a:ext>
              </a:extLst>
            </p:cNvPr>
            <p:cNvCxnSpPr>
              <a:cxnSpLocks/>
              <a:stCxn id="691" idx="6"/>
              <a:endCxn id="682" idx="2"/>
            </p:cNvCxnSpPr>
            <p:nvPr/>
          </p:nvCxnSpPr>
          <p:spPr>
            <a:xfrm>
              <a:off x="4796964" y="3082523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980">
              <a:extLst>
                <a:ext uri="{FF2B5EF4-FFF2-40B4-BE49-F238E27FC236}">
                  <a16:creationId xmlns:a16="http://schemas.microsoft.com/office/drawing/2014/main" id="{12CF9500-F5C7-4068-BD7F-AF2D51D3F323}"/>
                </a:ext>
              </a:extLst>
            </p:cNvPr>
            <p:cNvCxnSpPr>
              <a:cxnSpLocks/>
              <a:stCxn id="691" idx="6"/>
              <a:endCxn id="680" idx="2"/>
            </p:cNvCxnSpPr>
            <p:nvPr/>
          </p:nvCxnSpPr>
          <p:spPr>
            <a:xfrm flipV="1">
              <a:off x="4796964" y="3071901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981">
              <a:extLst>
                <a:ext uri="{FF2B5EF4-FFF2-40B4-BE49-F238E27FC236}">
                  <a16:creationId xmlns:a16="http://schemas.microsoft.com/office/drawing/2014/main" id="{D9571AA3-93EA-4953-BB83-5C3722C4FAC5}"/>
                </a:ext>
              </a:extLst>
            </p:cNvPr>
            <p:cNvCxnSpPr>
              <a:cxnSpLocks/>
              <a:stCxn id="691" idx="6"/>
              <a:endCxn id="679" idx="2"/>
            </p:cNvCxnSpPr>
            <p:nvPr/>
          </p:nvCxnSpPr>
          <p:spPr>
            <a:xfrm flipV="1">
              <a:off x="4796964" y="297134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982">
              <a:extLst>
                <a:ext uri="{FF2B5EF4-FFF2-40B4-BE49-F238E27FC236}">
                  <a16:creationId xmlns:a16="http://schemas.microsoft.com/office/drawing/2014/main" id="{6A89DF35-0073-4B6C-ABD5-85E340131A36}"/>
                </a:ext>
              </a:extLst>
            </p:cNvPr>
            <p:cNvCxnSpPr>
              <a:cxnSpLocks/>
              <a:stCxn id="691" idx="6"/>
              <a:endCxn id="678" idx="2"/>
            </p:cNvCxnSpPr>
            <p:nvPr/>
          </p:nvCxnSpPr>
          <p:spPr>
            <a:xfrm flipV="1">
              <a:off x="4796964" y="287078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983">
              <a:extLst>
                <a:ext uri="{FF2B5EF4-FFF2-40B4-BE49-F238E27FC236}">
                  <a16:creationId xmlns:a16="http://schemas.microsoft.com/office/drawing/2014/main" id="{AD8677F9-6720-4B4A-A899-85C9E9775D26}"/>
                </a:ext>
              </a:extLst>
            </p:cNvPr>
            <p:cNvCxnSpPr>
              <a:cxnSpLocks/>
              <a:stCxn id="688" idx="6"/>
              <a:endCxn id="683" idx="2"/>
            </p:cNvCxnSpPr>
            <p:nvPr/>
          </p:nvCxnSpPr>
          <p:spPr>
            <a:xfrm>
              <a:off x="4796964" y="2981962"/>
              <a:ext cx="361934" cy="52156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984">
              <a:extLst>
                <a:ext uri="{FF2B5EF4-FFF2-40B4-BE49-F238E27FC236}">
                  <a16:creationId xmlns:a16="http://schemas.microsoft.com/office/drawing/2014/main" id="{95B310BB-3E61-43B6-A13F-BA6B7640EC8E}"/>
                </a:ext>
              </a:extLst>
            </p:cNvPr>
            <p:cNvCxnSpPr>
              <a:cxnSpLocks/>
              <a:stCxn id="688" idx="6"/>
              <a:endCxn id="682" idx="2"/>
            </p:cNvCxnSpPr>
            <p:nvPr/>
          </p:nvCxnSpPr>
          <p:spPr>
            <a:xfrm>
              <a:off x="4796964" y="2981962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985">
              <a:extLst>
                <a:ext uri="{FF2B5EF4-FFF2-40B4-BE49-F238E27FC236}">
                  <a16:creationId xmlns:a16="http://schemas.microsoft.com/office/drawing/2014/main" id="{DD89A5F0-40E3-452C-8F7E-5B6EDBBD3B06}"/>
                </a:ext>
              </a:extLst>
            </p:cNvPr>
            <p:cNvCxnSpPr>
              <a:cxnSpLocks/>
              <a:stCxn id="688" idx="6"/>
              <a:endCxn id="680" idx="2"/>
            </p:cNvCxnSpPr>
            <p:nvPr/>
          </p:nvCxnSpPr>
          <p:spPr>
            <a:xfrm>
              <a:off x="4796964" y="2981962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986">
              <a:extLst>
                <a:ext uri="{FF2B5EF4-FFF2-40B4-BE49-F238E27FC236}">
                  <a16:creationId xmlns:a16="http://schemas.microsoft.com/office/drawing/2014/main" id="{06E1953F-4D6E-4D3D-A4C6-484FB9EED793}"/>
                </a:ext>
              </a:extLst>
            </p:cNvPr>
            <p:cNvCxnSpPr>
              <a:cxnSpLocks/>
              <a:stCxn id="688" idx="6"/>
              <a:endCxn id="679" idx="2"/>
            </p:cNvCxnSpPr>
            <p:nvPr/>
          </p:nvCxnSpPr>
          <p:spPr>
            <a:xfrm flipV="1">
              <a:off x="4796964" y="297134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987">
              <a:extLst>
                <a:ext uri="{FF2B5EF4-FFF2-40B4-BE49-F238E27FC236}">
                  <a16:creationId xmlns:a16="http://schemas.microsoft.com/office/drawing/2014/main" id="{0D554F88-7FFC-42D5-9EF6-05F636E46D28}"/>
                </a:ext>
              </a:extLst>
            </p:cNvPr>
            <p:cNvCxnSpPr>
              <a:cxnSpLocks/>
              <a:stCxn id="688" idx="6"/>
              <a:endCxn id="678" idx="2"/>
            </p:cNvCxnSpPr>
            <p:nvPr/>
          </p:nvCxnSpPr>
          <p:spPr>
            <a:xfrm flipV="1">
              <a:off x="4796964" y="287078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988">
              <a:extLst>
                <a:ext uri="{FF2B5EF4-FFF2-40B4-BE49-F238E27FC236}">
                  <a16:creationId xmlns:a16="http://schemas.microsoft.com/office/drawing/2014/main" id="{884B4FA1-085C-4A63-ABF1-3B551355A6C2}"/>
                </a:ext>
              </a:extLst>
            </p:cNvPr>
            <p:cNvCxnSpPr>
              <a:cxnSpLocks/>
              <a:stCxn id="687" idx="6"/>
              <a:endCxn id="683" idx="2"/>
            </p:cNvCxnSpPr>
            <p:nvPr/>
          </p:nvCxnSpPr>
          <p:spPr>
            <a:xfrm>
              <a:off x="4796964" y="2881401"/>
              <a:ext cx="361934" cy="62212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989">
              <a:extLst>
                <a:ext uri="{FF2B5EF4-FFF2-40B4-BE49-F238E27FC236}">
                  <a16:creationId xmlns:a16="http://schemas.microsoft.com/office/drawing/2014/main" id="{C5AC695C-5207-4103-B551-8ADD29F1A991}"/>
                </a:ext>
              </a:extLst>
            </p:cNvPr>
            <p:cNvCxnSpPr>
              <a:cxnSpLocks/>
              <a:stCxn id="687" idx="6"/>
              <a:endCxn id="682" idx="2"/>
            </p:cNvCxnSpPr>
            <p:nvPr/>
          </p:nvCxnSpPr>
          <p:spPr>
            <a:xfrm>
              <a:off x="4796964" y="288140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990">
              <a:extLst>
                <a:ext uri="{FF2B5EF4-FFF2-40B4-BE49-F238E27FC236}">
                  <a16:creationId xmlns:a16="http://schemas.microsoft.com/office/drawing/2014/main" id="{13A5F739-5DAC-460B-85A4-7146FA4BBEC2}"/>
                </a:ext>
              </a:extLst>
            </p:cNvPr>
            <p:cNvCxnSpPr>
              <a:cxnSpLocks/>
              <a:stCxn id="687" idx="6"/>
              <a:endCxn id="680" idx="2"/>
            </p:cNvCxnSpPr>
            <p:nvPr/>
          </p:nvCxnSpPr>
          <p:spPr>
            <a:xfrm>
              <a:off x="4796964" y="288140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991">
              <a:extLst>
                <a:ext uri="{FF2B5EF4-FFF2-40B4-BE49-F238E27FC236}">
                  <a16:creationId xmlns:a16="http://schemas.microsoft.com/office/drawing/2014/main" id="{0858D20D-327A-4BCE-8E1B-7DF17D4EDF7C}"/>
                </a:ext>
              </a:extLst>
            </p:cNvPr>
            <p:cNvCxnSpPr>
              <a:cxnSpLocks/>
              <a:stCxn id="687" idx="6"/>
              <a:endCxn id="679" idx="2"/>
            </p:cNvCxnSpPr>
            <p:nvPr/>
          </p:nvCxnSpPr>
          <p:spPr>
            <a:xfrm>
              <a:off x="4796964" y="288140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992">
              <a:extLst>
                <a:ext uri="{FF2B5EF4-FFF2-40B4-BE49-F238E27FC236}">
                  <a16:creationId xmlns:a16="http://schemas.microsoft.com/office/drawing/2014/main" id="{7D25D04E-952C-49AE-ADDE-D50733389FDF}"/>
                </a:ext>
              </a:extLst>
            </p:cNvPr>
            <p:cNvCxnSpPr>
              <a:cxnSpLocks/>
              <a:stCxn id="687" idx="6"/>
              <a:endCxn id="678" idx="2"/>
            </p:cNvCxnSpPr>
            <p:nvPr/>
          </p:nvCxnSpPr>
          <p:spPr>
            <a:xfrm flipV="1">
              <a:off x="4796964" y="287078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993">
              <a:extLst>
                <a:ext uri="{FF2B5EF4-FFF2-40B4-BE49-F238E27FC236}">
                  <a16:creationId xmlns:a16="http://schemas.microsoft.com/office/drawing/2014/main" id="{A1B00D49-2746-4E20-A989-EC91C15EECFA}"/>
                </a:ext>
              </a:extLst>
            </p:cNvPr>
            <p:cNvCxnSpPr>
              <a:cxnSpLocks/>
              <a:stCxn id="686" idx="6"/>
              <a:endCxn id="683" idx="2"/>
            </p:cNvCxnSpPr>
            <p:nvPr/>
          </p:nvCxnSpPr>
          <p:spPr>
            <a:xfrm>
              <a:off x="4796964" y="2780841"/>
              <a:ext cx="361934" cy="72268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994">
              <a:extLst>
                <a:ext uri="{FF2B5EF4-FFF2-40B4-BE49-F238E27FC236}">
                  <a16:creationId xmlns:a16="http://schemas.microsoft.com/office/drawing/2014/main" id="{AA3F5E70-BD10-47D2-8188-7D97C1E44673}"/>
                </a:ext>
              </a:extLst>
            </p:cNvPr>
            <p:cNvCxnSpPr>
              <a:cxnSpLocks/>
              <a:stCxn id="686" idx="6"/>
              <a:endCxn id="682" idx="2"/>
            </p:cNvCxnSpPr>
            <p:nvPr/>
          </p:nvCxnSpPr>
          <p:spPr>
            <a:xfrm>
              <a:off x="4796964" y="2780841"/>
              <a:ext cx="361934" cy="39162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995">
              <a:extLst>
                <a:ext uri="{FF2B5EF4-FFF2-40B4-BE49-F238E27FC236}">
                  <a16:creationId xmlns:a16="http://schemas.microsoft.com/office/drawing/2014/main" id="{73D5ABD6-61C5-477D-BB76-0F7BA7CB17E1}"/>
                </a:ext>
              </a:extLst>
            </p:cNvPr>
            <p:cNvCxnSpPr>
              <a:cxnSpLocks/>
              <a:stCxn id="686" idx="6"/>
              <a:endCxn id="680" idx="2"/>
            </p:cNvCxnSpPr>
            <p:nvPr/>
          </p:nvCxnSpPr>
          <p:spPr>
            <a:xfrm>
              <a:off x="4796964" y="278084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996">
              <a:extLst>
                <a:ext uri="{FF2B5EF4-FFF2-40B4-BE49-F238E27FC236}">
                  <a16:creationId xmlns:a16="http://schemas.microsoft.com/office/drawing/2014/main" id="{DB9D161C-DEE1-4A7A-9C29-841F5E2EEA21}"/>
                </a:ext>
              </a:extLst>
            </p:cNvPr>
            <p:cNvCxnSpPr>
              <a:cxnSpLocks/>
              <a:stCxn id="686" idx="6"/>
              <a:endCxn id="679" idx="2"/>
            </p:cNvCxnSpPr>
            <p:nvPr/>
          </p:nvCxnSpPr>
          <p:spPr>
            <a:xfrm>
              <a:off x="4796964" y="278084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997">
              <a:extLst>
                <a:ext uri="{FF2B5EF4-FFF2-40B4-BE49-F238E27FC236}">
                  <a16:creationId xmlns:a16="http://schemas.microsoft.com/office/drawing/2014/main" id="{03A37382-6B55-4F7B-A669-B29452F77A5B}"/>
                </a:ext>
              </a:extLst>
            </p:cNvPr>
            <p:cNvCxnSpPr>
              <a:cxnSpLocks/>
              <a:stCxn id="686" idx="6"/>
              <a:endCxn id="678" idx="2"/>
            </p:cNvCxnSpPr>
            <p:nvPr/>
          </p:nvCxnSpPr>
          <p:spPr>
            <a:xfrm>
              <a:off x="4796964" y="278084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998">
              <a:extLst>
                <a:ext uri="{FF2B5EF4-FFF2-40B4-BE49-F238E27FC236}">
                  <a16:creationId xmlns:a16="http://schemas.microsoft.com/office/drawing/2014/main" id="{47152D2A-3C1A-4030-953E-15EEDC606FFF}"/>
                </a:ext>
              </a:extLst>
            </p:cNvPr>
            <p:cNvCxnSpPr>
              <a:cxnSpLocks/>
              <a:stCxn id="694" idx="6"/>
              <a:endCxn id="676" idx="2"/>
            </p:cNvCxnSpPr>
            <p:nvPr/>
          </p:nvCxnSpPr>
          <p:spPr>
            <a:xfrm flipV="1">
              <a:off x="4796964" y="3277072"/>
              <a:ext cx="361934" cy="31606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999">
              <a:extLst>
                <a:ext uri="{FF2B5EF4-FFF2-40B4-BE49-F238E27FC236}">
                  <a16:creationId xmlns:a16="http://schemas.microsoft.com/office/drawing/2014/main" id="{7770AD9C-A3BE-4D74-8F68-067D7170FF88}"/>
                </a:ext>
              </a:extLst>
            </p:cNvPr>
            <p:cNvCxnSpPr>
              <a:cxnSpLocks/>
              <a:stCxn id="693" idx="6"/>
              <a:endCxn id="676" idx="2"/>
            </p:cNvCxnSpPr>
            <p:nvPr/>
          </p:nvCxnSpPr>
          <p:spPr>
            <a:xfrm flipV="1">
              <a:off x="4796964" y="3277072"/>
              <a:ext cx="361934" cy="10713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1000">
              <a:extLst>
                <a:ext uri="{FF2B5EF4-FFF2-40B4-BE49-F238E27FC236}">
                  <a16:creationId xmlns:a16="http://schemas.microsoft.com/office/drawing/2014/main" id="{CF1900D0-B26D-44B1-8F9E-82CD762C8D28}"/>
                </a:ext>
              </a:extLst>
            </p:cNvPr>
            <p:cNvCxnSpPr>
              <a:cxnSpLocks/>
              <a:stCxn id="692" idx="6"/>
              <a:endCxn id="682" idx="2"/>
            </p:cNvCxnSpPr>
            <p:nvPr/>
          </p:nvCxnSpPr>
          <p:spPr>
            <a:xfrm flipV="1">
              <a:off x="4796964" y="317246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1001">
              <a:extLst>
                <a:ext uri="{FF2B5EF4-FFF2-40B4-BE49-F238E27FC236}">
                  <a16:creationId xmlns:a16="http://schemas.microsoft.com/office/drawing/2014/main" id="{BE4A561D-E8ED-4E16-B38F-45ECF8B1E151}"/>
                </a:ext>
              </a:extLst>
            </p:cNvPr>
            <p:cNvCxnSpPr>
              <a:cxnSpLocks/>
              <a:stCxn id="689" idx="6"/>
              <a:endCxn id="676" idx="2"/>
            </p:cNvCxnSpPr>
            <p:nvPr/>
          </p:nvCxnSpPr>
          <p:spPr>
            <a:xfrm>
              <a:off x="4796964" y="3183083"/>
              <a:ext cx="361934" cy="9398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1002">
              <a:extLst>
                <a:ext uri="{FF2B5EF4-FFF2-40B4-BE49-F238E27FC236}">
                  <a16:creationId xmlns:a16="http://schemas.microsoft.com/office/drawing/2014/main" id="{F9AAD264-0354-4DAC-B598-FAD2E49BACAE}"/>
                </a:ext>
              </a:extLst>
            </p:cNvPr>
            <p:cNvCxnSpPr>
              <a:cxnSpLocks/>
              <a:stCxn id="691" idx="6"/>
              <a:endCxn id="676" idx="2"/>
            </p:cNvCxnSpPr>
            <p:nvPr/>
          </p:nvCxnSpPr>
          <p:spPr>
            <a:xfrm>
              <a:off x="4796964" y="3082523"/>
              <a:ext cx="361934" cy="19454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1003">
              <a:extLst>
                <a:ext uri="{FF2B5EF4-FFF2-40B4-BE49-F238E27FC236}">
                  <a16:creationId xmlns:a16="http://schemas.microsoft.com/office/drawing/2014/main" id="{8A1217F2-8FAB-4C6F-A4A4-7E03396C16CD}"/>
                </a:ext>
              </a:extLst>
            </p:cNvPr>
            <p:cNvCxnSpPr>
              <a:cxnSpLocks/>
              <a:stCxn id="688" idx="6"/>
              <a:endCxn id="676" idx="2"/>
            </p:cNvCxnSpPr>
            <p:nvPr/>
          </p:nvCxnSpPr>
          <p:spPr>
            <a:xfrm>
              <a:off x="4796964" y="2981962"/>
              <a:ext cx="361934" cy="29511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1004">
              <a:extLst>
                <a:ext uri="{FF2B5EF4-FFF2-40B4-BE49-F238E27FC236}">
                  <a16:creationId xmlns:a16="http://schemas.microsoft.com/office/drawing/2014/main" id="{C0B91E2F-6D45-4F8E-AF15-896B35E5DAD2}"/>
                </a:ext>
              </a:extLst>
            </p:cNvPr>
            <p:cNvCxnSpPr>
              <a:cxnSpLocks/>
              <a:stCxn id="687" idx="6"/>
              <a:endCxn id="676" idx="2"/>
            </p:cNvCxnSpPr>
            <p:nvPr/>
          </p:nvCxnSpPr>
          <p:spPr>
            <a:xfrm>
              <a:off x="4796964" y="2881401"/>
              <a:ext cx="361934" cy="39567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1005">
              <a:extLst>
                <a:ext uri="{FF2B5EF4-FFF2-40B4-BE49-F238E27FC236}">
                  <a16:creationId xmlns:a16="http://schemas.microsoft.com/office/drawing/2014/main" id="{310D33FF-5BDC-4441-BEF2-1070D2D4F8EC}"/>
                </a:ext>
              </a:extLst>
            </p:cNvPr>
            <p:cNvCxnSpPr>
              <a:cxnSpLocks/>
              <a:stCxn id="686" idx="6"/>
              <a:endCxn id="676" idx="2"/>
            </p:cNvCxnSpPr>
            <p:nvPr/>
          </p:nvCxnSpPr>
          <p:spPr>
            <a:xfrm>
              <a:off x="4796964" y="2780841"/>
              <a:ext cx="361934" cy="49623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1006">
              <a:extLst>
                <a:ext uri="{FF2B5EF4-FFF2-40B4-BE49-F238E27FC236}">
                  <a16:creationId xmlns:a16="http://schemas.microsoft.com/office/drawing/2014/main" id="{351D14A3-B8FF-4514-B6D7-167503C57D76}"/>
                </a:ext>
              </a:extLst>
            </p:cNvPr>
            <p:cNvCxnSpPr>
              <a:cxnSpLocks/>
              <a:stCxn id="623" idx="6"/>
              <a:endCxn id="686" idx="2"/>
            </p:cNvCxnSpPr>
            <p:nvPr/>
          </p:nvCxnSpPr>
          <p:spPr>
            <a:xfrm>
              <a:off x="3801336" y="2376544"/>
              <a:ext cx="938928" cy="40429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1007">
              <a:extLst>
                <a:ext uri="{FF2B5EF4-FFF2-40B4-BE49-F238E27FC236}">
                  <a16:creationId xmlns:a16="http://schemas.microsoft.com/office/drawing/2014/main" id="{5A516765-0F03-48F4-B30D-D5582F0A1A7D}"/>
                </a:ext>
              </a:extLst>
            </p:cNvPr>
            <p:cNvCxnSpPr>
              <a:cxnSpLocks/>
              <a:stCxn id="623" idx="6"/>
              <a:endCxn id="687" idx="2"/>
            </p:cNvCxnSpPr>
            <p:nvPr/>
          </p:nvCxnSpPr>
          <p:spPr>
            <a:xfrm>
              <a:off x="3801336" y="2376544"/>
              <a:ext cx="938928" cy="50485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1008">
              <a:extLst>
                <a:ext uri="{FF2B5EF4-FFF2-40B4-BE49-F238E27FC236}">
                  <a16:creationId xmlns:a16="http://schemas.microsoft.com/office/drawing/2014/main" id="{726B456B-08AC-434F-9CD3-835E8DE18864}"/>
                </a:ext>
              </a:extLst>
            </p:cNvPr>
            <p:cNvCxnSpPr>
              <a:cxnSpLocks/>
              <a:stCxn id="623" idx="6"/>
              <a:endCxn id="688" idx="2"/>
            </p:cNvCxnSpPr>
            <p:nvPr/>
          </p:nvCxnSpPr>
          <p:spPr>
            <a:xfrm>
              <a:off x="3801336" y="2376544"/>
              <a:ext cx="938928" cy="60541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1009">
              <a:extLst>
                <a:ext uri="{FF2B5EF4-FFF2-40B4-BE49-F238E27FC236}">
                  <a16:creationId xmlns:a16="http://schemas.microsoft.com/office/drawing/2014/main" id="{D4085E5B-56CD-4AC5-BB8A-FC893A1818BD}"/>
                </a:ext>
              </a:extLst>
            </p:cNvPr>
            <p:cNvCxnSpPr>
              <a:cxnSpLocks/>
              <a:stCxn id="623" idx="6"/>
              <a:endCxn id="691" idx="2"/>
            </p:cNvCxnSpPr>
            <p:nvPr/>
          </p:nvCxnSpPr>
          <p:spPr>
            <a:xfrm>
              <a:off x="3801336" y="2376544"/>
              <a:ext cx="938928" cy="70597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1010">
              <a:extLst>
                <a:ext uri="{FF2B5EF4-FFF2-40B4-BE49-F238E27FC236}">
                  <a16:creationId xmlns:a16="http://schemas.microsoft.com/office/drawing/2014/main" id="{A2E2503A-FCC3-4307-AD8F-3A053A6D581B}"/>
                </a:ext>
              </a:extLst>
            </p:cNvPr>
            <p:cNvCxnSpPr>
              <a:cxnSpLocks/>
              <a:stCxn id="623" idx="6"/>
              <a:endCxn id="689" idx="2"/>
            </p:cNvCxnSpPr>
            <p:nvPr/>
          </p:nvCxnSpPr>
          <p:spPr>
            <a:xfrm>
              <a:off x="3801336" y="2376544"/>
              <a:ext cx="938928" cy="80653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1011">
              <a:extLst>
                <a:ext uri="{FF2B5EF4-FFF2-40B4-BE49-F238E27FC236}">
                  <a16:creationId xmlns:a16="http://schemas.microsoft.com/office/drawing/2014/main" id="{B747B536-50C6-4C0E-94E4-D015A9025E5E}"/>
                </a:ext>
              </a:extLst>
            </p:cNvPr>
            <p:cNvCxnSpPr>
              <a:cxnSpLocks/>
              <a:stCxn id="623" idx="6"/>
              <a:endCxn id="692" idx="2"/>
            </p:cNvCxnSpPr>
            <p:nvPr/>
          </p:nvCxnSpPr>
          <p:spPr>
            <a:xfrm>
              <a:off x="3801336" y="2376544"/>
              <a:ext cx="938928" cy="90710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1012">
              <a:extLst>
                <a:ext uri="{FF2B5EF4-FFF2-40B4-BE49-F238E27FC236}">
                  <a16:creationId xmlns:a16="http://schemas.microsoft.com/office/drawing/2014/main" id="{F3BB2A49-9212-47B4-8031-58B7D8AE8B2E}"/>
                </a:ext>
              </a:extLst>
            </p:cNvPr>
            <p:cNvCxnSpPr>
              <a:cxnSpLocks/>
              <a:stCxn id="623" idx="6"/>
              <a:endCxn id="693" idx="2"/>
            </p:cNvCxnSpPr>
            <p:nvPr/>
          </p:nvCxnSpPr>
          <p:spPr>
            <a:xfrm>
              <a:off x="3801336" y="2376544"/>
              <a:ext cx="938928" cy="100766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1013">
              <a:extLst>
                <a:ext uri="{FF2B5EF4-FFF2-40B4-BE49-F238E27FC236}">
                  <a16:creationId xmlns:a16="http://schemas.microsoft.com/office/drawing/2014/main" id="{220B4AAC-B6C7-4A3D-853D-A0B609F4C920}"/>
                </a:ext>
              </a:extLst>
            </p:cNvPr>
            <p:cNvCxnSpPr>
              <a:cxnSpLocks/>
              <a:stCxn id="623" idx="6"/>
              <a:endCxn id="694" idx="2"/>
            </p:cNvCxnSpPr>
            <p:nvPr/>
          </p:nvCxnSpPr>
          <p:spPr>
            <a:xfrm>
              <a:off x="3801336" y="2376544"/>
              <a:ext cx="938928" cy="121659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1014">
              <a:extLst>
                <a:ext uri="{FF2B5EF4-FFF2-40B4-BE49-F238E27FC236}">
                  <a16:creationId xmlns:a16="http://schemas.microsoft.com/office/drawing/2014/main" id="{A0DE6BB7-07DE-4CA2-B71C-9C463E73E897}"/>
                </a:ext>
              </a:extLst>
            </p:cNvPr>
            <p:cNvCxnSpPr>
              <a:cxnSpLocks/>
              <a:stCxn id="624" idx="6"/>
              <a:endCxn id="687" idx="2"/>
            </p:cNvCxnSpPr>
            <p:nvPr/>
          </p:nvCxnSpPr>
          <p:spPr>
            <a:xfrm>
              <a:off x="3801336" y="2676789"/>
              <a:ext cx="938928" cy="20461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1015">
              <a:extLst>
                <a:ext uri="{FF2B5EF4-FFF2-40B4-BE49-F238E27FC236}">
                  <a16:creationId xmlns:a16="http://schemas.microsoft.com/office/drawing/2014/main" id="{824DB21F-BD32-40A0-8A50-C8028046D463}"/>
                </a:ext>
              </a:extLst>
            </p:cNvPr>
            <p:cNvCxnSpPr>
              <a:cxnSpLocks/>
              <a:stCxn id="624" idx="6"/>
              <a:endCxn id="688" idx="2"/>
            </p:cNvCxnSpPr>
            <p:nvPr/>
          </p:nvCxnSpPr>
          <p:spPr>
            <a:xfrm>
              <a:off x="3801336" y="2676789"/>
              <a:ext cx="938928" cy="30517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1016">
              <a:extLst>
                <a:ext uri="{FF2B5EF4-FFF2-40B4-BE49-F238E27FC236}">
                  <a16:creationId xmlns:a16="http://schemas.microsoft.com/office/drawing/2014/main" id="{69E8BE5A-5E37-4882-B5C3-5C98DEFFB9BE}"/>
                </a:ext>
              </a:extLst>
            </p:cNvPr>
            <p:cNvCxnSpPr>
              <a:cxnSpLocks/>
              <a:stCxn id="624" idx="6"/>
              <a:endCxn id="691" idx="2"/>
            </p:cNvCxnSpPr>
            <p:nvPr/>
          </p:nvCxnSpPr>
          <p:spPr>
            <a:xfrm>
              <a:off x="3801336" y="2676789"/>
              <a:ext cx="938928" cy="40573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1017">
              <a:extLst>
                <a:ext uri="{FF2B5EF4-FFF2-40B4-BE49-F238E27FC236}">
                  <a16:creationId xmlns:a16="http://schemas.microsoft.com/office/drawing/2014/main" id="{31D7D058-A558-485E-85E9-220874EF5D7B}"/>
                </a:ext>
              </a:extLst>
            </p:cNvPr>
            <p:cNvCxnSpPr>
              <a:cxnSpLocks/>
              <a:stCxn id="624" idx="6"/>
              <a:endCxn id="689" idx="2"/>
            </p:cNvCxnSpPr>
            <p:nvPr/>
          </p:nvCxnSpPr>
          <p:spPr>
            <a:xfrm>
              <a:off x="3801336" y="2676789"/>
              <a:ext cx="938928" cy="50629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1018">
              <a:extLst>
                <a:ext uri="{FF2B5EF4-FFF2-40B4-BE49-F238E27FC236}">
                  <a16:creationId xmlns:a16="http://schemas.microsoft.com/office/drawing/2014/main" id="{3BFC92DE-FDD0-4835-B930-C74854908CFD}"/>
                </a:ext>
              </a:extLst>
            </p:cNvPr>
            <p:cNvCxnSpPr>
              <a:cxnSpLocks/>
              <a:stCxn id="624" idx="6"/>
              <a:endCxn id="692" idx="2"/>
            </p:cNvCxnSpPr>
            <p:nvPr/>
          </p:nvCxnSpPr>
          <p:spPr>
            <a:xfrm>
              <a:off x="3801336" y="2676789"/>
              <a:ext cx="938928" cy="60685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1019">
              <a:extLst>
                <a:ext uri="{FF2B5EF4-FFF2-40B4-BE49-F238E27FC236}">
                  <a16:creationId xmlns:a16="http://schemas.microsoft.com/office/drawing/2014/main" id="{4916D4F9-F4EC-413D-8F27-7351D95BCBD6}"/>
                </a:ext>
              </a:extLst>
            </p:cNvPr>
            <p:cNvCxnSpPr>
              <a:cxnSpLocks/>
              <a:stCxn id="624" idx="6"/>
              <a:endCxn id="693" idx="2"/>
            </p:cNvCxnSpPr>
            <p:nvPr/>
          </p:nvCxnSpPr>
          <p:spPr>
            <a:xfrm>
              <a:off x="3801336" y="2676789"/>
              <a:ext cx="938928" cy="70741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1020">
              <a:extLst>
                <a:ext uri="{FF2B5EF4-FFF2-40B4-BE49-F238E27FC236}">
                  <a16:creationId xmlns:a16="http://schemas.microsoft.com/office/drawing/2014/main" id="{86178FC7-3E69-4A5F-8BCD-CCA653888019}"/>
                </a:ext>
              </a:extLst>
            </p:cNvPr>
            <p:cNvCxnSpPr>
              <a:cxnSpLocks/>
              <a:stCxn id="624" idx="6"/>
              <a:endCxn id="694" idx="2"/>
            </p:cNvCxnSpPr>
            <p:nvPr/>
          </p:nvCxnSpPr>
          <p:spPr>
            <a:xfrm>
              <a:off x="3801336" y="2676789"/>
              <a:ext cx="938928" cy="91635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1021">
              <a:extLst>
                <a:ext uri="{FF2B5EF4-FFF2-40B4-BE49-F238E27FC236}">
                  <a16:creationId xmlns:a16="http://schemas.microsoft.com/office/drawing/2014/main" id="{6EBEF5C4-E01C-4C5E-B48B-8473EB688EDD}"/>
                </a:ext>
              </a:extLst>
            </p:cNvPr>
            <p:cNvCxnSpPr>
              <a:cxnSpLocks/>
              <a:stCxn id="625" idx="6"/>
              <a:endCxn id="688" idx="2"/>
            </p:cNvCxnSpPr>
            <p:nvPr/>
          </p:nvCxnSpPr>
          <p:spPr>
            <a:xfrm>
              <a:off x="3801336" y="2977033"/>
              <a:ext cx="938928" cy="492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1022">
              <a:extLst>
                <a:ext uri="{FF2B5EF4-FFF2-40B4-BE49-F238E27FC236}">
                  <a16:creationId xmlns:a16="http://schemas.microsoft.com/office/drawing/2014/main" id="{5F7CCB60-21FF-4B65-BB4F-A1C2657CC10F}"/>
                </a:ext>
              </a:extLst>
            </p:cNvPr>
            <p:cNvCxnSpPr>
              <a:cxnSpLocks/>
              <a:stCxn id="625" idx="6"/>
              <a:endCxn id="691" idx="2"/>
            </p:cNvCxnSpPr>
            <p:nvPr/>
          </p:nvCxnSpPr>
          <p:spPr>
            <a:xfrm>
              <a:off x="3801336" y="2977033"/>
              <a:ext cx="938928" cy="10549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1023">
              <a:extLst>
                <a:ext uri="{FF2B5EF4-FFF2-40B4-BE49-F238E27FC236}">
                  <a16:creationId xmlns:a16="http://schemas.microsoft.com/office/drawing/2014/main" id="{1C352EB8-B669-43A1-B9EF-18DFFB38E46E}"/>
                </a:ext>
              </a:extLst>
            </p:cNvPr>
            <p:cNvCxnSpPr>
              <a:cxnSpLocks/>
              <a:stCxn id="625" idx="6"/>
              <a:endCxn id="689" idx="2"/>
            </p:cNvCxnSpPr>
            <p:nvPr/>
          </p:nvCxnSpPr>
          <p:spPr>
            <a:xfrm>
              <a:off x="3801336" y="2977033"/>
              <a:ext cx="938928" cy="20605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1024">
              <a:extLst>
                <a:ext uri="{FF2B5EF4-FFF2-40B4-BE49-F238E27FC236}">
                  <a16:creationId xmlns:a16="http://schemas.microsoft.com/office/drawing/2014/main" id="{C1580923-69D3-4378-803E-8A534E0F61C4}"/>
                </a:ext>
              </a:extLst>
            </p:cNvPr>
            <p:cNvCxnSpPr>
              <a:cxnSpLocks/>
              <a:stCxn id="625" idx="6"/>
              <a:endCxn id="692" idx="2"/>
            </p:cNvCxnSpPr>
            <p:nvPr/>
          </p:nvCxnSpPr>
          <p:spPr>
            <a:xfrm>
              <a:off x="3801336" y="2977033"/>
              <a:ext cx="938928" cy="30661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1025">
              <a:extLst>
                <a:ext uri="{FF2B5EF4-FFF2-40B4-BE49-F238E27FC236}">
                  <a16:creationId xmlns:a16="http://schemas.microsoft.com/office/drawing/2014/main" id="{4E236CF2-315A-48DE-AF26-22C2B2E2272D}"/>
                </a:ext>
              </a:extLst>
            </p:cNvPr>
            <p:cNvCxnSpPr>
              <a:cxnSpLocks/>
              <a:stCxn id="625" idx="6"/>
              <a:endCxn id="693" idx="2"/>
            </p:cNvCxnSpPr>
            <p:nvPr/>
          </p:nvCxnSpPr>
          <p:spPr>
            <a:xfrm>
              <a:off x="3801336" y="2977033"/>
              <a:ext cx="938928" cy="40717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1026">
              <a:extLst>
                <a:ext uri="{FF2B5EF4-FFF2-40B4-BE49-F238E27FC236}">
                  <a16:creationId xmlns:a16="http://schemas.microsoft.com/office/drawing/2014/main" id="{DFE03D97-DE49-4041-8E3B-4A6DD56818BF}"/>
                </a:ext>
              </a:extLst>
            </p:cNvPr>
            <p:cNvCxnSpPr>
              <a:cxnSpLocks/>
              <a:stCxn id="625" idx="6"/>
              <a:endCxn id="694" idx="2"/>
            </p:cNvCxnSpPr>
            <p:nvPr/>
          </p:nvCxnSpPr>
          <p:spPr>
            <a:xfrm>
              <a:off x="3801336" y="2977033"/>
              <a:ext cx="938928" cy="61610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1027">
              <a:extLst>
                <a:ext uri="{FF2B5EF4-FFF2-40B4-BE49-F238E27FC236}">
                  <a16:creationId xmlns:a16="http://schemas.microsoft.com/office/drawing/2014/main" id="{779CAE32-9DEB-495B-ABDA-95960B30F7DE}"/>
                </a:ext>
              </a:extLst>
            </p:cNvPr>
            <p:cNvCxnSpPr>
              <a:cxnSpLocks/>
              <a:stCxn id="625" idx="6"/>
              <a:endCxn id="687" idx="2"/>
            </p:cNvCxnSpPr>
            <p:nvPr/>
          </p:nvCxnSpPr>
          <p:spPr>
            <a:xfrm flipV="1">
              <a:off x="3801336" y="2881401"/>
              <a:ext cx="938928" cy="9563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1028">
              <a:extLst>
                <a:ext uri="{FF2B5EF4-FFF2-40B4-BE49-F238E27FC236}">
                  <a16:creationId xmlns:a16="http://schemas.microsoft.com/office/drawing/2014/main" id="{7DAF87A2-2927-4080-A776-BE6D7E9A3C18}"/>
                </a:ext>
              </a:extLst>
            </p:cNvPr>
            <p:cNvCxnSpPr>
              <a:cxnSpLocks/>
              <a:stCxn id="625" idx="6"/>
              <a:endCxn id="686" idx="2"/>
            </p:cNvCxnSpPr>
            <p:nvPr/>
          </p:nvCxnSpPr>
          <p:spPr>
            <a:xfrm flipV="1">
              <a:off x="3801336" y="2780840"/>
              <a:ext cx="938928" cy="19619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1029">
              <a:extLst>
                <a:ext uri="{FF2B5EF4-FFF2-40B4-BE49-F238E27FC236}">
                  <a16:creationId xmlns:a16="http://schemas.microsoft.com/office/drawing/2014/main" id="{25958E36-C635-4081-81D0-A30F9A860898}"/>
                </a:ext>
              </a:extLst>
            </p:cNvPr>
            <p:cNvCxnSpPr>
              <a:cxnSpLocks/>
              <a:stCxn id="627" idx="6"/>
              <a:endCxn id="691" idx="2"/>
            </p:cNvCxnSpPr>
            <p:nvPr/>
          </p:nvCxnSpPr>
          <p:spPr>
            <a:xfrm flipV="1">
              <a:off x="3801336" y="3082523"/>
              <a:ext cx="938928" cy="19475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1030">
              <a:extLst>
                <a:ext uri="{FF2B5EF4-FFF2-40B4-BE49-F238E27FC236}">
                  <a16:creationId xmlns:a16="http://schemas.microsoft.com/office/drawing/2014/main" id="{FF0B79E4-5E26-4B25-BD3F-0B7555CEF6D9}"/>
                </a:ext>
              </a:extLst>
            </p:cNvPr>
            <p:cNvCxnSpPr>
              <a:cxnSpLocks/>
              <a:stCxn id="627" idx="6"/>
              <a:endCxn id="689" idx="2"/>
            </p:cNvCxnSpPr>
            <p:nvPr/>
          </p:nvCxnSpPr>
          <p:spPr>
            <a:xfrm flipV="1">
              <a:off x="3801336" y="3183083"/>
              <a:ext cx="938928" cy="9419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1031">
              <a:extLst>
                <a:ext uri="{FF2B5EF4-FFF2-40B4-BE49-F238E27FC236}">
                  <a16:creationId xmlns:a16="http://schemas.microsoft.com/office/drawing/2014/main" id="{E24BDFE5-6121-41ED-9AC7-0B68D89E0FDB}"/>
                </a:ext>
              </a:extLst>
            </p:cNvPr>
            <p:cNvCxnSpPr>
              <a:cxnSpLocks/>
              <a:stCxn id="627" idx="6"/>
              <a:endCxn id="692" idx="2"/>
            </p:cNvCxnSpPr>
            <p:nvPr/>
          </p:nvCxnSpPr>
          <p:spPr>
            <a:xfrm>
              <a:off x="3801336" y="3277278"/>
              <a:ext cx="938928" cy="636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1032">
              <a:extLst>
                <a:ext uri="{FF2B5EF4-FFF2-40B4-BE49-F238E27FC236}">
                  <a16:creationId xmlns:a16="http://schemas.microsoft.com/office/drawing/2014/main" id="{1CCAC379-A811-4547-96E5-3102722462C3}"/>
                </a:ext>
              </a:extLst>
            </p:cNvPr>
            <p:cNvCxnSpPr>
              <a:cxnSpLocks/>
              <a:stCxn id="627" idx="6"/>
              <a:endCxn id="694" idx="2"/>
            </p:cNvCxnSpPr>
            <p:nvPr/>
          </p:nvCxnSpPr>
          <p:spPr>
            <a:xfrm>
              <a:off x="3801336" y="3277278"/>
              <a:ext cx="938928" cy="31586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1033">
              <a:extLst>
                <a:ext uri="{FF2B5EF4-FFF2-40B4-BE49-F238E27FC236}">
                  <a16:creationId xmlns:a16="http://schemas.microsoft.com/office/drawing/2014/main" id="{AEF94C3C-A2B1-497B-B6BA-A0E309D172AA}"/>
                </a:ext>
              </a:extLst>
            </p:cNvPr>
            <p:cNvCxnSpPr>
              <a:cxnSpLocks/>
              <a:stCxn id="627" idx="6"/>
              <a:endCxn id="688" idx="2"/>
            </p:cNvCxnSpPr>
            <p:nvPr/>
          </p:nvCxnSpPr>
          <p:spPr>
            <a:xfrm flipV="1">
              <a:off x="3801336" y="2981962"/>
              <a:ext cx="938928" cy="29531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1034">
              <a:extLst>
                <a:ext uri="{FF2B5EF4-FFF2-40B4-BE49-F238E27FC236}">
                  <a16:creationId xmlns:a16="http://schemas.microsoft.com/office/drawing/2014/main" id="{1B0F0A5B-09C0-47DC-935B-4983B0CD1105}"/>
                </a:ext>
              </a:extLst>
            </p:cNvPr>
            <p:cNvCxnSpPr>
              <a:cxnSpLocks/>
              <a:stCxn id="627" idx="6"/>
              <a:endCxn id="687" idx="2"/>
            </p:cNvCxnSpPr>
            <p:nvPr/>
          </p:nvCxnSpPr>
          <p:spPr>
            <a:xfrm flipV="1">
              <a:off x="3801336" y="2881401"/>
              <a:ext cx="938928" cy="39587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1035">
              <a:extLst>
                <a:ext uri="{FF2B5EF4-FFF2-40B4-BE49-F238E27FC236}">
                  <a16:creationId xmlns:a16="http://schemas.microsoft.com/office/drawing/2014/main" id="{42E1F94B-A619-4B60-9E5B-3CEA0616219E}"/>
                </a:ext>
              </a:extLst>
            </p:cNvPr>
            <p:cNvCxnSpPr>
              <a:cxnSpLocks/>
              <a:stCxn id="627" idx="6"/>
              <a:endCxn id="686" idx="2"/>
            </p:cNvCxnSpPr>
            <p:nvPr/>
          </p:nvCxnSpPr>
          <p:spPr>
            <a:xfrm flipV="1">
              <a:off x="3801336" y="2780840"/>
              <a:ext cx="938928" cy="49643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1036">
              <a:extLst>
                <a:ext uri="{FF2B5EF4-FFF2-40B4-BE49-F238E27FC236}">
                  <a16:creationId xmlns:a16="http://schemas.microsoft.com/office/drawing/2014/main" id="{DAAFA8C4-FC36-4C4E-927C-A08E63539418}"/>
                </a:ext>
              </a:extLst>
            </p:cNvPr>
            <p:cNvCxnSpPr>
              <a:cxnSpLocks/>
              <a:stCxn id="627" idx="6"/>
              <a:endCxn id="693" idx="2"/>
            </p:cNvCxnSpPr>
            <p:nvPr/>
          </p:nvCxnSpPr>
          <p:spPr>
            <a:xfrm>
              <a:off x="3801336" y="3277278"/>
              <a:ext cx="938928" cy="10692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1037">
              <a:extLst>
                <a:ext uri="{FF2B5EF4-FFF2-40B4-BE49-F238E27FC236}">
                  <a16:creationId xmlns:a16="http://schemas.microsoft.com/office/drawing/2014/main" id="{1E3A7984-31E7-473F-95A0-810AD22863D0}"/>
                </a:ext>
              </a:extLst>
            </p:cNvPr>
            <p:cNvCxnSpPr>
              <a:cxnSpLocks/>
              <a:stCxn id="628" idx="6"/>
              <a:endCxn id="694" idx="2"/>
            </p:cNvCxnSpPr>
            <p:nvPr/>
          </p:nvCxnSpPr>
          <p:spPr>
            <a:xfrm flipV="1">
              <a:off x="3801336" y="3593141"/>
              <a:ext cx="938928" cy="41359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1038">
              <a:extLst>
                <a:ext uri="{FF2B5EF4-FFF2-40B4-BE49-F238E27FC236}">
                  <a16:creationId xmlns:a16="http://schemas.microsoft.com/office/drawing/2014/main" id="{5D39122D-986E-47D8-A3BF-027D66425B95}"/>
                </a:ext>
              </a:extLst>
            </p:cNvPr>
            <p:cNvCxnSpPr>
              <a:cxnSpLocks/>
              <a:stCxn id="628" idx="6"/>
              <a:endCxn id="693" idx="2"/>
            </p:cNvCxnSpPr>
            <p:nvPr/>
          </p:nvCxnSpPr>
          <p:spPr>
            <a:xfrm flipV="1">
              <a:off x="3801336" y="3384205"/>
              <a:ext cx="938928" cy="62253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1039">
              <a:extLst>
                <a:ext uri="{FF2B5EF4-FFF2-40B4-BE49-F238E27FC236}">
                  <a16:creationId xmlns:a16="http://schemas.microsoft.com/office/drawing/2014/main" id="{EE316ED2-4937-4DBD-B703-B6CEDA31A8F7}"/>
                </a:ext>
              </a:extLst>
            </p:cNvPr>
            <p:cNvCxnSpPr>
              <a:cxnSpLocks/>
              <a:stCxn id="628" idx="6"/>
              <a:endCxn id="692" idx="2"/>
            </p:cNvCxnSpPr>
            <p:nvPr/>
          </p:nvCxnSpPr>
          <p:spPr>
            <a:xfrm flipV="1">
              <a:off x="3801336" y="3283644"/>
              <a:ext cx="938928" cy="72309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1040">
              <a:extLst>
                <a:ext uri="{FF2B5EF4-FFF2-40B4-BE49-F238E27FC236}">
                  <a16:creationId xmlns:a16="http://schemas.microsoft.com/office/drawing/2014/main" id="{F81DD1BB-A17E-4610-872A-E8803D67CE2B}"/>
                </a:ext>
              </a:extLst>
            </p:cNvPr>
            <p:cNvCxnSpPr>
              <a:cxnSpLocks/>
              <a:stCxn id="628" idx="6"/>
              <a:endCxn id="689" idx="2"/>
            </p:cNvCxnSpPr>
            <p:nvPr/>
          </p:nvCxnSpPr>
          <p:spPr>
            <a:xfrm flipV="1">
              <a:off x="3801336" y="3183083"/>
              <a:ext cx="938928" cy="82365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1041">
              <a:extLst>
                <a:ext uri="{FF2B5EF4-FFF2-40B4-BE49-F238E27FC236}">
                  <a16:creationId xmlns:a16="http://schemas.microsoft.com/office/drawing/2014/main" id="{2C9A4E8B-D81C-46AB-86A5-BDDFEE8D32DF}"/>
                </a:ext>
              </a:extLst>
            </p:cNvPr>
            <p:cNvCxnSpPr>
              <a:cxnSpLocks/>
              <a:stCxn id="628" idx="6"/>
              <a:endCxn id="691" idx="2"/>
            </p:cNvCxnSpPr>
            <p:nvPr/>
          </p:nvCxnSpPr>
          <p:spPr>
            <a:xfrm flipV="1">
              <a:off x="3801336" y="3082523"/>
              <a:ext cx="938928" cy="92421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1042">
              <a:extLst>
                <a:ext uri="{FF2B5EF4-FFF2-40B4-BE49-F238E27FC236}">
                  <a16:creationId xmlns:a16="http://schemas.microsoft.com/office/drawing/2014/main" id="{E0926D6F-C204-4A44-8529-CFA072D20CD1}"/>
                </a:ext>
              </a:extLst>
            </p:cNvPr>
            <p:cNvCxnSpPr>
              <a:cxnSpLocks/>
              <a:stCxn id="628" idx="6"/>
              <a:endCxn id="688" idx="2"/>
            </p:cNvCxnSpPr>
            <p:nvPr/>
          </p:nvCxnSpPr>
          <p:spPr>
            <a:xfrm flipV="1">
              <a:off x="3801336" y="2981962"/>
              <a:ext cx="938928" cy="102477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1043">
              <a:extLst>
                <a:ext uri="{FF2B5EF4-FFF2-40B4-BE49-F238E27FC236}">
                  <a16:creationId xmlns:a16="http://schemas.microsoft.com/office/drawing/2014/main" id="{A243D671-2E34-4756-B72F-6B528D4590E9}"/>
                </a:ext>
              </a:extLst>
            </p:cNvPr>
            <p:cNvCxnSpPr>
              <a:cxnSpLocks/>
              <a:stCxn id="628" idx="6"/>
              <a:endCxn id="687" idx="2"/>
            </p:cNvCxnSpPr>
            <p:nvPr/>
          </p:nvCxnSpPr>
          <p:spPr>
            <a:xfrm flipV="1">
              <a:off x="3801336" y="2881401"/>
              <a:ext cx="938928" cy="112533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1044">
              <a:extLst>
                <a:ext uri="{FF2B5EF4-FFF2-40B4-BE49-F238E27FC236}">
                  <a16:creationId xmlns:a16="http://schemas.microsoft.com/office/drawing/2014/main" id="{71FA6313-3A1F-4609-A120-33A9E6C83421}"/>
                </a:ext>
              </a:extLst>
            </p:cNvPr>
            <p:cNvCxnSpPr>
              <a:cxnSpLocks/>
              <a:stCxn id="628" idx="6"/>
              <a:endCxn id="686" idx="2"/>
            </p:cNvCxnSpPr>
            <p:nvPr/>
          </p:nvCxnSpPr>
          <p:spPr>
            <a:xfrm flipV="1">
              <a:off x="3801336" y="2780840"/>
              <a:ext cx="938928" cy="122589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Rectangle: Rounded Corners 1282">
              <a:extLst>
                <a:ext uri="{FF2B5EF4-FFF2-40B4-BE49-F238E27FC236}">
                  <a16:creationId xmlns:a16="http://schemas.microsoft.com/office/drawing/2014/main" id="{BB9CA4CB-96B2-44B0-A19F-F322D12B2F62}"/>
                </a:ext>
              </a:extLst>
            </p:cNvPr>
            <p:cNvSpPr/>
            <p:nvPr/>
          </p:nvSpPr>
          <p:spPr>
            <a:xfrm>
              <a:off x="4750301" y="1332129"/>
              <a:ext cx="430726" cy="1009649"/>
            </a:xfrm>
            <a:prstGeom prst="roundRect">
              <a:avLst>
                <a:gd name="adj" fmla="val 32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83" name="Group 1283">
              <a:extLst>
                <a:ext uri="{FF2B5EF4-FFF2-40B4-BE49-F238E27FC236}">
                  <a16:creationId xmlns:a16="http://schemas.microsoft.com/office/drawing/2014/main" id="{1DAA6A25-F538-4F9F-BFD2-E2E301CE1FAD}"/>
                </a:ext>
              </a:extLst>
            </p:cNvPr>
            <p:cNvGrpSpPr/>
            <p:nvPr/>
          </p:nvGrpSpPr>
          <p:grpSpPr>
            <a:xfrm>
              <a:off x="5140471" y="1458784"/>
              <a:ext cx="93554" cy="751366"/>
              <a:chOff x="8481817" y="12129255"/>
              <a:chExt cx="279401" cy="2243969"/>
            </a:xfrm>
          </p:grpSpPr>
          <p:grpSp>
            <p:nvGrpSpPr>
              <p:cNvPr id="784" name="Group 1390">
                <a:extLst>
                  <a:ext uri="{FF2B5EF4-FFF2-40B4-BE49-F238E27FC236}">
                    <a16:creationId xmlns:a16="http://schemas.microsoft.com/office/drawing/2014/main" id="{BC9356CD-0B56-49C8-BDAC-6AE70CB5B27B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786" name="Rechteck: abgerundete Ecken 49">
                  <a:extLst>
                    <a:ext uri="{FF2B5EF4-FFF2-40B4-BE49-F238E27FC236}">
                      <a16:creationId xmlns:a16="http://schemas.microsoft.com/office/drawing/2014/main" id="{08EFFC4B-CD6C-4DDE-A1B8-F0E26A7B3CD6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 w="9525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7" name="Ellipse 50">
                  <a:extLst>
                    <a:ext uri="{FF2B5EF4-FFF2-40B4-BE49-F238E27FC236}">
                      <a16:creationId xmlns:a16="http://schemas.microsoft.com/office/drawing/2014/main" id="{C3D1B35B-1F4E-471B-A0E6-58B59D4969A1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8" name="Ellipse 51">
                  <a:extLst>
                    <a:ext uri="{FF2B5EF4-FFF2-40B4-BE49-F238E27FC236}">
                      <a16:creationId xmlns:a16="http://schemas.microsoft.com/office/drawing/2014/main" id="{7BBCB7C1-46A2-4B04-AAC3-6C022DB66902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9" name="Ellipse 52">
                  <a:extLst>
                    <a:ext uri="{FF2B5EF4-FFF2-40B4-BE49-F238E27FC236}">
                      <a16:creationId xmlns:a16="http://schemas.microsoft.com/office/drawing/2014/main" id="{DE9B303B-B5C6-4E6B-BBC9-CD5B0DBE5102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90" name="Gerader Verbinder 55">
                  <a:extLst>
                    <a:ext uri="{FF2B5EF4-FFF2-40B4-BE49-F238E27FC236}">
                      <a16:creationId xmlns:a16="http://schemas.microsoft.com/office/drawing/2014/main" id="{EFE2F085-AA71-43B2-A8B6-C53466923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1" name="Ellipse 56">
                  <a:extLst>
                    <a:ext uri="{FF2B5EF4-FFF2-40B4-BE49-F238E27FC236}">
                      <a16:creationId xmlns:a16="http://schemas.microsoft.com/office/drawing/2014/main" id="{3203E030-75D8-4141-ACF7-C6449E2558D8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2" name="Ellipse 62">
                  <a:extLst>
                    <a:ext uri="{FF2B5EF4-FFF2-40B4-BE49-F238E27FC236}">
                      <a16:creationId xmlns:a16="http://schemas.microsoft.com/office/drawing/2014/main" id="{3D62F9A1-223B-413A-B14E-242C180E2733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85" name="Ellipse 56">
                <a:extLst>
                  <a:ext uri="{FF2B5EF4-FFF2-40B4-BE49-F238E27FC236}">
                    <a16:creationId xmlns:a16="http://schemas.microsoft.com/office/drawing/2014/main" id="{DCE5C97E-6CB2-4A2D-B494-5E8166A1F937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3" name="Group 1285">
              <a:extLst>
                <a:ext uri="{FF2B5EF4-FFF2-40B4-BE49-F238E27FC236}">
                  <a16:creationId xmlns:a16="http://schemas.microsoft.com/office/drawing/2014/main" id="{D9F10830-9E06-4DEF-B0CB-9D771453DC1F}"/>
                </a:ext>
              </a:extLst>
            </p:cNvPr>
            <p:cNvGrpSpPr/>
            <p:nvPr/>
          </p:nvGrpSpPr>
          <p:grpSpPr>
            <a:xfrm>
              <a:off x="4721837" y="1368845"/>
              <a:ext cx="93554" cy="931244"/>
              <a:chOff x="3808217" y="11337729"/>
              <a:chExt cx="279401" cy="2781179"/>
            </a:xfrm>
          </p:grpSpPr>
          <p:sp>
            <p:nvSpPr>
              <p:cNvPr id="794" name="Rechteck: abgerundete Ecken 49">
                <a:extLst>
                  <a:ext uri="{FF2B5EF4-FFF2-40B4-BE49-F238E27FC236}">
                    <a16:creationId xmlns:a16="http://schemas.microsoft.com/office/drawing/2014/main" id="{5ECDD6C0-1B16-46AC-B25E-16ACD4F137BC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solidFill>
                  <a:srgbClr val="4472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5" name="Ellipse 50">
                <a:extLst>
                  <a:ext uri="{FF2B5EF4-FFF2-40B4-BE49-F238E27FC236}">
                    <a16:creationId xmlns:a16="http://schemas.microsoft.com/office/drawing/2014/main" id="{0059E712-E8BA-4930-BBF8-6FE11DA37C0F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6" name="Ellipse 51">
                <a:extLst>
                  <a:ext uri="{FF2B5EF4-FFF2-40B4-BE49-F238E27FC236}">
                    <a16:creationId xmlns:a16="http://schemas.microsoft.com/office/drawing/2014/main" id="{CB2CD72D-3B3A-45EF-A485-242369BA9061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7" name="Ellipse 52">
                <a:extLst>
                  <a:ext uri="{FF2B5EF4-FFF2-40B4-BE49-F238E27FC236}">
                    <a16:creationId xmlns:a16="http://schemas.microsoft.com/office/drawing/2014/main" id="{77E55444-C93B-44C0-9D8F-390DD6563F58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8" name="Ellipse 53">
                <a:extLst>
                  <a:ext uri="{FF2B5EF4-FFF2-40B4-BE49-F238E27FC236}">
                    <a16:creationId xmlns:a16="http://schemas.microsoft.com/office/drawing/2014/main" id="{5E5490DF-FFC1-4028-9803-F59E70D1CD64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99" name="Gerader Verbinder 55">
                <a:extLst>
                  <a:ext uri="{FF2B5EF4-FFF2-40B4-BE49-F238E27FC236}">
                    <a16:creationId xmlns:a16="http://schemas.microsoft.com/office/drawing/2014/main" id="{687ECC2D-28C2-42FC-A80B-90EA6C700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0" name="Ellipse 56">
                <a:extLst>
                  <a:ext uri="{FF2B5EF4-FFF2-40B4-BE49-F238E27FC236}">
                    <a16:creationId xmlns:a16="http://schemas.microsoft.com/office/drawing/2014/main" id="{6CAA9755-0283-4D1D-ABED-F2B617604B21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1" name="Ellipse 57">
                <a:extLst>
                  <a:ext uri="{FF2B5EF4-FFF2-40B4-BE49-F238E27FC236}">
                    <a16:creationId xmlns:a16="http://schemas.microsoft.com/office/drawing/2014/main" id="{8456EF40-69CE-4AD6-8CC4-57CCECF6033E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2" name="Ellipse 58">
                <a:extLst>
                  <a:ext uri="{FF2B5EF4-FFF2-40B4-BE49-F238E27FC236}">
                    <a16:creationId xmlns:a16="http://schemas.microsoft.com/office/drawing/2014/main" id="{03D85CCE-518C-45A5-954C-9FAFD1EC508D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3" name="Ellipse 62">
                <a:extLst>
                  <a:ext uri="{FF2B5EF4-FFF2-40B4-BE49-F238E27FC236}">
                    <a16:creationId xmlns:a16="http://schemas.microsoft.com/office/drawing/2014/main" id="{BA980674-2433-4F26-9093-E0419A4654F9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04" name="Straight Connector 1286">
              <a:extLst>
                <a:ext uri="{FF2B5EF4-FFF2-40B4-BE49-F238E27FC236}">
                  <a16:creationId xmlns:a16="http://schemas.microsoft.com/office/drawing/2014/main" id="{203090FD-DDDA-491F-8FB3-1856CD75DFE3}"/>
                </a:ext>
              </a:extLst>
            </p:cNvPr>
            <p:cNvCxnSpPr>
              <a:cxnSpLocks/>
              <a:stCxn id="803" idx="6"/>
              <a:endCxn id="792" idx="2"/>
            </p:cNvCxnSpPr>
            <p:nvPr/>
          </p:nvCxnSpPr>
          <p:spPr>
            <a:xfrm flipV="1">
              <a:off x="4796964" y="2152249"/>
              <a:ext cx="361934" cy="8961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1287">
              <a:extLst>
                <a:ext uri="{FF2B5EF4-FFF2-40B4-BE49-F238E27FC236}">
                  <a16:creationId xmlns:a16="http://schemas.microsoft.com/office/drawing/2014/main" id="{906B0DBC-037B-4D45-873A-0672CAB3AE36}"/>
                </a:ext>
              </a:extLst>
            </p:cNvPr>
            <p:cNvCxnSpPr>
              <a:cxnSpLocks/>
              <a:stCxn id="803" idx="6"/>
              <a:endCxn id="791" idx="2"/>
            </p:cNvCxnSpPr>
            <p:nvPr/>
          </p:nvCxnSpPr>
          <p:spPr>
            <a:xfrm flipV="1">
              <a:off x="4796964" y="1821182"/>
              <a:ext cx="361934" cy="42067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1288">
              <a:extLst>
                <a:ext uri="{FF2B5EF4-FFF2-40B4-BE49-F238E27FC236}">
                  <a16:creationId xmlns:a16="http://schemas.microsoft.com/office/drawing/2014/main" id="{FD4540A9-CFCE-42B2-8B48-BC7D8F4E566A}"/>
                </a:ext>
              </a:extLst>
            </p:cNvPr>
            <p:cNvCxnSpPr>
              <a:cxnSpLocks/>
              <a:stCxn id="803" idx="6"/>
              <a:endCxn id="789" idx="2"/>
            </p:cNvCxnSpPr>
            <p:nvPr/>
          </p:nvCxnSpPr>
          <p:spPr>
            <a:xfrm flipV="1">
              <a:off x="4796964" y="1720621"/>
              <a:ext cx="361934" cy="52124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1289">
              <a:extLst>
                <a:ext uri="{FF2B5EF4-FFF2-40B4-BE49-F238E27FC236}">
                  <a16:creationId xmlns:a16="http://schemas.microsoft.com/office/drawing/2014/main" id="{11EAC966-F531-491D-989B-91C876966F76}"/>
                </a:ext>
              </a:extLst>
            </p:cNvPr>
            <p:cNvCxnSpPr>
              <a:cxnSpLocks/>
              <a:stCxn id="803" idx="6"/>
              <a:endCxn id="788" idx="2"/>
            </p:cNvCxnSpPr>
            <p:nvPr/>
          </p:nvCxnSpPr>
          <p:spPr>
            <a:xfrm flipV="1">
              <a:off x="4796964" y="1620060"/>
              <a:ext cx="361934" cy="62180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1290">
              <a:extLst>
                <a:ext uri="{FF2B5EF4-FFF2-40B4-BE49-F238E27FC236}">
                  <a16:creationId xmlns:a16="http://schemas.microsoft.com/office/drawing/2014/main" id="{634D8C40-C913-4BCE-88C8-A732A2A8E530}"/>
                </a:ext>
              </a:extLst>
            </p:cNvPr>
            <p:cNvCxnSpPr>
              <a:cxnSpLocks/>
              <a:stCxn id="803" idx="6"/>
              <a:endCxn id="787" idx="2"/>
            </p:cNvCxnSpPr>
            <p:nvPr/>
          </p:nvCxnSpPr>
          <p:spPr>
            <a:xfrm flipV="1">
              <a:off x="4796964" y="1519500"/>
              <a:ext cx="361934" cy="72236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1291">
              <a:extLst>
                <a:ext uri="{FF2B5EF4-FFF2-40B4-BE49-F238E27FC236}">
                  <a16:creationId xmlns:a16="http://schemas.microsoft.com/office/drawing/2014/main" id="{C7C93FD4-5846-4101-92FD-AA89414C8282}"/>
                </a:ext>
              </a:extLst>
            </p:cNvPr>
            <p:cNvCxnSpPr>
              <a:cxnSpLocks/>
              <a:stCxn id="802" idx="6"/>
              <a:endCxn id="792" idx="2"/>
            </p:cNvCxnSpPr>
            <p:nvPr/>
          </p:nvCxnSpPr>
          <p:spPr>
            <a:xfrm>
              <a:off x="4796964" y="2032925"/>
              <a:ext cx="361934" cy="11932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1292">
              <a:extLst>
                <a:ext uri="{FF2B5EF4-FFF2-40B4-BE49-F238E27FC236}">
                  <a16:creationId xmlns:a16="http://schemas.microsoft.com/office/drawing/2014/main" id="{B1975099-AEA7-4F52-B438-662C9F9BD503}"/>
                </a:ext>
              </a:extLst>
            </p:cNvPr>
            <p:cNvCxnSpPr>
              <a:cxnSpLocks/>
              <a:stCxn id="802" idx="6"/>
              <a:endCxn id="791" idx="2"/>
            </p:cNvCxnSpPr>
            <p:nvPr/>
          </p:nvCxnSpPr>
          <p:spPr>
            <a:xfrm flipV="1">
              <a:off x="4796964" y="1821182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1293">
              <a:extLst>
                <a:ext uri="{FF2B5EF4-FFF2-40B4-BE49-F238E27FC236}">
                  <a16:creationId xmlns:a16="http://schemas.microsoft.com/office/drawing/2014/main" id="{9BBAE013-C31A-4AEA-B95C-2DD366AFF70B}"/>
                </a:ext>
              </a:extLst>
            </p:cNvPr>
            <p:cNvCxnSpPr>
              <a:cxnSpLocks/>
              <a:stCxn id="802" idx="6"/>
              <a:endCxn id="789" idx="2"/>
            </p:cNvCxnSpPr>
            <p:nvPr/>
          </p:nvCxnSpPr>
          <p:spPr>
            <a:xfrm flipV="1">
              <a:off x="4796964" y="1720621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1294">
              <a:extLst>
                <a:ext uri="{FF2B5EF4-FFF2-40B4-BE49-F238E27FC236}">
                  <a16:creationId xmlns:a16="http://schemas.microsoft.com/office/drawing/2014/main" id="{7390A1C1-9A66-4849-8948-722D36C5B0AF}"/>
                </a:ext>
              </a:extLst>
            </p:cNvPr>
            <p:cNvCxnSpPr>
              <a:cxnSpLocks/>
              <a:stCxn id="802" idx="6"/>
              <a:endCxn id="788" idx="2"/>
            </p:cNvCxnSpPr>
            <p:nvPr/>
          </p:nvCxnSpPr>
          <p:spPr>
            <a:xfrm flipV="1">
              <a:off x="4796964" y="162006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1295">
              <a:extLst>
                <a:ext uri="{FF2B5EF4-FFF2-40B4-BE49-F238E27FC236}">
                  <a16:creationId xmlns:a16="http://schemas.microsoft.com/office/drawing/2014/main" id="{2D1451C8-0993-4661-8DD8-2E8F1D9BAD24}"/>
                </a:ext>
              </a:extLst>
            </p:cNvPr>
            <p:cNvCxnSpPr>
              <a:cxnSpLocks/>
              <a:stCxn id="802" idx="6"/>
              <a:endCxn id="787" idx="2"/>
            </p:cNvCxnSpPr>
            <p:nvPr/>
          </p:nvCxnSpPr>
          <p:spPr>
            <a:xfrm flipV="1">
              <a:off x="4796964" y="1519500"/>
              <a:ext cx="361934" cy="51342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1296">
              <a:extLst>
                <a:ext uri="{FF2B5EF4-FFF2-40B4-BE49-F238E27FC236}">
                  <a16:creationId xmlns:a16="http://schemas.microsoft.com/office/drawing/2014/main" id="{C3439E67-16A3-4952-B3E1-CDA91662AB8B}"/>
                </a:ext>
              </a:extLst>
            </p:cNvPr>
            <p:cNvCxnSpPr>
              <a:cxnSpLocks/>
              <a:stCxn id="801" idx="6"/>
              <a:endCxn id="792" idx="2"/>
            </p:cNvCxnSpPr>
            <p:nvPr/>
          </p:nvCxnSpPr>
          <p:spPr>
            <a:xfrm>
              <a:off x="4796964" y="1932365"/>
              <a:ext cx="361934" cy="21988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1297">
              <a:extLst>
                <a:ext uri="{FF2B5EF4-FFF2-40B4-BE49-F238E27FC236}">
                  <a16:creationId xmlns:a16="http://schemas.microsoft.com/office/drawing/2014/main" id="{635887BA-037A-436E-8D42-FEF6D1EDB5BB}"/>
                </a:ext>
              </a:extLst>
            </p:cNvPr>
            <p:cNvCxnSpPr>
              <a:cxnSpLocks/>
              <a:stCxn id="801" idx="6"/>
              <a:endCxn id="791" idx="2"/>
            </p:cNvCxnSpPr>
            <p:nvPr/>
          </p:nvCxnSpPr>
          <p:spPr>
            <a:xfrm flipV="1">
              <a:off x="4796964" y="182118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1298">
              <a:extLst>
                <a:ext uri="{FF2B5EF4-FFF2-40B4-BE49-F238E27FC236}">
                  <a16:creationId xmlns:a16="http://schemas.microsoft.com/office/drawing/2014/main" id="{EFE25F3C-CC53-4FC3-B0D1-2E7F8ACAFA37}"/>
                </a:ext>
              </a:extLst>
            </p:cNvPr>
            <p:cNvCxnSpPr>
              <a:cxnSpLocks/>
              <a:stCxn id="801" idx="6"/>
              <a:endCxn id="789" idx="2"/>
            </p:cNvCxnSpPr>
            <p:nvPr/>
          </p:nvCxnSpPr>
          <p:spPr>
            <a:xfrm flipV="1">
              <a:off x="4796964" y="1720621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1299">
              <a:extLst>
                <a:ext uri="{FF2B5EF4-FFF2-40B4-BE49-F238E27FC236}">
                  <a16:creationId xmlns:a16="http://schemas.microsoft.com/office/drawing/2014/main" id="{481789E4-5450-43BA-B706-05991CEEC26E}"/>
                </a:ext>
              </a:extLst>
            </p:cNvPr>
            <p:cNvCxnSpPr>
              <a:cxnSpLocks/>
              <a:stCxn id="800" idx="6"/>
              <a:endCxn id="788" idx="2"/>
            </p:cNvCxnSpPr>
            <p:nvPr/>
          </p:nvCxnSpPr>
          <p:spPr>
            <a:xfrm flipV="1">
              <a:off x="4796964" y="162006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1300">
              <a:extLst>
                <a:ext uri="{FF2B5EF4-FFF2-40B4-BE49-F238E27FC236}">
                  <a16:creationId xmlns:a16="http://schemas.microsoft.com/office/drawing/2014/main" id="{0A6B921D-4DA9-4132-8606-2DF1E395A8C8}"/>
                </a:ext>
              </a:extLst>
            </p:cNvPr>
            <p:cNvCxnSpPr>
              <a:cxnSpLocks/>
              <a:stCxn id="801" idx="6"/>
              <a:endCxn id="787" idx="2"/>
            </p:cNvCxnSpPr>
            <p:nvPr/>
          </p:nvCxnSpPr>
          <p:spPr>
            <a:xfrm flipV="1">
              <a:off x="4796964" y="151950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1301">
              <a:extLst>
                <a:ext uri="{FF2B5EF4-FFF2-40B4-BE49-F238E27FC236}">
                  <a16:creationId xmlns:a16="http://schemas.microsoft.com/office/drawing/2014/main" id="{354B26A4-C821-4F76-888A-A2A4DC0F4CD0}"/>
                </a:ext>
              </a:extLst>
            </p:cNvPr>
            <p:cNvCxnSpPr>
              <a:cxnSpLocks/>
              <a:stCxn id="798" idx="6"/>
              <a:endCxn id="792" idx="2"/>
            </p:cNvCxnSpPr>
            <p:nvPr/>
          </p:nvCxnSpPr>
          <p:spPr>
            <a:xfrm>
              <a:off x="4796964" y="1831803"/>
              <a:ext cx="361934" cy="320445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1302">
              <a:extLst>
                <a:ext uri="{FF2B5EF4-FFF2-40B4-BE49-F238E27FC236}">
                  <a16:creationId xmlns:a16="http://schemas.microsoft.com/office/drawing/2014/main" id="{D59F487C-1583-4942-8CD4-70D930F00741}"/>
                </a:ext>
              </a:extLst>
            </p:cNvPr>
            <p:cNvCxnSpPr>
              <a:cxnSpLocks/>
              <a:stCxn id="798" idx="6"/>
              <a:endCxn id="791" idx="2"/>
            </p:cNvCxnSpPr>
            <p:nvPr/>
          </p:nvCxnSpPr>
          <p:spPr>
            <a:xfrm flipV="1">
              <a:off x="4796964" y="1821182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1303">
              <a:extLst>
                <a:ext uri="{FF2B5EF4-FFF2-40B4-BE49-F238E27FC236}">
                  <a16:creationId xmlns:a16="http://schemas.microsoft.com/office/drawing/2014/main" id="{899E6D6A-A67F-4A0F-BC48-6D1AAB569894}"/>
                </a:ext>
              </a:extLst>
            </p:cNvPr>
            <p:cNvCxnSpPr>
              <a:cxnSpLocks/>
              <a:stCxn id="798" idx="6"/>
              <a:endCxn id="789" idx="2"/>
            </p:cNvCxnSpPr>
            <p:nvPr/>
          </p:nvCxnSpPr>
          <p:spPr>
            <a:xfrm flipV="1">
              <a:off x="4796964" y="1720621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1304">
              <a:extLst>
                <a:ext uri="{FF2B5EF4-FFF2-40B4-BE49-F238E27FC236}">
                  <a16:creationId xmlns:a16="http://schemas.microsoft.com/office/drawing/2014/main" id="{78E5BE49-BB34-484E-88CC-AAA1B134CA02}"/>
                </a:ext>
              </a:extLst>
            </p:cNvPr>
            <p:cNvCxnSpPr>
              <a:cxnSpLocks/>
              <a:stCxn id="798" idx="6"/>
              <a:endCxn id="788" idx="2"/>
            </p:cNvCxnSpPr>
            <p:nvPr/>
          </p:nvCxnSpPr>
          <p:spPr>
            <a:xfrm flipV="1">
              <a:off x="4796964" y="162006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1305">
              <a:extLst>
                <a:ext uri="{FF2B5EF4-FFF2-40B4-BE49-F238E27FC236}">
                  <a16:creationId xmlns:a16="http://schemas.microsoft.com/office/drawing/2014/main" id="{832E3B2B-1A57-43A7-B36B-7F695A1DC6F8}"/>
                </a:ext>
              </a:extLst>
            </p:cNvPr>
            <p:cNvCxnSpPr>
              <a:cxnSpLocks/>
              <a:stCxn id="798" idx="6"/>
              <a:endCxn id="787" idx="2"/>
            </p:cNvCxnSpPr>
            <p:nvPr/>
          </p:nvCxnSpPr>
          <p:spPr>
            <a:xfrm flipV="1">
              <a:off x="4796964" y="1519500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1306">
              <a:extLst>
                <a:ext uri="{FF2B5EF4-FFF2-40B4-BE49-F238E27FC236}">
                  <a16:creationId xmlns:a16="http://schemas.microsoft.com/office/drawing/2014/main" id="{3437DA74-AFCA-4B27-8D2D-64BAF33513C6}"/>
                </a:ext>
              </a:extLst>
            </p:cNvPr>
            <p:cNvCxnSpPr>
              <a:cxnSpLocks/>
              <a:stCxn id="800" idx="6"/>
              <a:endCxn id="792" idx="2"/>
            </p:cNvCxnSpPr>
            <p:nvPr/>
          </p:nvCxnSpPr>
          <p:spPr>
            <a:xfrm>
              <a:off x="4796964" y="1731243"/>
              <a:ext cx="361934" cy="421006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1307">
              <a:extLst>
                <a:ext uri="{FF2B5EF4-FFF2-40B4-BE49-F238E27FC236}">
                  <a16:creationId xmlns:a16="http://schemas.microsoft.com/office/drawing/2014/main" id="{596F0923-126A-4B32-8173-BDE190D5A3B1}"/>
                </a:ext>
              </a:extLst>
            </p:cNvPr>
            <p:cNvCxnSpPr>
              <a:cxnSpLocks/>
              <a:stCxn id="800" idx="6"/>
              <a:endCxn id="791" idx="2"/>
            </p:cNvCxnSpPr>
            <p:nvPr/>
          </p:nvCxnSpPr>
          <p:spPr>
            <a:xfrm>
              <a:off x="4796964" y="1731243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1308">
              <a:extLst>
                <a:ext uri="{FF2B5EF4-FFF2-40B4-BE49-F238E27FC236}">
                  <a16:creationId xmlns:a16="http://schemas.microsoft.com/office/drawing/2014/main" id="{D4E6AA6C-AE71-4EAD-ACD3-AA215EB55D5D}"/>
                </a:ext>
              </a:extLst>
            </p:cNvPr>
            <p:cNvCxnSpPr>
              <a:cxnSpLocks/>
              <a:stCxn id="800" idx="6"/>
              <a:endCxn id="789" idx="2"/>
            </p:cNvCxnSpPr>
            <p:nvPr/>
          </p:nvCxnSpPr>
          <p:spPr>
            <a:xfrm flipV="1">
              <a:off x="4796964" y="1720621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1309">
              <a:extLst>
                <a:ext uri="{FF2B5EF4-FFF2-40B4-BE49-F238E27FC236}">
                  <a16:creationId xmlns:a16="http://schemas.microsoft.com/office/drawing/2014/main" id="{E8574002-A349-48BE-86D2-5612B1CDBF65}"/>
                </a:ext>
              </a:extLst>
            </p:cNvPr>
            <p:cNvCxnSpPr>
              <a:cxnSpLocks/>
              <a:stCxn id="800" idx="6"/>
              <a:endCxn id="788" idx="2"/>
            </p:cNvCxnSpPr>
            <p:nvPr/>
          </p:nvCxnSpPr>
          <p:spPr>
            <a:xfrm flipV="1">
              <a:off x="4796964" y="162006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1310">
              <a:extLst>
                <a:ext uri="{FF2B5EF4-FFF2-40B4-BE49-F238E27FC236}">
                  <a16:creationId xmlns:a16="http://schemas.microsoft.com/office/drawing/2014/main" id="{0A7EA7CB-7E70-499D-BFC3-DBBAC383D50B}"/>
                </a:ext>
              </a:extLst>
            </p:cNvPr>
            <p:cNvCxnSpPr>
              <a:cxnSpLocks/>
              <a:stCxn id="800" idx="6"/>
              <a:endCxn id="787" idx="2"/>
            </p:cNvCxnSpPr>
            <p:nvPr/>
          </p:nvCxnSpPr>
          <p:spPr>
            <a:xfrm flipV="1">
              <a:off x="4796964" y="151950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1311">
              <a:extLst>
                <a:ext uri="{FF2B5EF4-FFF2-40B4-BE49-F238E27FC236}">
                  <a16:creationId xmlns:a16="http://schemas.microsoft.com/office/drawing/2014/main" id="{B246CE33-6742-40A5-8420-112A65AC3150}"/>
                </a:ext>
              </a:extLst>
            </p:cNvPr>
            <p:cNvCxnSpPr>
              <a:cxnSpLocks/>
              <a:stCxn id="797" idx="6"/>
              <a:endCxn id="792" idx="2"/>
            </p:cNvCxnSpPr>
            <p:nvPr/>
          </p:nvCxnSpPr>
          <p:spPr>
            <a:xfrm>
              <a:off x="4796964" y="1630682"/>
              <a:ext cx="361934" cy="52156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1312">
              <a:extLst>
                <a:ext uri="{FF2B5EF4-FFF2-40B4-BE49-F238E27FC236}">
                  <a16:creationId xmlns:a16="http://schemas.microsoft.com/office/drawing/2014/main" id="{4292A3BE-0B3B-4084-9E21-DA2596874130}"/>
                </a:ext>
              </a:extLst>
            </p:cNvPr>
            <p:cNvCxnSpPr>
              <a:cxnSpLocks/>
              <a:stCxn id="797" idx="6"/>
              <a:endCxn id="791" idx="2"/>
            </p:cNvCxnSpPr>
            <p:nvPr/>
          </p:nvCxnSpPr>
          <p:spPr>
            <a:xfrm>
              <a:off x="4796964" y="1630682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1313">
              <a:extLst>
                <a:ext uri="{FF2B5EF4-FFF2-40B4-BE49-F238E27FC236}">
                  <a16:creationId xmlns:a16="http://schemas.microsoft.com/office/drawing/2014/main" id="{E23D19A0-6B6B-4DDF-B58F-78A232E0A43B}"/>
                </a:ext>
              </a:extLst>
            </p:cNvPr>
            <p:cNvCxnSpPr>
              <a:cxnSpLocks/>
              <a:stCxn id="797" idx="6"/>
              <a:endCxn id="789" idx="2"/>
            </p:cNvCxnSpPr>
            <p:nvPr/>
          </p:nvCxnSpPr>
          <p:spPr>
            <a:xfrm>
              <a:off x="4796964" y="1630682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1314">
              <a:extLst>
                <a:ext uri="{FF2B5EF4-FFF2-40B4-BE49-F238E27FC236}">
                  <a16:creationId xmlns:a16="http://schemas.microsoft.com/office/drawing/2014/main" id="{A47408ED-708F-4C6C-84ED-BF5DC1936DFB}"/>
                </a:ext>
              </a:extLst>
            </p:cNvPr>
            <p:cNvCxnSpPr>
              <a:cxnSpLocks/>
              <a:stCxn id="797" idx="6"/>
              <a:endCxn id="788" idx="2"/>
            </p:cNvCxnSpPr>
            <p:nvPr/>
          </p:nvCxnSpPr>
          <p:spPr>
            <a:xfrm flipV="1">
              <a:off x="4796964" y="162006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1315">
              <a:extLst>
                <a:ext uri="{FF2B5EF4-FFF2-40B4-BE49-F238E27FC236}">
                  <a16:creationId xmlns:a16="http://schemas.microsoft.com/office/drawing/2014/main" id="{E3B71FC6-A487-4141-8ED7-1E1AC665535E}"/>
                </a:ext>
              </a:extLst>
            </p:cNvPr>
            <p:cNvCxnSpPr>
              <a:cxnSpLocks/>
              <a:stCxn id="797" idx="6"/>
              <a:endCxn id="787" idx="2"/>
            </p:cNvCxnSpPr>
            <p:nvPr/>
          </p:nvCxnSpPr>
          <p:spPr>
            <a:xfrm flipV="1">
              <a:off x="4796964" y="151950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1316">
              <a:extLst>
                <a:ext uri="{FF2B5EF4-FFF2-40B4-BE49-F238E27FC236}">
                  <a16:creationId xmlns:a16="http://schemas.microsoft.com/office/drawing/2014/main" id="{9B6771B9-3EEB-40BC-B055-512028DC2375}"/>
                </a:ext>
              </a:extLst>
            </p:cNvPr>
            <p:cNvCxnSpPr>
              <a:cxnSpLocks/>
              <a:stCxn id="796" idx="6"/>
              <a:endCxn id="792" idx="2"/>
            </p:cNvCxnSpPr>
            <p:nvPr/>
          </p:nvCxnSpPr>
          <p:spPr>
            <a:xfrm>
              <a:off x="4796964" y="1530121"/>
              <a:ext cx="361934" cy="622127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Connector 1317">
              <a:extLst>
                <a:ext uri="{FF2B5EF4-FFF2-40B4-BE49-F238E27FC236}">
                  <a16:creationId xmlns:a16="http://schemas.microsoft.com/office/drawing/2014/main" id="{760366FE-61D9-420D-8113-D61E47200EBA}"/>
                </a:ext>
              </a:extLst>
            </p:cNvPr>
            <p:cNvCxnSpPr>
              <a:cxnSpLocks/>
              <a:stCxn id="796" idx="6"/>
              <a:endCxn id="791" idx="2"/>
            </p:cNvCxnSpPr>
            <p:nvPr/>
          </p:nvCxnSpPr>
          <p:spPr>
            <a:xfrm>
              <a:off x="4796964" y="153012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Connector 1318">
              <a:extLst>
                <a:ext uri="{FF2B5EF4-FFF2-40B4-BE49-F238E27FC236}">
                  <a16:creationId xmlns:a16="http://schemas.microsoft.com/office/drawing/2014/main" id="{6C7733B3-A0DD-4EE1-BB00-A49A537B76E3}"/>
                </a:ext>
              </a:extLst>
            </p:cNvPr>
            <p:cNvCxnSpPr>
              <a:cxnSpLocks/>
              <a:stCxn id="796" idx="6"/>
              <a:endCxn id="789" idx="2"/>
            </p:cNvCxnSpPr>
            <p:nvPr/>
          </p:nvCxnSpPr>
          <p:spPr>
            <a:xfrm>
              <a:off x="4796964" y="153012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1319">
              <a:extLst>
                <a:ext uri="{FF2B5EF4-FFF2-40B4-BE49-F238E27FC236}">
                  <a16:creationId xmlns:a16="http://schemas.microsoft.com/office/drawing/2014/main" id="{FC022392-B222-4192-B259-D3E9901CB309}"/>
                </a:ext>
              </a:extLst>
            </p:cNvPr>
            <p:cNvCxnSpPr>
              <a:cxnSpLocks/>
              <a:stCxn id="796" idx="6"/>
              <a:endCxn id="788" idx="2"/>
            </p:cNvCxnSpPr>
            <p:nvPr/>
          </p:nvCxnSpPr>
          <p:spPr>
            <a:xfrm>
              <a:off x="4796964" y="153012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1320">
              <a:extLst>
                <a:ext uri="{FF2B5EF4-FFF2-40B4-BE49-F238E27FC236}">
                  <a16:creationId xmlns:a16="http://schemas.microsoft.com/office/drawing/2014/main" id="{D6D1A6A4-FC4B-4CD1-9978-5FB32E0ACCD1}"/>
                </a:ext>
              </a:extLst>
            </p:cNvPr>
            <p:cNvCxnSpPr>
              <a:cxnSpLocks/>
              <a:stCxn id="796" idx="6"/>
              <a:endCxn id="787" idx="2"/>
            </p:cNvCxnSpPr>
            <p:nvPr/>
          </p:nvCxnSpPr>
          <p:spPr>
            <a:xfrm flipV="1">
              <a:off x="4796964" y="151950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1321">
              <a:extLst>
                <a:ext uri="{FF2B5EF4-FFF2-40B4-BE49-F238E27FC236}">
                  <a16:creationId xmlns:a16="http://schemas.microsoft.com/office/drawing/2014/main" id="{DAD0E0FF-E49B-422E-ABAD-43764D994167}"/>
                </a:ext>
              </a:extLst>
            </p:cNvPr>
            <p:cNvCxnSpPr>
              <a:cxnSpLocks/>
              <a:stCxn id="795" idx="6"/>
              <a:endCxn id="792" idx="2"/>
            </p:cNvCxnSpPr>
            <p:nvPr/>
          </p:nvCxnSpPr>
          <p:spPr>
            <a:xfrm>
              <a:off x="4796964" y="1429561"/>
              <a:ext cx="361934" cy="722688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1322">
              <a:extLst>
                <a:ext uri="{FF2B5EF4-FFF2-40B4-BE49-F238E27FC236}">
                  <a16:creationId xmlns:a16="http://schemas.microsoft.com/office/drawing/2014/main" id="{367A6EA3-D742-46ED-A36A-A80C93C9CE50}"/>
                </a:ext>
              </a:extLst>
            </p:cNvPr>
            <p:cNvCxnSpPr>
              <a:cxnSpLocks/>
              <a:stCxn id="795" idx="6"/>
              <a:endCxn id="791" idx="2"/>
            </p:cNvCxnSpPr>
            <p:nvPr/>
          </p:nvCxnSpPr>
          <p:spPr>
            <a:xfrm>
              <a:off x="4796964" y="1429561"/>
              <a:ext cx="361934" cy="39162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1323">
              <a:extLst>
                <a:ext uri="{FF2B5EF4-FFF2-40B4-BE49-F238E27FC236}">
                  <a16:creationId xmlns:a16="http://schemas.microsoft.com/office/drawing/2014/main" id="{BB6D764C-3CE0-48BD-8A44-179E6F971816}"/>
                </a:ext>
              </a:extLst>
            </p:cNvPr>
            <p:cNvCxnSpPr>
              <a:cxnSpLocks/>
              <a:stCxn id="795" idx="6"/>
              <a:endCxn id="789" idx="2"/>
            </p:cNvCxnSpPr>
            <p:nvPr/>
          </p:nvCxnSpPr>
          <p:spPr>
            <a:xfrm>
              <a:off x="4796964" y="142956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1324">
              <a:extLst>
                <a:ext uri="{FF2B5EF4-FFF2-40B4-BE49-F238E27FC236}">
                  <a16:creationId xmlns:a16="http://schemas.microsoft.com/office/drawing/2014/main" id="{BF444B6D-511C-4FAB-8FBB-1D4F5ECBB259}"/>
                </a:ext>
              </a:extLst>
            </p:cNvPr>
            <p:cNvCxnSpPr>
              <a:cxnSpLocks/>
              <a:stCxn id="795" idx="6"/>
              <a:endCxn id="788" idx="2"/>
            </p:cNvCxnSpPr>
            <p:nvPr/>
          </p:nvCxnSpPr>
          <p:spPr>
            <a:xfrm>
              <a:off x="4796964" y="142956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1325">
              <a:extLst>
                <a:ext uri="{FF2B5EF4-FFF2-40B4-BE49-F238E27FC236}">
                  <a16:creationId xmlns:a16="http://schemas.microsoft.com/office/drawing/2014/main" id="{A6D7C908-BC1B-44D8-87C1-52D6A0BD32ED}"/>
                </a:ext>
              </a:extLst>
            </p:cNvPr>
            <p:cNvCxnSpPr>
              <a:cxnSpLocks/>
              <a:stCxn id="795" idx="6"/>
              <a:endCxn id="787" idx="2"/>
            </p:cNvCxnSpPr>
            <p:nvPr/>
          </p:nvCxnSpPr>
          <p:spPr>
            <a:xfrm>
              <a:off x="4796964" y="142956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1326">
              <a:extLst>
                <a:ext uri="{FF2B5EF4-FFF2-40B4-BE49-F238E27FC236}">
                  <a16:creationId xmlns:a16="http://schemas.microsoft.com/office/drawing/2014/main" id="{9E4659CB-8976-4AB6-AA65-6658C4D007EC}"/>
                </a:ext>
              </a:extLst>
            </p:cNvPr>
            <p:cNvCxnSpPr>
              <a:cxnSpLocks/>
              <a:stCxn id="803" idx="6"/>
              <a:endCxn id="785" idx="2"/>
            </p:cNvCxnSpPr>
            <p:nvPr/>
          </p:nvCxnSpPr>
          <p:spPr>
            <a:xfrm flipV="1">
              <a:off x="4796964" y="1925792"/>
              <a:ext cx="361934" cy="31606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1327">
              <a:extLst>
                <a:ext uri="{FF2B5EF4-FFF2-40B4-BE49-F238E27FC236}">
                  <a16:creationId xmlns:a16="http://schemas.microsoft.com/office/drawing/2014/main" id="{ECA661CB-A625-46CC-9748-BCB1D79C5283}"/>
                </a:ext>
              </a:extLst>
            </p:cNvPr>
            <p:cNvCxnSpPr>
              <a:cxnSpLocks/>
              <a:stCxn id="802" idx="6"/>
              <a:endCxn id="785" idx="2"/>
            </p:cNvCxnSpPr>
            <p:nvPr/>
          </p:nvCxnSpPr>
          <p:spPr>
            <a:xfrm flipV="1">
              <a:off x="4796964" y="1925792"/>
              <a:ext cx="361934" cy="10713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1328">
              <a:extLst>
                <a:ext uri="{FF2B5EF4-FFF2-40B4-BE49-F238E27FC236}">
                  <a16:creationId xmlns:a16="http://schemas.microsoft.com/office/drawing/2014/main" id="{7CFD9728-E29E-4BAC-B72E-558D7D8331D3}"/>
                </a:ext>
              </a:extLst>
            </p:cNvPr>
            <p:cNvCxnSpPr>
              <a:cxnSpLocks/>
              <a:stCxn id="801" idx="6"/>
              <a:endCxn id="791" idx="2"/>
            </p:cNvCxnSpPr>
            <p:nvPr/>
          </p:nvCxnSpPr>
          <p:spPr>
            <a:xfrm flipV="1">
              <a:off x="4796964" y="182118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1329">
              <a:extLst>
                <a:ext uri="{FF2B5EF4-FFF2-40B4-BE49-F238E27FC236}">
                  <a16:creationId xmlns:a16="http://schemas.microsoft.com/office/drawing/2014/main" id="{DCFE351B-0A25-4819-8514-995BF5BFB9B2}"/>
                </a:ext>
              </a:extLst>
            </p:cNvPr>
            <p:cNvCxnSpPr>
              <a:cxnSpLocks/>
              <a:stCxn id="798" idx="6"/>
              <a:endCxn id="785" idx="2"/>
            </p:cNvCxnSpPr>
            <p:nvPr/>
          </p:nvCxnSpPr>
          <p:spPr>
            <a:xfrm>
              <a:off x="4796964" y="1831803"/>
              <a:ext cx="361934" cy="9398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1330">
              <a:extLst>
                <a:ext uri="{FF2B5EF4-FFF2-40B4-BE49-F238E27FC236}">
                  <a16:creationId xmlns:a16="http://schemas.microsoft.com/office/drawing/2014/main" id="{0C6F13E8-0F63-49D7-BD0C-B05509067986}"/>
                </a:ext>
              </a:extLst>
            </p:cNvPr>
            <p:cNvCxnSpPr>
              <a:cxnSpLocks/>
              <a:stCxn id="800" idx="6"/>
              <a:endCxn id="785" idx="2"/>
            </p:cNvCxnSpPr>
            <p:nvPr/>
          </p:nvCxnSpPr>
          <p:spPr>
            <a:xfrm>
              <a:off x="4796964" y="1731243"/>
              <a:ext cx="361934" cy="194549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1331">
              <a:extLst>
                <a:ext uri="{FF2B5EF4-FFF2-40B4-BE49-F238E27FC236}">
                  <a16:creationId xmlns:a16="http://schemas.microsoft.com/office/drawing/2014/main" id="{E2ACE01E-92D4-4193-BFDA-2EB9AB36B9E1}"/>
                </a:ext>
              </a:extLst>
            </p:cNvPr>
            <p:cNvCxnSpPr>
              <a:cxnSpLocks/>
              <a:stCxn id="797" idx="6"/>
              <a:endCxn id="785" idx="2"/>
            </p:cNvCxnSpPr>
            <p:nvPr/>
          </p:nvCxnSpPr>
          <p:spPr>
            <a:xfrm>
              <a:off x="4796964" y="1630682"/>
              <a:ext cx="361934" cy="295110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1332">
              <a:extLst>
                <a:ext uri="{FF2B5EF4-FFF2-40B4-BE49-F238E27FC236}">
                  <a16:creationId xmlns:a16="http://schemas.microsoft.com/office/drawing/2014/main" id="{A75952E0-DAB1-4939-AFD8-CCA10602E6BD}"/>
                </a:ext>
              </a:extLst>
            </p:cNvPr>
            <p:cNvCxnSpPr>
              <a:cxnSpLocks/>
              <a:stCxn id="796" idx="6"/>
              <a:endCxn id="785" idx="2"/>
            </p:cNvCxnSpPr>
            <p:nvPr/>
          </p:nvCxnSpPr>
          <p:spPr>
            <a:xfrm>
              <a:off x="4796964" y="1530121"/>
              <a:ext cx="361934" cy="39567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1333">
              <a:extLst>
                <a:ext uri="{FF2B5EF4-FFF2-40B4-BE49-F238E27FC236}">
                  <a16:creationId xmlns:a16="http://schemas.microsoft.com/office/drawing/2014/main" id="{8F622FAB-CFCC-4DC4-BD72-8FD837B927FF}"/>
                </a:ext>
              </a:extLst>
            </p:cNvPr>
            <p:cNvCxnSpPr>
              <a:cxnSpLocks/>
              <a:stCxn id="795" idx="6"/>
              <a:endCxn id="785" idx="2"/>
            </p:cNvCxnSpPr>
            <p:nvPr/>
          </p:nvCxnSpPr>
          <p:spPr>
            <a:xfrm>
              <a:off x="4796964" y="1429561"/>
              <a:ext cx="361934" cy="496231"/>
            </a:xfrm>
            <a:prstGeom prst="line">
              <a:avLst/>
            </a:prstGeom>
            <a:ln w="31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1334">
              <a:extLst>
                <a:ext uri="{FF2B5EF4-FFF2-40B4-BE49-F238E27FC236}">
                  <a16:creationId xmlns:a16="http://schemas.microsoft.com/office/drawing/2014/main" id="{7E4388CA-D63B-4679-888E-B4E016115EC4}"/>
                </a:ext>
              </a:extLst>
            </p:cNvPr>
            <p:cNvCxnSpPr>
              <a:cxnSpLocks/>
              <a:stCxn id="631" idx="6"/>
              <a:endCxn id="795" idx="2"/>
            </p:cNvCxnSpPr>
            <p:nvPr/>
          </p:nvCxnSpPr>
          <p:spPr>
            <a:xfrm flipV="1">
              <a:off x="3801620" y="1429560"/>
              <a:ext cx="938644" cy="94698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1335">
              <a:extLst>
                <a:ext uri="{FF2B5EF4-FFF2-40B4-BE49-F238E27FC236}">
                  <a16:creationId xmlns:a16="http://schemas.microsoft.com/office/drawing/2014/main" id="{C7008196-6C45-429D-81DC-E9A9A25B320B}"/>
                </a:ext>
              </a:extLst>
            </p:cNvPr>
            <p:cNvCxnSpPr>
              <a:cxnSpLocks/>
              <a:stCxn id="631" idx="6"/>
              <a:endCxn id="796" idx="2"/>
            </p:cNvCxnSpPr>
            <p:nvPr/>
          </p:nvCxnSpPr>
          <p:spPr>
            <a:xfrm flipV="1">
              <a:off x="3801620" y="1530121"/>
              <a:ext cx="938644" cy="84642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1336">
              <a:extLst>
                <a:ext uri="{FF2B5EF4-FFF2-40B4-BE49-F238E27FC236}">
                  <a16:creationId xmlns:a16="http://schemas.microsoft.com/office/drawing/2014/main" id="{6FF19325-BB0B-463D-8B04-DA3C2FE7E7E6}"/>
                </a:ext>
              </a:extLst>
            </p:cNvPr>
            <p:cNvCxnSpPr>
              <a:cxnSpLocks/>
              <a:stCxn id="631" idx="6"/>
              <a:endCxn id="797" idx="2"/>
            </p:cNvCxnSpPr>
            <p:nvPr/>
          </p:nvCxnSpPr>
          <p:spPr>
            <a:xfrm flipV="1">
              <a:off x="3801620" y="1630682"/>
              <a:ext cx="938644" cy="74586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1337">
              <a:extLst>
                <a:ext uri="{FF2B5EF4-FFF2-40B4-BE49-F238E27FC236}">
                  <a16:creationId xmlns:a16="http://schemas.microsoft.com/office/drawing/2014/main" id="{2356BF84-6F18-4821-9F3A-DCB6A487AF46}"/>
                </a:ext>
              </a:extLst>
            </p:cNvPr>
            <p:cNvCxnSpPr>
              <a:cxnSpLocks/>
              <a:stCxn id="631" idx="6"/>
              <a:endCxn id="800" idx="2"/>
            </p:cNvCxnSpPr>
            <p:nvPr/>
          </p:nvCxnSpPr>
          <p:spPr>
            <a:xfrm flipV="1">
              <a:off x="3801620" y="1731243"/>
              <a:ext cx="938644" cy="64530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1338">
              <a:extLst>
                <a:ext uri="{FF2B5EF4-FFF2-40B4-BE49-F238E27FC236}">
                  <a16:creationId xmlns:a16="http://schemas.microsoft.com/office/drawing/2014/main" id="{98B8C414-7A18-41A8-A593-D251F67C77F3}"/>
                </a:ext>
              </a:extLst>
            </p:cNvPr>
            <p:cNvCxnSpPr>
              <a:cxnSpLocks/>
              <a:stCxn id="631" idx="6"/>
              <a:endCxn id="798" idx="2"/>
            </p:cNvCxnSpPr>
            <p:nvPr/>
          </p:nvCxnSpPr>
          <p:spPr>
            <a:xfrm flipV="1">
              <a:off x="3801620" y="1831803"/>
              <a:ext cx="938644" cy="54474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1339">
              <a:extLst>
                <a:ext uri="{FF2B5EF4-FFF2-40B4-BE49-F238E27FC236}">
                  <a16:creationId xmlns:a16="http://schemas.microsoft.com/office/drawing/2014/main" id="{4730AD99-F490-4AA5-9C35-E413BAE2186F}"/>
                </a:ext>
              </a:extLst>
            </p:cNvPr>
            <p:cNvCxnSpPr>
              <a:cxnSpLocks/>
              <a:stCxn id="631" idx="6"/>
              <a:endCxn id="801" idx="2"/>
            </p:cNvCxnSpPr>
            <p:nvPr/>
          </p:nvCxnSpPr>
          <p:spPr>
            <a:xfrm flipV="1">
              <a:off x="3801620" y="1932364"/>
              <a:ext cx="938644" cy="44418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1340">
              <a:extLst>
                <a:ext uri="{FF2B5EF4-FFF2-40B4-BE49-F238E27FC236}">
                  <a16:creationId xmlns:a16="http://schemas.microsoft.com/office/drawing/2014/main" id="{BDBC3511-A4D2-4240-8A57-B1C7BC1FD5B5}"/>
                </a:ext>
              </a:extLst>
            </p:cNvPr>
            <p:cNvCxnSpPr>
              <a:cxnSpLocks/>
              <a:stCxn id="631" idx="6"/>
              <a:endCxn id="802" idx="2"/>
            </p:cNvCxnSpPr>
            <p:nvPr/>
          </p:nvCxnSpPr>
          <p:spPr>
            <a:xfrm flipV="1">
              <a:off x="3801620" y="2032925"/>
              <a:ext cx="938644" cy="34361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1341">
              <a:extLst>
                <a:ext uri="{FF2B5EF4-FFF2-40B4-BE49-F238E27FC236}">
                  <a16:creationId xmlns:a16="http://schemas.microsoft.com/office/drawing/2014/main" id="{DAC1A862-85B2-4F4C-9445-B0CBFF8F4979}"/>
                </a:ext>
              </a:extLst>
            </p:cNvPr>
            <p:cNvCxnSpPr>
              <a:cxnSpLocks/>
              <a:stCxn id="631" idx="6"/>
              <a:endCxn id="803" idx="2"/>
            </p:cNvCxnSpPr>
            <p:nvPr/>
          </p:nvCxnSpPr>
          <p:spPr>
            <a:xfrm flipV="1">
              <a:off x="3801620" y="2241861"/>
              <a:ext cx="938644" cy="13468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1342">
              <a:extLst>
                <a:ext uri="{FF2B5EF4-FFF2-40B4-BE49-F238E27FC236}">
                  <a16:creationId xmlns:a16="http://schemas.microsoft.com/office/drawing/2014/main" id="{4A734A39-6751-4EF6-9E4A-A95A47D61493}"/>
                </a:ext>
              </a:extLst>
            </p:cNvPr>
            <p:cNvCxnSpPr>
              <a:cxnSpLocks/>
              <a:stCxn id="632" idx="6"/>
              <a:endCxn id="796" idx="2"/>
            </p:cNvCxnSpPr>
            <p:nvPr/>
          </p:nvCxnSpPr>
          <p:spPr>
            <a:xfrm flipV="1">
              <a:off x="3801620" y="1530121"/>
              <a:ext cx="938644" cy="114666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1343">
              <a:extLst>
                <a:ext uri="{FF2B5EF4-FFF2-40B4-BE49-F238E27FC236}">
                  <a16:creationId xmlns:a16="http://schemas.microsoft.com/office/drawing/2014/main" id="{1F48E36F-A2E3-404D-BCBE-3AD3F20CD559}"/>
                </a:ext>
              </a:extLst>
            </p:cNvPr>
            <p:cNvCxnSpPr>
              <a:cxnSpLocks/>
              <a:stCxn id="632" idx="6"/>
              <a:endCxn id="797" idx="2"/>
            </p:cNvCxnSpPr>
            <p:nvPr/>
          </p:nvCxnSpPr>
          <p:spPr>
            <a:xfrm flipV="1">
              <a:off x="3801620" y="1630682"/>
              <a:ext cx="938644" cy="104610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1344">
              <a:extLst>
                <a:ext uri="{FF2B5EF4-FFF2-40B4-BE49-F238E27FC236}">
                  <a16:creationId xmlns:a16="http://schemas.microsoft.com/office/drawing/2014/main" id="{BF972190-7CB0-4A76-82CB-2AED8BB3C86D}"/>
                </a:ext>
              </a:extLst>
            </p:cNvPr>
            <p:cNvCxnSpPr>
              <a:cxnSpLocks/>
              <a:stCxn id="632" idx="6"/>
              <a:endCxn id="800" idx="2"/>
            </p:cNvCxnSpPr>
            <p:nvPr/>
          </p:nvCxnSpPr>
          <p:spPr>
            <a:xfrm flipV="1">
              <a:off x="3801620" y="1731243"/>
              <a:ext cx="938644" cy="94554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1345">
              <a:extLst>
                <a:ext uri="{FF2B5EF4-FFF2-40B4-BE49-F238E27FC236}">
                  <a16:creationId xmlns:a16="http://schemas.microsoft.com/office/drawing/2014/main" id="{132507FB-B2BE-40AE-A9B2-37710CF862AE}"/>
                </a:ext>
              </a:extLst>
            </p:cNvPr>
            <p:cNvCxnSpPr>
              <a:cxnSpLocks/>
              <a:stCxn id="632" idx="6"/>
              <a:endCxn id="798" idx="2"/>
            </p:cNvCxnSpPr>
            <p:nvPr/>
          </p:nvCxnSpPr>
          <p:spPr>
            <a:xfrm flipV="1">
              <a:off x="3801620" y="1831803"/>
              <a:ext cx="938644" cy="84498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1346">
              <a:extLst>
                <a:ext uri="{FF2B5EF4-FFF2-40B4-BE49-F238E27FC236}">
                  <a16:creationId xmlns:a16="http://schemas.microsoft.com/office/drawing/2014/main" id="{DD679701-24DD-4523-AA7F-8A4344986325}"/>
                </a:ext>
              </a:extLst>
            </p:cNvPr>
            <p:cNvCxnSpPr>
              <a:cxnSpLocks/>
              <a:stCxn id="632" idx="6"/>
              <a:endCxn id="801" idx="2"/>
            </p:cNvCxnSpPr>
            <p:nvPr/>
          </p:nvCxnSpPr>
          <p:spPr>
            <a:xfrm flipV="1">
              <a:off x="3801620" y="1932364"/>
              <a:ext cx="938644" cy="74442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1347">
              <a:extLst>
                <a:ext uri="{FF2B5EF4-FFF2-40B4-BE49-F238E27FC236}">
                  <a16:creationId xmlns:a16="http://schemas.microsoft.com/office/drawing/2014/main" id="{44125FFD-0E9A-49BD-AFBB-BEBBBE912A93}"/>
                </a:ext>
              </a:extLst>
            </p:cNvPr>
            <p:cNvCxnSpPr>
              <a:cxnSpLocks/>
              <a:stCxn id="632" idx="6"/>
              <a:endCxn id="802" idx="2"/>
            </p:cNvCxnSpPr>
            <p:nvPr/>
          </p:nvCxnSpPr>
          <p:spPr>
            <a:xfrm flipV="1">
              <a:off x="3801620" y="2032925"/>
              <a:ext cx="938644" cy="64386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1348">
              <a:extLst>
                <a:ext uri="{FF2B5EF4-FFF2-40B4-BE49-F238E27FC236}">
                  <a16:creationId xmlns:a16="http://schemas.microsoft.com/office/drawing/2014/main" id="{2F04DA3E-1C33-4234-84BF-9B8E2CF85E18}"/>
                </a:ext>
              </a:extLst>
            </p:cNvPr>
            <p:cNvCxnSpPr>
              <a:cxnSpLocks/>
              <a:stCxn id="632" idx="6"/>
              <a:endCxn id="803" idx="2"/>
            </p:cNvCxnSpPr>
            <p:nvPr/>
          </p:nvCxnSpPr>
          <p:spPr>
            <a:xfrm flipV="1">
              <a:off x="3801620" y="2241861"/>
              <a:ext cx="938644" cy="43492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1349">
              <a:extLst>
                <a:ext uri="{FF2B5EF4-FFF2-40B4-BE49-F238E27FC236}">
                  <a16:creationId xmlns:a16="http://schemas.microsoft.com/office/drawing/2014/main" id="{39BAE9E1-488F-4A40-81D9-5106A7AFCC83}"/>
                </a:ext>
              </a:extLst>
            </p:cNvPr>
            <p:cNvCxnSpPr>
              <a:cxnSpLocks/>
              <a:stCxn id="633" idx="6"/>
              <a:endCxn id="797" idx="2"/>
            </p:cNvCxnSpPr>
            <p:nvPr/>
          </p:nvCxnSpPr>
          <p:spPr>
            <a:xfrm flipV="1">
              <a:off x="3801620" y="1630682"/>
              <a:ext cx="938644" cy="134635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1350">
              <a:extLst>
                <a:ext uri="{FF2B5EF4-FFF2-40B4-BE49-F238E27FC236}">
                  <a16:creationId xmlns:a16="http://schemas.microsoft.com/office/drawing/2014/main" id="{BEA76E53-718A-4238-B252-C67A7B891286}"/>
                </a:ext>
              </a:extLst>
            </p:cNvPr>
            <p:cNvCxnSpPr>
              <a:cxnSpLocks/>
              <a:stCxn id="633" idx="6"/>
              <a:endCxn id="800" idx="2"/>
            </p:cNvCxnSpPr>
            <p:nvPr/>
          </p:nvCxnSpPr>
          <p:spPr>
            <a:xfrm flipV="1">
              <a:off x="3801620" y="1731243"/>
              <a:ext cx="938644" cy="124579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1351">
              <a:extLst>
                <a:ext uri="{FF2B5EF4-FFF2-40B4-BE49-F238E27FC236}">
                  <a16:creationId xmlns:a16="http://schemas.microsoft.com/office/drawing/2014/main" id="{2FD0D029-05C6-4583-B6FA-D602B191FECF}"/>
                </a:ext>
              </a:extLst>
            </p:cNvPr>
            <p:cNvCxnSpPr>
              <a:cxnSpLocks/>
              <a:stCxn id="633" idx="6"/>
              <a:endCxn id="798" idx="2"/>
            </p:cNvCxnSpPr>
            <p:nvPr/>
          </p:nvCxnSpPr>
          <p:spPr>
            <a:xfrm flipV="1">
              <a:off x="3801620" y="1831803"/>
              <a:ext cx="938644" cy="114523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Straight Connector 1352">
              <a:extLst>
                <a:ext uri="{FF2B5EF4-FFF2-40B4-BE49-F238E27FC236}">
                  <a16:creationId xmlns:a16="http://schemas.microsoft.com/office/drawing/2014/main" id="{D3211F34-D0AE-4547-8394-3EF6DB15292B}"/>
                </a:ext>
              </a:extLst>
            </p:cNvPr>
            <p:cNvCxnSpPr>
              <a:cxnSpLocks/>
              <a:stCxn id="633" idx="6"/>
              <a:endCxn id="801" idx="2"/>
            </p:cNvCxnSpPr>
            <p:nvPr/>
          </p:nvCxnSpPr>
          <p:spPr>
            <a:xfrm flipV="1">
              <a:off x="3801620" y="1932364"/>
              <a:ext cx="938644" cy="104466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1353">
              <a:extLst>
                <a:ext uri="{FF2B5EF4-FFF2-40B4-BE49-F238E27FC236}">
                  <a16:creationId xmlns:a16="http://schemas.microsoft.com/office/drawing/2014/main" id="{C0B2B919-44A1-4A41-98E9-0D0431DAFDF1}"/>
                </a:ext>
              </a:extLst>
            </p:cNvPr>
            <p:cNvCxnSpPr>
              <a:cxnSpLocks/>
              <a:stCxn id="633" idx="6"/>
              <a:endCxn id="802" idx="2"/>
            </p:cNvCxnSpPr>
            <p:nvPr/>
          </p:nvCxnSpPr>
          <p:spPr>
            <a:xfrm flipV="1">
              <a:off x="3801620" y="2032925"/>
              <a:ext cx="938644" cy="94410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1354">
              <a:extLst>
                <a:ext uri="{FF2B5EF4-FFF2-40B4-BE49-F238E27FC236}">
                  <a16:creationId xmlns:a16="http://schemas.microsoft.com/office/drawing/2014/main" id="{21776F8C-5946-44B1-9747-EF340531097A}"/>
                </a:ext>
              </a:extLst>
            </p:cNvPr>
            <p:cNvCxnSpPr>
              <a:cxnSpLocks/>
              <a:stCxn id="633" idx="6"/>
              <a:endCxn id="803" idx="2"/>
            </p:cNvCxnSpPr>
            <p:nvPr/>
          </p:nvCxnSpPr>
          <p:spPr>
            <a:xfrm flipV="1">
              <a:off x="3801620" y="2241861"/>
              <a:ext cx="938644" cy="73517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1355">
              <a:extLst>
                <a:ext uri="{FF2B5EF4-FFF2-40B4-BE49-F238E27FC236}">
                  <a16:creationId xmlns:a16="http://schemas.microsoft.com/office/drawing/2014/main" id="{0E82C423-AA3F-4EAF-901E-44FB37A09114}"/>
                </a:ext>
              </a:extLst>
            </p:cNvPr>
            <p:cNvCxnSpPr>
              <a:cxnSpLocks/>
              <a:stCxn id="633" idx="6"/>
              <a:endCxn id="796" idx="2"/>
            </p:cNvCxnSpPr>
            <p:nvPr/>
          </p:nvCxnSpPr>
          <p:spPr>
            <a:xfrm flipV="1">
              <a:off x="3801620" y="1530121"/>
              <a:ext cx="938644" cy="144691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1356">
              <a:extLst>
                <a:ext uri="{FF2B5EF4-FFF2-40B4-BE49-F238E27FC236}">
                  <a16:creationId xmlns:a16="http://schemas.microsoft.com/office/drawing/2014/main" id="{0E9BC608-CB2F-41E7-A0C0-BD7EB745F0EF}"/>
                </a:ext>
              </a:extLst>
            </p:cNvPr>
            <p:cNvCxnSpPr>
              <a:cxnSpLocks/>
              <a:stCxn id="633" idx="6"/>
              <a:endCxn id="795" idx="2"/>
            </p:cNvCxnSpPr>
            <p:nvPr/>
          </p:nvCxnSpPr>
          <p:spPr>
            <a:xfrm flipV="1">
              <a:off x="3801620" y="1429560"/>
              <a:ext cx="938644" cy="154747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1357">
              <a:extLst>
                <a:ext uri="{FF2B5EF4-FFF2-40B4-BE49-F238E27FC236}">
                  <a16:creationId xmlns:a16="http://schemas.microsoft.com/office/drawing/2014/main" id="{0B8FB452-F5E7-4497-9560-E0198D512159}"/>
                </a:ext>
              </a:extLst>
            </p:cNvPr>
            <p:cNvCxnSpPr>
              <a:cxnSpLocks/>
              <a:stCxn id="635" idx="6"/>
              <a:endCxn id="800" idx="2"/>
            </p:cNvCxnSpPr>
            <p:nvPr/>
          </p:nvCxnSpPr>
          <p:spPr>
            <a:xfrm flipV="1">
              <a:off x="3801620" y="1731243"/>
              <a:ext cx="938644" cy="154603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Straight Connector 1358">
              <a:extLst>
                <a:ext uri="{FF2B5EF4-FFF2-40B4-BE49-F238E27FC236}">
                  <a16:creationId xmlns:a16="http://schemas.microsoft.com/office/drawing/2014/main" id="{4F6A7EA8-CE0B-4B3A-9C00-312C24C95157}"/>
                </a:ext>
              </a:extLst>
            </p:cNvPr>
            <p:cNvCxnSpPr>
              <a:cxnSpLocks/>
              <a:stCxn id="635" idx="6"/>
              <a:endCxn id="798" idx="2"/>
            </p:cNvCxnSpPr>
            <p:nvPr/>
          </p:nvCxnSpPr>
          <p:spPr>
            <a:xfrm flipV="1">
              <a:off x="3801620" y="1831803"/>
              <a:ext cx="938644" cy="144547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Straight Connector 1359">
              <a:extLst>
                <a:ext uri="{FF2B5EF4-FFF2-40B4-BE49-F238E27FC236}">
                  <a16:creationId xmlns:a16="http://schemas.microsoft.com/office/drawing/2014/main" id="{EC266308-7BDF-4730-84C2-C0436A394D22}"/>
                </a:ext>
              </a:extLst>
            </p:cNvPr>
            <p:cNvCxnSpPr>
              <a:cxnSpLocks/>
              <a:stCxn id="635" idx="6"/>
              <a:endCxn id="801" idx="2"/>
            </p:cNvCxnSpPr>
            <p:nvPr/>
          </p:nvCxnSpPr>
          <p:spPr>
            <a:xfrm flipV="1">
              <a:off x="3801620" y="1932364"/>
              <a:ext cx="938644" cy="134491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Straight Connector 1360">
              <a:extLst>
                <a:ext uri="{FF2B5EF4-FFF2-40B4-BE49-F238E27FC236}">
                  <a16:creationId xmlns:a16="http://schemas.microsoft.com/office/drawing/2014/main" id="{ADD55FFC-80F3-4319-90C2-8885D4337663}"/>
                </a:ext>
              </a:extLst>
            </p:cNvPr>
            <p:cNvCxnSpPr>
              <a:cxnSpLocks/>
              <a:stCxn id="635" idx="6"/>
              <a:endCxn id="803" idx="2"/>
            </p:cNvCxnSpPr>
            <p:nvPr/>
          </p:nvCxnSpPr>
          <p:spPr>
            <a:xfrm flipV="1">
              <a:off x="3801620" y="2241861"/>
              <a:ext cx="938644" cy="103541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Straight Connector 1361">
              <a:extLst>
                <a:ext uri="{FF2B5EF4-FFF2-40B4-BE49-F238E27FC236}">
                  <a16:creationId xmlns:a16="http://schemas.microsoft.com/office/drawing/2014/main" id="{4667C629-F620-48E2-9539-759DF9100BBC}"/>
                </a:ext>
              </a:extLst>
            </p:cNvPr>
            <p:cNvCxnSpPr>
              <a:cxnSpLocks/>
              <a:stCxn id="635" idx="6"/>
              <a:endCxn id="797" idx="2"/>
            </p:cNvCxnSpPr>
            <p:nvPr/>
          </p:nvCxnSpPr>
          <p:spPr>
            <a:xfrm flipV="1">
              <a:off x="3801620" y="1630682"/>
              <a:ext cx="938644" cy="164659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Straight Connector 1362">
              <a:extLst>
                <a:ext uri="{FF2B5EF4-FFF2-40B4-BE49-F238E27FC236}">
                  <a16:creationId xmlns:a16="http://schemas.microsoft.com/office/drawing/2014/main" id="{412E48BE-01A1-478F-AA36-A3670FABCD20}"/>
                </a:ext>
              </a:extLst>
            </p:cNvPr>
            <p:cNvCxnSpPr>
              <a:cxnSpLocks/>
              <a:stCxn id="635" idx="6"/>
              <a:endCxn id="796" idx="2"/>
            </p:cNvCxnSpPr>
            <p:nvPr/>
          </p:nvCxnSpPr>
          <p:spPr>
            <a:xfrm flipV="1">
              <a:off x="3801620" y="1530121"/>
              <a:ext cx="938644" cy="174715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1363">
              <a:extLst>
                <a:ext uri="{FF2B5EF4-FFF2-40B4-BE49-F238E27FC236}">
                  <a16:creationId xmlns:a16="http://schemas.microsoft.com/office/drawing/2014/main" id="{346E0EA8-FC24-4121-A587-BD5D9BDD5462}"/>
                </a:ext>
              </a:extLst>
            </p:cNvPr>
            <p:cNvCxnSpPr>
              <a:cxnSpLocks/>
              <a:stCxn id="635" idx="6"/>
              <a:endCxn id="795" idx="2"/>
            </p:cNvCxnSpPr>
            <p:nvPr/>
          </p:nvCxnSpPr>
          <p:spPr>
            <a:xfrm flipV="1">
              <a:off x="3801620" y="1429560"/>
              <a:ext cx="938644" cy="184771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1364">
              <a:extLst>
                <a:ext uri="{FF2B5EF4-FFF2-40B4-BE49-F238E27FC236}">
                  <a16:creationId xmlns:a16="http://schemas.microsoft.com/office/drawing/2014/main" id="{B6611AC2-8CD7-44BF-ACCE-65EE4CB091DE}"/>
                </a:ext>
              </a:extLst>
            </p:cNvPr>
            <p:cNvCxnSpPr>
              <a:cxnSpLocks/>
              <a:stCxn id="635" idx="6"/>
              <a:endCxn id="802" idx="2"/>
            </p:cNvCxnSpPr>
            <p:nvPr/>
          </p:nvCxnSpPr>
          <p:spPr>
            <a:xfrm flipV="1">
              <a:off x="3801620" y="2032925"/>
              <a:ext cx="938644" cy="124435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1365">
              <a:extLst>
                <a:ext uri="{FF2B5EF4-FFF2-40B4-BE49-F238E27FC236}">
                  <a16:creationId xmlns:a16="http://schemas.microsoft.com/office/drawing/2014/main" id="{366FBEDD-254D-4A3F-A60D-B2322BFEC47E}"/>
                </a:ext>
              </a:extLst>
            </p:cNvPr>
            <p:cNvCxnSpPr>
              <a:cxnSpLocks/>
              <a:stCxn id="636" idx="6"/>
              <a:endCxn id="803" idx="2"/>
            </p:cNvCxnSpPr>
            <p:nvPr/>
          </p:nvCxnSpPr>
          <p:spPr>
            <a:xfrm flipV="1">
              <a:off x="3801620" y="2241861"/>
              <a:ext cx="938644" cy="176487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1366">
              <a:extLst>
                <a:ext uri="{FF2B5EF4-FFF2-40B4-BE49-F238E27FC236}">
                  <a16:creationId xmlns:a16="http://schemas.microsoft.com/office/drawing/2014/main" id="{8E050303-4A6F-49AA-908F-2546F2AFBF8A}"/>
                </a:ext>
              </a:extLst>
            </p:cNvPr>
            <p:cNvCxnSpPr>
              <a:cxnSpLocks/>
              <a:stCxn id="636" idx="6"/>
              <a:endCxn id="802" idx="2"/>
            </p:cNvCxnSpPr>
            <p:nvPr/>
          </p:nvCxnSpPr>
          <p:spPr>
            <a:xfrm flipV="1">
              <a:off x="3801620" y="2032925"/>
              <a:ext cx="938644" cy="197381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1367">
              <a:extLst>
                <a:ext uri="{FF2B5EF4-FFF2-40B4-BE49-F238E27FC236}">
                  <a16:creationId xmlns:a16="http://schemas.microsoft.com/office/drawing/2014/main" id="{778F1761-C597-48B2-BCEB-ACA274D0BCEE}"/>
                </a:ext>
              </a:extLst>
            </p:cNvPr>
            <p:cNvCxnSpPr>
              <a:cxnSpLocks/>
              <a:stCxn id="636" idx="6"/>
              <a:endCxn id="801" idx="2"/>
            </p:cNvCxnSpPr>
            <p:nvPr/>
          </p:nvCxnSpPr>
          <p:spPr>
            <a:xfrm flipV="1">
              <a:off x="3801620" y="1932364"/>
              <a:ext cx="938644" cy="207437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1368">
              <a:extLst>
                <a:ext uri="{FF2B5EF4-FFF2-40B4-BE49-F238E27FC236}">
                  <a16:creationId xmlns:a16="http://schemas.microsoft.com/office/drawing/2014/main" id="{8219E751-CC59-481D-BE3E-50C12A40A93D}"/>
                </a:ext>
              </a:extLst>
            </p:cNvPr>
            <p:cNvCxnSpPr>
              <a:cxnSpLocks/>
              <a:stCxn id="636" idx="6"/>
              <a:endCxn id="798" idx="2"/>
            </p:cNvCxnSpPr>
            <p:nvPr/>
          </p:nvCxnSpPr>
          <p:spPr>
            <a:xfrm flipV="1">
              <a:off x="3801620" y="1831803"/>
              <a:ext cx="938644" cy="217493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1369">
              <a:extLst>
                <a:ext uri="{FF2B5EF4-FFF2-40B4-BE49-F238E27FC236}">
                  <a16:creationId xmlns:a16="http://schemas.microsoft.com/office/drawing/2014/main" id="{4C5CD26A-D571-4A2D-A473-22F9600E40BC}"/>
                </a:ext>
              </a:extLst>
            </p:cNvPr>
            <p:cNvCxnSpPr>
              <a:cxnSpLocks/>
              <a:stCxn id="636" idx="6"/>
              <a:endCxn id="800" idx="2"/>
            </p:cNvCxnSpPr>
            <p:nvPr/>
          </p:nvCxnSpPr>
          <p:spPr>
            <a:xfrm flipV="1">
              <a:off x="3801620" y="1731243"/>
              <a:ext cx="938644" cy="227549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1370">
              <a:extLst>
                <a:ext uri="{FF2B5EF4-FFF2-40B4-BE49-F238E27FC236}">
                  <a16:creationId xmlns:a16="http://schemas.microsoft.com/office/drawing/2014/main" id="{51AA4D54-8153-4FB8-865E-D8A39379A8B7}"/>
                </a:ext>
              </a:extLst>
            </p:cNvPr>
            <p:cNvCxnSpPr>
              <a:cxnSpLocks/>
              <a:stCxn id="636" idx="6"/>
              <a:endCxn id="797" idx="2"/>
            </p:cNvCxnSpPr>
            <p:nvPr/>
          </p:nvCxnSpPr>
          <p:spPr>
            <a:xfrm flipV="1">
              <a:off x="3801620" y="1630682"/>
              <a:ext cx="938644" cy="237605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1371">
              <a:extLst>
                <a:ext uri="{FF2B5EF4-FFF2-40B4-BE49-F238E27FC236}">
                  <a16:creationId xmlns:a16="http://schemas.microsoft.com/office/drawing/2014/main" id="{A64BBC27-9EA1-4AFC-93DA-C0FCD1BD0FFF}"/>
                </a:ext>
              </a:extLst>
            </p:cNvPr>
            <p:cNvCxnSpPr>
              <a:cxnSpLocks/>
              <a:stCxn id="636" idx="6"/>
              <a:endCxn id="796" idx="2"/>
            </p:cNvCxnSpPr>
            <p:nvPr/>
          </p:nvCxnSpPr>
          <p:spPr>
            <a:xfrm flipV="1">
              <a:off x="3801620" y="1530121"/>
              <a:ext cx="938644" cy="247661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1372">
              <a:extLst>
                <a:ext uri="{FF2B5EF4-FFF2-40B4-BE49-F238E27FC236}">
                  <a16:creationId xmlns:a16="http://schemas.microsoft.com/office/drawing/2014/main" id="{C12F5CA6-F45F-4B54-9C26-C3FDDF90C8A1}"/>
                </a:ext>
              </a:extLst>
            </p:cNvPr>
            <p:cNvCxnSpPr>
              <a:cxnSpLocks/>
              <a:stCxn id="636" idx="6"/>
              <a:endCxn id="795" idx="2"/>
            </p:cNvCxnSpPr>
            <p:nvPr/>
          </p:nvCxnSpPr>
          <p:spPr>
            <a:xfrm flipV="1">
              <a:off x="3801620" y="1429560"/>
              <a:ext cx="938644" cy="257717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" name="Rectangle: Rounded Corners 1400">
              <a:extLst>
                <a:ext uri="{FF2B5EF4-FFF2-40B4-BE49-F238E27FC236}">
                  <a16:creationId xmlns:a16="http://schemas.microsoft.com/office/drawing/2014/main" id="{AB628CB8-B06A-43B0-8AFC-71D69B4FFF99}"/>
                </a:ext>
              </a:extLst>
            </p:cNvPr>
            <p:cNvSpPr/>
            <p:nvPr/>
          </p:nvSpPr>
          <p:spPr>
            <a:xfrm>
              <a:off x="4750301" y="4035959"/>
              <a:ext cx="430726" cy="1009649"/>
            </a:xfrm>
            <a:prstGeom prst="roundRect">
              <a:avLst>
                <a:gd name="adj" fmla="val 32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472C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2" name="Group 1401">
              <a:extLst>
                <a:ext uri="{FF2B5EF4-FFF2-40B4-BE49-F238E27FC236}">
                  <a16:creationId xmlns:a16="http://schemas.microsoft.com/office/drawing/2014/main" id="{952A6181-0F78-4C2F-B5D6-70432FEB9119}"/>
                </a:ext>
              </a:extLst>
            </p:cNvPr>
            <p:cNvGrpSpPr/>
            <p:nvPr/>
          </p:nvGrpSpPr>
          <p:grpSpPr>
            <a:xfrm>
              <a:off x="5140471" y="4162614"/>
              <a:ext cx="93554" cy="751366"/>
              <a:chOff x="8481817" y="12129255"/>
              <a:chExt cx="279401" cy="2243969"/>
            </a:xfrm>
          </p:grpSpPr>
          <p:grpSp>
            <p:nvGrpSpPr>
              <p:cNvPr id="893" name="Group 1508">
                <a:extLst>
                  <a:ext uri="{FF2B5EF4-FFF2-40B4-BE49-F238E27FC236}">
                    <a16:creationId xmlns:a16="http://schemas.microsoft.com/office/drawing/2014/main" id="{986FC23E-0422-4725-98EE-846D70314AB1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895" name="Rechteck: abgerundete Ecken 49">
                  <a:extLst>
                    <a:ext uri="{FF2B5EF4-FFF2-40B4-BE49-F238E27FC236}">
                      <a16:creationId xmlns:a16="http://schemas.microsoft.com/office/drawing/2014/main" id="{0D8B8857-AD53-4738-B666-47997A6579BB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 w="9525">
                  <a:solidFill>
                    <a:srgbClr val="4472C4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Ellipse 50">
                  <a:extLst>
                    <a:ext uri="{FF2B5EF4-FFF2-40B4-BE49-F238E27FC236}">
                      <a16:creationId xmlns:a16="http://schemas.microsoft.com/office/drawing/2014/main" id="{4114A39E-6E06-47AE-ADC0-DE5F6F1569E2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Ellipse 51">
                  <a:extLst>
                    <a:ext uri="{FF2B5EF4-FFF2-40B4-BE49-F238E27FC236}">
                      <a16:creationId xmlns:a16="http://schemas.microsoft.com/office/drawing/2014/main" id="{E437CC1E-EB6A-4D1E-9DEF-7772DA2532BD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Ellipse 52">
                  <a:extLst>
                    <a:ext uri="{FF2B5EF4-FFF2-40B4-BE49-F238E27FC236}">
                      <a16:creationId xmlns:a16="http://schemas.microsoft.com/office/drawing/2014/main" id="{CA8FD770-F5C0-4552-92EF-4ACEAD9B231D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99" name="Gerader Verbinder 55">
                  <a:extLst>
                    <a:ext uri="{FF2B5EF4-FFF2-40B4-BE49-F238E27FC236}">
                      <a16:creationId xmlns:a16="http://schemas.microsoft.com/office/drawing/2014/main" id="{1222147C-FDDF-43F5-97AB-48867A0F42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0" name="Ellipse 56">
                  <a:extLst>
                    <a:ext uri="{FF2B5EF4-FFF2-40B4-BE49-F238E27FC236}">
                      <a16:creationId xmlns:a16="http://schemas.microsoft.com/office/drawing/2014/main" id="{A16CE020-3E30-4E9F-9AE2-3513E23C036A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Ellipse 62">
                  <a:extLst>
                    <a:ext uri="{FF2B5EF4-FFF2-40B4-BE49-F238E27FC236}">
                      <a16:creationId xmlns:a16="http://schemas.microsoft.com/office/drawing/2014/main" id="{33BE7173-5A0F-4C95-B27C-8161C1F916D7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4" name="Ellipse 56">
                <a:extLst>
                  <a:ext uri="{FF2B5EF4-FFF2-40B4-BE49-F238E27FC236}">
                    <a16:creationId xmlns:a16="http://schemas.microsoft.com/office/drawing/2014/main" id="{98C42432-3CB7-49E0-8D6B-1E990C00ACDA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2" name="Group 1403">
              <a:extLst>
                <a:ext uri="{FF2B5EF4-FFF2-40B4-BE49-F238E27FC236}">
                  <a16:creationId xmlns:a16="http://schemas.microsoft.com/office/drawing/2014/main" id="{D827361E-CD0D-41B1-80BE-191F4FFC912E}"/>
                </a:ext>
              </a:extLst>
            </p:cNvPr>
            <p:cNvGrpSpPr/>
            <p:nvPr/>
          </p:nvGrpSpPr>
          <p:grpSpPr>
            <a:xfrm>
              <a:off x="4721837" y="4072675"/>
              <a:ext cx="93554" cy="931244"/>
              <a:chOff x="3808217" y="11337729"/>
              <a:chExt cx="279401" cy="2781179"/>
            </a:xfrm>
          </p:grpSpPr>
          <p:sp>
            <p:nvSpPr>
              <p:cNvPr id="903" name="Rechteck: abgerundete Ecken 49">
                <a:extLst>
                  <a:ext uri="{FF2B5EF4-FFF2-40B4-BE49-F238E27FC236}">
                    <a16:creationId xmlns:a16="http://schemas.microsoft.com/office/drawing/2014/main" id="{B2BAD46B-32B8-4D2E-BAE1-AD234071333C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 w="9525">
                <a:solidFill>
                  <a:srgbClr val="4472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4" name="Ellipse 50">
                <a:extLst>
                  <a:ext uri="{FF2B5EF4-FFF2-40B4-BE49-F238E27FC236}">
                    <a16:creationId xmlns:a16="http://schemas.microsoft.com/office/drawing/2014/main" id="{909590CC-4794-4360-ACFF-52518E04AEE7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5" name="Ellipse 51">
                <a:extLst>
                  <a:ext uri="{FF2B5EF4-FFF2-40B4-BE49-F238E27FC236}">
                    <a16:creationId xmlns:a16="http://schemas.microsoft.com/office/drawing/2014/main" id="{E20ED012-69D8-4AEF-8BCD-3D24AD7CF281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6" name="Ellipse 52">
                <a:extLst>
                  <a:ext uri="{FF2B5EF4-FFF2-40B4-BE49-F238E27FC236}">
                    <a16:creationId xmlns:a16="http://schemas.microsoft.com/office/drawing/2014/main" id="{E35EBA64-1474-43ED-91E5-BBC966B6982D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7" name="Ellipse 53">
                <a:extLst>
                  <a:ext uri="{FF2B5EF4-FFF2-40B4-BE49-F238E27FC236}">
                    <a16:creationId xmlns:a16="http://schemas.microsoft.com/office/drawing/2014/main" id="{6E984929-2C71-459C-B83B-C8DE0E8D3CEF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08" name="Gerader Verbinder 55">
                <a:extLst>
                  <a:ext uri="{FF2B5EF4-FFF2-40B4-BE49-F238E27FC236}">
                    <a16:creationId xmlns:a16="http://schemas.microsoft.com/office/drawing/2014/main" id="{F9587E5A-17CC-45AC-A696-C637C51A7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Ellipse 56">
                <a:extLst>
                  <a:ext uri="{FF2B5EF4-FFF2-40B4-BE49-F238E27FC236}">
                    <a16:creationId xmlns:a16="http://schemas.microsoft.com/office/drawing/2014/main" id="{0051C613-B622-4CFA-B21A-C848C7AE4787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0" name="Ellipse 57">
                <a:extLst>
                  <a:ext uri="{FF2B5EF4-FFF2-40B4-BE49-F238E27FC236}">
                    <a16:creationId xmlns:a16="http://schemas.microsoft.com/office/drawing/2014/main" id="{F28F9E2A-FB28-43C8-884E-09F31AB44633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1" name="Ellipse 58">
                <a:extLst>
                  <a:ext uri="{FF2B5EF4-FFF2-40B4-BE49-F238E27FC236}">
                    <a16:creationId xmlns:a16="http://schemas.microsoft.com/office/drawing/2014/main" id="{975A1C58-87FE-47BD-A49B-419442FBBA05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" name="Ellipse 62">
                <a:extLst>
                  <a:ext uri="{FF2B5EF4-FFF2-40B4-BE49-F238E27FC236}">
                    <a16:creationId xmlns:a16="http://schemas.microsoft.com/office/drawing/2014/main" id="{157AF5D7-F8F3-4D9C-9F0C-55C25299DEE9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13" name="Straight Connector 1404">
              <a:extLst>
                <a:ext uri="{FF2B5EF4-FFF2-40B4-BE49-F238E27FC236}">
                  <a16:creationId xmlns:a16="http://schemas.microsoft.com/office/drawing/2014/main" id="{DF891D1F-3FE0-4D26-A9F1-BF562C0A92B7}"/>
                </a:ext>
              </a:extLst>
            </p:cNvPr>
            <p:cNvCxnSpPr>
              <a:cxnSpLocks/>
              <a:stCxn id="912" idx="6"/>
              <a:endCxn id="901" idx="2"/>
            </p:cNvCxnSpPr>
            <p:nvPr/>
          </p:nvCxnSpPr>
          <p:spPr>
            <a:xfrm flipV="1">
              <a:off x="4796964" y="4856079"/>
              <a:ext cx="361934" cy="8961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Straight Connector 1405">
              <a:extLst>
                <a:ext uri="{FF2B5EF4-FFF2-40B4-BE49-F238E27FC236}">
                  <a16:creationId xmlns:a16="http://schemas.microsoft.com/office/drawing/2014/main" id="{1E473813-2805-4BA1-AD22-38051D0D3AFE}"/>
                </a:ext>
              </a:extLst>
            </p:cNvPr>
            <p:cNvCxnSpPr>
              <a:cxnSpLocks/>
              <a:stCxn id="912" idx="6"/>
              <a:endCxn id="900" idx="2"/>
            </p:cNvCxnSpPr>
            <p:nvPr/>
          </p:nvCxnSpPr>
          <p:spPr>
            <a:xfrm flipV="1">
              <a:off x="4796964" y="4525012"/>
              <a:ext cx="361934" cy="42067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1406">
              <a:extLst>
                <a:ext uri="{FF2B5EF4-FFF2-40B4-BE49-F238E27FC236}">
                  <a16:creationId xmlns:a16="http://schemas.microsoft.com/office/drawing/2014/main" id="{5CAE7E71-4528-42C0-B6F3-86678080A10A}"/>
                </a:ext>
              </a:extLst>
            </p:cNvPr>
            <p:cNvCxnSpPr>
              <a:cxnSpLocks/>
              <a:stCxn id="912" idx="6"/>
              <a:endCxn id="898" idx="2"/>
            </p:cNvCxnSpPr>
            <p:nvPr/>
          </p:nvCxnSpPr>
          <p:spPr>
            <a:xfrm flipV="1">
              <a:off x="4796964" y="4424451"/>
              <a:ext cx="361934" cy="52124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1407">
              <a:extLst>
                <a:ext uri="{FF2B5EF4-FFF2-40B4-BE49-F238E27FC236}">
                  <a16:creationId xmlns:a16="http://schemas.microsoft.com/office/drawing/2014/main" id="{428EBC81-37FB-46D4-A7BF-A7C3CD61DB6F}"/>
                </a:ext>
              </a:extLst>
            </p:cNvPr>
            <p:cNvCxnSpPr>
              <a:cxnSpLocks/>
              <a:stCxn id="912" idx="6"/>
              <a:endCxn id="897" idx="2"/>
            </p:cNvCxnSpPr>
            <p:nvPr/>
          </p:nvCxnSpPr>
          <p:spPr>
            <a:xfrm flipV="1">
              <a:off x="4796964" y="4323890"/>
              <a:ext cx="361934" cy="62180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1408">
              <a:extLst>
                <a:ext uri="{FF2B5EF4-FFF2-40B4-BE49-F238E27FC236}">
                  <a16:creationId xmlns:a16="http://schemas.microsoft.com/office/drawing/2014/main" id="{766AAD98-B5D3-4C35-ACB8-31A759D33930}"/>
                </a:ext>
              </a:extLst>
            </p:cNvPr>
            <p:cNvCxnSpPr>
              <a:cxnSpLocks/>
              <a:stCxn id="912" idx="6"/>
              <a:endCxn id="896" idx="2"/>
            </p:cNvCxnSpPr>
            <p:nvPr/>
          </p:nvCxnSpPr>
          <p:spPr>
            <a:xfrm flipV="1">
              <a:off x="4796964" y="4223330"/>
              <a:ext cx="361934" cy="72236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1409">
              <a:extLst>
                <a:ext uri="{FF2B5EF4-FFF2-40B4-BE49-F238E27FC236}">
                  <a16:creationId xmlns:a16="http://schemas.microsoft.com/office/drawing/2014/main" id="{FEC009DF-E7F2-4E15-93EE-0ECC6D280D9C}"/>
                </a:ext>
              </a:extLst>
            </p:cNvPr>
            <p:cNvCxnSpPr>
              <a:cxnSpLocks/>
              <a:stCxn id="911" idx="6"/>
              <a:endCxn id="901" idx="2"/>
            </p:cNvCxnSpPr>
            <p:nvPr/>
          </p:nvCxnSpPr>
          <p:spPr>
            <a:xfrm>
              <a:off x="4796964" y="4736755"/>
              <a:ext cx="361934" cy="11932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1410">
              <a:extLst>
                <a:ext uri="{FF2B5EF4-FFF2-40B4-BE49-F238E27FC236}">
                  <a16:creationId xmlns:a16="http://schemas.microsoft.com/office/drawing/2014/main" id="{82C0B262-6A81-4E8D-9474-4C5CB6C3717E}"/>
                </a:ext>
              </a:extLst>
            </p:cNvPr>
            <p:cNvCxnSpPr>
              <a:cxnSpLocks/>
              <a:stCxn id="911" idx="6"/>
              <a:endCxn id="900" idx="2"/>
            </p:cNvCxnSpPr>
            <p:nvPr/>
          </p:nvCxnSpPr>
          <p:spPr>
            <a:xfrm flipV="1">
              <a:off x="4796964" y="4525012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1411">
              <a:extLst>
                <a:ext uri="{FF2B5EF4-FFF2-40B4-BE49-F238E27FC236}">
                  <a16:creationId xmlns:a16="http://schemas.microsoft.com/office/drawing/2014/main" id="{5A0AD87D-0B20-4C8E-B252-A82121B42B76}"/>
                </a:ext>
              </a:extLst>
            </p:cNvPr>
            <p:cNvCxnSpPr>
              <a:cxnSpLocks/>
              <a:stCxn id="911" idx="6"/>
              <a:endCxn id="898" idx="2"/>
            </p:cNvCxnSpPr>
            <p:nvPr/>
          </p:nvCxnSpPr>
          <p:spPr>
            <a:xfrm flipV="1">
              <a:off x="4796964" y="4424451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1412">
              <a:extLst>
                <a:ext uri="{FF2B5EF4-FFF2-40B4-BE49-F238E27FC236}">
                  <a16:creationId xmlns:a16="http://schemas.microsoft.com/office/drawing/2014/main" id="{C56D67AB-FAED-45AD-9529-2F9180353E72}"/>
                </a:ext>
              </a:extLst>
            </p:cNvPr>
            <p:cNvCxnSpPr>
              <a:cxnSpLocks/>
              <a:stCxn id="911" idx="6"/>
              <a:endCxn id="897" idx="2"/>
            </p:cNvCxnSpPr>
            <p:nvPr/>
          </p:nvCxnSpPr>
          <p:spPr>
            <a:xfrm flipV="1">
              <a:off x="4796964" y="432389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1413">
              <a:extLst>
                <a:ext uri="{FF2B5EF4-FFF2-40B4-BE49-F238E27FC236}">
                  <a16:creationId xmlns:a16="http://schemas.microsoft.com/office/drawing/2014/main" id="{D933133A-4E56-4F63-83C1-4891C89827CF}"/>
                </a:ext>
              </a:extLst>
            </p:cNvPr>
            <p:cNvCxnSpPr>
              <a:cxnSpLocks/>
              <a:stCxn id="911" idx="6"/>
              <a:endCxn id="896" idx="2"/>
            </p:cNvCxnSpPr>
            <p:nvPr/>
          </p:nvCxnSpPr>
          <p:spPr>
            <a:xfrm flipV="1">
              <a:off x="4796964" y="4223330"/>
              <a:ext cx="361934" cy="51342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1414">
              <a:extLst>
                <a:ext uri="{FF2B5EF4-FFF2-40B4-BE49-F238E27FC236}">
                  <a16:creationId xmlns:a16="http://schemas.microsoft.com/office/drawing/2014/main" id="{66225176-B342-44F8-B20E-87C9FC43A1FC}"/>
                </a:ext>
              </a:extLst>
            </p:cNvPr>
            <p:cNvCxnSpPr>
              <a:cxnSpLocks/>
              <a:stCxn id="910" idx="6"/>
              <a:endCxn id="901" idx="2"/>
            </p:cNvCxnSpPr>
            <p:nvPr/>
          </p:nvCxnSpPr>
          <p:spPr>
            <a:xfrm>
              <a:off x="4796964" y="4636195"/>
              <a:ext cx="361934" cy="21988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1415">
              <a:extLst>
                <a:ext uri="{FF2B5EF4-FFF2-40B4-BE49-F238E27FC236}">
                  <a16:creationId xmlns:a16="http://schemas.microsoft.com/office/drawing/2014/main" id="{458B16AA-3BB4-4E21-BE29-09C15EBE1717}"/>
                </a:ext>
              </a:extLst>
            </p:cNvPr>
            <p:cNvCxnSpPr>
              <a:cxnSpLocks/>
              <a:stCxn id="910" idx="6"/>
              <a:endCxn id="900" idx="2"/>
            </p:cNvCxnSpPr>
            <p:nvPr/>
          </p:nvCxnSpPr>
          <p:spPr>
            <a:xfrm flipV="1">
              <a:off x="4796964" y="452501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1416">
              <a:extLst>
                <a:ext uri="{FF2B5EF4-FFF2-40B4-BE49-F238E27FC236}">
                  <a16:creationId xmlns:a16="http://schemas.microsoft.com/office/drawing/2014/main" id="{811985EE-D866-4BC1-84F5-6ED456959D85}"/>
                </a:ext>
              </a:extLst>
            </p:cNvPr>
            <p:cNvCxnSpPr>
              <a:cxnSpLocks/>
              <a:stCxn id="910" idx="6"/>
              <a:endCxn id="898" idx="2"/>
            </p:cNvCxnSpPr>
            <p:nvPr/>
          </p:nvCxnSpPr>
          <p:spPr>
            <a:xfrm flipV="1">
              <a:off x="4796964" y="4424451"/>
              <a:ext cx="361934" cy="21174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1417">
              <a:extLst>
                <a:ext uri="{FF2B5EF4-FFF2-40B4-BE49-F238E27FC236}">
                  <a16:creationId xmlns:a16="http://schemas.microsoft.com/office/drawing/2014/main" id="{8491CE68-F9F3-4BE4-A498-8D4B106B6D5A}"/>
                </a:ext>
              </a:extLst>
            </p:cNvPr>
            <p:cNvCxnSpPr>
              <a:cxnSpLocks/>
              <a:stCxn id="909" idx="6"/>
              <a:endCxn id="897" idx="2"/>
            </p:cNvCxnSpPr>
            <p:nvPr/>
          </p:nvCxnSpPr>
          <p:spPr>
            <a:xfrm flipV="1">
              <a:off x="4796964" y="432389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1418">
              <a:extLst>
                <a:ext uri="{FF2B5EF4-FFF2-40B4-BE49-F238E27FC236}">
                  <a16:creationId xmlns:a16="http://schemas.microsoft.com/office/drawing/2014/main" id="{11E793F9-A901-46B3-BDDE-F710AAC6C9E7}"/>
                </a:ext>
              </a:extLst>
            </p:cNvPr>
            <p:cNvCxnSpPr>
              <a:cxnSpLocks/>
              <a:stCxn id="910" idx="6"/>
              <a:endCxn id="896" idx="2"/>
            </p:cNvCxnSpPr>
            <p:nvPr/>
          </p:nvCxnSpPr>
          <p:spPr>
            <a:xfrm flipV="1">
              <a:off x="4796964" y="4223330"/>
              <a:ext cx="361934" cy="41286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1419">
              <a:extLst>
                <a:ext uri="{FF2B5EF4-FFF2-40B4-BE49-F238E27FC236}">
                  <a16:creationId xmlns:a16="http://schemas.microsoft.com/office/drawing/2014/main" id="{E891341B-628E-4D04-8BA3-CEF045BB6425}"/>
                </a:ext>
              </a:extLst>
            </p:cNvPr>
            <p:cNvCxnSpPr>
              <a:cxnSpLocks/>
              <a:stCxn id="907" idx="6"/>
              <a:endCxn id="901" idx="2"/>
            </p:cNvCxnSpPr>
            <p:nvPr/>
          </p:nvCxnSpPr>
          <p:spPr>
            <a:xfrm>
              <a:off x="4796964" y="4535633"/>
              <a:ext cx="361934" cy="32044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Straight Connector 1420">
              <a:extLst>
                <a:ext uri="{FF2B5EF4-FFF2-40B4-BE49-F238E27FC236}">
                  <a16:creationId xmlns:a16="http://schemas.microsoft.com/office/drawing/2014/main" id="{F355BBAE-1A5E-4087-97B1-2BD52EEC0F2F}"/>
                </a:ext>
              </a:extLst>
            </p:cNvPr>
            <p:cNvCxnSpPr>
              <a:cxnSpLocks/>
              <a:stCxn id="907" idx="6"/>
              <a:endCxn id="900" idx="2"/>
            </p:cNvCxnSpPr>
            <p:nvPr/>
          </p:nvCxnSpPr>
          <p:spPr>
            <a:xfrm flipV="1">
              <a:off x="4796964" y="4525012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1421">
              <a:extLst>
                <a:ext uri="{FF2B5EF4-FFF2-40B4-BE49-F238E27FC236}">
                  <a16:creationId xmlns:a16="http://schemas.microsoft.com/office/drawing/2014/main" id="{2E6A5FEF-113E-415E-B132-076CCDE5CDB8}"/>
                </a:ext>
              </a:extLst>
            </p:cNvPr>
            <p:cNvCxnSpPr>
              <a:cxnSpLocks/>
              <a:stCxn id="907" idx="6"/>
              <a:endCxn id="898" idx="2"/>
            </p:cNvCxnSpPr>
            <p:nvPr/>
          </p:nvCxnSpPr>
          <p:spPr>
            <a:xfrm flipV="1">
              <a:off x="4796964" y="4424451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1422">
              <a:extLst>
                <a:ext uri="{FF2B5EF4-FFF2-40B4-BE49-F238E27FC236}">
                  <a16:creationId xmlns:a16="http://schemas.microsoft.com/office/drawing/2014/main" id="{6762B1CE-9310-45A3-9451-E105D081ECF4}"/>
                </a:ext>
              </a:extLst>
            </p:cNvPr>
            <p:cNvCxnSpPr>
              <a:cxnSpLocks/>
              <a:stCxn id="907" idx="6"/>
              <a:endCxn id="897" idx="2"/>
            </p:cNvCxnSpPr>
            <p:nvPr/>
          </p:nvCxnSpPr>
          <p:spPr>
            <a:xfrm flipV="1">
              <a:off x="4796964" y="432389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1423">
              <a:extLst>
                <a:ext uri="{FF2B5EF4-FFF2-40B4-BE49-F238E27FC236}">
                  <a16:creationId xmlns:a16="http://schemas.microsoft.com/office/drawing/2014/main" id="{AD34FFA2-8E29-44E6-9B2C-5567CF43E106}"/>
                </a:ext>
              </a:extLst>
            </p:cNvPr>
            <p:cNvCxnSpPr>
              <a:cxnSpLocks/>
              <a:stCxn id="907" idx="6"/>
              <a:endCxn id="896" idx="2"/>
            </p:cNvCxnSpPr>
            <p:nvPr/>
          </p:nvCxnSpPr>
          <p:spPr>
            <a:xfrm flipV="1">
              <a:off x="4796964" y="4223330"/>
              <a:ext cx="361934" cy="31230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1424">
              <a:extLst>
                <a:ext uri="{FF2B5EF4-FFF2-40B4-BE49-F238E27FC236}">
                  <a16:creationId xmlns:a16="http://schemas.microsoft.com/office/drawing/2014/main" id="{4929D987-E6A0-4996-8315-F1E9BED0FFEA}"/>
                </a:ext>
              </a:extLst>
            </p:cNvPr>
            <p:cNvCxnSpPr>
              <a:cxnSpLocks/>
              <a:stCxn id="909" idx="6"/>
              <a:endCxn id="901" idx="2"/>
            </p:cNvCxnSpPr>
            <p:nvPr/>
          </p:nvCxnSpPr>
          <p:spPr>
            <a:xfrm>
              <a:off x="4796964" y="4435073"/>
              <a:ext cx="361934" cy="42100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1425">
              <a:extLst>
                <a:ext uri="{FF2B5EF4-FFF2-40B4-BE49-F238E27FC236}">
                  <a16:creationId xmlns:a16="http://schemas.microsoft.com/office/drawing/2014/main" id="{69CF1943-E317-4E24-8D1A-092A78337D4A}"/>
                </a:ext>
              </a:extLst>
            </p:cNvPr>
            <p:cNvCxnSpPr>
              <a:cxnSpLocks/>
              <a:stCxn id="909" idx="6"/>
              <a:endCxn id="900" idx="2"/>
            </p:cNvCxnSpPr>
            <p:nvPr/>
          </p:nvCxnSpPr>
          <p:spPr>
            <a:xfrm>
              <a:off x="4796964" y="4435073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1426">
              <a:extLst>
                <a:ext uri="{FF2B5EF4-FFF2-40B4-BE49-F238E27FC236}">
                  <a16:creationId xmlns:a16="http://schemas.microsoft.com/office/drawing/2014/main" id="{7CB3E900-0A10-40F0-869D-251E4D656A3F}"/>
                </a:ext>
              </a:extLst>
            </p:cNvPr>
            <p:cNvCxnSpPr>
              <a:cxnSpLocks/>
              <a:stCxn id="909" idx="6"/>
              <a:endCxn id="898" idx="2"/>
            </p:cNvCxnSpPr>
            <p:nvPr/>
          </p:nvCxnSpPr>
          <p:spPr>
            <a:xfrm flipV="1">
              <a:off x="4796964" y="4424451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1427">
              <a:extLst>
                <a:ext uri="{FF2B5EF4-FFF2-40B4-BE49-F238E27FC236}">
                  <a16:creationId xmlns:a16="http://schemas.microsoft.com/office/drawing/2014/main" id="{63FC8637-696F-4ABF-9DB1-7B9ED22A06BF}"/>
                </a:ext>
              </a:extLst>
            </p:cNvPr>
            <p:cNvCxnSpPr>
              <a:cxnSpLocks/>
              <a:stCxn id="909" idx="6"/>
              <a:endCxn id="897" idx="2"/>
            </p:cNvCxnSpPr>
            <p:nvPr/>
          </p:nvCxnSpPr>
          <p:spPr>
            <a:xfrm flipV="1">
              <a:off x="4796964" y="432389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1428">
              <a:extLst>
                <a:ext uri="{FF2B5EF4-FFF2-40B4-BE49-F238E27FC236}">
                  <a16:creationId xmlns:a16="http://schemas.microsoft.com/office/drawing/2014/main" id="{BB1F6117-97A2-4244-BCE7-330E4D67FC8D}"/>
                </a:ext>
              </a:extLst>
            </p:cNvPr>
            <p:cNvCxnSpPr>
              <a:cxnSpLocks/>
              <a:stCxn id="909" idx="6"/>
              <a:endCxn id="896" idx="2"/>
            </p:cNvCxnSpPr>
            <p:nvPr/>
          </p:nvCxnSpPr>
          <p:spPr>
            <a:xfrm flipV="1">
              <a:off x="4796964" y="4223330"/>
              <a:ext cx="361934" cy="21174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Connector 1429">
              <a:extLst>
                <a:ext uri="{FF2B5EF4-FFF2-40B4-BE49-F238E27FC236}">
                  <a16:creationId xmlns:a16="http://schemas.microsoft.com/office/drawing/2014/main" id="{810F333F-67C5-44F8-B86C-D28A0175F7D9}"/>
                </a:ext>
              </a:extLst>
            </p:cNvPr>
            <p:cNvCxnSpPr>
              <a:cxnSpLocks/>
              <a:stCxn id="906" idx="6"/>
              <a:endCxn id="901" idx="2"/>
            </p:cNvCxnSpPr>
            <p:nvPr/>
          </p:nvCxnSpPr>
          <p:spPr>
            <a:xfrm>
              <a:off x="4796964" y="4334512"/>
              <a:ext cx="361934" cy="52156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1430">
              <a:extLst>
                <a:ext uri="{FF2B5EF4-FFF2-40B4-BE49-F238E27FC236}">
                  <a16:creationId xmlns:a16="http://schemas.microsoft.com/office/drawing/2014/main" id="{60F06433-BA61-4888-AA5E-1AFCFB9C68B7}"/>
                </a:ext>
              </a:extLst>
            </p:cNvPr>
            <p:cNvCxnSpPr>
              <a:cxnSpLocks/>
              <a:stCxn id="906" idx="6"/>
              <a:endCxn id="900" idx="2"/>
            </p:cNvCxnSpPr>
            <p:nvPr/>
          </p:nvCxnSpPr>
          <p:spPr>
            <a:xfrm>
              <a:off x="4796964" y="4334512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1431">
              <a:extLst>
                <a:ext uri="{FF2B5EF4-FFF2-40B4-BE49-F238E27FC236}">
                  <a16:creationId xmlns:a16="http://schemas.microsoft.com/office/drawing/2014/main" id="{E02068BD-245C-482C-826D-A39EC4EA5398}"/>
                </a:ext>
              </a:extLst>
            </p:cNvPr>
            <p:cNvCxnSpPr>
              <a:cxnSpLocks/>
              <a:stCxn id="906" idx="6"/>
              <a:endCxn id="898" idx="2"/>
            </p:cNvCxnSpPr>
            <p:nvPr/>
          </p:nvCxnSpPr>
          <p:spPr>
            <a:xfrm>
              <a:off x="4796964" y="4334512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1432">
              <a:extLst>
                <a:ext uri="{FF2B5EF4-FFF2-40B4-BE49-F238E27FC236}">
                  <a16:creationId xmlns:a16="http://schemas.microsoft.com/office/drawing/2014/main" id="{51C59A99-922A-447D-B48B-99DD19BECA34}"/>
                </a:ext>
              </a:extLst>
            </p:cNvPr>
            <p:cNvCxnSpPr>
              <a:cxnSpLocks/>
              <a:stCxn id="906" idx="6"/>
              <a:endCxn id="897" idx="2"/>
            </p:cNvCxnSpPr>
            <p:nvPr/>
          </p:nvCxnSpPr>
          <p:spPr>
            <a:xfrm flipV="1">
              <a:off x="4796964" y="432389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1433">
              <a:extLst>
                <a:ext uri="{FF2B5EF4-FFF2-40B4-BE49-F238E27FC236}">
                  <a16:creationId xmlns:a16="http://schemas.microsoft.com/office/drawing/2014/main" id="{0B5AF5DC-9EE4-4DF3-A462-05958EF859C8}"/>
                </a:ext>
              </a:extLst>
            </p:cNvPr>
            <p:cNvCxnSpPr>
              <a:cxnSpLocks/>
              <a:stCxn id="906" idx="6"/>
              <a:endCxn id="896" idx="2"/>
            </p:cNvCxnSpPr>
            <p:nvPr/>
          </p:nvCxnSpPr>
          <p:spPr>
            <a:xfrm flipV="1">
              <a:off x="4796964" y="4223330"/>
              <a:ext cx="361934" cy="11118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1434">
              <a:extLst>
                <a:ext uri="{FF2B5EF4-FFF2-40B4-BE49-F238E27FC236}">
                  <a16:creationId xmlns:a16="http://schemas.microsoft.com/office/drawing/2014/main" id="{25AA9A23-7490-4AA9-B2C9-27DEB0C72C6B}"/>
                </a:ext>
              </a:extLst>
            </p:cNvPr>
            <p:cNvCxnSpPr>
              <a:cxnSpLocks/>
              <a:stCxn id="905" idx="6"/>
              <a:endCxn id="901" idx="2"/>
            </p:cNvCxnSpPr>
            <p:nvPr/>
          </p:nvCxnSpPr>
          <p:spPr>
            <a:xfrm>
              <a:off x="4796964" y="4233951"/>
              <a:ext cx="361934" cy="62212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Connector 1435">
              <a:extLst>
                <a:ext uri="{FF2B5EF4-FFF2-40B4-BE49-F238E27FC236}">
                  <a16:creationId xmlns:a16="http://schemas.microsoft.com/office/drawing/2014/main" id="{E7761F63-E9EF-4F98-B8EA-CDF0FFA83A56}"/>
                </a:ext>
              </a:extLst>
            </p:cNvPr>
            <p:cNvCxnSpPr>
              <a:cxnSpLocks/>
              <a:stCxn id="905" idx="6"/>
              <a:endCxn id="900" idx="2"/>
            </p:cNvCxnSpPr>
            <p:nvPr/>
          </p:nvCxnSpPr>
          <p:spPr>
            <a:xfrm>
              <a:off x="4796964" y="423395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1436">
              <a:extLst>
                <a:ext uri="{FF2B5EF4-FFF2-40B4-BE49-F238E27FC236}">
                  <a16:creationId xmlns:a16="http://schemas.microsoft.com/office/drawing/2014/main" id="{8F31FA9B-9337-4873-9972-0DABF2CE5E80}"/>
                </a:ext>
              </a:extLst>
            </p:cNvPr>
            <p:cNvCxnSpPr>
              <a:cxnSpLocks/>
              <a:stCxn id="905" idx="6"/>
              <a:endCxn id="898" idx="2"/>
            </p:cNvCxnSpPr>
            <p:nvPr/>
          </p:nvCxnSpPr>
          <p:spPr>
            <a:xfrm>
              <a:off x="4796964" y="423395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Straight Connector 1437">
              <a:extLst>
                <a:ext uri="{FF2B5EF4-FFF2-40B4-BE49-F238E27FC236}">
                  <a16:creationId xmlns:a16="http://schemas.microsoft.com/office/drawing/2014/main" id="{CEE5860F-CFAE-4781-A87B-30152218168E}"/>
                </a:ext>
              </a:extLst>
            </p:cNvPr>
            <p:cNvCxnSpPr>
              <a:cxnSpLocks/>
              <a:stCxn id="905" idx="6"/>
              <a:endCxn id="897" idx="2"/>
            </p:cNvCxnSpPr>
            <p:nvPr/>
          </p:nvCxnSpPr>
          <p:spPr>
            <a:xfrm>
              <a:off x="4796964" y="423395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Straight Connector 1438">
              <a:extLst>
                <a:ext uri="{FF2B5EF4-FFF2-40B4-BE49-F238E27FC236}">
                  <a16:creationId xmlns:a16="http://schemas.microsoft.com/office/drawing/2014/main" id="{5CB162A3-5106-4A14-BA81-DCB973E14353}"/>
                </a:ext>
              </a:extLst>
            </p:cNvPr>
            <p:cNvCxnSpPr>
              <a:cxnSpLocks/>
              <a:stCxn id="905" idx="6"/>
              <a:endCxn id="896" idx="2"/>
            </p:cNvCxnSpPr>
            <p:nvPr/>
          </p:nvCxnSpPr>
          <p:spPr>
            <a:xfrm flipV="1">
              <a:off x="4796964" y="4223330"/>
              <a:ext cx="361934" cy="1062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Straight Connector 1439">
              <a:extLst>
                <a:ext uri="{FF2B5EF4-FFF2-40B4-BE49-F238E27FC236}">
                  <a16:creationId xmlns:a16="http://schemas.microsoft.com/office/drawing/2014/main" id="{ABA9C05B-08EA-4CE4-B1D8-8528E95A957F}"/>
                </a:ext>
              </a:extLst>
            </p:cNvPr>
            <p:cNvCxnSpPr>
              <a:cxnSpLocks/>
              <a:stCxn id="904" idx="6"/>
              <a:endCxn id="901" idx="2"/>
            </p:cNvCxnSpPr>
            <p:nvPr/>
          </p:nvCxnSpPr>
          <p:spPr>
            <a:xfrm>
              <a:off x="4796964" y="4133391"/>
              <a:ext cx="361934" cy="72268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1440">
              <a:extLst>
                <a:ext uri="{FF2B5EF4-FFF2-40B4-BE49-F238E27FC236}">
                  <a16:creationId xmlns:a16="http://schemas.microsoft.com/office/drawing/2014/main" id="{5D5A04C5-A0AB-48E7-BE22-BCAC35339DB3}"/>
                </a:ext>
              </a:extLst>
            </p:cNvPr>
            <p:cNvCxnSpPr>
              <a:cxnSpLocks/>
              <a:stCxn id="904" idx="6"/>
              <a:endCxn id="900" idx="2"/>
            </p:cNvCxnSpPr>
            <p:nvPr/>
          </p:nvCxnSpPr>
          <p:spPr>
            <a:xfrm>
              <a:off x="4796964" y="4133391"/>
              <a:ext cx="361934" cy="39162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1441">
              <a:extLst>
                <a:ext uri="{FF2B5EF4-FFF2-40B4-BE49-F238E27FC236}">
                  <a16:creationId xmlns:a16="http://schemas.microsoft.com/office/drawing/2014/main" id="{27136EF2-566F-4E78-AE85-91FAD4564842}"/>
                </a:ext>
              </a:extLst>
            </p:cNvPr>
            <p:cNvCxnSpPr>
              <a:cxnSpLocks/>
              <a:stCxn id="904" idx="6"/>
              <a:endCxn id="898" idx="2"/>
            </p:cNvCxnSpPr>
            <p:nvPr/>
          </p:nvCxnSpPr>
          <p:spPr>
            <a:xfrm>
              <a:off x="4796964" y="4133391"/>
              <a:ext cx="361934" cy="29106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1442">
              <a:extLst>
                <a:ext uri="{FF2B5EF4-FFF2-40B4-BE49-F238E27FC236}">
                  <a16:creationId xmlns:a16="http://schemas.microsoft.com/office/drawing/2014/main" id="{874FFC1F-66B2-42C5-B503-F61068457988}"/>
                </a:ext>
              </a:extLst>
            </p:cNvPr>
            <p:cNvCxnSpPr>
              <a:cxnSpLocks/>
              <a:stCxn id="904" idx="6"/>
              <a:endCxn id="897" idx="2"/>
            </p:cNvCxnSpPr>
            <p:nvPr/>
          </p:nvCxnSpPr>
          <p:spPr>
            <a:xfrm>
              <a:off x="4796964" y="4133391"/>
              <a:ext cx="361934" cy="19050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Connector 1443">
              <a:extLst>
                <a:ext uri="{FF2B5EF4-FFF2-40B4-BE49-F238E27FC236}">
                  <a16:creationId xmlns:a16="http://schemas.microsoft.com/office/drawing/2014/main" id="{C001EBAF-134A-4231-B90F-24B56E914F88}"/>
                </a:ext>
              </a:extLst>
            </p:cNvPr>
            <p:cNvCxnSpPr>
              <a:cxnSpLocks/>
              <a:stCxn id="904" idx="6"/>
              <a:endCxn id="896" idx="2"/>
            </p:cNvCxnSpPr>
            <p:nvPr/>
          </p:nvCxnSpPr>
          <p:spPr>
            <a:xfrm>
              <a:off x="4796964" y="4133391"/>
              <a:ext cx="361934" cy="8993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1444">
              <a:extLst>
                <a:ext uri="{FF2B5EF4-FFF2-40B4-BE49-F238E27FC236}">
                  <a16:creationId xmlns:a16="http://schemas.microsoft.com/office/drawing/2014/main" id="{91EFBC5F-75E7-4838-96D7-C01BEA7FEB06}"/>
                </a:ext>
              </a:extLst>
            </p:cNvPr>
            <p:cNvCxnSpPr>
              <a:cxnSpLocks/>
              <a:stCxn id="912" idx="6"/>
              <a:endCxn id="894" idx="2"/>
            </p:cNvCxnSpPr>
            <p:nvPr/>
          </p:nvCxnSpPr>
          <p:spPr>
            <a:xfrm flipV="1">
              <a:off x="4796964" y="4629622"/>
              <a:ext cx="361934" cy="31606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1445">
              <a:extLst>
                <a:ext uri="{FF2B5EF4-FFF2-40B4-BE49-F238E27FC236}">
                  <a16:creationId xmlns:a16="http://schemas.microsoft.com/office/drawing/2014/main" id="{1CAAB09E-8529-4B8E-9D1A-3B18DC8B6E27}"/>
                </a:ext>
              </a:extLst>
            </p:cNvPr>
            <p:cNvCxnSpPr>
              <a:cxnSpLocks/>
              <a:stCxn id="911" idx="6"/>
              <a:endCxn id="894" idx="2"/>
            </p:cNvCxnSpPr>
            <p:nvPr/>
          </p:nvCxnSpPr>
          <p:spPr>
            <a:xfrm flipV="1">
              <a:off x="4796964" y="4629622"/>
              <a:ext cx="361934" cy="10713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1446">
              <a:extLst>
                <a:ext uri="{FF2B5EF4-FFF2-40B4-BE49-F238E27FC236}">
                  <a16:creationId xmlns:a16="http://schemas.microsoft.com/office/drawing/2014/main" id="{B445336E-0102-4DC9-B146-28F41821BE4D}"/>
                </a:ext>
              </a:extLst>
            </p:cNvPr>
            <p:cNvCxnSpPr>
              <a:cxnSpLocks/>
              <a:stCxn id="910" idx="6"/>
              <a:endCxn id="900" idx="2"/>
            </p:cNvCxnSpPr>
            <p:nvPr/>
          </p:nvCxnSpPr>
          <p:spPr>
            <a:xfrm flipV="1">
              <a:off x="4796964" y="4525012"/>
              <a:ext cx="361934" cy="11118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1447">
              <a:extLst>
                <a:ext uri="{FF2B5EF4-FFF2-40B4-BE49-F238E27FC236}">
                  <a16:creationId xmlns:a16="http://schemas.microsoft.com/office/drawing/2014/main" id="{26BBDD50-E482-4148-9484-82C1EC9BA4B2}"/>
                </a:ext>
              </a:extLst>
            </p:cNvPr>
            <p:cNvCxnSpPr>
              <a:cxnSpLocks/>
              <a:stCxn id="907" idx="6"/>
              <a:endCxn id="894" idx="2"/>
            </p:cNvCxnSpPr>
            <p:nvPr/>
          </p:nvCxnSpPr>
          <p:spPr>
            <a:xfrm>
              <a:off x="4796964" y="4535633"/>
              <a:ext cx="361934" cy="9398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1448">
              <a:extLst>
                <a:ext uri="{FF2B5EF4-FFF2-40B4-BE49-F238E27FC236}">
                  <a16:creationId xmlns:a16="http://schemas.microsoft.com/office/drawing/2014/main" id="{E046BD39-8101-4930-AB30-7AD5CA0C3EEE}"/>
                </a:ext>
              </a:extLst>
            </p:cNvPr>
            <p:cNvCxnSpPr>
              <a:cxnSpLocks/>
              <a:stCxn id="909" idx="6"/>
              <a:endCxn id="894" idx="2"/>
            </p:cNvCxnSpPr>
            <p:nvPr/>
          </p:nvCxnSpPr>
          <p:spPr>
            <a:xfrm>
              <a:off x="4796964" y="4435073"/>
              <a:ext cx="361934" cy="19454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1449">
              <a:extLst>
                <a:ext uri="{FF2B5EF4-FFF2-40B4-BE49-F238E27FC236}">
                  <a16:creationId xmlns:a16="http://schemas.microsoft.com/office/drawing/2014/main" id="{C67506BF-9685-4519-AA35-10A6844D0443}"/>
                </a:ext>
              </a:extLst>
            </p:cNvPr>
            <p:cNvCxnSpPr>
              <a:cxnSpLocks/>
              <a:stCxn id="906" idx="6"/>
              <a:endCxn id="894" idx="2"/>
            </p:cNvCxnSpPr>
            <p:nvPr/>
          </p:nvCxnSpPr>
          <p:spPr>
            <a:xfrm>
              <a:off x="4796964" y="4334512"/>
              <a:ext cx="361934" cy="29511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1450">
              <a:extLst>
                <a:ext uri="{FF2B5EF4-FFF2-40B4-BE49-F238E27FC236}">
                  <a16:creationId xmlns:a16="http://schemas.microsoft.com/office/drawing/2014/main" id="{5EA444A6-7228-41ED-AAA7-0CC437BC79B2}"/>
                </a:ext>
              </a:extLst>
            </p:cNvPr>
            <p:cNvCxnSpPr>
              <a:cxnSpLocks/>
              <a:stCxn id="905" idx="6"/>
              <a:endCxn id="894" idx="2"/>
            </p:cNvCxnSpPr>
            <p:nvPr/>
          </p:nvCxnSpPr>
          <p:spPr>
            <a:xfrm>
              <a:off x="4796964" y="4233951"/>
              <a:ext cx="361934" cy="39567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1451">
              <a:extLst>
                <a:ext uri="{FF2B5EF4-FFF2-40B4-BE49-F238E27FC236}">
                  <a16:creationId xmlns:a16="http://schemas.microsoft.com/office/drawing/2014/main" id="{8E0029E5-7BF0-4E41-AD3E-78EC6AD71962}"/>
                </a:ext>
              </a:extLst>
            </p:cNvPr>
            <p:cNvCxnSpPr>
              <a:cxnSpLocks/>
              <a:stCxn id="904" idx="6"/>
              <a:endCxn id="894" idx="2"/>
            </p:cNvCxnSpPr>
            <p:nvPr/>
          </p:nvCxnSpPr>
          <p:spPr>
            <a:xfrm>
              <a:off x="4796964" y="4133391"/>
              <a:ext cx="361934" cy="49623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1452">
              <a:extLst>
                <a:ext uri="{FF2B5EF4-FFF2-40B4-BE49-F238E27FC236}">
                  <a16:creationId xmlns:a16="http://schemas.microsoft.com/office/drawing/2014/main" id="{6F42FF8E-D0A9-436D-92E0-D8FA17601468}"/>
                </a:ext>
              </a:extLst>
            </p:cNvPr>
            <p:cNvCxnSpPr>
              <a:cxnSpLocks/>
              <a:stCxn id="615" idx="6"/>
              <a:endCxn id="904" idx="2"/>
            </p:cNvCxnSpPr>
            <p:nvPr/>
          </p:nvCxnSpPr>
          <p:spPr>
            <a:xfrm>
              <a:off x="3801336" y="2373369"/>
              <a:ext cx="938928" cy="176002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1453">
              <a:extLst>
                <a:ext uri="{FF2B5EF4-FFF2-40B4-BE49-F238E27FC236}">
                  <a16:creationId xmlns:a16="http://schemas.microsoft.com/office/drawing/2014/main" id="{D8E930C7-98B8-453B-B988-769B27594A63}"/>
                </a:ext>
              </a:extLst>
            </p:cNvPr>
            <p:cNvCxnSpPr>
              <a:cxnSpLocks/>
              <a:stCxn id="615" idx="6"/>
              <a:endCxn id="905" idx="2"/>
            </p:cNvCxnSpPr>
            <p:nvPr/>
          </p:nvCxnSpPr>
          <p:spPr>
            <a:xfrm>
              <a:off x="3801336" y="2373369"/>
              <a:ext cx="938928" cy="186058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Straight Connector 1454">
              <a:extLst>
                <a:ext uri="{FF2B5EF4-FFF2-40B4-BE49-F238E27FC236}">
                  <a16:creationId xmlns:a16="http://schemas.microsoft.com/office/drawing/2014/main" id="{DE7978E6-3B24-44CA-B01F-9C2697A37180}"/>
                </a:ext>
              </a:extLst>
            </p:cNvPr>
            <p:cNvCxnSpPr>
              <a:cxnSpLocks/>
              <a:stCxn id="615" idx="6"/>
              <a:endCxn id="906" idx="2"/>
            </p:cNvCxnSpPr>
            <p:nvPr/>
          </p:nvCxnSpPr>
          <p:spPr>
            <a:xfrm>
              <a:off x="3801336" y="2373369"/>
              <a:ext cx="938928" cy="196114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Straight Connector 1455">
              <a:extLst>
                <a:ext uri="{FF2B5EF4-FFF2-40B4-BE49-F238E27FC236}">
                  <a16:creationId xmlns:a16="http://schemas.microsoft.com/office/drawing/2014/main" id="{CFD79158-FC6B-41BE-AE10-702188725023}"/>
                </a:ext>
              </a:extLst>
            </p:cNvPr>
            <p:cNvCxnSpPr>
              <a:cxnSpLocks/>
              <a:stCxn id="615" idx="6"/>
              <a:endCxn id="909" idx="2"/>
            </p:cNvCxnSpPr>
            <p:nvPr/>
          </p:nvCxnSpPr>
          <p:spPr>
            <a:xfrm>
              <a:off x="3801336" y="2373369"/>
              <a:ext cx="938928" cy="206170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Connector 1456">
              <a:extLst>
                <a:ext uri="{FF2B5EF4-FFF2-40B4-BE49-F238E27FC236}">
                  <a16:creationId xmlns:a16="http://schemas.microsoft.com/office/drawing/2014/main" id="{E571D62F-A7C7-4347-A157-49705FD171FC}"/>
                </a:ext>
              </a:extLst>
            </p:cNvPr>
            <p:cNvCxnSpPr>
              <a:cxnSpLocks/>
              <a:stCxn id="615" idx="6"/>
              <a:endCxn id="907" idx="2"/>
            </p:cNvCxnSpPr>
            <p:nvPr/>
          </p:nvCxnSpPr>
          <p:spPr>
            <a:xfrm>
              <a:off x="3801336" y="2373369"/>
              <a:ext cx="938928" cy="216226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1457">
              <a:extLst>
                <a:ext uri="{FF2B5EF4-FFF2-40B4-BE49-F238E27FC236}">
                  <a16:creationId xmlns:a16="http://schemas.microsoft.com/office/drawing/2014/main" id="{115C59BE-4652-4534-8782-3C57216E2639}"/>
                </a:ext>
              </a:extLst>
            </p:cNvPr>
            <p:cNvCxnSpPr>
              <a:cxnSpLocks/>
              <a:stCxn id="615" idx="6"/>
              <a:endCxn id="910" idx="2"/>
            </p:cNvCxnSpPr>
            <p:nvPr/>
          </p:nvCxnSpPr>
          <p:spPr>
            <a:xfrm>
              <a:off x="3801336" y="2373369"/>
              <a:ext cx="938928" cy="226282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1458">
              <a:extLst>
                <a:ext uri="{FF2B5EF4-FFF2-40B4-BE49-F238E27FC236}">
                  <a16:creationId xmlns:a16="http://schemas.microsoft.com/office/drawing/2014/main" id="{180DFFD3-12D1-4992-A224-3E3665859349}"/>
                </a:ext>
              </a:extLst>
            </p:cNvPr>
            <p:cNvCxnSpPr>
              <a:cxnSpLocks/>
              <a:stCxn id="615" idx="6"/>
              <a:endCxn id="911" idx="2"/>
            </p:cNvCxnSpPr>
            <p:nvPr/>
          </p:nvCxnSpPr>
          <p:spPr>
            <a:xfrm>
              <a:off x="3801336" y="2373369"/>
              <a:ext cx="938928" cy="236338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1459">
              <a:extLst>
                <a:ext uri="{FF2B5EF4-FFF2-40B4-BE49-F238E27FC236}">
                  <a16:creationId xmlns:a16="http://schemas.microsoft.com/office/drawing/2014/main" id="{CC61624F-7FDE-4331-8E27-8EBBF1E91E7C}"/>
                </a:ext>
              </a:extLst>
            </p:cNvPr>
            <p:cNvCxnSpPr>
              <a:cxnSpLocks/>
              <a:stCxn id="615" idx="6"/>
              <a:endCxn id="912" idx="2"/>
            </p:cNvCxnSpPr>
            <p:nvPr/>
          </p:nvCxnSpPr>
          <p:spPr>
            <a:xfrm>
              <a:off x="3801336" y="2373369"/>
              <a:ext cx="938928" cy="257232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1460">
              <a:extLst>
                <a:ext uri="{FF2B5EF4-FFF2-40B4-BE49-F238E27FC236}">
                  <a16:creationId xmlns:a16="http://schemas.microsoft.com/office/drawing/2014/main" id="{54FE990C-596F-476D-B4DA-93E6B87788F3}"/>
                </a:ext>
              </a:extLst>
            </p:cNvPr>
            <p:cNvCxnSpPr>
              <a:cxnSpLocks/>
              <a:stCxn id="616" idx="6"/>
              <a:endCxn id="905" idx="2"/>
            </p:cNvCxnSpPr>
            <p:nvPr/>
          </p:nvCxnSpPr>
          <p:spPr>
            <a:xfrm>
              <a:off x="3801336" y="2673614"/>
              <a:ext cx="938928" cy="156033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1461">
              <a:extLst>
                <a:ext uri="{FF2B5EF4-FFF2-40B4-BE49-F238E27FC236}">
                  <a16:creationId xmlns:a16="http://schemas.microsoft.com/office/drawing/2014/main" id="{CE222B4D-3957-4626-96EB-1A69B20527B4}"/>
                </a:ext>
              </a:extLst>
            </p:cNvPr>
            <p:cNvCxnSpPr>
              <a:cxnSpLocks/>
              <a:stCxn id="616" idx="6"/>
              <a:endCxn id="906" idx="2"/>
            </p:cNvCxnSpPr>
            <p:nvPr/>
          </p:nvCxnSpPr>
          <p:spPr>
            <a:xfrm>
              <a:off x="3801336" y="2673614"/>
              <a:ext cx="938928" cy="166089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1462">
              <a:extLst>
                <a:ext uri="{FF2B5EF4-FFF2-40B4-BE49-F238E27FC236}">
                  <a16:creationId xmlns:a16="http://schemas.microsoft.com/office/drawing/2014/main" id="{4EF3DB31-488E-4B87-BF93-20756C9D49AB}"/>
                </a:ext>
              </a:extLst>
            </p:cNvPr>
            <p:cNvCxnSpPr>
              <a:cxnSpLocks/>
              <a:stCxn id="616" idx="6"/>
              <a:endCxn id="909" idx="2"/>
            </p:cNvCxnSpPr>
            <p:nvPr/>
          </p:nvCxnSpPr>
          <p:spPr>
            <a:xfrm>
              <a:off x="3801336" y="2673614"/>
              <a:ext cx="938928" cy="176145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1463">
              <a:extLst>
                <a:ext uri="{FF2B5EF4-FFF2-40B4-BE49-F238E27FC236}">
                  <a16:creationId xmlns:a16="http://schemas.microsoft.com/office/drawing/2014/main" id="{F8546E9E-4B69-478E-BF38-3ECF5E721A74}"/>
                </a:ext>
              </a:extLst>
            </p:cNvPr>
            <p:cNvCxnSpPr>
              <a:cxnSpLocks/>
              <a:stCxn id="616" idx="6"/>
              <a:endCxn id="907" idx="2"/>
            </p:cNvCxnSpPr>
            <p:nvPr/>
          </p:nvCxnSpPr>
          <p:spPr>
            <a:xfrm>
              <a:off x="3801336" y="2673614"/>
              <a:ext cx="938928" cy="186201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1464">
              <a:extLst>
                <a:ext uri="{FF2B5EF4-FFF2-40B4-BE49-F238E27FC236}">
                  <a16:creationId xmlns:a16="http://schemas.microsoft.com/office/drawing/2014/main" id="{B3D6E18F-9DDE-4E35-90B2-DAF9649C8039}"/>
                </a:ext>
              </a:extLst>
            </p:cNvPr>
            <p:cNvCxnSpPr>
              <a:cxnSpLocks/>
              <a:stCxn id="616" idx="6"/>
              <a:endCxn id="910" idx="2"/>
            </p:cNvCxnSpPr>
            <p:nvPr/>
          </p:nvCxnSpPr>
          <p:spPr>
            <a:xfrm>
              <a:off x="3801336" y="2673614"/>
              <a:ext cx="938928" cy="196258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1465">
              <a:extLst>
                <a:ext uri="{FF2B5EF4-FFF2-40B4-BE49-F238E27FC236}">
                  <a16:creationId xmlns:a16="http://schemas.microsoft.com/office/drawing/2014/main" id="{F39CCBAF-1EFF-49BF-844B-8F4CFBEF8E51}"/>
                </a:ext>
              </a:extLst>
            </p:cNvPr>
            <p:cNvCxnSpPr>
              <a:cxnSpLocks/>
              <a:stCxn id="616" idx="6"/>
              <a:endCxn id="911" idx="2"/>
            </p:cNvCxnSpPr>
            <p:nvPr/>
          </p:nvCxnSpPr>
          <p:spPr>
            <a:xfrm>
              <a:off x="3801336" y="2673614"/>
              <a:ext cx="938928" cy="206314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1466">
              <a:extLst>
                <a:ext uri="{FF2B5EF4-FFF2-40B4-BE49-F238E27FC236}">
                  <a16:creationId xmlns:a16="http://schemas.microsoft.com/office/drawing/2014/main" id="{C8D489D2-1186-4A92-82F8-1CB776EB3C4D}"/>
                </a:ext>
              </a:extLst>
            </p:cNvPr>
            <p:cNvCxnSpPr>
              <a:cxnSpLocks/>
              <a:stCxn id="616" idx="6"/>
              <a:endCxn id="912" idx="2"/>
            </p:cNvCxnSpPr>
            <p:nvPr/>
          </p:nvCxnSpPr>
          <p:spPr>
            <a:xfrm>
              <a:off x="3801336" y="2673614"/>
              <a:ext cx="938928" cy="227207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Connector 1467">
              <a:extLst>
                <a:ext uri="{FF2B5EF4-FFF2-40B4-BE49-F238E27FC236}">
                  <a16:creationId xmlns:a16="http://schemas.microsoft.com/office/drawing/2014/main" id="{67BD905F-2DBA-4349-80C3-D73634A2FF78}"/>
                </a:ext>
              </a:extLst>
            </p:cNvPr>
            <p:cNvCxnSpPr>
              <a:cxnSpLocks/>
              <a:stCxn id="617" idx="6"/>
              <a:endCxn id="906" idx="2"/>
            </p:cNvCxnSpPr>
            <p:nvPr/>
          </p:nvCxnSpPr>
          <p:spPr>
            <a:xfrm>
              <a:off x="3801336" y="2973858"/>
              <a:ext cx="938928" cy="136065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1468">
              <a:extLst>
                <a:ext uri="{FF2B5EF4-FFF2-40B4-BE49-F238E27FC236}">
                  <a16:creationId xmlns:a16="http://schemas.microsoft.com/office/drawing/2014/main" id="{870FB1F5-8568-4FE2-B47A-6B526405A83B}"/>
                </a:ext>
              </a:extLst>
            </p:cNvPr>
            <p:cNvCxnSpPr>
              <a:cxnSpLocks/>
              <a:stCxn id="617" idx="6"/>
              <a:endCxn id="909" idx="2"/>
            </p:cNvCxnSpPr>
            <p:nvPr/>
          </p:nvCxnSpPr>
          <p:spPr>
            <a:xfrm>
              <a:off x="3801336" y="2973858"/>
              <a:ext cx="938928" cy="146121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1469">
              <a:extLst>
                <a:ext uri="{FF2B5EF4-FFF2-40B4-BE49-F238E27FC236}">
                  <a16:creationId xmlns:a16="http://schemas.microsoft.com/office/drawing/2014/main" id="{94B77A36-F20B-4CBE-893A-BD98164CFCBA}"/>
                </a:ext>
              </a:extLst>
            </p:cNvPr>
            <p:cNvCxnSpPr>
              <a:cxnSpLocks/>
              <a:stCxn id="617" idx="6"/>
              <a:endCxn id="907" idx="2"/>
            </p:cNvCxnSpPr>
            <p:nvPr/>
          </p:nvCxnSpPr>
          <p:spPr>
            <a:xfrm>
              <a:off x="3801336" y="2973858"/>
              <a:ext cx="938928" cy="156177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1470">
              <a:extLst>
                <a:ext uri="{FF2B5EF4-FFF2-40B4-BE49-F238E27FC236}">
                  <a16:creationId xmlns:a16="http://schemas.microsoft.com/office/drawing/2014/main" id="{5E651A52-C974-4ED8-B03A-5E5554BD5697}"/>
                </a:ext>
              </a:extLst>
            </p:cNvPr>
            <p:cNvCxnSpPr>
              <a:cxnSpLocks/>
              <a:stCxn id="617" idx="6"/>
              <a:endCxn id="910" idx="2"/>
            </p:cNvCxnSpPr>
            <p:nvPr/>
          </p:nvCxnSpPr>
          <p:spPr>
            <a:xfrm>
              <a:off x="3801336" y="2973858"/>
              <a:ext cx="938928" cy="1662336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1471">
              <a:extLst>
                <a:ext uri="{FF2B5EF4-FFF2-40B4-BE49-F238E27FC236}">
                  <a16:creationId xmlns:a16="http://schemas.microsoft.com/office/drawing/2014/main" id="{B95F301D-9FE4-43B3-BD36-B04A188E07A5}"/>
                </a:ext>
              </a:extLst>
            </p:cNvPr>
            <p:cNvCxnSpPr>
              <a:cxnSpLocks/>
              <a:stCxn id="617" idx="6"/>
              <a:endCxn id="911" idx="2"/>
            </p:cNvCxnSpPr>
            <p:nvPr/>
          </p:nvCxnSpPr>
          <p:spPr>
            <a:xfrm>
              <a:off x="3801336" y="2973858"/>
              <a:ext cx="938928" cy="176289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Straight Connector 1472">
              <a:extLst>
                <a:ext uri="{FF2B5EF4-FFF2-40B4-BE49-F238E27FC236}">
                  <a16:creationId xmlns:a16="http://schemas.microsoft.com/office/drawing/2014/main" id="{8FF7B105-24CA-4206-8ABE-D285767310AF}"/>
                </a:ext>
              </a:extLst>
            </p:cNvPr>
            <p:cNvCxnSpPr>
              <a:cxnSpLocks/>
              <a:stCxn id="617" idx="6"/>
              <a:endCxn id="912" idx="2"/>
            </p:cNvCxnSpPr>
            <p:nvPr/>
          </p:nvCxnSpPr>
          <p:spPr>
            <a:xfrm>
              <a:off x="3801336" y="2973858"/>
              <a:ext cx="938928" cy="197183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1473">
              <a:extLst>
                <a:ext uri="{FF2B5EF4-FFF2-40B4-BE49-F238E27FC236}">
                  <a16:creationId xmlns:a16="http://schemas.microsoft.com/office/drawing/2014/main" id="{CAFA5E0E-F7D4-4DCF-A3BF-C83862B63B6A}"/>
                </a:ext>
              </a:extLst>
            </p:cNvPr>
            <p:cNvCxnSpPr>
              <a:cxnSpLocks/>
              <a:stCxn id="617" idx="6"/>
              <a:endCxn id="905" idx="2"/>
            </p:cNvCxnSpPr>
            <p:nvPr/>
          </p:nvCxnSpPr>
          <p:spPr>
            <a:xfrm>
              <a:off x="3801336" y="2973858"/>
              <a:ext cx="938928" cy="126009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1474">
              <a:extLst>
                <a:ext uri="{FF2B5EF4-FFF2-40B4-BE49-F238E27FC236}">
                  <a16:creationId xmlns:a16="http://schemas.microsoft.com/office/drawing/2014/main" id="{31B64DF1-19C1-4B91-8D8A-B0D511491FE6}"/>
                </a:ext>
              </a:extLst>
            </p:cNvPr>
            <p:cNvCxnSpPr>
              <a:cxnSpLocks/>
              <a:stCxn id="617" idx="6"/>
              <a:endCxn id="904" idx="2"/>
            </p:cNvCxnSpPr>
            <p:nvPr/>
          </p:nvCxnSpPr>
          <p:spPr>
            <a:xfrm>
              <a:off x="3801336" y="2973858"/>
              <a:ext cx="938928" cy="115953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Connector 1475">
              <a:extLst>
                <a:ext uri="{FF2B5EF4-FFF2-40B4-BE49-F238E27FC236}">
                  <a16:creationId xmlns:a16="http://schemas.microsoft.com/office/drawing/2014/main" id="{65FAD651-9D46-45B9-A12B-F856437AA26A}"/>
                </a:ext>
              </a:extLst>
            </p:cNvPr>
            <p:cNvCxnSpPr>
              <a:cxnSpLocks/>
              <a:stCxn id="619" idx="6"/>
              <a:endCxn id="909" idx="2"/>
            </p:cNvCxnSpPr>
            <p:nvPr/>
          </p:nvCxnSpPr>
          <p:spPr>
            <a:xfrm>
              <a:off x="3801336" y="3274103"/>
              <a:ext cx="938928" cy="116097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1476">
              <a:extLst>
                <a:ext uri="{FF2B5EF4-FFF2-40B4-BE49-F238E27FC236}">
                  <a16:creationId xmlns:a16="http://schemas.microsoft.com/office/drawing/2014/main" id="{F6BE0953-EEB4-48DD-9FB1-444891979270}"/>
                </a:ext>
              </a:extLst>
            </p:cNvPr>
            <p:cNvCxnSpPr>
              <a:cxnSpLocks/>
              <a:stCxn id="619" idx="6"/>
              <a:endCxn id="907" idx="2"/>
            </p:cNvCxnSpPr>
            <p:nvPr/>
          </p:nvCxnSpPr>
          <p:spPr>
            <a:xfrm>
              <a:off x="3801336" y="3274103"/>
              <a:ext cx="938928" cy="126153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1477">
              <a:extLst>
                <a:ext uri="{FF2B5EF4-FFF2-40B4-BE49-F238E27FC236}">
                  <a16:creationId xmlns:a16="http://schemas.microsoft.com/office/drawing/2014/main" id="{2E6B030B-9127-42F1-A01B-814B846F14F1}"/>
                </a:ext>
              </a:extLst>
            </p:cNvPr>
            <p:cNvCxnSpPr>
              <a:cxnSpLocks/>
              <a:stCxn id="619" idx="6"/>
              <a:endCxn id="910" idx="2"/>
            </p:cNvCxnSpPr>
            <p:nvPr/>
          </p:nvCxnSpPr>
          <p:spPr>
            <a:xfrm>
              <a:off x="3801336" y="3274103"/>
              <a:ext cx="938928" cy="136209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Connector 1478">
              <a:extLst>
                <a:ext uri="{FF2B5EF4-FFF2-40B4-BE49-F238E27FC236}">
                  <a16:creationId xmlns:a16="http://schemas.microsoft.com/office/drawing/2014/main" id="{822C5654-E033-4A70-9E3C-9F115A4C0E5E}"/>
                </a:ext>
              </a:extLst>
            </p:cNvPr>
            <p:cNvCxnSpPr>
              <a:cxnSpLocks/>
              <a:stCxn id="619" idx="6"/>
              <a:endCxn id="912" idx="2"/>
            </p:cNvCxnSpPr>
            <p:nvPr/>
          </p:nvCxnSpPr>
          <p:spPr>
            <a:xfrm>
              <a:off x="3801336" y="3274103"/>
              <a:ext cx="938928" cy="167158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1479">
              <a:extLst>
                <a:ext uri="{FF2B5EF4-FFF2-40B4-BE49-F238E27FC236}">
                  <a16:creationId xmlns:a16="http://schemas.microsoft.com/office/drawing/2014/main" id="{5240973B-DDA0-4D2F-8827-D268F7E88B60}"/>
                </a:ext>
              </a:extLst>
            </p:cNvPr>
            <p:cNvCxnSpPr>
              <a:cxnSpLocks/>
              <a:stCxn id="619" idx="6"/>
              <a:endCxn id="906" idx="2"/>
            </p:cNvCxnSpPr>
            <p:nvPr/>
          </p:nvCxnSpPr>
          <p:spPr>
            <a:xfrm>
              <a:off x="3801336" y="3274103"/>
              <a:ext cx="938928" cy="1060409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1480">
              <a:extLst>
                <a:ext uri="{FF2B5EF4-FFF2-40B4-BE49-F238E27FC236}">
                  <a16:creationId xmlns:a16="http://schemas.microsoft.com/office/drawing/2014/main" id="{A4C06BD8-D24C-4EDA-AA99-28843BAA3F55}"/>
                </a:ext>
              </a:extLst>
            </p:cNvPr>
            <p:cNvCxnSpPr>
              <a:cxnSpLocks/>
              <a:stCxn id="619" idx="6"/>
              <a:endCxn id="905" idx="2"/>
            </p:cNvCxnSpPr>
            <p:nvPr/>
          </p:nvCxnSpPr>
          <p:spPr>
            <a:xfrm>
              <a:off x="3801336" y="3274103"/>
              <a:ext cx="938928" cy="959848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1481">
              <a:extLst>
                <a:ext uri="{FF2B5EF4-FFF2-40B4-BE49-F238E27FC236}">
                  <a16:creationId xmlns:a16="http://schemas.microsoft.com/office/drawing/2014/main" id="{BC79ED27-EEEC-46D2-9DED-43A5D3851D2D}"/>
                </a:ext>
              </a:extLst>
            </p:cNvPr>
            <p:cNvCxnSpPr>
              <a:cxnSpLocks/>
              <a:stCxn id="619" idx="6"/>
              <a:endCxn id="904" idx="2"/>
            </p:cNvCxnSpPr>
            <p:nvPr/>
          </p:nvCxnSpPr>
          <p:spPr>
            <a:xfrm>
              <a:off x="3801336" y="3274103"/>
              <a:ext cx="938928" cy="859287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1482">
              <a:extLst>
                <a:ext uri="{FF2B5EF4-FFF2-40B4-BE49-F238E27FC236}">
                  <a16:creationId xmlns:a16="http://schemas.microsoft.com/office/drawing/2014/main" id="{17432390-176A-4E45-A3CD-2FDE6969CDFC}"/>
                </a:ext>
              </a:extLst>
            </p:cNvPr>
            <p:cNvCxnSpPr>
              <a:cxnSpLocks/>
              <a:stCxn id="619" idx="6"/>
              <a:endCxn id="911" idx="2"/>
            </p:cNvCxnSpPr>
            <p:nvPr/>
          </p:nvCxnSpPr>
          <p:spPr>
            <a:xfrm>
              <a:off x="3801336" y="3274103"/>
              <a:ext cx="938928" cy="146265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1483">
              <a:extLst>
                <a:ext uri="{FF2B5EF4-FFF2-40B4-BE49-F238E27FC236}">
                  <a16:creationId xmlns:a16="http://schemas.microsoft.com/office/drawing/2014/main" id="{837054D5-3C84-4C78-8B81-060574B6659C}"/>
                </a:ext>
              </a:extLst>
            </p:cNvPr>
            <p:cNvCxnSpPr>
              <a:cxnSpLocks/>
              <a:stCxn id="620" idx="6"/>
              <a:endCxn id="912" idx="2"/>
            </p:cNvCxnSpPr>
            <p:nvPr/>
          </p:nvCxnSpPr>
          <p:spPr>
            <a:xfrm>
              <a:off x="3801336" y="4003560"/>
              <a:ext cx="938928" cy="94213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1484">
              <a:extLst>
                <a:ext uri="{FF2B5EF4-FFF2-40B4-BE49-F238E27FC236}">
                  <a16:creationId xmlns:a16="http://schemas.microsoft.com/office/drawing/2014/main" id="{1255B8FC-2A58-4D8C-B48A-4DB4A87D1A99}"/>
                </a:ext>
              </a:extLst>
            </p:cNvPr>
            <p:cNvCxnSpPr>
              <a:cxnSpLocks/>
              <a:stCxn id="620" idx="6"/>
              <a:endCxn id="911" idx="2"/>
            </p:cNvCxnSpPr>
            <p:nvPr/>
          </p:nvCxnSpPr>
          <p:spPr>
            <a:xfrm>
              <a:off x="3801336" y="4003560"/>
              <a:ext cx="938928" cy="733195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1485">
              <a:extLst>
                <a:ext uri="{FF2B5EF4-FFF2-40B4-BE49-F238E27FC236}">
                  <a16:creationId xmlns:a16="http://schemas.microsoft.com/office/drawing/2014/main" id="{A4FF1866-A1B1-4BC6-9983-BE1308038599}"/>
                </a:ext>
              </a:extLst>
            </p:cNvPr>
            <p:cNvCxnSpPr>
              <a:cxnSpLocks/>
              <a:stCxn id="620" idx="6"/>
              <a:endCxn id="910" idx="2"/>
            </p:cNvCxnSpPr>
            <p:nvPr/>
          </p:nvCxnSpPr>
          <p:spPr>
            <a:xfrm>
              <a:off x="3801336" y="4003560"/>
              <a:ext cx="938928" cy="632634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1486">
              <a:extLst>
                <a:ext uri="{FF2B5EF4-FFF2-40B4-BE49-F238E27FC236}">
                  <a16:creationId xmlns:a16="http://schemas.microsoft.com/office/drawing/2014/main" id="{80F376D8-6E16-4A56-85CC-1CDA31728AA3}"/>
                </a:ext>
              </a:extLst>
            </p:cNvPr>
            <p:cNvCxnSpPr>
              <a:cxnSpLocks/>
              <a:stCxn id="620" idx="6"/>
              <a:endCxn id="907" idx="2"/>
            </p:cNvCxnSpPr>
            <p:nvPr/>
          </p:nvCxnSpPr>
          <p:spPr>
            <a:xfrm>
              <a:off x="3801336" y="4003560"/>
              <a:ext cx="938928" cy="53207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1487">
              <a:extLst>
                <a:ext uri="{FF2B5EF4-FFF2-40B4-BE49-F238E27FC236}">
                  <a16:creationId xmlns:a16="http://schemas.microsoft.com/office/drawing/2014/main" id="{E7176B0A-1516-483A-B65D-568E1DBE96D2}"/>
                </a:ext>
              </a:extLst>
            </p:cNvPr>
            <p:cNvCxnSpPr>
              <a:cxnSpLocks/>
              <a:stCxn id="620" idx="6"/>
              <a:endCxn id="909" idx="2"/>
            </p:cNvCxnSpPr>
            <p:nvPr/>
          </p:nvCxnSpPr>
          <p:spPr>
            <a:xfrm>
              <a:off x="3801336" y="4003560"/>
              <a:ext cx="938928" cy="431513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1488">
              <a:extLst>
                <a:ext uri="{FF2B5EF4-FFF2-40B4-BE49-F238E27FC236}">
                  <a16:creationId xmlns:a16="http://schemas.microsoft.com/office/drawing/2014/main" id="{70C6470D-078F-46B1-9160-0B154960946A}"/>
                </a:ext>
              </a:extLst>
            </p:cNvPr>
            <p:cNvCxnSpPr>
              <a:cxnSpLocks/>
              <a:stCxn id="620" idx="6"/>
              <a:endCxn id="906" idx="2"/>
            </p:cNvCxnSpPr>
            <p:nvPr/>
          </p:nvCxnSpPr>
          <p:spPr>
            <a:xfrm>
              <a:off x="3801336" y="4003560"/>
              <a:ext cx="938928" cy="330952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1489">
              <a:extLst>
                <a:ext uri="{FF2B5EF4-FFF2-40B4-BE49-F238E27FC236}">
                  <a16:creationId xmlns:a16="http://schemas.microsoft.com/office/drawing/2014/main" id="{7A77D971-4A99-473B-8056-06FE078687E8}"/>
                </a:ext>
              </a:extLst>
            </p:cNvPr>
            <p:cNvCxnSpPr>
              <a:cxnSpLocks/>
              <a:stCxn id="620" idx="6"/>
              <a:endCxn id="905" idx="2"/>
            </p:cNvCxnSpPr>
            <p:nvPr/>
          </p:nvCxnSpPr>
          <p:spPr>
            <a:xfrm>
              <a:off x="3801336" y="4003560"/>
              <a:ext cx="938928" cy="230391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1490">
              <a:extLst>
                <a:ext uri="{FF2B5EF4-FFF2-40B4-BE49-F238E27FC236}">
                  <a16:creationId xmlns:a16="http://schemas.microsoft.com/office/drawing/2014/main" id="{D37366A6-36F5-4ABD-9CBC-4FC6F779E569}"/>
                </a:ext>
              </a:extLst>
            </p:cNvPr>
            <p:cNvCxnSpPr>
              <a:cxnSpLocks/>
              <a:stCxn id="620" idx="6"/>
              <a:endCxn id="904" idx="2"/>
            </p:cNvCxnSpPr>
            <p:nvPr/>
          </p:nvCxnSpPr>
          <p:spPr>
            <a:xfrm>
              <a:off x="3801336" y="4003560"/>
              <a:ext cx="938928" cy="129830"/>
            </a:xfrm>
            <a:prstGeom prst="line">
              <a:avLst/>
            </a:prstGeom>
            <a:ln w="31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0" name="Group 1517">
              <a:extLst>
                <a:ext uri="{FF2B5EF4-FFF2-40B4-BE49-F238E27FC236}">
                  <a16:creationId xmlns:a16="http://schemas.microsoft.com/office/drawing/2014/main" id="{FD8E6045-BE83-4969-BAB6-2C9ED884D755}"/>
                </a:ext>
              </a:extLst>
            </p:cNvPr>
            <p:cNvGrpSpPr/>
            <p:nvPr/>
          </p:nvGrpSpPr>
          <p:grpSpPr>
            <a:xfrm>
              <a:off x="7055677" y="2707281"/>
              <a:ext cx="279401" cy="961905"/>
              <a:chOff x="4875017" y="12194979"/>
              <a:chExt cx="279401" cy="961905"/>
            </a:xfrm>
          </p:grpSpPr>
          <p:sp>
            <p:nvSpPr>
              <p:cNvPr id="1001" name="Rechteck: abgerundete Ecken 49">
                <a:extLst>
                  <a:ext uri="{FF2B5EF4-FFF2-40B4-BE49-F238E27FC236}">
                    <a16:creationId xmlns:a16="http://schemas.microsoft.com/office/drawing/2014/main" id="{4084BE6F-B4FE-4B67-B1DB-2D288C590052}"/>
                  </a:ext>
                </a:extLst>
              </p:cNvPr>
              <p:cNvSpPr/>
              <p:nvPr/>
            </p:nvSpPr>
            <p:spPr>
              <a:xfrm>
                <a:off x="4875017" y="12194979"/>
                <a:ext cx="279401" cy="961905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2" name="Ellipse 50">
                <a:extLst>
                  <a:ext uri="{FF2B5EF4-FFF2-40B4-BE49-F238E27FC236}">
                    <a16:creationId xmlns:a16="http://schemas.microsoft.com/office/drawing/2014/main" id="{42AA7655-3DCC-42A2-88D0-3F3EC822B2F3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" name="Ellipse 51">
                <a:extLst>
                  <a:ext uri="{FF2B5EF4-FFF2-40B4-BE49-F238E27FC236}">
                    <a16:creationId xmlns:a16="http://schemas.microsoft.com/office/drawing/2014/main" id="{391366EB-76F7-4C3F-90B9-363EC8FFD853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4" name="Ellipse 52">
                <a:extLst>
                  <a:ext uri="{FF2B5EF4-FFF2-40B4-BE49-F238E27FC236}">
                    <a16:creationId xmlns:a16="http://schemas.microsoft.com/office/drawing/2014/main" id="{8589485F-D7D1-4530-94DF-9B9906853185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5" name="Group 1522">
              <a:extLst>
                <a:ext uri="{FF2B5EF4-FFF2-40B4-BE49-F238E27FC236}">
                  <a16:creationId xmlns:a16="http://schemas.microsoft.com/office/drawing/2014/main" id="{25023A26-F38C-4821-90CC-92A128496C10}"/>
                </a:ext>
              </a:extLst>
            </p:cNvPr>
            <p:cNvGrpSpPr/>
            <p:nvPr/>
          </p:nvGrpSpPr>
          <p:grpSpPr>
            <a:xfrm>
              <a:off x="5875847" y="1690612"/>
              <a:ext cx="279401" cy="353642"/>
              <a:chOff x="4875017" y="12194980"/>
              <a:chExt cx="279401" cy="353642"/>
            </a:xfrm>
          </p:grpSpPr>
          <p:sp>
            <p:nvSpPr>
              <p:cNvPr id="1006" name="Rechteck: abgerundete Ecken 49">
                <a:extLst>
                  <a:ext uri="{FF2B5EF4-FFF2-40B4-BE49-F238E27FC236}">
                    <a16:creationId xmlns:a16="http://schemas.microsoft.com/office/drawing/2014/main" id="{3803F1B5-A11E-465F-BA23-050E5CDA3532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353642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7" name="Ellipse 50">
                <a:extLst>
                  <a:ext uri="{FF2B5EF4-FFF2-40B4-BE49-F238E27FC236}">
                    <a16:creationId xmlns:a16="http://schemas.microsoft.com/office/drawing/2014/main" id="{FDDFA3F2-AE13-4891-9439-9A2C938CEF90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8" name="Group 1527">
              <a:extLst>
                <a:ext uri="{FF2B5EF4-FFF2-40B4-BE49-F238E27FC236}">
                  <a16:creationId xmlns:a16="http://schemas.microsoft.com/office/drawing/2014/main" id="{6DCE9633-C0C6-4832-B1A8-1CC4E14DE289}"/>
                </a:ext>
              </a:extLst>
            </p:cNvPr>
            <p:cNvGrpSpPr/>
            <p:nvPr/>
          </p:nvGrpSpPr>
          <p:grpSpPr>
            <a:xfrm>
              <a:off x="5875847" y="3011412"/>
              <a:ext cx="279401" cy="353642"/>
              <a:chOff x="4875017" y="12194980"/>
              <a:chExt cx="279401" cy="353642"/>
            </a:xfrm>
          </p:grpSpPr>
          <p:sp>
            <p:nvSpPr>
              <p:cNvPr id="1009" name="Rechteck: abgerundete Ecken 49">
                <a:extLst>
                  <a:ext uri="{FF2B5EF4-FFF2-40B4-BE49-F238E27FC236}">
                    <a16:creationId xmlns:a16="http://schemas.microsoft.com/office/drawing/2014/main" id="{D9974EAA-8AD2-4200-83C3-C321AD9BCA07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353642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0" name="Ellipse 50">
                <a:extLst>
                  <a:ext uri="{FF2B5EF4-FFF2-40B4-BE49-F238E27FC236}">
                    <a16:creationId xmlns:a16="http://schemas.microsoft.com/office/drawing/2014/main" id="{876AA621-75B2-461F-BC5C-5E066A68365D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11" name="Group 1530">
              <a:extLst>
                <a:ext uri="{FF2B5EF4-FFF2-40B4-BE49-F238E27FC236}">
                  <a16:creationId xmlns:a16="http://schemas.microsoft.com/office/drawing/2014/main" id="{AEF4997A-E39B-476A-AFEC-07AF51AFB5F7}"/>
                </a:ext>
              </a:extLst>
            </p:cNvPr>
            <p:cNvGrpSpPr/>
            <p:nvPr/>
          </p:nvGrpSpPr>
          <p:grpSpPr>
            <a:xfrm>
              <a:off x="5875847" y="4363962"/>
              <a:ext cx="279401" cy="353642"/>
              <a:chOff x="4875017" y="12194980"/>
              <a:chExt cx="279401" cy="353642"/>
            </a:xfrm>
          </p:grpSpPr>
          <p:sp>
            <p:nvSpPr>
              <p:cNvPr id="1012" name="Rechteck: abgerundete Ecken 49">
                <a:extLst>
                  <a:ext uri="{FF2B5EF4-FFF2-40B4-BE49-F238E27FC236}">
                    <a16:creationId xmlns:a16="http://schemas.microsoft.com/office/drawing/2014/main" id="{B7D3722C-996F-4B22-BAB4-2B5AA79E361A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353642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3" name="Ellipse 50">
                <a:extLst>
                  <a:ext uri="{FF2B5EF4-FFF2-40B4-BE49-F238E27FC236}">
                    <a16:creationId xmlns:a16="http://schemas.microsoft.com/office/drawing/2014/main" id="{1087AEC4-08FF-4797-8F1B-D49CCAFB3EA0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14" name="Straight Connector 1668">
              <a:extLst>
                <a:ext uri="{FF2B5EF4-FFF2-40B4-BE49-F238E27FC236}">
                  <a16:creationId xmlns:a16="http://schemas.microsoft.com/office/drawing/2014/main" id="{E5393564-CF85-4AEE-BC39-78C89278964E}"/>
                </a:ext>
              </a:extLst>
            </p:cNvPr>
            <p:cNvCxnSpPr>
              <a:cxnSpLocks/>
              <a:stCxn id="787" idx="6"/>
              <a:endCxn id="1007" idx="2"/>
            </p:cNvCxnSpPr>
            <p:nvPr/>
          </p:nvCxnSpPr>
          <p:spPr>
            <a:xfrm>
              <a:off x="5215598" y="1519499"/>
              <a:ext cx="715282" cy="35243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669">
              <a:extLst>
                <a:ext uri="{FF2B5EF4-FFF2-40B4-BE49-F238E27FC236}">
                  <a16:creationId xmlns:a16="http://schemas.microsoft.com/office/drawing/2014/main" id="{309A5E54-CCB1-469C-B7DA-4A4A5473C017}"/>
                </a:ext>
              </a:extLst>
            </p:cNvPr>
            <p:cNvCxnSpPr>
              <a:cxnSpLocks/>
              <a:stCxn id="788" idx="6"/>
              <a:endCxn id="1007" idx="2"/>
            </p:cNvCxnSpPr>
            <p:nvPr/>
          </p:nvCxnSpPr>
          <p:spPr>
            <a:xfrm>
              <a:off x="5215598" y="1620060"/>
              <a:ext cx="715282" cy="25187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670">
              <a:extLst>
                <a:ext uri="{FF2B5EF4-FFF2-40B4-BE49-F238E27FC236}">
                  <a16:creationId xmlns:a16="http://schemas.microsoft.com/office/drawing/2014/main" id="{07DF0ABF-14A9-48A8-B652-CE0288F9C813}"/>
                </a:ext>
              </a:extLst>
            </p:cNvPr>
            <p:cNvCxnSpPr>
              <a:cxnSpLocks/>
              <a:stCxn id="789" idx="6"/>
              <a:endCxn id="1007" idx="2"/>
            </p:cNvCxnSpPr>
            <p:nvPr/>
          </p:nvCxnSpPr>
          <p:spPr>
            <a:xfrm>
              <a:off x="5215598" y="1720621"/>
              <a:ext cx="715282" cy="15131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672">
              <a:extLst>
                <a:ext uri="{FF2B5EF4-FFF2-40B4-BE49-F238E27FC236}">
                  <a16:creationId xmlns:a16="http://schemas.microsoft.com/office/drawing/2014/main" id="{AF743E23-E859-4B4E-A88D-A8C9E657E11B}"/>
                </a:ext>
              </a:extLst>
            </p:cNvPr>
            <p:cNvCxnSpPr>
              <a:cxnSpLocks/>
              <a:stCxn id="791" idx="6"/>
              <a:endCxn id="1007" idx="2"/>
            </p:cNvCxnSpPr>
            <p:nvPr/>
          </p:nvCxnSpPr>
          <p:spPr>
            <a:xfrm>
              <a:off x="5215598" y="1821182"/>
              <a:ext cx="715282" cy="5075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676">
              <a:extLst>
                <a:ext uri="{FF2B5EF4-FFF2-40B4-BE49-F238E27FC236}">
                  <a16:creationId xmlns:a16="http://schemas.microsoft.com/office/drawing/2014/main" id="{1D26635A-38A6-4172-833A-9ECBF00801D8}"/>
                </a:ext>
              </a:extLst>
            </p:cNvPr>
            <p:cNvCxnSpPr>
              <a:cxnSpLocks/>
              <a:stCxn id="785" idx="6"/>
              <a:endCxn id="1007" idx="2"/>
            </p:cNvCxnSpPr>
            <p:nvPr/>
          </p:nvCxnSpPr>
          <p:spPr>
            <a:xfrm flipV="1">
              <a:off x="5215598" y="1871938"/>
              <a:ext cx="715282" cy="5385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679">
              <a:extLst>
                <a:ext uri="{FF2B5EF4-FFF2-40B4-BE49-F238E27FC236}">
                  <a16:creationId xmlns:a16="http://schemas.microsoft.com/office/drawing/2014/main" id="{F387B998-7B18-4D9C-914C-A9C897AC9B25}"/>
                </a:ext>
              </a:extLst>
            </p:cNvPr>
            <p:cNvCxnSpPr>
              <a:cxnSpLocks/>
              <a:stCxn id="792" idx="6"/>
              <a:endCxn id="1007" idx="2"/>
            </p:cNvCxnSpPr>
            <p:nvPr/>
          </p:nvCxnSpPr>
          <p:spPr>
            <a:xfrm flipV="1">
              <a:off x="5215598" y="1871938"/>
              <a:ext cx="715282" cy="28031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682">
              <a:extLst>
                <a:ext uri="{FF2B5EF4-FFF2-40B4-BE49-F238E27FC236}">
                  <a16:creationId xmlns:a16="http://schemas.microsoft.com/office/drawing/2014/main" id="{2BFB0E8D-5490-4D07-9937-76D0D737BABD}"/>
                </a:ext>
              </a:extLst>
            </p:cNvPr>
            <p:cNvCxnSpPr>
              <a:cxnSpLocks/>
              <a:stCxn id="678" idx="6"/>
              <a:endCxn id="1010" idx="2"/>
            </p:cNvCxnSpPr>
            <p:nvPr/>
          </p:nvCxnSpPr>
          <p:spPr>
            <a:xfrm>
              <a:off x="5215598" y="2870779"/>
              <a:ext cx="715282" cy="3219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683">
              <a:extLst>
                <a:ext uri="{FF2B5EF4-FFF2-40B4-BE49-F238E27FC236}">
                  <a16:creationId xmlns:a16="http://schemas.microsoft.com/office/drawing/2014/main" id="{D94E680D-D67D-42BE-9638-BDD5F8BAD439}"/>
                </a:ext>
              </a:extLst>
            </p:cNvPr>
            <p:cNvCxnSpPr>
              <a:cxnSpLocks/>
              <a:stCxn id="679" idx="6"/>
              <a:endCxn id="1010" idx="2"/>
            </p:cNvCxnSpPr>
            <p:nvPr/>
          </p:nvCxnSpPr>
          <p:spPr>
            <a:xfrm>
              <a:off x="5215598" y="2971340"/>
              <a:ext cx="715282" cy="22139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684">
              <a:extLst>
                <a:ext uri="{FF2B5EF4-FFF2-40B4-BE49-F238E27FC236}">
                  <a16:creationId xmlns:a16="http://schemas.microsoft.com/office/drawing/2014/main" id="{4AF26B0F-F9B0-41F4-BCD9-E3E95D18C360}"/>
                </a:ext>
              </a:extLst>
            </p:cNvPr>
            <p:cNvCxnSpPr>
              <a:cxnSpLocks/>
              <a:stCxn id="680" idx="6"/>
              <a:endCxn id="1010" idx="2"/>
            </p:cNvCxnSpPr>
            <p:nvPr/>
          </p:nvCxnSpPr>
          <p:spPr>
            <a:xfrm>
              <a:off x="5215598" y="3071901"/>
              <a:ext cx="715282" cy="12083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685">
              <a:extLst>
                <a:ext uri="{FF2B5EF4-FFF2-40B4-BE49-F238E27FC236}">
                  <a16:creationId xmlns:a16="http://schemas.microsoft.com/office/drawing/2014/main" id="{2AE47281-8C74-43D0-BE6F-3E026E25F257}"/>
                </a:ext>
              </a:extLst>
            </p:cNvPr>
            <p:cNvCxnSpPr>
              <a:cxnSpLocks/>
              <a:stCxn id="682" idx="6"/>
              <a:endCxn id="1010" idx="2"/>
            </p:cNvCxnSpPr>
            <p:nvPr/>
          </p:nvCxnSpPr>
          <p:spPr>
            <a:xfrm>
              <a:off x="5215598" y="3172462"/>
              <a:ext cx="715282" cy="2027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686">
              <a:extLst>
                <a:ext uri="{FF2B5EF4-FFF2-40B4-BE49-F238E27FC236}">
                  <a16:creationId xmlns:a16="http://schemas.microsoft.com/office/drawing/2014/main" id="{EFD86BB8-8D27-40A6-805F-ABF0A0EB2538}"/>
                </a:ext>
              </a:extLst>
            </p:cNvPr>
            <p:cNvCxnSpPr>
              <a:cxnSpLocks/>
              <a:stCxn id="676" idx="6"/>
              <a:endCxn id="1010" idx="2"/>
            </p:cNvCxnSpPr>
            <p:nvPr/>
          </p:nvCxnSpPr>
          <p:spPr>
            <a:xfrm flipV="1">
              <a:off x="5215598" y="3192738"/>
              <a:ext cx="715282" cy="8433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687">
              <a:extLst>
                <a:ext uri="{FF2B5EF4-FFF2-40B4-BE49-F238E27FC236}">
                  <a16:creationId xmlns:a16="http://schemas.microsoft.com/office/drawing/2014/main" id="{289C2BAC-D00D-4E09-97CC-0C99B8848B1F}"/>
                </a:ext>
              </a:extLst>
            </p:cNvPr>
            <p:cNvCxnSpPr>
              <a:cxnSpLocks/>
              <a:stCxn id="683" idx="6"/>
              <a:endCxn id="1010" idx="2"/>
            </p:cNvCxnSpPr>
            <p:nvPr/>
          </p:nvCxnSpPr>
          <p:spPr>
            <a:xfrm flipV="1">
              <a:off x="5215598" y="3192738"/>
              <a:ext cx="715282" cy="31079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695">
              <a:extLst>
                <a:ext uri="{FF2B5EF4-FFF2-40B4-BE49-F238E27FC236}">
                  <a16:creationId xmlns:a16="http://schemas.microsoft.com/office/drawing/2014/main" id="{7C3EDE27-7BFC-4C5E-B4D9-F5001B930579}"/>
                </a:ext>
              </a:extLst>
            </p:cNvPr>
            <p:cNvCxnSpPr>
              <a:cxnSpLocks/>
              <a:stCxn id="896" idx="6"/>
              <a:endCxn id="1013" idx="2"/>
            </p:cNvCxnSpPr>
            <p:nvPr/>
          </p:nvCxnSpPr>
          <p:spPr>
            <a:xfrm>
              <a:off x="5215598" y="4223329"/>
              <a:ext cx="715282" cy="321959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696">
              <a:extLst>
                <a:ext uri="{FF2B5EF4-FFF2-40B4-BE49-F238E27FC236}">
                  <a16:creationId xmlns:a16="http://schemas.microsoft.com/office/drawing/2014/main" id="{99D953EC-752C-4812-AACF-8AEF661E026A}"/>
                </a:ext>
              </a:extLst>
            </p:cNvPr>
            <p:cNvCxnSpPr>
              <a:cxnSpLocks/>
              <a:stCxn id="897" idx="6"/>
              <a:endCxn id="1013" idx="2"/>
            </p:cNvCxnSpPr>
            <p:nvPr/>
          </p:nvCxnSpPr>
          <p:spPr>
            <a:xfrm>
              <a:off x="5215598" y="4323890"/>
              <a:ext cx="715282" cy="221398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697">
              <a:extLst>
                <a:ext uri="{FF2B5EF4-FFF2-40B4-BE49-F238E27FC236}">
                  <a16:creationId xmlns:a16="http://schemas.microsoft.com/office/drawing/2014/main" id="{05CAAA0B-61E4-4818-9F75-DDC105A567F9}"/>
                </a:ext>
              </a:extLst>
            </p:cNvPr>
            <p:cNvCxnSpPr>
              <a:cxnSpLocks/>
              <a:stCxn id="898" idx="6"/>
              <a:endCxn id="1013" idx="2"/>
            </p:cNvCxnSpPr>
            <p:nvPr/>
          </p:nvCxnSpPr>
          <p:spPr>
            <a:xfrm>
              <a:off x="5215598" y="4424451"/>
              <a:ext cx="715282" cy="120837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698">
              <a:extLst>
                <a:ext uri="{FF2B5EF4-FFF2-40B4-BE49-F238E27FC236}">
                  <a16:creationId xmlns:a16="http://schemas.microsoft.com/office/drawing/2014/main" id="{2722E583-5E8B-44BE-88CC-DAC2E37F12CE}"/>
                </a:ext>
              </a:extLst>
            </p:cNvPr>
            <p:cNvCxnSpPr>
              <a:cxnSpLocks/>
              <a:stCxn id="900" idx="6"/>
              <a:endCxn id="1013" idx="2"/>
            </p:cNvCxnSpPr>
            <p:nvPr/>
          </p:nvCxnSpPr>
          <p:spPr>
            <a:xfrm>
              <a:off x="5215598" y="4525012"/>
              <a:ext cx="715282" cy="20276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699">
              <a:extLst>
                <a:ext uri="{FF2B5EF4-FFF2-40B4-BE49-F238E27FC236}">
                  <a16:creationId xmlns:a16="http://schemas.microsoft.com/office/drawing/2014/main" id="{3CDED95C-A345-4FCA-B662-53E2E014C0F8}"/>
                </a:ext>
              </a:extLst>
            </p:cNvPr>
            <p:cNvCxnSpPr>
              <a:cxnSpLocks/>
              <a:stCxn id="894" idx="6"/>
              <a:endCxn id="1013" idx="2"/>
            </p:cNvCxnSpPr>
            <p:nvPr/>
          </p:nvCxnSpPr>
          <p:spPr>
            <a:xfrm flipV="1">
              <a:off x="5215598" y="4545288"/>
              <a:ext cx="715282" cy="84334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700">
              <a:extLst>
                <a:ext uri="{FF2B5EF4-FFF2-40B4-BE49-F238E27FC236}">
                  <a16:creationId xmlns:a16="http://schemas.microsoft.com/office/drawing/2014/main" id="{B0FD222E-0F2A-4521-9036-DF86294C5546}"/>
                </a:ext>
              </a:extLst>
            </p:cNvPr>
            <p:cNvCxnSpPr>
              <a:cxnSpLocks/>
              <a:stCxn id="901" idx="6"/>
              <a:endCxn id="1013" idx="2"/>
            </p:cNvCxnSpPr>
            <p:nvPr/>
          </p:nvCxnSpPr>
          <p:spPr>
            <a:xfrm flipV="1">
              <a:off x="5215598" y="4545288"/>
              <a:ext cx="715282" cy="310790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Arrow Connector 1719">
              <a:extLst>
                <a:ext uri="{FF2B5EF4-FFF2-40B4-BE49-F238E27FC236}">
                  <a16:creationId xmlns:a16="http://schemas.microsoft.com/office/drawing/2014/main" id="{C914376F-1D3D-4848-A918-06436B70F516}"/>
                </a:ext>
              </a:extLst>
            </p:cNvPr>
            <p:cNvCxnSpPr>
              <a:stCxn id="1009" idx="3"/>
              <a:endCxn id="1001" idx="1"/>
            </p:cNvCxnSpPr>
            <p:nvPr/>
          </p:nvCxnSpPr>
          <p:spPr>
            <a:xfrm>
              <a:off x="6155248" y="3188233"/>
              <a:ext cx="9004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hteck 75">
              <a:extLst>
                <a:ext uri="{FF2B5EF4-FFF2-40B4-BE49-F238E27FC236}">
                  <a16:creationId xmlns:a16="http://schemas.microsoft.com/office/drawing/2014/main" id="{2F59695E-285E-4C64-AA98-E63FDBA475A5}"/>
                </a:ext>
              </a:extLst>
            </p:cNvPr>
            <p:cNvSpPr/>
            <p:nvPr/>
          </p:nvSpPr>
          <p:spPr>
            <a:xfrm>
              <a:off x="3492925" y="1898715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" name="Rechteck 75">
              <a:extLst>
                <a:ext uri="{FF2B5EF4-FFF2-40B4-BE49-F238E27FC236}">
                  <a16:creationId xmlns:a16="http://schemas.microsoft.com/office/drawing/2014/main" id="{CB5F2858-07CB-4CD8-B1DE-581CD177FAB0}"/>
                </a:ext>
              </a:extLst>
            </p:cNvPr>
            <p:cNvSpPr/>
            <p:nvPr/>
          </p:nvSpPr>
          <p:spPr>
            <a:xfrm>
              <a:off x="5834813" y="1397971"/>
              <a:ext cx="38504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" name="Rechteck 75">
              <a:extLst>
                <a:ext uri="{FF2B5EF4-FFF2-40B4-BE49-F238E27FC236}">
                  <a16:creationId xmlns:a16="http://schemas.microsoft.com/office/drawing/2014/main" id="{88F7AB57-22B8-40F9-A222-C98C91E937DA}"/>
                </a:ext>
              </a:extLst>
            </p:cNvPr>
            <p:cNvSpPr/>
            <p:nvPr/>
          </p:nvSpPr>
          <p:spPr>
            <a:xfrm>
              <a:off x="5834813" y="2726028"/>
              <a:ext cx="38504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" name="Rechteck 75">
              <a:extLst>
                <a:ext uri="{FF2B5EF4-FFF2-40B4-BE49-F238E27FC236}">
                  <a16:creationId xmlns:a16="http://schemas.microsoft.com/office/drawing/2014/main" id="{3E708B14-10CC-40A4-85CF-9CCDA5961228}"/>
                </a:ext>
              </a:extLst>
            </p:cNvPr>
            <p:cNvSpPr/>
            <p:nvPr/>
          </p:nvSpPr>
          <p:spPr>
            <a:xfrm>
              <a:off x="5834813" y="4075856"/>
              <a:ext cx="385042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9" name="Group 1185">
              <a:extLst>
                <a:ext uri="{FF2B5EF4-FFF2-40B4-BE49-F238E27FC236}">
                  <a16:creationId xmlns:a16="http://schemas.microsoft.com/office/drawing/2014/main" id="{4C29B656-9AAA-4AF7-BAA7-96B2114815B0}"/>
                </a:ext>
              </a:extLst>
            </p:cNvPr>
            <p:cNvGrpSpPr/>
            <p:nvPr/>
          </p:nvGrpSpPr>
          <p:grpSpPr>
            <a:xfrm>
              <a:off x="4601654" y="2471827"/>
              <a:ext cx="841041" cy="249396"/>
              <a:chOff x="3399098" y="1993773"/>
              <a:chExt cx="841041" cy="249396"/>
            </a:xfrm>
          </p:grpSpPr>
          <p:sp>
            <p:nvSpPr>
              <p:cNvPr id="1040" name="Rechteck 75">
                <a:extLst>
                  <a:ext uri="{FF2B5EF4-FFF2-40B4-BE49-F238E27FC236}">
                    <a16:creationId xmlns:a16="http://schemas.microsoft.com/office/drawing/2014/main" id="{CBE57C7D-4E57-4A55-8ADB-042CF68E0EB3}"/>
                  </a:ext>
                </a:extLst>
              </p:cNvPr>
              <p:cNvSpPr/>
              <p:nvPr/>
            </p:nvSpPr>
            <p:spPr>
              <a:xfrm>
                <a:off x="3815023" y="1996948"/>
                <a:ext cx="425116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en-US" sz="10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100</a:t>
                </a:r>
                <a:endParaRPr lang="en-US" sz="1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" name="Rechteck 75">
                <a:extLst>
                  <a:ext uri="{FF2B5EF4-FFF2-40B4-BE49-F238E27FC236}">
                    <a16:creationId xmlns:a16="http://schemas.microsoft.com/office/drawing/2014/main" id="{EFE606EE-C111-44F7-AC46-6A07C8834E12}"/>
                  </a:ext>
                </a:extLst>
              </p:cNvPr>
              <p:cNvSpPr/>
              <p:nvPr/>
            </p:nvSpPr>
            <p:spPr>
              <a:xfrm>
                <a:off x="3399098" y="1993773"/>
                <a:ext cx="425116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en-US" sz="1000" baseline="30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sz="10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00</a:t>
                </a:r>
                <a:endParaRPr lang="en-US" sz="1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2" name="Group 1188">
              <a:extLst>
                <a:ext uri="{FF2B5EF4-FFF2-40B4-BE49-F238E27FC236}">
                  <a16:creationId xmlns:a16="http://schemas.microsoft.com/office/drawing/2014/main" id="{5E796EA1-CAFA-4F45-B632-34485C6626BB}"/>
                </a:ext>
              </a:extLst>
            </p:cNvPr>
            <p:cNvGrpSpPr/>
            <p:nvPr/>
          </p:nvGrpSpPr>
          <p:grpSpPr>
            <a:xfrm>
              <a:off x="4601654" y="3826917"/>
              <a:ext cx="841041" cy="249396"/>
              <a:chOff x="3399098" y="1993773"/>
              <a:chExt cx="841041" cy="249396"/>
            </a:xfrm>
          </p:grpSpPr>
          <p:sp>
            <p:nvSpPr>
              <p:cNvPr id="1043" name="Rechteck 75">
                <a:extLst>
                  <a:ext uri="{FF2B5EF4-FFF2-40B4-BE49-F238E27FC236}">
                    <a16:creationId xmlns:a16="http://schemas.microsoft.com/office/drawing/2014/main" id="{93E73783-9888-423F-BBF0-335861F90192}"/>
                  </a:ext>
                </a:extLst>
              </p:cNvPr>
              <p:cNvSpPr/>
              <p:nvPr/>
            </p:nvSpPr>
            <p:spPr>
              <a:xfrm>
                <a:off x="3815023" y="1996948"/>
                <a:ext cx="425116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en-US" sz="10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100</a:t>
                </a:r>
                <a:endParaRPr lang="en-US" sz="1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" name="Rechteck 75">
                <a:extLst>
                  <a:ext uri="{FF2B5EF4-FFF2-40B4-BE49-F238E27FC236}">
                    <a16:creationId xmlns:a16="http://schemas.microsoft.com/office/drawing/2014/main" id="{62601C73-64F0-4D30-9040-AC70217031A9}"/>
                  </a:ext>
                </a:extLst>
              </p:cNvPr>
              <p:cNvSpPr/>
              <p:nvPr/>
            </p:nvSpPr>
            <p:spPr>
              <a:xfrm>
                <a:off x="3399098" y="1993773"/>
                <a:ext cx="425116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en-US" sz="1000" baseline="30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sz="1000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00</a:t>
                </a:r>
                <a:endParaRPr lang="en-US" sz="10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45" name="Connector: Elbow 1049">
              <a:extLst>
                <a:ext uri="{FF2B5EF4-FFF2-40B4-BE49-F238E27FC236}">
                  <a16:creationId xmlns:a16="http://schemas.microsoft.com/office/drawing/2014/main" id="{2005C122-6AE5-42BD-960E-C9BE4B677DA8}"/>
                </a:ext>
              </a:extLst>
            </p:cNvPr>
            <p:cNvCxnSpPr>
              <a:cxnSpLocks/>
              <a:stCxn id="1006" idx="3"/>
              <a:endCxn id="1012" idx="3"/>
            </p:cNvCxnSpPr>
            <p:nvPr/>
          </p:nvCxnSpPr>
          <p:spPr>
            <a:xfrm>
              <a:off x="6155248" y="1867433"/>
              <a:ext cx="12700" cy="2673350"/>
            </a:xfrm>
            <a:prstGeom prst="bentConnector3">
              <a:avLst>
                <a:gd name="adj1" fmla="val 18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9" name="Rettangolo 1048"/>
          <p:cNvSpPr/>
          <p:nvPr/>
        </p:nvSpPr>
        <p:spPr>
          <a:xfrm>
            <a:off x="1718032" y="456957"/>
            <a:ext cx="6205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latin typeface="+mj-lt"/>
              </a:rPr>
              <a:t>Multi-</a:t>
            </a:r>
            <a:r>
              <a:rPr lang="it-IT" sz="4400" b="1" dirty="0" err="1">
                <a:latin typeface="+mj-lt"/>
              </a:rPr>
              <a:t>path</a:t>
            </a:r>
            <a:r>
              <a:rPr lang="it-IT" sz="4400" b="1" dirty="0">
                <a:latin typeface="+mj-lt"/>
              </a:rPr>
              <a:t> NN </a:t>
            </a:r>
            <a:r>
              <a:rPr lang="it-IT" sz="4400" b="1" dirty="0" err="1">
                <a:latin typeface="+mj-lt"/>
              </a:rPr>
              <a:t>architecture</a:t>
            </a:r>
            <a:endParaRPr lang="en-US" sz="4400" dirty="0">
              <a:latin typeface="+mj-lt"/>
            </a:endParaRPr>
          </a:p>
        </p:txBody>
      </p:sp>
      <p:sp>
        <p:nvSpPr>
          <p:cNvPr id="1052" name="Rettangolo 1051"/>
          <p:cNvSpPr/>
          <p:nvPr/>
        </p:nvSpPr>
        <p:spPr>
          <a:xfrm>
            <a:off x="445693" y="5685106"/>
            <a:ext cx="8291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Gomez et al. Rapid three-dimensional </a:t>
            </a:r>
            <a:r>
              <a:rPr lang="en-GB" i="1" dirty="0" err="1"/>
              <a:t>multiparametric</a:t>
            </a:r>
            <a:r>
              <a:rPr lang="en-GB" i="1" dirty="0"/>
              <a:t> MRI with quantitative transient-state imaging</a:t>
            </a:r>
          </a:p>
        </p:txBody>
      </p:sp>
    </p:spTree>
    <p:extLst>
      <p:ext uri="{BB962C8B-B14F-4D97-AF65-F5344CB8AC3E}">
        <p14:creationId xmlns:p14="http://schemas.microsoft.com/office/powerpoint/2010/main" val="83573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298366-77FD-497E-A04C-1F80DD549021}"/>
              </a:ext>
            </a:extLst>
          </p:cNvPr>
          <p:cNvSpPr/>
          <p:nvPr/>
        </p:nvSpPr>
        <p:spPr>
          <a:xfrm>
            <a:off x="1152592" y="4848020"/>
            <a:ext cx="655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/>
              <a:t> </a:t>
            </a:r>
            <a:endParaRPr lang="en-US" sz="1350" dirty="0"/>
          </a:p>
          <a:p>
            <a:r>
              <a:rPr lang="en-US" sz="1350" b="1" i="1" dirty="0"/>
              <a:t> </a:t>
            </a:r>
            <a:endParaRPr lang="en-US" sz="1350" dirty="0"/>
          </a:p>
          <a:p>
            <a:pPr algn="just">
              <a:lnSpc>
                <a:spcPct val="200000"/>
              </a:lnSpc>
              <a:spcAft>
                <a:spcPts val="540"/>
              </a:spcAft>
            </a:pPr>
            <a:r>
              <a:rPr lang="en-US" sz="13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93881" y="238953"/>
            <a:ext cx="5991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/>
              <a:t>Proton </a:t>
            </a:r>
            <a:r>
              <a:rPr lang="it-IT" sz="4400" b="1" dirty="0" err="1"/>
              <a:t>Density</a:t>
            </a:r>
            <a:r>
              <a:rPr lang="it-IT" sz="4400" b="1" dirty="0"/>
              <a:t> inference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12">
                <a:extLst>
                  <a:ext uri="{FF2B5EF4-FFF2-40B4-BE49-F238E27FC236}">
                    <a16:creationId xmlns:a16="http://schemas.microsoft.com/office/drawing/2014/main" id="{0F3D00EC-8616-470D-84F6-5D56AB7E4F2F}"/>
                  </a:ext>
                </a:extLst>
              </p:cNvPr>
              <p:cNvSpPr/>
              <p:nvPr/>
            </p:nvSpPr>
            <p:spPr>
              <a:xfrm>
                <a:off x="248943" y="3684296"/>
                <a:ext cx="4469063" cy="292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PD scaling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at voxel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 </a:t>
                </a:r>
              </a:p>
              <a:p>
                <a:endParaRPr lang="en-US" dirty="0"/>
              </a:p>
              <a:p>
                <a:r>
                  <a:rPr lang="en-US" dirty="0"/>
                  <a:t>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represents the norm of the acquired data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the third output of the trained network</a:t>
                </a:r>
              </a:p>
            </p:txBody>
          </p:sp>
        </mc:Choice>
        <mc:Fallback xmlns="">
          <p:sp>
            <p:nvSpPr>
              <p:cNvPr id="8" name="Rettangolo 12">
                <a:extLst>
                  <a:ext uri="{FF2B5EF4-FFF2-40B4-BE49-F238E27FC236}">
                    <a16:creationId xmlns:a16="http://schemas.microsoft.com/office/drawing/2014/main" id="{0F3D00EC-8616-470D-84F6-5D56AB7E4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3" y="3684296"/>
                <a:ext cx="4469063" cy="2924006"/>
              </a:xfrm>
              <a:prstGeom prst="rect">
                <a:avLst/>
              </a:prstGeom>
              <a:blipFill>
                <a:blip r:embed="rId3"/>
                <a:stretch>
                  <a:fillRect l="-1228" t="-1042" b="-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06C857A-305B-4E2A-A346-7E21F3D5640E}"/>
                  </a:ext>
                </a:extLst>
              </p:cNvPr>
              <p:cNvSpPr/>
              <p:nvPr/>
            </p:nvSpPr>
            <p:spPr>
              <a:xfrm>
                <a:off x="6748163" y="3739208"/>
                <a:ext cx="2209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/>
                  <a:t> = (T1, T2, norm(D))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06C857A-305B-4E2A-A346-7E21F3D56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63" y="3739208"/>
                <a:ext cx="2209259" cy="369332"/>
              </a:xfrm>
              <a:prstGeom prst="rect">
                <a:avLst/>
              </a:prstGeom>
              <a:blipFill>
                <a:blip r:embed="rId4"/>
                <a:stretch>
                  <a:fillRect t="-8197" r="-138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CBF083-06D7-4AEE-8FA9-9636BCB64450}"/>
                  </a:ext>
                </a:extLst>
              </p:cNvPr>
              <p:cNvSpPr/>
              <p:nvPr/>
            </p:nvSpPr>
            <p:spPr>
              <a:xfrm>
                <a:off x="7559162" y="2390386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CBF083-06D7-4AEE-8FA9-9636BCB64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162" y="2390386"/>
                <a:ext cx="375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16">
            <a:extLst>
              <a:ext uri="{FF2B5EF4-FFF2-40B4-BE49-F238E27FC236}">
                <a16:creationId xmlns:a16="http://schemas.microsoft.com/office/drawing/2014/main" id="{345ECAA0-210A-4E52-BAAB-E24C29D0E1A6}"/>
              </a:ext>
            </a:extLst>
          </p:cNvPr>
          <p:cNvGrpSpPr/>
          <p:nvPr/>
        </p:nvGrpSpPr>
        <p:grpSpPr>
          <a:xfrm>
            <a:off x="3799451" y="1097001"/>
            <a:ext cx="5344549" cy="2634358"/>
            <a:chOff x="7862745" y="2321236"/>
            <a:chExt cx="6504896" cy="3107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hteck 75">
                  <a:extLst>
                    <a:ext uri="{FF2B5EF4-FFF2-40B4-BE49-F238E27FC236}">
                      <a16:creationId xmlns:a16="http://schemas.microsoft.com/office/drawing/2014/main" id="{85CEF07A-B295-432E-8858-A8DA5AFD3ACD}"/>
                    </a:ext>
                  </a:extLst>
                </p:cNvPr>
                <p:cNvSpPr/>
                <p:nvPr/>
              </p:nvSpPr>
              <p:spPr>
                <a:xfrm>
                  <a:off x="7862745" y="2321236"/>
                  <a:ext cx="1200970" cy="7386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layer</a:t>
                  </a:r>
                </a:p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(SVD space)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ℂ</a:t>
                  </a:r>
                  <a:r>
                    <a: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10</a:t>
                  </a:r>
                  <a:endPara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7" name="Rechteck 75">
                  <a:extLst>
                    <a:ext uri="{FF2B5EF4-FFF2-40B4-BE49-F238E27FC236}">
                      <a16:creationId xmlns:a16="http://schemas.microsoft.com/office/drawing/2014/main" id="{85CEF07A-B295-432E-8858-A8DA5AFD3A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745" y="2321236"/>
                  <a:ext cx="1200970" cy="738664"/>
                </a:xfrm>
                <a:prstGeom prst="rect">
                  <a:avLst/>
                </a:prstGeom>
                <a:blipFill>
                  <a:blip r:embed="rId8"/>
                  <a:stretch>
                    <a:fillRect l="-1523" t="-1653" r="-1015" b="-6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hteck 89">
                  <a:extLst>
                    <a:ext uri="{FF2B5EF4-FFF2-40B4-BE49-F238E27FC236}">
                      <a16:creationId xmlns:a16="http://schemas.microsoft.com/office/drawing/2014/main" id="{D1C5B9A3-CB55-4C6B-8A77-34FA19C4DE59}"/>
                    </a:ext>
                  </a:extLst>
                </p:cNvPr>
                <p:cNvSpPr/>
                <p:nvPr/>
              </p:nvSpPr>
              <p:spPr>
                <a:xfrm>
                  <a:off x="13208348" y="3039852"/>
                  <a:ext cx="1159293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Output layer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sz="140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ℝ</a:t>
                  </a:r>
                  <a:r>
                    <a:rPr lang="en-US" sz="1400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  <a:endParaRPr 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9" name="Rechteck 89">
                  <a:extLst>
                    <a:ext uri="{FF2B5EF4-FFF2-40B4-BE49-F238E27FC236}">
                      <a16:creationId xmlns:a16="http://schemas.microsoft.com/office/drawing/2014/main" id="{D1C5B9A3-CB55-4C6B-8A77-34FA19C4DE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8348" y="3039852"/>
                  <a:ext cx="115929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053" t="-2353" r="-526" b="-10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hteck 75">
              <a:extLst>
                <a:ext uri="{FF2B5EF4-FFF2-40B4-BE49-F238E27FC236}">
                  <a16:creationId xmlns:a16="http://schemas.microsoft.com/office/drawing/2014/main" id="{29E95066-AEAB-4531-8284-5F68DC1778FF}"/>
                </a:ext>
              </a:extLst>
            </p:cNvPr>
            <p:cNvSpPr/>
            <p:nvPr/>
          </p:nvSpPr>
          <p:spPr>
            <a:xfrm>
              <a:off x="9028255" y="2762561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hteck 75">
              <a:extLst>
                <a:ext uri="{FF2B5EF4-FFF2-40B4-BE49-F238E27FC236}">
                  <a16:creationId xmlns:a16="http://schemas.microsoft.com/office/drawing/2014/main" id="{023A69F6-E61E-45A5-8DEB-BE30E2E18DFD}"/>
                </a:ext>
              </a:extLst>
            </p:cNvPr>
            <p:cNvSpPr/>
            <p:nvPr/>
          </p:nvSpPr>
          <p:spPr>
            <a:xfrm>
              <a:off x="9820735" y="2745983"/>
              <a:ext cx="45236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75">
              <a:extLst>
                <a:ext uri="{FF2B5EF4-FFF2-40B4-BE49-F238E27FC236}">
                  <a16:creationId xmlns:a16="http://schemas.microsoft.com/office/drawing/2014/main" id="{7CD47694-313F-4887-AFBD-E321541E7B33}"/>
                </a:ext>
              </a:extLst>
            </p:cNvPr>
            <p:cNvSpPr/>
            <p:nvPr/>
          </p:nvSpPr>
          <p:spPr>
            <a:xfrm>
              <a:off x="11055188" y="2355458"/>
              <a:ext cx="519694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6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00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hteck 75">
              <a:extLst>
                <a:ext uri="{FF2B5EF4-FFF2-40B4-BE49-F238E27FC236}">
                  <a16:creationId xmlns:a16="http://schemas.microsoft.com/office/drawing/2014/main" id="{55E04623-B104-4D0D-83F7-947E8356E1C0}"/>
                </a:ext>
              </a:extLst>
            </p:cNvPr>
            <p:cNvSpPr/>
            <p:nvPr/>
          </p:nvSpPr>
          <p:spPr>
            <a:xfrm>
              <a:off x="12274387" y="2612633"/>
              <a:ext cx="519694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ℝ</a:t>
              </a:r>
              <a:r>
                <a:rPr lang="en-US" sz="1400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3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00</a:t>
              </a:r>
              <a:endParaRPr lang="en-US" sz="14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501">
              <a:extLst>
                <a:ext uri="{FF2B5EF4-FFF2-40B4-BE49-F238E27FC236}">
                  <a16:creationId xmlns:a16="http://schemas.microsoft.com/office/drawing/2014/main" id="{1316033F-13BE-4B00-AA38-81A3C6F43113}"/>
                </a:ext>
              </a:extLst>
            </p:cNvPr>
            <p:cNvGrpSpPr/>
            <p:nvPr/>
          </p:nvGrpSpPr>
          <p:grpSpPr>
            <a:xfrm>
              <a:off x="12403333" y="2915330"/>
              <a:ext cx="279401" cy="2243969"/>
              <a:chOff x="8481817" y="12129255"/>
              <a:chExt cx="279401" cy="2243969"/>
            </a:xfrm>
          </p:grpSpPr>
          <p:grpSp>
            <p:nvGrpSpPr>
              <p:cNvPr id="171" name="Group 514">
                <a:extLst>
                  <a:ext uri="{FF2B5EF4-FFF2-40B4-BE49-F238E27FC236}">
                    <a16:creationId xmlns:a16="http://schemas.microsoft.com/office/drawing/2014/main" id="{3E4EAFED-44D1-4271-93B8-8EB7563AA1BF}"/>
                  </a:ext>
                </a:extLst>
              </p:cNvPr>
              <p:cNvGrpSpPr/>
              <p:nvPr/>
            </p:nvGrpSpPr>
            <p:grpSpPr>
              <a:xfrm>
                <a:off x="8481817" y="12129255"/>
                <a:ext cx="279401" cy="2243969"/>
                <a:chOff x="4875017" y="12194979"/>
                <a:chExt cx="279401" cy="2243969"/>
              </a:xfrm>
            </p:grpSpPr>
            <p:sp>
              <p:nvSpPr>
                <p:cNvPr id="173" name="Rechteck: abgerundete Ecken 49">
                  <a:extLst>
                    <a:ext uri="{FF2B5EF4-FFF2-40B4-BE49-F238E27FC236}">
                      <a16:creationId xmlns:a16="http://schemas.microsoft.com/office/drawing/2014/main" id="{6D0BAAC6-A979-411F-95C3-22CA6128CADB}"/>
                    </a:ext>
                  </a:extLst>
                </p:cNvPr>
                <p:cNvSpPr/>
                <p:nvPr/>
              </p:nvSpPr>
              <p:spPr>
                <a:xfrm>
                  <a:off x="4875017" y="12194979"/>
                  <a:ext cx="279401" cy="2243969"/>
                </a:xfrm>
                <a:prstGeom prst="roundRect">
                  <a:avLst>
                    <a:gd name="adj" fmla="val 35758"/>
                  </a:avLst>
                </a:prstGeom>
                <a:solidFill>
                  <a:schemeClr val="bg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Ellipse 50">
                  <a:extLst>
                    <a:ext uri="{FF2B5EF4-FFF2-40B4-BE49-F238E27FC236}">
                      <a16:creationId xmlns:a16="http://schemas.microsoft.com/office/drawing/2014/main" id="{93382D91-E4AB-4514-9653-16F091FA6E05}"/>
                    </a:ext>
                  </a:extLst>
                </p:cNvPr>
                <p:cNvSpPr/>
                <p:nvPr/>
              </p:nvSpPr>
              <p:spPr>
                <a:xfrm>
                  <a:off x="4930050" y="12291638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Ellipse 51">
                  <a:extLst>
                    <a:ext uri="{FF2B5EF4-FFF2-40B4-BE49-F238E27FC236}">
                      <a16:creationId xmlns:a16="http://schemas.microsoft.com/office/drawing/2014/main" id="{7A2F88FA-641A-4BB2-A2AA-20F7210386BA}"/>
                    </a:ext>
                  </a:extLst>
                </p:cNvPr>
                <p:cNvSpPr/>
                <p:nvPr/>
              </p:nvSpPr>
              <p:spPr>
                <a:xfrm>
                  <a:off x="4930050" y="12591965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Ellipse 52">
                  <a:extLst>
                    <a:ext uri="{FF2B5EF4-FFF2-40B4-BE49-F238E27FC236}">
                      <a16:creationId xmlns:a16="http://schemas.microsoft.com/office/drawing/2014/main" id="{59069E48-513B-4EE9-B61E-23E541FFCD72}"/>
                    </a:ext>
                  </a:extLst>
                </p:cNvPr>
                <p:cNvSpPr/>
                <p:nvPr/>
              </p:nvSpPr>
              <p:spPr>
                <a:xfrm>
                  <a:off x="4930050" y="12892292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7" name="Gerader Verbinder 55">
                  <a:extLst>
                    <a:ext uri="{FF2B5EF4-FFF2-40B4-BE49-F238E27FC236}">
                      <a16:creationId xmlns:a16="http://schemas.microsoft.com/office/drawing/2014/main" id="{673AE95B-3109-46FB-B25D-E528EFFE9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4717" y="13858670"/>
                  <a:ext cx="0" cy="15451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Ellipse 56">
                  <a:extLst>
                    <a:ext uri="{FF2B5EF4-FFF2-40B4-BE49-F238E27FC236}">
                      <a16:creationId xmlns:a16="http://schemas.microsoft.com/office/drawing/2014/main" id="{84AA4761-EB7F-42AF-A85E-D686CF15828E}"/>
                    </a:ext>
                  </a:extLst>
                </p:cNvPr>
                <p:cNvSpPr/>
                <p:nvPr/>
              </p:nvSpPr>
              <p:spPr>
                <a:xfrm>
                  <a:off x="4930050" y="13192619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Ellipse 62">
                  <a:extLst>
                    <a:ext uri="{FF2B5EF4-FFF2-40B4-BE49-F238E27FC236}">
                      <a16:creationId xmlns:a16="http://schemas.microsoft.com/office/drawing/2014/main" id="{928C4692-2305-4D8F-B48E-5F5F4032D242}"/>
                    </a:ext>
                  </a:extLst>
                </p:cNvPr>
                <p:cNvSpPr/>
                <p:nvPr/>
              </p:nvSpPr>
              <p:spPr>
                <a:xfrm>
                  <a:off x="4930050" y="14181356"/>
                  <a:ext cx="169335" cy="169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85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2" name="Ellipse 56">
                <a:extLst>
                  <a:ext uri="{FF2B5EF4-FFF2-40B4-BE49-F238E27FC236}">
                    <a16:creationId xmlns:a16="http://schemas.microsoft.com/office/drawing/2014/main" id="{D0E05284-25B6-4CB8-9EA3-E3CEA74A5273}"/>
                  </a:ext>
                </a:extLst>
              </p:cNvPr>
              <p:cNvSpPr/>
              <p:nvPr/>
            </p:nvSpPr>
            <p:spPr>
              <a:xfrm>
                <a:off x="8536850" y="134393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523">
              <a:extLst>
                <a:ext uri="{FF2B5EF4-FFF2-40B4-BE49-F238E27FC236}">
                  <a16:creationId xmlns:a16="http://schemas.microsoft.com/office/drawing/2014/main" id="{886446D6-3275-4AFA-87E3-206DE2C45F5F}"/>
                </a:ext>
              </a:extLst>
            </p:cNvPr>
            <p:cNvGrpSpPr/>
            <p:nvPr/>
          </p:nvGrpSpPr>
          <p:grpSpPr>
            <a:xfrm>
              <a:off x="9910527" y="3058206"/>
              <a:ext cx="279401" cy="1987746"/>
              <a:chOff x="4875017" y="12194980"/>
              <a:chExt cx="279401" cy="1987746"/>
            </a:xfrm>
          </p:grpSpPr>
          <p:sp>
            <p:nvSpPr>
              <p:cNvPr id="164" name="Rechteck: abgerundete Ecken 49">
                <a:extLst>
                  <a:ext uri="{FF2B5EF4-FFF2-40B4-BE49-F238E27FC236}">
                    <a16:creationId xmlns:a16="http://schemas.microsoft.com/office/drawing/2014/main" id="{6B687089-77D3-4A9B-9CCE-FB9B0E280082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Ellipse 50">
                <a:extLst>
                  <a:ext uri="{FF2B5EF4-FFF2-40B4-BE49-F238E27FC236}">
                    <a16:creationId xmlns:a16="http://schemas.microsoft.com/office/drawing/2014/main" id="{08831618-677D-465A-9E06-CC0E9E18BEFE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Ellipse 51">
                <a:extLst>
                  <a:ext uri="{FF2B5EF4-FFF2-40B4-BE49-F238E27FC236}">
                    <a16:creationId xmlns:a16="http://schemas.microsoft.com/office/drawing/2014/main" id="{AB2ED01C-354F-4026-9E69-A47FB1BDC5DE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Ellipse 52">
                <a:extLst>
                  <a:ext uri="{FF2B5EF4-FFF2-40B4-BE49-F238E27FC236}">
                    <a16:creationId xmlns:a16="http://schemas.microsoft.com/office/drawing/2014/main" id="{E86A3EFF-C39D-4923-A52F-18B47063E7B7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8" name="Gerader Verbinder 55">
                <a:extLst>
                  <a:ext uri="{FF2B5EF4-FFF2-40B4-BE49-F238E27FC236}">
                    <a16:creationId xmlns:a16="http://schemas.microsoft.com/office/drawing/2014/main" id="{A0D6C239-B5AE-4AD8-80B8-46126D710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Ellipse 56">
                <a:extLst>
                  <a:ext uri="{FF2B5EF4-FFF2-40B4-BE49-F238E27FC236}">
                    <a16:creationId xmlns:a16="http://schemas.microsoft.com/office/drawing/2014/main" id="{7B329283-B5C0-4357-BE16-1B776C3F0A08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Ellipse 62">
                <a:extLst>
                  <a:ext uri="{FF2B5EF4-FFF2-40B4-BE49-F238E27FC236}">
                    <a16:creationId xmlns:a16="http://schemas.microsoft.com/office/drawing/2014/main" id="{80202C3B-CF36-45D7-AFA2-C85FF69D6164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531">
              <a:extLst>
                <a:ext uri="{FF2B5EF4-FFF2-40B4-BE49-F238E27FC236}">
                  <a16:creationId xmlns:a16="http://schemas.microsoft.com/office/drawing/2014/main" id="{CB560C3F-8C7E-4204-88F4-805049A72C8C}"/>
                </a:ext>
              </a:extLst>
            </p:cNvPr>
            <p:cNvGrpSpPr/>
            <p:nvPr/>
          </p:nvGrpSpPr>
          <p:grpSpPr>
            <a:xfrm>
              <a:off x="11156930" y="2647935"/>
              <a:ext cx="279401" cy="2781179"/>
              <a:chOff x="3808217" y="11337729"/>
              <a:chExt cx="279401" cy="2781179"/>
            </a:xfrm>
          </p:grpSpPr>
          <p:sp>
            <p:nvSpPr>
              <p:cNvPr id="154" name="Rechteck: abgerundete Ecken 49">
                <a:extLst>
                  <a:ext uri="{FF2B5EF4-FFF2-40B4-BE49-F238E27FC236}">
                    <a16:creationId xmlns:a16="http://schemas.microsoft.com/office/drawing/2014/main" id="{E9F1DF11-32CC-4662-B525-7667628FB1DB}"/>
                  </a:ext>
                </a:extLst>
              </p:cNvPr>
              <p:cNvSpPr/>
              <p:nvPr/>
            </p:nvSpPr>
            <p:spPr>
              <a:xfrm>
                <a:off x="3808217" y="11337729"/>
                <a:ext cx="279401" cy="2781179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Ellipse 50">
                <a:extLst>
                  <a:ext uri="{FF2B5EF4-FFF2-40B4-BE49-F238E27FC236}">
                    <a16:creationId xmlns:a16="http://schemas.microsoft.com/office/drawing/2014/main" id="{C714C2BD-57D3-4601-A99B-F599D56F1EB5}"/>
                  </a:ext>
                </a:extLst>
              </p:cNvPr>
              <p:cNvSpPr/>
              <p:nvPr/>
            </p:nvSpPr>
            <p:spPr>
              <a:xfrm>
                <a:off x="3863250" y="1143438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Ellipse 51">
                <a:extLst>
                  <a:ext uri="{FF2B5EF4-FFF2-40B4-BE49-F238E27FC236}">
                    <a16:creationId xmlns:a16="http://schemas.microsoft.com/office/drawing/2014/main" id="{8CCB3664-10B6-41F7-8F09-8ADB11008E63}"/>
                  </a:ext>
                </a:extLst>
              </p:cNvPr>
              <p:cNvSpPr/>
              <p:nvPr/>
            </p:nvSpPr>
            <p:spPr>
              <a:xfrm>
                <a:off x="3863250" y="1173471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Ellipse 52">
                <a:extLst>
                  <a:ext uri="{FF2B5EF4-FFF2-40B4-BE49-F238E27FC236}">
                    <a16:creationId xmlns:a16="http://schemas.microsoft.com/office/drawing/2014/main" id="{B575D7FD-ABCB-43F2-9076-1165E732E6EE}"/>
                  </a:ext>
                </a:extLst>
              </p:cNvPr>
              <p:cNvSpPr/>
              <p:nvPr/>
            </p:nvSpPr>
            <p:spPr>
              <a:xfrm>
                <a:off x="3863250" y="1203504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Ellipse 53">
                <a:extLst>
                  <a:ext uri="{FF2B5EF4-FFF2-40B4-BE49-F238E27FC236}">
                    <a16:creationId xmlns:a16="http://schemas.microsoft.com/office/drawing/2014/main" id="{84133F37-24A8-4355-BF53-4EF60F612ABA}"/>
                  </a:ext>
                </a:extLst>
              </p:cNvPr>
              <p:cNvSpPr/>
              <p:nvPr/>
            </p:nvSpPr>
            <p:spPr>
              <a:xfrm>
                <a:off x="3863250" y="1263569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9" name="Gerader Verbinder 55">
                <a:extLst>
                  <a:ext uri="{FF2B5EF4-FFF2-40B4-BE49-F238E27FC236}">
                    <a16:creationId xmlns:a16="http://schemas.microsoft.com/office/drawing/2014/main" id="{6633CB1F-48FA-4F36-A9A1-28B926023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17" y="13524955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Ellipse 56">
                <a:extLst>
                  <a:ext uri="{FF2B5EF4-FFF2-40B4-BE49-F238E27FC236}">
                    <a16:creationId xmlns:a16="http://schemas.microsoft.com/office/drawing/2014/main" id="{DA42FB1B-8371-48A1-8CCD-FF4C4A8E6865}"/>
                  </a:ext>
                </a:extLst>
              </p:cNvPr>
              <p:cNvSpPr/>
              <p:nvPr/>
            </p:nvSpPr>
            <p:spPr>
              <a:xfrm>
                <a:off x="3863250" y="1233536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Ellipse 57">
                <a:extLst>
                  <a:ext uri="{FF2B5EF4-FFF2-40B4-BE49-F238E27FC236}">
                    <a16:creationId xmlns:a16="http://schemas.microsoft.com/office/drawing/2014/main" id="{8DF744A5-4019-4C1D-AFA8-98C6838477FA}"/>
                  </a:ext>
                </a:extLst>
              </p:cNvPr>
              <p:cNvSpPr/>
              <p:nvPr/>
            </p:nvSpPr>
            <p:spPr>
              <a:xfrm>
                <a:off x="3863250" y="12936023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Ellipse 58">
                <a:extLst>
                  <a:ext uri="{FF2B5EF4-FFF2-40B4-BE49-F238E27FC236}">
                    <a16:creationId xmlns:a16="http://schemas.microsoft.com/office/drawing/2014/main" id="{486FBF74-DE23-4E49-8805-F51A91305525}"/>
                  </a:ext>
                </a:extLst>
              </p:cNvPr>
              <p:cNvSpPr/>
              <p:nvPr/>
            </p:nvSpPr>
            <p:spPr>
              <a:xfrm>
                <a:off x="3863250" y="13236350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Ellipse 62">
                <a:extLst>
                  <a:ext uri="{FF2B5EF4-FFF2-40B4-BE49-F238E27FC236}">
                    <a16:creationId xmlns:a16="http://schemas.microsoft.com/office/drawing/2014/main" id="{DA2DE7E8-3C75-492A-9F9A-3566E259AFAF}"/>
                  </a:ext>
                </a:extLst>
              </p:cNvPr>
              <p:cNvSpPr/>
              <p:nvPr/>
            </p:nvSpPr>
            <p:spPr>
              <a:xfrm>
                <a:off x="3863250" y="13860341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" name="Straight Connector 547">
              <a:extLst>
                <a:ext uri="{FF2B5EF4-FFF2-40B4-BE49-F238E27FC236}">
                  <a16:creationId xmlns:a16="http://schemas.microsoft.com/office/drawing/2014/main" id="{5A31AA49-73F3-42B7-B459-BD200F8E2C12}"/>
                </a:ext>
              </a:extLst>
            </p:cNvPr>
            <p:cNvCxnSpPr>
              <a:cxnSpLocks/>
              <a:stCxn id="163" idx="6"/>
              <a:endCxn id="179" idx="2"/>
            </p:cNvCxnSpPr>
            <p:nvPr/>
          </p:nvCxnSpPr>
          <p:spPr>
            <a:xfrm flipV="1">
              <a:off x="11381298" y="4986375"/>
              <a:ext cx="1077068" cy="26884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49">
              <a:extLst>
                <a:ext uri="{FF2B5EF4-FFF2-40B4-BE49-F238E27FC236}">
                  <a16:creationId xmlns:a16="http://schemas.microsoft.com/office/drawing/2014/main" id="{DA51C2DB-92EC-4AC9-ADF3-CB4FECF3A653}"/>
                </a:ext>
              </a:extLst>
            </p:cNvPr>
            <p:cNvCxnSpPr>
              <a:cxnSpLocks/>
              <a:stCxn id="163" idx="6"/>
              <a:endCxn id="178" idx="2"/>
            </p:cNvCxnSpPr>
            <p:nvPr/>
          </p:nvCxnSpPr>
          <p:spPr>
            <a:xfrm flipV="1">
              <a:off x="11381298" y="3997638"/>
              <a:ext cx="1077068" cy="125757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53">
              <a:extLst>
                <a:ext uri="{FF2B5EF4-FFF2-40B4-BE49-F238E27FC236}">
                  <a16:creationId xmlns:a16="http://schemas.microsoft.com/office/drawing/2014/main" id="{5C6ED873-75E5-48C6-88BF-A3AB9ECD899F}"/>
                </a:ext>
              </a:extLst>
            </p:cNvPr>
            <p:cNvCxnSpPr>
              <a:cxnSpLocks/>
              <a:stCxn id="163" idx="6"/>
              <a:endCxn id="176" idx="2"/>
            </p:cNvCxnSpPr>
            <p:nvPr/>
          </p:nvCxnSpPr>
          <p:spPr>
            <a:xfrm flipV="1">
              <a:off x="11381298" y="3697311"/>
              <a:ext cx="1077068" cy="155790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4">
              <a:extLst>
                <a:ext uri="{FF2B5EF4-FFF2-40B4-BE49-F238E27FC236}">
                  <a16:creationId xmlns:a16="http://schemas.microsoft.com/office/drawing/2014/main" id="{77BCCEC9-4037-484B-8B5E-F2D171AED0A0}"/>
                </a:ext>
              </a:extLst>
            </p:cNvPr>
            <p:cNvCxnSpPr>
              <a:cxnSpLocks/>
              <a:stCxn id="163" idx="6"/>
              <a:endCxn id="175" idx="2"/>
            </p:cNvCxnSpPr>
            <p:nvPr/>
          </p:nvCxnSpPr>
          <p:spPr>
            <a:xfrm flipV="1">
              <a:off x="11381298" y="3396984"/>
              <a:ext cx="1077068" cy="185823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56">
              <a:extLst>
                <a:ext uri="{FF2B5EF4-FFF2-40B4-BE49-F238E27FC236}">
                  <a16:creationId xmlns:a16="http://schemas.microsoft.com/office/drawing/2014/main" id="{D01D5865-CA6E-4B56-A9EF-40358D777494}"/>
                </a:ext>
              </a:extLst>
            </p:cNvPr>
            <p:cNvCxnSpPr>
              <a:cxnSpLocks/>
              <a:stCxn id="163" idx="6"/>
              <a:endCxn id="174" idx="2"/>
            </p:cNvCxnSpPr>
            <p:nvPr/>
          </p:nvCxnSpPr>
          <p:spPr>
            <a:xfrm flipV="1">
              <a:off x="11381298" y="3096657"/>
              <a:ext cx="1077068" cy="215855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7">
              <a:extLst>
                <a:ext uri="{FF2B5EF4-FFF2-40B4-BE49-F238E27FC236}">
                  <a16:creationId xmlns:a16="http://schemas.microsoft.com/office/drawing/2014/main" id="{7D1E4B81-5AE9-408B-9181-7D02AC57D00E}"/>
                </a:ext>
              </a:extLst>
            </p:cNvPr>
            <p:cNvCxnSpPr>
              <a:cxnSpLocks/>
              <a:stCxn id="162" idx="6"/>
              <a:endCxn id="179" idx="2"/>
            </p:cNvCxnSpPr>
            <p:nvPr/>
          </p:nvCxnSpPr>
          <p:spPr>
            <a:xfrm>
              <a:off x="11381298" y="4631224"/>
              <a:ext cx="1077068" cy="35515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59">
              <a:extLst>
                <a:ext uri="{FF2B5EF4-FFF2-40B4-BE49-F238E27FC236}">
                  <a16:creationId xmlns:a16="http://schemas.microsoft.com/office/drawing/2014/main" id="{7987DFCE-16A5-4290-B10F-70EFA9D4FA1C}"/>
                </a:ext>
              </a:extLst>
            </p:cNvPr>
            <p:cNvCxnSpPr>
              <a:cxnSpLocks/>
              <a:stCxn id="162" idx="6"/>
              <a:endCxn id="178" idx="2"/>
            </p:cNvCxnSpPr>
            <p:nvPr/>
          </p:nvCxnSpPr>
          <p:spPr>
            <a:xfrm flipV="1">
              <a:off x="11381298" y="3997638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60">
              <a:extLst>
                <a:ext uri="{FF2B5EF4-FFF2-40B4-BE49-F238E27FC236}">
                  <a16:creationId xmlns:a16="http://schemas.microsoft.com/office/drawing/2014/main" id="{2A9B4EB1-C116-4155-8FEC-2D2347ABCCB9}"/>
                </a:ext>
              </a:extLst>
            </p:cNvPr>
            <p:cNvCxnSpPr>
              <a:cxnSpLocks/>
              <a:stCxn id="162" idx="6"/>
              <a:endCxn id="176" idx="2"/>
            </p:cNvCxnSpPr>
            <p:nvPr/>
          </p:nvCxnSpPr>
          <p:spPr>
            <a:xfrm flipV="1">
              <a:off x="11381298" y="3697311"/>
              <a:ext cx="1077068" cy="93391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62">
              <a:extLst>
                <a:ext uri="{FF2B5EF4-FFF2-40B4-BE49-F238E27FC236}">
                  <a16:creationId xmlns:a16="http://schemas.microsoft.com/office/drawing/2014/main" id="{0D34A4B6-5764-4820-AA96-0E8058E60F68}"/>
                </a:ext>
              </a:extLst>
            </p:cNvPr>
            <p:cNvCxnSpPr>
              <a:cxnSpLocks/>
              <a:stCxn id="162" idx="6"/>
              <a:endCxn id="175" idx="2"/>
            </p:cNvCxnSpPr>
            <p:nvPr/>
          </p:nvCxnSpPr>
          <p:spPr>
            <a:xfrm flipV="1">
              <a:off x="11381298" y="3396984"/>
              <a:ext cx="1077068" cy="123424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63">
              <a:extLst>
                <a:ext uri="{FF2B5EF4-FFF2-40B4-BE49-F238E27FC236}">
                  <a16:creationId xmlns:a16="http://schemas.microsoft.com/office/drawing/2014/main" id="{2F0E925C-8461-44B2-958F-AE89BD17D2B9}"/>
                </a:ext>
              </a:extLst>
            </p:cNvPr>
            <p:cNvCxnSpPr>
              <a:cxnSpLocks/>
              <a:stCxn id="162" idx="6"/>
              <a:endCxn id="174" idx="2"/>
            </p:cNvCxnSpPr>
            <p:nvPr/>
          </p:nvCxnSpPr>
          <p:spPr>
            <a:xfrm flipV="1">
              <a:off x="11381298" y="3096657"/>
              <a:ext cx="1077068" cy="153456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65">
              <a:extLst>
                <a:ext uri="{FF2B5EF4-FFF2-40B4-BE49-F238E27FC236}">
                  <a16:creationId xmlns:a16="http://schemas.microsoft.com/office/drawing/2014/main" id="{A4E9B850-EDAA-4EC1-B396-C18C54EADC2F}"/>
                </a:ext>
              </a:extLst>
            </p:cNvPr>
            <p:cNvCxnSpPr>
              <a:cxnSpLocks/>
              <a:stCxn id="161" idx="6"/>
              <a:endCxn id="179" idx="2"/>
            </p:cNvCxnSpPr>
            <p:nvPr/>
          </p:nvCxnSpPr>
          <p:spPr>
            <a:xfrm>
              <a:off x="11381298" y="4330897"/>
              <a:ext cx="1077068" cy="65547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66">
              <a:extLst>
                <a:ext uri="{FF2B5EF4-FFF2-40B4-BE49-F238E27FC236}">
                  <a16:creationId xmlns:a16="http://schemas.microsoft.com/office/drawing/2014/main" id="{37FE7838-484E-4D6E-BD28-2D6E83E6316A}"/>
                </a:ext>
              </a:extLst>
            </p:cNvPr>
            <p:cNvCxnSpPr>
              <a:cxnSpLocks/>
              <a:stCxn id="161" idx="6"/>
              <a:endCxn id="178" idx="2"/>
            </p:cNvCxnSpPr>
            <p:nvPr/>
          </p:nvCxnSpPr>
          <p:spPr>
            <a:xfrm flipV="1">
              <a:off x="11381298" y="3997638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68">
              <a:extLst>
                <a:ext uri="{FF2B5EF4-FFF2-40B4-BE49-F238E27FC236}">
                  <a16:creationId xmlns:a16="http://schemas.microsoft.com/office/drawing/2014/main" id="{18158834-056C-4C68-A738-E00D2D0C9DD9}"/>
                </a:ext>
              </a:extLst>
            </p:cNvPr>
            <p:cNvCxnSpPr>
              <a:cxnSpLocks/>
              <a:stCxn id="161" idx="6"/>
              <a:endCxn id="176" idx="2"/>
            </p:cNvCxnSpPr>
            <p:nvPr/>
          </p:nvCxnSpPr>
          <p:spPr>
            <a:xfrm flipV="1">
              <a:off x="11381298" y="3697311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69">
              <a:extLst>
                <a:ext uri="{FF2B5EF4-FFF2-40B4-BE49-F238E27FC236}">
                  <a16:creationId xmlns:a16="http://schemas.microsoft.com/office/drawing/2014/main" id="{CBBB30B8-4533-4CB2-949A-AD82AE962A0B}"/>
                </a:ext>
              </a:extLst>
            </p:cNvPr>
            <p:cNvCxnSpPr>
              <a:cxnSpLocks/>
              <a:stCxn id="160" idx="6"/>
              <a:endCxn id="175" idx="2"/>
            </p:cNvCxnSpPr>
            <p:nvPr/>
          </p:nvCxnSpPr>
          <p:spPr>
            <a:xfrm flipV="1">
              <a:off x="11381298" y="3396984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71">
              <a:extLst>
                <a:ext uri="{FF2B5EF4-FFF2-40B4-BE49-F238E27FC236}">
                  <a16:creationId xmlns:a16="http://schemas.microsoft.com/office/drawing/2014/main" id="{F60499C0-0E09-4314-B2C6-B702C7855AEF}"/>
                </a:ext>
              </a:extLst>
            </p:cNvPr>
            <p:cNvCxnSpPr>
              <a:cxnSpLocks/>
              <a:stCxn id="161" idx="6"/>
              <a:endCxn id="174" idx="2"/>
            </p:cNvCxnSpPr>
            <p:nvPr/>
          </p:nvCxnSpPr>
          <p:spPr>
            <a:xfrm flipV="1">
              <a:off x="11381298" y="3096657"/>
              <a:ext cx="1077068" cy="123424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72">
              <a:extLst>
                <a:ext uri="{FF2B5EF4-FFF2-40B4-BE49-F238E27FC236}">
                  <a16:creationId xmlns:a16="http://schemas.microsoft.com/office/drawing/2014/main" id="{64FFBF65-1695-49C0-806A-5376AD297B5A}"/>
                </a:ext>
              </a:extLst>
            </p:cNvPr>
            <p:cNvCxnSpPr>
              <a:cxnSpLocks/>
              <a:stCxn id="158" idx="6"/>
              <a:endCxn id="179" idx="2"/>
            </p:cNvCxnSpPr>
            <p:nvPr/>
          </p:nvCxnSpPr>
          <p:spPr>
            <a:xfrm>
              <a:off x="11381298" y="4030570"/>
              <a:ext cx="1077068" cy="95580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74">
              <a:extLst>
                <a:ext uri="{FF2B5EF4-FFF2-40B4-BE49-F238E27FC236}">
                  <a16:creationId xmlns:a16="http://schemas.microsoft.com/office/drawing/2014/main" id="{FD38A415-C52D-4847-8748-99760A75F535}"/>
                </a:ext>
              </a:extLst>
            </p:cNvPr>
            <p:cNvCxnSpPr>
              <a:cxnSpLocks/>
              <a:stCxn id="158" idx="6"/>
              <a:endCxn id="178" idx="2"/>
            </p:cNvCxnSpPr>
            <p:nvPr/>
          </p:nvCxnSpPr>
          <p:spPr>
            <a:xfrm flipV="1">
              <a:off x="11381298" y="3997638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75">
              <a:extLst>
                <a:ext uri="{FF2B5EF4-FFF2-40B4-BE49-F238E27FC236}">
                  <a16:creationId xmlns:a16="http://schemas.microsoft.com/office/drawing/2014/main" id="{0928F7FE-F83B-44C9-B871-142DAF6DE21F}"/>
                </a:ext>
              </a:extLst>
            </p:cNvPr>
            <p:cNvCxnSpPr>
              <a:cxnSpLocks/>
              <a:stCxn id="158" idx="6"/>
              <a:endCxn id="176" idx="2"/>
            </p:cNvCxnSpPr>
            <p:nvPr/>
          </p:nvCxnSpPr>
          <p:spPr>
            <a:xfrm flipV="1">
              <a:off x="11381298" y="3697311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7">
              <a:extLst>
                <a:ext uri="{FF2B5EF4-FFF2-40B4-BE49-F238E27FC236}">
                  <a16:creationId xmlns:a16="http://schemas.microsoft.com/office/drawing/2014/main" id="{934714FF-CD62-42B6-8983-F4E8D32D2404}"/>
                </a:ext>
              </a:extLst>
            </p:cNvPr>
            <p:cNvCxnSpPr>
              <a:cxnSpLocks/>
              <a:stCxn id="158" idx="6"/>
              <a:endCxn id="175" idx="2"/>
            </p:cNvCxnSpPr>
            <p:nvPr/>
          </p:nvCxnSpPr>
          <p:spPr>
            <a:xfrm flipV="1">
              <a:off x="11381298" y="3396984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78">
              <a:extLst>
                <a:ext uri="{FF2B5EF4-FFF2-40B4-BE49-F238E27FC236}">
                  <a16:creationId xmlns:a16="http://schemas.microsoft.com/office/drawing/2014/main" id="{18E0EE13-0F86-4BFE-AD33-BF13EB18769F}"/>
                </a:ext>
              </a:extLst>
            </p:cNvPr>
            <p:cNvCxnSpPr>
              <a:cxnSpLocks/>
              <a:stCxn id="158" idx="6"/>
              <a:endCxn id="174" idx="2"/>
            </p:cNvCxnSpPr>
            <p:nvPr/>
          </p:nvCxnSpPr>
          <p:spPr>
            <a:xfrm flipV="1">
              <a:off x="11381298" y="3096657"/>
              <a:ext cx="1077068" cy="93391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80">
              <a:extLst>
                <a:ext uri="{FF2B5EF4-FFF2-40B4-BE49-F238E27FC236}">
                  <a16:creationId xmlns:a16="http://schemas.microsoft.com/office/drawing/2014/main" id="{400A51E6-BD0E-4764-AF72-4BB968E87418}"/>
                </a:ext>
              </a:extLst>
            </p:cNvPr>
            <p:cNvCxnSpPr>
              <a:cxnSpLocks/>
              <a:stCxn id="160" idx="6"/>
              <a:endCxn id="179" idx="2"/>
            </p:cNvCxnSpPr>
            <p:nvPr/>
          </p:nvCxnSpPr>
          <p:spPr>
            <a:xfrm>
              <a:off x="11381298" y="3730243"/>
              <a:ext cx="1077068" cy="12561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581">
              <a:extLst>
                <a:ext uri="{FF2B5EF4-FFF2-40B4-BE49-F238E27FC236}">
                  <a16:creationId xmlns:a16="http://schemas.microsoft.com/office/drawing/2014/main" id="{37B4C756-9B85-4479-B48D-3EA622C78123}"/>
                </a:ext>
              </a:extLst>
            </p:cNvPr>
            <p:cNvCxnSpPr>
              <a:cxnSpLocks/>
              <a:stCxn id="160" idx="6"/>
              <a:endCxn id="178" idx="2"/>
            </p:cNvCxnSpPr>
            <p:nvPr/>
          </p:nvCxnSpPr>
          <p:spPr>
            <a:xfrm>
              <a:off x="11381298" y="3730243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583">
              <a:extLst>
                <a:ext uri="{FF2B5EF4-FFF2-40B4-BE49-F238E27FC236}">
                  <a16:creationId xmlns:a16="http://schemas.microsoft.com/office/drawing/2014/main" id="{EC32D552-31B2-425B-A904-64E6AB1788E0}"/>
                </a:ext>
              </a:extLst>
            </p:cNvPr>
            <p:cNvCxnSpPr>
              <a:cxnSpLocks/>
              <a:stCxn id="160" idx="6"/>
              <a:endCxn id="176" idx="2"/>
            </p:cNvCxnSpPr>
            <p:nvPr/>
          </p:nvCxnSpPr>
          <p:spPr>
            <a:xfrm flipV="1">
              <a:off x="11381298" y="3697311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584">
              <a:extLst>
                <a:ext uri="{FF2B5EF4-FFF2-40B4-BE49-F238E27FC236}">
                  <a16:creationId xmlns:a16="http://schemas.microsoft.com/office/drawing/2014/main" id="{7F14F374-A68F-4157-90D1-7E6D815A342B}"/>
                </a:ext>
              </a:extLst>
            </p:cNvPr>
            <p:cNvCxnSpPr>
              <a:cxnSpLocks/>
              <a:stCxn id="160" idx="6"/>
              <a:endCxn id="175" idx="2"/>
            </p:cNvCxnSpPr>
            <p:nvPr/>
          </p:nvCxnSpPr>
          <p:spPr>
            <a:xfrm flipV="1">
              <a:off x="11381298" y="3396984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86">
              <a:extLst>
                <a:ext uri="{FF2B5EF4-FFF2-40B4-BE49-F238E27FC236}">
                  <a16:creationId xmlns:a16="http://schemas.microsoft.com/office/drawing/2014/main" id="{67FA9508-09BE-4EFD-AA40-84157A07BE54}"/>
                </a:ext>
              </a:extLst>
            </p:cNvPr>
            <p:cNvCxnSpPr>
              <a:cxnSpLocks/>
              <a:stCxn id="160" idx="6"/>
              <a:endCxn id="174" idx="2"/>
            </p:cNvCxnSpPr>
            <p:nvPr/>
          </p:nvCxnSpPr>
          <p:spPr>
            <a:xfrm flipV="1">
              <a:off x="11381298" y="3096657"/>
              <a:ext cx="1077068" cy="6335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87">
              <a:extLst>
                <a:ext uri="{FF2B5EF4-FFF2-40B4-BE49-F238E27FC236}">
                  <a16:creationId xmlns:a16="http://schemas.microsoft.com/office/drawing/2014/main" id="{0001B5B4-DF5E-4161-8723-6ADA2835A7DB}"/>
                </a:ext>
              </a:extLst>
            </p:cNvPr>
            <p:cNvCxnSpPr>
              <a:cxnSpLocks/>
              <a:stCxn id="157" idx="6"/>
              <a:endCxn id="179" idx="2"/>
            </p:cNvCxnSpPr>
            <p:nvPr/>
          </p:nvCxnSpPr>
          <p:spPr>
            <a:xfrm>
              <a:off x="11381298" y="3429916"/>
              <a:ext cx="1077068" cy="15564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89">
              <a:extLst>
                <a:ext uri="{FF2B5EF4-FFF2-40B4-BE49-F238E27FC236}">
                  <a16:creationId xmlns:a16="http://schemas.microsoft.com/office/drawing/2014/main" id="{902DD302-4301-4F29-820C-EA56507C8B4C}"/>
                </a:ext>
              </a:extLst>
            </p:cNvPr>
            <p:cNvCxnSpPr>
              <a:cxnSpLocks/>
              <a:stCxn id="157" idx="6"/>
              <a:endCxn id="178" idx="2"/>
            </p:cNvCxnSpPr>
            <p:nvPr/>
          </p:nvCxnSpPr>
          <p:spPr>
            <a:xfrm>
              <a:off x="11381298" y="3429916"/>
              <a:ext cx="1077068" cy="56772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90">
              <a:extLst>
                <a:ext uri="{FF2B5EF4-FFF2-40B4-BE49-F238E27FC236}">
                  <a16:creationId xmlns:a16="http://schemas.microsoft.com/office/drawing/2014/main" id="{F6D0C784-A480-4612-A5C6-085CAF744C62}"/>
                </a:ext>
              </a:extLst>
            </p:cNvPr>
            <p:cNvCxnSpPr>
              <a:cxnSpLocks/>
              <a:stCxn id="157" idx="6"/>
              <a:endCxn id="176" idx="2"/>
            </p:cNvCxnSpPr>
            <p:nvPr/>
          </p:nvCxnSpPr>
          <p:spPr>
            <a:xfrm>
              <a:off x="11381298" y="3429916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92">
              <a:extLst>
                <a:ext uri="{FF2B5EF4-FFF2-40B4-BE49-F238E27FC236}">
                  <a16:creationId xmlns:a16="http://schemas.microsoft.com/office/drawing/2014/main" id="{1E5894BC-4D93-46BA-AEB1-5F47788C3F66}"/>
                </a:ext>
              </a:extLst>
            </p:cNvPr>
            <p:cNvCxnSpPr>
              <a:cxnSpLocks/>
              <a:stCxn id="157" idx="6"/>
              <a:endCxn id="175" idx="2"/>
            </p:cNvCxnSpPr>
            <p:nvPr/>
          </p:nvCxnSpPr>
          <p:spPr>
            <a:xfrm flipV="1">
              <a:off x="11381298" y="3396984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93">
              <a:extLst>
                <a:ext uri="{FF2B5EF4-FFF2-40B4-BE49-F238E27FC236}">
                  <a16:creationId xmlns:a16="http://schemas.microsoft.com/office/drawing/2014/main" id="{98DF092F-49BD-4231-8429-EEA4494398A5}"/>
                </a:ext>
              </a:extLst>
            </p:cNvPr>
            <p:cNvCxnSpPr>
              <a:cxnSpLocks/>
              <a:stCxn id="157" idx="6"/>
              <a:endCxn id="174" idx="2"/>
            </p:cNvCxnSpPr>
            <p:nvPr/>
          </p:nvCxnSpPr>
          <p:spPr>
            <a:xfrm flipV="1">
              <a:off x="11381298" y="3096657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02">
              <a:extLst>
                <a:ext uri="{FF2B5EF4-FFF2-40B4-BE49-F238E27FC236}">
                  <a16:creationId xmlns:a16="http://schemas.microsoft.com/office/drawing/2014/main" id="{E283938A-E349-4132-AFF3-71776941CE15}"/>
                </a:ext>
              </a:extLst>
            </p:cNvPr>
            <p:cNvCxnSpPr>
              <a:cxnSpLocks/>
              <a:stCxn id="156" idx="6"/>
              <a:endCxn id="179" idx="2"/>
            </p:cNvCxnSpPr>
            <p:nvPr/>
          </p:nvCxnSpPr>
          <p:spPr>
            <a:xfrm>
              <a:off x="11381298" y="3129589"/>
              <a:ext cx="1077068" cy="185678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04">
              <a:extLst>
                <a:ext uri="{FF2B5EF4-FFF2-40B4-BE49-F238E27FC236}">
                  <a16:creationId xmlns:a16="http://schemas.microsoft.com/office/drawing/2014/main" id="{21079640-8E89-4079-B4BE-3DF4F46C3D70}"/>
                </a:ext>
              </a:extLst>
            </p:cNvPr>
            <p:cNvCxnSpPr>
              <a:cxnSpLocks/>
              <a:stCxn id="156" idx="6"/>
              <a:endCxn id="178" idx="2"/>
            </p:cNvCxnSpPr>
            <p:nvPr/>
          </p:nvCxnSpPr>
          <p:spPr>
            <a:xfrm>
              <a:off x="11381298" y="3129589"/>
              <a:ext cx="1077068" cy="86804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614">
              <a:extLst>
                <a:ext uri="{FF2B5EF4-FFF2-40B4-BE49-F238E27FC236}">
                  <a16:creationId xmlns:a16="http://schemas.microsoft.com/office/drawing/2014/main" id="{CA7830F2-E3A7-40FE-8140-EE05D418172A}"/>
                </a:ext>
              </a:extLst>
            </p:cNvPr>
            <p:cNvCxnSpPr>
              <a:cxnSpLocks/>
              <a:stCxn id="156" idx="6"/>
              <a:endCxn id="176" idx="2"/>
            </p:cNvCxnSpPr>
            <p:nvPr/>
          </p:nvCxnSpPr>
          <p:spPr>
            <a:xfrm>
              <a:off x="11381298" y="3129589"/>
              <a:ext cx="1077068" cy="56772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16">
              <a:extLst>
                <a:ext uri="{FF2B5EF4-FFF2-40B4-BE49-F238E27FC236}">
                  <a16:creationId xmlns:a16="http://schemas.microsoft.com/office/drawing/2014/main" id="{3878FAF7-6DC3-4198-8E53-2AD7D7B5B6AF}"/>
                </a:ext>
              </a:extLst>
            </p:cNvPr>
            <p:cNvCxnSpPr>
              <a:cxnSpLocks/>
              <a:stCxn id="156" idx="6"/>
              <a:endCxn id="175" idx="2"/>
            </p:cNvCxnSpPr>
            <p:nvPr/>
          </p:nvCxnSpPr>
          <p:spPr>
            <a:xfrm>
              <a:off x="11381298" y="3129589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22">
              <a:extLst>
                <a:ext uri="{FF2B5EF4-FFF2-40B4-BE49-F238E27FC236}">
                  <a16:creationId xmlns:a16="http://schemas.microsoft.com/office/drawing/2014/main" id="{8E99B03B-F7BD-4A44-8591-167BD4713E4E}"/>
                </a:ext>
              </a:extLst>
            </p:cNvPr>
            <p:cNvCxnSpPr>
              <a:cxnSpLocks/>
              <a:stCxn id="156" idx="6"/>
              <a:endCxn id="174" idx="2"/>
            </p:cNvCxnSpPr>
            <p:nvPr/>
          </p:nvCxnSpPr>
          <p:spPr>
            <a:xfrm flipV="1">
              <a:off x="11381298" y="3096657"/>
              <a:ext cx="1077068" cy="3293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23">
              <a:extLst>
                <a:ext uri="{FF2B5EF4-FFF2-40B4-BE49-F238E27FC236}">
                  <a16:creationId xmlns:a16="http://schemas.microsoft.com/office/drawing/2014/main" id="{3453FEA8-EDB4-48E8-ABD4-2BB6F9FFCF1B}"/>
                </a:ext>
              </a:extLst>
            </p:cNvPr>
            <p:cNvCxnSpPr>
              <a:cxnSpLocks/>
              <a:stCxn id="155" idx="6"/>
              <a:endCxn id="179" idx="2"/>
            </p:cNvCxnSpPr>
            <p:nvPr/>
          </p:nvCxnSpPr>
          <p:spPr>
            <a:xfrm>
              <a:off x="11381298" y="2829262"/>
              <a:ext cx="1077068" cy="215711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24">
              <a:extLst>
                <a:ext uri="{FF2B5EF4-FFF2-40B4-BE49-F238E27FC236}">
                  <a16:creationId xmlns:a16="http://schemas.microsoft.com/office/drawing/2014/main" id="{133A276F-0966-4931-8BA8-026056BCEAD4}"/>
                </a:ext>
              </a:extLst>
            </p:cNvPr>
            <p:cNvCxnSpPr>
              <a:cxnSpLocks/>
              <a:stCxn id="155" idx="6"/>
              <a:endCxn id="178" idx="2"/>
            </p:cNvCxnSpPr>
            <p:nvPr/>
          </p:nvCxnSpPr>
          <p:spPr>
            <a:xfrm>
              <a:off x="11381298" y="2829262"/>
              <a:ext cx="1077068" cy="116837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25">
              <a:extLst>
                <a:ext uri="{FF2B5EF4-FFF2-40B4-BE49-F238E27FC236}">
                  <a16:creationId xmlns:a16="http://schemas.microsoft.com/office/drawing/2014/main" id="{0FD83A51-6B0B-4923-A80A-8968A23C7DA3}"/>
                </a:ext>
              </a:extLst>
            </p:cNvPr>
            <p:cNvCxnSpPr>
              <a:cxnSpLocks/>
              <a:stCxn id="155" idx="6"/>
              <a:endCxn id="176" idx="2"/>
            </p:cNvCxnSpPr>
            <p:nvPr/>
          </p:nvCxnSpPr>
          <p:spPr>
            <a:xfrm>
              <a:off x="11381298" y="2829262"/>
              <a:ext cx="1077068" cy="86804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26">
              <a:extLst>
                <a:ext uri="{FF2B5EF4-FFF2-40B4-BE49-F238E27FC236}">
                  <a16:creationId xmlns:a16="http://schemas.microsoft.com/office/drawing/2014/main" id="{8AD51F66-18C4-4950-A70E-70AD7AC8485E}"/>
                </a:ext>
              </a:extLst>
            </p:cNvPr>
            <p:cNvCxnSpPr>
              <a:cxnSpLocks/>
              <a:stCxn id="155" idx="6"/>
              <a:endCxn id="175" idx="2"/>
            </p:cNvCxnSpPr>
            <p:nvPr/>
          </p:nvCxnSpPr>
          <p:spPr>
            <a:xfrm>
              <a:off x="11381298" y="2829262"/>
              <a:ext cx="1077068" cy="56772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27">
              <a:extLst>
                <a:ext uri="{FF2B5EF4-FFF2-40B4-BE49-F238E27FC236}">
                  <a16:creationId xmlns:a16="http://schemas.microsoft.com/office/drawing/2014/main" id="{871CAAF1-DBFF-4004-B3F2-970E6CDE3D0F}"/>
                </a:ext>
              </a:extLst>
            </p:cNvPr>
            <p:cNvCxnSpPr>
              <a:cxnSpLocks/>
              <a:stCxn id="155" idx="6"/>
              <a:endCxn id="174" idx="2"/>
            </p:cNvCxnSpPr>
            <p:nvPr/>
          </p:nvCxnSpPr>
          <p:spPr>
            <a:xfrm>
              <a:off x="11381298" y="2829262"/>
              <a:ext cx="1077068" cy="26739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8">
              <a:extLst>
                <a:ext uri="{FF2B5EF4-FFF2-40B4-BE49-F238E27FC236}">
                  <a16:creationId xmlns:a16="http://schemas.microsoft.com/office/drawing/2014/main" id="{C245B46F-EFA6-4CBF-A948-E8F40A4F379E}"/>
                </a:ext>
              </a:extLst>
            </p:cNvPr>
            <p:cNvCxnSpPr>
              <a:cxnSpLocks/>
              <a:stCxn id="163" idx="6"/>
              <a:endCxn id="172" idx="2"/>
            </p:cNvCxnSpPr>
            <p:nvPr/>
          </p:nvCxnSpPr>
          <p:spPr>
            <a:xfrm flipV="1">
              <a:off x="11381298" y="4310058"/>
              <a:ext cx="1077068" cy="94515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9">
              <a:extLst>
                <a:ext uri="{FF2B5EF4-FFF2-40B4-BE49-F238E27FC236}">
                  <a16:creationId xmlns:a16="http://schemas.microsoft.com/office/drawing/2014/main" id="{9BD7D273-A805-4118-A716-399F795274E0}"/>
                </a:ext>
              </a:extLst>
            </p:cNvPr>
            <p:cNvCxnSpPr>
              <a:cxnSpLocks/>
              <a:stCxn id="162" idx="6"/>
              <a:endCxn id="172" idx="2"/>
            </p:cNvCxnSpPr>
            <p:nvPr/>
          </p:nvCxnSpPr>
          <p:spPr>
            <a:xfrm flipV="1">
              <a:off x="11381298" y="4310058"/>
              <a:ext cx="1077068" cy="32116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0">
              <a:extLst>
                <a:ext uri="{FF2B5EF4-FFF2-40B4-BE49-F238E27FC236}">
                  <a16:creationId xmlns:a16="http://schemas.microsoft.com/office/drawing/2014/main" id="{4F6591C9-8DE6-433D-8667-03DBF89A06C2}"/>
                </a:ext>
              </a:extLst>
            </p:cNvPr>
            <p:cNvCxnSpPr>
              <a:cxnSpLocks/>
              <a:stCxn id="161" idx="6"/>
              <a:endCxn id="178" idx="2"/>
            </p:cNvCxnSpPr>
            <p:nvPr/>
          </p:nvCxnSpPr>
          <p:spPr>
            <a:xfrm flipV="1">
              <a:off x="11381298" y="3997638"/>
              <a:ext cx="1077068" cy="33325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31">
              <a:extLst>
                <a:ext uri="{FF2B5EF4-FFF2-40B4-BE49-F238E27FC236}">
                  <a16:creationId xmlns:a16="http://schemas.microsoft.com/office/drawing/2014/main" id="{5894C766-FA76-4B30-A676-63AD76AB3FE7}"/>
                </a:ext>
              </a:extLst>
            </p:cNvPr>
            <p:cNvCxnSpPr>
              <a:cxnSpLocks/>
              <a:stCxn id="158" idx="6"/>
              <a:endCxn id="172" idx="2"/>
            </p:cNvCxnSpPr>
            <p:nvPr/>
          </p:nvCxnSpPr>
          <p:spPr>
            <a:xfrm>
              <a:off x="11381298" y="4030570"/>
              <a:ext cx="1077068" cy="27948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2">
              <a:extLst>
                <a:ext uri="{FF2B5EF4-FFF2-40B4-BE49-F238E27FC236}">
                  <a16:creationId xmlns:a16="http://schemas.microsoft.com/office/drawing/2014/main" id="{1A10A992-236C-45D7-A636-8BFBA0A19697}"/>
                </a:ext>
              </a:extLst>
            </p:cNvPr>
            <p:cNvCxnSpPr>
              <a:cxnSpLocks/>
              <a:stCxn id="160" idx="6"/>
              <a:endCxn id="172" idx="2"/>
            </p:cNvCxnSpPr>
            <p:nvPr/>
          </p:nvCxnSpPr>
          <p:spPr>
            <a:xfrm>
              <a:off x="11381298" y="3730243"/>
              <a:ext cx="1077068" cy="57981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3">
              <a:extLst>
                <a:ext uri="{FF2B5EF4-FFF2-40B4-BE49-F238E27FC236}">
                  <a16:creationId xmlns:a16="http://schemas.microsoft.com/office/drawing/2014/main" id="{0F8CE319-129D-4406-975E-56A4826D5E6D}"/>
                </a:ext>
              </a:extLst>
            </p:cNvPr>
            <p:cNvCxnSpPr>
              <a:cxnSpLocks/>
              <a:stCxn id="157" idx="6"/>
              <a:endCxn id="172" idx="2"/>
            </p:cNvCxnSpPr>
            <p:nvPr/>
          </p:nvCxnSpPr>
          <p:spPr>
            <a:xfrm>
              <a:off x="11381298" y="3429916"/>
              <a:ext cx="1077068" cy="88014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4">
              <a:extLst>
                <a:ext uri="{FF2B5EF4-FFF2-40B4-BE49-F238E27FC236}">
                  <a16:creationId xmlns:a16="http://schemas.microsoft.com/office/drawing/2014/main" id="{DE0648F0-2E96-4C80-AC40-EC130D7E9095}"/>
                </a:ext>
              </a:extLst>
            </p:cNvPr>
            <p:cNvCxnSpPr>
              <a:cxnSpLocks/>
              <a:stCxn id="156" idx="6"/>
              <a:endCxn id="172" idx="2"/>
            </p:cNvCxnSpPr>
            <p:nvPr/>
          </p:nvCxnSpPr>
          <p:spPr>
            <a:xfrm>
              <a:off x="11381298" y="3129589"/>
              <a:ext cx="1077068" cy="118046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35">
              <a:extLst>
                <a:ext uri="{FF2B5EF4-FFF2-40B4-BE49-F238E27FC236}">
                  <a16:creationId xmlns:a16="http://schemas.microsoft.com/office/drawing/2014/main" id="{DB7FDC43-CF59-40CC-8BCF-0CD4185FE58A}"/>
                </a:ext>
              </a:extLst>
            </p:cNvPr>
            <p:cNvCxnSpPr>
              <a:cxnSpLocks/>
              <a:stCxn id="155" idx="6"/>
              <a:endCxn id="172" idx="2"/>
            </p:cNvCxnSpPr>
            <p:nvPr/>
          </p:nvCxnSpPr>
          <p:spPr>
            <a:xfrm>
              <a:off x="11381298" y="2829262"/>
              <a:ext cx="1077068" cy="148079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36">
              <a:extLst>
                <a:ext uri="{FF2B5EF4-FFF2-40B4-BE49-F238E27FC236}">
                  <a16:creationId xmlns:a16="http://schemas.microsoft.com/office/drawing/2014/main" id="{68AA2B5B-BB1A-41B2-B82A-B29E852131D5}"/>
                </a:ext>
              </a:extLst>
            </p:cNvPr>
            <p:cNvGrpSpPr/>
            <p:nvPr/>
          </p:nvGrpSpPr>
          <p:grpSpPr>
            <a:xfrm>
              <a:off x="13649734" y="3563030"/>
              <a:ext cx="279401" cy="961905"/>
              <a:chOff x="4875017" y="12194979"/>
              <a:chExt cx="279401" cy="961905"/>
            </a:xfrm>
          </p:grpSpPr>
          <p:sp>
            <p:nvSpPr>
              <p:cNvPr id="150" name="Rechteck: abgerundete Ecken 49">
                <a:extLst>
                  <a:ext uri="{FF2B5EF4-FFF2-40B4-BE49-F238E27FC236}">
                    <a16:creationId xmlns:a16="http://schemas.microsoft.com/office/drawing/2014/main" id="{B56CD2D6-68F0-49F6-9AB2-1D49E1317107}"/>
                  </a:ext>
                </a:extLst>
              </p:cNvPr>
              <p:cNvSpPr/>
              <p:nvPr/>
            </p:nvSpPr>
            <p:spPr>
              <a:xfrm>
                <a:off x="4875017" y="12194979"/>
                <a:ext cx="279401" cy="961905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Ellipse 50">
                <a:extLst>
                  <a:ext uri="{FF2B5EF4-FFF2-40B4-BE49-F238E27FC236}">
                    <a16:creationId xmlns:a16="http://schemas.microsoft.com/office/drawing/2014/main" id="{E296FEF2-6388-4275-AE12-EF5F9A1BBEBB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Ellipse 51">
                <a:extLst>
                  <a:ext uri="{FF2B5EF4-FFF2-40B4-BE49-F238E27FC236}">
                    <a16:creationId xmlns:a16="http://schemas.microsoft.com/office/drawing/2014/main" id="{E76E1587-8C40-4716-98C1-7453BD4B53D2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Ellipse 52">
                <a:extLst>
                  <a:ext uri="{FF2B5EF4-FFF2-40B4-BE49-F238E27FC236}">
                    <a16:creationId xmlns:a16="http://schemas.microsoft.com/office/drawing/2014/main" id="{754FF6C8-49BB-4727-B25D-0009DB03BBD8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9">
              <a:extLst>
                <a:ext uri="{FF2B5EF4-FFF2-40B4-BE49-F238E27FC236}">
                  <a16:creationId xmlns:a16="http://schemas.microsoft.com/office/drawing/2014/main" id="{90A9646B-1874-4C94-979C-F4E2E9E44F71}"/>
                </a:ext>
              </a:extLst>
            </p:cNvPr>
            <p:cNvCxnSpPr>
              <a:cxnSpLocks/>
              <a:stCxn id="174" idx="6"/>
              <a:endCxn id="151" idx="2"/>
            </p:cNvCxnSpPr>
            <p:nvPr/>
          </p:nvCxnSpPr>
          <p:spPr>
            <a:xfrm>
              <a:off x="12627701" y="3096657"/>
              <a:ext cx="1077066" cy="64770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1">
              <a:extLst>
                <a:ext uri="{FF2B5EF4-FFF2-40B4-BE49-F238E27FC236}">
                  <a16:creationId xmlns:a16="http://schemas.microsoft.com/office/drawing/2014/main" id="{06AF6931-7119-495B-AF4F-129698E58411}"/>
                </a:ext>
              </a:extLst>
            </p:cNvPr>
            <p:cNvCxnSpPr>
              <a:cxnSpLocks/>
              <a:stCxn id="174" idx="6"/>
              <a:endCxn id="152" idx="2"/>
            </p:cNvCxnSpPr>
            <p:nvPr/>
          </p:nvCxnSpPr>
          <p:spPr>
            <a:xfrm>
              <a:off x="12627701" y="3096657"/>
              <a:ext cx="1077066" cy="94802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2">
              <a:extLst>
                <a:ext uri="{FF2B5EF4-FFF2-40B4-BE49-F238E27FC236}">
                  <a16:creationId xmlns:a16="http://schemas.microsoft.com/office/drawing/2014/main" id="{3935DFB0-1CBC-4BE6-82EA-8F1CC2B0D554}"/>
                </a:ext>
              </a:extLst>
            </p:cNvPr>
            <p:cNvCxnSpPr>
              <a:cxnSpLocks/>
              <a:stCxn id="174" idx="6"/>
              <a:endCxn id="153" idx="2"/>
            </p:cNvCxnSpPr>
            <p:nvPr/>
          </p:nvCxnSpPr>
          <p:spPr>
            <a:xfrm>
              <a:off x="12627701" y="3096657"/>
              <a:ext cx="1077066" cy="1248354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84">
              <a:extLst>
                <a:ext uri="{FF2B5EF4-FFF2-40B4-BE49-F238E27FC236}">
                  <a16:creationId xmlns:a16="http://schemas.microsoft.com/office/drawing/2014/main" id="{ACFAD8EE-5319-419A-969D-E15F3D29810A}"/>
                </a:ext>
              </a:extLst>
            </p:cNvPr>
            <p:cNvCxnSpPr>
              <a:cxnSpLocks/>
              <a:stCxn id="175" idx="6"/>
              <a:endCxn id="151" idx="2"/>
            </p:cNvCxnSpPr>
            <p:nvPr/>
          </p:nvCxnSpPr>
          <p:spPr>
            <a:xfrm>
              <a:off x="12627701" y="3396984"/>
              <a:ext cx="1077066" cy="34737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87">
              <a:extLst>
                <a:ext uri="{FF2B5EF4-FFF2-40B4-BE49-F238E27FC236}">
                  <a16:creationId xmlns:a16="http://schemas.microsoft.com/office/drawing/2014/main" id="{9185CBCF-721D-4D77-9C00-C3B22CC82DFA}"/>
                </a:ext>
              </a:extLst>
            </p:cNvPr>
            <p:cNvCxnSpPr>
              <a:cxnSpLocks/>
              <a:stCxn id="178" idx="6"/>
              <a:endCxn id="151" idx="2"/>
            </p:cNvCxnSpPr>
            <p:nvPr/>
          </p:nvCxnSpPr>
          <p:spPr>
            <a:xfrm flipV="1">
              <a:off x="12627701" y="3744357"/>
              <a:ext cx="1077066" cy="25328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88">
              <a:extLst>
                <a:ext uri="{FF2B5EF4-FFF2-40B4-BE49-F238E27FC236}">
                  <a16:creationId xmlns:a16="http://schemas.microsoft.com/office/drawing/2014/main" id="{3C40B4B9-2327-4FCF-9F59-9FA659EFD99E}"/>
                </a:ext>
              </a:extLst>
            </p:cNvPr>
            <p:cNvCxnSpPr>
              <a:cxnSpLocks/>
              <a:stCxn id="172" idx="6"/>
              <a:endCxn id="151" idx="2"/>
            </p:cNvCxnSpPr>
            <p:nvPr/>
          </p:nvCxnSpPr>
          <p:spPr>
            <a:xfrm flipV="1">
              <a:off x="12627701" y="3744357"/>
              <a:ext cx="1077066" cy="56570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90">
              <a:extLst>
                <a:ext uri="{FF2B5EF4-FFF2-40B4-BE49-F238E27FC236}">
                  <a16:creationId xmlns:a16="http://schemas.microsoft.com/office/drawing/2014/main" id="{BDCA22FB-CAED-4C98-8762-788DDB1D8160}"/>
                </a:ext>
              </a:extLst>
            </p:cNvPr>
            <p:cNvCxnSpPr>
              <a:cxnSpLocks/>
              <a:stCxn id="179" idx="6"/>
              <a:endCxn id="151" idx="2"/>
            </p:cNvCxnSpPr>
            <p:nvPr/>
          </p:nvCxnSpPr>
          <p:spPr>
            <a:xfrm flipV="1">
              <a:off x="12627701" y="3744357"/>
              <a:ext cx="1077066" cy="124201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91">
              <a:extLst>
                <a:ext uri="{FF2B5EF4-FFF2-40B4-BE49-F238E27FC236}">
                  <a16:creationId xmlns:a16="http://schemas.microsoft.com/office/drawing/2014/main" id="{EEEFC822-AEDB-496E-A804-352AAF5BDD90}"/>
                </a:ext>
              </a:extLst>
            </p:cNvPr>
            <p:cNvCxnSpPr>
              <a:cxnSpLocks/>
              <a:stCxn id="175" idx="6"/>
              <a:endCxn id="152" idx="2"/>
            </p:cNvCxnSpPr>
            <p:nvPr/>
          </p:nvCxnSpPr>
          <p:spPr>
            <a:xfrm>
              <a:off x="12627701" y="3396984"/>
              <a:ext cx="1077066" cy="64770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93">
              <a:extLst>
                <a:ext uri="{FF2B5EF4-FFF2-40B4-BE49-F238E27FC236}">
                  <a16:creationId xmlns:a16="http://schemas.microsoft.com/office/drawing/2014/main" id="{C04C81A7-2221-4719-8957-8558EE6D8807}"/>
                </a:ext>
              </a:extLst>
            </p:cNvPr>
            <p:cNvCxnSpPr>
              <a:cxnSpLocks/>
              <a:stCxn id="176" idx="6"/>
              <a:endCxn id="152" idx="2"/>
            </p:cNvCxnSpPr>
            <p:nvPr/>
          </p:nvCxnSpPr>
          <p:spPr>
            <a:xfrm>
              <a:off x="12627701" y="3697311"/>
              <a:ext cx="1077066" cy="34737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694">
              <a:extLst>
                <a:ext uri="{FF2B5EF4-FFF2-40B4-BE49-F238E27FC236}">
                  <a16:creationId xmlns:a16="http://schemas.microsoft.com/office/drawing/2014/main" id="{1A37E3DB-478B-43BF-929D-BA8B5006A560}"/>
                </a:ext>
              </a:extLst>
            </p:cNvPr>
            <p:cNvCxnSpPr>
              <a:cxnSpLocks/>
              <a:stCxn id="178" idx="6"/>
              <a:endCxn id="150" idx="1"/>
            </p:cNvCxnSpPr>
            <p:nvPr/>
          </p:nvCxnSpPr>
          <p:spPr>
            <a:xfrm>
              <a:off x="12627701" y="3997638"/>
              <a:ext cx="1022033" cy="4634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96">
              <a:extLst>
                <a:ext uri="{FF2B5EF4-FFF2-40B4-BE49-F238E27FC236}">
                  <a16:creationId xmlns:a16="http://schemas.microsoft.com/office/drawing/2014/main" id="{81715FC9-05AD-4787-9863-63BDEA725C3B}"/>
                </a:ext>
              </a:extLst>
            </p:cNvPr>
            <p:cNvCxnSpPr>
              <a:cxnSpLocks/>
              <a:stCxn id="172" idx="6"/>
              <a:endCxn id="152" idx="2"/>
            </p:cNvCxnSpPr>
            <p:nvPr/>
          </p:nvCxnSpPr>
          <p:spPr>
            <a:xfrm flipV="1">
              <a:off x="12627701" y="4044684"/>
              <a:ext cx="1077066" cy="26537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697">
              <a:extLst>
                <a:ext uri="{FF2B5EF4-FFF2-40B4-BE49-F238E27FC236}">
                  <a16:creationId xmlns:a16="http://schemas.microsoft.com/office/drawing/2014/main" id="{C75F480C-1118-4FF1-A367-9BFE8D6A233A}"/>
                </a:ext>
              </a:extLst>
            </p:cNvPr>
            <p:cNvCxnSpPr>
              <a:cxnSpLocks/>
              <a:stCxn id="179" idx="6"/>
              <a:endCxn id="152" idx="2"/>
            </p:cNvCxnSpPr>
            <p:nvPr/>
          </p:nvCxnSpPr>
          <p:spPr>
            <a:xfrm flipV="1">
              <a:off x="12627701" y="4044684"/>
              <a:ext cx="1077066" cy="94169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99">
              <a:extLst>
                <a:ext uri="{FF2B5EF4-FFF2-40B4-BE49-F238E27FC236}">
                  <a16:creationId xmlns:a16="http://schemas.microsoft.com/office/drawing/2014/main" id="{653F26EE-1504-4B53-887D-08902664F6E3}"/>
                </a:ext>
              </a:extLst>
            </p:cNvPr>
            <p:cNvCxnSpPr>
              <a:cxnSpLocks/>
              <a:stCxn id="179" idx="6"/>
              <a:endCxn id="153" idx="2"/>
            </p:cNvCxnSpPr>
            <p:nvPr/>
          </p:nvCxnSpPr>
          <p:spPr>
            <a:xfrm flipV="1">
              <a:off x="12627701" y="4345011"/>
              <a:ext cx="1077066" cy="641364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700">
              <a:extLst>
                <a:ext uri="{FF2B5EF4-FFF2-40B4-BE49-F238E27FC236}">
                  <a16:creationId xmlns:a16="http://schemas.microsoft.com/office/drawing/2014/main" id="{45CD01AE-2DEE-407F-8D12-D48B0FD6AA55}"/>
                </a:ext>
              </a:extLst>
            </p:cNvPr>
            <p:cNvCxnSpPr>
              <a:cxnSpLocks/>
              <a:stCxn id="172" idx="6"/>
              <a:endCxn id="153" idx="2"/>
            </p:cNvCxnSpPr>
            <p:nvPr/>
          </p:nvCxnSpPr>
          <p:spPr>
            <a:xfrm>
              <a:off x="12627701" y="4310058"/>
              <a:ext cx="1077066" cy="34953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702">
              <a:extLst>
                <a:ext uri="{FF2B5EF4-FFF2-40B4-BE49-F238E27FC236}">
                  <a16:creationId xmlns:a16="http://schemas.microsoft.com/office/drawing/2014/main" id="{716F8332-E44C-4FF4-9647-2EB4F3A3CA2C}"/>
                </a:ext>
              </a:extLst>
            </p:cNvPr>
            <p:cNvCxnSpPr>
              <a:cxnSpLocks/>
              <a:stCxn id="178" idx="6"/>
              <a:endCxn id="153" idx="2"/>
            </p:cNvCxnSpPr>
            <p:nvPr/>
          </p:nvCxnSpPr>
          <p:spPr>
            <a:xfrm>
              <a:off x="12627701" y="3997638"/>
              <a:ext cx="1077066" cy="347373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707">
              <a:extLst>
                <a:ext uri="{FF2B5EF4-FFF2-40B4-BE49-F238E27FC236}">
                  <a16:creationId xmlns:a16="http://schemas.microsoft.com/office/drawing/2014/main" id="{47A749FF-690F-4888-938C-BFEA2C5F4060}"/>
                </a:ext>
              </a:extLst>
            </p:cNvPr>
            <p:cNvCxnSpPr>
              <a:cxnSpLocks/>
              <a:stCxn id="176" idx="6"/>
              <a:endCxn id="153" idx="2"/>
            </p:cNvCxnSpPr>
            <p:nvPr/>
          </p:nvCxnSpPr>
          <p:spPr>
            <a:xfrm>
              <a:off x="12627701" y="3697311"/>
              <a:ext cx="1077066" cy="647700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08">
              <a:extLst>
                <a:ext uri="{FF2B5EF4-FFF2-40B4-BE49-F238E27FC236}">
                  <a16:creationId xmlns:a16="http://schemas.microsoft.com/office/drawing/2014/main" id="{4DBDE60C-243A-4821-B7EA-E60FF81530A3}"/>
                </a:ext>
              </a:extLst>
            </p:cNvPr>
            <p:cNvCxnSpPr>
              <a:cxnSpLocks/>
              <a:stCxn id="175" idx="6"/>
              <a:endCxn id="153" idx="2"/>
            </p:cNvCxnSpPr>
            <p:nvPr/>
          </p:nvCxnSpPr>
          <p:spPr>
            <a:xfrm>
              <a:off x="12627701" y="3396984"/>
              <a:ext cx="1077066" cy="948027"/>
            </a:xfrm>
            <a:prstGeom prst="line">
              <a:avLst/>
            </a:prstGeom>
            <a:ln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709">
              <a:extLst>
                <a:ext uri="{FF2B5EF4-FFF2-40B4-BE49-F238E27FC236}">
                  <a16:creationId xmlns:a16="http://schemas.microsoft.com/office/drawing/2014/main" id="{736222FC-3EC4-4C3F-8EA9-CADF919924E6}"/>
                </a:ext>
              </a:extLst>
            </p:cNvPr>
            <p:cNvCxnSpPr>
              <a:cxnSpLocks/>
              <a:stCxn id="165" idx="6"/>
              <a:endCxn id="155" idx="2"/>
            </p:cNvCxnSpPr>
            <p:nvPr/>
          </p:nvCxnSpPr>
          <p:spPr>
            <a:xfrm flipV="1">
              <a:off x="10134895" y="2829262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716">
              <a:extLst>
                <a:ext uri="{FF2B5EF4-FFF2-40B4-BE49-F238E27FC236}">
                  <a16:creationId xmlns:a16="http://schemas.microsoft.com/office/drawing/2014/main" id="{F450A085-7C9B-43EF-974A-2A512BB7A65A}"/>
                </a:ext>
              </a:extLst>
            </p:cNvPr>
            <p:cNvCxnSpPr>
              <a:cxnSpLocks/>
              <a:stCxn id="165" idx="6"/>
              <a:endCxn id="156" idx="2"/>
            </p:cNvCxnSpPr>
            <p:nvPr/>
          </p:nvCxnSpPr>
          <p:spPr>
            <a:xfrm flipV="1">
              <a:off x="10134895" y="3129589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719">
              <a:extLst>
                <a:ext uri="{FF2B5EF4-FFF2-40B4-BE49-F238E27FC236}">
                  <a16:creationId xmlns:a16="http://schemas.microsoft.com/office/drawing/2014/main" id="{B1D1A6CC-5E5B-48AA-9ACE-531B8412AE31}"/>
                </a:ext>
              </a:extLst>
            </p:cNvPr>
            <p:cNvCxnSpPr>
              <a:cxnSpLocks/>
              <a:stCxn id="165" idx="6"/>
              <a:endCxn id="157" idx="2"/>
            </p:cNvCxnSpPr>
            <p:nvPr/>
          </p:nvCxnSpPr>
          <p:spPr>
            <a:xfrm>
              <a:off x="10134895" y="3239532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720">
              <a:extLst>
                <a:ext uri="{FF2B5EF4-FFF2-40B4-BE49-F238E27FC236}">
                  <a16:creationId xmlns:a16="http://schemas.microsoft.com/office/drawing/2014/main" id="{6E44010D-4138-405C-A3AF-F9C7C88A34FA}"/>
                </a:ext>
              </a:extLst>
            </p:cNvPr>
            <p:cNvCxnSpPr>
              <a:cxnSpLocks/>
              <a:stCxn id="165" idx="6"/>
              <a:endCxn id="160" idx="2"/>
            </p:cNvCxnSpPr>
            <p:nvPr/>
          </p:nvCxnSpPr>
          <p:spPr>
            <a:xfrm>
              <a:off x="10134895" y="3239532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722">
              <a:extLst>
                <a:ext uri="{FF2B5EF4-FFF2-40B4-BE49-F238E27FC236}">
                  <a16:creationId xmlns:a16="http://schemas.microsoft.com/office/drawing/2014/main" id="{77BB6702-D7C2-4210-B580-4A79F2DF10D3}"/>
                </a:ext>
              </a:extLst>
            </p:cNvPr>
            <p:cNvCxnSpPr>
              <a:cxnSpLocks/>
              <a:stCxn id="165" idx="6"/>
              <a:endCxn id="158" idx="2"/>
            </p:cNvCxnSpPr>
            <p:nvPr/>
          </p:nvCxnSpPr>
          <p:spPr>
            <a:xfrm>
              <a:off x="10134895" y="3239532"/>
              <a:ext cx="1077068" cy="79103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723">
              <a:extLst>
                <a:ext uri="{FF2B5EF4-FFF2-40B4-BE49-F238E27FC236}">
                  <a16:creationId xmlns:a16="http://schemas.microsoft.com/office/drawing/2014/main" id="{B77F5DB2-4F6F-4DBD-9C17-31DB0CC4A84B}"/>
                </a:ext>
              </a:extLst>
            </p:cNvPr>
            <p:cNvCxnSpPr>
              <a:cxnSpLocks/>
              <a:stCxn id="165" idx="6"/>
              <a:endCxn id="161" idx="2"/>
            </p:cNvCxnSpPr>
            <p:nvPr/>
          </p:nvCxnSpPr>
          <p:spPr>
            <a:xfrm>
              <a:off x="10134895" y="3239532"/>
              <a:ext cx="1077068" cy="109136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25">
              <a:extLst>
                <a:ext uri="{FF2B5EF4-FFF2-40B4-BE49-F238E27FC236}">
                  <a16:creationId xmlns:a16="http://schemas.microsoft.com/office/drawing/2014/main" id="{B98619A9-CB5E-4CEB-AD9B-C9A6878C873B}"/>
                </a:ext>
              </a:extLst>
            </p:cNvPr>
            <p:cNvCxnSpPr>
              <a:cxnSpLocks/>
              <a:stCxn id="165" idx="6"/>
              <a:endCxn id="162" idx="2"/>
            </p:cNvCxnSpPr>
            <p:nvPr/>
          </p:nvCxnSpPr>
          <p:spPr>
            <a:xfrm>
              <a:off x="10134895" y="3239532"/>
              <a:ext cx="1077068" cy="139169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26">
              <a:extLst>
                <a:ext uri="{FF2B5EF4-FFF2-40B4-BE49-F238E27FC236}">
                  <a16:creationId xmlns:a16="http://schemas.microsoft.com/office/drawing/2014/main" id="{00213BFB-4C0B-4348-B9AB-E774200488BB}"/>
                </a:ext>
              </a:extLst>
            </p:cNvPr>
            <p:cNvCxnSpPr>
              <a:cxnSpLocks/>
              <a:stCxn id="165" idx="6"/>
              <a:endCxn id="163" idx="2"/>
            </p:cNvCxnSpPr>
            <p:nvPr/>
          </p:nvCxnSpPr>
          <p:spPr>
            <a:xfrm>
              <a:off x="10134895" y="3239532"/>
              <a:ext cx="1077068" cy="201568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728">
              <a:extLst>
                <a:ext uri="{FF2B5EF4-FFF2-40B4-BE49-F238E27FC236}">
                  <a16:creationId xmlns:a16="http://schemas.microsoft.com/office/drawing/2014/main" id="{2A1D80ED-6231-4769-B29A-5674E3FA32CF}"/>
                </a:ext>
              </a:extLst>
            </p:cNvPr>
            <p:cNvCxnSpPr>
              <a:cxnSpLocks/>
              <a:stCxn id="166" idx="6"/>
              <a:endCxn id="156" idx="2"/>
            </p:cNvCxnSpPr>
            <p:nvPr/>
          </p:nvCxnSpPr>
          <p:spPr>
            <a:xfrm flipV="1">
              <a:off x="10134895" y="3129589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729">
              <a:extLst>
                <a:ext uri="{FF2B5EF4-FFF2-40B4-BE49-F238E27FC236}">
                  <a16:creationId xmlns:a16="http://schemas.microsoft.com/office/drawing/2014/main" id="{FF3695C3-9C2A-429C-96C6-ABD89993F972}"/>
                </a:ext>
              </a:extLst>
            </p:cNvPr>
            <p:cNvCxnSpPr>
              <a:cxnSpLocks/>
              <a:stCxn id="166" idx="6"/>
              <a:endCxn id="157" idx="2"/>
            </p:cNvCxnSpPr>
            <p:nvPr/>
          </p:nvCxnSpPr>
          <p:spPr>
            <a:xfrm flipV="1">
              <a:off x="10134895" y="3429916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731">
              <a:extLst>
                <a:ext uri="{FF2B5EF4-FFF2-40B4-BE49-F238E27FC236}">
                  <a16:creationId xmlns:a16="http://schemas.microsoft.com/office/drawing/2014/main" id="{34525B9B-86F9-4CEE-A820-73F69E596471}"/>
                </a:ext>
              </a:extLst>
            </p:cNvPr>
            <p:cNvCxnSpPr>
              <a:cxnSpLocks/>
              <a:stCxn id="166" idx="6"/>
              <a:endCxn id="160" idx="2"/>
            </p:cNvCxnSpPr>
            <p:nvPr/>
          </p:nvCxnSpPr>
          <p:spPr>
            <a:xfrm>
              <a:off x="10134895" y="3539859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732">
              <a:extLst>
                <a:ext uri="{FF2B5EF4-FFF2-40B4-BE49-F238E27FC236}">
                  <a16:creationId xmlns:a16="http://schemas.microsoft.com/office/drawing/2014/main" id="{02100A12-4253-4062-94FE-9A3AD47C1043}"/>
                </a:ext>
              </a:extLst>
            </p:cNvPr>
            <p:cNvCxnSpPr>
              <a:cxnSpLocks/>
              <a:stCxn id="166" idx="6"/>
              <a:endCxn id="158" idx="2"/>
            </p:cNvCxnSpPr>
            <p:nvPr/>
          </p:nvCxnSpPr>
          <p:spPr>
            <a:xfrm>
              <a:off x="10134895" y="3539859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734">
              <a:extLst>
                <a:ext uri="{FF2B5EF4-FFF2-40B4-BE49-F238E27FC236}">
                  <a16:creationId xmlns:a16="http://schemas.microsoft.com/office/drawing/2014/main" id="{67209C64-42B1-4511-874E-633B2571604C}"/>
                </a:ext>
              </a:extLst>
            </p:cNvPr>
            <p:cNvCxnSpPr>
              <a:cxnSpLocks/>
              <a:stCxn id="166" idx="6"/>
              <a:endCxn id="161" idx="2"/>
            </p:cNvCxnSpPr>
            <p:nvPr/>
          </p:nvCxnSpPr>
          <p:spPr>
            <a:xfrm>
              <a:off x="10134895" y="3539859"/>
              <a:ext cx="1077068" cy="79103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35">
              <a:extLst>
                <a:ext uri="{FF2B5EF4-FFF2-40B4-BE49-F238E27FC236}">
                  <a16:creationId xmlns:a16="http://schemas.microsoft.com/office/drawing/2014/main" id="{1D6DEC55-7D9D-4AF9-A7A7-96F76D1CE407}"/>
                </a:ext>
              </a:extLst>
            </p:cNvPr>
            <p:cNvCxnSpPr>
              <a:cxnSpLocks/>
              <a:stCxn id="166" idx="6"/>
              <a:endCxn id="162" idx="2"/>
            </p:cNvCxnSpPr>
            <p:nvPr/>
          </p:nvCxnSpPr>
          <p:spPr>
            <a:xfrm>
              <a:off x="10134895" y="3539859"/>
              <a:ext cx="1077068" cy="109136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737">
              <a:extLst>
                <a:ext uri="{FF2B5EF4-FFF2-40B4-BE49-F238E27FC236}">
                  <a16:creationId xmlns:a16="http://schemas.microsoft.com/office/drawing/2014/main" id="{DEF7F3EC-06F3-4992-A598-311226C758A2}"/>
                </a:ext>
              </a:extLst>
            </p:cNvPr>
            <p:cNvCxnSpPr>
              <a:cxnSpLocks/>
              <a:stCxn id="166" idx="6"/>
              <a:endCxn id="163" idx="2"/>
            </p:cNvCxnSpPr>
            <p:nvPr/>
          </p:nvCxnSpPr>
          <p:spPr>
            <a:xfrm>
              <a:off x="10134895" y="3539859"/>
              <a:ext cx="1077068" cy="171535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740">
              <a:extLst>
                <a:ext uri="{FF2B5EF4-FFF2-40B4-BE49-F238E27FC236}">
                  <a16:creationId xmlns:a16="http://schemas.microsoft.com/office/drawing/2014/main" id="{54CA1D8E-33C5-4B91-B765-1270DC58B96C}"/>
                </a:ext>
              </a:extLst>
            </p:cNvPr>
            <p:cNvCxnSpPr>
              <a:cxnSpLocks/>
              <a:stCxn id="167" idx="6"/>
              <a:endCxn id="157" idx="2"/>
            </p:cNvCxnSpPr>
            <p:nvPr/>
          </p:nvCxnSpPr>
          <p:spPr>
            <a:xfrm flipV="1">
              <a:off x="10134895" y="3429916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741">
              <a:extLst>
                <a:ext uri="{FF2B5EF4-FFF2-40B4-BE49-F238E27FC236}">
                  <a16:creationId xmlns:a16="http://schemas.microsoft.com/office/drawing/2014/main" id="{8E369444-90C6-4EEA-99F6-D37A91E5C132}"/>
                </a:ext>
              </a:extLst>
            </p:cNvPr>
            <p:cNvCxnSpPr>
              <a:cxnSpLocks/>
              <a:stCxn id="167" idx="6"/>
              <a:endCxn id="160" idx="2"/>
            </p:cNvCxnSpPr>
            <p:nvPr/>
          </p:nvCxnSpPr>
          <p:spPr>
            <a:xfrm flipV="1">
              <a:off x="10134895" y="3730243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43">
              <a:extLst>
                <a:ext uri="{FF2B5EF4-FFF2-40B4-BE49-F238E27FC236}">
                  <a16:creationId xmlns:a16="http://schemas.microsoft.com/office/drawing/2014/main" id="{06C400A9-BA3F-4D2E-BA9C-6D601D25CAEA}"/>
                </a:ext>
              </a:extLst>
            </p:cNvPr>
            <p:cNvCxnSpPr>
              <a:cxnSpLocks/>
              <a:stCxn id="167" idx="6"/>
              <a:endCxn id="158" idx="2"/>
            </p:cNvCxnSpPr>
            <p:nvPr/>
          </p:nvCxnSpPr>
          <p:spPr>
            <a:xfrm>
              <a:off x="10134895" y="3840186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744">
              <a:extLst>
                <a:ext uri="{FF2B5EF4-FFF2-40B4-BE49-F238E27FC236}">
                  <a16:creationId xmlns:a16="http://schemas.microsoft.com/office/drawing/2014/main" id="{B0848B3E-8ABC-4E03-B53A-AD14D4707096}"/>
                </a:ext>
              </a:extLst>
            </p:cNvPr>
            <p:cNvCxnSpPr>
              <a:cxnSpLocks/>
              <a:stCxn id="167" idx="6"/>
              <a:endCxn id="161" idx="2"/>
            </p:cNvCxnSpPr>
            <p:nvPr/>
          </p:nvCxnSpPr>
          <p:spPr>
            <a:xfrm>
              <a:off x="10134895" y="3840186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46">
              <a:extLst>
                <a:ext uri="{FF2B5EF4-FFF2-40B4-BE49-F238E27FC236}">
                  <a16:creationId xmlns:a16="http://schemas.microsoft.com/office/drawing/2014/main" id="{A31DA82B-CF7D-48F3-87EA-5775CF3BCB49}"/>
                </a:ext>
              </a:extLst>
            </p:cNvPr>
            <p:cNvCxnSpPr>
              <a:cxnSpLocks/>
              <a:stCxn id="167" idx="6"/>
              <a:endCxn id="162" idx="2"/>
            </p:cNvCxnSpPr>
            <p:nvPr/>
          </p:nvCxnSpPr>
          <p:spPr>
            <a:xfrm>
              <a:off x="10134895" y="3840186"/>
              <a:ext cx="1077068" cy="79103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747">
              <a:extLst>
                <a:ext uri="{FF2B5EF4-FFF2-40B4-BE49-F238E27FC236}">
                  <a16:creationId xmlns:a16="http://schemas.microsoft.com/office/drawing/2014/main" id="{C27E6DF3-68D2-4B9B-90C3-5CF214A8AD72}"/>
                </a:ext>
              </a:extLst>
            </p:cNvPr>
            <p:cNvCxnSpPr>
              <a:cxnSpLocks/>
              <a:stCxn id="167" idx="6"/>
              <a:endCxn id="163" idx="2"/>
            </p:cNvCxnSpPr>
            <p:nvPr/>
          </p:nvCxnSpPr>
          <p:spPr>
            <a:xfrm>
              <a:off x="10134895" y="3840186"/>
              <a:ext cx="1077068" cy="1415029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749">
              <a:extLst>
                <a:ext uri="{FF2B5EF4-FFF2-40B4-BE49-F238E27FC236}">
                  <a16:creationId xmlns:a16="http://schemas.microsoft.com/office/drawing/2014/main" id="{E516BE56-0EA7-4774-88EC-18620AC28FEA}"/>
                </a:ext>
              </a:extLst>
            </p:cNvPr>
            <p:cNvCxnSpPr>
              <a:cxnSpLocks/>
              <a:stCxn id="167" idx="6"/>
              <a:endCxn id="156" idx="2"/>
            </p:cNvCxnSpPr>
            <p:nvPr/>
          </p:nvCxnSpPr>
          <p:spPr>
            <a:xfrm flipV="1">
              <a:off x="10134895" y="3129589"/>
              <a:ext cx="1077068" cy="71059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750">
              <a:extLst>
                <a:ext uri="{FF2B5EF4-FFF2-40B4-BE49-F238E27FC236}">
                  <a16:creationId xmlns:a16="http://schemas.microsoft.com/office/drawing/2014/main" id="{7EBB32C4-5123-4030-8E5A-7A8E1480FED0}"/>
                </a:ext>
              </a:extLst>
            </p:cNvPr>
            <p:cNvCxnSpPr>
              <a:cxnSpLocks/>
              <a:stCxn id="167" idx="6"/>
              <a:endCxn id="155" idx="2"/>
            </p:cNvCxnSpPr>
            <p:nvPr/>
          </p:nvCxnSpPr>
          <p:spPr>
            <a:xfrm flipV="1">
              <a:off x="10134895" y="2829262"/>
              <a:ext cx="1077068" cy="101092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51">
              <a:extLst>
                <a:ext uri="{FF2B5EF4-FFF2-40B4-BE49-F238E27FC236}">
                  <a16:creationId xmlns:a16="http://schemas.microsoft.com/office/drawing/2014/main" id="{0B0ABCE4-92B1-4C40-A9E7-A72209160B76}"/>
                </a:ext>
              </a:extLst>
            </p:cNvPr>
            <p:cNvCxnSpPr>
              <a:cxnSpLocks/>
              <a:stCxn id="169" idx="6"/>
              <a:endCxn id="160" idx="2"/>
            </p:cNvCxnSpPr>
            <p:nvPr/>
          </p:nvCxnSpPr>
          <p:spPr>
            <a:xfrm flipV="1">
              <a:off x="10134895" y="3730243"/>
              <a:ext cx="1077068" cy="41027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53">
              <a:extLst>
                <a:ext uri="{FF2B5EF4-FFF2-40B4-BE49-F238E27FC236}">
                  <a16:creationId xmlns:a16="http://schemas.microsoft.com/office/drawing/2014/main" id="{224264B2-05F0-4C77-818D-89835DB3538E}"/>
                </a:ext>
              </a:extLst>
            </p:cNvPr>
            <p:cNvCxnSpPr>
              <a:cxnSpLocks/>
              <a:stCxn id="169" idx="6"/>
              <a:endCxn id="158" idx="2"/>
            </p:cNvCxnSpPr>
            <p:nvPr/>
          </p:nvCxnSpPr>
          <p:spPr>
            <a:xfrm flipV="1">
              <a:off x="10134895" y="4030570"/>
              <a:ext cx="1077068" cy="10994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754">
              <a:extLst>
                <a:ext uri="{FF2B5EF4-FFF2-40B4-BE49-F238E27FC236}">
                  <a16:creationId xmlns:a16="http://schemas.microsoft.com/office/drawing/2014/main" id="{4E213F87-A323-441B-A125-3886C29F8E87}"/>
                </a:ext>
              </a:extLst>
            </p:cNvPr>
            <p:cNvCxnSpPr>
              <a:cxnSpLocks/>
              <a:stCxn id="169" idx="6"/>
              <a:endCxn id="161" idx="2"/>
            </p:cNvCxnSpPr>
            <p:nvPr/>
          </p:nvCxnSpPr>
          <p:spPr>
            <a:xfrm>
              <a:off x="10134895" y="4140513"/>
              <a:ext cx="1077068" cy="19038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755">
              <a:extLst>
                <a:ext uri="{FF2B5EF4-FFF2-40B4-BE49-F238E27FC236}">
                  <a16:creationId xmlns:a16="http://schemas.microsoft.com/office/drawing/2014/main" id="{D3E76C0E-8930-4A0F-80AC-2F931E1E421F}"/>
                </a:ext>
              </a:extLst>
            </p:cNvPr>
            <p:cNvCxnSpPr>
              <a:cxnSpLocks/>
              <a:stCxn id="169" idx="6"/>
              <a:endCxn id="163" idx="2"/>
            </p:cNvCxnSpPr>
            <p:nvPr/>
          </p:nvCxnSpPr>
          <p:spPr>
            <a:xfrm>
              <a:off x="10134895" y="4140513"/>
              <a:ext cx="1077068" cy="1114702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756">
              <a:extLst>
                <a:ext uri="{FF2B5EF4-FFF2-40B4-BE49-F238E27FC236}">
                  <a16:creationId xmlns:a16="http://schemas.microsoft.com/office/drawing/2014/main" id="{B4560B32-C5C9-463F-9363-02531F589B34}"/>
                </a:ext>
              </a:extLst>
            </p:cNvPr>
            <p:cNvCxnSpPr>
              <a:cxnSpLocks/>
              <a:stCxn id="169" idx="6"/>
              <a:endCxn id="157" idx="2"/>
            </p:cNvCxnSpPr>
            <p:nvPr/>
          </p:nvCxnSpPr>
          <p:spPr>
            <a:xfrm flipV="1">
              <a:off x="10134895" y="3429916"/>
              <a:ext cx="1077068" cy="71059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757">
              <a:extLst>
                <a:ext uri="{FF2B5EF4-FFF2-40B4-BE49-F238E27FC236}">
                  <a16:creationId xmlns:a16="http://schemas.microsoft.com/office/drawing/2014/main" id="{B67BD62E-4BEA-4A2D-9DAB-D0251046529B}"/>
                </a:ext>
              </a:extLst>
            </p:cNvPr>
            <p:cNvCxnSpPr>
              <a:cxnSpLocks/>
              <a:stCxn id="169" idx="6"/>
              <a:endCxn id="156" idx="2"/>
            </p:cNvCxnSpPr>
            <p:nvPr/>
          </p:nvCxnSpPr>
          <p:spPr>
            <a:xfrm flipV="1">
              <a:off x="10134895" y="3129589"/>
              <a:ext cx="1077068" cy="101092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758">
              <a:extLst>
                <a:ext uri="{FF2B5EF4-FFF2-40B4-BE49-F238E27FC236}">
                  <a16:creationId xmlns:a16="http://schemas.microsoft.com/office/drawing/2014/main" id="{AB5760C5-231B-4161-B605-246147F4D4CD}"/>
                </a:ext>
              </a:extLst>
            </p:cNvPr>
            <p:cNvCxnSpPr>
              <a:cxnSpLocks/>
              <a:stCxn id="169" idx="6"/>
              <a:endCxn id="155" idx="2"/>
            </p:cNvCxnSpPr>
            <p:nvPr/>
          </p:nvCxnSpPr>
          <p:spPr>
            <a:xfrm flipV="1">
              <a:off x="10134895" y="2829262"/>
              <a:ext cx="1077068" cy="131125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59">
              <a:extLst>
                <a:ext uri="{FF2B5EF4-FFF2-40B4-BE49-F238E27FC236}">
                  <a16:creationId xmlns:a16="http://schemas.microsoft.com/office/drawing/2014/main" id="{ECC23D71-7B2F-469A-8EC3-197E0135FD5B}"/>
                </a:ext>
              </a:extLst>
            </p:cNvPr>
            <p:cNvCxnSpPr>
              <a:cxnSpLocks/>
              <a:stCxn id="169" idx="6"/>
              <a:endCxn id="162" idx="2"/>
            </p:cNvCxnSpPr>
            <p:nvPr/>
          </p:nvCxnSpPr>
          <p:spPr>
            <a:xfrm>
              <a:off x="10134895" y="4140513"/>
              <a:ext cx="1077068" cy="49071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760">
              <a:extLst>
                <a:ext uri="{FF2B5EF4-FFF2-40B4-BE49-F238E27FC236}">
                  <a16:creationId xmlns:a16="http://schemas.microsoft.com/office/drawing/2014/main" id="{85EBF000-6A1D-48A0-B2CD-656E8D06679B}"/>
                </a:ext>
              </a:extLst>
            </p:cNvPr>
            <p:cNvCxnSpPr>
              <a:cxnSpLocks/>
              <a:stCxn id="170" idx="6"/>
              <a:endCxn id="163" idx="2"/>
            </p:cNvCxnSpPr>
            <p:nvPr/>
          </p:nvCxnSpPr>
          <p:spPr>
            <a:xfrm>
              <a:off x="10134895" y="4870170"/>
              <a:ext cx="1077068" cy="385045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761">
              <a:extLst>
                <a:ext uri="{FF2B5EF4-FFF2-40B4-BE49-F238E27FC236}">
                  <a16:creationId xmlns:a16="http://schemas.microsoft.com/office/drawing/2014/main" id="{341832D9-593E-46DE-805C-0A34272168CA}"/>
                </a:ext>
              </a:extLst>
            </p:cNvPr>
            <p:cNvCxnSpPr>
              <a:cxnSpLocks/>
              <a:stCxn id="170" idx="6"/>
              <a:endCxn id="162" idx="2"/>
            </p:cNvCxnSpPr>
            <p:nvPr/>
          </p:nvCxnSpPr>
          <p:spPr>
            <a:xfrm flipV="1">
              <a:off x="10134895" y="4631224"/>
              <a:ext cx="1077068" cy="238946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762">
              <a:extLst>
                <a:ext uri="{FF2B5EF4-FFF2-40B4-BE49-F238E27FC236}">
                  <a16:creationId xmlns:a16="http://schemas.microsoft.com/office/drawing/2014/main" id="{1B921ECF-690D-475E-9C0D-379F5C7DCD97}"/>
                </a:ext>
              </a:extLst>
            </p:cNvPr>
            <p:cNvCxnSpPr>
              <a:cxnSpLocks/>
              <a:stCxn id="170" idx="6"/>
              <a:endCxn id="161" idx="2"/>
            </p:cNvCxnSpPr>
            <p:nvPr/>
          </p:nvCxnSpPr>
          <p:spPr>
            <a:xfrm flipV="1">
              <a:off x="10134895" y="4330897"/>
              <a:ext cx="1077068" cy="539273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64">
              <a:extLst>
                <a:ext uri="{FF2B5EF4-FFF2-40B4-BE49-F238E27FC236}">
                  <a16:creationId xmlns:a16="http://schemas.microsoft.com/office/drawing/2014/main" id="{01C03EC8-0201-44AE-8413-66B51E62CF86}"/>
                </a:ext>
              </a:extLst>
            </p:cNvPr>
            <p:cNvCxnSpPr>
              <a:cxnSpLocks/>
              <a:stCxn id="170" idx="6"/>
              <a:endCxn id="158" idx="2"/>
            </p:cNvCxnSpPr>
            <p:nvPr/>
          </p:nvCxnSpPr>
          <p:spPr>
            <a:xfrm flipV="1">
              <a:off x="10134895" y="4030570"/>
              <a:ext cx="1077068" cy="839600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765">
              <a:extLst>
                <a:ext uri="{FF2B5EF4-FFF2-40B4-BE49-F238E27FC236}">
                  <a16:creationId xmlns:a16="http://schemas.microsoft.com/office/drawing/2014/main" id="{023BBBB8-2912-4F5E-8175-F40DAC81F484}"/>
                </a:ext>
              </a:extLst>
            </p:cNvPr>
            <p:cNvCxnSpPr>
              <a:cxnSpLocks/>
              <a:stCxn id="170" idx="6"/>
              <a:endCxn id="160" idx="2"/>
            </p:cNvCxnSpPr>
            <p:nvPr/>
          </p:nvCxnSpPr>
          <p:spPr>
            <a:xfrm flipV="1">
              <a:off x="10134895" y="3730243"/>
              <a:ext cx="1077068" cy="113992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67">
              <a:extLst>
                <a:ext uri="{FF2B5EF4-FFF2-40B4-BE49-F238E27FC236}">
                  <a16:creationId xmlns:a16="http://schemas.microsoft.com/office/drawing/2014/main" id="{CD4AE5E1-E3BC-4C05-989A-A4884F8E7629}"/>
                </a:ext>
              </a:extLst>
            </p:cNvPr>
            <p:cNvCxnSpPr>
              <a:cxnSpLocks/>
              <a:stCxn id="170" idx="6"/>
              <a:endCxn id="157" idx="2"/>
            </p:cNvCxnSpPr>
            <p:nvPr/>
          </p:nvCxnSpPr>
          <p:spPr>
            <a:xfrm flipV="1">
              <a:off x="10134895" y="3429916"/>
              <a:ext cx="1077068" cy="1440254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68">
              <a:extLst>
                <a:ext uri="{FF2B5EF4-FFF2-40B4-BE49-F238E27FC236}">
                  <a16:creationId xmlns:a16="http://schemas.microsoft.com/office/drawing/2014/main" id="{CF30BB3F-872F-4ABB-A6B3-EFDE9B54BC74}"/>
                </a:ext>
              </a:extLst>
            </p:cNvPr>
            <p:cNvCxnSpPr>
              <a:cxnSpLocks/>
              <a:stCxn id="170" idx="6"/>
              <a:endCxn id="156" idx="2"/>
            </p:cNvCxnSpPr>
            <p:nvPr/>
          </p:nvCxnSpPr>
          <p:spPr>
            <a:xfrm flipV="1">
              <a:off x="10134895" y="3129589"/>
              <a:ext cx="1077068" cy="1740581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70">
              <a:extLst>
                <a:ext uri="{FF2B5EF4-FFF2-40B4-BE49-F238E27FC236}">
                  <a16:creationId xmlns:a16="http://schemas.microsoft.com/office/drawing/2014/main" id="{63B462E5-46B1-4FFD-8823-DDF989A318DF}"/>
                </a:ext>
              </a:extLst>
            </p:cNvPr>
            <p:cNvCxnSpPr>
              <a:cxnSpLocks/>
              <a:stCxn id="170" idx="6"/>
              <a:endCxn id="155" idx="2"/>
            </p:cNvCxnSpPr>
            <p:nvPr/>
          </p:nvCxnSpPr>
          <p:spPr>
            <a:xfrm flipV="1">
              <a:off x="10134895" y="2829262"/>
              <a:ext cx="1077068" cy="2040908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771">
              <a:extLst>
                <a:ext uri="{FF2B5EF4-FFF2-40B4-BE49-F238E27FC236}">
                  <a16:creationId xmlns:a16="http://schemas.microsoft.com/office/drawing/2014/main" id="{6B334F30-4AF2-4C82-99D8-BC295C088E58}"/>
                </a:ext>
              </a:extLst>
            </p:cNvPr>
            <p:cNvGrpSpPr/>
            <p:nvPr/>
          </p:nvGrpSpPr>
          <p:grpSpPr>
            <a:xfrm>
              <a:off x="9114974" y="3058206"/>
              <a:ext cx="279401" cy="1987746"/>
              <a:chOff x="4875017" y="12194980"/>
              <a:chExt cx="279401" cy="1987746"/>
            </a:xfrm>
          </p:grpSpPr>
          <p:sp>
            <p:nvSpPr>
              <p:cNvPr id="143" name="Rechteck: abgerundete Ecken 49">
                <a:extLst>
                  <a:ext uri="{FF2B5EF4-FFF2-40B4-BE49-F238E27FC236}">
                    <a16:creationId xmlns:a16="http://schemas.microsoft.com/office/drawing/2014/main" id="{162243F5-B91A-4928-BC65-DBD759994B34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Ellipse 50">
                <a:extLst>
                  <a:ext uri="{FF2B5EF4-FFF2-40B4-BE49-F238E27FC236}">
                    <a16:creationId xmlns:a16="http://schemas.microsoft.com/office/drawing/2014/main" id="{76145C1E-4BE9-476E-AFA8-9BA910397758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Ellipse 51">
                <a:extLst>
                  <a:ext uri="{FF2B5EF4-FFF2-40B4-BE49-F238E27FC236}">
                    <a16:creationId xmlns:a16="http://schemas.microsoft.com/office/drawing/2014/main" id="{48283680-F3B8-41F3-B352-87A42664785D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Ellipse 52">
                <a:extLst>
                  <a:ext uri="{FF2B5EF4-FFF2-40B4-BE49-F238E27FC236}">
                    <a16:creationId xmlns:a16="http://schemas.microsoft.com/office/drawing/2014/main" id="{8613A426-EF20-4EE4-895F-54B8D1877119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Gerader Verbinder 55">
                <a:extLst>
                  <a:ext uri="{FF2B5EF4-FFF2-40B4-BE49-F238E27FC236}">
                    <a16:creationId xmlns:a16="http://schemas.microsoft.com/office/drawing/2014/main" id="{78A01B36-7D39-41B5-A218-DCF8B9885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Ellipse 56">
                <a:extLst>
                  <a:ext uri="{FF2B5EF4-FFF2-40B4-BE49-F238E27FC236}">
                    <a16:creationId xmlns:a16="http://schemas.microsoft.com/office/drawing/2014/main" id="{600ADCF9-A8D5-4538-B11E-A932E63157D3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Ellipse 62">
                <a:extLst>
                  <a:ext uri="{FF2B5EF4-FFF2-40B4-BE49-F238E27FC236}">
                    <a16:creationId xmlns:a16="http://schemas.microsoft.com/office/drawing/2014/main" id="{2EC2356A-FD70-4047-835D-82E44416368B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5" name="Group 783">
              <a:extLst>
                <a:ext uri="{FF2B5EF4-FFF2-40B4-BE49-F238E27FC236}">
                  <a16:creationId xmlns:a16="http://schemas.microsoft.com/office/drawing/2014/main" id="{D6247106-F178-4898-8816-A67F05217C96}"/>
                </a:ext>
              </a:extLst>
            </p:cNvPr>
            <p:cNvGrpSpPr/>
            <p:nvPr/>
          </p:nvGrpSpPr>
          <p:grpSpPr>
            <a:xfrm>
              <a:off x="8319421" y="3058206"/>
              <a:ext cx="279401" cy="1987746"/>
              <a:chOff x="4875017" y="12194980"/>
              <a:chExt cx="279401" cy="1987746"/>
            </a:xfrm>
          </p:grpSpPr>
          <p:sp>
            <p:nvSpPr>
              <p:cNvPr id="136" name="Rechteck: abgerundete Ecken 49">
                <a:extLst>
                  <a:ext uri="{FF2B5EF4-FFF2-40B4-BE49-F238E27FC236}">
                    <a16:creationId xmlns:a16="http://schemas.microsoft.com/office/drawing/2014/main" id="{96B0A1C2-1E70-4099-8C4B-83BCB0C8F3CC}"/>
                  </a:ext>
                </a:extLst>
              </p:cNvPr>
              <p:cNvSpPr/>
              <p:nvPr/>
            </p:nvSpPr>
            <p:spPr>
              <a:xfrm>
                <a:off x="4875017" y="12194980"/>
                <a:ext cx="279401" cy="1987746"/>
              </a:xfrm>
              <a:prstGeom prst="roundRect">
                <a:avLst>
                  <a:gd name="adj" fmla="val 3575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Ellipse 50">
                <a:extLst>
                  <a:ext uri="{FF2B5EF4-FFF2-40B4-BE49-F238E27FC236}">
                    <a16:creationId xmlns:a16="http://schemas.microsoft.com/office/drawing/2014/main" id="{A7D9C1A3-BE96-4942-8D4E-8B3DB2158E80}"/>
                  </a:ext>
                </a:extLst>
              </p:cNvPr>
              <p:cNvSpPr/>
              <p:nvPr/>
            </p:nvSpPr>
            <p:spPr>
              <a:xfrm>
                <a:off x="4930050" y="12291638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Ellipse 51">
                <a:extLst>
                  <a:ext uri="{FF2B5EF4-FFF2-40B4-BE49-F238E27FC236}">
                    <a16:creationId xmlns:a16="http://schemas.microsoft.com/office/drawing/2014/main" id="{A33FFBD7-03ED-45E6-AABA-D6DE84F675A2}"/>
                  </a:ext>
                </a:extLst>
              </p:cNvPr>
              <p:cNvSpPr/>
              <p:nvPr/>
            </p:nvSpPr>
            <p:spPr>
              <a:xfrm>
                <a:off x="4930050" y="12591965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Ellipse 52">
                <a:extLst>
                  <a:ext uri="{FF2B5EF4-FFF2-40B4-BE49-F238E27FC236}">
                    <a16:creationId xmlns:a16="http://schemas.microsoft.com/office/drawing/2014/main" id="{91804D7D-E038-4F2C-A35D-7631ABAA3C51}"/>
                  </a:ext>
                </a:extLst>
              </p:cNvPr>
              <p:cNvSpPr/>
              <p:nvPr/>
            </p:nvSpPr>
            <p:spPr>
              <a:xfrm>
                <a:off x="4930050" y="12892292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Gerader Verbinder 55">
                <a:extLst>
                  <a:ext uri="{FF2B5EF4-FFF2-40B4-BE49-F238E27FC236}">
                    <a16:creationId xmlns:a16="http://schemas.microsoft.com/office/drawing/2014/main" id="{1CDC7E80-9651-437F-BC40-6FE4B0CB7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17" y="13561490"/>
                <a:ext cx="0" cy="15451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56">
                <a:extLst>
                  <a:ext uri="{FF2B5EF4-FFF2-40B4-BE49-F238E27FC236}">
                    <a16:creationId xmlns:a16="http://schemas.microsoft.com/office/drawing/2014/main" id="{34AE2B30-094D-4E4A-952A-D30412C580E3}"/>
                  </a:ext>
                </a:extLst>
              </p:cNvPr>
              <p:cNvSpPr/>
              <p:nvPr/>
            </p:nvSpPr>
            <p:spPr>
              <a:xfrm>
                <a:off x="4930050" y="13192619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Ellipse 62">
                <a:extLst>
                  <a:ext uri="{FF2B5EF4-FFF2-40B4-BE49-F238E27FC236}">
                    <a16:creationId xmlns:a16="http://schemas.microsoft.com/office/drawing/2014/main" id="{E8BF3974-E091-4660-A03D-A30063735FF0}"/>
                  </a:ext>
                </a:extLst>
              </p:cNvPr>
              <p:cNvSpPr/>
              <p:nvPr/>
            </p:nvSpPr>
            <p:spPr>
              <a:xfrm>
                <a:off x="4930050" y="13922276"/>
                <a:ext cx="169335" cy="1693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85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6" name="Straight Connector 795">
              <a:extLst>
                <a:ext uri="{FF2B5EF4-FFF2-40B4-BE49-F238E27FC236}">
                  <a16:creationId xmlns:a16="http://schemas.microsoft.com/office/drawing/2014/main" id="{F752F3A6-CFB4-43C9-BD99-E6C056412BED}"/>
                </a:ext>
              </a:extLst>
            </p:cNvPr>
            <p:cNvCxnSpPr>
              <a:cxnSpLocks/>
              <a:stCxn id="137" idx="6"/>
              <a:endCxn id="144" idx="2"/>
            </p:cNvCxnSpPr>
            <p:nvPr/>
          </p:nvCxnSpPr>
          <p:spPr>
            <a:xfrm>
              <a:off x="8543789" y="3239532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796">
              <a:extLst>
                <a:ext uri="{FF2B5EF4-FFF2-40B4-BE49-F238E27FC236}">
                  <a16:creationId xmlns:a16="http://schemas.microsoft.com/office/drawing/2014/main" id="{0ECE6894-1384-4458-A254-412DAA138DCB}"/>
                </a:ext>
              </a:extLst>
            </p:cNvPr>
            <p:cNvCxnSpPr>
              <a:cxnSpLocks/>
              <a:stCxn id="138" idx="6"/>
              <a:endCxn id="145" idx="2"/>
            </p:cNvCxnSpPr>
            <p:nvPr/>
          </p:nvCxnSpPr>
          <p:spPr>
            <a:xfrm>
              <a:off x="8543789" y="3539859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798">
              <a:extLst>
                <a:ext uri="{FF2B5EF4-FFF2-40B4-BE49-F238E27FC236}">
                  <a16:creationId xmlns:a16="http://schemas.microsoft.com/office/drawing/2014/main" id="{0BE08D6B-65A7-43C8-92BF-A3BD809626D8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8543789" y="3840186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799">
              <a:extLst>
                <a:ext uri="{FF2B5EF4-FFF2-40B4-BE49-F238E27FC236}">
                  <a16:creationId xmlns:a16="http://schemas.microsoft.com/office/drawing/2014/main" id="{7C3F9467-9B34-41AD-B7C9-F3D0A179D830}"/>
                </a:ext>
              </a:extLst>
            </p:cNvPr>
            <p:cNvCxnSpPr>
              <a:cxnSpLocks/>
              <a:stCxn id="141" idx="6"/>
              <a:endCxn id="148" idx="2"/>
            </p:cNvCxnSpPr>
            <p:nvPr/>
          </p:nvCxnSpPr>
          <p:spPr>
            <a:xfrm>
              <a:off x="8543789" y="4140513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801">
              <a:extLst>
                <a:ext uri="{FF2B5EF4-FFF2-40B4-BE49-F238E27FC236}">
                  <a16:creationId xmlns:a16="http://schemas.microsoft.com/office/drawing/2014/main" id="{FD8D38BA-01BF-4D29-9E69-396B51FC69DE}"/>
                </a:ext>
              </a:extLst>
            </p:cNvPr>
            <p:cNvCxnSpPr>
              <a:cxnSpLocks/>
              <a:stCxn id="142" idx="6"/>
              <a:endCxn id="149" idx="2"/>
            </p:cNvCxnSpPr>
            <p:nvPr/>
          </p:nvCxnSpPr>
          <p:spPr>
            <a:xfrm>
              <a:off x="8543789" y="4870170"/>
              <a:ext cx="62621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802">
              <a:extLst>
                <a:ext uri="{FF2B5EF4-FFF2-40B4-BE49-F238E27FC236}">
                  <a16:creationId xmlns:a16="http://schemas.microsoft.com/office/drawing/2014/main" id="{416128E7-5FBC-4F0D-823E-DA7C50A59CFB}"/>
                </a:ext>
              </a:extLst>
            </p:cNvPr>
            <p:cNvCxnSpPr>
              <a:cxnSpLocks/>
              <a:stCxn id="144" idx="6"/>
              <a:endCxn id="165" idx="2"/>
            </p:cNvCxnSpPr>
            <p:nvPr/>
          </p:nvCxnSpPr>
          <p:spPr>
            <a:xfrm>
              <a:off x="9339342" y="3239532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804">
              <a:extLst>
                <a:ext uri="{FF2B5EF4-FFF2-40B4-BE49-F238E27FC236}">
                  <a16:creationId xmlns:a16="http://schemas.microsoft.com/office/drawing/2014/main" id="{1B08BEF9-D54B-45B2-B426-3F982208048E}"/>
                </a:ext>
              </a:extLst>
            </p:cNvPr>
            <p:cNvCxnSpPr>
              <a:cxnSpLocks/>
              <a:stCxn id="145" idx="6"/>
              <a:endCxn id="166" idx="2"/>
            </p:cNvCxnSpPr>
            <p:nvPr/>
          </p:nvCxnSpPr>
          <p:spPr>
            <a:xfrm>
              <a:off x="9339342" y="3539859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805">
              <a:extLst>
                <a:ext uri="{FF2B5EF4-FFF2-40B4-BE49-F238E27FC236}">
                  <a16:creationId xmlns:a16="http://schemas.microsoft.com/office/drawing/2014/main" id="{1334FF09-B8CA-4ACD-912D-DC485C68CC49}"/>
                </a:ext>
              </a:extLst>
            </p:cNvPr>
            <p:cNvCxnSpPr>
              <a:cxnSpLocks/>
              <a:stCxn id="146" idx="6"/>
              <a:endCxn id="167" idx="2"/>
            </p:cNvCxnSpPr>
            <p:nvPr/>
          </p:nvCxnSpPr>
          <p:spPr>
            <a:xfrm>
              <a:off x="9339342" y="3840186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807">
              <a:extLst>
                <a:ext uri="{FF2B5EF4-FFF2-40B4-BE49-F238E27FC236}">
                  <a16:creationId xmlns:a16="http://schemas.microsoft.com/office/drawing/2014/main" id="{2D72C243-A57A-4D7F-82F1-1A64842389D1}"/>
                </a:ext>
              </a:extLst>
            </p:cNvPr>
            <p:cNvCxnSpPr>
              <a:cxnSpLocks/>
              <a:stCxn id="148" idx="6"/>
              <a:endCxn id="169" idx="2"/>
            </p:cNvCxnSpPr>
            <p:nvPr/>
          </p:nvCxnSpPr>
          <p:spPr>
            <a:xfrm>
              <a:off x="9339342" y="4140513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808">
              <a:extLst>
                <a:ext uri="{FF2B5EF4-FFF2-40B4-BE49-F238E27FC236}">
                  <a16:creationId xmlns:a16="http://schemas.microsoft.com/office/drawing/2014/main" id="{340A501F-EFC3-4DF5-BBA8-3FE6A5491F0C}"/>
                </a:ext>
              </a:extLst>
            </p:cNvPr>
            <p:cNvCxnSpPr>
              <a:cxnSpLocks/>
              <a:stCxn id="149" idx="6"/>
              <a:endCxn id="170" idx="2"/>
            </p:cNvCxnSpPr>
            <p:nvPr/>
          </p:nvCxnSpPr>
          <p:spPr>
            <a:xfrm>
              <a:off x="9339342" y="4870170"/>
              <a:ext cx="626218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Rettangolo 179"/>
          <p:cNvSpPr/>
          <p:nvPr/>
        </p:nvSpPr>
        <p:spPr>
          <a:xfrm>
            <a:off x="5235576" y="4131223"/>
            <a:ext cx="3794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Gomez et al. Rapid three-dimensional </a:t>
            </a:r>
            <a:r>
              <a:rPr lang="en-GB" i="1" dirty="0" err="1"/>
              <a:t>multiparametric</a:t>
            </a:r>
            <a:r>
              <a:rPr lang="en-GB" i="1" dirty="0"/>
              <a:t> MRI with quantitative transient-state imaging</a:t>
            </a:r>
          </a:p>
        </p:txBody>
      </p:sp>
    </p:spTree>
    <p:extLst>
      <p:ext uri="{BB962C8B-B14F-4D97-AF65-F5344CB8AC3E}">
        <p14:creationId xmlns:p14="http://schemas.microsoft.com/office/powerpoint/2010/main" val="4255365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17D6A2166F345A0AA017C19C3120B" ma:contentTypeVersion="12" ma:contentTypeDescription="Create a new document." ma:contentTypeScope="" ma:versionID="948cbeec36e7973c2d12b560a2cfa0f2">
  <xsd:schema xmlns:xsd="http://www.w3.org/2001/XMLSchema" xmlns:xs="http://www.w3.org/2001/XMLSchema" xmlns:p="http://schemas.microsoft.com/office/2006/metadata/properties" xmlns:ns3="5ca1a128-0c9a-4685-a699-da9e6b4b0d93" xmlns:ns4="aeb57d19-0d29-4b2e-8904-084ce648af3b" targetNamespace="http://schemas.microsoft.com/office/2006/metadata/properties" ma:root="true" ma:fieldsID="68065c821fb4dd343a6375ffaa77192e" ns3:_="" ns4:_="">
    <xsd:import namespace="5ca1a128-0c9a-4685-a699-da9e6b4b0d93"/>
    <xsd:import namespace="aeb57d19-0d29-4b2e-8904-084ce648af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1a128-0c9a-4685-a699-da9e6b4b0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57d19-0d29-4b2e-8904-084ce648af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30C8B7-4F31-444B-A414-BD48E2992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1a128-0c9a-4685-a699-da9e6b4b0d93"/>
    <ds:schemaRef ds:uri="aeb57d19-0d29-4b2e-8904-084ce648a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68279E-5D80-484E-BCD6-DC860AE945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8B747-C77F-4AD4-9BB4-8DC659A283E7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eb57d19-0d29-4b2e-8904-084ce648af3b"/>
    <ds:schemaRef ds:uri="http://purl.org/dc/dcmitype/"/>
    <ds:schemaRef ds:uri="http://schemas.microsoft.com/office/2006/metadata/properties"/>
    <ds:schemaRef ds:uri="http://schemas.microsoft.com/office/2006/documentManagement/types"/>
    <ds:schemaRef ds:uri="5ca1a128-0c9a-4685-a699-da9e6b4b0d9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4536</TotalTime>
  <Words>1183</Words>
  <Application>Microsoft Office PowerPoint</Application>
  <PresentationFormat>On-screen Show (4:3)</PresentationFormat>
  <Paragraphs>175</Paragraphs>
  <Slides>18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NexusSerif</vt:lpstr>
      <vt:lpstr>Symbol</vt:lpstr>
      <vt:lpstr>Times New Roman</vt:lpstr>
      <vt:lpstr>Tema di Office</vt:lpstr>
      <vt:lpstr>PowerPoint Presentation</vt:lpstr>
      <vt:lpstr>Quantitative MRI</vt:lpstr>
      <vt:lpstr>Magnetic Resonance Fingerprinting</vt:lpstr>
      <vt:lpstr>Pattern Matching</vt:lpstr>
      <vt:lpstr>Pattern Matching with MIPS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PERETTI</dc:creator>
  <cp:lastModifiedBy>Luca Peretti</cp:lastModifiedBy>
  <cp:revision>88</cp:revision>
  <dcterms:created xsi:type="dcterms:W3CDTF">2020-01-25T14:19:30Z</dcterms:created>
  <dcterms:modified xsi:type="dcterms:W3CDTF">2021-07-26T17:36:12Z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0x010100FA617D6A2166F345A0AA017C19C3120B</vt:lpwstr>
  </property>
</Properties>
</file>