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8" r:id="rId2"/>
    <p:sldMasterId id="2147483690" r:id="rId3"/>
    <p:sldMasterId id="2147483702" r:id="rId4"/>
    <p:sldMasterId id="2147483714" r:id="rId5"/>
  </p:sldMasterIdLst>
  <p:notesMasterIdLst>
    <p:notesMasterId r:id="rId46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8" r:id="rId14"/>
    <p:sldId id="266" r:id="rId15"/>
    <p:sldId id="267" r:id="rId16"/>
    <p:sldId id="269" r:id="rId17"/>
    <p:sldId id="769" r:id="rId18"/>
    <p:sldId id="813" r:id="rId19"/>
    <p:sldId id="820" r:id="rId20"/>
    <p:sldId id="832" r:id="rId21"/>
    <p:sldId id="834" r:id="rId22"/>
    <p:sldId id="835" r:id="rId23"/>
    <p:sldId id="826" r:id="rId24"/>
    <p:sldId id="311" r:id="rId25"/>
    <p:sldId id="829" r:id="rId26"/>
    <p:sldId id="818" r:id="rId27"/>
    <p:sldId id="827" r:id="rId28"/>
    <p:sldId id="830" r:id="rId29"/>
    <p:sldId id="819" r:id="rId30"/>
    <p:sldId id="816" r:id="rId31"/>
    <p:sldId id="814" r:id="rId32"/>
    <p:sldId id="824" r:id="rId33"/>
    <p:sldId id="821" r:id="rId34"/>
    <p:sldId id="822" r:id="rId35"/>
    <p:sldId id="823" r:id="rId36"/>
    <p:sldId id="343" r:id="rId37"/>
    <p:sldId id="310" r:id="rId38"/>
    <p:sldId id="326" r:id="rId39"/>
    <p:sldId id="328" r:id="rId40"/>
    <p:sldId id="340" r:id="rId41"/>
    <p:sldId id="338" r:id="rId42"/>
    <p:sldId id="342" r:id="rId43"/>
    <p:sldId id="836" r:id="rId44"/>
    <p:sldId id="833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3EE2B5-8003-4DCD-8B59-4950B6EC7F1E}" v="154" dt="2021-07-10T08:30:58.0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558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bio Gargano" userId="d0940c83-ef2a-40fe-9394-abeb94dcaa94" providerId="ADAL" clId="{DB3EE2B5-8003-4DCD-8B59-4950B6EC7F1E}"/>
    <pc:docChg chg="undo custSel addSld delSld modSld sldOrd">
      <pc:chgData name="Fabio Gargano" userId="d0940c83-ef2a-40fe-9394-abeb94dcaa94" providerId="ADAL" clId="{DB3EE2B5-8003-4DCD-8B59-4950B6EC7F1E}" dt="2021-07-10T08:32:11.706" v="3675" actId="1076"/>
      <pc:docMkLst>
        <pc:docMk/>
      </pc:docMkLst>
      <pc:sldChg chg="modSp mod">
        <pc:chgData name="Fabio Gargano" userId="d0940c83-ef2a-40fe-9394-abeb94dcaa94" providerId="ADAL" clId="{DB3EE2B5-8003-4DCD-8B59-4950B6EC7F1E}" dt="2021-07-09T07:28:16.293" v="3628" actId="20577"/>
        <pc:sldMkLst>
          <pc:docMk/>
          <pc:sldMk cId="3647718722" sldId="256"/>
        </pc:sldMkLst>
        <pc:spChg chg="mod">
          <ac:chgData name="Fabio Gargano" userId="d0940c83-ef2a-40fe-9394-abeb94dcaa94" providerId="ADAL" clId="{DB3EE2B5-8003-4DCD-8B59-4950B6EC7F1E}" dt="2021-07-09T07:28:16.293" v="3628" actId="20577"/>
          <ac:spMkLst>
            <pc:docMk/>
            <pc:sldMk cId="3647718722" sldId="256"/>
            <ac:spMk id="2" creationId="{46F54A2F-5CCF-47CA-A285-251AE6651C83}"/>
          </ac:spMkLst>
        </pc:spChg>
        <pc:spChg chg="mod">
          <ac:chgData name="Fabio Gargano" userId="d0940c83-ef2a-40fe-9394-abeb94dcaa94" providerId="ADAL" clId="{DB3EE2B5-8003-4DCD-8B59-4950B6EC7F1E}" dt="2021-07-09T07:28:10.629" v="3622" actId="6549"/>
          <ac:spMkLst>
            <pc:docMk/>
            <pc:sldMk cId="3647718722" sldId="256"/>
            <ac:spMk id="3" creationId="{D157F4DC-8F75-4A4A-8903-441572BCB0CE}"/>
          </ac:spMkLst>
        </pc:spChg>
      </pc:sldChg>
      <pc:sldChg chg="modSp mod">
        <pc:chgData name="Fabio Gargano" userId="d0940c83-ef2a-40fe-9394-abeb94dcaa94" providerId="ADAL" clId="{DB3EE2B5-8003-4DCD-8B59-4950B6EC7F1E}" dt="2021-07-09T07:28:34.909" v="3647" actId="14100"/>
        <pc:sldMkLst>
          <pc:docMk/>
          <pc:sldMk cId="1595995609" sldId="257"/>
        </pc:sldMkLst>
        <pc:spChg chg="mod">
          <ac:chgData name="Fabio Gargano" userId="d0940c83-ef2a-40fe-9394-abeb94dcaa94" providerId="ADAL" clId="{DB3EE2B5-8003-4DCD-8B59-4950B6EC7F1E}" dt="2021-07-09T07:28:34.909" v="3647" actId="14100"/>
          <ac:spMkLst>
            <pc:docMk/>
            <pc:sldMk cId="1595995609" sldId="257"/>
            <ac:spMk id="3" creationId="{16672DFD-1E92-4852-814E-263769FE85DA}"/>
          </ac:spMkLst>
        </pc:spChg>
      </pc:sldChg>
      <pc:sldChg chg="addSp delSp modSp new mod">
        <pc:chgData name="Fabio Gargano" userId="d0940c83-ef2a-40fe-9394-abeb94dcaa94" providerId="ADAL" clId="{DB3EE2B5-8003-4DCD-8B59-4950B6EC7F1E}" dt="2021-07-08T15:28:52.616" v="3619" actId="14100"/>
        <pc:sldMkLst>
          <pc:docMk/>
          <pc:sldMk cId="484294826" sldId="258"/>
        </pc:sldMkLst>
        <pc:spChg chg="mod">
          <ac:chgData name="Fabio Gargano" userId="d0940c83-ef2a-40fe-9394-abeb94dcaa94" providerId="ADAL" clId="{DB3EE2B5-8003-4DCD-8B59-4950B6EC7F1E}" dt="2021-07-07T11:09:32.940" v="421" actId="20577"/>
          <ac:spMkLst>
            <pc:docMk/>
            <pc:sldMk cId="484294826" sldId="258"/>
            <ac:spMk id="2" creationId="{38CDC42B-41B7-41D4-8EC0-0522F06C1828}"/>
          </ac:spMkLst>
        </pc:spChg>
        <pc:spChg chg="mod">
          <ac:chgData name="Fabio Gargano" userId="d0940c83-ef2a-40fe-9394-abeb94dcaa94" providerId="ADAL" clId="{DB3EE2B5-8003-4DCD-8B59-4950B6EC7F1E}" dt="2021-07-08T15:28:52.616" v="3619" actId="14100"/>
          <ac:spMkLst>
            <pc:docMk/>
            <pc:sldMk cId="484294826" sldId="258"/>
            <ac:spMk id="3" creationId="{DA7E05BA-9937-48ED-B11B-11E4ED908B76}"/>
          </ac:spMkLst>
        </pc:spChg>
        <pc:spChg chg="add mod">
          <ac:chgData name="Fabio Gargano" userId="d0940c83-ef2a-40fe-9394-abeb94dcaa94" providerId="ADAL" clId="{DB3EE2B5-8003-4DCD-8B59-4950B6EC7F1E}" dt="2021-07-07T12:11:03.227" v="571" actId="1076"/>
          <ac:spMkLst>
            <pc:docMk/>
            <pc:sldMk cId="484294826" sldId="258"/>
            <ac:spMk id="7" creationId="{395CA5C9-0C8D-4B69-AB43-5B09B3120F23}"/>
          </ac:spMkLst>
        </pc:spChg>
        <pc:spChg chg="add mod">
          <ac:chgData name="Fabio Gargano" userId="d0940c83-ef2a-40fe-9394-abeb94dcaa94" providerId="ADAL" clId="{DB3EE2B5-8003-4DCD-8B59-4950B6EC7F1E}" dt="2021-07-07T12:11:07.187" v="572" actId="1076"/>
          <ac:spMkLst>
            <pc:docMk/>
            <pc:sldMk cId="484294826" sldId="258"/>
            <ac:spMk id="8" creationId="{C9C4625D-44C9-424F-B901-0836A50A7D51}"/>
          </ac:spMkLst>
        </pc:spChg>
        <pc:spChg chg="add del mod">
          <ac:chgData name="Fabio Gargano" userId="d0940c83-ef2a-40fe-9394-abeb94dcaa94" providerId="ADAL" clId="{DB3EE2B5-8003-4DCD-8B59-4950B6EC7F1E}" dt="2021-07-07T17:36:12.712" v="2912" actId="478"/>
          <ac:spMkLst>
            <pc:docMk/>
            <pc:sldMk cId="484294826" sldId="258"/>
            <ac:spMk id="14" creationId="{D24A22E1-8779-4149-A5B2-A04F53411C7A}"/>
          </ac:spMkLst>
        </pc:spChg>
        <pc:picChg chg="add mod">
          <ac:chgData name="Fabio Gargano" userId="d0940c83-ef2a-40fe-9394-abeb94dcaa94" providerId="ADAL" clId="{DB3EE2B5-8003-4DCD-8B59-4950B6EC7F1E}" dt="2021-07-07T12:10:54.443" v="567" actId="1076"/>
          <ac:picMkLst>
            <pc:docMk/>
            <pc:sldMk cId="484294826" sldId="258"/>
            <ac:picMk id="4" creationId="{BD0BA3E2-2920-4532-B7DF-1FE3E449E358}"/>
          </ac:picMkLst>
        </pc:picChg>
        <pc:picChg chg="add mod">
          <ac:chgData name="Fabio Gargano" userId="d0940c83-ef2a-40fe-9394-abeb94dcaa94" providerId="ADAL" clId="{DB3EE2B5-8003-4DCD-8B59-4950B6EC7F1E}" dt="2021-07-07T12:10:57.334" v="568" actId="1076"/>
          <ac:picMkLst>
            <pc:docMk/>
            <pc:sldMk cId="484294826" sldId="258"/>
            <ac:picMk id="5" creationId="{5DA68C4E-FCD5-4D0D-9E70-F18C51E6F105}"/>
          </ac:picMkLst>
        </pc:picChg>
        <pc:picChg chg="add mod">
          <ac:chgData name="Fabio Gargano" userId="d0940c83-ef2a-40fe-9394-abeb94dcaa94" providerId="ADAL" clId="{DB3EE2B5-8003-4DCD-8B59-4950B6EC7F1E}" dt="2021-07-07T12:11:00.589" v="570" actId="1076"/>
          <ac:picMkLst>
            <pc:docMk/>
            <pc:sldMk cId="484294826" sldId="258"/>
            <ac:picMk id="6" creationId="{9146A667-2F0D-4CBC-8050-B137FE92A742}"/>
          </ac:picMkLst>
        </pc:picChg>
        <pc:picChg chg="add mod">
          <ac:chgData name="Fabio Gargano" userId="d0940c83-ef2a-40fe-9394-abeb94dcaa94" providerId="ADAL" clId="{DB3EE2B5-8003-4DCD-8B59-4950B6EC7F1E}" dt="2021-07-07T12:11:08.986" v="573" actId="1076"/>
          <ac:picMkLst>
            <pc:docMk/>
            <pc:sldMk cId="484294826" sldId="258"/>
            <ac:picMk id="9" creationId="{B180DDD9-C256-41C9-899D-8737FCF3AD40}"/>
          </ac:picMkLst>
        </pc:picChg>
        <pc:picChg chg="add mod">
          <ac:chgData name="Fabio Gargano" userId="d0940c83-ef2a-40fe-9394-abeb94dcaa94" providerId="ADAL" clId="{DB3EE2B5-8003-4DCD-8B59-4950B6EC7F1E}" dt="2021-07-07T12:16:24.077" v="575" actId="1076"/>
          <ac:picMkLst>
            <pc:docMk/>
            <pc:sldMk cId="484294826" sldId="258"/>
            <ac:picMk id="10" creationId="{5F5F2CF6-3F9A-4DD1-B095-2C441A7FD676}"/>
          </ac:picMkLst>
        </pc:picChg>
        <pc:picChg chg="add mod">
          <ac:chgData name="Fabio Gargano" userId="d0940c83-ef2a-40fe-9394-abeb94dcaa94" providerId="ADAL" clId="{DB3EE2B5-8003-4DCD-8B59-4950B6EC7F1E}" dt="2021-07-07T15:13:31.006" v="1784" actId="1076"/>
          <ac:picMkLst>
            <pc:docMk/>
            <pc:sldMk cId="484294826" sldId="258"/>
            <ac:picMk id="11" creationId="{9FEE801A-D4C9-4DB5-925A-2850B30C3DF5}"/>
          </ac:picMkLst>
        </pc:picChg>
        <pc:picChg chg="add mod">
          <ac:chgData name="Fabio Gargano" userId="d0940c83-ef2a-40fe-9394-abeb94dcaa94" providerId="ADAL" clId="{DB3EE2B5-8003-4DCD-8B59-4950B6EC7F1E}" dt="2021-07-07T15:13:26.885" v="1782" actId="1076"/>
          <ac:picMkLst>
            <pc:docMk/>
            <pc:sldMk cId="484294826" sldId="258"/>
            <ac:picMk id="12" creationId="{0F31BE6A-3B81-435B-A10D-D9DBABB51CB6}"/>
          </ac:picMkLst>
        </pc:picChg>
        <pc:picChg chg="add mod">
          <ac:chgData name="Fabio Gargano" userId="d0940c83-ef2a-40fe-9394-abeb94dcaa94" providerId="ADAL" clId="{DB3EE2B5-8003-4DCD-8B59-4950B6EC7F1E}" dt="2021-07-07T15:13:29.306" v="1783" actId="1076"/>
          <ac:picMkLst>
            <pc:docMk/>
            <pc:sldMk cId="484294826" sldId="258"/>
            <ac:picMk id="13" creationId="{6BA8DBC1-1D66-4D52-9BD3-0D7ED56FEF65}"/>
          </ac:picMkLst>
        </pc:picChg>
        <pc:picChg chg="add mod">
          <ac:chgData name="Fabio Gargano" userId="d0940c83-ef2a-40fe-9394-abeb94dcaa94" providerId="ADAL" clId="{DB3EE2B5-8003-4DCD-8B59-4950B6EC7F1E}" dt="2021-07-08T15:28:39.996" v="3599" actId="1076"/>
          <ac:picMkLst>
            <pc:docMk/>
            <pc:sldMk cId="484294826" sldId="258"/>
            <ac:picMk id="16" creationId="{FF055041-2B23-445B-8E78-9B42446D91D6}"/>
          </ac:picMkLst>
        </pc:picChg>
      </pc:sldChg>
      <pc:sldChg chg="addSp delSp modSp new mod">
        <pc:chgData name="Fabio Gargano" userId="d0940c83-ef2a-40fe-9394-abeb94dcaa94" providerId="ADAL" clId="{DB3EE2B5-8003-4DCD-8B59-4950B6EC7F1E}" dt="2021-07-07T16:36:06.297" v="2316" actId="115"/>
        <pc:sldMkLst>
          <pc:docMk/>
          <pc:sldMk cId="3769087078" sldId="259"/>
        </pc:sldMkLst>
        <pc:spChg chg="mod">
          <ac:chgData name="Fabio Gargano" userId="d0940c83-ef2a-40fe-9394-abeb94dcaa94" providerId="ADAL" clId="{DB3EE2B5-8003-4DCD-8B59-4950B6EC7F1E}" dt="2021-07-07T15:52:37.482" v="2224" actId="20577"/>
          <ac:spMkLst>
            <pc:docMk/>
            <pc:sldMk cId="3769087078" sldId="259"/>
            <ac:spMk id="2" creationId="{1875CD26-2E78-40F0-B252-D7647E582072}"/>
          </ac:spMkLst>
        </pc:spChg>
        <pc:spChg chg="del">
          <ac:chgData name="Fabio Gargano" userId="d0940c83-ef2a-40fe-9394-abeb94dcaa94" providerId="ADAL" clId="{DB3EE2B5-8003-4DCD-8B59-4950B6EC7F1E}" dt="2021-07-07T15:52:50.534" v="2225" actId="478"/>
          <ac:spMkLst>
            <pc:docMk/>
            <pc:sldMk cId="3769087078" sldId="259"/>
            <ac:spMk id="3" creationId="{87C84CFD-4D07-49CE-86FE-EEEF86F8C496}"/>
          </ac:spMkLst>
        </pc:spChg>
        <pc:spChg chg="add mod">
          <ac:chgData name="Fabio Gargano" userId="d0940c83-ef2a-40fe-9394-abeb94dcaa94" providerId="ADAL" clId="{DB3EE2B5-8003-4DCD-8B59-4950B6EC7F1E}" dt="2021-07-07T16:36:06.297" v="2316" actId="115"/>
          <ac:spMkLst>
            <pc:docMk/>
            <pc:sldMk cId="3769087078" sldId="259"/>
            <ac:spMk id="4" creationId="{D94094C0-8E13-4378-B32B-CB270EB17C95}"/>
          </ac:spMkLst>
        </pc:spChg>
        <pc:spChg chg="add mod">
          <ac:chgData name="Fabio Gargano" userId="d0940c83-ef2a-40fe-9394-abeb94dcaa94" providerId="ADAL" clId="{DB3EE2B5-8003-4DCD-8B59-4950B6EC7F1E}" dt="2021-07-07T16:35:37.272" v="2309" actId="1076"/>
          <ac:spMkLst>
            <pc:docMk/>
            <pc:sldMk cId="3769087078" sldId="259"/>
            <ac:spMk id="9" creationId="{530EB754-87C2-4D4C-96C5-A3506DC46658}"/>
          </ac:spMkLst>
        </pc:spChg>
        <pc:picChg chg="add mod">
          <ac:chgData name="Fabio Gargano" userId="d0940c83-ef2a-40fe-9394-abeb94dcaa94" providerId="ADAL" clId="{DB3EE2B5-8003-4DCD-8B59-4950B6EC7F1E}" dt="2021-07-07T16:32:05.602" v="2273" actId="14100"/>
          <ac:picMkLst>
            <pc:docMk/>
            <pc:sldMk cId="3769087078" sldId="259"/>
            <ac:picMk id="5" creationId="{6F3109B9-8932-4CE2-952B-ADC3EDCE34E1}"/>
          </ac:picMkLst>
        </pc:picChg>
        <pc:picChg chg="add mod">
          <ac:chgData name="Fabio Gargano" userId="d0940c83-ef2a-40fe-9394-abeb94dcaa94" providerId="ADAL" clId="{DB3EE2B5-8003-4DCD-8B59-4950B6EC7F1E}" dt="2021-07-07T16:32:17.172" v="2278" actId="1076"/>
          <ac:picMkLst>
            <pc:docMk/>
            <pc:sldMk cId="3769087078" sldId="259"/>
            <ac:picMk id="6" creationId="{768C96F0-68D6-4BC8-AB83-EFC7C9CC0DE8}"/>
          </ac:picMkLst>
        </pc:picChg>
        <pc:picChg chg="add mod">
          <ac:chgData name="Fabio Gargano" userId="d0940c83-ef2a-40fe-9394-abeb94dcaa94" providerId="ADAL" clId="{DB3EE2B5-8003-4DCD-8B59-4950B6EC7F1E}" dt="2021-07-07T16:32:33.727" v="2282" actId="14100"/>
          <ac:picMkLst>
            <pc:docMk/>
            <pc:sldMk cId="3769087078" sldId="259"/>
            <ac:picMk id="7" creationId="{423545DF-76ED-412C-A937-D33F43617F52}"/>
          </ac:picMkLst>
        </pc:picChg>
        <pc:picChg chg="add mod">
          <ac:chgData name="Fabio Gargano" userId="d0940c83-ef2a-40fe-9394-abeb94dcaa94" providerId="ADAL" clId="{DB3EE2B5-8003-4DCD-8B59-4950B6EC7F1E}" dt="2021-07-07T16:35:57.193" v="2315" actId="1076"/>
          <ac:picMkLst>
            <pc:docMk/>
            <pc:sldMk cId="3769087078" sldId="259"/>
            <ac:picMk id="10" creationId="{4872E14E-C469-4AA6-947A-FF8214CE275B}"/>
          </ac:picMkLst>
        </pc:picChg>
        <pc:picChg chg="add mod">
          <ac:chgData name="Fabio Gargano" userId="d0940c83-ef2a-40fe-9394-abeb94dcaa94" providerId="ADAL" clId="{DB3EE2B5-8003-4DCD-8B59-4950B6EC7F1E}" dt="2021-07-07T16:35:55.177" v="2314" actId="14100"/>
          <ac:picMkLst>
            <pc:docMk/>
            <pc:sldMk cId="3769087078" sldId="259"/>
            <ac:picMk id="11" creationId="{80A36934-0D48-4D72-936C-D754A0076DC7}"/>
          </ac:picMkLst>
        </pc:picChg>
      </pc:sldChg>
      <pc:sldChg chg="modSp add mod">
        <pc:chgData name="Fabio Gargano" userId="d0940c83-ef2a-40fe-9394-abeb94dcaa94" providerId="ADAL" clId="{DB3EE2B5-8003-4DCD-8B59-4950B6EC7F1E}" dt="2021-07-07T16:38:33.435" v="2516" actId="5793"/>
        <pc:sldMkLst>
          <pc:docMk/>
          <pc:sldMk cId="3096721813" sldId="260"/>
        </pc:sldMkLst>
        <pc:spChg chg="mod">
          <ac:chgData name="Fabio Gargano" userId="d0940c83-ef2a-40fe-9394-abeb94dcaa94" providerId="ADAL" clId="{DB3EE2B5-8003-4DCD-8B59-4950B6EC7F1E}" dt="2021-07-07T16:36:37.995" v="2342" actId="20577"/>
          <ac:spMkLst>
            <pc:docMk/>
            <pc:sldMk cId="3096721813" sldId="260"/>
            <ac:spMk id="2" creationId="{1875CD26-2E78-40F0-B252-D7647E582072}"/>
          </ac:spMkLst>
        </pc:spChg>
        <pc:spChg chg="mod">
          <ac:chgData name="Fabio Gargano" userId="d0940c83-ef2a-40fe-9394-abeb94dcaa94" providerId="ADAL" clId="{DB3EE2B5-8003-4DCD-8B59-4950B6EC7F1E}" dt="2021-07-07T16:38:33.435" v="2516" actId="5793"/>
          <ac:spMkLst>
            <pc:docMk/>
            <pc:sldMk cId="3096721813" sldId="260"/>
            <ac:spMk id="3" creationId="{87C84CFD-4D07-49CE-86FE-EEEF86F8C496}"/>
          </ac:spMkLst>
        </pc:spChg>
      </pc:sldChg>
      <pc:sldChg chg="addSp delSp modSp add mod">
        <pc:chgData name="Fabio Gargano" userId="d0940c83-ef2a-40fe-9394-abeb94dcaa94" providerId="ADAL" clId="{DB3EE2B5-8003-4DCD-8B59-4950B6EC7F1E}" dt="2021-07-09T11:08:27.686" v="3650" actId="1076"/>
        <pc:sldMkLst>
          <pc:docMk/>
          <pc:sldMk cId="334366456" sldId="261"/>
        </pc:sldMkLst>
        <pc:spChg chg="mod">
          <ac:chgData name="Fabio Gargano" userId="d0940c83-ef2a-40fe-9394-abeb94dcaa94" providerId="ADAL" clId="{DB3EE2B5-8003-4DCD-8B59-4950B6EC7F1E}" dt="2021-07-07T14:57:07.259" v="1629" actId="20577"/>
          <ac:spMkLst>
            <pc:docMk/>
            <pc:sldMk cId="334366456" sldId="261"/>
            <ac:spMk id="2" creationId="{1875CD26-2E78-40F0-B252-D7647E582072}"/>
          </ac:spMkLst>
        </pc:spChg>
        <pc:spChg chg="del">
          <ac:chgData name="Fabio Gargano" userId="d0940c83-ef2a-40fe-9394-abeb94dcaa94" providerId="ADAL" clId="{DB3EE2B5-8003-4DCD-8B59-4950B6EC7F1E}" dt="2021-07-07T14:56:56.909" v="1608" actId="478"/>
          <ac:spMkLst>
            <pc:docMk/>
            <pc:sldMk cId="334366456" sldId="261"/>
            <ac:spMk id="3" creationId="{87C84CFD-4D07-49CE-86FE-EEEF86F8C496}"/>
          </ac:spMkLst>
        </pc:spChg>
        <pc:spChg chg="add mod">
          <ac:chgData name="Fabio Gargano" userId="d0940c83-ef2a-40fe-9394-abeb94dcaa94" providerId="ADAL" clId="{DB3EE2B5-8003-4DCD-8B59-4950B6EC7F1E}" dt="2021-07-07T16:39:41.616" v="2521" actId="1076"/>
          <ac:spMkLst>
            <pc:docMk/>
            <pc:sldMk cId="334366456" sldId="261"/>
            <ac:spMk id="6" creationId="{3E75F0AF-8795-4EFC-B301-E9EF714ED2F1}"/>
          </ac:spMkLst>
        </pc:spChg>
        <pc:spChg chg="add del mod">
          <ac:chgData name="Fabio Gargano" userId="d0940c83-ef2a-40fe-9394-abeb94dcaa94" providerId="ADAL" clId="{DB3EE2B5-8003-4DCD-8B59-4950B6EC7F1E}" dt="2021-07-07T16:39:43.688" v="2522" actId="478"/>
          <ac:spMkLst>
            <pc:docMk/>
            <pc:sldMk cId="334366456" sldId="261"/>
            <ac:spMk id="8" creationId="{3A7DBFBE-FDCF-4D91-93A0-D04B09683A61}"/>
          </ac:spMkLst>
        </pc:spChg>
        <pc:spChg chg="add mod">
          <ac:chgData name="Fabio Gargano" userId="d0940c83-ef2a-40fe-9394-abeb94dcaa94" providerId="ADAL" clId="{DB3EE2B5-8003-4DCD-8B59-4950B6EC7F1E}" dt="2021-07-07T16:40:39.384" v="2553" actId="5793"/>
          <ac:spMkLst>
            <pc:docMk/>
            <pc:sldMk cId="334366456" sldId="261"/>
            <ac:spMk id="9" creationId="{800EB403-0029-4838-B959-6090F5630910}"/>
          </ac:spMkLst>
        </pc:spChg>
        <pc:picChg chg="add del mod">
          <ac:chgData name="Fabio Gargano" userId="d0940c83-ef2a-40fe-9394-abeb94dcaa94" providerId="ADAL" clId="{DB3EE2B5-8003-4DCD-8B59-4950B6EC7F1E}" dt="2021-07-09T11:08:24.561" v="3648" actId="478"/>
          <ac:picMkLst>
            <pc:docMk/>
            <pc:sldMk cId="334366456" sldId="261"/>
            <ac:picMk id="5" creationId="{D309654E-8030-4B2D-BFE1-BA7C9624B97F}"/>
          </ac:picMkLst>
        </pc:picChg>
        <pc:picChg chg="add mod">
          <ac:chgData name="Fabio Gargano" userId="d0940c83-ef2a-40fe-9394-abeb94dcaa94" providerId="ADAL" clId="{DB3EE2B5-8003-4DCD-8B59-4950B6EC7F1E}" dt="2021-07-09T11:08:27.686" v="3650" actId="1076"/>
          <ac:picMkLst>
            <pc:docMk/>
            <pc:sldMk cId="334366456" sldId="261"/>
            <ac:picMk id="8" creationId="{1B467288-4117-49D9-885B-CEAA791AE3FF}"/>
          </ac:picMkLst>
        </pc:picChg>
      </pc:sldChg>
      <pc:sldChg chg="addSp delSp modSp new mod">
        <pc:chgData name="Fabio Gargano" userId="d0940c83-ef2a-40fe-9394-abeb94dcaa94" providerId="ADAL" clId="{DB3EE2B5-8003-4DCD-8B59-4950B6EC7F1E}" dt="2021-07-07T13:02:14.690" v="784" actId="13822"/>
        <pc:sldMkLst>
          <pc:docMk/>
          <pc:sldMk cId="1054878677" sldId="262"/>
        </pc:sldMkLst>
        <pc:spChg chg="mod">
          <ac:chgData name="Fabio Gargano" userId="d0940c83-ef2a-40fe-9394-abeb94dcaa94" providerId="ADAL" clId="{DB3EE2B5-8003-4DCD-8B59-4950B6EC7F1E}" dt="2021-07-07T12:20:27.337" v="596" actId="20577"/>
          <ac:spMkLst>
            <pc:docMk/>
            <pc:sldMk cId="1054878677" sldId="262"/>
            <ac:spMk id="2" creationId="{CBA73278-04E1-4F9E-9D32-328E3739E1F5}"/>
          </ac:spMkLst>
        </pc:spChg>
        <pc:spChg chg="del">
          <ac:chgData name="Fabio Gargano" userId="d0940c83-ef2a-40fe-9394-abeb94dcaa94" providerId="ADAL" clId="{DB3EE2B5-8003-4DCD-8B59-4950B6EC7F1E}" dt="2021-07-07T12:20:52.618" v="597" actId="478"/>
          <ac:spMkLst>
            <pc:docMk/>
            <pc:sldMk cId="1054878677" sldId="262"/>
            <ac:spMk id="3" creationId="{572778A9-F147-4A1A-A1BE-624560149847}"/>
          </ac:spMkLst>
        </pc:spChg>
        <pc:spChg chg="mod">
          <ac:chgData name="Fabio Gargano" userId="d0940c83-ef2a-40fe-9394-abeb94dcaa94" providerId="ADAL" clId="{DB3EE2B5-8003-4DCD-8B59-4950B6EC7F1E}" dt="2021-07-07T12:32:40.051" v="670" actId="1076"/>
          <ac:spMkLst>
            <pc:docMk/>
            <pc:sldMk cId="1054878677" sldId="262"/>
            <ac:spMk id="5" creationId="{DA49D2E3-8509-4F5B-91C8-36ABBC624538}"/>
          </ac:spMkLst>
        </pc:spChg>
        <pc:spChg chg="mod">
          <ac:chgData name="Fabio Gargano" userId="d0940c83-ef2a-40fe-9394-abeb94dcaa94" providerId="ADAL" clId="{DB3EE2B5-8003-4DCD-8B59-4950B6EC7F1E}" dt="2021-07-07T12:32:40.051" v="670" actId="1076"/>
          <ac:spMkLst>
            <pc:docMk/>
            <pc:sldMk cId="1054878677" sldId="262"/>
            <ac:spMk id="9" creationId="{EF47A129-674F-428A-BEA6-200C858EC4DA}"/>
          </ac:spMkLst>
        </pc:spChg>
        <pc:spChg chg="mod">
          <ac:chgData name="Fabio Gargano" userId="d0940c83-ef2a-40fe-9394-abeb94dcaa94" providerId="ADAL" clId="{DB3EE2B5-8003-4DCD-8B59-4950B6EC7F1E}" dt="2021-07-07T12:32:40.051" v="670" actId="1076"/>
          <ac:spMkLst>
            <pc:docMk/>
            <pc:sldMk cId="1054878677" sldId="262"/>
            <ac:spMk id="23" creationId="{CA689CA6-EA21-48CF-BC83-B0DECE98B59D}"/>
          </ac:spMkLst>
        </pc:spChg>
        <pc:spChg chg="mod">
          <ac:chgData name="Fabio Gargano" userId="d0940c83-ef2a-40fe-9394-abeb94dcaa94" providerId="ADAL" clId="{DB3EE2B5-8003-4DCD-8B59-4950B6EC7F1E}" dt="2021-07-07T12:32:40.051" v="670" actId="1076"/>
          <ac:spMkLst>
            <pc:docMk/>
            <pc:sldMk cId="1054878677" sldId="262"/>
            <ac:spMk id="24" creationId="{1F43160D-0575-4814-8FA7-0B28D227AD90}"/>
          </ac:spMkLst>
        </pc:spChg>
        <pc:spChg chg="mod">
          <ac:chgData name="Fabio Gargano" userId="d0940c83-ef2a-40fe-9394-abeb94dcaa94" providerId="ADAL" clId="{DB3EE2B5-8003-4DCD-8B59-4950B6EC7F1E}" dt="2021-07-07T12:32:40.051" v="670" actId="1076"/>
          <ac:spMkLst>
            <pc:docMk/>
            <pc:sldMk cId="1054878677" sldId="262"/>
            <ac:spMk id="25" creationId="{247C8659-63D4-4D36-BDD0-FE2DA06F9F8C}"/>
          </ac:spMkLst>
        </pc:spChg>
        <pc:spChg chg="mod">
          <ac:chgData name="Fabio Gargano" userId="d0940c83-ef2a-40fe-9394-abeb94dcaa94" providerId="ADAL" clId="{DB3EE2B5-8003-4DCD-8B59-4950B6EC7F1E}" dt="2021-07-07T12:32:40.051" v="670" actId="1076"/>
          <ac:spMkLst>
            <pc:docMk/>
            <pc:sldMk cId="1054878677" sldId="262"/>
            <ac:spMk id="26" creationId="{17338C36-751C-4A1F-A633-4505F01C9E78}"/>
          </ac:spMkLst>
        </pc:spChg>
        <pc:spChg chg="mod">
          <ac:chgData name="Fabio Gargano" userId="d0940c83-ef2a-40fe-9394-abeb94dcaa94" providerId="ADAL" clId="{DB3EE2B5-8003-4DCD-8B59-4950B6EC7F1E}" dt="2021-07-07T12:32:40.051" v="670" actId="1076"/>
          <ac:spMkLst>
            <pc:docMk/>
            <pc:sldMk cId="1054878677" sldId="262"/>
            <ac:spMk id="29" creationId="{F70B702F-80F5-4E65-99B0-B5A7680BDA40}"/>
          </ac:spMkLst>
        </pc:spChg>
        <pc:spChg chg="mod">
          <ac:chgData name="Fabio Gargano" userId="d0940c83-ef2a-40fe-9394-abeb94dcaa94" providerId="ADAL" clId="{DB3EE2B5-8003-4DCD-8B59-4950B6EC7F1E}" dt="2021-07-07T12:32:40.051" v="670" actId="1076"/>
          <ac:spMkLst>
            <pc:docMk/>
            <pc:sldMk cId="1054878677" sldId="262"/>
            <ac:spMk id="30" creationId="{ADC79DCD-3AEA-48A1-8B2E-B99D6720556B}"/>
          </ac:spMkLst>
        </pc:spChg>
        <pc:spChg chg="mod">
          <ac:chgData name="Fabio Gargano" userId="d0940c83-ef2a-40fe-9394-abeb94dcaa94" providerId="ADAL" clId="{DB3EE2B5-8003-4DCD-8B59-4950B6EC7F1E}" dt="2021-07-07T12:32:40.051" v="670" actId="1076"/>
          <ac:spMkLst>
            <pc:docMk/>
            <pc:sldMk cId="1054878677" sldId="262"/>
            <ac:spMk id="32" creationId="{F4B8E0E1-DE7F-402A-AA54-BB807C210C92}"/>
          </ac:spMkLst>
        </pc:spChg>
        <pc:spChg chg="mod">
          <ac:chgData name="Fabio Gargano" userId="d0940c83-ef2a-40fe-9394-abeb94dcaa94" providerId="ADAL" clId="{DB3EE2B5-8003-4DCD-8B59-4950B6EC7F1E}" dt="2021-07-07T12:32:40.051" v="670" actId="1076"/>
          <ac:spMkLst>
            <pc:docMk/>
            <pc:sldMk cId="1054878677" sldId="262"/>
            <ac:spMk id="34" creationId="{91766BD6-8BB7-48C0-BF97-96A11F10DBD0}"/>
          </ac:spMkLst>
        </pc:spChg>
        <pc:spChg chg="mod">
          <ac:chgData name="Fabio Gargano" userId="d0940c83-ef2a-40fe-9394-abeb94dcaa94" providerId="ADAL" clId="{DB3EE2B5-8003-4DCD-8B59-4950B6EC7F1E}" dt="2021-07-07T12:32:40.051" v="670" actId="1076"/>
          <ac:spMkLst>
            <pc:docMk/>
            <pc:sldMk cId="1054878677" sldId="262"/>
            <ac:spMk id="35" creationId="{143D2F6B-2A6A-4ADE-981C-1EF64870585D}"/>
          </ac:spMkLst>
        </pc:spChg>
        <pc:spChg chg="mod">
          <ac:chgData name="Fabio Gargano" userId="d0940c83-ef2a-40fe-9394-abeb94dcaa94" providerId="ADAL" clId="{DB3EE2B5-8003-4DCD-8B59-4950B6EC7F1E}" dt="2021-07-07T12:32:40.051" v="670" actId="1076"/>
          <ac:spMkLst>
            <pc:docMk/>
            <pc:sldMk cId="1054878677" sldId="262"/>
            <ac:spMk id="39" creationId="{390FAB37-2A6E-45B0-81BF-9221243C9E67}"/>
          </ac:spMkLst>
        </pc:spChg>
        <pc:spChg chg="mod">
          <ac:chgData name="Fabio Gargano" userId="d0940c83-ef2a-40fe-9394-abeb94dcaa94" providerId="ADAL" clId="{DB3EE2B5-8003-4DCD-8B59-4950B6EC7F1E}" dt="2021-07-07T12:32:40.051" v="670" actId="1076"/>
          <ac:spMkLst>
            <pc:docMk/>
            <pc:sldMk cId="1054878677" sldId="262"/>
            <ac:spMk id="43" creationId="{EE51E55A-A234-4DBA-AE86-F8D7CFD9E2C4}"/>
          </ac:spMkLst>
        </pc:spChg>
        <pc:spChg chg="mod">
          <ac:chgData name="Fabio Gargano" userId="d0940c83-ef2a-40fe-9394-abeb94dcaa94" providerId="ADAL" clId="{DB3EE2B5-8003-4DCD-8B59-4950B6EC7F1E}" dt="2021-07-07T12:32:40.051" v="670" actId="1076"/>
          <ac:spMkLst>
            <pc:docMk/>
            <pc:sldMk cId="1054878677" sldId="262"/>
            <ac:spMk id="47" creationId="{07678868-C9DF-42F7-841A-1DF26FC63F66}"/>
          </ac:spMkLst>
        </pc:spChg>
        <pc:spChg chg="mod">
          <ac:chgData name="Fabio Gargano" userId="d0940c83-ef2a-40fe-9394-abeb94dcaa94" providerId="ADAL" clId="{DB3EE2B5-8003-4DCD-8B59-4950B6EC7F1E}" dt="2021-07-07T12:32:40.051" v="670" actId="1076"/>
          <ac:spMkLst>
            <pc:docMk/>
            <pc:sldMk cId="1054878677" sldId="262"/>
            <ac:spMk id="54" creationId="{25E03E17-51EC-45B4-B6D2-9216DB10BFF2}"/>
          </ac:spMkLst>
        </pc:spChg>
        <pc:spChg chg="mod">
          <ac:chgData name="Fabio Gargano" userId="d0940c83-ef2a-40fe-9394-abeb94dcaa94" providerId="ADAL" clId="{DB3EE2B5-8003-4DCD-8B59-4950B6EC7F1E}" dt="2021-07-07T12:32:40.051" v="670" actId="1076"/>
          <ac:spMkLst>
            <pc:docMk/>
            <pc:sldMk cId="1054878677" sldId="262"/>
            <ac:spMk id="57" creationId="{B43FBC55-9AF1-4A92-81F5-82938CE53469}"/>
          </ac:spMkLst>
        </pc:spChg>
        <pc:spChg chg="mod">
          <ac:chgData name="Fabio Gargano" userId="d0940c83-ef2a-40fe-9394-abeb94dcaa94" providerId="ADAL" clId="{DB3EE2B5-8003-4DCD-8B59-4950B6EC7F1E}" dt="2021-07-07T12:32:40.051" v="670" actId="1076"/>
          <ac:spMkLst>
            <pc:docMk/>
            <pc:sldMk cId="1054878677" sldId="262"/>
            <ac:spMk id="59" creationId="{77CEDD29-63B6-4F39-8373-E4B383D369A2}"/>
          </ac:spMkLst>
        </pc:spChg>
        <pc:spChg chg="mod">
          <ac:chgData name="Fabio Gargano" userId="d0940c83-ef2a-40fe-9394-abeb94dcaa94" providerId="ADAL" clId="{DB3EE2B5-8003-4DCD-8B59-4950B6EC7F1E}" dt="2021-07-07T12:32:40.051" v="670" actId="1076"/>
          <ac:spMkLst>
            <pc:docMk/>
            <pc:sldMk cId="1054878677" sldId="262"/>
            <ac:spMk id="63" creationId="{19580011-3F8E-404F-842B-7F651827225A}"/>
          </ac:spMkLst>
        </pc:spChg>
        <pc:spChg chg="mod">
          <ac:chgData name="Fabio Gargano" userId="d0940c83-ef2a-40fe-9394-abeb94dcaa94" providerId="ADAL" clId="{DB3EE2B5-8003-4DCD-8B59-4950B6EC7F1E}" dt="2021-07-07T12:32:40.051" v="670" actId="1076"/>
          <ac:spMkLst>
            <pc:docMk/>
            <pc:sldMk cId="1054878677" sldId="262"/>
            <ac:spMk id="68" creationId="{32AB0EB1-EB4D-4356-91C6-6080CD647277}"/>
          </ac:spMkLst>
        </pc:spChg>
        <pc:spChg chg="mod">
          <ac:chgData name="Fabio Gargano" userId="d0940c83-ef2a-40fe-9394-abeb94dcaa94" providerId="ADAL" clId="{DB3EE2B5-8003-4DCD-8B59-4950B6EC7F1E}" dt="2021-07-07T12:32:40.051" v="670" actId="1076"/>
          <ac:spMkLst>
            <pc:docMk/>
            <pc:sldMk cId="1054878677" sldId="262"/>
            <ac:spMk id="72" creationId="{97F534A1-F942-4481-9ED3-367CBAF75B9A}"/>
          </ac:spMkLst>
        </pc:spChg>
        <pc:spChg chg="mod">
          <ac:chgData name="Fabio Gargano" userId="d0940c83-ef2a-40fe-9394-abeb94dcaa94" providerId="ADAL" clId="{DB3EE2B5-8003-4DCD-8B59-4950B6EC7F1E}" dt="2021-07-07T12:32:40.051" v="670" actId="1076"/>
          <ac:spMkLst>
            <pc:docMk/>
            <pc:sldMk cId="1054878677" sldId="262"/>
            <ac:spMk id="76" creationId="{DFE18646-AE76-4F7F-8B3C-86AA86C5EBED}"/>
          </ac:spMkLst>
        </pc:spChg>
        <pc:spChg chg="mod">
          <ac:chgData name="Fabio Gargano" userId="d0940c83-ef2a-40fe-9394-abeb94dcaa94" providerId="ADAL" clId="{DB3EE2B5-8003-4DCD-8B59-4950B6EC7F1E}" dt="2021-07-07T12:32:40.051" v="670" actId="1076"/>
          <ac:spMkLst>
            <pc:docMk/>
            <pc:sldMk cId="1054878677" sldId="262"/>
            <ac:spMk id="81" creationId="{E7271CC8-1067-488F-973D-79C2D9EC867A}"/>
          </ac:spMkLst>
        </pc:spChg>
        <pc:spChg chg="add mod ord">
          <ac:chgData name="Fabio Gargano" userId="d0940c83-ef2a-40fe-9394-abeb94dcaa94" providerId="ADAL" clId="{DB3EE2B5-8003-4DCD-8B59-4950B6EC7F1E}" dt="2021-07-07T12:32:40.051" v="670" actId="1076"/>
          <ac:spMkLst>
            <pc:docMk/>
            <pc:sldMk cId="1054878677" sldId="262"/>
            <ac:spMk id="84" creationId="{55865490-21D0-4300-B576-D98F6BEA3A10}"/>
          </ac:spMkLst>
        </pc:spChg>
        <pc:spChg chg="add mod">
          <ac:chgData name="Fabio Gargano" userId="d0940c83-ef2a-40fe-9394-abeb94dcaa94" providerId="ADAL" clId="{DB3EE2B5-8003-4DCD-8B59-4950B6EC7F1E}" dt="2021-07-07T12:32:47.820" v="672" actId="164"/>
          <ac:spMkLst>
            <pc:docMk/>
            <pc:sldMk cId="1054878677" sldId="262"/>
            <ac:spMk id="86" creationId="{385B6469-1C16-4CA6-A041-11938A79CEC8}"/>
          </ac:spMkLst>
        </pc:spChg>
        <pc:spChg chg="add mod">
          <ac:chgData name="Fabio Gargano" userId="d0940c83-ef2a-40fe-9394-abeb94dcaa94" providerId="ADAL" clId="{DB3EE2B5-8003-4DCD-8B59-4950B6EC7F1E}" dt="2021-07-07T12:32:52.264" v="673" actId="1076"/>
          <ac:spMkLst>
            <pc:docMk/>
            <pc:sldMk cId="1054878677" sldId="262"/>
            <ac:spMk id="88" creationId="{72CFF9B3-BF6A-4B3E-BF89-153F42DF64B9}"/>
          </ac:spMkLst>
        </pc:spChg>
        <pc:spChg chg="add mod">
          <ac:chgData name="Fabio Gargano" userId="d0940c83-ef2a-40fe-9394-abeb94dcaa94" providerId="ADAL" clId="{DB3EE2B5-8003-4DCD-8B59-4950B6EC7F1E}" dt="2021-07-07T12:32:55.789" v="674" actId="12"/>
          <ac:spMkLst>
            <pc:docMk/>
            <pc:sldMk cId="1054878677" sldId="262"/>
            <ac:spMk id="90" creationId="{CCF484A5-6DD4-4A02-A66A-D466358ED92D}"/>
          </ac:spMkLst>
        </pc:spChg>
        <pc:spChg chg="add mod">
          <ac:chgData name="Fabio Gargano" userId="d0940c83-ef2a-40fe-9394-abeb94dcaa94" providerId="ADAL" clId="{DB3EE2B5-8003-4DCD-8B59-4950B6EC7F1E}" dt="2021-07-07T13:02:14.690" v="784" actId="13822"/>
          <ac:spMkLst>
            <pc:docMk/>
            <pc:sldMk cId="1054878677" sldId="262"/>
            <ac:spMk id="93" creationId="{57648ABE-0105-4753-9E1B-60E87BEE206C}"/>
          </ac:spMkLst>
        </pc:spChg>
        <pc:grpChg chg="add mod">
          <ac:chgData name="Fabio Gargano" userId="d0940c83-ef2a-40fe-9394-abeb94dcaa94" providerId="ADAL" clId="{DB3EE2B5-8003-4DCD-8B59-4950B6EC7F1E}" dt="2021-07-07T12:32:40.051" v="670" actId="1076"/>
          <ac:grpSpMkLst>
            <pc:docMk/>
            <pc:sldMk cId="1054878677" sldId="262"/>
            <ac:grpSpMk id="4" creationId="{7CD14A3B-4DEE-4AF8-9CFB-7F70D82DA281}"/>
          </ac:grpSpMkLst>
        </pc:grpChg>
        <pc:grpChg chg="mod">
          <ac:chgData name="Fabio Gargano" userId="d0940c83-ef2a-40fe-9394-abeb94dcaa94" providerId="ADAL" clId="{DB3EE2B5-8003-4DCD-8B59-4950B6EC7F1E}" dt="2021-07-07T12:32:40.051" v="670" actId="1076"/>
          <ac:grpSpMkLst>
            <pc:docMk/>
            <pc:sldMk cId="1054878677" sldId="262"/>
            <ac:grpSpMk id="11" creationId="{49D037E1-6867-4BFC-8840-A74D33749010}"/>
          </ac:grpSpMkLst>
        </pc:grpChg>
        <pc:grpChg chg="mod">
          <ac:chgData name="Fabio Gargano" userId="d0940c83-ef2a-40fe-9394-abeb94dcaa94" providerId="ADAL" clId="{DB3EE2B5-8003-4DCD-8B59-4950B6EC7F1E}" dt="2021-07-07T12:32:40.051" v="670" actId="1076"/>
          <ac:grpSpMkLst>
            <pc:docMk/>
            <pc:sldMk cId="1054878677" sldId="262"/>
            <ac:grpSpMk id="12" creationId="{4CEAF42C-039D-4E84-AE53-45D6FDF19F97}"/>
          </ac:grpSpMkLst>
        </pc:grpChg>
        <pc:grpChg chg="mod">
          <ac:chgData name="Fabio Gargano" userId="d0940c83-ef2a-40fe-9394-abeb94dcaa94" providerId="ADAL" clId="{DB3EE2B5-8003-4DCD-8B59-4950B6EC7F1E}" dt="2021-07-07T12:32:40.051" v="670" actId="1076"/>
          <ac:grpSpMkLst>
            <pc:docMk/>
            <pc:sldMk cId="1054878677" sldId="262"/>
            <ac:grpSpMk id="13" creationId="{5206C050-77C7-4086-B3F1-B847291101FE}"/>
          </ac:grpSpMkLst>
        </pc:grpChg>
        <pc:grpChg chg="mod">
          <ac:chgData name="Fabio Gargano" userId="d0940c83-ef2a-40fe-9394-abeb94dcaa94" providerId="ADAL" clId="{DB3EE2B5-8003-4DCD-8B59-4950B6EC7F1E}" dt="2021-07-07T12:32:40.051" v="670" actId="1076"/>
          <ac:grpSpMkLst>
            <pc:docMk/>
            <pc:sldMk cId="1054878677" sldId="262"/>
            <ac:grpSpMk id="14" creationId="{A72D3487-8DC4-4294-8CDF-07A90F136231}"/>
          </ac:grpSpMkLst>
        </pc:grpChg>
        <pc:grpChg chg="mod">
          <ac:chgData name="Fabio Gargano" userId="d0940c83-ef2a-40fe-9394-abeb94dcaa94" providerId="ADAL" clId="{DB3EE2B5-8003-4DCD-8B59-4950B6EC7F1E}" dt="2021-07-07T12:32:40.051" v="670" actId="1076"/>
          <ac:grpSpMkLst>
            <pc:docMk/>
            <pc:sldMk cId="1054878677" sldId="262"/>
            <ac:grpSpMk id="15" creationId="{EE4BC6E9-295C-43A3-BD1A-F13C1E52E0D0}"/>
          </ac:grpSpMkLst>
        </pc:grpChg>
        <pc:grpChg chg="mod">
          <ac:chgData name="Fabio Gargano" userId="d0940c83-ef2a-40fe-9394-abeb94dcaa94" providerId="ADAL" clId="{DB3EE2B5-8003-4DCD-8B59-4950B6EC7F1E}" dt="2021-07-07T12:32:40.051" v="670" actId="1076"/>
          <ac:grpSpMkLst>
            <pc:docMk/>
            <pc:sldMk cId="1054878677" sldId="262"/>
            <ac:grpSpMk id="16" creationId="{56E3597C-E3A7-417F-8B36-E0465A114D4E}"/>
          </ac:grpSpMkLst>
        </pc:grpChg>
        <pc:grpChg chg="mod">
          <ac:chgData name="Fabio Gargano" userId="d0940c83-ef2a-40fe-9394-abeb94dcaa94" providerId="ADAL" clId="{DB3EE2B5-8003-4DCD-8B59-4950B6EC7F1E}" dt="2021-07-07T12:32:40.051" v="670" actId="1076"/>
          <ac:grpSpMkLst>
            <pc:docMk/>
            <pc:sldMk cId="1054878677" sldId="262"/>
            <ac:grpSpMk id="17" creationId="{5D286359-6D87-409D-AD56-747E8F953BFE}"/>
          </ac:grpSpMkLst>
        </pc:grpChg>
        <pc:grpChg chg="mod">
          <ac:chgData name="Fabio Gargano" userId="d0940c83-ef2a-40fe-9394-abeb94dcaa94" providerId="ADAL" clId="{DB3EE2B5-8003-4DCD-8B59-4950B6EC7F1E}" dt="2021-07-07T12:32:40.051" v="670" actId="1076"/>
          <ac:grpSpMkLst>
            <pc:docMk/>
            <pc:sldMk cId="1054878677" sldId="262"/>
            <ac:grpSpMk id="18" creationId="{A588AB50-028C-4C52-8B20-555A7ED266E5}"/>
          </ac:grpSpMkLst>
        </pc:grpChg>
        <pc:grpChg chg="mod">
          <ac:chgData name="Fabio Gargano" userId="d0940c83-ef2a-40fe-9394-abeb94dcaa94" providerId="ADAL" clId="{DB3EE2B5-8003-4DCD-8B59-4950B6EC7F1E}" dt="2021-07-07T12:32:40.051" v="670" actId="1076"/>
          <ac:grpSpMkLst>
            <pc:docMk/>
            <pc:sldMk cId="1054878677" sldId="262"/>
            <ac:grpSpMk id="19" creationId="{90FEAE12-085A-4968-AF09-E98261CA65EA}"/>
          </ac:grpSpMkLst>
        </pc:grpChg>
        <pc:grpChg chg="mod">
          <ac:chgData name="Fabio Gargano" userId="d0940c83-ef2a-40fe-9394-abeb94dcaa94" providerId="ADAL" clId="{DB3EE2B5-8003-4DCD-8B59-4950B6EC7F1E}" dt="2021-07-07T12:32:40.051" v="670" actId="1076"/>
          <ac:grpSpMkLst>
            <pc:docMk/>
            <pc:sldMk cId="1054878677" sldId="262"/>
            <ac:grpSpMk id="20" creationId="{6FB8D0F8-D912-40B4-8F75-A8661B87BD0C}"/>
          </ac:grpSpMkLst>
        </pc:grpChg>
        <pc:grpChg chg="mod">
          <ac:chgData name="Fabio Gargano" userId="d0940c83-ef2a-40fe-9394-abeb94dcaa94" providerId="ADAL" clId="{DB3EE2B5-8003-4DCD-8B59-4950B6EC7F1E}" dt="2021-07-07T12:32:40.051" v="670" actId="1076"/>
          <ac:grpSpMkLst>
            <pc:docMk/>
            <pc:sldMk cId="1054878677" sldId="262"/>
            <ac:grpSpMk id="21" creationId="{89E5B698-A9D6-4A69-BE53-6A89C1FF186C}"/>
          </ac:grpSpMkLst>
        </pc:grpChg>
        <pc:grpChg chg="mod">
          <ac:chgData name="Fabio Gargano" userId="d0940c83-ef2a-40fe-9394-abeb94dcaa94" providerId="ADAL" clId="{DB3EE2B5-8003-4DCD-8B59-4950B6EC7F1E}" dt="2021-07-07T12:32:40.051" v="670" actId="1076"/>
          <ac:grpSpMkLst>
            <pc:docMk/>
            <pc:sldMk cId="1054878677" sldId="262"/>
            <ac:grpSpMk id="22" creationId="{B8D2A968-AC17-42B3-BDF7-8C3AF15B7A1E}"/>
          </ac:grpSpMkLst>
        </pc:grpChg>
        <pc:grpChg chg="mod">
          <ac:chgData name="Fabio Gargano" userId="d0940c83-ef2a-40fe-9394-abeb94dcaa94" providerId="ADAL" clId="{DB3EE2B5-8003-4DCD-8B59-4950B6EC7F1E}" dt="2021-07-07T12:32:40.051" v="670" actId="1076"/>
          <ac:grpSpMkLst>
            <pc:docMk/>
            <pc:sldMk cId="1054878677" sldId="262"/>
            <ac:grpSpMk id="27" creationId="{3DF5F8D3-A9A0-4D7B-B07D-BF87243DD652}"/>
          </ac:grpSpMkLst>
        </pc:grpChg>
        <pc:grpChg chg="mod">
          <ac:chgData name="Fabio Gargano" userId="d0940c83-ef2a-40fe-9394-abeb94dcaa94" providerId="ADAL" clId="{DB3EE2B5-8003-4DCD-8B59-4950B6EC7F1E}" dt="2021-07-07T12:32:40.051" v="670" actId="1076"/>
          <ac:grpSpMkLst>
            <pc:docMk/>
            <pc:sldMk cId="1054878677" sldId="262"/>
            <ac:grpSpMk id="50" creationId="{672CC596-1DAE-4796-9183-F1392CBC9D6F}"/>
          </ac:grpSpMkLst>
        </pc:grpChg>
        <pc:grpChg chg="mod">
          <ac:chgData name="Fabio Gargano" userId="d0940c83-ef2a-40fe-9394-abeb94dcaa94" providerId="ADAL" clId="{DB3EE2B5-8003-4DCD-8B59-4950B6EC7F1E}" dt="2021-07-07T12:32:40.051" v="670" actId="1076"/>
          <ac:grpSpMkLst>
            <pc:docMk/>
            <pc:sldMk cId="1054878677" sldId="262"/>
            <ac:grpSpMk id="79" creationId="{F9827103-1B3C-4D4B-AD0F-B43BB221789E}"/>
          </ac:grpSpMkLst>
        </pc:grpChg>
        <pc:grpChg chg="add mod">
          <ac:chgData name="Fabio Gargano" userId="d0940c83-ef2a-40fe-9394-abeb94dcaa94" providerId="ADAL" clId="{DB3EE2B5-8003-4DCD-8B59-4950B6EC7F1E}" dt="2021-07-07T12:32:47.820" v="672" actId="164"/>
          <ac:grpSpMkLst>
            <pc:docMk/>
            <pc:sldMk cId="1054878677" sldId="262"/>
            <ac:grpSpMk id="85" creationId="{EE1AC23C-A8C9-4952-83BC-963932680895}"/>
          </ac:grpSpMkLst>
        </pc:grpChg>
        <pc:grpChg chg="add mod">
          <ac:chgData name="Fabio Gargano" userId="d0940c83-ef2a-40fe-9394-abeb94dcaa94" providerId="ADAL" clId="{DB3EE2B5-8003-4DCD-8B59-4950B6EC7F1E}" dt="2021-07-07T12:32:47.820" v="672" actId="164"/>
          <ac:grpSpMkLst>
            <pc:docMk/>
            <pc:sldMk cId="1054878677" sldId="262"/>
            <ac:grpSpMk id="91" creationId="{8BCA01D4-DFB4-4949-B66E-D7B92A7C10A8}"/>
          </ac:grpSpMkLst>
        </pc:grpChg>
        <pc:picChg chg="mod">
          <ac:chgData name="Fabio Gargano" userId="d0940c83-ef2a-40fe-9394-abeb94dcaa94" providerId="ADAL" clId="{DB3EE2B5-8003-4DCD-8B59-4950B6EC7F1E}" dt="2021-07-07T12:32:40.051" v="670" actId="1076"/>
          <ac:picMkLst>
            <pc:docMk/>
            <pc:sldMk cId="1054878677" sldId="262"/>
            <ac:picMk id="8" creationId="{F1B2027A-8037-427E-A8DB-3331210E4346}"/>
          </ac:picMkLst>
        </pc:picChg>
        <pc:picChg chg="mod">
          <ac:chgData name="Fabio Gargano" userId="d0940c83-ef2a-40fe-9394-abeb94dcaa94" providerId="ADAL" clId="{DB3EE2B5-8003-4DCD-8B59-4950B6EC7F1E}" dt="2021-07-07T12:32:40.051" v="670" actId="1076"/>
          <ac:picMkLst>
            <pc:docMk/>
            <pc:sldMk cId="1054878677" sldId="262"/>
            <ac:picMk id="28" creationId="{3C4640CE-A5AE-451C-9661-16AE83722591}"/>
          </ac:picMkLst>
        </pc:picChg>
        <pc:picChg chg="mod">
          <ac:chgData name="Fabio Gargano" userId="d0940c83-ef2a-40fe-9394-abeb94dcaa94" providerId="ADAL" clId="{DB3EE2B5-8003-4DCD-8B59-4950B6EC7F1E}" dt="2021-07-07T12:32:40.051" v="670" actId="1076"/>
          <ac:picMkLst>
            <pc:docMk/>
            <pc:sldMk cId="1054878677" sldId="262"/>
            <ac:picMk id="31" creationId="{B5A2A514-E81A-49C0-8C76-D1620D59D519}"/>
          </ac:picMkLst>
        </pc:picChg>
        <pc:picChg chg="mod">
          <ac:chgData name="Fabio Gargano" userId="d0940c83-ef2a-40fe-9394-abeb94dcaa94" providerId="ADAL" clId="{DB3EE2B5-8003-4DCD-8B59-4950B6EC7F1E}" dt="2021-07-07T12:32:40.051" v="670" actId="1076"/>
          <ac:picMkLst>
            <pc:docMk/>
            <pc:sldMk cId="1054878677" sldId="262"/>
            <ac:picMk id="33" creationId="{C5707EC1-D732-41A6-808D-75FB02E3101A}"/>
          </ac:picMkLst>
        </pc:picChg>
        <pc:picChg chg="mod">
          <ac:chgData name="Fabio Gargano" userId="d0940c83-ef2a-40fe-9394-abeb94dcaa94" providerId="ADAL" clId="{DB3EE2B5-8003-4DCD-8B59-4950B6EC7F1E}" dt="2021-07-07T12:32:40.051" v="670" actId="1076"/>
          <ac:picMkLst>
            <pc:docMk/>
            <pc:sldMk cId="1054878677" sldId="262"/>
            <ac:picMk id="36" creationId="{5B460B7E-8F99-409C-8F04-562BC9A00F89}"/>
          </ac:picMkLst>
        </pc:picChg>
        <pc:picChg chg="mod">
          <ac:chgData name="Fabio Gargano" userId="d0940c83-ef2a-40fe-9394-abeb94dcaa94" providerId="ADAL" clId="{DB3EE2B5-8003-4DCD-8B59-4950B6EC7F1E}" dt="2021-07-07T12:32:40.051" v="670" actId="1076"/>
          <ac:picMkLst>
            <pc:docMk/>
            <pc:sldMk cId="1054878677" sldId="262"/>
            <ac:picMk id="40" creationId="{6FC4A61D-B14B-4997-81B4-A29DBE0E6A1B}"/>
          </ac:picMkLst>
        </pc:picChg>
        <pc:picChg chg="mod">
          <ac:chgData name="Fabio Gargano" userId="d0940c83-ef2a-40fe-9394-abeb94dcaa94" providerId="ADAL" clId="{DB3EE2B5-8003-4DCD-8B59-4950B6EC7F1E}" dt="2021-07-07T12:32:40.051" v="670" actId="1076"/>
          <ac:picMkLst>
            <pc:docMk/>
            <pc:sldMk cId="1054878677" sldId="262"/>
            <ac:picMk id="44" creationId="{737AE738-92D7-48FC-97DB-A9D05153F15E}"/>
          </ac:picMkLst>
        </pc:picChg>
        <pc:picChg chg="mod">
          <ac:chgData name="Fabio Gargano" userId="d0940c83-ef2a-40fe-9394-abeb94dcaa94" providerId="ADAL" clId="{DB3EE2B5-8003-4DCD-8B59-4950B6EC7F1E}" dt="2021-07-07T12:32:40.051" v="670" actId="1076"/>
          <ac:picMkLst>
            <pc:docMk/>
            <pc:sldMk cId="1054878677" sldId="262"/>
            <ac:picMk id="49" creationId="{2B5D376C-6DE9-46EE-8E12-1C2B24C8B879}"/>
          </ac:picMkLst>
        </pc:picChg>
        <pc:picChg chg="mod">
          <ac:chgData name="Fabio Gargano" userId="d0940c83-ef2a-40fe-9394-abeb94dcaa94" providerId="ADAL" clId="{DB3EE2B5-8003-4DCD-8B59-4950B6EC7F1E}" dt="2021-07-07T12:32:40.051" v="670" actId="1076"/>
          <ac:picMkLst>
            <pc:docMk/>
            <pc:sldMk cId="1054878677" sldId="262"/>
            <ac:picMk id="53" creationId="{450C13EE-A7F5-47FB-8717-4E4DC830B495}"/>
          </ac:picMkLst>
        </pc:picChg>
        <pc:picChg chg="mod">
          <ac:chgData name="Fabio Gargano" userId="d0940c83-ef2a-40fe-9394-abeb94dcaa94" providerId="ADAL" clId="{DB3EE2B5-8003-4DCD-8B59-4950B6EC7F1E}" dt="2021-07-07T12:32:40.051" v="670" actId="1076"/>
          <ac:picMkLst>
            <pc:docMk/>
            <pc:sldMk cId="1054878677" sldId="262"/>
            <ac:picMk id="56" creationId="{2C590D77-EE97-4A53-97CC-24A8D5235D0A}"/>
          </ac:picMkLst>
        </pc:picChg>
        <pc:picChg chg="mod">
          <ac:chgData name="Fabio Gargano" userId="d0940c83-ef2a-40fe-9394-abeb94dcaa94" providerId="ADAL" clId="{DB3EE2B5-8003-4DCD-8B59-4950B6EC7F1E}" dt="2021-07-07T12:32:40.051" v="670" actId="1076"/>
          <ac:picMkLst>
            <pc:docMk/>
            <pc:sldMk cId="1054878677" sldId="262"/>
            <ac:picMk id="61" creationId="{D71721A7-D7E5-459F-B68D-F2C0FA2580CB}"/>
          </ac:picMkLst>
        </pc:picChg>
        <pc:picChg chg="mod">
          <ac:chgData name="Fabio Gargano" userId="d0940c83-ef2a-40fe-9394-abeb94dcaa94" providerId="ADAL" clId="{DB3EE2B5-8003-4DCD-8B59-4950B6EC7F1E}" dt="2021-07-07T12:32:40.051" v="670" actId="1076"/>
          <ac:picMkLst>
            <pc:docMk/>
            <pc:sldMk cId="1054878677" sldId="262"/>
            <ac:picMk id="65" creationId="{DDEF32B9-4CBB-4D4C-B175-F759DF24D090}"/>
          </ac:picMkLst>
        </pc:picChg>
        <pc:picChg chg="mod">
          <ac:chgData name="Fabio Gargano" userId="d0940c83-ef2a-40fe-9394-abeb94dcaa94" providerId="ADAL" clId="{DB3EE2B5-8003-4DCD-8B59-4950B6EC7F1E}" dt="2021-07-07T12:32:40.051" v="670" actId="1076"/>
          <ac:picMkLst>
            <pc:docMk/>
            <pc:sldMk cId="1054878677" sldId="262"/>
            <ac:picMk id="69" creationId="{21E4AB28-A543-4166-A1D7-9C444E9DE474}"/>
          </ac:picMkLst>
        </pc:picChg>
        <pc:picChg chg="mod">
          <ac:chgData name="Fabio Gargano" userId="d0940c83-ef2a-40fe-9394-abeb94dcaa94" providerId="ADAL" clId="{DB3EE2B5-8003-4DCD-8B59-4950B6EC7F1E}" dt="2021-07-07T12:32:40.051" v="670" actId="1076"/>
          <ac:picMkLst>
            <pc:docMk/>
            <pc:sldMk cId="1054878677" sldId="262"/>
            <ac:picMk id="73" creationId="{0B568D1D-5D1C-4EC5-B6AF-41BD62457BB9}"/>
          </ac:picMkLst>
        </pc:picChg>
        <pc:picChg chg="mod">
          <ac:chgData name="Fabio Gargano" userId="d0940c83-ef2a-40fe-9394-abeb94dcaa94" providerId="ADAL" clId="{DB3EE2B5-8003-4DCD-8B59-4950B6EC7F1E}" dt="2021-07-07T12:32:40.051" v="670" actId="1076"/>
          <ac:picMkLst>
            <pc:docMk/>
            <pc:sldMk cId="1054878677" sldId="262"/>
            <ac:picMk id="77" creationId="{7D229AA2-7AA5-4A56-9381-E55E11F4305D}"/>
          </ac:picMkLst>
        </pc:picChg>
        <pc:picChg chg="mod">
          <ac:chgData name="Fabio Gargano" userId="d0940c83-ef2a-40fe-9394-abeb94dcaa94" providerId="ADAL" clId="{DB3EE2B5-8003-4DCD-8B59-4950B6EC7F1E}" dt="2021-07-07T12:32:40.051" v="670" actId="1076"/>
          <ac:picMkLst>
            <pc:docMk/>
            <pc:sldMk cId="1054878677" sldId="262"/>
            <ac:picMk id="80" creationId="{C45AE909-D5C2-4714-BCB9-9314C40F4309}"/>
          </ac:picMkLst>
        </pc:picChg>
        <pc:cxnChg chg="mod">
          <ac:chgData name="Fabio Gargano" userId="d0940c83-ef2a-40fe-9394-abeb94dcaa94" providerId="ADAL" clId="{DB3EE2B5-8003-4DCD-8B59-4950B6EC7F1E}" dt="2021-07-07T12:32:40.051" v="670" actId="1076"/>
          <ac:cxnSpMkLst>
            <pc:docMk/>
            <pc:sldMk cId="1054878677" sldId="262"/>
            <ac:cxnSpMk id="6" creationId="{9BC1CD1A-A005-40F5-8657-46338DD24F08}"/>
          </ac:cxnSpMkLst>
        </pc:cxnChg>
        <pc:cxnChg chg="mod">
          <ac:chgData name="Fabio Gargano" userId="d0940c83-ef2a-40fe-9394-abeb94dcaa94" providerId="ADAL" clId="{DB3EE2B5-8003-4DCD-8B59-4950B6EC7F1E}" dt="2021-07-07T12:32:40.051" v="670" actId="1076"/>
          <ac:cxnSpMkLst>
            <pc:docMk/>
            <pc:sldMk cId="1054878677" sldId="262"/>
            <ac:cxnSpMk id="7" creationId="{CA9067E2-EB84-43B5-BB71-DC9484070FB3}"/>
          </ac:cxnSpMkLst>
        </pc:cxnChg>
        <pc:cxnChg chg="mod">
          <ac:chgData name="Fabio Gargano" userId="d0940c83-ef2a-40fe-9394-abeb94dcaa94" providerId="ADAL" clId="{DB3EE2B5-8003-4DCD-8B59-4950B6EC7F1E}" dt="2021-07-07T12:32:40.051" v="670" actId="1076"/>
          <ac:cxnSpMkLst>
            <pc:docMk/>
            <pc:sldMk cId="1054878677" sldId="262"/>
            <ac:cxnSpMk id="10" creationId="{F58667AF-18F9-4A9D-9DD5-607B5A8D1498}"/>
          </ac:cxnSpMkLst>
        </pc:cxnChg>
        <pc:cxnChg chg="mod">
          <ac:chgData name="Fabio Gargano" userId="d0940c83-ef2a-40fe-9394-abeb94dcaa94" providerId="ADAL" clId="{DB3EE2B5-8003-4DCD-8B59-4950B6EC7F1E}" dt="2021-07-07T12:32:40.051" v="670" actId="1076"/>
          <ac:cxnSpMkLst>
            <pc:docMk/>
            <pc:sldMk cId="1054878677" sldId="262"/>
            <ac:cxnSpMk id="37" creationId="{6054EA86-8018-4566-B236-17BC1081CB1B}"/>
          </ac:cxnSpMkLst>
        </pc:cxnChg>
        <pc:cxnChg chg="mod">
          <ac:chgData name="Fabio Gargano" userId="d0940c83-ef2a-40fe-9394-abeb94dcaa94" providerId="ADAL" clId="{DB3EE2B5-8003-4DCD-8B59-4950B6EC7F1E}" dt="2021-07-07T12:32:40.051" v="670" actId="1076"/>
          <ac:cxnSpMkLst>
            <pc:docMk/>
            <pc:sldMk cId="1054878677" sldId="262"/>
            <ac:cxnSpMk id="38" creationId="{12175438-EFC5-4651-A721-3D1425CB7BC9}"/>
          </ac:cxnSpMkLst>
        </pc:cxnChg>
        <pc:cxnChg chg="mod">
          <ac:chgData name="Fabio Gargano" userId="d0940c83-ef2a-40fe-9394-abeb94dcaa94" providerId="ADAL" clId="{DB3EE2B5-8003-4DCD-8B59-4950B6EC7F1E}" dt="2021-07-07T12:32:40.051" v="670" actId="1076"/>
          <ac:cxnSpMkLst>
            <pc:docMk/>
            <pc:sldMk cId="1054878677" sldId="262"/>
            <ac:cxnSpMk id="41" creationId="{F026F0DB-E1A7-42BC-8776-A98AC45DBC54}"/>
          </ac:cxnSpMkLst>
        </pc:cxnChg>
        <pc:cxnChg chg="mod">
          <ac:chgData name="Fabio Gargano" userId="d0940c83-ef2a-40fe-9394-abeb94dcaa94" providerId="ADAL" clId="{DB3EE2B5-8003-4DCD-8B59-4950B6EC7F1E}" dt="2021-07-07T12:32:40.051" v="670" actId="1076"/>
          <ac:cxnSpMkLst>
            <pc:docMk/>
            <pc:sldMk cId="1054878677" sldId="262"/>
            <ac:cxnSpMk id="42" creationId="{62792902-0E0F-402E-85EF-751AD1C42ACF}"/>
          </ac:cxnSpMkLst>
        </pc:cxnChg>
        <pc:cxnChg chg="mod">
          <ac:chgData name="Fabio Gargano" userId="d0940c83-ef2a-40fe-9394-abeb94dcaa94" providerId="ADAL" clId="{DB3EE2B5-8003-4DCD-8B59-4950B6EC7F1E}" dt="2021-07-07T12:32:40.051" v="670" actId="1076"/>
          <ac:cxnSpMkLst>
            <pc:docMk/>
            <pc:sldMk cId="1054878677" sldId="262"/>
            <ac:cxnSpMk id="45" creationId="{8E464875-BAD4-4290-9440-59790455C218}"/>
          </ac:cxnSpMkLst>
        </pc:cxnChg>
        <pc:cxnChg chg="mod">
          <ac:chgData name="Fabio Gargano" userId="d0940c83-ef2a-40fe-9394-abeb94dcaa94" providerId="ADAL" clId="{DB3EE2B5-8003-4DCD-8B59-4950B6EC7F1E}" dt="2021-07-07T12:32:40.051" v="670" actId="1076"/>
          <ac:cxnSpMkLst>
            <pc:docMk/>
            <pc:sldMk cId="1054878677" sldId="262"/>
            <ac:cxnSpMk id="46" creationId="{7E18FA6C-5E0C-4946-BCF8-829085B549B6}"/>
          </ac:cxnSpMkLst>
        </pc:cxnChg>
        <pc:cxnChg chg="mod">
          <ac:chgData name="Fabio Gargano" userId="d0940c83-ef2a-40fe-9394-abeb94dcaa94" providerId="ADAL" clId="{DB3EE2B5-8003-4DCD-8B59-4950B6EC7F1E}" dt="2021-07-07T12:32:40.051" v="670" actId="1076"/>
          <ac:cxnSpMkLst>
            <pc:docMk/>
            <pc:sldMk cId="1054878677" sldId="262"/>
            <ac:cxnSpMk id="48" creationId="{B894A9F2-1255-46DF-9399-D24A88DDB6E7}"/>
          </ac:cxnSpMkLst>
        </pc:cxnChg>
        <pc:cxnChg chg="mod">
          <ac:chgData name="Fabio Gargano" userId="d0940c83-ef2a-40fe-9394-abeb94dcaa94" providerId="ADAL" clId="{DB3EE2B5-8003-4DCD-8B59-4950B6EC7F1E}" dt="2021-07-07T12:32:40.051" v="670" actId="1076"/>
          <ac:cxnSpMkLst>
            <pc:docMk/>
            <pc:sldMk cId="1054878677" sldId="262"/>
            <ac:cxnSpMk id="51" creationId="{3D13114C-BCBD-4D93-8F62-B6A573023D63}"/>
          </ac:cxnSpMkLst>
        </pc:cxnChg>
        <pc:cxnChg chg="mod">
          <ac:chgData name="Fabio Gargano" userId="d0940c83-ef2a-40fe-9394-abeb94dcaa94" providerId="ADAL" clId="{DB3EE2B5-8003-4DCD-8B59-4950B6EC7F1E}" dt="2021-07-07T12:32:40.051" v="670" actId="1076"/>
          <ac:cxnSpMkLst>
            <pc:docMk/>
            <pc:sldMk cId="1054878677" sldId="262"/>
            <ac:cxnSpMk id="52" creationId="{BF8E2DCD-7533-4B19-A1B9-7B6116CE86E8}"/>
          </ac:cxnSpMkLst>
        </pc:cxnChg>
        <pc:cxnChg chg="mod">
          <ac:chgData name="Fabio Gargano" userId="d0940c83-ef2a-40fe-9394-abeb94dcaa94" providerId="ADAL" clId="{DB3EE2B5-8003-4DCD-8B59-4950B6EC7F1E}" dt="2021-07-07T12:32:40.051" v="670" actId="1076"/>
          <ac:cxnSpMkLst>
            <pc:docMk/>
            <pc:sldMk cId="1054878677" sldId="262"/>
            <ac:cxnSpMk id="55" creationId="{A249088A-0F75-48C9-91B3-502F8E7ADC5B}"/>
          </ac:cxnSpMkLst>
        </pc:cxnChg>
        <pc:cxnChg chg="mod">
          <ac:chgData name="Fabio Gargano" userId="d0940c83-ef2a-40fe-9394-abeb94dcaa94" providerId="ADAL" clId="{DB3EE2B5-8003-4DCD-8B59-4950B6EC7F1E}" dt="2021-07-07T12:32:40.051" v="670" actId="1076"/>
          <ac:cxnSpMkLst>
            <pc:docMk/>
            <pc:sldMk cId="1054878677" sldId="262"/>
            <ac:cxnSpMk id="58" creationId="{4F3C91FE-E55A-47E6-884A-8B2266F33DE9}"/>
          </ac:cxnSpMkLst>
        </pc:cxnChg>
        <pc:cxnChg chg="mod">
          <ac:chgData name="Fabio Gargano" userId="d0940c83-ef2a-40fe-9394-abeb94dcaa94" providerId="ADAL" clId="{DB3EE2B5-8003-4DCD-8B59-4950B6EC7F1E}" dt="2021-07-07T12:32:40.051" v="670" actId="1076"/>
          <ac:cxnSpMkLst>
            <pc:docMk/>
            <pc:sldMk cId="1054878677" sldId="262"/>
            <ac:cxnSpMk id="60" creationId="{0529CF33-260C-435F-BC69-0C892792399E}"/>
          </ac:cxnSpMkLst>
        </pc:cxnChg>
        <pc:cxnChg chg="mod">
          <ac:chgData name="Fabio Gargano" userId="d0940c83-ef2a-40fe-9394-abeb94dcaa94" providerId="ADAL" clId="{DB3EE2B5-8003-4DCD-8B59-4950B6EC7F1E}" dt="2021-07-07T12:32:40.051" v="670" actId="1076"/>
          <ac:cxnSpMkLst>
            <pc:docMk/>
            <pc:sldMk cId="1054878677" sldId="262"/>
            <ac:cxnSpMk id="62" creationId="{9355306A-5140-4EA8-894C-51B5E5360FAB}"/>
          </ac:cxnSpMkLst>
        </pc:cxnChg>
        <pc:cxnChg chg="mod">
          <ac:chgData name="Fabio Gargano" userId="d0940c83-ef2a-40fe-9394-abeb94dcaa94" providerId="ADAL" clId="{DB3EE2B5-8003-4DCD-8B59-4950B6EC7F1E}" dt="2021-07-07T12:32:40.051" v="670" actId="1076"/>
          <ac:cxnSpMkLst>
            <pc:docMk/>
            <pc:sldMk cId="1054878677" sldId="262"/>
            <ac:cxnSpMk id="64" creationId="{ABEF2A00-9495-4A00-B285-7D23171A889B}"/>
          </ac:cxnSpMkLst>
        </pc:cxnChg>
        <pc:cxnChg chg="mod">
          <ac:chgData name="Fabio Gargano" userId="d0940c83-ef2a-40fe-9394-abeb94dcaa94" providerId="ADAL" clId="{DB3EE2B5-8003-4DCD-8B59-4950B6EC7F1E}" dt="2021-07-07T12:32:40.051" v="670" actId="1076"/>
          <ac:cxnSpMkLst>
            <pc:docMk/>
            <pc:sldMk cId="1054878677" sldId="262"/>
            <ac:cxnSpMk id="66" creationId="{448D0C3A-680F-4193-B16A-7EA247BF0F60}"/>
          </ac:cxnSpMkLst>
        </pc:cxnChg>
        <pc:cxnChg chg="mod">
          <ac:chgData name="Fabio Gargano" userId="d0940c83-ef2a-40fe-9394-abeb94dcaa94" providerId="ADAL" clId="{DB3EE2B5-8003-4DCD-8B59-4950B6EC7F1E}" dt="2021-07-07T12:32:40.051" v="670" actId="1076"/>
          <ac:cxnSpMkLst>
            <pc:docMk/>
            <pc:sldMk cId="1054878677" sldId="262"/>
            <ac:cxnSpMk id="67" creationId="{13855C5B-78B6-48BF-869F-E83C42655E83}"/>
          </ac:cxnSpMkLst>
        </pc:cxnChg>
        <pc:cxnChg chg="mod">
          <ac:chgData name="Fabio Gargano" userId="d0940c83-ef2a-40fe-9394-abeb94dcaa94" providerId="ADAL" clId="{DB3EE2B5-8003-4DCD-8B59-4950B6EC7F1E}" dt="2021-07-07T12:32:40.051" v="670" actId="1076"/>
          <ac:cxnSpMkLst>
            <pc:docMk/>
            <pc:sldMk cId="1054878677" sldId="262"/>
            <ac:cxnSpMk id="70" creationId="{66A1A754-CB39-4510-AECD-38D8E3CAB1B7}"/>
          </ac:cxnSpMkLst>
        </pc:cxnChg>
        <pc:cxnChg chg="mod">
          <ac:chgData name="Fabio Gargano" userId="d0940c83-ef2a-40fe-9394-abeb94dcaa94" providerId="ADAL" clId="{DB3EE2B5-8003-4DCD-8B59-4950B6EC7F1E}" dt="2021-07-07T12:32:40.051" v="670" actId="1076"/>
          <ac:cxnSpMkLst>
            <pc:docMk/>
            <pc:sldMk cId="1054878677" sldId="262"/>
            <ac:cxnSpMk id="71" creationId="{8061C5CE-6D21-41E1-81E6-09CA928D08C3}"/>
          </ac:cxnSpMkLst>
        </pc:cxnChg>
        <pc:cxnChg chg="mod">
          <ac:chgData name="Fabio Gargano" userId="d0940c83-ef2a-40fe-9394-abeb94dcaa94" providerId="ADAL" clId="{DB3EE2B5-8003-4DCD-8B59-4950B6EC7F1E}" dt="2021-07-07T12:32:40.051" v="670" actId="1076"/>
          <ac:cxnSpMkLst>
            <pc:docMk/>
            <pc:sldMk cId="1054878677" sldId="262"/>
            <ac:cxnSpMk id="74" creationId="{15932540-87AA-4E37-831A-838F67FB10BD}"/>
          </ac:cxnSpMkLst>
        </pc:cxnChg>
        <pc:cxnChg chg="mod">
          <ac:chgData name="Fabio Gargano" userId="d0940c83-ef2a-40fe-9394-abeb94dcaa94" providerId="ADAL" clId="{DB3EE2B5-8003-4DCD-8B59-4950B6EC7F1E}" dt="2021-07-07T12:32:40.051" v="670" actId="1076"/>
          <ac:cxnSpMkLst>
            <pc:docMk/>
            <pc:sldMk cId="1054878677" sldId="262"/>
            <ac:cxnSpMk id="75" creationId="{092A6F35-3B68-4B61-8229-3D08A99B9004}"/>
          </ac:cxnSpMkLst>
        </pc:cxnChg>
        <pc:cxnChg chg="mod">
          <ac:chgData name="Fabio Gargano" userId="d0940c83-ef2a-40fe-9394-abeb94dcaa94" providerId="ADAL" clId="{DB3EE2B5-8003-4DCD-8B59-4950B6EC7F1E}" dt="2021-07-07T12:32:40.051" v="670" actId="1076"/>
          <ac:cxnSpMkLst>
            <pc:docMk/>
            <pc:sldMk cId="1054878677" sldId="262"/>
            <ac:cxnSpMk id="78" creationId="{F7E7100C-D2F8-49D0-BA97-7097E6937AAA}"/>
          </ac:cxnSpMkLst>
        </pc:cxnChg>
        <pc:cxnChg chg="mod">
          <ac:chgData name="Fabio Gargano" userId="d0940c83-ef2a-40fe-9394-abeb94dcaa94" providerId="ADAL" clId="{DB3EE2B5-8003-4DCD-8B59-4950B6EC7F1E}" dt="2021-07-07T12:32:40.051" v="670" actId="1076"/>
          <ac:cxnSpMkLst>
            <pc:docMk/>
            <pc:sldMk cId="1054878677" sldId="262"/>
            <ac:cxnSpMk id="82" creationId="{10C7AC8C-12F4-48A9-B24A-3BDDF88FC3F8}"/>
          </ac:cxnSpMkLst>
        </pc:cxnChg>
        <pc:cxnChg chg="mod">
          <ac:chgData name="Fabio Gargano" userId="d0940c83-ef2a-40fe-9394-abeb94dcaa94" providerId="ADAL" clId="{DB3EE2B5-8003-4DCD-8B59-4950B6EC7F1E}" dt="2021-07-07T12:32:40.051" v="670" actId="1076"/>
          <ac:cxnSpMkLst>
            <pc:docMk/>
            <pc:sldMk cId="1054878677" sldId="262"/>
            <ac:cxnSpMk id="83" creationId="{9CC9742B-69AB-4DAE-982B-E9218B428689}"/>
          </ac:cxnSpMkLst>
        </pc:cxnChg>
      </pc:sldChg>
      <pc:sldChg chg="addSp delSp modSp new mod">
        <pc:chgData name="Fabio Gargano" userId="d0940c83-ef2a-40fe-9394-abeb94dcaa94" providerId="ADAL" clId="{DB3EE2B5-8003-4DCD-8B59-4950B6EC7F1E}" dt="2021-07-07T15:18:21.750" v="1902" actId="478"/>
        <pc:sldMkLst>
          <pc:docMk/>
          <pc:sldMk cId="4113193018" sldId="263"/>
        </pc:sldMkLst>
        <pc:spChg chg="mod">
          <ac:chgData name="Fabio Gargano" userId="d0940c83-ef2a-40fe-9394-abeb94dcaa94" providerId="ADAL" clId="{DB3EE2B5-8003-4DCD-8B59-4950B6EC7F1E}" dt="2021-07-07T12:37:55.435" v="687"/>
          <ac:spMkLst>
            <pc:docMk/>
            <pc:sldMk cId="4113193018" sldId="263"/>
            <ac:spMk id="2" creationId="{6817780B-9EE2-4044-9456-646DA12100B2}"/>
          </ac:spMkLst>
        </pc:spChg>
        <pc:spChg chg="del">
          <ac:chgData name="Fabio Gargano" userId="d0940c83-ef2a-40fe-9394-abeb94dcaa94" providerId="ADAL" clId="{DB3EE2B5-8003-4DCD-8B59-4950B6EC7F1E}" dt="2021-07-07T12:37:34.513" v="676"/>
          <ac:spMkLst>
            <pc:docMk/>
            <pc:sldMk cId="4113193018" sldId="263"/>
            <ac:spMk id="3" creationId="{E3FC26A8-2DC2-4A04-A36F-66674DCE7124}"/>
          </ac:spMkLst>
        </pc:spChg>
        <pc:spChg chg="add del mod">
          <ac:chgData name="Fabio Gargano" userId="d0940c83-ef2a-40fe-9394-abeb94dcaa94" providerId="ADAL" clId="{DB3EE2B5-8003-4DCD-8B59-4950B6EC7F1E}" dt="2021-07-07T12:37:59.022" v="688" actId="478"/>
          <ac:spMkLst>
            <pc:docMk/>
            <pc:sldMk cId="4113193018" sldId="263"/>
            <ac:spMk id="4" creationId="{C43E1C20-012F-4442-AF98-213106CA4BC1}"/>
          </ac:spMkLst>
        </pc:spChg>
        <pc:spChg chg="add del mod">
          <ac:chgData name="Fabio Gargano" userId="d0940c83-ef2a-40fe-9394-abeb94dcaa94" providerId="ADAL" clId="{DB3EE2B5-8003-4DCD-8B59-4950B6EC7F1E}" dt="2021-07-07T12:38:02.017" v="689" actId="478"/>
          <ac:spMkLst>
            <pc:docMk/>
            <pc:sldMk cId="4113193018" sldId="263"/>
            <ac:spMk id="6" creationId="{39D62A8F-EC53-4EDD-AAAF-E33B244BA156}"/>
          </ac:spMkLst>
        </pc:spChg>
        <pc:spChg chg="add mod">
          <ac:chgData name="Fabio Gargano" userId="d0940c83-ef2a-40fe-9394-abeb94dcaa94" providerId="ADAL" clId="{DB3EE2B5-8003-4DCD-8B59-4950B6EC7F1E}" dt="2021-07-07T12:40:33.856" v="738" actId="27636"/>
          <ac:spMkLst>
            <pc:docMk/>
            <pc:sldMk cId="4113193018" sldId="263"/>
            <ac:spMk id="7" creationId="{5D0EB228-CBAA-452F-9528-862AA17456C7}"/>
          </ac:spMkLst>
        </pc:spChg>
        <pc:spChg chg="add mod">
          <ac:chgData name="Fabio Gargano" userId="d0940c83-ef2a-40fe-9394-abeb94dcaa94" providerId="ADAL" clId="{DB3EE2B5-8003-4DCD-8B59-4950B6EC7F1E}" dt="2021-07-07T12:41:06.421" v="749" actId="20577"/>
          <ac:spMkLst>
            <pc:docMk/>
            <pc:sldMk cId="4113193018" sldId="263"/>
            <ac:spMk id="9" creationId="{DBA770A8-17A3-4939-9CD4-2490C9A1DEDF}"/>
          </ac:spMkLst>
        </pc:spChg>
        <pc:spChg chg="add del mod">
          <ac:chgData name="Fabio Gargano" userId="d0940c83-ef2a-40fe-9394-abeb94dcaa94" providerId="ADAL" clId="{DB3EE2B5-8003-4DCD-8B59-4950B6EC7F1E}" dt="2021-07-07T15:18:21.750" v="1902" actId="478"/>
          <ac:spMkLst>
            <pc:docMk/>
            <pc:sldMk cId="4113193018" sldId="263"/>
            <ac:spMk id="11" creationId="{D37E5EB7-3731-4B5C-B1A8-293042A23F18}"/>
          </ac:spMkLst>
        </pc:spChg>
      </pc:sldChg>
      <pc:sldChg chg="addSp delSp modSp new del mod">
        <pc:chgData name="Fabio Gargano" userId="d0940c83-ef2a-40fe-9394-abeb94dcaa94" providerId="ADAL" clId="{DB3EE2B5-8003-4DCD-8B59-4950B6EC7F1E}" dt="2021-07-07T15:14:57.271" v="1785" actId="47"/>
        <pc:sldMkLst>
          <pc:docMk/>
          <pc:sldMk cId="1693758128" sldId="264"/>
        </pc:sldMkLst>
        <pc:spChg chg="mod">
          <ac:chgData name="Fabio Gargano" userId="d0940c83-ef2a-40fe-9394-abeb94dcaa94" providerId="ADAL" clId="{DB3EE2B5-8003-4DCD-8B59-4950B6EC7F1E}" dt="2021-07-07T13:11:53.333" v="815" actId="20577"/>
          <ac:spMkLst>
            <pc:docMk/>
            <pc:sldMk cId="1693758128" sldId="264"/>
            <ac:spMk id="2" creationId="{F17AF554-6E5E-4FAD-9DA4-A7AD1D141086}"/>
          </ac:spMkLst>
        </pc:spChg>
        <pc:spChg chg="del">
          <ac:chgData name="Fabio Gargano" userId="d0940c83-ef2a-40fe-9394-abeb94dcaa94" providerId="ADAL" clId="{DB3EE2B5-8003-4DCD-8B59-4950B6EC7F1E}" dt="2021-07-07T13:11:57.206" v="816" actId="478"/>
          <ac:spMkLst>
            <pc:docMk/>
            <pc:sldMk cId="1693758128" sldId="264"/>
            <ac:spMk id="3" creationId="{A0AA2ECE-9910-4396-A055-FB9EE94D8EA2}"/>
          </ac:spMkLst>
        </pc:spChg>
        <pc:spChg chg="add mod">
          <ac:chgData name="Fabio Gargano" userId="d0940c83-ef2a-40fe-9394-abeb94dcaa94" providerId="ADAL" clId="{DB3EE2B5-8003-4DCD-8B59-4950B6EC7F1E}" dt="2021-07-07T13:14:44.557" v="983" actId="1076"/>
          <ac:spMkLst>
            <pc:docMk/>
            <pc:sldMk cId="1693758128" sldId="264"/>
            <ac:spMk id="8" creationId="{231965C4-41FC-450A-AAEF-48339C8BAAD4}"/>
          </ac:spMkLst>
        </pc:spChg>
        <pc:graphicFrameChg chg="add mod modGraphic">
          <ac:chgData name="Fabio Gargano" userId="d0940c83-ef2a-40fe-9394-abeb94dcaa94" providerId="ADAL" clId="{DB3EE2B5-8003-4DCD-8B59-4950B6EC7F1E}" dt="2021-07-07T13:13:49.539" v="831" actId="1076"/>
          <ac:graphicFrameMkLst>
            <pc:docMk/>
            <pc:sldMk cId="1693758128" sldId="264"/>
            <ac:graphicFrameMk id="4" creationId="{6F065C05-FD23-4E92-8962-42A639EFCD4D}"/>
          </ac:graphicFrameMkLst>
        </pc:graphicFrameChg>
        <pc:cxnChg chg="add del mod">
          <ac:chgData name="Fabio Gargano" userId="d0940c83-ef2a-40fe-9394-abeb94dcaa94" providerId="ADAL" clId="{DB3EE2B5-8003-4DCD-8B59-4950B6EC7F1E}" dt="2021-07-07T13:13:45.857" v="830" actId="478"/>
          <ac:cxnSpMkLst>
            <pc:docMk/>
            <pc:sldMk cId="1693758128" sldId="264"/>
            <ac:cxnSpMk id="6" creationId="{0398DFFA-356D-4197-9E11-D89E1D5C45BB}"/>
          </ac:cxnSpMkLst>
        </pc:cxnChg>
        <pc:cxnChg chg="add del mod">
          <ac:chgData name="Fabio Gargano" userId="d0940c83-ef2a-40fe-9394-abeb94dcaa94" providerId="ADAL" clId="{DB3EE2B5-8003-4DCD-8B59-4950B6EC7F1E}" dt="2021-07-07T13:13:44.492" v="829" actId="478"/>
          <ac:cxnSpMkLst>
            <pc:docMk/>
            <pc:sldMk cId="1693758128" sldId="264"/>
            <ac:cxnSpMk id="7" creationId="{6DFD8251-978C-4FD8-94E9-E5B13BA5707E}"/>
          </ac:cxnSpMkLst>
        </pc:cxnChg>
      </pc:sldChg>
      <pc:sldChg chg="new del">
        <pc:chgData name="Fabio Gargano" userId="d0940c83-ef2a-40fe-9394-abeb94dcaa94" providerId="ADAL" clId="{DB3EE2B5-8003-4DCD-8B59-4950B6EC7F1E}" dt="2021-07-07T13:19:58.110" v="986" actId="47"/>
        <pc:sldMkLst>
          <pc:docMk/>
          <pc:sldMk cId="497048262" sldId="265"/>
        </pc:sldMkLst>
      </pc:sldChg>
      <pc:sldChg chg="addSp delSp modSp add mod">
        <pc:chgData name="Fabio Gargano" userId="d0940c83-ef2a-40fe-9394-abeb94dcaa94" providerId="ADAL" clId="{DB3EE2B5-8003-4DCD-8B59-4950B6EC7F1E}" dt="2021-07-10T08:32:11.706" v="3675" actId="1076"/>
        <pc:sldMkLst>
          <pc:docMk/>
          <pc:sldMk cId="4248879659" sldId="266"/>
        </pc:sldMkLst>
        <pc:spChg chg="mod">
          <ac:chgData name="Fabio Gargano" userId="d0940c83-ef2a-40fe-9394-abeb94dcaa94" providerId="ADAL" clId="{DB3EE2B5-8003-4DCD-8B59-4950B6EC7F1E}" dt="2021-07-07T13:20:05.379" v="997" actId="20577"/>
          <ac:spMkLst>
            <pc:docMk/>
            <pc:sldMk cId="4248879659" sldId="266"/>
            <ac:spMk id="2" creationId="{83E0D7CB-CC4E-4D8C-AF60-1CDAAE91B4DF}"/>
          </ac:spMkLst>
        </pc:spChg>
        <pc:spChg chg="mod">
          <ac:chgData name="Fabio Gargano" userId="d0940c83-ef2a-40fe-9394-abeb94dcaa94" providerId="ADAL" clId="{DB3EE2B5-8003-4DCD-8B59-4950B6EC7F1E}" dt="2021-07-10T08:32:11.706" v="3675" actId="1076"/>
          <ac:spMkLst>
            <pc:docMk/>
            <pc:sldMk cId="4248879659" sldId="266"/>
            <ac:spMk id="3" creationId="{16672DFD-1E92-4852-814E-263769FE85DA}"/>
          </ac:spMkLst>
        </pc:spChg>
        <pc:spChg chg="add mod">
          <ac:chgData name="Fabio Gargano" userId="d0940c83-ef2a-40fe-9394-abeb94dcaa94" providerId="ADAL" clId="{DB3EE2B5-8003-4DCD-8B59-4950B6EC7F1E}" dt="2021-07-07T18:04:09.234" v="3099" actId="13822"/>
          <ac:spMkLst>
            <pc:docMk/>
            <pc:sldMk cId="4248879659" sldId="266"/>
            <ac:spMk id="4" creationId="{ED44DD47-2BD2-45C8-8E1F-E743370E72E0}"/>
          </ac:spMkLst>
        </pc:spChg>
        <pc:spChg chg="add mod">
          <ac:chgData name="Fabio Gargano" userId="d0940c83-ef2a-40fe-9394-abeb94dcaa94" providerId="ADAL" clId="{DB3EE2B5-8003-4DCD-8B59-4950B6EC7F1E}" dt="2021-07-07T14:42:29.713" v="1160" actId="1076"/>
          <ac:spMkLst>
            <pc:docMk/>
            <pc:sldMk cId="4248879659" sldId="266"/>
            <ac:spMk id="6" creationId="{B0937DCB-D93D-4F07-8FF9-E2BD73893142}"/>
          </ac:spMkLst>
        </pc:spChg>
        <pc:spChg chg="add mod">
          <ac:chgData name="Fabio Gargano" userId="d0940c83-ef2a-40fe-9394-abeb94dcaa94" providerId="ADAL" clId="{DB3EE2B5-8003-4DCD-8B59-4950B6EC7F1E}" dt="2021-07-07T14:39:42.181" v="1138" actId="14100"/>
          <ac:spMkLst>
            <pc:docMk/>
            <pc:sldMk cId="4248879659" sldId="266"/>
            <ac:spMk id="12" creationId="{1CDE382D-ACAE-4473-85E0-8FAC689CC003}"/>
          </ac:spMkLst>
        </pc:spChg>
        <pc:spChg chg="add mod">
          <ac:chgData name="Fabio Gargano" userId="d0940c83-ef2a-40fe-9394-abeb94dcaa94" providerId="ADAL" clId="{DB3EE2B5-8003-4DCD-8B59-4950B6EC7F1E}" dt="2021-07-07T14:42:23.126" v="1157" actId="1076"/>
          <ac:spMkLst>
            <pc:docMk/>
            <pc:sldMk cId="4248879659" sldId="266"/>
            <ac:spMk id="17" creationId="{A3CD365B-E6F8-44D4-A8CD-494DE1846C68}"/>
          </ac:spMkLst>
        </pc:spChg>
        <pc:picChg chg="add mod">
          <ac:chgData name="Fabio Gargano" userId="d0940c83-ef2a-40fe-9394-abeb94dcaa94" providerId="ADAL" clId="{DB3EE2B5-8003-4DCD-8B59-4950B6EC7F1E}" dt="2021-07-07T14:43:06.567" v="1170" actId="1076"/>
          <ac:picMkLst>
            <pc:docMk/>
            <pc:sldMk cId="4248879659" sldId="266"/>
            <ac:picMk id="7" creationId="{37907E9C-6725-4136-B801-41C91C64855B}"/>
          </ac:picMkLst>
        </pc:picChg>
        <pc:picChg chg="mod ord">
          <ac:chgData name="Fabio Gargano" userId="d0940c83-ef2a-40fe-9394-abeb94dcaa94" providerId="ADAL" clId="{DB3EE2B5-8003-4DCD-8B59-4950B6EC7F1E}" dt="2021-07-07T18:02:27.226" v="2951" actId="1076"/>
          <ac:picMkLst>
            <pc:docMk/>
            <pc:sldMk cId="4248879659" sldId="266"/>
            <ac:picMk id="9" creationId="{FFCAFAD1-2928-476B-A2BD-6B997A6C5953}"/>
          </ac:picMkLst>
        </pc:picChg>
        <pc:picChg chg="add mod">
          <ac:chgData name="Fabio Gargano" userId="d0940c83-ef2a-40fe-9394-abeb94dcaa94" providerId="ADAL" clId="{DB3EE2B5-8003-4DCD-8B59-4950B6EC7F1E}" dt="2021-07-07T14:35:30.154" v="1046" actId="14100"/>
          <ac:picMkLst>
            <pc:docMk/>
            <pc:sldMk cId="4248879659" sldId="266"/>
            <ac:picMk id="10" creationId="{35AFCF69-0434-44EC-A1AB-14F5E41DDDB6}"/>
          </ac:picMkLst>
        </pc:picChg>
        <pc:picChg chg="mod ord">
          <ac:chgData name="Fabio Gargano" userId="d0940c83-ef2a-40fe-9394-abeb94dcaa94" providerId="ADAL" clId="{DB3EE2B5-8003-4DCD-8B59-4950B6EC7F1E}" dt="2021-07-07T18:02:22.836" v="2950" actId="1076"/>
          <ac:picMkLst>
            <pc:docMk/>
            <pc:sldMk cId="4248879659" sldId="266"/>
            <ac:picMk id="11" creationId="{530FC252-1BB8-44DE-8493-239473101103}"/>
          </ac:picMkLst>
        </pc:picChg>
        <pc:picChg chg="mod ord">
          <ac:chgData name="Fabio Gargano" userId="d0940c83-ef2a-40fe-9394-abeb94dcaa94" providerId="ADAL" clId="{DB3EE2B5-8003-4DCD-8B59-4950B6EC7F1E}" dt="2021-07-07T18:02:07.072" v="2943" actId="166"/>
          <ac:picMkLst>
            <pc:docMk/>
            <pc:sldMk cId="4248879659" sldId="266"/>
            <ac:picMk id="13" creationId="{85A0DDEB-DA34-4612-9325-FD0C4314E8FD}"/>
          </ac:picMkLst>
        </pc:picChg>
        <pc:picChg chg="mod">
          <ac:chgData name="Fabio Gargano" userId="d0940c83-ef2a-40fe-9394-abeb94dcaa94" providerId="ADAL" clId="{DB3EE2B5-8003-4DCD-8B59-4950B6EC7F1E}" dt="2021-07-07T18:02:28.841" v="2952" actId="1076"/>
          <ac:picMkLst>
            <pc:docMk/>
            <pc:sldMk cId="4248879659" sldId="266"/>
            <ac:picMk id="14" creationId="{3F763415-8077-4B1A-99A9-F653B965EEB9}"/>
          </ac:picMkLst>
        </pc:picChg>
        <pc:picChg chg="del">
          <ac:chgData name="Fabio Gargano" userId="d0940c83-ef2a-40fe-9394-abeb94dcaa94" providerId="ADAL" clId="{DB3EE2B5-8003-4DCD-8B59-4950B6EC7F1E}" dt="2021-07-07T13:20:33.540" v="1004" actId="478"/>
          <ac:picMkLst>
            <pc:docMk/>
            <pc:sldMk cId="4248879659" sldId="266"/>
            <ac:picMk id="15" creationId="{4922B8A8-2DBE-49DE-8A12-5F41F697EECC}"/>
          </ac:picMkLst>
        </pc:picChg>
        <pc:picChg chg="add mod">
          <ac:chgData name="Fabio Gargano" userId="d0940c83-ef2a-40fe-9394-abeb94dcaa94" providerId="ADAL" clId="{DB3EE2B5-8003-4DCD-8B59-4950B6EC7F1E}" dt="2021-07-07T14:43:04.153" v="1169" actId="1076"/>
          <ac:picMkLst>
            <pc:docMk/>
            <pc:sldMk cId="4248879659" sldId="266"/>
            <ac:picMk id="16" creationId="{9CFB6AD1-A614-419B-8039-0A516FE0D908}"/>
          </ac:picMkLst>
        </pc:picChg>
      </pc:sldChg>
      <pc:sldChg chg="addSp modSp add mod">
        <pc:chgData name="Fabio Gargano" userId="d0940c83-ef2a-40fe-9394-abeb94dcaa94" providerId="ADAL" clId="{DB3EE2B5-8003-4DCD-8B59-4950B6EC7F1E}" dt="2021-07-10T08:29:58.391" v="3671" actId="20577"/>
        <pc:sldMkLst>
          <pc:docMk/>
          <pc:sldMk cId="3234396358" sldId="267"/>
        </pc:sldMkLst>
        <pc:spChg chg="mod">
          <ac:chgData name="Fabio Gargano" userId="d0940c83-ef2a-40fe-9394-abeb94dcaa94" providerId="ADAL" clId="{DB3EE2B5-8003-4DCD-8B59-4950B6EC7F1E}" dt="2021-07-07T15:27:04.080" v="2205" actId="1076"/>
          <ac:spMkLst>
            <pc:docMk/>
            <pc:sldMk cId="3234396358" sldId="267"/>
            <ac:spMk id="3" creationId="{117EF9B0-9490-4A49-84E3-24DAAFBCA1C6}"/>
          </ac:spMkLst>
        </pc:spChg>
        <pc:spChg chg="add mod">
          <ac:chgData name="Fabio Gargano" userId="d0940c83-ef2a-40fe-9394-abeb94dcaa94" providerId="ADAL" clId="{DB3EE2B5-8003-4DCD-8B59-4950B6EC7F1E}" dt="2021-07-10T08:29:58.391" v="3671" actId="20577"/>
          <ac:spMkLst>
            <pc:docMk/>
            <pc:sldMk cId="3234396358" sldId="267"/>
            <ac:spMk id="4" creationId="{E880EABE-EF27-4748-839D-6E25ABE7463A}"/>
          </ac:spMkLst>
        </pc:spChg>
      </pc:sldChg>
      <pc:sldChg chg="add del">
        <pc:chgData name="Fabio Gargano" userId="d0940c83-ef2a-40fe-9394-abeb94dcaa94" providerId="ADAL" clId="{DB3EE2B5-8003-4DCD-8B59-4950B6EC7F1E}" dt="2021-07-07T14:47:44.933" v="1204" actId="47"/>
        <pc:sldMkLst>
          <pc:docMk/>
          <pc:sldMk cId="481366578" sldId="268"/>
        </pc:sldMkLst>
      </pc:sldChg>
      <pc:sldChg chg="addSp delSp modSp new mod">
        <pc:chgData name="Fabio Gargano" userId="d0940c83-ef2a-40fe-9394-abeb94dcaa94" providerId="ADAL" clId="{DB3EE2B5-8003-4DCD-8B59-4950B6EC7F1E}" dt="2021-07-07T20:24:14.070" v="3127" actId="6549"/>
        <pc:sldMkLst>
          <pc:docMk/>
          <pc:sldMk cId="3497763841" sldId="268"/>
        </pc:sldMkLst>
        <pc:spChg chg="mod">
          <ac:chgData name="Fabio Gargano" userId="d0940c83-ef2a-40fe-9394-abeb94dcaa94" providerId="ADAL" clId="{DB3EE2B5-8003-4DCD-8B59-4950B6EC7F1E}" dt="2021-07-07T14:54:06.262" v="1476"/>
          <ac:spMkLst>
            <pc:docMk/>
            <pc:sldMk cId="3497763841" sldId="268"/>
            <ac:spMk id="2" creationId="{766FD7F5-1227-48E8-8A7C-8E707011F3E6}"/>
          </ac:spMkLst>
        </pc:spChg>
        <pc:spChg chg="del">
          <ac:chgData name="Fabio Gargano" userId="d0940c83-ef2a-40fe-9394-abeb94dcaa94" providerId="ADAL" clId="{DB3EE2B5-8003-4DCD-8B59-4950B6EC7F1E}" dt="2021-07-07T14:53:45.486" v="1471" actId="478"/>
          <ac:spMkLst>
            <pc:docMk/>
            <pc:sldMk cId="3497763841" sldId="268"/>
            <ac:spMk id="3" creationId="{DCBBA0D3-D5D5-4514-ACB0-093277D6D353}"/>
          </ac:spMkLst>
        </pc:spChg>
        <pc:spChg chg="add mod">
          <ac:chgData name="Fabio Gargano" userId="d0940c83-ef2a-40fe-9394-abeb94dcaa94" providerId="ADAL" clId="{DB3EE2B5-8003-4DCD-8B59-4950B6EC7F1E}" dt="2021-07-07T15:15:08.200" v="1786" actId="1076"/>
          <ac:spMkLst>
            <pc:docMk/>
            <pc:sldMk cId="3497763841" sldId="268"/>
            <ac:spMk id="6" creationId="{7C563CB6-AE16-4DDE-AE11-1ACD630588B1}"/>
          </ac:spMkLst>
        </pc:spChg>
        <pc:spChg chg="add mod">
          <ac:chgData name="Fabio Gargano" userId="d0940c83-ef2a-40fe-9394-abeb94dcaa94" providerId="ADAL" clId="{DB3EE2B5-8003-4DCD-8B59-4950B6EC7F1E}" dt="2021-07-07T20:24:14.070" v="3127" actId="6549"/>
          <ac:spMkLst>
            <pc:docMk/>
            <pc:sldMk cId="3497763841" sldId="268"/>
            <ac:spMk id="7" creationId="{2DD648AD-5D95-4978-86EE-2C4FCFDEEA6B}"/>
          </ac:spMkLst>
        </pc:spChg>
        <pc:spChg chg="add mod">
          <ac:chgData name="Fabio Gargano" userId="d0940c83-ef2a-40fe-9394-abeb94dcaa94" providerId="ADAL" clId="{DB3EE2B5-8003-4DCD-8B59-4950B6EC7F1E}" dt="2021-07-07T16:53:52.512" v="2570" actId="115"/>
          <ac:spMkLst>
            <pc:docMk/>
            <pc:sldMk cId="3497763841" sldId="268"/>
            <ac:spMk id="8" creationId="{F146A9BA-3912-49D8-B2C4-5F0A80637492}"/>
          </ac:spMkLst>
        </pc:spChg>
        <pc:picChg chg="add mod">
          <ac:chgData name="Fabio Gargano" userId="d0940c83-ef2a-40fe-9394-abeb94dcaa94" providerId="ADAL" clId="{DB3EE2B5-8003-4DCD-8B59-4950B6EC7F1E}" dt="2021-07-07T14:53:50.408" v="1473" actId="1076"/>
          <ac:picMkLst>
            <pc:docMk/>
            <pc:sldMk cId="3497763841" sldId="268"/>
            <ac:picMk id="5" creationId="{7D761BCC-8634-4AF4-8F12-EF058E354C21}"/>
          </ac:picMkLst>
        </pc:picChg>
      </pc:sldChg>
      <pc:sldChg chg="addSp delSp modSp new mod">
        <pc:chgData name="Fabio Gargano" userId="d0940c83-ef2a-40fe-9394-abeb94dcaa94" providerId="ADAL" clId="{DB3EE2B5-8003-4DCD-8B59-4950B6EC7F1E}" dt="2021-07-10T08:27:15.420" v="3665" actId="1038"/>
        <pc:sldMkLst>
          <pc:docMk/>
          <pc:sldMk cId="1521841900" sldId="269"/>
        </pc:sldMkLst>
        <pc:spChg chg="mod">
          <ac:chgData name="Fabio Gargano" userId="d0940c83-ef2a-40fe-9394-abeb94dcaa94" providerId="ADAL" clId="{DB3EE2B5-8003-4DCD-8B59-4950B6EC7F1E}" dt="2021-07-07T14:55:21.863" v="1500" actId="20577"/>
          <ac:spMkLst>
            <pc:docMk/>
            <pc:sldMk cId="1521841900" sldId="269"/>
            <ac:spMk id="2" creationId="{A4E6C87D-0B6D-4522-B7D7-7EB09886190C}"/>
          </ac:spMkLst>
        </pc:spChg>
        <pc:spChg chg="del">
          <ac:chgData name="Fabio Gargano" userId="d0940c83-ef2a-40fe-9394-abeb94dcaa94" providerId="ADAL" clId="{DB3EE2B5-8003-4DCD-8B59-4950B6EC7F1E}" dt="2021-07-07T14:55:24.313" v="1501" actId="478"/>
          <ac:spMkLst>
            <pc:docMk/>
            <pc:sldMk cId="1521841900" sldId="269"/>
            <ac:spMk id="3" creationId="{A3B8F8D9-F7E5-4861-9C2F-5B55EAE3418A}"/>
          </ac:spMkLst>
        </pc:spChg>
        <pc:spChg chg="add del mod">
          <ac:chgData name="Fabio Gargano" userId="d0940c83-ef2a-40fe-9394-abeb94dcaa94" providerId="ADAL" clId="{DB3EE2B5-8003-4DCD-8B59-4950B6EC7F1E}" dt="2021-07-07T15:18:56.423" v="1915" actId="478"/>
          <ac:spMkLst>
            <pc:docMk/>
            <pc:sldMk cId="1521841900" sldId="269"/>
            <ac:spMk id="6" creationId="{964104FA-0517-4A66-B723-7A0EDA4795C7}"/>
          </ac:spMkLst>
        </pc:spChg>
        <pc:spChg chg="add mod">
          <ac:chgData name="Fabio Gargano" userId="d0940c83-ef2a-40fe-9394-abeb94dcaa94" providerId="ADAL" clId="{DB3EE2B5-8003-4DCD-8B59-4950B6EC7F1E}" dt="2021-07-07T15:18:59.683" v="1916" actId="1076"/>
          <ac:spMkLst>
            <pc:docMk/>
            <pc:sldMk cId="1521841900" sldId="269"/>
            <ac:spMk id="7" creationId="{F66D5C61-61DD-46C8-9034-C49499371A34}"/>
          </ac:spMkLst>
        </pc:spChg>
        <pc:spChg chg="add mod">
          <ac:chgData name="Fabio Gargano" userId="d0940c83-ef2a-40fe-9394-abeb94dcaa94" providerId="ADAL" clId="{DB3EE2B5-8003-4DCD-8B59-4950B6EC7F1E}" dt="2021-07-07T15:27:14.623" v="2207" actId="1076"/>
          <ac:spMkLst>
            <pc:docMk/>
            <pc:sldMk cId="1521841900" sldId="269"/>
            <ac:spMk id="8" creationId="{E2D6B3A9-F3AF-4EFC-A413-727C359FC341}"/>
          </ac:spMkLst>
        </pc:spChg>
        <pc:picChg chg="add del mod">
          <ac:chgData name="Fabio Gargano" userId="d0940c83-ef2a-40fe-9394-abeb94dcaa94" providerId="ADAL" clId="{DB3EE2B5-8003-4DCD-8B59-4950B6EC7F1E}" dt="2021-07-10T08:26:46.227" v="3661" actId="478"/>
          <ac:picMkLst>
            <pc:docMk/>
            <pc:sldMk cId="1521841900" sldId="269"/>
            <ac:picMk id="5" creationId="{4C1B2A97-4971-4D83-9F33-C5EEAFC36041}"/>
          </ac:picMkLst>
        </pc:picChg>
        <pc:picChg chg="add mod">
          <ac:chgData name="Fabio Gargano" userId="d0940c83-ef2a-40fe-9394-abeb94dcaa94" providerId="ADAL" clId="{DB3EE2B5-8003-4DCD-8B59-4950B6EC7F1E}" dt="2021-07-10T08:27:15.420" v="3665" actId="1038"/>
          <ac:picMkLst>
            <pc:docMk/>
            <pc:sldMk cId="1521841900" sldId="269"/>
            <ac:picMk id="9" creationId="{1A38A92E-7A89-4EF7-9ADE-68FB3F17717E}"/>
          </ac:picMkLst>
        </pc:picChg>
      </pc:sldChg>
      <pc:sldChg chg="del">
        <pc:chgData name="Fabio Gargano" userId="d0940c83-ef2a-40fe-9394-abeb94dcaa94" providerId="ADAL" clId="{DB3EE2B5-8003-4DCD-8B59-4950B6EC7F1E}" dt="2021-07-08T07:43:53.460" v="3294" actId="2696"/>
        <pc:sldMkLst>
          <pc:docMk/>
          <pc:sldMk cId="2179610827" sldId="310"/>
        </pc:sldMkLst>
      </pc:sldChg>
      <pc:sldChg chg="add">
        <pc:chgData name="Fabio Gargano" userId="d0940c83-ef2a-40fe-9394-abeb94dcaa94" providerId="ADAL" clId="{DB3EE2B5-8003-4DCD-8B59-4950B6EC7F1E}" dt="2021-07-08T07:43:57.791" v="3295"/>
        <pc:sldMkLst>
          <pc:docMk/>
          <pc:sldMk cId="2560053828" sldId="310"/>
        </pc:sldMkLst>
      </pc:sldChg>
      <pc:sldChg chg="modSp mod">
        <pc:chgData name="Fabio Gargano" userId="d0940c83-ef2a-40fe-9394-abeb94dcaa94" providerId="ADAL" clId="{DB3EE2B5-8003-4DCD-8B59-4950B6EC7F1E}" dt="2021-07-08T14:15:12.455" v="3594" actId="1076"/>
        <pc:sldMkLst>
          <pc:docMk/>
          <pc:sldMk cId="1851326683" sldId="311"/>
        </pc:sldMkLst>
        <pc:spChg chg="mod">
          <ac:chgData name="Fabio Gargano" userId="d0940c83-ef2a-40fe-9394-abeb94dcaa94" providerId="ADAL" clId="{DB3EE2B5-8003-4DCD-8B59-4950B6EC7F1E}" dt="2021-07-07T16:43:44.088" v="2566" actId="1076"/>
          <ac:spMkLst>
            <pc:docMk/>
            <pc:sldMk cId="1851326683" sldId="311"/>
            <ac:spMk id="2" creationId="{00000000-0000-0000-0000-000000000000}"/>
          </ac:spMkLst>
        </pc:spChg>
        <pc:spChg chg="mod">
          <ac:chgData name="Fabio Gargano" userId="d0940c83-ef2a-40fe-9394-abeb94dcaa94" providerId="ADAL" clId="{DB3EE2B5-8003-4DCD-8B59-4950B6EC7F1E}" dt="2021-07-07T16:43:44.088" v="2566" actId="1076"/>
          <ac:spMkLst>
            <pc:docMk/>
            <pc:sldMk cId="1851326683" sldId="311"/>
            <ac:spMk id="4" creationId="{00000000-0000-0000-0000-000000000000}"/>
          </ac:spMkLst>
        </pc:spChg>
        <pc:spChg chg="mod">
          <ac:chgData name="Fabio Gargano" userId="d0940c83-ef2a-40fe-9394-abeb94dcaa94" providerId="ADAL" clId="{DB3EE2B5-8003-4DCD-8B59-4950B6EC7F1E}" dt="2021-07-07T16:43:44.568" v="2567" actId="14100"/>
          <ac:spMkLst>
            <pc:docMk/>
            <pc:sldMk cId="1851326683" sldId="311"/>
            <ac:spMk id="5" creationId="{00000000-0000-0000-0000-000000000000}"/>
          </ac:spMkLst>
        </pc:spChg>
        <pc:spChg chg="mod">
          <ac:chgData name="Fabio Gargano" userId="d0940c83-ef2a-40fe-9394-abeb94dcaa94" providerId="ADAL" clId="{DB3EE2B5-8003-4DCD-8B59-4950B6EC7F1E}" dt="2021-07-08T14:15:12.455" v="3594" actId="1076"/>
          <ac:spMkLst>
            <pc:docMk/>
            <pc:sldMk cId="1851326683" sldId="311"/>
            <ac:spMk id="13" creationId="{CF105D65-9AA1-4A7C-A5A6-FB25DE40C9EF}"/>
          </ac:spMkLst>
        </pc:spChg>
      </pc:sldChg>
      <pc:sldChg chg="modSp mod">
        <pc:chgData name="Fabio Gargano" userId="d0940c83-ef2a-40fe-9394-abeb94dcaa94" providerId="ADAL" clId="{DB3EE2B5-8003-4DCD-8B59-4950B6EC7F1E}" dt="2021-07-07T16:42:11.720" v="2561" actId="20577"/>
        <pc:sldMkLst>
          <pc:docMk/>
          <pc:sldMk cId="3203552832" sldId="343"/>
        </pc:sldMkLst>
        <pc:spChg chg="mod">
          <ac:chgData name="Fabio Gargano" userId="d0940c83-ef2a-40fe-9394-abeb94dcaa94" providerId="ADAL" clId="{DB3EE2B5-8003-4DCD-8B59-4950B6EC7F1E}" dt="2021-07-07T16:42:11.720" v="2561" actId="20577"/>
          <ac:spMkLst>
            <pc:docMk/>
            <pc:sldMk cId="3203552832" sldId="343"/>
            <ac:spMk id="8" creationId="{7FB30C92-EA91-0845-972A-024017E1D8DC}"/>
          </ac:spMkLst>
        </pc:spChg>
      </pc:sldChg>
      <pc:sldChg chg="addSp delSp modSp add del mod modTransition">
        <pc:chgData name="Fabio Gargano" userId="d0940c83-ef2a-40fe-9394-abeb94dcaa94" providerId="ADAL" clId="{DB3EE2B5-8003-4DCD-8B59-4950B6EC7F1E}" dt="2021-07-07T15:01:57.524" v="1678" actId="47"/>
        <pc:sldMkLst>
          <pc:docMk/>
          <pc:sldMk cId="1060006528" sldId="817"/>
        </pc:sldMkLst>
        <pc:spChg chg="mod">
          <ac:chgData name="Fabio Gargano" userId="d0940c83-ef2a-40fe-9394-abeb94dcaa94" providerId="ADAL" clId="{DB3EE2B5-8003-4DCD-8B59-4950B6EC7F1E}" dt="2021-07-07T14:58:57.835" v="1639" actId="20577"/>
          <ac:spMkLst>
            <pc:docMk/>
            <pc:sldMk cId="1060006528" sldId="817"/>
            <ac:spMk id="2" creationId="{A4E6C87D-0B6D-4522-B7D7-7EB09886190C}"/>
          </ac:spMkLst>
        </pc:spChg>
        <pc:spChg chg="mod">
          <ac:chgData name="Fabio Gargano" userId="d0940c83-ef2a-40fe-9394-abeb94dcaa94" providerId="ADAL" clId="{DB3EE2B5-8003-4DCD-8B59-4950B6EC7F1E}" dt="2021-07-07T14:59:16.983" v="1645" actId="20577"/>
          <ac:spMkLst>
            <pc:docMk/>
            <pc:sldMk cId="1060006528" sldId="817"/>
            <ac:spMk id="6" creationId="{964104FA-0517-4A66-B723-7A0EDA4795C7}"/>
          </ac:spMkLst>
        </pc:spChg>
        <pc:picChg chg="add mod">
          <ac:chgData name="Fabio Gargano" userId="d0940c83-ef2a-40fe-9394-abeb94dcaa94" providerId="ADAL" clId="{DB3EE2B5-8003-4DCD-8B59-4950B6EC7F1E}" dt="2021-07-07T14:59:45.228" v="1647" actId="1076"/>
          <ac:picMkLst>
            <pc:docMk/>
            <pc:sldMk cId="1060006528" sldId="817"/>
            <ac:picMk id="4" creationId="{156011C5-E563-4142-8A7C-17D79900C005}"/>
          </ac:picMkLst>
        </pc:picChg>
        <pc:picChg chg="del">
          <ac:chgData name="Fabio Gargano" userId="d0940c83-ef2a-40fe-9394-abeb94dcaa94" providerId="ADAL" clId="{DB3EE2B5-8003-4DCD-8B59-4950B6EC7F1E}" dt="2021-07-07T14:58:59.687" v="1640" actId="478"/>
          <ac:picMkLst>
            <pc:docMk/>
            <pc:sldMk cId="1060006528" sldId="817"/>
            <ac:picMk id="5" creationId="{4C1B2A97-4971-4D83-9F33-C5EEAFC36041}"/>
          </ac:picMkLst>
        </pc:picChg>
      </pc:sldChg>
      <pc:sldChg chg="new del">
        <pc:chgData name="Fabio Gargano" userId="d0940c83-ef2a-40fe-9394-abeb94dcaa94" providerId="ADAL" clId="{DB3EE2B5-8003-4DCD-8B59-4950B6EC7F1E}" dt="2021-07-07T14:59:59.037" v="1649" actId="2696"/>
        <pc:sldMkLst>
          <pc:docMk/>
          <pc:sldMk cId="3474165886" sldId="818"/>
        </pc:sldMkLst>
      </pc:sldChg>
      <pc:sldChg chg="addSp delSp modSp add del mod modClrScheme chgLayout">
        <pc:chgData name="Fabio Gargano" userId="d0940c83-ef2a-40fe-9394-abeb94dcaa94" providerId="ADAL" clId="{DB3EE2B5-8003-4DCD-8B59-4950B6EC7F1E}" dt="2021-07-10T08:28:35.621" v="3669" actId="20577"/>
        <pc:sldMkLst>
          <pc:docMk/>
          <pc:sldMk cId="3647505858" sldId="818"/>
        </pc:sldMkLst>
        <pc:spChg chg="del mod ord">
          <ac:chgData name="Fabio Gargano" userId="d0940c83-ef2a-40fe-9394-abeb94dcaa94" providerId="ADAL" clId="{DB3EE2B5-8003-4DCD-8B59-4950B6EC7F1E}" dt="2021-07-07T15:00:12.812" v="1652" actId="700"/>
          <ac:spMkLst>
            <pc:docMk/>
            <pc:sldMk cId="3647505858" sldId="818"/>
            <ac:spMk id="2" creationId="{EBF6E183-B265-4713-90CA-60CE48C38E94}"/>
          </ac:spMkLst>
        </pc:spChg>
        <pc:spChg chg="del mod ord">
          <ac:chgData name="Fabio Gargano" userId="d0940c83-ef2a-40fe-9394-abeb94dcaa94" providerId="ADAL" clId="{DB3EE2B5-8003-4DCD-8B59-4950B6EC7F1E}" dt="2021-07-07T15:00:12.812" v="1652" actId="700"/>
          <ac:spMkLst>
            <pc:docMk/>
            <pc:sldMk cId="3647505858" sldId="818"/>
            <ac:spMk id="3" creationId="{3FD6CDC7-C57C-4A12-9B4B-FDE67313B198}"/>
          </ac:spMkLst>
        </pc:spChg>
        <pc:spChg chg="add mod ord">
          <ac:chgData name="Fabio Gargano" userId="d0940c83-ef2a-40fe-9394-abeb94dcaa94" providerId="ADAL" clId="{DB3EE2B5-8003-4DCD-8B59-4950B6EC7F1E}" dt="2021-07-08T07:45:11.482" v="3300" actId="20577"/>
          <ac:spMkLst>
            <pc:docMk/>
            <pc:sldMk cId="3647505858" sldId="818"/>
            <ac:spMk id="4" creationId="{07427FCD-9C08-4722-BE8B-DE2C80E7F61C}"/>
          </ac:spMkLst>
        </pc:spChg>
        <pc:spChg chg="add del mod ord">
          <ac:chgData name="Fabio Gargano" userId="d0940c83-ef2a-40fe-9394-abeb94dcaa94" providerId="ADAL" clId="{DB3EE2B5-8003-4DCD-8B59-4950B6EC7F1E}" dt="2021-07-07T16:56:44.966" v="2573" actId="700"/>
          <ac:spMkLst>
            <pc:docMk/>
            <pc:sldMk cId="3647505858" sldId="818"/>
            <ac:spMk id="5" creationId="{4C96A9A8-FB20-4ADE-BAF3-B2A5392D0985}"/>
          </ac:spMkLst>
        </pc:spChg>
        <pc:spChg chg="add del mod ord">
          <ac:chgData name="Fabio Gargano" userId="d0940c83-ef2a-40fe-9394-abeb94dcaa94" providerId="ADAL" clId="{DB3EE2B5-8003-4DCD-8B59-4950B6EC7F1E}" dt="2021-07-07T16:57:01.396" v="2604" actId="478"/>
          <ac:spMkLst>
            <pc:docMk/>
            <pc:sldMk cId="3647505858" sldId="818"/>
            <ac:spMk id="6" creationId="{C9078D86-3135-4D80-B7D2-2950336AD618}"/>
          </ac:spMkLst>
        </pc:spChg>
        <pc:graphicFrameChg chg="add mod modGraphic">
          <ac:chgData name="Fabio Gargano" userId="d0940c83-ef2a-40fe-9394-abeb94dcaa94" providerId="ADAL" clId="{DB3EE2B5-8003-4DCD-8B59-4950B6EC7F1E}" dt="2021-07-08T12:48:52.211" v="3333" actId="207"/>
          <ac:graphicFrameMkLst>
            <pc:docMk/>
            <pc:sldMk cId="3647505858" sldId="818"/>
            <ac:graphicFrameMk id="5" creationId="{DD271DAC-DC2D-4F25-8278-7659A652702F}"/>
          </ac:graphicFrameMkLst>
        </pc:graphicFrameChg>
        <pc:graphicFrameChg chg="add mod modGraphic">
          <ac:chgData name="Fabio Gargano" userId="d0940c83-ef2a-40fe-9394-abeb94dcaa94" providerId="ADAL" clId="{DB3EE2B5-8003-4DCD-8B59-4950B6EC7F1E}" dt="2021-07-10T08:28:35.621" v="3669" actId="20577"/>
          <ac:graphicFrameMkLst>
            <pc:docMk/>
            <pc:sldMk cId="3647505858" sldId="818"/>
            <ac:graphicFrameMk id="6" creationId="{3C1466C2-44D3-4647-8CB0-C963BAEE1526}"/>
          </ac:graphicFrameMkLst>
        </pc:graphicFrameChg>
        <pc:graphicFrameChg chg="add del mod modGraphic">
          <ac:chgData name="Fabio Gargano" userId="d0940c83-ef2a-40fe-9394-abeb94dcaa94" providerId="ADAL" clId="{DB3EE2B5-8003-4DCD-8B59-4950B6EC7F1E}" dt="2021-07-09T11:10:09.425" v="3651" actId="478"/>
          <ac:graphicFrameMkLst>
            <pc:docMk/>
            <pc:sldMk cId="3647505858" sldId="818"/>
            <ac:graphicFrameMk id="9" creationId="{1D9D1739-6118-45F8-9FB1-205D8996E83B}"/>
          </ac:graphicFrameMkLst>
        </pc:graphicFrameChg>
        <pc:graphicFrameChg chg="add del mod modGraphic">
          <ac:chgData name="Fabio Gargano" userId="d0940c83-ef2a-40fe-9394-abeb94dcaa94" providerId="ADAL" clId="{DB3EE2B5-8003-4DCD-8B59-4950B6EC7F1E}" dt="2021-07-08T12:48:35.519" v="3327" actId="478"/>
          <ac:graphicFrameMkLst>
            <pc:docMk/>
            <pc:sldMk cId="3647505858" sldId="818"/>
            <ac:graphicFrameMk id="10" creationId="{D41D9AAE-2BA6-4E14-8EFF-6792916EBB41}"/>
          </ac:graphicFrameMkLst>
        </pc:graphicFrameChg>
        <pc:picChg chg="add del mod">
          <ac:chgData name="Fabio Gargano" userId="d0940c83-ef2a-40fe-9394-abeb94dcaa94" providerId="ADAL" clId="{DB3EE2B5-8003-4DCD-8B59-4950B6EC7F1E}" dt="2021-07-07T17:24:58.357" v="2893" actId="478"/>
          <ac:picMkLst>
            <pc:docMk/>
            <pc:sldMk cId="3647505858" sldId="818"/>
            <ac:picMk id="8" creationId="{95F70160-FF76-4FC2-9518-F190FA8470B5}"/>
          </ac:picMkLst>
        </pc:picChg>
      </pc:sldChg>
      <pc:sldChg chg="add del modTransition">
        <pc:chgData name="Fabio Gargano" userId="d0940c83-ef2a-40fe-9394-abeb94dcaa94" providerId="ADAL" clId="{DB3EE2B5-8003-4DCD-8B59-4950B6EC7F1E}" dt="2021-07-07T15:00:03.237" v="1651"/>
        <pc:sldMkLst>
          <pc:docMk/>
          <pc:sldMk cId="4186736691" sldId="818"/>
        </pc:sldMkLst>
      </pc:sldChg>
      <pc:sldChg chg="modSp new mod">
        <pc:chgData name="Fabio Gargano" userId="d0940c83-ef2a-40fe-9394-abeb94dcaa94" providerId="ADAL" clId="{DB3EE2B5-8003-4DCD-8B59-4950B6EC7F1E}" dt="2021-07-07T15:00:47.396" v="1663" actId="20577"/>
        <pc:sldMkLst>
          <pc:docMk/>
          <pc:sldMk cId="594605336" sldId="819"/>
        </pc:sldMkLst>
        <pc:spChg chg="mod">
          <ac:chgData name="Fabio Gargano" userId="d0940c83-ef2a-40fe-9394-abeb94dcaa94" providerId="ADAL" clId="{DB3EE2B5-8003-4DCD-8B59-4950B6EC7F1E}" dt="2021-07-07T15:00:47.396" v="1663" actId="20577"/>
          <ac:spMkLst>
            <pc:docMk/>
            <pc:sldMk cId="594605336" sldId="819"/>
            <ac:spMk id="2" creationId="{7EB38955-3DE3-4A37-845E-C4BE54CE1E3D}"/>
          </ac:spMkLst>
        </pc:spChg>
      </pc:sldChg>
      <pc:sldChg chg="add del">
        <pc:chgData name="Fabio Gargano" userId="d0940c83-ef2a-40fe-9394-abeb94dcaa94" providerId="ADAL" clId="{DB3EE2B5-8003-4DCD-8B59-4950B6EC7F1E}" dt="2021-07-07T15:01:11.242" v="1665"/>
        <pc:sldMkLst>
          <pc:docMk/>
          <pc:sldMk cId="735668749" sldId="820"/>
        </pc:sldMkLst>
      </pc:sldChg>
      <pc:sldChg chg="addSp delSp modSp mod ord">
        <pc:chgData name="Fabio Gargano" userId="d0940c83-ef2a-40fe-9394-abeb94dcaa94" providerId="ADAL" clId="{DB3EE2B5-8003-4DCD-8B59-4950B6EC7F1E}" dt="2021-07-08T14:14:45.318" v="3591" actId="113"/>
        <pc:sldMkLst>
          <pc:docMk/>
          <pc:sldMk cId="3358270013" sldId="820"/>
        </pc:sldMkLst>
        <pc:spChg chg="mod">
          <ac:chgData name="Fabio Gargano" userId="d0940c83-ef2a-40fe-9394-abeb94dcaa94" providerId="ADAL" clId="{DB3EE2B5-8003-4DCD-8B59-4950B6EC7F1E}" dt="2021-07-07T15:01:27.431" v="1670" actId="20577"/>
          <ac:spMkLst>
            <pc:docMk/>
            <pc:sldMk cId="3358270013" sldId="820"/>
            <ac:spMk id="2" creationId="{A4E6C87D-0B6D-4522-B7D7-7EB09886190C}"/>
          </ac:spMkLst>
        </pc:spChg>
        <pc:spChg chg="add mod">
          <ac:chgData name="Fabio Gargano" userId="d0940c83-ef2a-40fe-9394-abeb94dcaa94" providerId="ADAL" clId="{DB3EE2B5-8003-4DCD-8B59-4950B6EC7F1E}" dt="2021-07-07T15:22:45.165" v="2202" actId="1076"/>
          <ac:spMkLst>
            <pc:docMk/>
            <pc:sldMk cId="3358270013" sldId="820"/>
            <ac:spMk id="3" creationId="{E8224F2B-D85E-4B77-91B4-599C813D47CA}"/>
          </ac:spMkLst>
        </pc:spChg>
        <pc:spChg chg="mod">
          <ac:chgData name="Fabio Gargano" userId="d0940c83-ef2a-40fe-9394-abeb94dcaa94" providerId="ADAL" clId="{DB3EE2B5-8003-4DCD-8B59-4950B6EC7F1E}" dt="2021-07-08T14:14:45.318" v="3591" actId="113"/>
          <ac:spMkLst>
            <pc:docMk/>
            <pc:sldMk cId="3358270013" sldId="820"/>
            <ac:spMk id="6" creationId="{964104FA-0517-4A66-B723-7A0EDA4795C7}"/>
          </ac:spMkLst>
        </pc:spChg>
        <pc:picChg chg="del">
          <ac:chgData name="Fabio Gargano" userId="d0940c83-ef2a-40fe-9394-abeb94dcaa94" providerId="ADAL" clId="{DB3EE2B5-8003-4DCD-8B59-4950B6EC7F1E}" dt="2021-07-07T15:01:36.237" v="1671" actId="478"/>
          <ac:picMkLst>
            <pc:docMk/>
            <pc:sldMk cId="3358270013" sldId="820"/>
            <ac:picMk id="5" creationId="{4C1B2A97-4971-4D83-9F33-C5EEAFC36041}"/>
          </ac:picMkLst>
        </pc:picChg>
        <pc:picChg chg="add mod">
          <ac:chgData name="Fabio Gargano" userId="d0940c83-ef2a-40fe-9394-abeb94dcaa94" providerId="ADAL" clId="{DB3EE2B5-8003-4DCD-8B59-4950B6EC7F1E}" dt="2021-07-07T15:01:39.212" v="1673" actId="1076"/>
          <ac:picMkLst>
            <pc:docMk/>
            <pc:sldMk cId="3358270013" sldId="820"/>
            <ac:picMk id="7" creationId="{02AA63DB-C810-4B7E-A8FC-D6D637B3934D}"/>
          </ac:picMkLst>
        </pc:picChg>
      </pc:sldChg>
      <pc:sldChg chg="modSp mod">
        <pc:chgData name="Fabio Gargano" userId="d0940c83-ef2a-40fe-9394-abeb94dcaa94" providerId="ADAL" clId="{DB3EE2B5-8003-4DCD-8B59-4950B6EC7F1E}" dt="2021-07-07T16:41:26.773" v="2556" actId="20577"/>
        <pc:sldMkLst>
          <pc:docMk/>
          <pc:sldMk cId="1300314051" sldId="824"/>
        </pc:sldMkLst>
        <pc:spChg chg="mod">
          <ac:chgData name="Fabio Gargano" userId="d0940c83-ef2a-40fe-9394-abeb94dcaa94" providerId="ADAL" clId="{DB3EE2B5-8003-4DCD-8B59-4950B6EC7F1E}" dt="2021-07-07T16:41:26.773" v="2556" actId="20577"/>
          <ac:spMkLst>
            <pc:docMk/>
            <pc:sldMk cId="1300314051" sldId="824"/>
            <ac:spMk id="2" creationId="{7EB38955-3DE3-4A37-845E-C4BE54CE1E3D}"/>
          </ac:spMkLst>
        </pc:spChg>
      </pc:sldChg>
      <pc:sldChg chg="new del">
        <pc:chgData name="Fabio Gargano" userId="d0940c83-ef2a-40fe-9394-abeb94dcaa94" providerId="ADAL" clId="{DB3EE2B5-8003-4DCD-8B59-4950B6EC7F1E}" dt="2021-07-07T16:54:26.632" v="2571" actId="47"/>
        <pc:sldMkLst>
          <pc:docMk/>
          <pc:sldMk cId="3537406191" sldId="825"/>
        </pc:sldMkLst>
      </pc:sldChg>
      <pc:sldChg chg="modSp mod">
        <pc:chgData name="Fabio Gargano" userId="d0940c83-ef2a-40fe-9394-abeb94dcaa94" providerId="ADAL" clId="{DB3EE2B5-8003-4DCD-8B59-4950B6EC7F1E}" dt="2021-07-08T14:14:58.892" v="3592" actId="1076"/>
        <pc:sldMkLst>
          <pc:docMk/>
          <pc:sldMk cId="1345296271" sldId="826"/>
        </pc:sldMkLst>
        <pc:spChg chg="mod">
          <ac:chgData name="Fabio Gargano" userId="d0940c83-ef2a-40fe-9394-abeb94dcaa94" providerId="ADAL" clId="{DB3EE2B5-8003-4DCD-8B59-4950B6EC7F1E}" dt="2021-07-08T14:14:58.892" v="3592" actId="1076"/>
          <ac:spMkLst>
            <pc:docMk/>
            <pc:sldMk cId="1345296271" sldId="826"/>
            <ac:spMk id="13" creationId="{08B15FF9-1366-4D92-B343-59EBC68055A1}"/>
          </ac:spMkLst>
        </pc:spChg>
      </pc:sldChg>
      <pc:sldChg chg="modSp new mod">
        <pc:chgData name="Fabio Gargano" userId="d0940c83-ef2a-40fe-9394-abeb94dcaa94" providerId="ADAL" clId="{DB3EE2B5-8003-4DCD-8B59-4950B6EC7F1E}" dt="2021-07-07T20:28:15.645" v="3133" actId="20577"/>
        <pc:sldMkLst>
          <pc:docMk/>
          <pc:sldMk cId="3663163678" sldId="827"/>
        </pc:sldMkLst>
        <pc:spChg chg="mod">
          <ac:chgData name="Fabio Gargano" userId="d0940c83-ef2a-40fe-9394-abeb94dcaa94" providerId="ADAL" clId="{DB3EE2B5-8003-4DCD-8B59-4950B6EC7F1E}" dt="2021-07-07T20:28:15.645" v="3133" actId="20577"/>
          <ac:spMkLst>
            <pc:docMk/>
            <pc:sldMk cId="3663163678" sldId="827"/>
            <ac:spMk id="2" creationId="{D0F8E1CE-1B6F-4BAD-A99C-1E6791A5351F}"/>
          </ac:spMkLst>
        </pc:spChg>
      </pc:sldChg>
      <pc:sldChg chg="new del">
        <pc:chgData name="Fabio Gargano" userId="d0940c83-ef2a-40fe-9394-abeb94dcaa94" providerId="ADAL" clId="{DB3EE2B5-8003-4DCD-8B59-4950B6EC7F1E}" dt="2021-07-07T17:08:41.681" v="2609" actId="47"/>
        <pc:sldMkLst>
          <pc:docMk/>
          <pc:sldMk cId="1240107479" sldId="828"/>
        </pc:sldMkLst>
      </pc:sldChg>
      <pc:sldChg chg="addSp delSp modSp del mod">
        <pc:chgData name="Fabio Gargano" userId="d0940c83-ef2a-40fe-9394-abeb94dcaa94" providerId="ADAL" clId="{DB3EE2B5-8003-4DCD-8B59-4950B6EC7F1E}" dt="2021-07-08T14:18:12.611" v="3597" actId="47"/>
        <pc:sldMkLst>
          <pc:docMk/>
          <pc:sldMk cId="2314904822" sldId="828"/>
        </pc:sldMkLst>
        <pc:spChg chg="mod">
          <ac:chgData name="Fabio Gargano" userId="d0940c83-ef2a-40fe-9394-abeb94dcaa94" providerId="ADAL" clId="{DB3EE2B5-8003-4DCD-8B59-4950B6EC7F1E}" dt="2021-07-07T17:08:54.926" v="2625" actId="20577"/>
          <ac:spMkLst>
            <pc:docMk/>
            <pc:sldMk cId="2314904822" sldId="828"/>
            <ac:spMk id="4" creationId="{07427FCD-9C08-4722-BE8B-DE2C80E7F61C}"/>
          </ac:spMkLst>
        </pc:spChg>
        <pc:spChg chg="add mod">
          <ac:chgData name="Fabio Gargano" userId="d0940c83-ef2a-40fe-9394-abeb94dcaa94" providerId="ADAL" clId="{DB3EE2B5-8003-4DCD-8B59-4950B6EC7F1E}" dt="2021-07-07T17:13:35.209" v="2878" actId="20577"/>
          <ac:spMkLst>
            <pc:docMk/>
            <pc:sldMk cId="2314904822" sldId="828"/>
            <ac:spMk id="5" creationId="{C3CA833E-CBA6-4D1C-99F3-33413447ABB5}"/>
          </ac:spMkLst>
        </pc:spChg>
        <pc:spChg chg="add mod">
          <ac:chgData name="Fabio Gargano" userId="d0940c83-ef2a-40fe-9394-abeb94dcaa94" providerId="ADAL" clId="{DB3EE2B5-8003-4DCD-8B59-4950B6EC7F1E}" dt="2021-07-07T17:41:59.089" v="2940" actId="1076"/>
          <ac:spMkLst>
            <pc:docMk/>
            <pc:sldMk cId="2314904822" sldId="828"/>
            <ac:spMk id="6" creationId="{734723C0-A275-4231-A1D6-BC32355E391B}"/>
          </ac:spMkLst>
        </pc:spChg>
        <pc:picChg chg="add mod">
          <ac:chgData name="Fabio Gargano" userId="d0940c83-ef2a-40fe-9394-abeb94dcaa94" providerId="ADAL" clId="{DB3EE2B5-8003-4DCD-8B59-4950B6EC7F1E}" dt="2021-07-07T17:10:10.794" v="2628" actId="1076"/>
          <ac:picMkLst>
            <pc:docMk/>
            <pc:sldMk cId="2314904822" sldId="828"/>
            <ac:picMk id="3" creationId="{6B695AB0-A9B7-43CF-9CA7-BD059FF61A11}"/>
          </ac:picMkLst>
        </pc:picChg>
        <pc:picChg chg="del">
          <ac:chgData name="Fabio Gargano" userId="d0940c83-ef2a-40fe-9394-abeb94dcaa94" providerId="ADAL" clId="{DB3EE2B5-8003-4DCD-8B59-4950B6EC7F1E}" dt="2021-07-07T17:08:56.678" v="2626" actId="478"/>
          <ac:picMkLst>
            <pc:docMk/>
            <pc:sldMk cId="2314904822" sldId="828"/>
            <ac:picMk id="8" creationId="{95F70160-FF76-4FC2-9518-F190FA8470B5}"/>
          </ac:picMkLst>
        </pc:picChg>
      </pc:sldChg>
      <pc:sldChg chg="addSp delSp modSp mod">
        <pc:chgData name="Fabio Gargano" userId="d0940c83-ef2a-40fe-9394-abeb94dcaa94" providerId="ADAL" clId="{DB3EE2B5-8003-4DCD-8B59-4950B6EC7F1E}" dt="2021-07-08T07:55:20.402" v="3322" actId="313"/>
        <pc:sldMkLst>
          <pc:docMk/>
          <pc:sldMk cId="1330501628" sldId="829"/>
        </pc:sldMkLst>
        <pc:spChg chg="mod">
          <ac:chgData name="Fabio Gargano" userId="d0940c83-ef2a-40fe-9394-abeb94dcaa94" providerId="ADAL" clId="{DB3EE2B5-8003-4DCD-8B59-4950B6EC7F1E}" dt="2021-07-08T07:37:20.625" v="3143" actId="20577"/>
          <ac:spMkLst>
            <pc:docMk/>
            <pc:sldMk cId="1330501628" sldId="829"/>
            <ac:spMk id="2" creationId="{A4E6C87D-0B6D-4522-B7D7-7EB09886190C}"/>
          </ac:spMkLst>
        </pc:spChg>
        <pc:spChg chg="mod">
          <ac:chgData name="Fabio Gargano" userId="d0940c83-ef2a-40fe-9394-abeb94dcaa94" providerId="ADAL" clId="{DB3EE2B5-8003-4DCD-8B59-4950B6EC7F1E}" dt="2021-07-08T07:55:10.680" v="3321" actId="1076"/>
          <ac:spMkLst>
            <pc:docMk/>
            <pc:sldMk cId="1330501628" sldId="829"/>
            <ac:spMk id="7" creationId="{F66D5C61-61DD-46C8-9034-C49499371A34}"/>
          </ac:spMkLst>
        </pc:spChg>
        <pc:spChg chg="del">
          <ac:chgData name="Fabio Gargano" userId="d0940c83-ef2a-40fe-9394-abeb94dcaa94" providerId="ADAL" clId="{DB3EE2B5-8003-4DCD-8B59-4950B6EC7F1E}" dt="2021-07-08T07:37:59.029" v="3196" actId="478"/>
          <ac:spMkLst>
            <pc:docMk/>
            <pc:sldMk cId="1330501628" sldId="829"/>
            <ac:spMk id="8" creationId="{E2D6B3A9-F3AF-4EFC-A413-727C359FC341}"/>
          </ac:spMkLst>
        </pc:spChg>
        <pc:spChg chg="add mod">
          <ac:chgData name="Fabio Gargano" userId="d0940c83-ef2a-40fe-9394-abeb94dcaa94" providerId="ADAL" clId="{DB3EE2B5-8003-4DCD-8B59-4950B6EC7F1E}" dt="2021-07-08T07:55:20.402" v="3322" actId="313"/>
          <ac:spMkLst>
            <pc:docMk/>
            <pc:sldMk cId="1330501628" sldId="829"/>
            <ac:spMk id="9" creationId="{457108FB-E17A-462A-8652-C1D7160217B7}"/>
          </ac:spMkLst>
        </pc:spChg>
        <pc:spChg chg="add del">
          <ac:chgData name="Fabio Gargano" userId="d0940c83-ef2a-40fe-9394-abeb94dcaa94" providerId="ADAL" clId="{DB3EE2B5-8003-4DCD-8B59-4950B6EC7F1E}" dt="2021-07-08T07:40:54.838" v="3278" actId="22"/>
          <ac:spMkLst>
            <pc:docMk/>
            <pc:sldMk cId="1330501628" sldId="829"/>
            <ac:spMk id="11" creationId="{6F66965B-B01F-4BBB-A0A0-8B7F87D0C9F1}"/>
          </ac:spMkLst>
        </pc:spChg>
        <pc:spChg chg="add mod">
          <ac:chgData name="Fabio Gargano" userId="d0940c83-ef2a-40fe-9394-abeb94dcaa94" providerId="ADAL" clId="{DB3EE2B5-8003-4DCD-8B59-4950B6EC7F1E}" dt="2021-07-08T07:55:06.153" v="3320" actId="1076"/>
          <ac:spMkLst>
            <pc:docMk/>
            <pc:sldMk cId="1330501628" sldId="829"/>
            <ac:spMk id="13" creationId="{8841B32C-9677-47D2-BB88-E5228D1643AE}"/>
          </ac:spMkLst>
        </pc:spChg>
        <pc:picChg chg="add mod">
          <ac:chgData name="Fabio Gargano" userId="d0940c83-ef2a-40fe-9394-abeb94dcaa94" providerId="ADAL" clId="{DB3EE2B5-8003-4DCD-8B59-4950B6EC7F1E}" dt="2021-07-08T07:39:46.735" v="3198" actId="1076"/>
          <ac:picMkLst>
            <pc:docMk/>
            <pc:sldMk cId="1330501628" sldId="829"/>
            <ac:picMk id="4" creationId="{73FD098C-626C-46CB-92D3-34E7FF766D92}"/>
          </ac:picMkLst>
        </pc:picChg>
        <pc:picChg chg="del">
          <ac:chgData name="Fabio Gargano" userId="d0940c83-ef2a-40fe-9394-abeb94dcaa94" providerId="ADAL" clId="{DB3EE2B5-8003-4DCD-8B59-4950B6EC7F1E}" dt="2021-07-08T07:37:57.337" v="3195" actId="478"/>
          <ac:picMkLst>
            <pc:docMk/>
            <pc:sldMk cId="1330501628" sldId="829"/>
            <ac:picMk id="5" creationId="{4C1B2A97-4971-4D83-9F33-C5EEAFC36041}"/>
          </ac:picMkLst>
        </pc:picChg>
      </pc:sldChg>
      <pc:sldChg chg="addSp delSp modSp new mod modClrScheme chgLayout">
        <pc:chgData name="Fabio Gargano" userId="d0940c83-ef2a-40fe-9394-abeb94dcaa94" providerId="ADAL" clId="{DB3EE2B5-8003-4DCD-8B59-4950B6EC7F1E}" dt="2021-07-08T07:51:05.683" v="3319" actId="207"/>
        <pc:sldMkLst>
          <pc:docMk/>
          <pc:sldMk cId="2330372538" sldId="830"/>
        </pc:sldMkLst>
        <pc:spChg chg="del mod ord">
          <ac:chgData name="Fabio Gargano" userId="d0940c83-ef2a-40fe-9394-abeb94dcaa94" providerId="ADAL" clId="{DB3EE2B5-8003-4DCD-8B59-4950B6EC7F1E}" dt="2021-07-08T07:49:47.395" v="3302" actId="700"/>
          <ac:spMkLst>
            <pc:docMk/>
            <pc:sldMk cId="2330372538" sldId="830"/>
            <ac:spMk id="2" creationId="{EE37733D-88BB-4D19-8C38-1555E8BF9A30}"/>
          </ac:spMkLst>
        </pc:spChg>
        <pc:spChg chg="del mod ord">
          <ac:chgData name="Fabio Gargano" userId="d0940c83-ef2a-40fe-9394-abeb94dcaa94" providerId="ADAL" clId="{DB3EE2B5-8003-4DCD-8B59-4950B6EC7F1E}" dt="2021-07-08T07:49:47.395" v="3302" actId="700"/>
          <ac:spMkLst>
            <pc:docMk/>
            <pc:sldMk cId="2330372538" sldId="830"/>
            <ac:spMk id="3" creationId="{1418BC08-197D-4078-982E-AD46CF952E2D}"/>
          </ac:spMkLst>
        </pc:spChg>
        <pc:spChg chg="mod ord">
          <ac:chgData name="Fabio Gargano" userId="d0940c83-ef2a-40fe-9394-abeb94dcaa94" providerId="ADAL" clId="{DB3EE2B5-8003-4DCD-8B59-4950B6EC7F1E}" dt="2021-07-08T07:49:47.395" v="3302" actId="700"/>
          <ac:spMkLst>
            <pc:docMk/>
            <pc:sldMk cId="2330372538" sldId="830"/>
            <ac:spMk id="4" creationId="{C4729DB9-EC0E-45F9-B2F1-2CE9A03C17F1}"/>
          </ac:spMkLst>
        </pc:spChg>
        <pc:spChg chg="mod ord">
          <ac:chgData name="Fabio Gargano" userId="d0940c83-ef2a-40fe-9394-abeb94dcaa94" providerId="ADAL" clId="{DB3EE2B5-8003-4DCD-8B59-4950B6EC7F1E}" dt="2021-07-08T07:49:47.395" v="3302" actId="700"/>
          <ac:spMkLst>
            <pc:docMk/>
            <pc:sldMk cId="2330372538" sldId="830"/>
            <ac:spMk id="5" creationId="{BD146F54-5E32-402F-9D79-1267155C656C}"/>
          </ac:spMkLst>
        </pc:spChg>
        <pc:spChg chg="add mod ord">
          <ac:chgData name="Fabio Gargano" userId="d0940c83-ef2a-40fe-9394-abeb94dcaa94" providerId="ADAL" clId="{DB3EE2B5-8003-4DCD-8B59-4950B6EC7F1E}" dt="2021-07-08T07:49:54.868" v="3305" actId="20577"/>
          <ac:spMkLst>
            <pc:docMk/>
            <pc:sldMk cId="2330372538" sldId="830"/>
            <ac:spMk id="6" creationId="{B2608452-F3DD-4127-A3FB-E1393B7EE2DA}"/>
          </ac:spMkLst>
        </pc:spChg>
        <pc:spChg chg="add del mod ord">
          <ac:chgData name="Fabio Gargano" userId="d0940c83-ef2a-40fe-9394-abeb94dcaa94" providerId="ADAL" clId="{DB3EE2B5-8003-4DCD-8B59-4950B6EC7F1E}" dt="2021-07-08T07:49:56.939" v="3306" actId="478"/>
          <ac:spMkLst>
            <pc:docMk/>
            <pc:sldMk cId="2330372538" sldId="830"/>
            <ac:spMk id="7" creationId="{1555B34D-3A40-4CFF-8F7C-2B55324A9F6E}"/>
          </ac:spMkLst>
        </pc:spChg>
        <pc:graphicFrameChg chg="add mod modGraphic">
          <ac:chgData name="Fabio Gargano" userId="d0940c83-ef2a-40fe-9394-abeb94dcaa94" providerId="ADAL" clId="{DB3EE2B5-8003-4DCD-8B59-4950B6EC7F1E}" dt="2021-07-08T07:50:32.916" v="3313" actId="14100"/>
          <ac:graphicFrameMkLst>
            <pc:docMk/>
            <pc:sldMk cId="2330372538" sldId="830"/>
            <ac:graphicFrameMk id="8" creationId="{CCB26FAD-244C-4ECC-BE39-FDEDC757C561}"/>
          </ac:graphicFrameMkLst>
        </pc:graphicFrameChg>
        <pc:graphicFrameChg chg="add mod modGraphic">
          <ac:chgData name="Fabio Gargano" userId="d0940c83-ef2a-40fe-9394-abeb94dcaa94" providerId="ADAL" clId="{DB3EE2B5-8003-4DCD-8B59-4950B6EC7F1E}" dt="2021-07-08T07:51:05.683" v="3319" actId="207"/>
          <ac:graphicFrameMkLst>
            <pc:docMk/>
            <pc:sldMk cId="2330372538" sldId="830"/>
            <ac:graphicFrameMk id="9" creationId="{3A0CEB0B-AAFD-447C-AAFE-F8B64711CA82}"/>
          </ac:graphicFrameMkLst>
        </pc:graphicFrameChg>
      </pc:sldChg>
      <pc:sldChg chg="new del">
        <pc:chgData name="Fabio Gargano" userId="d0940c83-ef2a-40fe-9394-abeb94dcaa94" providerId="ADAL" clId="{DB3EE2B5-8003-4DCD-8B59-4950B6EC7F1E}" dt="2021-07-08T12:48:28.415" v="3326" actId="47"/>
        <pc:sldMkLst>
          <pc:docMk/>
          <pc:sldMk cId="3596250990" sldId="831"/>
        </pc:sldMkLst>
      </pc:sldChg>
      <pc:sldChg chg="modSp mod">
        <pc:chgData name="Fabio Gargano" userId="d0940c83-ef2a-40fe-9394-abeb94dcaa94" providerId="ADAL" clId="{DB3EE2B5-8003-4DCD-8B59-4950B6EC7F1E}" dt="2021-07-08T15:29:26.953" v="3621" actId="20577"/>
        <pc:sldMkLst>
          <pc:docMk/>
          <pc:sldMk cId="0" sldId="832"/>
        </pc:sldMkLst>
        <pc:spChg chg="mod">
          <ac:chgData name="Fabio Gargano" userId="d0940c83-ef2a-40fe-9394-abeb94dcaa94" providerId="ADAL" clId="{DB3EE2B5-8003-4DCD-8B59-4950B6EC7F1E}" dt="2021-07-08T15:29:26.953" v="3621" actId="20577"/>
          <ac:spMkLst>
            <pc:docMk/>
            <pc:sldMk cId="0" sldId="832"/>
            <ac:spMk id="91" creationId="{00000000-0000-0000-0000-000000000000}"/>
          </ac:spMkLst>
        </pc:spChg>
      </pc:sldChg>
      <pc:sldChg chg="del">
        <pc:chgData name="Fabio Gargano" userId="d0940c83-ef2a-40fe-9394-abeb94dcaa94" providerId="ADAL" clId="{DB3EE2B5-8003-4DCD-8B59-4950B6EC7F1E}" dt="2021-07-08T12:56:55.773" v="3432" actId="2696"/>
        <pc:sldMkLst>
          <pc:docMk/>
          <pc:sldMk cId="557052857" sldId="833"/>
        </pc:sldMkLst>
      </pc:sldChg>
      <pc:sldChg chg="ord modNotes">
        <pc:chgData name="Fabio Gargano" userId="d0940c83-ef2a-40fe-9394-abeb94dcaa94" providerId="ADAL" clId="{DB3EE2B5-8003-4DCD-8B59-4950B6EC7F1E}" dt="2021-07-08T12:47:30.056" v="3325"/>
        <pc:sldMkLst>
          <pc:docMk/>
          <pc:sldMk cId="0" sldId="834"/>
        </pc:sldMkLst>
      </pc:sldChg>
      <pc:sldChg chg="addSp delSp modSp mod">
        <pc:chgData name="Fabio Gargano" userId="d0940c83-ef2a-40fe-9394-abeb94dcaa94" providerId="ADAL" clId="{DB3EE2B5-8003-4DCD-8B59-4950B6EC7F1E}" dt="2021-07-10T08:30:58.019" v="3674" actId="20578"/>
        <pc:sldMkLst>
          <pc:docMk/>
          <pc:sldMk cId="1514638382" sldId="835"/>
        </pc:sldMkLst>
        <pc:spChg chg="mod">
          <ac:chgData name="Fabio Gargano" userId="d0940c83-ef2a-40fe-9394-abeb94dcaa94" providerId="ADAL" clId="{DB3EE2B5-8003-4DCD-8B59-4950B6EC7F1E}" dt="2021-07-08T12:52:08.540" v="3336" actId="20577"/>
          <ac:spMkLst>
            <pc:docMk/>
            <pc:sldMk cId="1514638382" sldId="835"/>
            <ac:spMk id="2" creationId="{A4E6C87D-0B6D-4522-B7D7-7EB09886190C}"/>
          </ac:spMkLst>
        </pc:spChg>
        <pc:spChg chg="mod">
          <ac:chgData name="Fabio Gargano" userId="d0940c83-ef2a-40fe-9394-abeb94dcaa94" providerId="ADAL" clId="{DB3EE2B5-8003-4DCD-8B59-4950B6EC7F1E}" dt="2021-07-08T13:34:03.046" v="3589" actId="1076"/>
          <ac:spMkLst>
            <pc:docMk/>
            <pc:sldMk cId="1514638382" sldId="835"/>
            <ac:spMk id="7" creationId="{F66D5C61-61DD-46C8-9034-C49499371A34}"/>
          </ac:spMkLst>
        </pc:spChg>
        <pc:spChg chg="del">
          <ac:chgData name="Fabio Gargano" userId="d0940c83-ef2a-40fe-9394-abeb94dcaa94" providerId="ADAL" clId="{DB3EE2B5-8003-4DCD-8B59-4950B6EC7F1E}" dt="2021-07-08T12:52:12.685" v="3338" actId="478"/>
          <ac:spMkLst>
            <pc:docMk/>
            <pc:sldMk cId="1514638382" sldId="835"/>
            <ac:spMk id="9" creationId="{457108FB-E17A-462A-8652-C1D7160217B7}"/>
          </ac:spMkLst>
        </pc:spChg>
        <pc:spChg chg="add mod">
          <ac:chgData name="Fabio Gargano" userId="d0940c83-ef2a-40fe-9394-abeb94dcaa94" providerId="ADAL" clId="{DB3EE2B5-8003-4DCD-8B59-4950B6EC7F1E}" dt="2021-07-08T12:59:33.883" v="3527" actId="20577"/>
          <ac:spMkLst>
            <pc:docMk/>
            <pc:sldMk cId="1514638382" sldId="835"/>
            <ac:spMk id="12" creationId="{0C0A9B69-08BD-4117-81FE-CCFF6C5A5B97}"/>
          </ac:spMkLst>
        </pc:spChg>
        <pc:spChg chg="del">
          <ac:chgData name="Fabio Gargano" userId="d0940c83-ef2a-40fe-9394-abeb94dcaa94" providerId="ADAL" clId="{DB3EE2B5-8003-4DCD-8B59-4950B6EC7F1E}" dt="2021-07-08T12:52:14.065" v="3339" actId="478"/>
          <ac:spMkLst>
            <pc:docMk/>
            <pc:sldMk cId="1514638382" sldId="835"/>
            <ac:spMk id="13" creationId="{8841B32C-9677-47D2-BB88-E5228D1643AE}"/>
          </ac:spMkLst>
        </pc:spChg>
        <pc:spChg chg="add del">
          <ac:chgData name="Fabio Gargano" userId="d0940c83-ef2a-40fe-9394-abeb94dcaa94" providerId="ADAL" clId="{DB3EE2B5-8003-4DCD-8B59-4950B6EC7F1E}" dt="2021-07-08T12:56:07.494" v="3425" actId="478"/>
          <ac:spMkLst>
            <pc:docMk/>
            <pc:sldMk cId="1514638382" sldId="835"/>
            <ac:spMk id="16" creationId="{1F283F96-85A5-4718-8FEA-56432C20C8E1}"/>
          </ac:spMkLst>
        </pc:spChg>
        <pc:spChg chg="add mod">
          <ac:chgData name="Fabio Gargano" userId="d0940c83-ef2a-40fe-9394-abeb94dcaa94" providerId="ADAL" clId="{DB3EE2B5-8003-4DCD-8B59-4950B6EC7F1E}" dt="2021-07-10T08:30:58.019" v="3674" actId="20578"/>
          <ac:spMkLst>
            <pc:docMk/>
            <pc:sldMk cId="1514638382" sldId="835"/>
            <ac:spMk id="17" creationId="{31C9847B-0E73-43E7-920C-12E0EB1F5ABE}"/>
          </ac:spMkLst>
        </pc:spChg>
        <pc:picChg chg="del">
          <ac:chgData name="Fabio Gargano" userId="d0940c83-ef2a-40fe-9394-abeb94dcaa94" providerId="ADAL" clId="{DB3EE2B5-8003-4DCD-8B59-4950B6EC7F1E}" dt="2021-07-08T12:52:10.787" v="3337" actId="478"/>
          <ac:picMkLst>
            <pc:docMk/>
            <pc:sldMk cId="1514638382" sldId="835"/>
            <ac:picMk id="4" creationId="{73FD098C-626C-46CB-92D3-34E7FF766D92}"/>
          </ac:picMkLst>
        </pc:picChg>
        <pc:picChg chg="add mod">
          <ac:chgData name="Fabio Gargano" userId="d0940c83-ef2a-40fe-9394-abeb94dcaa94" providerId="ADAL" clId="{DB3EE2B5-8003-4DCD-8B59-4950B6EC7F1E}" dt="2021-07-08T13:33:58.908" v="3588" actId="1076"/>
          <ac:picMkLst>
            <pc:docMk/>
            <pc:sldMk cId="1514638382" sldId="835"/>
            <ac:picMk id="5" creationId="{F2A92831-857C-43C4-ADDC-BE4F997BC502}"/>
          </ac:picMkLst>
        </pc:picChg>
      </pc:sldChg>
      <pc:sldChg chg="modSp mod">
        <pc:chgData name="Fabio Gargano" userId="d0940c83-ef2a-40fe-9394-abeb94dcaa94" providerId="ADAL" clId="{DB3EE2B5-8003-4DCD-8B59-4950B6EC7F1E}" dt="2021-07-08T12:57:14.795" v="3435" actId="20577"/>
        <pc:sldMkLst>
          <pc:docMk/>
          <pc:sldMk cId="1444686169" sldId="836"/>
        </pc:sldMkLst>
        <pc:spChg chg="mod">
          <ac:chgData name="Fabio Gargano" userId="d0940c83-ef2a-40fe-9394-abeb94dcaa94" providerId="ADAL" clId="{DB3EE2B5-8003-4DCD-8B59-4950B6EC7F1E}" dt="2021-07-08T12:57:14.795" v="3435" actId="20577"/>
          <ac:spMkLst>
            <pc:docMk/>
            <pc:sldMk cId="1444686169" sldId="836"/>
            <ac:spMk id="2" creationId="{7EB38955-3DE3-4A37-845E-C4BE54CE1E3D}"/>
          </ac:spMkLst>
        </pc:spChg>
      </pc:sldChg>
    </pc:docChg>
  </pc:docChgLst>
  <pc:docChgLst>
    <pc:chgData name="Mario Nicola Mazziotta" userId="S::mazziot@infn.it::c807a565-30af-45c2-807a-114a24616774" providerId="AD" clId="Web-{D40CC92B-7C8A-CE0F-4C9D-9EDC21805C5E}"/>
    <pc:docChg chg="modSld">
      <pc:chgData name="Mario Nicola Mazziotta" userId="S::mazziot@infn.it::c807a565-30af-45c2-807a-114a24616774" providerId="AD" clId="Web-{D40CC92B-7C8A-CE0F-4C9D-9EDC21805C5E}" dt="2021-07-07T17:38:38.190" v="10" actId="20577"/>
      <pc:docMkLst>
        <pc:docMk/>
      </pc:docMkLst>
      <pc:sldChg chg="modSp">
        <pc:chgData name="Mario Nicola Mazziotta" userId="S::mazziot@infn.it::c807a565-30af-45c2-807a-114a24616774" providerId="AD" clId="Web-{D40CC92B-7C8A-CE0F-4C9D-9EDC21805C5E}" dt="2021-07-07T17:38:38.190" v="10" actId="20577"/>
        <pc:sldMkLst>
          <pc:docMk/>
          <pc:sldMk cId="1521841900" sldId="269"/>
        </pc:sldMkLst>
        <pc:spChg chg="mod">
          <ac:chgData name="Mario Nicola Mazziotta" userId="S::mazziot@infn.it::c807a565-30af-45c2-807a-114a24616774" providerId="AD" clId="Web-{D40CC92B-7C8A-CE0F-4C9D-9EDC21805C5E}" dt="2021-07-07T17:38:38.190" v="10" actId="20577"/>
          <ac:spMkLst>
            <pc:docMk/>
            <pc:sldMk cId="1521841900" sldId="269"/>
            <ac:spMk id="8" creationId="{E2D6B3A9-F3AF-4EFC-A413-727C359FC34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B0A9E3-657B-49FC-A7AA-C06E380D4035}" type="datetimeFigureOut">
              <a:rPr lang="it-IT" smtClean="0"/>
              <a:t>10/07/2021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A0DA31-614E-44F6-9505-AA8CA1D0CD7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9911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it-IT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it-IT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E8EC5D-974F-4DCA-9ABB-A04D32B7A65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05687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701C8-1C9B-4E07-8C5E-ECE2598E6FE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2554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701C8-1C9B-4E07-8C5E-ECE2598E6FE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1287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" name="Google Shape;13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it-IT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4212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969ED-AE12-4048-BBCF-11FFFC238182}" type="datetime1">
              <a:rPr lang="en-US" smtClean="0"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CdS 12 luglio 2021 - Gruppo 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15243-3B5E-469F-AFF6-1290B037E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096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3FE14-1D41-408B-866E-28ED3F58A88D}" type="datetime1">
              <a:rPr lang="en-US" smtClean="0"/>
              <a:t>7/10/2021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CdS 12 luglio 2021 - Gruppo 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15243-3B5E-469F-AFF6-1290B037E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626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96882-28FE-4677-9EC0-738B0D969AF2}" type="datetime1">
              <a:rPr lang="en-US" smtClean="0"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CdS 12 luglio 2021 - Gruppo 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15243-3B5E-469F-AFF6-1290B037E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2342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2DE59-E2DF-4414-B94F-EF3266C22DC5}" type="datetime1">
              <a:rPr lang="en-US" smtClean="0"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CdS 12 luglio 2021 - Gruppo 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15243-3B5E-469F-AFF6-1290B037E4B0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46079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4D39E-FC90-4590-BF54-9F474AC3D357}" type="datetime1">
              <a:rPr lang="en-US" smtClean="0"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CdS 12 luglio 2021 - Gruppo 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15243-3B5E-469F-AFF6-1290B037E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8360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01B0E-D374-4B37-A4BE-618999DB6F3B}" type="datetime1">
              <a:rPr lang="en-US" smtClean="0"/>
              <a:t>7/10/2021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CdS 12 luglio 2021 - Gruppo 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15243-3B5E-469F-AFF6-1290B037E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8288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E441-F124-4C86-A7AD-DB614995C6DE}" type="datetime1">
              <a:rPr lang="en-US" smtClean="0"/>
              <a:t>7/10/2021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CdS 12 luglio 2021 - Gruppo 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15243-3B5E-469F-AFF6-1290B037E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8554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4615-D4C8-4A93-8D63-8A7F8E0162BE}" type="datetime1">
              <a:rPr lang="en-US" smtClean="0"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CdS 12 luglio 2021 - Gruppo 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15243-3B5E-469F-AFF6-1290B037E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0997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B8246-F94A-4DEE-81FC-9FDA4821F74B}" type="datetime1">
              <a:rPr lang="en-US" smtClean="0"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CdS 12 luglio 2021 - Gruppo 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15243-3B5E-469F-AFF6-1290B037E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1188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19203" y="685800"/>
            <a:ext cx="10295467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44800" y="3886200"/>
            <a:ext cx="8534400" cy="1771650"/>
          </a:xfrm>
        </p:spPr>
        <p:txBody>
          <a:bodyPr/>
          <a:lstStyle>
            <a:lvl1pPr marL="0" indent="0">
              <a:buFontTx/>
              <a:buNone/>
              <a:defRPr>
                <a:latin typeface="Arial Black" pitchFamily="34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948267" y="6229350"/>
            <a:ext cx="2573867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fld id="{6C875B3F-7C55-4C32-AD0C-6FCC7500AB96}" type="datetime1">
              <a:rPr lang="en-US" smtClean="0"/>
              <a:t>7/10/2021</a:t>
            </a:fld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4199474" y="6229350"/>
            <a:ext cx="3793067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r>
              <a:rPr lang="it-IT"/>
              <a:t>CdS 12 luglio 2021 - Gruppo 2</a:t>
            </a: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805333" y="6229350"/>
            <a:ext cx="2438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fld id="{20D88324-2F5D-4A52-B06B-FCDB3BED4447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4103" name="Picture 7" descr="pain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743217"/>
            <a:ext cx="109728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3623643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8C943F8-7243-4E94-8A8C-C676B1B25B1C}" type="datetime1">
              <a:rPr lang="en-US" smtClean="0"/>
              <a:t>7/10/2021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CdS 12 luglio 2021 - Gruppo 2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0BB7EEFE-A129-4E35-A490-E795F79D97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09120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00C86-139F-4E77-9AC0-3CDB51BCB628}" type="datetime1">
              <a:rPr lang="en-US" smtClean="0"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CdS 12 luglio 2021 - Gruppo 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15243-3B5E-469F-AFF6-1290B037E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556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1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92859F3-CF2D-4969-A5AF-63B0203B6D66}" type="datetime1">
              <a:rPr lang="en-US" smtClean="0"/>
              <a:t>7/10/2021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CdS 12 luglio 2021 - Gruppo 2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92AA32-4AD5-4CD3-A914-F29360D8F2A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693062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885950"/>
            <a:ext cx="5350933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63742" y="1885950"/>
            <a:ext cx="5350933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DEC162-8191-426B-BC37-23E818D1901D}" type="datetime1">
              <a:rPr lang="en-US" smtClean="0"/>
              <a:t>7/10/2021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CdS 12 luglio 2021 - Gruppo 2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30427F-9732-4EF1-BB45-2F9D6366C94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07782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D5CF47-A56D-4672-B8DE-51CCADA96D78}" type="datetime1">
              <a:rPr lang="en-US" smtClean="0"/>
              <a:t>7/10/2021</a:t>
            </a:fld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CdS 12 luglio 2021 - Gruppo 2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F9BF10-C2B9-4B10-9C84-436B2125CE4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98659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29C3A9E-3D1C-455A-80F2-79295501C117}" type="datetime1">
              <a:rPr lang="en-US" smtClean="0"/>
              <a:t>7/10/2021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CdS 12 luglio 2021 - Gruppo 2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DD3BEF-E4B3-4F6F-AD42-6FF64E0F966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35331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4A9ADD1-B41D-4AD2-880D-F2097E2D8AC4}" type="datetime1">
              <a:rPr lang="en-US" smtClean="0"/>
              <a:t>7/10/2021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CdS 12 luglio 2021 - Gruppo 2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5D978-B7D3-43FA-83CC-BF63A38943B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902687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5" y="27306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A8A371A-7A2D-4FA9-A3BC-613D83F0BC31}" type="datetime1">
              <a:rPr lang="en-US" smtClean="0"/>
              <a:t>7/10/2021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CdS 12 luglio 2021 - Gruppo 2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47D589-F3CC-4B41-BDEA-088EB1F006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061442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362A326-4935-425B-B548-F2181DB21C08}" type="datetime1">
              <a:rPr lang="en-US" smtClean="0"/>
              <a:t>7/10/2021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CdS 12 luglio 2021 - Gruppo 2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852509-EDE3-4016-B1CD-D94782AD72C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048989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EDF12D6-4444-4522-A900-B7DB52951D06}" type="datetime1">
              <a:rPr lang="en-US" smtClean="0"/>
              <a:t>7/10/2021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CdS 12 luglio 2021 - Gruppo 2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DF0349-25E9-4F42-9622-CFB0574958B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790815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88400" y="228600"/>
            <a:ext cx="2726267" cy="58293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7975600" cy="58293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08AFA14-7752-4C3B-A09B-34D3420CADCB}" type="datetime1">
              <a:rPr lang="en-US" smtClean="0"/>
              <a:t>7/10/2021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CdS 12 luglio 2021 - Gruppo 2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37321D-62FF-4B23-A68A-39F5E84CA90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059463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36CB3-E114-4DFC-A1C4-83814A2D815B}" type="datetime1">
              <a:rPr lang="en-US" smtClean="0"/>
              <a:t>7/10/2021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CdS 12 luglio 2021 - Gruppo 2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D46C7-06CA-42EF-A701-7578C9EDCCD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8869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9AA38-1F8B-437B-A70B-5BF49741858D}" type="datetime1">
              <a:rPr lang="en-US" smtClean="0"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CdS 12 luglio 2021 - Gruppo 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15243-3B5E-469F-AFF6-1290B037E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9099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7F2A5-1C4A-454D-BAA9-0653C453C083}" type="datetime1">
              <a:rPr lang="en-US" smtClean="0"/>
              <a:t>7/10/2021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CdS 12 luglio 2021 - Gruppo 2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D46C7-06CA-42EF-A701-7578C9EDCCD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89116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ADED5-FE2F-48C7-89F2-358401793A39}" type="datetime1">
              <a:rPr lang="en-US" smtClean="0"/>
              <a:t>7/10/2021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CdS 12 luglio 2021 - Gruppo 2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D46C7-06CA-42EF-A701-7578C9EDCCD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28583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7F763-68EE-47EE-9A62-952D4A342CFC}" type="datetime1">
              <a:rPr lang="en-US" smtClean="0"/>
              <a:t>7/10/2021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CdS 12 luglio 2021 - Gruppo 2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D46C7-06CA-42EF-A701-7578C9EDCCD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28290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169E0-BA4B-4B6B-AFC1-05C4C9ECB890}" type="datetime1">
              <a:rPr lang="en-US" smtClean="0"/>
              <a:t>7/10/2021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CdS 12 luglio 2021 - Gruppo 2</a:t>
            </a: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D46C7-06CA-42EF-A701-7578C9EDCCD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39347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85A38-BF11-41AE-BB6A-193774A2D28B}" type="datetime1">
              <a:rPr lang="en-US" smtClean="0"/>
              <a:t>7/10/2021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CdS 12 luglio 2021 - Gruppo 2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D46C7-06CA-42EF-A701-7578C9EDCCD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73508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0E1D2-9E82-4C3F-985F-AEF7B96E257F}" type="datetime1">
              <a:rPr lang="en-US" smtClean="0"/>
              <a:t>7/10/2021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CdS 12 luglio 2021 - Gruppo 2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D46C7-06CA-42EF-A701-7578C9EDCCD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05855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AFEEB-B3DA-4936-89FC-7E7467E20BF7}" type="datetime1">
              <a:rPr lang="en-US" smtClean="0"/>
              <a:t>7/10/2021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CdS 12 luglio 2021 - Gruppo 2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D46C7-06CA-42EF-A701-7578C9EDCCD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62582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ACDDE-207E-4C98-9DBF-06D4A3FFA553}" type="datetime1">
              <a:rPr lang="en-US" smtClean="0"/>
              <a:t>7/10/2021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CdS 12 luglio 2021 - Gruppo 2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D46C7-06CA-42EF-A701-7578C9EDCCD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54458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E6F5F-CAEA-4BC7-9FFC-1816BE7A8536}" type="datetime1">
              <a:rPr lang="en-US" smtClean="0"/>
              <a:t>7/10/2021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CdS 12 luglio 2021 - Gruppo 2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D46C7-06CA-42EF-A701-7578C9EDCCD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13333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A4810-5EDC-4D77-8E65-460B984C11B7}" type="datetime1">
              <a:rPr lang="en-US" smtClean="0"/>
              <a:t>7/10/2021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CdS 12 luglio 2021 - Gruppo 2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D46C7-06CA-42EF-A701-7578C9EDCCD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0493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32E8D-7F17-46F4-B214-15DA73B85352}" type="datetime1">
              <a:rPr lang="en-US" smtClean="0"/>
              <a:t>7/10/2021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CdS 12 luglio 2021 - Gruppo 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15243-3B5E-469F-AFF6-1290B037E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9860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371601"/>
            <a:ext cx="104648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505200"/>
            <a:ext cx="8534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7EE5A-462D-4048-8773-6365060C03E5}" type="datetime1">
              <a:rPr lang="en-US" smtClean="0"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CdS 12 luglio 2021 - Gruppo 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B0AA-AC8E-4463-ADAC-E87D09B82E4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914400" y="3398520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42048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EB3F1-445F-4151-A29E-84B713FB3804}" type="datetime1">
              <a:rPr lang="en-US" smtClean="0"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CdS 12 luglio 2021 - Gruppo 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52811-D455-124F-BB19-9C51B7CBF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3451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362201"/>
            <a:ext cx="103632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626865"/>
            <a:ext cx="103632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721C0-E2BD-4940-8F13-3AB6872FC6A0}" type="datetime1">
              <a:rPr lang="en-US" smtClean="0"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CdS 12 luglio 2021 - Gruppo 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52811-D455-124F-BB19-9C51B7CBF02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975360" y="4599432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8885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30353-6199-46A4-AB7F-3D19BA5A0F21}" type="datetime1">
              <a:rPr lang="en-US" smtClean="0"/>
              <a:t>7/10/2021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CdS 12 luglio 2021 - Gruppo 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52811-D455-124F-BB19-9C51B7CBF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5216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42D51-BA52-462C-84EA-906F270561F5}" type="datetime1">
              <a:rPr lang="en-US" smtClean="0"/>
              <a:t>7/10/2021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CdS 12 luglio 2021 - Gruppo 2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52811-D455-124F-BB19-9C51B7CBF024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3741949" y="4045691"/>
            <a:ext cx="4709160" cy="105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68922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8090D-1D80-4F40-A538-7707B44FC35A}" type="datetime1">
              <a:rPr lang="en-US" smtClean="0"/>
              <a:t>7/10/2021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CdS 12 luglio 2021 - Gruppo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52811-D455-124F-BB19-9C51B7CBF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8120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93828-61A5-4846-AAF3-14F965284B53}" type="datetime1">
              <a:rPr lang="en-US" smtClean="0"/>
              <a:t>7/10/2021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CdS 12 luglio 2021 - Gruppo 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52811-D455-124F-BB19-9C51B7CBF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4950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080"/>
            <a:ext cx="2852928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792080"/>
            <a:ext cx="7620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0553"/>
            <a:ext cx="2852928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FFB8E-AAE8-4F8E-81F1-65C461C22E44}" type="datetime1">
              <a:rPr lang="en-US" smtClean="0"/>
              <a:t>7/10/2021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CdS 12 luglio 2021 - Gruppo 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912152" y="3579942"/>
            <a:ext cx="5577840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35251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480"/>
            <a:ext cx="2856907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1480" y="838201"/>
            <a:ext cx="787252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33600"/>
            <a:ext cx="2852928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86FE7-B44F-4360-9423-5929DA370655}" type="datetime1">
              <a:rPr lang="en-US" smtClean="0"/>
              <a:t>7/10/2021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CdS 12 luglio 2021 - Gruppo 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52811-D455-124F-BB19-9C51B7CBF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8017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4F7FD-5829-4E79-87E7-453DA88FA79F}" type="datetime1">
              <a:rPr lang="en-US" smtClean="0"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CdS 12 luglio 2021 - Gruppo 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52811-D455-124F-BB19-9C51B7CBF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605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BD2B1-783F-41AC-B394-BE8EC2F651C9}" type="datetime1">
              <a:rPr lang="en-US" smtClean="0"/>
              <a:t>7/10/2021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CdS 12 luglio 2021 - Gruppo 2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15243-3B5E-469F-AFF6-1290B037E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513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0"/>
            <a:ext cx="2743200" cy="586740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80264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0068F-01E9-44CB-AEC2-9718DFF981C6}" type="datetime1">
              <a:rPr lang="en-US" smtClean="0"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CdS 12 luglio 2021 - Gruppo 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52811-D455-124F-BB19-9C51B7CBF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129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Vuota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19" name="Google Shape;19;p7"/>
          <p:cNvSpPr txBox="1"/>
          <p:nvPr/>
        </p:nvSpPr>
        <p:spPr>
          <a:xfrm>
            <a:off x="3879840" y="6560388"/>
            <a:ext cx="447096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KM3, CdS INFN-BA, 12 luglio 20</a:t>
            </a:r>
            <a:r>
              <a:rPr lang="it-IT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22088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Diapositiva titolo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8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21138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Titolo e contenuto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9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54580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Intestazione sezione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0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0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6168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Due contenuti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11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7702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Confronto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12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9" name="Google Shape;49;p12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12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1" name="Google Shape;51;p1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19698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Solo titolo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49242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Contenuto con didascalia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38721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Immagine con didascalia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5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7236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701CE-AB58-4CED-B0AE-E6CF10BE188C}" type="datetime1">
              <a:rPr lang="en-US" smtClean="0"/>
              <a:t>7/10/2021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CdS 12 luglio 2021 - Gruppo 2</a:t>
            </a: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15243-3B5E-469F-AFF6-1290B037E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5709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Titolo e testo verticale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9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78537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itleAndTx">
  <p:cSld name="1_Titolo e testo verticale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body" idx="1"/>
          </p:nvPr>
        </p:nvSpPr>
        <p:spPr>
          <a:xfrm rot="5400000">
            <a:off x="1697039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9323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86106-82A8-4C99-BD89-C5B0528BC3E5}" type="datetime1">
              <a:rPr lang="en-US" smtClean="0"/>
              <a:t>7/10/2021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CdS 12 luglio 2021 - Gruppo 2</a:t>
            </a: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15243-3B5E-469F-AFF6-1290B037E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50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2628B-1E0C-4F82-A9E6-DE6CCB44DEFA}" type="datetime1">
              <a:rPr lang="en-US" smtClean="0"/>
              <a:t>7/10/2021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CdS 12 luglio 2021 - Gruppo 2</a:t>
            </a: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15243-3B5E-469F-AFF6-1290B037E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591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6E9A7-F9FA-4CA7-BE3E-BC2EC0C6CFFA}" type="datetime1">
              <a:rPr lang="en-US" smtClean="0"/>
              <a:t>7/10/2021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CdS 12 luglio 2021 - Gruppo 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15243-3B5E-469F-AFF6-1290B037E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09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778558" y="-1595"/>
            <a:ext cx="413442" cy="7439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81338" cy="411887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9226" y="622797"/>
            <a:ext cx="10106187" cy="60136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90739" y="6542579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64C72585-7C23-407B-A5B9-BF673CFC051A}" type="datetime1">
              <a:rPr lang="en-US" smtClean="0"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542579"/>
            <a:ext cx="3859795" cy="304801"/>
          </a:xfrm>
          <a:prstGeom prst="rect">
            <a:avLst/>
          </a:prstGeom>
          <a:noFill/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it-IT"/>
              <a:t>CdS 12 luglio 2021 - Gruppo 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1778558" y="336532"/>
            <a:ext cx="402780" cy="4058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4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B15243-3B5E-469F-AFF6-1290B037E4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5823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4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3" y="228600"/>
            <a:ext cx="1029546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3" y="1885950"/>
            <a:ext cx="10905067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75733" y="622935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fld id="{A2566859-08F9-48D7-981D-1DD8CEBDBF7C}" type="datetime1">
              <a:rPr lang="en-US" smtClean="0"/>
              <a:t>7/10/2021</a:t>
            </a:fld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77545" y="6229350"/>
            <a:ext cx="763481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 sz="1400">
                <a:solidFill>
                  <a:srgbClr val="0000CC"/>
                </a:solidFill>
                <a:latin typeface="Arial" charset="0"/>
              </a:defRPr>
            </a:lvl1pPr>
          </a:lstStyle>
          <a:p>
            <a:r>
              <a:rPr lang="it-IT"/>
              <a:t>CdS 12 luglio 2021 - Gruppo 2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74667" y="622935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fld id="{EA5AE174-A197-4CF4-B776-645EA5767747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3079" name="Picture 7" descr="paint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914417"/>
            <a:ext cx="109728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8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0" y="6283342"/>
            <a:ext cx="10160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9072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ransition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Tahom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Tahom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Tahom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Tahom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041874-21CD-42DE-9E7A-0EC57D1F77DE}" type="datetime1">
              <a:rPr lang="en-US" smtClean="0"/>
              <a:t>7/10/2021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CdS 12 luglio 2021 - Gruppo 2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CD46C7-06CA-42EF-A701-7578C9EDCCD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4827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18288"/>
            <a:ext cx="3860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731E6709-167B-4ED4-ADA4-B62D3A35DDBC}" type="datetime1">
              <a:rPr lang="en-US" smtClean="0"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18288"/>
            <a:ext cx="5486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rPr lang="it-IT"/>
              <a:t>CdS 12 luglio 2021 - Gruppo 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6AC52811-D455-124F-BB19-9C51B7CBF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682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96187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10.jpeg"/><Relationship Id="rId4" Type="http://schemas.openxmlformats.org/officeDocument/2006/relationships/image" Target="../media/image4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5.emf"/><Relationship Id="rId5" Type="http://schemas.openxmlformats.org/officeDocument/2006/relationships/image" Target="../media/image54.png"/><Relationship Id="rId4" Type="http://schemas.openxmlformats.org/officeDocument/2006/relationships/image" Target="../media/image53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agenda.infn.it/event/26941/overview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18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6.gif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1.emf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74.png"/><Relationship Id="rId4" Type="http://schemas.openxmlformats.org/officeDocument/2006/relationships/image" Target="../media/image73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4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5.emf"/><Relationship Id="rId5" Type="http://schemas.openxmlformats.org/officeDocument/2006/relationships/image" Target="../media/image79.jpg"/><Relationship Id="rId4" Type="http://schemas.openxmlformats.org/officeDocument/2006/relationships/image" Target="../media/image78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83.emf"/><Relationship Id="rId4" Type="http://schemas.openxmlformats.org/officeDocument/2006/relationships/image" Target="../media/image8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gif"/><Relationship Id="rId5" Type="http://schemas.openxmlformats.org/officeDocument/2006/relationships/image" Target="../media/image20.emf"/><Relationship Id="rId4" Type="http://schemas.openxmlformats.org/officeDocument/2006/relationships/image" Target="../media/image19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jpe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12" Type="http://schemas.openxmlformats.org/officeDocument/2006/relationships/image" Target="../media/image33.png"/><Relationship Id="rId17" Type="http://schemas.openxmlformats.org/officeDocument/2006/relationships/image" Target="../media/image38.jpeg"/><Relationship Id="rId2" Type="http://schemas.openxmlformats.org/officeDocument/2006/relationships/image" Target="../media/image23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jpe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5.jpeg"/><Relationship Id="rId9" Type="http://schemas.openxmlformats.org/officeDocument/2006/relationships/image" Target="../media/image30.jpeg"/><Relationship Id="rId1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54A2F-5CCF-47CA-A285-251AE6651C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Gruppo 2 @ BARI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57F4DC-8F75-4A4A-8903-441572BCB0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F.Gargano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718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0D7CB-CC4E-4D8C-AF60-1CDAAE91B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HERD_DMP - Attività 2022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672DFD-1E92-4852-814E-263769FE8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576" y="2693963"/>
            <a:ext cx="6008312" cy="388359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it-IT" sz="1400" b="1" dirty="0"/>
              <a:t>Plastic </a:t>
            </a:r>
            <a:r>
              <a:rPr lang="it-IT" sz="1400" b="1" dirty="0" err="1"/>
              <a:t>Scintillator</a:t>
            </a:r>
            <a:r>
              <a:rPr lang="it-IT" sz="1400" b="1" dirty="0"/>
              <a:t> Detector (PSD) </a:t>
            </a:r>
          </a:p>
          <a:p>
            <a:r>
              <a:rPr lang="it-IT" sz="1400" dirty="0"/>
              <a:t>Test di </a:t>
            </a:r>
            <a:r>
              <a:rPr lang="it-IT" sz="1400" dirty="0" err="1"/>
              <a:t>tile</a:t>
            </a:r>
            <a:r>
              <a:rPr lang="it-IT" sz="1400" dirty="0"/>
              <a:t> di scintillatore in varie configurazione di lettura con </a:t>
            </a:r>
            <a:r>
              <a:rPr lang="it-IT" sz="1400" dirty="0" err="1"/>
              <a:t>SiPM</a:t>
            </a:r>
            <a:endParaRPr lang="it-IT" sz="1400" dirty="0"/>
          </a:p>
          <a:p>
            <a:r>
              <a:rPr lang="it-IT" sz="1400" dirty="0"/>
              <a:t>Test e caratterizzazione </a:t>
            </a:r>
            <a:r>
              <a:rPr lang="it-IT" sz="1400" dirty="0" err="1"/>
              <a:t>SiPM</a:t>
            </a:r>
            <a:r>
              <a:rPr lang="it-IT" sz="1400" dirty="0"/>
              <a:t> Hamamatsu e FBK (produzione dedicata a HERD)</a:t>
            </a:r>
          </a:p>
          <a:p>
            <a:r>
              <a:rPr lang="it-IT" sz="1400" dirty="0"/>
              <a:t>Test e caratterizzazione  di elettronica di lettura commerciale (CAEN) e di una elettronica dedicata</a:t>
            </a:r>
          </a:p>
          <a:p>
            <a:r>
              <a:rPr lang="it-IT" sz="1400" dirty="0"/>
              <a:t>Assemblaggio e test di una intera faccia del PSD da testare su fascio a fine 2022</a:t>
            </a:r>
          </a:p>
          <a:p>
            <a:pPr marL="0" indent="0">
              <a:buNone/>
            </a:pPr>
            <a:r>
              <a:rPr lang="it-IT" sz="1400" b="1" dirty="0" err="1"/>
              <a:t>Fiber</a:t>
            </a:r>
            <a:r>
              <a:rPr lang="it-IT" sz="1400" b="1" dirty="0"/>
              <a:t> Tracker</a:t>
            </a:r>
          </a:p>
          <a:p>
            <a:r>
              <a:rPr lang="it-IT" sz="1400" dirty="0"/>
              <a:t>Test di varie configurazione di </a:t>
            </a:r>
            <a:r>
              <a:rPr lang="it-IT" sz="1400" dirty="0" err="1"/>
              <a:t>Fibre+SiPM</a:t>
            </a:r>
            <a:r>
              <a:rPr lang="it-IT" sz="1400" dirty="0"/>
              <a:t> Array</a:t>
            </a:r>
          </a:p>
          <a:p>
            <a:r>
              <a:rPr lang="it-IT" sz="1400" dirty="0"/>
              <a:t>Test e caratterizzazione </a:t>
            </a:r>
            <a:r>
              <a:rPr lang="it-IT" sz="1400" dirty="0" err="1"/>
              <a:t>SiPM</a:t>
            </a:r>
            <a:r>
              <a:rPr lang="it-IT" sz="1400" dirty="0"/>
              <a:t> Array Hamamatsu e FBK (produzione dedicata a HERD)</a:t>
            </a:r>
          </a:p>
          <a:p>
            <a:r>
              <a:rPr lang="it-IT" sz="1400" dirty="0"/>
              <a:t>Test e caratterizzazione  di elettronica di lettura commerciale (CAEN) e di una elettronica dedicata</a:t>
            </a:r>
          </a:p>
          <a:p>
            <a:r>
              <a:rPr lang="it-IT" sz="1400" dirty="0"/>
              <a:t>Assemblaggio di prototipi per test su fascio o in laboratorio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F763415-8077-4B1A-99A9-F653B965EE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00"/>
          <a:stretch/>
        </p:blipFill>
        <p:spPr>
          <a:xfrm>
            <a:off x="6191700" y="3788701"/>
            <a:ext cx="2418930" cy="13170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CAFAD1-2928-476B-A2BD-6B997A6C5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4436" y="4635759"/>
            <a:ext cx="1415978" cy="10098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AFCF69-0434-44EC-A1AB-14F5E41DDDB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858" t="14476" r="42098" b="23484"/>
          <a:stretch>
            <a:fillRect/>
          </a:stretch>
        </p:blipFill>
        <p:spPr>
          <a:xfrm>
            <a:off x="141576" y="492317"/>
            <a:ext cx="1251540" cy="141800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CDE382D-ACAE-4473-85E0-8FAC689CC003}"/>
              </a:ext>
            </a:extLst>
          </p:cNvPr>
          <p:cNvSpPr txBox="1"/>
          <p:nvPr/>
        </p:nvSpPr>
        <p:spPr>
          <a:xfrm>
            <a:off x="1393116" y="477019"/>
            <a:ext cx="42923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Font typeface="Wingdings 3" charset="2"/>
              <a:buNone/>
            </a:pPr>
            <a:r>
              <a:rPr lang="en-US" sz="1400" dirty="0"/>
              <a:t>The </a:t>
            </a:r>
            <a:r>
              <a:rPr lang="en-US" sz="1400" b="1" dirty="0"/>
              <a:t>High Energy cosmic-Radiation Detection </a:t>
            </a:r>
            <a:r>
              <a:rPr lang="en-US" sz="1400" dirty="0"/>
              <a:t>(HERD) facility is an international space mission that will start operation around 2027.</a:t>
            </a:r>
          </a:p>
          <a:p>
            <a:pPr marL="0" indent="0" algn="just">
              <a:buFont typeface="Wingdings 3" charset="2"/>
              <a:buNone/>
            </a:pPr>
            <a:r>
              <a:rPr lang="en-US" sz="1400" dirty="0"/>
              <a:t>The experiment is based on a </a:t>
            </a:r>
            <a:r>
              <a:rPr lang="en-US" sz="1400" b="1" dirty="0"/>
              <a:t>3D, homogeneous, isotropic and finely-segmented calorimeter</a:t>
            </a:r>
            <a:r>
              <a:rPr lang="en-US" sz="1400" dirty="0"/>
              <a:t> that will measure the cosmic ray flux up to the knee region, search for indirect signal of dark matter and monitor the full gamma-ray sky</a:t>
            </a:r>
          </a:p>
        </p:txBody>
      </p:sp>
      <p:pic>
        <p:nvPicPr>
          <p:cNvPr id="16" name="Picture 6" descr="Risultato immagini per dampe logo">
            <a:extLst>
              <a:ext uri="{FF2B5EF4-FFF2-40B4-BE49-F238E27FC236}">
                <a16:creationId xmlns:a16="http://schemas.microsoft.com/office/drawing/2014/main" id="{9CFB6AD1-A614-419B-8039-0A516FE0D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696" y="179151"/>
            <a:ext cx="1637010" cy="97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3CD365B-E6F8-44D4-A8CD-494DE1846C68}"/>
              </a:ext>
            </a:extLst>
          </p:cNvPr>
          <p:cNvSpPr txBox="1"/>
          <p:nvPr/>
        </p:nvSpPr>
        <p:spPr>
          <a:xfrm>
            <a:off x="7986206" y="488306"/>
            <a:ext cx="382250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DAMPE – </a:t>
            </a:r>
            <a:r>
              <a:rPr lang="en-GB" sz="1400" dirty="0" err="1"/>
              <a:t>DArk</a:t>
            </a:r>
            <a:r>
              <a:rPr lang="en-GB" sz="1400" dirty="0"/>
              <a:t> Matter Particle Explorer – is a </a:t>
            </a:r>
            <a:r>
              <a:rPr lang="en-GB" sz="1400" b="1" dirty="0"/>
              <a:t>space particle </a:t>
            </a:r>
            <a:r>
              <a:rPr lang="en-GB" sz="1400" dirty="0"/>
              <a:t>and</a:t>
            </a:r>
            <a:r>
              <a:rPr lang="en-GB" sz="1400" b="1" dirty="0"/>
              <a:t> photon detector </a:t>
            </a:r>
            <a:r>
              <a:rPr lang="en-GB" sz="1400" dirty="0"/>
              <a:t>aimed to study </a:t>
            </a:r>
            <a:r>
              <a:rPr lang="en-GB" sz="1400" b="1" dirty="0"/>
              <a:t>cosmic electrons </a:t>
            </a:r>
            <a:r>
              <a:rPr lang="en-GB" sz="1400" dirty="0" err="1"/>
              <a:t>spectra,</a:t>
            </a:r>
            <a:r>
              <a:rPr lang="en-GB" sz="1400" b="1" dirty="0" err="1"/>
              <a:t>cosmic</a:t>
            </a:r>
            <a:r>
              <a:rPr lang="en-GB" sz="1400" b="1" dirty="0"/>
              <a:t> protons + nuclei</a:t>
            </a:r>
            <a:r>
              <a:rPr lang="en-GB" sz="1400" dirty="0"/>
              <a:t> spectra and composition, to do high-energy cosmic </a:t>
            </a:r>
            <a:r>
              <a:rPr lang="en-GB" sz="1400" b="1" dirty="0"/>
              <a:t>gamma-rays astronomy,  </a:t>
            </a:r>
            <a:r>
              <a:rPr lang="en-GB" sz="1400" dirty="0"/>
              <a:t>search for </a:t>
            </a:r>
            <a:r>
              <a:rPr lang="en-GB" sz="1400" b="1" dirty="0"/>
              <a:t>dark matter </a:t>
            </a:r>
            <a:r>
              <a:rPr lang="en-GB" sz="1400" dirty="0"/>
              <a:t>signatures in </a:t>
            </a:r>
            <a:r>
              <a:rPr lang="en-GB" sz="1400" b="1" dirty="0"/>
              <a:t>photon</a:t>
            </a:r>
            <a:r>
              <a:rPr lang="en-GB" sz="1400" dirty="0"/>
              <a:t> and </a:t>
            </a:r>
            <a:r>
              <a:rPr lang="en-GB" sz="1400" b="1" dirty="0"/>
              <a:t>lepton</a:t>
            </a:r>
            <a:r>
              <a:rPr lang="en-GB" sz="1400" dirty="0"/>
              <a:t> spectra, 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937DCB-D93D-4F07-8FF9-E2BD73893142}"/>
              </a:ext>
            </a:extLst>
          </p:cNvPr>
          <p:cNvSpPr txBox="1"/>
          <p:nvPr/>
        </p:nvSpPr>
        <p:spPr>
          <a:xfrm>
            <a:off x="7986206" y="2386147"/>
            <a:ext cx="39107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Measurement of the Cosmic Ray Helium Energy Spectrum from 70 GeV to 80 TeV with the DAMPE Space Mission - </a:t>
            </a:r>
            <a:r>
              <a:rPr lang="en-US" sz="1400" b="1" dirty="0"/>
              <a:t>Phys. Rev. Lett. </a:t>
            </a:r>
            <a:r>
              <a:rPr lang="en-US" sz="1400" dirty="0"/>
              <a:t>126, 201102 – Published 18 May 2021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907E9C-6725-4136-B801-41C91C6485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4545" y="1309946"/>
            <a:ext cx="1711312" cy="23967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5A0DDEB-DA34-4612-9325-FD0C4314E8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3159" y="4971006"/>
            <a:ext cx="1355977" cy="12362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0FC252-1BB8-44DE-8493-2394731011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0030" y="5645621"/>
            <a:ext cx="2488260" cy="11465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44DD47-2BD2-45C8-8E1F-E743370E72E0}"/>
              </a:ext>
            </a:extLst>
          </p:cNvPr>
          <p:cNvSpPr txBox="1"/>
          <p:nvPr/>
        </p:nvSpPr>
        <p:spPr>
          <a:xfrm>
            <a:off x="8992528" y="3539784"/>
            <a:ext cx="3166741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/>
              <a:t>RECAS</a:t>
            </a:r>
            <a:r>
              <a:rPr lang="en-US" dirty="0"/>
              <a:t> host: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GitLab repository for the HERD collaboration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XROOTD service for DAMPE collaboration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66549-2772-4371-8581-2010DD3D9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CdS 12 luglio 2021 - Gruppo 2</a:t>
            </a:r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0E109CA-432E-43F3-8961-C2AF0A467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15243-3B5E-469F-AFF6-1290B037E4B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8796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7D523-F8EC-4403-A3FD-CA384B067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Richieste 2022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7EF9B0-9490-4A49-84E3-24DAAFBCA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02513"/>
            <a:ext cx="11924852" cy="5630630"/>
          </a:xfrm>
        </p:spPr>
        <p:txBody>
          <a:bodyPr numCol="2">
            <a:normAutofit fontScale="77500" lnSpcReduction="20000"/>
          </a:bodyPr>
          <a:lstStyle/>
          <a:p>
            <a:pPr marL="0" indent="0">
              <a:buNone/>
            </a:pPr>
            <a:r>
              <a:rPr lang="it-IT" sz="1800" b="1" dirty="0"/>
              <a:t>Progettazione Meccanica</a:t>
            </a:r>
          </a:p>
          <a:p>
            <a:r>
              <a:rPr lang="it-IT" sz="1800" dirty="0"/>
              <a:t>PSD</a:t>
            </a:r>
          </a:p>
          <a:p>
            <a:pPr lvl="1"/>
            <a:r>
              <a:rPr lang="it-IT" sz="1600" dirty="0"/>
              <a:t>Disegno di supporti meccanici per test </a:t>
            </a:r>
            <a:r>
              <a:rPr lang="it-IT" sz="1600" dirty="0" err="1"/>
              <a:t>beam</a:t>
            </a:r>
            <a:r>
              <a:rPr lang="it-IT" sz="1600" dirty="0"/>
              <a:t> e test di laboratorio (1.5 MU)</a:t>
            </a:r>
          </a:p>
          <a:p>
            <a:pPr lvl="1"/>
            <a:r>
              <a:rPr lang="it-IT" sz="1600" dirty="0"/>
              <a:t>Disegno di  tool per assemblaggio rivelatori a scintillazione (1.5 MU)</a:t>
            </a:r>
          </a:p>
          <a:p>
            <a:r>
              <a:rPr lang="it-IT" sz="1800" dirty="0" err="1"/>
              <a:t>Fiber</a:t>
            </a:r>
            <a:r>
              <a:rPr lang="it-IT" sz="1800" dirty="0"/>
              <a:t> TKR</a:t>
            </a:r>
          </a:p>
          <a:p>
            <a:pPr lvl="1"/>
            <a:r>
              <a:rPr lang="it-IT" sz="1600" dirty="0"/>
              <a:t>realizzazioni di disegni per supporto e tools di assemblaggio di prototipi di tracciatore a fibre. Si prevedono di usare fibre di 3 diametri diversi per realizzare un modulo X-Y per ogni tipo di fibra.  (1.5  MU)</a:t>
            </a:r>
          </a:p>
          <a:p>
            <a:pPr marL="0" indent="0">
              <a:buNone/>
            </a:pPr>
            <a:r>
              <a:rPr lang="it-IT" sz="1800" b="1" dirty="0"/>
              <a:t>Officina  Meccanica</a:t>
            </a:r>
          </a:p>
          <a:p>
            <a:r>
              <a:rPr lang="it-IT" sz="1800" dirty="0"/>
              <a:t>PSD</a:t>
            </a:r>
          </a:p>
          <a:p>
            <a:pPr lvl="1"/>
            <a:r>
              <a:rPr lang="it-IT" sz="1600" dirty="0"/>
              <a:t>Realizzazione di supporti meccanici per test </a:t>
            </a:r>
            <a:r>
              <a:rPr lang="it-IT" sz="1600" dirty="0" err="1"/>
              <a:t>beam</a:t>
            </a:r>
            <a:r>
              <a:rPr lang="it-IT" sz="1600" dirty="0"/>
              <a:t> e test di laboratorio (1.5 MU)</a:t>
            </a:r>
          </a:p>
          <a:p>
            <a:pPr lvl="1"/>
            <a:r>
              <a:rPr lang="it-IT" sz="1600" dirty="0"/>
              <a:t>Assemblaggio rivelatori a scintillazione (1.5 MU)</a:t>
            </a:r>
          </a:p>
          <a:p>
            <a:r>
              <a:rPr lang="it-IT" dirty="0" err="1"/>
              <a:t>Fiber</a:t>
            </a:r>
            <a:r>
              <a:rPr lang="it-IT" dirty="0"/>
              <a:t> TKR</a:t>
            </a:r>
          </a:p>
          <a:p>
            <a:pPr lvl="1"/>
            <a:r>
              <a:rPr lang="it-IT" sz="1600" dirty="0"/>
              <a:t>Realizzazioni di tools e supporto per assemblaggio di prototipi di tracciatore a fibre. Si prevedono di usare fibre di 3 diametri diversi per realizzare un modulo X-Y per ogni tipo di fibra. (2MU)</a:t>
            </a:r>
          </a:p>
          <a:p>
            <a:pPr marL="0" indent="0">
              <a:buNone/>
            </a:pPr>
            <a:r>
              <a:rPr lang="it-IT" sz="1800" b="1" dirty="0"/>
              <a:t>Camera pulita</a:t>
            </a:r>
          </a:p>
          <a:p>
            <a:r>
              <a:rPr lang="it-IT" sz="1800" dirty="0"/>
              <a:t>Richiesta di spazio in camera pulita per l’assemblaggio di </a:t>
            </a:r>
            <a:r>
              <a:rPr lang="it-IT" sz="1800" dirty="0" err="1"/>
              <a:t>tile</a:t>
            </a:r>
            <a:r>
              <a:rPr lang="it-IT" sz="1800" dirty="0"/>
              <a:t> e fibre</a:t>
            </a:r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r>
              <a:rPr lang="it-IT" sz="1800" b="1" dirty="0"/>
              <a:t>Progettazione Servizio elettronico</a:t>
            </a:r>
          </a:p>
          <a:p>
            <a:r>
              <a:rPr lang="it-IT" sz="1800" dirty="0"/>
              <a:t>PSD</a:t>
            </a:r>
          </a:p>
          <a:p>
            <a:pPr lvl="1"/>
            <a:r>
              <a:rPr lang="it-IT" sz="1600" dirty="0"/>
              <a:t>Progettazione schede di interfaccia sistema di lettura a </a:t>
            </a:r>
            <a:r>
              <a:rPr lang="it-IT" sz="1600" dirty="0" err="1"/>
              <a:t>SiPM</a:t>
            </a:r>
            <a:r>
              <a:rPr lang="it-IT" sz="1600" dirty="0"/>
              <a:t> (1MU)</a:t>
            </a:r>
          </a:p>
          <a:p>
            <a:r>
              <a:rPr lang="it-IT" sz="1800" dirty="0" err="1"/>
              <a:t>Fiber</a:t>
            </a:r>
            <a:r>
              <a:rPr lang="it-IT" sz="1800" dirty="0"/>
              <a:t> TKR</a:t>
            </a:r>
          </a:p>
          <a:p>
            <a:pPr lvl="1"/>
            <a:r>
              <a:rPr lang="it-IT" sz="1600" dirty="0"/>
              <a:t>Disegno seconda versione interfaccia SMART </a:t>
            </a:r>
            <a:r>
              <a:rPr lang="it-IT" sz="1600" dirty="0" err="1"/>
              <a:t>SiPM</a:t>
            </a:r>
            <a:r>
              <a:rPr lang="it-IT" sz="1600" dirty="0"/>
              <a:t> APT con 64 canali (4 SMART) e TARGET (stima 1 MU)</a:t>
            </a:r>
          </a:p>
          <a:p>
            <a:pPr lvl="2"/>
            <a:endParaRPr lang="it-IT" sz="2000" dirty="0"/>
          </a:p>
          <a:p>
            <a:pPr marL="0" indent="0">
              <a:buNone/>
            </a:pPr>
            <a:r>
              <a:rPr lang="it-IT" sz="1800" b="1" dirty="0"/>
              <a:t>Montaggio Servizio elettronico</a:t>
            </a:r>
          </a:p>
          <a:p>
            <a:r>
              <a:rPr lang="it-IT" sz="1800" dirty="0"/>
              <a:t>PSD</a:t>
            </a:r>
          </a:p>
          <a:p>
            <a:pPr lvl="1"/>
            <a:r>
              <a:rPr lang="it-IT" sz="1600" dirty="0"/>
              <a:t>Assemblaggio schede di interfaccia sistema di lettura a </a:t>
            </a:r>
            <a:r>
              <a:rPr lang="it-IT" sz="1600" dirty="0" err="1"/>
              <a:t>SiPM</a:t>
            </a:r>
            <a:r>
              <a:rPr lang="it-IT" sz="1600" dirty="0"/>
              <a:t> (1MU)</a:t>
            </a:r>
          </a:p>
          <a:p>
            <a:pPr lvl="1"/>
            <a:r>
              <a:rPr lang="it-IT" sz="1600" dirty="0"/>
              <a:t>Assemblaggio sistema di lettura per prototipo da testare in laboratorio e su fascio (1MU)</a:t>
            </a:r>
          </a:p>
          <a:p>
            <a:pPr lvl="1"/>
            <a:endParaRPr lang="it-IT" sz="1600" dirty="0"/>
          </a:p>
          <a:p>
            <a:pPr marL="400050"/>
            <a:r>
              <a:rPr lang="it-IT" sz="1800" dirty="0" err="1"/>
              <a:t>Fiber</a:t>
            </a:r>
            <a:r>
              <a:rPr lang="it-IT" sz="1800" dirty="0"/>
              <a:t> TKR</a:t>
            </a:r>
          </a:p>
          <a:p>
            <a:pPr lvl="1"/>
            <a:r>
              <a:rPr lang="it-IT" sz="1600" dirty="0"/>
              <a:t>  Montaggio di cavi e assemblaggio di PCB con connettori vari (1MU)</a:t>
            </a:r>
          </a:p>
          <a:p>
            <a:pPr lvl="1"/>
            <a:r>
              <a:rPr lang="it-IT" sz="1600" dirty="0"/>
              <a:t>Montaggio di prototipo interfaccia SMART </a:t>
            </a:r>
            <a:r>
              <a:rPr lang="it-IT" sz="1600" dirty="0" err="1"/>
              <a:t>SiPM</a:t>
            </a:r>
            <a:r>
              <a:rPr lang="it-IT" sz="1600" dirty="0"/>
              <a:t> APT con 64 canali (4 SMART) e TARGET (0.5MU)</a:t>
            </a:r>
          </a:p>
          <a:p>
            <a:pPr lvl="1"/>
            <a:endParaRPr lang="it-IT" sz="1600" dirty="0"/>
          </a:p>
          <a:p>
            <a:endParaRPr lang="it-IT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80EABE-EF27-4748-839D-6E25ABE7463A}"/>
              </a:ext>
            </a:extLst>
          </p:cNvPr>
          <p:cNvSpPr txBox="1"/>
          <p:nvPr/>
        </p:nvSpPr>
        <p:spPr>
          <a:xfrm>
            <a:off x="6804212" y="5171347"/>
            <a:ext cx="4539727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/>
              <a:t>I MU indicati sono le proposte fatte ai differenti responsabili di servizio e devono essere confermate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8CF996-A998-4968-96C1-6D6A6B839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CdS 12 luglio 2021 - Gruppo 2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18F4B-00CD-4C0E-B06A-4F0796683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15243-3B5E-469F-AFF6-1290B037E4B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3963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6C87D-0B6D-4522-B7D7-7EB098861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HERD_DMP ANAGRAFIA 2022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6D5C61-61DD-46C8-9034-C49499371A34}"/>
              </a:ext>
            </a:extLst>
          </p:cNvPr>
          <p:cNvSpPr txBox="1"/>
          <p:nvPr/>
        </p:nvSpPr>
        <p:spPr>
          <a:xfrm>
            <a:off x="9509252" y="6217921"/>
            <a:ext cx="2241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RL: Fabio Gargano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D6B3A9-F3AF-4EFC-A413-727C359FC341}"/>
              </a:ext>
            </a:extLst>
          </p:cNvPr>
          <p:cNvSpPr txBox="1"/>
          <p:nvPr/>
        </p:nvSpPr>
        <p:spPr>
          <a:xfrm>
            <a:off x="131609" y="4121158"/>
            <a:ext cx="6715483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r>
              <a:rPr lang="it-IT" sz="1600" dirty="0"/>
              <a:t>Ruoli di responsabilità:</a:t>
            </a:r>
          </a:p>
          <a:p>
            <a:r>
              <a:rPr lang="it-IT" sz="1600" dirty="0"/>
              <a:t>DAMPE:</a:t>
            </a:r>
          </a:p>
          <a:p>
            <a:r>
              <a:rPr lang="it-IT" sz="1600" dirty="0" err="1"/>
              <a:t>Conveener</a:t>
            </a:r>
            <a:r>
              <a:rPr lang="it-IT" sz="1600" dirty="0"/>
              <a:t> Gamma-</a:t>
            </a:r>
            <a:r>
              <a:rPr lang="it-IT" sz="1600" dirty="0" err="1"/>
              <a:t>ray</a:t>
            </a:r>
            <a:r>
              <a:rPr lang="it-IT" sz="1600" dirty="0"/>
              <a:t> WG: </a:t>
            </a:r>
            <a:r>
              <a:rPr lang="it-IT" sz="1600" dirty="0" err="1"/>
              <a:t>N.Mazziotta</a:t>
            </a:r>
            <a:r>
              <a:rPr lang="it-IT" sz="1600" dirty="0"/>
              <a:t> e </a:t>
            </a:r>
            <a:r>
              <a:rPr lang="it-IT" sz="1600" dirty="0" err="1"/>
              <a:t>F.Gargano</a:t>
            </a:r>
            <a:endParaRPr lang="it-IT" sz="1600" dirty="0"/>
          </a:p>
          <a:p>
            <a:r>
              <a:rPr lang="it-IT" sz="1600" dirty="0" err="1"/>
              <a:t>Member</a:t>
            </a:r>
            <a:r>
              <a:rPr lang="it-IT" sz="1600" dirty="0"/>
              <a:t> of the </a:t>
            </a:r>
            <a:r>
              <a:rPr lang="it-IT" sz="1600" dirty="0" err="1"/>
              <a:t>Istitutional</a:t>
            </a:r>
            <a:r>
              <a:rPr lang="it-IT" sz="1600" dirty="0"/>
              <a:t> Board: </a:t>
            </a:r>
            <a:r>
              <a:rPr lang="it-IT" sz="1600" dirty="0" err="1"/>
              <a:t>N.Mazziotta</a:t>
            </a:r>
            <a:endParaRPr lang="it-IT" sz="1600" dirty="0"/>
          </a:p>
          <a:p>
            <a:r>
              <a:rPr lang="it-IT" sz="1600" dirty="0"/>
              <a:t>HERD:</a:t>
            </a:r>
          </a:p>
          <a:p>
            <a:r>
              <a:rPr lang="it-IT" sz="1600" dirty="0" err="1"/>
              <a:t>Conveener</a:t>
            </a:r>
            <a:r>
              <a:rPr lang="it-IT" sz="1600" dirty="0"/>
              <a:t> of the PSD International group: </a:t>
            </a:r>
            <a:r>
              <a:rPr lang="it-IT" sz="1600" dirty="0" err="1"/>
              <a:t>F.Gargano</a:t>
            </a:r>
            <a:endParaRPr lang="it-IT" sz="1600" dirty="0"/>
          </a:p>
          <a:p>
            <a:r>
              <a:rPr lang="it-IT" sz="1600" dirty="0" err="1"/>
              <a:t>Conveener</a:t>
            </a:r>
            <a:r>
              <a:rPr lang="it-IT" sz="1600" dirty="0"/>
              <a:t> of the </a:t>
            </a:r>
            <a:r>
              <a:rPr lang="it-IT" sz="1600" dirty="0" err="1"/>
              <a:t>backsplash</a:t>
            </a:r>
            <a:r>
              <a:rPr lang="it-IT" sz="1600" dirty="0"/>
              <a:t> studies WG: </a:t>
            </a:r>
            <a:r>
              <a:rPr lang="it-IT" sz="1600" dirty="0" err="1"/>
              <a:t>F.Gargano</a:t>
            </a:r>
            <a:endParaRPr lang="it-IT" sz="1600" dirty="0"/>
          </a:p>
          <a:p>
            <a:r>
              <a:rPr lang="it-IT" sz="1600" dirty="0" err="1"/>
              <a:t>Conveener</a:t>
            </a:r>
            <a:r>
              <a:rPr lang="it-IT" sz="1600" dirty="0"/>
              <a:t> of the gamma-</a:t>
            </a:r>
            <a:r>
              <a:rPr lang="it-IT" sz="1600" dirty="0" err="1"/>
              <a:t>ray</a:t>
            </a:r>
            <a:r>
              <a:rPr lang="it-IT" sz="1600" dirty="0"/>
              <a:t> </a:t>
            </a:r>
            <a:r>
              <a:rPr lang="it-IT" sz="1600" err="1"/>
              <a:t>studie</a:t>
            </a:r>
            <a:r>
              <a:rPr lang="it-IT" sz="1600"/>
              <a:t> and </a:t>
            </a:r>
            <a:r>
              <a:rPr lang="it-IT" sz="1600" err="1"/>
              <a:t>DMs</a:t>
            </a:r>
            <a:r>
              <a:rPr lang="it-IT" sz="1600" dirty="0"/>
              <a:t> WG: </a:t>
            </a:r>
            <a:r>
              <a:rPr lang="it-IT" sz="1600" dirty="0" err="1"/>
              <a:t>N.Mazziotta</a:t>
            </a:r>
            <a:endParaRPr lang="it-IT" sz="1600" dirty="0"/>
          </a:p>
          <a:p>
            <a:r>
              <a:rPr lang="it-IT" sz="1600" dirty="0" err="1"/>
              <a:t>Member</a:t>
            </a:r>
            <a:r>
              <a:rPr lang="it-IT" sz="1600" dirty="0"/>
              <a:t> of the </a:t>
            </a:r>
            <a:r>
              <a:rPr lang="it-IT" sz="1600" dirty="0" err="1"/>
              <a:t>Istitutional</a:t>
            </a:r>
            <a:r>
              <a:rPr lang="it-IT" sz="1600" dirty="0"/>
              <a:t> Board: </a:t>
            </a:r>
            <a:r>
              <a:rPr lang="it-IT" sz="1600" dirty="0" err="1"/>
              <a:t>F.Gargano</a:t>
            </a:r>
            <a:r>
              <a:rPr lang="it-IT" sz="1600"/>
              <a:t> and N. Mazziotta</a:t>
            </a:r>
            <a:endParaRPr lang="it-IT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E3EC6D-9D6F-4898-BE16-53F076AAA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CdS 12 luglio 2021 - Gruppo 2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E26CE-0B9D-4C06-BB46-6E26D3ADF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15243-3B5E-469F-AFF6-1290B037E4B0}" type="slidenum">
              <a:rPr lang="en-US" smtClean="0"/>
              <a:t>12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38A92E-7A89-4EF7-9ADE-68FB3F177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" y="933020"/>
            <a:ext cx="12192000" cy="284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8419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Attività di WIZARD/PAMELA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9603" y="1138595"/>
            <a:ext cx="10905064" cy="5449488"/>
          </a:xfrm>
        </p:spPr>
        <p:txBody>
          <a:bodyPr>
            <a:normAutofit/>
          </a:bodyPr>
          <a:lstStyle/>
          <a:p>
            <a:r>
              <a:rPr lang="it-IT" noProof="0" dirty="0"/>
              <a:t>Le attività di Bari riguarderanno la modellizzazione della radiazione nella Magnetosfera ed il confronto con il modello AP9, nell’ambito della collaborazione IRENE (International </a:t>
            </a:r>
            <a:r>
              <a:rPr lang="it-IT" noProof="0" dirty="0" err="1"/>
              <a:t>Radiation</a:t>
            </a:r>
            <a:r>
              <a:rPr lang="it-IT" noProof="0" dirty="0"/>
              <a:t> Environment </a:t>
            </a:r>
            <a:r>
              <a:rPr lang="it-IT" noProof="0" dirty="0" err="1"/>
              <a:t>Near</a:t>
            </a:r>
            <a:r>
              <a:rPr lang="it-IT" noProof="0" dirty="0"/>
              <a:t> Earth), grazie ad un contratto sottoscritto da INFN con ESA.</a:t>
            </a:r>
          </a:p>
          <a:p>
            <a:r>
              <a:rPr lang="it-IT" dirty="0"/>
              <a:t>Non ci sono sigle aperte in CNS2, si tratta di una coda di analisi.</a:t>
            </a:r>
            <a:endParaRPr lang="it-IT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7EEFE-A129-4E35-A490-E795F79D974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5E574E"/>
                </a:solidFill>
                <a:effectLst/>
                <a:uLnTx/>
                <a:uFillTx/>
                <a:latin typeface="Arial" charset="0"/>
                <a:ea typeface="MS Gothic" pitchFamily="49" charset="-128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E574E"/>
              </a:solidFill>
              <a:effectLst/>
              <a:uLnTx/>
              <a:uFillTx/>
              <a:latin typeface="Arial" charset="0"/>
              <a:ea typeface="MS Gothic" pitchFamily="49" charset="-128"/>
              <a:cs typeface="+mn-cs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MS Gothic" pitchFamily="49" charset="-128"/>
                <a:cs typeface="+mn-cs"/>
              </a:rPr>
              <a:t>CdS 12 luglio 2021 - Gruppo 2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5E574E"/>
              </a:solidFill>
              <a:effectLst/>
              <a:uLnTx/>
              <a:uFillTx/>
              <a:latin typeface="Arial" charset="0"/>
              <a:ea typeface="MS Gothic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7849086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SPB2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307719" y="1322020"/>
            <a:ext cx="11206948" cy="5083370"/>
          </a:xfrm>
        </p:spPr>
        <p:txBody>
          <a:bodyPr>
            <a:normAutofit fontScale="85000" lnSpcReduction="20000"/>
          </a:bodyPr>
          <a:lstStyle/>
          <a:p>
            <a:r>
              <a:rPr lang="it-IT" noProof="0" dirty="0"/>
              <a:t>SPB2 è un </a:t>
            </a:r>
            <a:r>
              <a:rPr lang="it-IT" noProof="0" dirty="0" err="1"/>
              <a:t>pathfinder</a:t>
            </a:r>
            <a:r>
              <a:rPr lang="it-IT" noProof="0" dirty="0"/>
              <a:t> per la missione POEMMA, proposta alla NASA per la misura dello spettro dei raggi cosmici di altissima energie (UHECR) e per la rilevazione di neutrini </a:t>
            </a:r>
            <a:r>
              <a:rPr lang="it-IT" noProof="0" dirty="0">
                <a:latin typeface="Symbol" panose="05050102010706020507" pitchFamily="18" charset="2"/>
              </a:rPr>
              <a:t>t</a:t>
            </a:r>
            <a:r>
              <a:rPr lang="it-IT" noProof="0" dirty="0"/>
              <a:t> incidenti appena sotto la linea dell’orizzonte (</a:t>
            </a:r>
            <a:r>
              <a:rPr lang="it-IT" i="1" noProof="0" dirty="0"/>
              <a:t>Earth-</a:t>
            </a:r>
            <a:r>
              <a:rPr lang="it-IT" i="1" noProof="0" dirty="0" err="1"/>
              <a:t>skimming</a:t>
            </a:r>
            <a:r>
              <a:rPr lang="it-IT" noProof="0" dirty="0"/>
              <a:t>). Per questo sarà dotato di due telescopi, uno per la rivelazione della luce di fluorescenza ed un altro per quella </a:t>
            </a:r>
            <a:r>
              <a:rPr lang="it-IT" noProof="0" dirty="0" err="1"/>
              <a:t>Cherenkov</a:t>
            </a:r>
            <a:r>
              <a:rPr lang="it-IT" noProof="0" dirty="0"/>
              <a:t> sviluppate dalle interazioni dei raggi cosmici con l’atmosfera.</a:t>
            </a:r>
          </a:p>
          <a:p>
            <a:r>
              <a:rPr lang="it-IT" b="1" noProof="0" dirty="0"/>
              <a:t>Bari ha la responsabilità dello sviluppo del software di acquisizione per il DAQ del telescopio di fluorescenza ed ha la co-leadership del gruppo di lavoro sul software dell’intero esperimento. </a:t>
            </a:r>
          </a:p>
          <a:p>
            <a:r>
              <a:rPr lang="it-IT" noProof="0" dirty="0"/>
              <a:t>Rispetto a luglio c’è stata una richiesta di progettazione meccanica per realizzare la struttura 3D di supporto per i rivelatori e l’elettronica di front-end e </a:t>
            </a:r>
            <a:r>
              <a:rPr lang="it-IT" noProof="0" dirty="0" err="1"/>
              <a:t>read</a:t>
            </a:r>
            <a:r>
              <a:rPr lang="it-IT" noProof="0" dirty="0"/>
              <a:t>-out. 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MS Gothic" pitchFamily="49" charset="-128"/>
                <a:cs typeface="+mn-cs"/>
              </a:rPr>
              <a:t>CdS 12 luglio 2021 - Gruppo 2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E574E"/>
              </a:solidFill>
              <a:effectLst/>
              <a:uLnTx/>
              <a:uFillTx/>
              <a:latin typeface="Arial" charset="0"/>
              <a:ea typeface="MS Gothic" pitchFamily="49" charset="-128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A5D978-B7D3-43FA-83CC-BF63A38943B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5E574E"/>
                </a:solidFill>
                <a:effectLst/>
                <a:uLnTx/>
                <a:uFillTx/>
                <a:latin typeface="Arial" charset="0"/>
                <a:ea typeface="MS Gothic" pitchFamily="49" charset="-128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5E574E"/>
              </a:solidFill>
              <a:effectLst/>
              <a:uLnTx/>
              <a:uFillTx/>
              <a:latin typeface="Arial" charset="0"/>
              <a:ea typeface="MS Gothic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516365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6C87D-0B6D-4522-B7D7-7EB098861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SPB2 ANAGRAFIA 2022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4104FA-0517-4A66-B723-7A0EDA4795C7}"/>
              </a:ext>
            </a:extLst>
          </p:cNvPr>
          <p:cNvSpPr txBox="1"/>
          <p:nvPr/>
        </p:nvSpPr>
        <p:spPr>
          <a:xfrm>
            <a:off x="0" y="2713180"/>
            <a:ext cx="107534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Richieste di servizi: </a:t>
            </a:r>
          </a:p>
          <a:p>
            <a:endParaRPr lang="it-IT" dirty="0"/>
          </a:p>
          <a:p>
            <a:r>
              <a:rPr lang="it-IT" b="1" dirty="0"/>
              <a:t>Progettazione Meccanica</a:t>
            </a:r>
          </a:p>
          <a:p>
            <a:r>
              <a:rPr lang="it-IT" dirty="0"/>
              <a:t>0.5 MU, per progettazione meccanica nel caso in cui dovesse esserci la necessità di rivedere la struttura meccanica del telescopio.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AA63DB-C810-4B7E-A8FC-D6D637B39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1261"/>
            <a:ext cx="12192000" cy="11330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224F2B-D85E-4B77-91B4-599C813D47CA}"/>
              </a:ext>
            </a:extLst>
          </p:cNvPr>
          <p:cNvSpPr txBox="1"/>
          <p:nvPr/>
        </p:nvSpPr>
        <p:spPr>
          <a:xfrm>
            <a:off x="9004150" y="6104965"/>
            <a:ext cx="2820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RL: Francesco Cafagna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AA1520-BCA5-4207-A497-725C234AA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CdS 12 luglio 2021 - Gruppo 2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8976F6-5B29-4E5B-99A6-0FEC39735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15243-3B5E-469F-AFF6-1290B037E4B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2700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"/>
          <p:cNvSpPr txBox="1"/>
          <p:nvPr/>
        </p:nvSpPr>
        <p:spPr>
          <a:xfrm>
            <a:off x="2063553" y="-14288"/>
            <a:ext cx="831298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400">
              <a:buClr>
                <a:srgbClr val="000000"/>
              </a:buClr>
            </a:pPr>
            <a:r>
              <a:rPr lang="it-IT" sz="36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KM3 (riunisce in CSNII ANTARES e KM3NeT)</a:t>
            </a:r>
            <a:endParaRPr sz="36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"/>
          <p:cNvSpPr txBox="1"/>
          <p:nvPr/>
        </p:nvSpPr>
        <p:spPr>
          <a:xfrm>
            <a:off x="4963263" y="455504"/>
            <a:ext cx="5704738" cy="615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400">
              <a:buClr>
                <a:srgbClr val="000000"/>
              </a:buClr>
            </a:pPr>
            <a:r>
              <a:rPr lang="it-IT" sz="2800" kern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ANTARES</a:t>
            </a:r>
            <a:endParaRPr sz="2400" kern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01600" defTabSz="914400">
              <a:buClr>
                <a:srgbClr val="000000"/>
              </a:buClr>
              <a:buSzPts val="1600"/>
              <a:buFont typeface="Arial"/>
              <a:buChar char="•"/>
            </a:pPr>
            <a:r>
              <a:rPr lang="it-IT" sz="16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2500 m profondità, 40 km al largo di Tolone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indent="-101600" defTabSz="914400">
              <a:buClr>
                <a:srgbClr val="000000"/>
              </a:buClr>
              <a:buSzPts val="1600"/>
              <a:buFont typeface="Arial"/>
              <a:buChar char="•"/>
            </a:pPr>
            <a:r>
              <a:rPr lang="it-IT" sz="16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885 PMT da 10” disposti in tripletti su 12 linee alte 400 m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indent="-101600" defTabSz="914400">
              <a:buClr>
                <a:srgbClr val="000000"/>
              </a:buClr>
              <a:buSzPts val="1600"/>
              <a:buFont typeface="Arial"/>
              <a:buChar char="•"/>
            </a:pPr>
            <a:r>
              <a:rPr lang="it-IT" sz="16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6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 configurazione completa e in operazione stabile dal 2008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indent="-101600" defTabSz="914400">
              <a:buClr>
                <a:srgbClr val="000000"/>
              </a:buClr>
              <a:buSzPts val="1600"/>
              <a:buFont typeface="Arial"/>
              <a:buChar char="•"/>
            </a:pPr>
            <a:r>
              <a:rPr lang="it-IT" sz="16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Si prevede di spegnerlo l’anno prossimo – KM3NeT è già in grado di rimpiazzarlo </a:t>
            </a:r>
          </a:p>
          <a:p>
            <a:pPr defTabSz="914400">
              <a:buClr>
                <a:srgbClr val="000000"/>
              </a:buClr>
              <a:buSzPts val="1600"/>
            </a:pPr>
            <a:endParaRPr sz="1050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defTabSz="914400">
              <a:buClr>
                <a:srgbClr val="000000"/>
              </a:buClr>
            </a:pPr>
            <a:r>
              <a:rPr lang="it-IT" sz="3200" kern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KM3NeT (ARCA e ORCA)</a:t>
            </a:r>
            <a:endParaRPr sz="2000" kern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01600" defTabSz="914400">
              <a:buClr>
                <a:srgbClr val="000000"/>
              </a:buClr>
              <a:buSzPts val="1600"/>
              <a:buFont typeface="Arial"/>
              <a:buChar char="•"/>
            </a:pPr>
            <a:r>
              <a:rPr lang="it-IT" sz="16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2 siti: Tolone (~2500 m profondità, 40 km da riva, non lontano da ANTARES) e Capo Passero (~3500 m profondità, 80 km da riva)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indent="-101600" defTabSz="914400">
              <a:buClr>
                <a:srgbClr val="000000"/>
              </a:buClr>
              <a:buSzPts val="1600"/>
              <a:buFont typeface="Arial"/>
              <a:buChar char="•"/>
            </a:pPr>
            <a:r>
              <a:rPr lang="it-IT" sz="16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Basato su moduli ottici multi-PMT (DOM) installati su stringhe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indent="-101600" defTabSz="914400">
              <a:buClr>
                <a:srgbClr val="000000"/>
              </a:buClr>
              <a:buSzPts val="1600"/>
              <a:buFont typeface="Arial"/>
              <a:buChar char="•"/>
            </a:pPr>
            <a:r>
              <a:rPr lang="it-IT" sz="16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18 moduli ottici su ogni stringa (750 e 200 m di altezza rispettivamente per ARCA e ORCA) 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indent="-101600" defTabSz="914400">
              <a:buClr>
                <a:srgbClr val="000000"/>
              </a:buClr>
              <a:buSzPts val="1600"/>
              <a:buFont typeface="Arial"/>
              <a:buChar char="•"/>
            </a:pPr>
            <a:r>
              <a:rPr lang="it-IT" sz="16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Progetto completo comprende 230 stringhe per ARCA (neutrino-astronomia) e 115 per ORCA (oscillazioni di neutrino)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indent="-101600" defTabSz="914400">
              <a:buClr>
                <a:srgbClr val="000000"/>
              </a:buClr>
              <a:buSzPts val="1600"/>
              <a:buFont typeface="Arial"/>
              <a:buChar char="•"/>
            </a:pPr>
            <a:r>
              <a:rPr lang="it-IT" sz="1600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 Stato: 6 stringhe attive in ciascun sito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indent="-101600" defTabSz="914400">
              <a:buClr>
                <a:srgbClr val="000000"/>
              </a:buClr>
              <a:buSzPts val="1600"/>
              <a:buFont typeface="Arial"/>
              <a:buChar char="•"/>
            </a:pPr>
            <a:r>
              <a:rPr lang="it-IT" sz="16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6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Progetto PON PACK partito a giugno 2019, da completare entro il prossimo anno:</a:t>
            </a:r>
          </a:p>
          <a:p>
            <a:pPr marL="361950" lvl="5" indent="-180975" defTabSz="914400">
              <a:buClr>
                <a:srgbClr val="000000"/>
              </a:buClr>
              <a:buSzPts val="1600"/>
              <a:buFont typeface="Courier New" panose="02070309020205020404" pitchFamily="49" charset="0"/>
              <a:buChar char="o"/>
            </a:pPr>
            <a:r>
              <a:rPr lang="it-IT" sz="1600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Potenziamento dell’officina effettuato recentemente</a:t>
            </a:r>
          </a:p>
          <a:p>
            <a:pPr marL="361950" lvl="2" indent="-180975" defTabSz="914400">
              <a:buClr>
                <a:srgbClr val="000000"/>
              </a:buClr>
              <a:buSzPts val="1600"/>
              <a:buFont typeface="Courier New" panose="02070309020205020404" pitchFamily="49" charset="0"/>
              <a:buChar char="o"/>
            </a:pPr>
            <a:r>
              <a:rPr lang="it-IT" sz="1600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Completamento del nuovo laboratorio previsto per settembre</a:t>
            </a:r>
          </a:p>
          <a:p>
            <a:pPr marL="361950" lvl="2" indent="-180975" defTabSz="914400">
              <a:buClr>
                <a:srgbClr val="000000"/>
              </a:buClr>
              <a:buSzPts val="1600"/>
              <a:buFont typeface="Courier New" panose="02070309020205020404" pitchFamily="49" charset="0"/>
              <a:buChar char="o"/>
            </a:pPr>
            <a:r>
              <a:rPr lang="it-IT" sz="1600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Avvio integrazione dei modulo elettro-ottici di base delle stringhe in autunno</a:t>
            </a:r>
            <a:endParaRPr sz="16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92;p1"/>
          <p:cNvSpPr txBox="1"/>
          <p:nvPr/>
        </p:nvSpPr>
        <p:spPr>
          <a:xfrm>
            <a:off x="2095423" y="6130151"/>
            <a:ext cx="25524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2" algn="ctr" defTabSz="914400">
              <a:buClr>
                <a:srgbClr val="000000"/>
              </a:buClr>
            </a:pPr>
            <a:r>
              <a:rPr lang="it-IT" sz="1200" b="1" kern="0" dirty="0">
                <a:solidFill>
                  <a:srgbClr val="4F81BD"/>
                </a:solidFill>
                <a:latin typeface="Arial"/>
                <a:ea typeface="Arial"/>
                <a:cs typeface="Arial"/>
                <a:sym typeface="Arial"/>
              </a:rPr>
              <a:t>Il nuovo laboratorio KM3NeT-PACK in allestimento</a:t>
            </a:r>
            <a:endParaRPr sz="1050" b="1" kern="0" dirty="0">
              <a:solidFill>
                <a:srgbClr val="4F81B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" name="Google Shape;93;p1" descr="Google Maps italy.jpg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l="1430" t="4711" r="8207" b="44756"/>
          <a:stretch/>
        </p:blipFill>
        <p:spPr>
          <a:xfrm>
            <a:off x="2132789" y="771505"/>
            <a:ext cx="2515068" cy="1990126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"/>
          <p:cNvSpPr/>
          <p:nvPr/>
        </p:nvSpPr>
        <p:spPr>
          <a:xfrm>
            <a:off x="2676527" y="1424844"/>
            <a:ext cx="128588" cy="129600"/>
          </a:xfrm>
          <a:prstGeom prst="ellipse">
            <a:avLst/>
          </a:prstGeom>
          <a:solidFill>
            <a:srgbClr val="92D050"/>
          </a:solidFill>
          <a:ln w="254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</a:pPr>
            <a:endParaRPr kern="0">
              <a:solidFill>
                <a:srgbClr val="FFFFFF"/>
              </a:solidFill>
              <a:highlight>
                <a:srgbClr val="FF00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"/>
          <p:cNvSpPr/>
          <p:nvPr/>
        </p:nvSpPr>
        <p:spPr>
          <a:xfrm>
            <a:off x="3807774" y="2548980"/>
            <a:ext cx="128588" cy="129600"/>
          </a:xfrm>
          <a:prstGeom prst="ellipse">
            <a:avLst/>
          </a:prstGeom>
          <a:solidFill>
            <a:srgbClr val="FFFF00"/>
          </a:solidFill>
          <a:ln w="254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"/>
          <p:cNvSpPr/>
          <p:nvPr/>
        </p:nvSpPr>
        <p:spPr>
          <a:xfrm>
            <a:off x="2586042" y="1489843"/>
            <a:ext cx="128588" cy="129600"/>
          </a:xfrm>
          <a:prstGeom prst="ellipse">
            <a:avLst/>
          </a:prstGeom>
          <a:solidFill>
            <a:srgbClr val="FFFF00"/>
          </a:solidFill>
          <a:ln w="254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7" name="Google Shape;97;p1"/>
          <p:cNvCxnSpPr/>
          <p:nvPr/>
        </p:nvCxnSpPr>
        <p:spPr>
          <a:xfrm flipH="1">
            <a:off x="2914651" y="771506"/>
            <a:ext cx="2048613" cy="643719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98" name="Google Shape;98;p1"/>
          <p:cNvCxnSpPr/>
          <p:nvPr/>
        </p:nvCxnSpPr>
        <p:spPr>
          <a:xfrm flipH="1">
            <a:off x="4067176" y="2569118"/>
            <a:ext cx="866151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99" name="Google Shape;99;p1"/>
          <p:cNvCxnSpPr/>
          <p:nvPr/>
        </p:nvCxnSpPr>
        <p:spPr>
          <a:xfrm flipH="1" flipV="1">
            <a:off x="2833079" y="1640308"/>
            <a:ext cx="2109772" cy="92881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01" name="Google Shape;101;p1"/>
          <p:cNvSpPr txBox="1"/>
          <p:nvPr/>
        </p:nvSpPr>
        <p:spPr>
          <a:xfrm>
            <a:off x="3523480" y="2761631"/>
            <a:ext cx="69717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400">
              <a:buClr>
                <a:srgbClr val="000000"/>
              </a:buClr>
            </a:pPr>
            <a:r>
              <a:rPr lang="it-IT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ARCA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8"/>
          <a:stretch/>
        </p:blipFill>
        <p:spPr>
          <a:xfrm>
            <a:off x="1675340" y="4557854"/>
            <a:ext cx="3257986" cy="15399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" t="-1936" r="-484" b="1936"/>
          <a:stretch/>
        </p:blipFill>
        <p:spPr>
          <a:xfrm>
            <a:off x="2387830" y="3045635"/>
            <a:ext cx="1967621" cy="147571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"/>
          <p:cNvSpPr txBox="1"/>
          <p:nvPr/>
        </p:nvSpPr>
        <p:spPr>
          <a:xfrm>
            <a:off x="3239893" y="-24"/>
            <a:ext cx="64794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>
              <a:buClr>
                <a:srgbClr val="000000"/>
              </a:buClr>
            </a:pPr>
            <a:r>
              <a:rPr lang="it-IT" sz="3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Attività di meccanica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6" name="Google Shape;146;p5"/>
          <p:cNvSpPr txBox="1"/>
          <p:nvPr/>
        </p:nvSpPr>
        <p:spPr>
          <a:xfrm>
            <a:off x="1666876" y="662980"/>
            <a:ext cx="8929800" cy="2631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400">
              <a:buClr>
                <a:srgbClr val="000000"/>
              </a:buClr>
            </a:pPr>
            <a:r>
              <a:rPr lang="it-IT" sz="1600" u="sng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Principali</a:t>
            </a:r>
            <a:r>
              <a:rPr lang="it-IT" sz="16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attività previste per il 2022:</a:t>
            </a:r>
            <a:endParaRPr sz="1600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lvl="1" indent="-285750" defTabSz="914400">
              <a:buClr>
                <a:srgbClr val="000000"/>
              </a:buClr>
              <a:buSzPts val="1600"/>
              <a:buFont typeface="Courier New"/>
              <a:buChar char="o"/>
            </a:pPr>
            <a:r>
              <a:rPr lang="it-IT" sz="16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Finalizzazione del nuovo disegno del modulo di base delle stringhe (cilindro di contenimento in titanio e frame interno) in relazione alle modifiche ancora in corso sull'elettro-ottica e definizione delle relative procedure di assemblaggio da fornire ai vari siti di integrazione</a:t>
            </a:r>
          </a:p>
          <a:p>
            <a:pPr marL="285750" lvl="1" indent="-285750" defTabSz="914400">
              <a:buClr>
                <a:srgbClr val="000000"/>
              </a:buClr>
              <a:buSzPts val="1600"/>
              <a:buFont typeface="Courier New"/>
              <a:buChar char="o"/>
            </a:pPr>
            <a:r>
              <a:rPr lang="it-IT" sz="16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Ottimizzazione del setup meccanico necessario alla realizzazione dei test termici (uno degli aspetti cruciali del nuovo base module è la elevata potenza da dissipare)</a:t>
            </a:r>
          </a:p>
          <a:p>
            <a:pPr marL="285750" lvl="1" indent="-285750" defTabSz="914400">
              <a:buClr>
                <a:srgbClr val="000000"/>
              </a:buClr>
              <a:buSzPts val="1600"/>
              <a:buFont typeface="Courier New"/>
              <a:buChar char="o"/>
            </a:pPr>
            <a:r>
              <a:rPr lang="it-IT" sz="16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Realizzazione del setup meccanico per il test in camera iperbarica (fino a 550 bar)</a:t>
            </a:r>
          </a:p>
          <a:p>
            <a:pPr marL="285750" lvl="1" indent="-285750" defTabSz="914400">
              <a:buClr>
                <a:srgbClr val="000000"/>
              </a:buClr>
              <a:buSzPts val="1600"/>
              <a:buFont typeface="Courier New"/>
              <a:buChar char="o"/>
            </a:pPr>
            <a:r>
              <a:rPr lang="it-IT" sz="16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Ottimizzazione dei tool di assemblaggio e integrazione per la produzione di massa</a:t>
            </a:r>
          </a:p>
          <a:p>
            <a:pPr marL="285750" lvl="1" indent="-285750" defTabSz="914400">
              <a:buClr>
                <a:srgbClr val="000000"/>
              </a:buClr>
              <a:buSzPts val="1600"/>
              <a:buFont typeface="Courier New"/>
              <a:buChar char="o"/>
            </a:pPr>
            <a:r>
              <a:rPr lang="it-IT" sz="16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Interazione con le aziende designate alla realizzazione del base module</a:t>
            </a:r>
          </a:p>
          <a:p>
            <a:pPr marL="914400" defTabSz="914400">
              <a:spcBef>
                <a:spcPts val="600"/>
              </a:spcBef>
              <a:buClr>
                <a:srgbClr val="000000"/>
              </a:buClr>
            </a:pPr>
            <a:endParaRPr sz="1600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38325" y="3532554"/>
            <a:ext cx="78809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buClr>
                <a:srgbClr val="000000"/>
              </a:buClr>
              <a:buSzPts val="1600"/>
            </a:pPr>
            <a:r>
              <a:rPr lang="it-IT" sz="1600" kern="0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Le attività di su motivano le seguenti richieste:</a:t>
            </a:r>
          </a:p>
          <a:p>
            <a:pPr indent="-101600" defTabSz="914400">
              <a:buClr>
                <a:srgbClr val="000000"/>
              </a:buClr>
              <a:buSzPts val="1600"/>
              <a:buFont typeface="Arial"/>
              <a:buChar char="•"/>
            </a:pPr>
            <a:endParaRPr lang="it-IT" sz="1600" kern="0" dirty="0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indent="-101600" defTabSz="914400">
              <a:buClr>
                <a:srgbClr val="000000"/>
              </a:buClr>
              <a:buSzPts val="1600"/>
              <a:buFont typeface="Arial"/>
              <a:buChar char="•"/>
            </a:pPr>
            <a:r>
              <a:rPr lang="it-IT" sz="1600" kern="0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Servizio elettronico (montaggi): 1 m.u. </a:t>
            </a:r>
            <a:endParaRPr lang="it-IT" sz="1600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indent="-101600" defTabSz="914400">
              <a:buClr>
                <a:srgbClr val="000000"/>
              </a:buClr>
              <a:buSzPts val="1600"/>
              <a:buFont typeface="Arial"/>
              <a:buChar char="•"/>
            </a:pPr>
            <a:r>
              <a:rPr lang="it-IT" sz="1600" kern="0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Progettazione meccanica: 4 m.u. </a:t>
            </a:r>
            <a:endParaRPr lang="it-IT" sz="1600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indent="-101600" defTabSz="914400">
              <a:buClr>
                <a:srgbClr val="000000"/>
              </a:buClr>
              <a:buSzPts val="1600"/>
              <a:buFont typeface="Arial"/>
              <a:buChar char="•"/>
            </a:pPr>
            <a:r>
              <a:rPr lang="it-IT" sz="1600" kern="0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Officina meccanica (realizzazione/modifica di piccole parti): 6 m.u. </a:t>
            </a:r>
            <a:endParaRPr lang="it-IT" sz="1600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6C87D-0B6D-4522-B7D7-7EB098861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KM3 - ANAGRAFIA 2022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6D5C61-61DD-46C8-9034-C49499371A34}"/>
              </a:ext>
            </a:extLst>
          </p:cNvPr>
          <p:cNvSpPr txBox="1"/>
          <p:nvPr/>
        </p:nvSpPr>
        <p:spPr>
          <a:xfrm>
            <a:off x="9635998" y="6357913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RL: Marco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Circella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7684A7AD-2184-4351-BBCE-C79BD5457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CdS 12 luglio 2021 - Gruppo 2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180D317F-8944-4778-A31C-3C514596F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B15243-3B5E-469F-AFF6-1290B037E4B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A92831-857C-43C4-ADDC-BE4F997BC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62" y="397209"/>
            <a:ext cx="12192000" cy="25957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C0A9B69-08BD-4117-81FE-CCFF6C5A5B97}"/>
              </a:ext>
            </a:extLst>
          </p:cNvPr>
          <p:cNvSpPr txBox="1"/>
          <p:nvPr/>
        </p:nvSpPr>
        <p:spPr>
          <a:xfrm>
            <a:off x="66504" y="3160542"/>
            <a:ext cx="8023248" cy="3416320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200" b="1" dirty="0"/>
              <a:t>M. </a:t>
            </a:r>
            <a:r>
              <a:rPr lang="it-IT" sz="1200" b="1" dirty="0" err="1"/>
              <a:t>Circella</a:t>
            </a:r>
            <a:r>
              <a:rPr lang="it-IT" sz="1200" b="1" dirty="0"/>
              <a:t>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it-IT" sz="1200" dirty="0"/>
              <a:t>Coordinatore Scientifico del progetto PON PACK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it-IT" sz="1200" dirty="0"/>
              <a:t>Membro del </a:t>
            </a:r>
            <a:r>
              <a:rPr lang="it-IT" sz="1200" dirty="0" err="1"/>
              <a:t>Publication</a:t>
            </a:r>
            <a:r>
              <a:rPr lang="it-IT" sz="1200" dirty="0"/>
              <a:t> Committee di KM3NeT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it-IT" sz="1200" dirty="0"/>
              <a:t>Procurement </a:t>
            </a:r>
            <a:r>
              <a:rPr lang="it-IT" sz="1200" dirty="0" err="1"/>
              <a:t>officer</a:t>
            </a:r>
            <a:r>
              <a:rPr lang="it-IT" sz="1200" dirty="0"/>
              <a:t> di KM3NeT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200" b="1" dirty="0" err="1"/>
              <a:t>I.Sgura</a:t>
            </a:r>
            <a:r>
              <a:rPr lang="it-IT" sz="1200" b="1" dirty="0"/>
              <a:t>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it-IT" sz="1200" dirty="0"/>
              <a:t>Membro dello Steering Committee di KM3NeT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it-IT" sz="1200" dirty="0"/>
              <a:t>Responsabile (con M. Mongelli) integrazione del modulo di base e del sistema di  messa a mare,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200" b="1" dirty="0"/>
              <a:t>C. Pastore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it-IT" sz="1200" dirty="0"/>
              <a:t>Responsabile scientifico dell’obiettivo realizzativo n.1 del PON-PACK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200" b="1" dirty="0"/>
              <a:t>M. Torresi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it-IT" sz="1200" dirty="0"/>
              <a:t>Si occupa di analisi termiche del nuovo modulo di base delle stringhe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200" b="1" dirty="0"/>
              <a:t>F. </a:t>
            </a:r>
            <a:r>
              <a:rPr lang="it-IT" sz="1200" b="1" dirty="0" err="1"/>
              <a:t>Tatone</a:t>
            </a:r>
            <a:endParaRPr lang="it-IT" sz="1200" b="1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it-IT" sz="1200" dirty="0"/>
              <a:t>borsista biennale (Tecnico Elettronico)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it-IT" sz="1200" dirty="0"/>
              <a:t>Integrazione dei moduli di base delle stringhe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it-IT" sz="1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C9847B-0E73-43E7-920C-12E0EB1F5ABE}"/>
              </a:ext>
            </a:extLst>
          </p:cNvPr>
          <p:cNvSpPr txBox="1"/>
          <p:nvPr/>
        </p:nvSpPr>
        <p:spPr>
          <a:xfrm>
            <a:off x="4590826" y="4093285"/>
            <a:ext cx="7256034" cy="2031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1400" dirty="0"/>
              <a:t>Preziosa collaborazione del servizio di </a:t>
            </a:r>
            <a:r>
              <a:rPr lang="it-IT" sz="1400" u="sng" dirty="0"/>
              <a:t>Progettazione Meccanica </a:t>
            </a:r>
            <a:r>
              <a:rPr lang="it-IT" sz="1400" dirty="0"/>
              <a:t>(</a:t>
            </a:r>
            <a:r>
              <a:rPr lang="it-IT" sz="1400" b="1" dirty="0"/>
              <a:t>M. Mongelli</a:t>
            </a:r>
            <a:r>
              <a:rPr lang="it-IT" sz="1400" dirty="0"/>
              <a:t>) </a:t>
            </a:r>
          </a:p>
          <a:p>
            <a:endParaRPr lang="it-IT" sz="1400" dirty="0"/>
          </a:p>
          <a:p>
            <a:r>
              <a:rPr lang="it-IT" sz="1400" dirty="0"/>
              <a:t>solido supporto da parte del servizio di </a:t>
            </a:r>
            <a:r>
              <a:rPr lang="it-IT" sz="1400" u="sng" dirty="0"/>
              <a:t>Officina Meccanica </a:t>
            </a:r>
            <a:r>
              <a:rPr lang="it-IT" sz="1400" dirty="0"/>
              <a:t>(</a:t>
            </a:r>
            <a:r>
              <a:rPr lang="it-IT" sz="1400" b="1" dirty="0"/>
              <a:t>M. Franco</a:t>
            </a:r>
            <a:r>
              <a:rPr lang="it-IT" sz="1400" dirty="0"/>
              <a:t>, </a:t>
            </a:r>
            <a:r>
              <a:rPr lang="it-IT" sz="1400" b="1" dirty="0"/>
              <a:t>N. Lacalamita</a:t>
            </a:r>
            <a:r>
              <a:rPr lang="it-IT" sz="1400" dirty="0"/>
              <a:t>, </a:t>
            </a:r>
            <a:r>
              <a:rPr lang="it-IT" sz="1400" b="1" dirty="0"/>
              <a:t>S. Martiradonna</a:t>
            </a:r>
            <a:r>
              <a:rPr lang="it-IT" sz="1400" dirty="0"/>
              <a:t>) che ringraziamo di cuore</a:t>
            </a:r>
          </a:p>
          <a:p>
            <a:r>
              <a:rPr lang="it-IT" sz="1400" dirty="0"/>
              <a:t>su fondi esterni progetto PACK-MAN si stanno reclutando:</a:t>
            </a:r>
          </a:p>
          <a:p>
            <a:r>
              <a:rPr lang="it-IT" sz="1400" dirty="0"/>
              <a:t>1 borsista per attività tecnologica (Amministrazione e Gestione) </a:t>
            </a:r>
          </a:p>
          <a:p>
            <a:r>
              <a:rPr lang="it-IT" sz="1400" dirty="0"/>
              <a:t>2 assegni di ricerca triennali (1 scientifica + 1 tecnologica-meccanica) – presa di servizio entro il 2021</a:t>
            </a:r>
          </a:p>
          <a:p>
            <a:r>
              <a:rPr lang="it-IT" sz="1400" dirty="0"/>
              <a:t>3 assegni di ricerca biennali (scientifica) – da reclutare entro il 2022</a:t>
            </a:r>
          </a:p>
        </p:txBody>
      </p:sp>
    </p:spTree>
    <p:extLst>
      <p:ext uri="{BB962C8B-B14F-4D97-AF65-F5344CB8AC3E}">
        <p14:creationId xmlns:p14="http://schemas.microsoft.com/office/powerpoint/2010/main" val="15146383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7721" y="0"/>
            <a:ext cx="6657655" cy="277402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T2K/SK/T2K-II (Hyper-K)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6381" y="2250040"/>
            <a:ext cx="8024896" cy="2082674"/>
          </a:xfrm>
          <a:ln w="38100">
            <a:solidFill>
              <a:schemeClr val="accent2">
                <a:lumMod val="90000"/>
                <a:lumOff val="10000"/>
              </a:schemeClr>
            </a:solidFill>
          </a:ln>
        </p:spPr>
        <p:txBody>
          <a:bodyPr>
            <a:normAutofit fontScale="85000" lnSpcReduction="20000"/>
          </a:bodyPr>
          <a:lstStyle/>
          <a:p>
            <a:endParaRPr lang="en-GB" dirty="0"/>
          </a:p>
          <a:p>
            <a:r>
              <a:rPr lang="en-GB" dirty="0"/>
              <a:t>T2K  e Super-</a:t>
            </a:r>
            <a:r>
              <a:rPr lang="en-GB" dirty="0" err="1"/>
              <a:t>Kamiokande</a:t>
            </a:r>
            <a:r>
              <a:rPr lang="en-GB" dirty="0"/>
              <a:t> (SK-GD)  (data taking) 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/>
              <a:t> </a:t>
            </a:r>
            <a:r>
              <a:rPr lang="en-GB" dirty="0" err="1"/>
              <a:t>Missioni</a:t>
            </a:r>
            <a:r>
              <a:rPr lang="en-GB" dirty="0"/>
              <a:t> , </a:t>
            </a:r>
            <a:r>
              <a:rPr lang="en-GB" dirty="0" err="1"/>
              <a:t>consumi</a:t>
            </a:r>
            <a:r>
              <a:rPr lang="en-GB" dirty="0"/>
              <a:t> (CERN+JPARC)</a:t>
            </a:r>
          </a:p>
          <a:p>
            <a:r>
              <a:rPr lang="en-GB" u="sng" dirty="0">
                <a:solidFill>
                  <a:srgbClr val="000090"/>
                </a:solidFill>
              </a:rPr>
              <a:t>T2K-II :Upgrade ND280  (</a:t>
            </a:r>
            <a:r>
              <a:rPr lang="en-GB" u="sng" dirty="0" err="1">
                <a:solidFill>
                  <a:srgbClr val="000090"/>
                </a:solidFill>
              </a:rPr>
              <a:t>Attivita</a:t>
            </a:r>
            <a:r>
              <a:rPr lang="en-GB" u="sng" dirty="0">
                <a:solidFill>
                  <a:srgbClr val="000090"/>
                </a:solidFill>
              </a:rPr>
              <a:t>’ </a:t>
            </a:r>
            <a:r>
              <a:rPr lang="en-GB" u="sng" dirty="0" err="1">
                <a:solidFill>
                  <a:srgbClr val="000090"/>
                </a:solidFill>
              </a:rPr>
              <a:t>alla</a:t>
            </a:r>
            <a:r>
              <a:rPr lang="en-GB" u="sng" dirty="0">
                <a:solidFill>
                  <a:srgbClr val="000090"/>
                </a:solidFill>
              </a:rPr>
              <a:t> Neutrino Platform del CERN)</a:t>
            </a:r>
          </a:p>
          <a:p>
            <a:pPr lvl="1"/>
            <a:r>
              <a:rPr lang="en-GB" dirty="0" err="1">
                <a:solidFill>
                  <a:srgbClr val="000090"/>
                </a:solidFill>
              </a:rPr>
              <a:t>Completamento</a:t>
            </a:r>
            <a:r>
              <a:rPr lang="en-GB" dirty="0">
                <a:solidFill>
                  <a:srgbClr val="000090"/>
                </a:solidFill>
              </a:rPr>
              <a:t> </a:t>
            </a:r>
            <a:r>
              <a:rPr lang="en-GB" dirty="0" err="1">
                <a:solidFill>
                  <a:srgbClr val="000090"/>
                </a:solidFill>
              </a:rPr>
              <a:t>costruzione</a:t>
            </a:r>
            <a:r>
              <a:rPr lang="en-GB" dirty="0">
                <a:solidFill>
                  <a:srgbClr val="000090"/>
                </a:solidFill>
              </a:rPr>
              <a:t> a Bari e al CERN e commissioning a JPARC  </a:t>
            </a:r>
          </a:p>
          <a:p>
            <a:r>
              <a:rPr lang="en-GB" dirty="0"/>
              <a:t>Hyper-K: </a:t>
            </a:r>
            <a:r>
              <a:rPr lang="en-GB" dirty="0" err="1"/>
              <a:t>approvazione</a:t>
            </a:r>
            <a:r>
              <a:rPr lang="en-GB" dirty="0"/>
              <a:t> Progetto </a:t>
            </a:r>
            <a:r>
              <a:rPr lang="en-GB" dirty="0" err="1"/>
              <a:t>all’INFN</a:t>
            </a:r>
            <a:r>
              <a:rPr lang="en-GB" dirty="0"/>
              <a:t> : </a:t>
            </a:r>
            <a:r>
              <a:rPr lang="en-GB" dirty="0" err="1"/>
              <a:t>ottobre</a:t>
            </a:r>
            <a:r>
              <a:rPr lang="en-GB" dirty="0"/>
              <a:t> 2021</a:t>
            </a:r>
            <a:r>
              <a:rPr lang="en-GB" u="sng" dirty="0">
                <a:solidFill>
                  <a:srgbClr val="000090"/>
                </a:solidFill>
              </a:rPr>
              <a:t> ( </a:t>
            </a:r>
            <a:r>
              <a:rPr lang="en-GB" u="sng" dirty="0" err="1">
                <a:solidFill>
                  <a:srgbClr val="000090"/>
                </a:solidFill>
              </a:rPr>
              <a:t>richieste</a:t>
            </a:r>
            <a:r>
              <a:rPr lang="en-GB" u="sng" dirty="0">
                <a:solidFill>
                  <a:srgbClr val="000090"/>
                </a:solidFill>
              </a:rPr>
              <a:t> 2022 </a:t>
            </a:r>
            <a:r>
              <a:rPr lang="en-GB" u="sng" dirty="0" err="1">
                <a:solidFill>
                  <a:srgbClr val="000090"/>
                </a:solidFill>
              </a:rPr>
              <a:t>incluse</a:t>
            </a:r>
            <a:r>
              <a:rPr lang="en-GB" u="sng" dirty="0">
                <a:solidFill>
                  <a:srgbClr val="000090"/>
                </a:solidFill>
              </a:rPr>
              <a:t> </a:t>
            </a:r>
            <a:r>
              <a:rPr lang="en-GB" u="sng" dirty="0" err="1">
                <a:solidFill>
                  <a:srgbClr val="000090"/>
                </a:solidFill>
              </a:rPr>
              <a:t>nella</a:t>
            </a:r>
            <a:r>
              <a:rPr lang="en-GB" u="sng" dirty="0">
                <a:solidFill>
                  <a:srgbClr val="000090"/>
                </a:solidFill>
              </a:rPr>
              <a:t> sigla T2K) =&gt; pre-construction </a:t>
            </a:r>
          </a:p>
          <a:p>
            <a:pPr marL="0" indent="0">
              <a:buNone/>
            </a:pPr>
            <a:endParaRPr lang="en-GB" u="sng" dirty="0">
              <a:solidFill>
                <a:srgbClr val="00009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4BC3D6-002E-7842-9785-CB177E163579}"/>
              </a:ext>
            </a:extLst>
          </p:cNvPr>
          <p:cNvSpPr txBox="1"/>
          <p:nvPr/>
        </p:nvSpPr>
        <p:spPr>
          <a:xfrm>
            <a:off x="1877679" y="1726820"/>
            <a:ext cx="8394766" cy="523220"/>
          </a:xfrm>
          <a:prstGeom prst="rect">
            <a:avLst/>
          </a:prstGeom>
          <a:noFill/>
          <a:ln>
            <a:solidFill>
              <a:schemeClr val="accent2">
                <a:lumMod val="90000"/>
                <a:lumOff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alibri"/>
              </a:rPr>
              <a:t>Attivita</a:t>
            </a:r>
            <a:r>
              <a:rPr lang="en-GB" sz="2800" dirty="0">
                <a:solidFill>
                  <a:srgbClr val="002060"/>
                </a:solidFill>
                <a:latin typeface="Calibri"/>
              </a:rPr>
              <a:t>’ </a:t>
            </a:r>
            <a:r>
              <a:rPr lang="en-GB" sz="2800" dirty="0" err="1">
                <a:solidFill>
                  <a:srgbClr val="002060"/>
                </a:solidFill>
                <a:latin typeface="Calibri"/>
              </a:rPr>
              <a:t>principali</a:t>
            </a:r>
            <a:r>
              <a:rPr lang="en-GB" sz="28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alibri"/>
              </a:rPr>
              <a:t>nel</a:t>
            </a:r>
            <a:r>
              <a:rPr lang="en-GB" sz="2800" dirty="0">
                <a:solidFill>
                  <a:srgbClr val="002060"/>
                </a:solidFill>
                <a:latin typeface="Calibri"/>
              </a:rPr>
              <a:t> 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967A1C-740D-3B40-854F-6C6477123088}"/>
              </a:ext>
            </a:extLst>
          </p:cNvPr>
          <p:cNvSpPr txBox="1"/>
          <p:nvPr/>
        </p:nvSpPr>
        <p:spPr>
          <a:xfrm>
            <a:off x="1851994" y="443933"/>
            <a:ext cx="8446136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u="sng" dirty="0">
                <a:solidFill>
                  <a:srgbClr val="002060"/>
                </a:solidFill>
                <a:latin typeface="Chalkduster" panose="03050602040202020205" pitchFamily="66" charset="77"/>
              </a:rPr>
              <a:t>”T2K” e’ </a:t>
            </a:r>
            <a:r>
              <a:rPr lang="en-GB" sz="2400" u="sng" dirty="0" err="1">
                <a:solidFill>
                  <a:srgbClr val="002060"/>
                </a:solidFill>
                <a:latin typeface="Chalkduster" panose="03050602040202020205" pitchFamily="66" charset="77"/>
              </a:rPr>
              <a:t>essenzialmente</a:t>
            </a:r>
            <a:r>
              <a:rPr lang="en-GB" sz="2400" u="sng" dirty="0">
                <a:solidFill>
                  <a:srgbClr val="002060"/>
                </a:solidFill>
                <a:latin typeface="Chalkduster" panose="03050602040202020205" pitchFamily="66" charset="77"/>
              </a:rPr>
              <a:t> una sigla </a:t>
            </a:r>
            <a:r>
              <a:rPr lang="en-GB" sz="2400" u="sng" dirty="0" err="1">
                <a:solidFill>
                  <a:srgbClr val="002060"/>
                </a:solidFill>
                <a:latin typeface="Chalkduster" panose="03050602040202020205" pitchFamily="66" charset="77"/>
              </a:rPr>
              <a:t>contenitore</a:t>
            </a:r>
            <a:r>
              <a:rPr lang="en-GB" sz="2400" u="sng" dirty="0">
                <a:solidFill>
                  <a:srgbClr val="002060"/>
                </a:solidFill>
                <a:latin typeface="Chalkduster" panose="03050602040202020205" pitchFamily="66" charset="77"/>
              </a:rPr>
              <a:t> </a:t>
            </a:r>
            <a:r>
              <a:rPr lang="en-GB" sz="2400" u="sng" dirty="0" err="1">
                <a:solidFill>
                  <a:srgbClr val="002060"/>
                </a:solidFill>
                <a:latin typeface="Chalkduster" panose="03050602040202020205" pitchFamily="66" charset="77"/>
              </a:rPr>
              <a:t>che</a:t>
            </a:r>
            <a:r>
              <a:rPr lang="en-GB" sz="2400" u="sng" dirty="0">
                <a:solidFill>
                  <a:srgbClr val="002060"/>
                </a:solidFill>
                <a:latin typeface="Chalkduster" panose="03050602040202020205" pitchFamily="66" charset="77"/>
              </a:rPr>
              <a:t> include le </a:t>
            </a:r>
            <a:r>
              <a:rPr lang="en-GB" sz="2400" u="sng" dirty="0" err="1">
                <a:solidFill>
                  <a:srgbClr val="002060"/>
                </a:solidFill>
                <a:latin typeface="Chalkduster" panose="03050602040202020205" pitchFamily="66" charset="77"/>
              </a:rPr>
              <a:t>attivita</a:t>
            </a:r>
            <a:r>
              <a:rPr lang="en-GB" sz="2400" u="sng" dirty="0">
                <a:solidFill>
                  <a:srgbClr val="002060"/>
                </a:solidFill>
                <a:latin typeface="Chalkduster" panose="03050602040202020205" pitchFamily="66" charset="77"/>
              </a:rPr>
              <a:t>’ di </a:t>
            </a:r>
            <a:r>
              <a:rPr lang="en-GB" sz="2400" u="sng" dirty="0" err="1">
                <a:solidFill>
                  <a:srgbClr val="002060"/>
                </a:solidFill>
                <a:latin typeface="Chalkduster" panose="03050602040202020205" pitchFamily="66" charset="77"/>
              </a:rPr>
              <a:t>fisica</a:t>
            </a:r>
            <a:r>
              <a:rPr lang="en-GB" sz="2400" u="sng" dirty="0">
                <a:solidFill>
                  <a:srgbClr val="002060"/>
                </a:solidFill>
                <a:latin typeface="Chalkduster" panose="03050602040202020205" pitchFamily="66" charset="77"/>
              </a:rPr>
              <a:t> del neutrino in </a:t>
            </a:r>
            <a:r>
              <a:rPr lang="en-GB" sz="2400" u="sng" dirty="0" err="1">
                <a:solidFill>
                  <a:srgbClr val="002060"/>
                </a:solidFill>
                <a:latin typeface="Chalkduster" panose="03050602040202020205" pitchFamily="66" charset="77"/>
              </a:rPr>
              <a:t>Giappone</a:t>
            </a:r>
            <a:r>
              <a:rPr lang="en-GB" sz="2400" u="sng" dirty="0">
                <a:solidFill>
                  <a:srgbClr val="002060"/>
                </a:solidFill>
                <a:latin typeface="Chalkduster" panose="03050602040202020205" pitchFamily="66" charset="77"/>
              </a:rPr>
              <a:t> 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80A9C0-65B5-9941-9557-DD1C6503B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2629" y="4457446"/>
            <a:ext cx="3920190" cy="19001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721946-CD0A-F641-8445-16A7BBFE0C2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7551" y="4564888"/>
            <a:ext cx="2321466" cy="15049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88EB5E-022A-C741-87C8-CCE3A27D684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6419" y="4577950"/>
            <a:ext cx="2355000" cy="15049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C4F2F5-1738-7B49-8A1C-4C11F66AA1ED}"/>
              </a:ext>
            </a:extLst>
          </p:cNvPr>
          <p:cNvSpPr txBox="1"/>
          <p:nvPr/>
        </p:nvSpPr>
        <p:spPr>
          <a:xfrm>
            <a:off x="5931613" y="6154220"/>
            <a:ext cx="1520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  <a:latin typeface="Calibri"/>
              </a:rPr>
              <a:t>  T2K-Upgrade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FCCCB5-060A-224E-A188-D5963F7A0C51}"/>
              </a:ext>
            </a:extLst>
          </p:cNvPr>
          <p:cNvSpPr txBox="1"/>
          <p:nvPr/>
        </p:nvSpPr>
        <p:spPr>
          <a:xfrm>
            <a:off x="8818652" y="6154220"/>
            <a:ext cx="1089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  <a:latin typeface="Calibri"/>
              </a:rPr>
              <a:t>Hyper-K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28A2D4-6A8E-F047-9416-B81C3C12FB9F}"/>
              </a:ext>
            </a:extLst>
          </p:cNvPr>
          <p:cNvSpPr txBox="1"/>
          <p:nvPr/>
        </p:nvSpPr>
        <p:spPr>
          <a:xfrm>
            <a:off x="2921285" y="6367567"/>
            <a:ext cx="1458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  <a:latin typeface="Calibri"/>
              </a:rPr>
              <a:t>T2K/SK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75D5F9-9D9B-A94D-9B4A-0E496DFB56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8176" y="1313957"/>
            <a:ext cx="1761830" cy="1407818"/>
          </a:xfrm>
          <a:prstGeom prst="rect">
            <a:avLst/>
          </a:prstGeom>
        </p:spPr>
      </p:pic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08B15FF9-1366-4D92-B343-59EBC6805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517152" y="6544703"/>
            <a:ext cx="5486400" cy="329184"/>
          </a:xfrm>
        </p:spPr>
        <p:txBody>
          <a:bodyPr/>
          <a:lstStyle/>
          <a:p>
            <a:r>
              <a:rPr lang="it-IT" dirty="0" err="1"/>
              <a:t>CdS</a:t>
            </a:r>
            <a:r>
              <a:rPr lang="it-IT" dirty="0"/>
              <a:t> 12 luglio 2021 - Gruppo 2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1C0EF63-9082-4949-A650-EF5EC2233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52811-D455-124F-BB19-9C51B7CBF02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296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0D7CB-CC4E-4D8C-AF60-1CDAAE91B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Gruppo 2 Bari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672DFD-1E92-4852-814E-263769FE8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226" y="622797"/>
            <a:ext cx="11673140" cy="6013673"/>
          </a:xfrm>
        </p:spPr>
        <p:txBody>
          <a:bodyPr/>
          <a:lstStyle/>
          <a:p>
            <a:r>
              <a:rPr lang="it-IT" dirty="0"/>
              <a:t>Il Gruppo 2 di Bari è impegnato su differenti attività di ricerca che possono essere riassunte in due linee di ricerca principali</a:t>
            </a:r>
          </a:p>
          <a:p>
            <a:pPr lvl="1"/>
            <a:r>
              <a:rPr lang="it-IT" dirty="0"/>
              <a:t>Studio dei raggi cosmici carichi e neutri da terra e dalla spazio</a:t>
            </a:r>
          </a:p>
          <a:p>
            <a:pPr lvl="1"/>
            <a:r>
              <a:rPr lang="it-IT" dirty="0"/>
              <a:t>Studio di neutrini da differenti sorgenti: artificiali, atmosferici, galattici ed extragalattici</a:t>
            </a:r>
          </a:p>
          <a:p>
            <a:pPr marL="457200" lvl="1" indent="0">
              <a:buNone/>
            </a:pPr>
            <a:endParaRPr lang="it-IT" dirty="0"/>
          </a:p>
          <a:p>
            <a:r>
              <a:rPr lang="it-IT" dirty="0"/>
              <a:t>Ognuna di queste attività si declina in differenti linee di ricerca alcune delle quali sono state mostrate nel </a:t>
            </a:r>
            <a:r>
              <a:rPr lang="it-IT" dirty="0">
                <a:hlinkClick r:id="rId2"/>
              </a:rPr>
              <a:t>Congresso di Sezione </a:t>
            </a:r>
            <a:r>
              <a:rPr lang="it-IT" dirty="0"/>
              <a:t>del 21-22 giugno 2021</a:t>
            </a:r>
          </a:p>
          <a:p>
            <a:r>
              <a:rPr lang="it-IT" dirty="0"/>
              <a:t>Il gruppo è inoltre coinvolto nella costruzione e nell’upgrade di apparati sperimentali e in differenti attività di R&amp;D </a:t>
            </a:r>
          </a:p>
          <a:p>
            <a:endParaRPr lang="it-IT" dirty="0"/>
          </a:p>
          <a:p>
            <a:r>
              <a:rPr lang="it-IT" dirty="0"/>
              <a:t>Il gruppo è formato da 20 ricercatori + 6 tecnologi staff e da 9 ricercatori (dottorandi, assegnisti, </a:t>
            </a:r>
            <a:r>
              <a:rPr lang="it-IT" dirty="0" err="1"/>
              <a:t>RtdA</a:t>
            </a:r>
            <a:r>
              <a:rPr lang="it-IT" dirty="0"/>
              <a:t>) per un totale di 23.3 FTE ricercatore e 2.9 FTE tecnologo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5E27BA-A81E-492C-8C7C-E4CE55FB2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CdS 12 luglio 2021 - Gruppo 2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F2E321-CD2F-4C45-B99F-082037581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15243-3B5E-469F-AFF6-1290B037E4B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9956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7151" y="2677536"/>
            <a:ext cx="8600182" cy="503534"/>
          </a:xfrm>
        </p:spPr>
        <p:txBody>
          <a:bodyPr>
            <a:normAutofit fontScale="90000"/>
          </a:bodyPr>
          <a:lstStyle/>
          <a:p>
            <a:r>
              <a:rPr lang="en-GB" sz="3200" u="sng" dirty="0"/>
              <a:t> </a:t>
            </a:r>
            <a:r>
              <a:rPr lang="en-GB" sz="2400" u="sng" dirty="0" err="1"/>
              <a:t>Richieste</a:t>
            </a:r>
            <a:r>
              <a:rPr lang="en-GB" sz="2400" u="sng" dirty="0"/>
              <a:t> </a:t>
            </a:r>
            <a:r>
              <a:rPr lang="en-GB" sz="2400" u="sng" dirty="0" err="1"/>
              <a:t>servizi</a:t>
            </a:r>
            <a:r>
              <a:rPr lang="en-GB" sz="2400" u="sng" dirty="0"/>
              <a:t>  :  </a:t>
            </a:r>
            <a:r>
              <a:rPr lang="en-GB" sz="1800" u="sng" dirty="0"/>
              <a:t>( </a:t>
            </a:r>
            <a:r>
              <a:rPr lang="en-GB" sz="1800" u="sng" dirty="0" err="1"/>
              <a:t>discusse</a:t>
            </a:r>
            <a:r>
              <a:rPr lang="en-GB" sz="1800" u="sng" dirty="0"/>
              <a:t> con i resp. </a:t>
            </a:r>
            <a:r>
              <a:rPr lang="en-GB" sz="1800" u="sng" dirty="0" err="1"/>
              <a:t>dei</a:t>
            </a:r>
            <a:r>
              <a:rPr lang="en-GB" sz="1800" u="sng" dirty="0"/>
              <a:t> </a:t>
            </a:r>
            <a:r>
              <a:rPr lang="en-GB" sz="1800" u="sng" dirty="0" err="1"/>
              <a:t>servizi</a:t>
            </a:r>
            <a:r>
              <a:rPr lang="en-GB" sz="1800" u="sng" dirty="0"/>
              <a:t>,)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44148" y="3225114"/>
            <a:ext cx="6823535" cy="3632887"/>
          </a:xfrm>
        </p:spPr>
        <p:txBody>
          <a:bodyPr>
            <a:normAutofit fontScale="55000" lnSpcReduction="20000"/>
          </a:bodyPr>
          <a:lstStyle/>
          <a:p>
            <a:r>
              <a:rPr lang="en-US" sz="2500" b="1" u="sng" dirty="0" err="1"/>
              <a:t>Officina</a:t>
            </a:r>
            <a:r>
              <a:rPr lang="en-US" sz="2500" b="1" u="sng" dirty="0"/>
              <a:t> </a:t>
            </a:r>
            <a:r>
              <a:rPr lang="en-US" sz="2500" b="1" u="sng" dirty="0" err="1"/>
              <a:t>meccanica</a:t>
            </a:r>
            <a:r>
              <a:rPr lang="en-US" sz="2500" b="1" u="sng" dirty="0"/>
              <a:t>: 5 </a:t>
            </a:r>
            <a:r>
              <a:rPr lang="en-US" sz="2500" b="1" u="sng" dirty="0" err="1"/>
              <a:t>mesi</a:t>
            </a:r>
            <a:endParaRPr lang="en-US" sz="2500" b="1" u="sng" dirty="0"/>
          </a:p>
          <a:p>
            <a:pPr lvl="1"/>
            <a:r>
              <a:rPr lang="en-US" sz="2500" dirty="0"/>
              <a:t> TPC </a:t>
            </a:r>
            <a:r>
              <a:rPr lang="en-US" sz="2500" dirty="0" err="1"/>
              <a:t>assemblaggi</a:t>
            </a:r>
            <a:r>
              <a:rPr lang="en-US" sz="2500" dirty="0"/>
              <a:t> e </a:t>
            </a:r>
            <a:r>
              <a:rPr lang="en-US" sz="2500" dirty="0" err="1"/>
              <a:t>montaggi</a:t>
            </a:r>
            <a:r>
              <a:rPr lang="en-US" sz="2500" dirty="0"/>
              <a:t> (CERN+JPARC) </a:t>
            </a:r>
          </a:p>
          <a:p>
            <a:pPr lvl="1"/>
            <a:r>
              <a:rPr lang="en-US" sz="2500" dirty="0"/>
              <a:t>  </a:t>
            </a:r>
            <a:r>
              <a:rPr lang="en-US" sz="2500" dirty="0" err="1"/>
              <a:t>Assemblaggi</a:t>
            </a:r>
            <a:r>
              <a:rPr lang="en-US" sz="2500" dirty="0"/>
              <a:t> </a:t>
            </a:r>
            <a:r>
              <a:rPr lang="en-US" sz="2500" dirty="0" err="1"/>
              <a:t>prototipi</a:t>
            </a:r>
            <a:r>
              <a:rPr lang="en-US" sz="2500" dirty="0"/>
              <a:t> </a:t>
            </a:r>
            <a:r>
              <a:rPr lang="en-US" sz="2500" dirty="0" err="1"/>
              <a:t>mPMT</a:t>
            </a:r>
            <a:r>
              <a:rPr lang="en-US" sz="2500" dirty="0"/>
              <a:t> </a:t>
            </a:r>
          </a:p>
          <a:p>
            <a:pPr lvl="1"/>
            <a:r>
              <a:rPr lang="en-US" sz="2500" dirty="0"/>
              <a:t> </a:t>
            </a:r>
            <a:r>
              <a:rPr lang="en-US" sz="2500" dirty="0" err="1"/>
              <a:t>Realizzazione</a:t>
            </a:r>
            <a:r>
              <a:rPr lang="en-US" sz="2500" dirty="0"/>
              <a:t> </a:t>
            </a:r>
            <a:r>
              <a:rPr lang="en-US" sz="2500" dirty="0" err="1"/>
              <a:t>supporti</a:t>
            </a:r>
            <a:r>
              <a:rPr lang="en-US" sz="2500" dirty="0"/>
              <a:t> </a:t>
            </a:r>
            <a:r>
              <a:rPr lang="en-US" sz="2500" dirty="0" err="1"/>
              <a:t>meccanici</a:t>
            </a:r>
            <a:r>
              <a:rPr lang="en-US" sz="2500" dirty="0"/>
              <a:t> per il CERN e JPARC</a:t>
            </a:r>
          </a:p>
          <a:p>
            <a:pPr lvl="1"/>
            <a:r>
              <a:rPr lang="en-US" sz="2500" dirty="0"/>
              <a:t> </a:t>
            </a:r>
            <a:r>
              <a:rPr lang="en-US" sz="2500" dirty="0" err="1"/>
              <a:t>Realizzazione</a:t>
            </a:r>
            <a:r>
              <a:rPr lang="en-US" sz="2500" dirty="0"/>
              <a:t> vessel TPC </a:t>
            </a:r>
            <a:r>
              <a:rPr lang="en-US" sz="2500" dirty="0" err="1"/>
              <a:t>alta</a:t>
            </a:r>
            <a:r>
              <a:rPr lang="en-US" sz="2500" dirty="0"/>
              <a:t> </a:t>
            </a:r>
            <a:r>
              <a:rPr lang="en-US" sz="2500" dirty="0" err="1"/>
              <a:t>pressione</a:t>
            </a:r>
            <a:r>
              <a:rPr lang="en-US" sz="2500" dirty="0"/>
              <a:t> (lab. AIDAINNOVA)</a:t>
            </a:r>
          </a:p>
          <a:p>
            <a:pPr marL="274320" lvl="1" indent="0">
              <a:buNone/>
            </a:pPr>
            <a:endParaRPr lang="en-US" sz="2500" dirty="0"/>
          </a:p>
          <a:p>
            <a:r>
              <a:rPr lang="en-US" sz="2500" b="1" u="sng" dirty="0" err="1"/>
              <a:t>Disegno</a:t>
            </a:r>
            <a:r>
              <a:rPr lang="en-US" sz="2500" b="1" u="sng" dirty="0"/>
              <a:t> </a:t>
            </a:r>
            <a:r>
              <a:rPr lang="en-US" sz="2500" b="1" u="sng" dirty="0" err="1"/>
              <a:t>Meccanico</a:t>
            </a:r>
            <a:r>
              <a:rPr lang="en-US" sz="2500" b="1" u="sng" dirty="0"/>
              <a:t> 4 </a:t>
            </a:r>
            <a:r>
              <a:rPr lang="en-US" sz="2500" b="1" u="sng" dirty="0" err="1"/>
              <a:t>mesi</a:t>
            </a:r>
            <a:r>
              <a:rPr lang="en-US" sz="2500" b="1" u="sng" dirty="0"/>
              <a:t> (</a:t>
            </a:r>
            <a:r>
              <a:rPr lang="en-US" sz="2500" b="1" u="sng" dirty="0" err="1"/>
              <a:t>gia</a:t>
            </a:r>
            <a:r>
              <a:rPr lang="en-US" sz="2500" b="1" u="sng" dirty="0"/>
              <a:t>’ </a:t>
            </a:r>
            <a:r>
              <a:rPr lang="en-US" sz="2500" b="1" u="sng" dirty="0" err="1"/>
              <a:t>concordate</a:t>
            </a:r>
            <a:r>
              <a:rPr lang="en-US" sz="2500" b="1" u="sng" dirty="0"/>
              <a:t> con Maurizio) 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 err="1"/>
              <a:t>Revisione</a:t>
            </a:r>
            <a:r>
              <a:rPr lang="en-GB" dirty="0"/>
              <a:t> </a:t>
            </a:r>
            <a:r>
              <a:rPr lang="en-GB" dirty="0" err="1"/>
              <a:t>della</a:t>
            </a:r>
            <a:r>
              <a:rPr lang="en-GB" dirty="0"/>
              <a:t> </a:t>
            </a:r>
            <a:r>
              <a:rPr lang="en-GB" dirty="0" err="1"/>
              <a:t>struttura</a:t>
            </a:r>
            <a:r>
              <a:rPr lang="en-GB" dirty="0"/>
              <a:t> </a:t>
            </a:r>
            <a:r>
              <a:rPr lang="en-GB" dirty="0" err="1"/>
              <a:t>meccanica</a:t>
            </a:r>
            <a:r>
              <a:rPr lang="en-GB" dirty="0"/>
              <a:t> </a:t>
            </a:r>
            <a:r>
              <a:rPr lang="en-GB" dirty="0" err="1"/>
              <a:t>dei</a:t>
            </a:r>
            <a:r>
              <a:rPr lang="en-GB" dirty="0"/>
              <a:t> multi-PMT e </a:t>
            </a:r>
            <a:r>
              <a:rPr lang="en-GB" dirty="0" err="1"/>
              <a:t>progettazione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delle</a:t>
            </a:r>
            <a:r>
              <a:rPr lang="en-GB" dirty="0"/>
              <a:t> </a:t>
            </a:r>
            <a:r>
              <a:rPr lang="en-GB" dirty="0" err="1"/>
              <a:t>strutture</a:t>
            </a:r>
            <a:r>
              <a:rPr lang="en-GB" dirty="0"/>
              <a:t> </a:t>
            </a:r>
            <a:r>
              <a:rPr lang="en-GB" dirty="0" err="1"/>
              <a:t>meccaniche</a:t>
            </a:r>
            <a:r>
              <a:rPr lang="en-GB" dirty="0"/>
              <a:t> di </a:t>
            </a:r>
            <a:r>
              <a:rPr lang="en-GB" dirty="0" err="1"/>
              <a:t>supporto</a:t>
            </a:r>
            <a:r>
              <a:rPr lang="en-GB" dirty="0"/>
              <a:t> </a:t>
            </a:r>
            <a:r>
              <a:rPr lang="en-GB" dirty="0" err="1"/>
              <a:t>necessarie</a:t>
            </a:r>
            <a:r>
              <a:rPr lang="en-GB" dirty="0"/>
              <a:t> </a:t>
            </a:r>
            <a:r>
              <a:rPr lang="en-GB" dirty="0" err="1"/>
              <a:t>alla</a:t>
            </a:r>
            <a:r>
              <a:rPr lang="en-GB" dirty="0"/>
              <a:t> </a:t>
            </a:r>
            <a:r>
              <a:rPr lang="en-GB" dirty="0" err="1"/>
              <a:t>loro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installazione</a:t>
            </a:r>
            <a:r>
              <a:rPr lang="en-GB" dirty="0"/>
              <a:t> in un </a:t>
            </a:r>
            <a:r>
              <a:rPr lang="en-GB" dirty="0" err="1"/>
              <a:t>serbatoio</a:t>
            </a:r>
            <a:r>
              <a:rPr lang="en-GB" dirty="0"/>
              <a:t> </a:t>
            </a:r>
            <a:r>
              <a:rPr lang="en-GB" dirty="0" err="1"/>
              <a:t>cilindrico</a:t>
            </a:r>
            <a:r>
              <a:rPr lang="en-GB" dirty="0"/>
              <a:t> di </a:t>
            </a:r>
            <a:r>
              <a:rPr lang="en-GB" dirty="0" err="1"/>
              <a:t>grandi</a:t>
            </a:r>
            <a:r>
              <a:rPr lang="en-GB" dirty="0"/>
              <a:t> </a:t>
            </a:r>
            <a:r>
              <a:rPr lang="en-GB" dirty="0" err="1"/>
              <a:t>dimensioni</a:t>
            </a:r>
            <a:r>
              <a:rPr lang="en-GB" dirty="0"/>
              <a:t>, </a:t>
            </a:r>
            <a:br>
              <a:rPr lang="en-GB" dirty="0"/>
            </a:br>
            <a:r>
              <a:rPr lang="en-GB" dirty="0" err="1"/>
              <a:t>contenente</a:t>
            </a:r>
            <a:r>
              <a:rPr lang="en-GB" dirty="0"/>
              <a:t> </a:t>
            </a:r>
            <a:r>
              <a:rPr lang="en-GB" dirty="0" err="1"/>
              <a:t>acqua</a:t>
            </a:r>
            <a:r>
              <a:rPr lang="en-GB" dirty="0"/>
              <a:t> ad </a:t>
            </a:r>
            <a:r>
              <a:rPr lang="en-GB" dirty="0" err="1"/>
              <a:t>elevata</a:t>
            </a:r>
            <a:r>
              <a:rPr lang="en-GB" dirty="0"/>
              <a:t> </a:t>
            </a:r>
            <a:r>
              <a:rPr lang="en-GB" dirty="0" err="1"/>
              <a:t>purezza</a:t>
            </a:r>
            <a:r>
              <a:rPr lang="en-GB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 err="1"/>
              <a:t>Disegno</a:t>
            </a:r>
            <a:r>
              <a:rPr lang="en-GB" dirty="0"/>
              <a:t>  di </a:t>
            </a:r>
            <a:r>
              <a:rPr lang="en-GB" dirty="0" err="1"/>
              <a:t>nuove</a:t>
            </a:r>
            <a:r>
              <a:rPr lang="en-GB" dirty="0"/>
              <a:t> </a:t>
            </a:r>
            <a:r>
              <a:rPr lang="en-GB" dirty="0" err="1"/>
              <a:t>strutture</a:t>
            </a:r>
            <a:r>
              <a:rPr lang="en-GB" dirty="0"/>
              <a:t> di </a:t>
            </a:r>
            <a:r>
              <a:rPr lang="en-GB" dirty="0" err="1"/>
              <a:t>supporto</a:t>
            </a:r>
            <a:r>
              <a:rPr lang="en-GB" dirty="0"/>
              <a:t> </a:t>
            </a:r>
            <a:r>
              <a:rPr lang="en-GB" dirty="0" err="1"/>
              <a:t>meccanico</a:t>
            </a:r>
            <a:r>
              <a:rPr lang="en-GB" dirty="0"/>
              <a:t> </a:t>
            </a:r>
            <a:r>
              <a:rPr lang="en-GB" dirty="0" err="1"/>
              <a:t>delle</a:t>
            </a:r>
            <a:r>
              <a:rPr lang="en-GB" dirty="0"/>
              <a:t> TPC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 err="1"/>
              <a:t>Progettazione</a:t>
            </a:r>
            <a:r>
              <a:rPr lang="en-GB" dirty="0"/>
              <a:t> </a:t>
            </a:r>
            <a:r>
              <a:rPr lang="en-GB" dirty="0" err="1"/>
              <a:t>della</a:t>
            </a:r>
            <a:r>
              <a:rPr lang="en-GB" dirty="0"/>
              <a:t> </a:t>
            </a:r>
            <a:r>
              <a:rPr lang="en-GB" dirty="0" err="1"/>
              <a:t>finestra</a:t>
            </a:r>
            <a:r>
              <a:rPr lang="en-GB" dirty="0"/>
              <a:t> </a:t>
            </a:r>
            <a:r>
              <a:rPr lang="en-GB" dirty="0" err="1"/>
              <a:t>ottica</a:t>
            </a:r>
            <a:r>
              <a:rPr lang="en-GB" dirty="0"/>
              <a:t> di un TPC vessel </a:t>
            </a:r>
            <a:r>
              <a:rPr lang="en-GB" dirty="0" err="1"/>
              <a:t>cilindrico</a:t>
            </a:r>
            <a:r>
              <a:rPr lang="en-GB" dirty="0"/>
              <a:t> ad </a:t>
            </a:r>
            <a:br>
              <a:rPr lang="en-GB" dirty="0"/>
            </a:br>
            <a:r>
              <a:rPr lang="en-GB" dirty="0" err="1"/>
              <a:t>alta</a:t>
            </a:r>
            <a:r>
              <a:rPr lang="en-GB" dirty="0"/>
              <a:t> </a:t>
            </a:r>
            <a:r>
              <a:rPr lang="en-GB" dirty="0" err="1"/>
              <a:t>pressione</a:t>
            </a:r>
            <a:r>
              <a:rPr lang="en-GB" dirty="0"/>
              <a:t> e di </a:t>
            </a:r>
            <a:r>
              <a:rPr lang="en-GB" dirty="0" err="1"/>
              <a:t>altri</a:t>
            </a:r>
            <a:r>
              <a:rPr lang="en-GB" dirty="0"/>
              <a:t> </a:t>
            </a:r>
            <a:r>
              <a:rPr lang="en-GB" dirty="0" err="1"/>
              <a:t>componenti</a:t>
            </a:r>
            <a:r>
              <a:rPr lang="en-GB" dirty="0"/>
              <a:t> </a:t>
            </a:r>
            <a:r>
              <a:rPr lang="en-GB" dirty="0" err="1"/>
              <a:t>meccanici</a:t>
            </a:r>
            <a:r>
              <a:rPr lang="en-GB" dirty="0"/>
              <a:t> (</a:t>
            </a:r>
            <a:r>
              <a:rPr lang="en-GB" dirty="0" err="1"/>
              <a:t>supporti</a:t>
            </a:r>
            <a:r>
              <a:rPr lang="en-GB" dirty="0"/>
              <a:t> </a:t>
            </a:r>
            <a:r>
              <a:rPr lang="en-GB" dirty="0" err="1"/>
              <a:t>dei</a:t>
            </a:r>
            <a:r>
              <a:rPr lang="en-GB" dirty="0"/>
              <a:t> </a:t>
            </a:r>
            <a:r>
              <a:rPr lang="en-GB" dirty="0" err="1"/>
              <a:t>rivelatori</a:t>
            </a:r>
            <a:r>
              <a:rPr lang="en-GB" dirty="0"/>
              <a:t>) </a:t>
            </a:r>
            <a:br>
              <a:rPr lang="en-GB" dirty="0"/>
            </a:br>
            <a:r>
              <a:rPr lang="en-GB" dirty="0" err="1"/>
              <a:t>necessari</a:t>
            </a:r>
            <a:r>
              <a:rPr lang="en-GB" dirty="0"/>
              <a:t> </a:t>
            </a:r>
            <a:r>
              <a:rPr lang="en-GB" dirty="0" err="1"/>
              <a:t>alla</a:t>
            </a:r>
            <a:r>
              <a:rPr lang="en-GB" dirty="0"/>
              <a:t> </a:t>
            </a:r>
            <a:r>
              <a:rPr lang="en-GB" dirty="0" err="1"/>
              <a:t>messa</a:t>
            </a:r>
            <a:r>
              <a:rPr lang="en-GB" dirty="0"/>
              <a:t> in </a:t>
            </a:r>
            <a:r>
              <a:rPr lang="en-GB" dirty="0" err="1"/>
              <a:t>funzione</a:t>
            </a:r>
            <a:r>
              <a:rPr lang="en-GB" dirty="0"/>
              <a:t> del </a:t>
            </a:r>
            <a:r>
              <a:rPr lang="en-GB" dirty="0" err="1"/>
              <a:t>sistema</a:t>
            </a:r>
            <a:r>
              <a:rPr lang="en-GB" dirty="0"/>
              <a:t>.</a:t>
            </a:r>
            <a:br>
              <a:rPr lang="en-GB" dirty="0"/>
            </a:br>
            <a:endParaRPr lang="en-US" sz="1900" b="1" u="sng" dirty="0"/>
          </a:p>
          <a:p>
            <a:r>
              <a:rPr lang="en-US" sz="2500" b="1" u="sng" dirty="0" err="1"/>
              <a:t>Elettronica</a:t>
            </a:r>
            <a:r>
              <a:rPr lang="en-US" sz="2500" b="1" u="sng" dirty="0"/>
              <a:t> 1 mese</a:t>
            </a:r>
          </a:p>
          <a:p>
            <a:pPr lvl="1"/>
            <a:r>
              <a:rPr lang="en-US" sz="2500" dirty="0" err="1"/>
              <a:t>cavi</a:t>
            </a:r>
            <a:r>
              <a:rPr lang="en-US" sz="2500" dirty="0"/>
              <a:t> , </a:t>
            </a:r>
            <a:r>
              <a:rPr lang="en-US" sz="2500" dirty="0" err="1"/>
              <a:t>assemblaggi</a:t>
            </a:r>
            <a:r>
              <a:rPr lang="en-US" sz="2500" dirty="0"/>
              <a:t> , </a:t>
            </a:r>
            <a:r>
              <a:rPr lang="en-US" sz="2500" dirty="0" err="1"/>
              <a:t>modifica</a:t>
            </a:r>
            <a:r>
              <a:rPr lang="en-US" sz="2500" dirty="0"/>
              <a:t> </a:t>
            </a:r>
            <a:r>
              <a:rPr lang="en-US" sz="2500" dirty="0" err="1"/>
              <a:t>scheda</a:t>
            </a:r>
            <a:r>
              <a:rPr lang="en-US" sz="2500" dirty="0"/>
              <a:t> Alice (monitor SK)</a:t>
            </a:r>
          </a:p>
        </p:txBody>
      </p:sp>
      <p:sp>
        <p:nvSpPr>
          <p:cNvPr id="5" name="Rectangle 4"/>
          <p:cNvSpPr/>
          <p:nvPr/>
        </p:nvSpPr>
        <p:spPr>
          <a:xfrm>
            <a:off x="1543124" y="367648"/>
            <a:ext cx="8970764" cy="2508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296" lvl="1">
              <a:spcBef>
                <a:spcPts val="600"/>
              </a:spcBef>
              <a:buSzPct val="80000"/>
            </a:pPr>
            <a:r>
              <a:rPr lang="en-GB" sz="2400" u="sng" dirty="0" err="1">
                <a:solidFill>
                  <a:prstClr val="black">
                    <a:lumMod val="85000"/>
                  </a:prstClr>
                </a:solidFill>
                <a:latin typeface="Calibri"/>
              </a:rPr>
              <a:t>Attivita</a:t>
            </a:r>
            <a:r>
              <a:rPr lang="en-GB" sz="2400" u="sng" dirty="0">
                <a:solidFill>
                  <a:prstClr val="black">
                    <a:lumMod val="85000"/>
                  </a:prstClr>
                </a:solidFill>
                <a:latin typeface="Calibri"/>
              </a:rPr>
              <a:t>’ </a:t>
            </a:r>
            <a:r>
              <a:rPr lang="en-GB" sz="2400" u="sng" dirty="0" err="1">
                <a:solidFill>
                  <a:prstClr val="black">
                    <a:lumMod val="85000"/>
                  </a:prstClr>
                </a:solidFill>
                <a:latin typeface="Calibri"/>
              </a:rPr>
              <a:t>che</a:t>
            </a:r>
            <a:r>
              <a:rPr lang="en-GB" sz="2400" u="sng" dirty="0">
                <a:solidFill>
                  <a:prstClr val="black">
                    <a:lumMod val="85000"/>
                  </a:prstClr>
                </a:solidFill>
                <a:latin typeface="Calibri"/>
              </a:rPr>
              <a:t> </a:t>
            </a:r>
            <a:r>
              <a:rPr lang="en-GB" sz="2400" u="sng" dirty="0" err="1">
                <a:solidFill>
                  <a:prstClr val="black">
                    <a:lumMod val="85000"/>
                  </a:prstClr>
                </a:solidFill>
                <a:latin typeface="Calibri"/>
              </a:rPr>
              <a:t>richiedono</a:t>
            </a:r>
            <a:r>
              <a:rPr lang="en-GB" sz="2400" u="sng" dirty="0">
                <a:solidFill>
                  <a:prstClr val="black">
                    <a:lumMod val="85000"/>
                  </a:prstClr>
                </a:solidFill>
                <a:latin typeface="Calibri"/>
              </a:rPr>
              <a:t> </a:t>
            </a:r>
            <a:r>
              <a:rPr lang="en-GB" sz="2400" u="sng" dirty="0" err="1">
                <a:solidFill>
                  <a:prstClr val="black">
                    <a:lumMod val="85000"/>
                  </a:prstClr>
                </a:solidFill>
                <a:latin typeface="Calibri"/>
              </a:rPr>
              <a:t>servizi</a:t>
            </a:r>
            <a:r>
              <a:rPr lang="en-GB" sz="2400" u="sng" dirty="0">
                <a:solidFill>
                  <a:prstClr val="black">
                    <a:lumMod val="85000"/>
                  </a:prstClr>
                </a:solidFill>
                <a:latin typeface="Calibri"/>
              </a:rPr>
              <a:t> di </a:t>
            </a:r>
            <a:r>
              <a:rPr lang="en-GB" sz="2400" u="sng" dirty="0" err="1">
                <a:solidFill>
                  <a:prstClr val="black">
                    <a:lumMod val="85000"/>
                  </a:prstClr>
                </a:solidFill>
                <a:latin typeface="Calibri"/>
              </a:rPr>
              <a:t>sezione</a:t>
            </a:r>
            <a:r>
              <a:rPr lang="en-GB" sz="2400" dirty="0">
                <a:solidFill>
                  <a:prstClr val="black">
                    <a:lumMod val="85000"/>
                  </a:prstClr>
                </a:solidFill>
                <a:latin typeface="Calibri"/>
              </a:rPr>
              <a:t>: </a:t>
            </a:r>
            <a:endParaRPr lang="en-GB" dirty="0">
              <a:solidFill>
                <a:prstClr val="black">
                  <a:lumMod val="85000"/>
                </a:prstClr>
              </a:solidFill>
              <a:latin typeface="Calibri"/>
            </a:endParaRPr>
          </a:p>
          <a:p>
            <a:pPr marL="1097280" lvl="3" indent="-283464">
              <a:spcBef>
                <a:spcPts val="600"/>
              </a:spcBef>
              <a:buSzPct val="80000"/>
              <a:buFont typeface="Wingdings 2"/>
              <a:buChar char=""/>
            </a:pPr>
            <a:r>
              <a:rPr lang="en-GB" sz="1400" dirty="0" err="1">
                <a:solidFill>
                  <a:prstClr val="black">
                    <a:lumMod val="85000"/>
                  </a:prstClr>
                </a:solidFill>
                <a:latin typeface="Calibri"/>
              </a:rPr>
              <a:t>Assemblaggi</a:t>
            </a:r>
            <a:r>
              <a:rPr lang="en-GB" sz="1400" dirty="0">
                <a:solidFill>
                  <a:prstClr val="black">
                    <a:lumMod val="85000"/>
                  </a:prstClr>
                </a:solidFill>
                <a:latin typeface="Calibri"/>
              </a:rPr>
              <a:t> , </a:t>
            </a:r>
            <a:r>
              <a:rPr lang="en-GB" sz="1400" dirty="0" err="1">
                <a:solidFill>
                  <a:prstClr val="black">
                    <a:lumMod val="85000"/>
                  </a:prstClr>
                </a:solidFill>
                <a:latin typeface="Calibri"/>
              </a:rPr>
              <a:t>montaggi</a:t>
            </a:r>
            <a:r>
              <a:rPr lang="en-GB" sz="1400" dirty="0">
                <a:solidFill>
                  <a:prstClr val="black">
                    <a:lumMod val="85000"/>
                  </a:prstClr>
                </a:solidFill>
                <a:latin typeface="Calibri"/>
              </a:rPr>
              <a:t> e test </a:t>
            </a:r>
            <a:r>
              <a:rPr lang="en-GB" sz="1400" dirty="0" err="1">
                <a:solidFill>
                  <a:prstClr val="black">
                    <a:lumMod val="85000"/>
                  </a:prstClr>
                </a:solidFill>
                <a:latin typeface="Calibri"/>
              </a:rPr>
              <a:t>nuove</a:t>
            </a:r>
            <a:r>
              <a:rPr lang="en-GB" sz="1400" dirty="0">
                <a:solidFill>
                  <a:prstClr val="black">
                    <a:lumMod val="85000"/>
                  </a:prstClr>
                </a:solidFill>
                <a:latin typeface="Calibri"/>
              </a:rPr>
              <a:t> TPC al CERN (NP07)</a:t>
            </a:r>
          </a:p>
          <a:p>
            <a:pPr marL="1097280" lvl="3" indent="-283464">
              <a:spcBef>
                <a:spcPts val="600"/>
              </a:spcBef>
              <a:buSzPct val="80000"/>
              <a:buFont typeface="Wingdings 2"/>
              <a:buChar char=""/>
            </a:pPr>
            <a:r>
              <a:rPr lang="en-GB" sz="1400" dirty="0" err="1">
                <a:solidFill>
                  <a:prstClr val="black">
                    <a:lumMod val="85000"/>
                  </a:prstClr>
                </a:solidFill>
                <a:latin typeface="Calibri"/>
              </a:rPr>
              <a:t>Montaggio</a:t>
            </a:r>
            <a:r>
              <a:rPr lang="en-GB" sz="1400" dirty="0">
                <a:solidFill>
                  <a:prstClr val="black">
                    <a:lumMod val="85000"/>
                  </a:prstClr>
                </a:solidFill>
                <a:latin typeface="Calibri"/>
              </a:rPr>
              <a:t> e Commissioning a JPARC (</a:t>
            </a:r>
            <a:r>
              <a:rPr lang="en-GB" sz="1400" dirty="0" err="1">
                <a:solidFill>
                  <a:prstClr val="black">
                    <a:lumMod val="85000"/>
                  </a:prstClr>
                </a:solidFill>
                <a:latin typeface="Calibri"/>
              </a:rPr>
              <a:t>Giappone</a:t>
            </a:r>
            <a:r>
              <a:rPr lang="en-GB" sz="1400" dirty="0">
                <a:solidFill>
                  <a:prstClr val="black">
                    <a:lumMod val="85000"/>
                  </a:prstClr>
                </a:solidFill>
                <a:latin typeface="Calibri"/>
              </a:rPr>
              <a:t>)</a:t>
            </a:r>
          </a:p>
          <a:p>
            <a:pPr marL="1097280" lvl="3" indent="-283464">
              <a:spcBef>
                <a:spcPts val="600"/>
              </a:spcBef>
              <a:buSzPct val="80000"/>
              <a:buFont typeface="Wingdings 2"/>
              <a:buChar char=""/>
            </a:pPr>
            <a:r>
              <a:rPr lang="en-GB" sz="1400" dirty="0" err="1">
                <a:solidFill>
                  <a:prstClr val="black">
                    <a:lumMod val="85000"/>
                  </a:prstClr>
                </a:solidFill>
                <a:latin typeface="Calibri"/>
              </a:rPr>
              <a:t>Realizzazione</a:t>
            </a:r>
            <a:r>
              <a:rPr lang="en-GB" sz="1400" dirty="0">
                <a:solidFill>
                  <a:prstClr val="black">
                    <a:lumMod val="85000"/>
                  </a:prstClr>
                </a:solidFill>
                <a:latin typeface="Calibri"/>
              </a:rPr>
              <a:t> </a:t>
            </a:r>
            <a:r>
              <a:rPr lang="en-GB" sz="1400" dirty="0" err="1">
                <a:solidFill>
                  <a:prstClr val="black">
                    <a:lumMod val="85000"/>
                  </a:prstClr>
                </a:solidFill>
                <a:latin typeface="Calibri"/>
              </a:rPr>
              <a:t>supporti</a:t>
            </a:r>
            <a:r>
              <a:rPr lang="en-GB" sz="1400" dirty="0">
                <a:solidFill>
                  <a:prstClr val="black">
                    <a:lumMod val="85000"/>
                  </a:prstClr>
                </a:solidFill>
                <a:latin typeface="Calibri"/>
              </a:rPr>
              <a:t> </a:t>
            </a:r>
            <a:r>
              <a:rPr lang="en-GB" sz="1400" dirty="0" err="1">
                <a:solidFill>
                  <a:prstClr val="black">
                    <a:lumMod val="85000"/>
                  </a:prstClr>
                </a:solidFill>
                <a:latin typeface="Calibri"/>
              </a:rPr>
              <a:t>meccanici</a:t>
            </a:r>
            <a:r>
              <a:rPr lang="en-GB" sz="1400" dirty="0">
                <a:solidFill>
                  <a:prstClr val="black">
                    <a:lumMod val="85000"/>
                  </a:prstClr>
                </a:solidFill>
                <a:latin typeface="Calibri"/>
              </a:rPr>
              <a:t> TPC per CERN,JPARC</a:t>
            </a:r>
          </a:p>
          <a:p>
            <a:pPr marL="1097280" lvl="3" indent="-283464">
              <a:spcBef>
                <a:spcPts val="600"/>
              </a:spcBef>
              <a:buSzPct val="80000"/>
              <a:buFont typeface="Wingdings 2"/>
              <a:buChar char=""/>
            </a:pPr>
            <a:r>
              <a:rPr lang="en-US" sz="1400" dirty="0" err="1">
                <a:solidFill>
                  <a:prstClr val="black"/>
                </a:solidFill>
                <a:latin typeface="Calibri"/>
              </a:rPr>
              <a:t>Realizzazione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vessel TPC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alta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pressione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(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laboratorio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: </a:t>
            </a:r>
          </a:p>
          <a:p>
            <a:pPr marL="813816" lvl="3">
              <a:spcBef>
                <a:spcPts val="600"/>
              </a:spcBef>
              <a:buSzPct val="80000"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      AIDAINNOVA,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sinergica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con T2K )</a:t>
            </a:r>
          </a:p>
          <a:p>
            <a:pPr marL="1097280" lvl="3" indent="-283464">
              <a:spcBef>
                <a:spcPts val="600"/>
              </a:spcBef>
              <a:buSzPct val="80000"/>
              <a:buFont typeface="Wingdings 2"/>
              <a:buChar char=""/>
            </a:pPr>
            <a:r>
              <a:rPr lang="en-US" sz="1400" dirty="0" err="1">
                <a:solidFill>
                  <a:prstClr val="black"/>
                </a:solidFill>
                <a:latin typeface="Calibri"/>
              </a:rPr>
              <a:t>Realizzazione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monitor di fascio per Super-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Kamiokande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  <a:p>
            <a:pPr marL="1097280" lvl="3" indent="-283464">
              <a:spcBef>
                <a:spcPts val="600"/>
              </a:spcBef>
              <a:buSzPct val="80000"/>
              <a:buFont typeface="Wingdings 2"/>
              <a:buChar char=""/>
            </a:pPr>
            <a:r>
              <a:rPr lang="en-US" sz="1400" dirty="0" err="1">
                <a:solidFill>
                  <a:prstClr val="black"/>
                </a:solidFill>
                <a:latin typeface="Calibri"/>
              </a:rPr>
              <a:t>Realizzazione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prototipi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mPMT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per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HyperK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B18A61-1110-9E42-8E35-DCCCD7400A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1553" y="409437"/>
            <a:ext cx="3102796" cy="23161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5712F7-73CA-D445-86AF-9A7998B4D1E7}"/>
              </a:ext>
            </a:extLst>
          </p:cNvPr>
          <p:cNvSpPr txBox="1"/>
          <p:nvPr/>
        </p:nvSpPr>
        <p:spPr>
          <a:xfrm>
            <a:off x="7937593" y="2693325"/>
            <a:ext cx="2527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prstClr val="black"/>
                </a:solidFill>
                <a:latin typeface="Calibri"/>
              </a:rPr>
              <a:t>Costruzione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 TPC a Bari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03F6CB-3972-9644-AB90-F8B457E73D6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4931" y="4992536"/>
            <a:ext cx="2082775" cy="11284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9762FF-5BDD-7347-9D19-B0A2C52DB93C}"/>
              </a:ext>
            </a:extLst>
          </p:cNvPr>
          <p:cNvSpPr txBox="1"/>
          <p:nvPr/>
        </p:nvSpPr>
        <p:spPr>
          <a:xfrm>
            <a:off x="8484902" y="6165568"/>
            <a:ext cx="21830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prstClr val="black"/>
                </a:solidFill>
                <a:latin typeface="Calibri"/>
              </a:rPr>
              <a:t>Test covers </a:t>
            </a:r>
            <a:r>
              <a:rPr lang="en-GB" sz="1400" dirty="0" err="1">
                <a:solidFill>
                  <a:prstClr val="black"/>
                </a:solidFill>
                <a:latin typeface="Calibri"/>
              </a:rPr>
              <a:t>sviluppati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 a Bari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DCBB36-9662-6A45-816C-A79FA860B5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7982" y="5042201"/>
            <a:ext cx="1409700" cy="11049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3872BA2-71D9-EC4C-B752-CC65E27EFA62}"/>
              </a:ext>
            </a:extLst>
          </p:cNvPr>
          <p:cNvSpPr txBox="1"/>
          <p:nvPr/>
        </p:nvSpPr>
        <p:spPr>
          <a:xfrm>
            <a:off x="7261050" y="6147101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prstClr val="black"/>
                </a:solidFill>
                <a:latin typeface="Calibri"/>
              </a:rPr>
              <a:t>mPMT</a:t>
            </a:r>
            <a:endParaRPr lang="en-GB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0B6B05F-7461-F64F-B75C-A7A8947938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2833" y="3062658"/>
            <a:ext cx="2374501" cy="14271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CAAD720-727B-614B-8574-48222CEFBDE4}"/>
              </a:ext>
            </a:extLst>
          </p:cNvPr>
          <p:cNvSpPr txBox="1"/>
          <p:nvPr/>
        </p:nvSpPr>
        <p:spPr>
          <a:xfrm>
            <a:off x="7797443" y="4489850"/>
            <a:ext cx="2746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  <a:latin typeface="Calibri"/>
              </a:rPr>
              <a:t>Vessel TPC </a:t>
            </a:r>
            <a:r>
              <a:rPr lang="en-GB" dirty="0" err="1">
                <a:solidFill>
                  <a:prstClr val="black"/>
                </a:solidFill>
                <a:latin typeface="Calibri"/>
              </a:rPr>
              <a:t>alta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dirty="0" err="1">
                <a:solidFill>
                  <a:prstClr val="black"/>
                </a:solidFill>
                <a:latin typeface="Calibri"/>
              </a:rPr>
              <a:t>pressione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F105D65-9AA1-4A7C-A5A6-FB25DE40C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376980" y="6532307"/>
            <a:ext cx="5486400" cy="329184"/>
          </a:xfrm>
        </p:spPr>
        <p:txBody>
          <a:bodyPr/>
          <a:lstStyle/>
          <a:p>
            <a:r>
              <a:rPr lang="it-IT" dirty="0" err="1"/>
              <a:t>CdS</a:t>
            </a:r>
            <a:r>
              <a:rPr lang="it-IT" dirty="0"/>
              <a:t> 12 luglio 2021 - Gruppo 2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C2183E6-01C4-45F6-8164-87BF58EE1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52811-D455-124F-BB19-9C51B7CBF02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3266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6C87D-0B6D-4522-B7D7-7EB098861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T2K - ANAGRAFIA 2022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6D5C61-61DD-46C8-9034-C49499371A34}"/>
              </a:ext>
            </a:extLst>
          </p:cNvPr>
          <p:cNvSpPr txBox="1"/>
          <p:nvPr/>
        </p:nvSpPr>
        <p:spPr>
          <a:xfrm>
            <a:off x="9099168" y="4517980"/>
            <a:ext cx="30444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RL: Emilio Radicioni 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dirty="0">
                <a:solidFill>
                  <a:prstClr val="white"/>
                </a:solidFill>
                <a:latin typeface="Century Gothic" panose="020B0502020202020204"/>
              </a:rPr>
              <a:t>Gabriella Catanesi (2022)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FD098C-626C-46CB-92D3-34E7FF766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09" y="756424"/>
            <a:ext cx="12192000" cy="30322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7108FB-E17A-462A-8652-C1D7160217B7}"/>
              </a:ext>
            </a:extLst>
          </p:cNvPr>
          <p:cNvSpPr txBox="1"/>
          <p:nvPr/>
        </p:nvSpPr>
        <p:spPr>
          <a:xfrm>
            <a:off x="48409" y="3860230"/>
            <a:ext cx="1145555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Su </a:t>
            </a:r>
            <a:r>
              <a:rPr lang="it-IT" dirty="0" err="1"/>
              <a:t>Hyper</a:t>
            </a:r>
            <a:r>
              <a:rPr lang="it-IT" dirty="0"/>
              <a:t>-K c'è interesse da parte di diversi colleghi . L’interesse al momento riguarda lo sviluppo di nuove tecniche di pattern </a:t>
            </a:r>
            <a:r>
              <a:rPr lang="it-IT" dirty="0" err="1"/>
              <a:t>recognition</a:t>
            </a:r>
            <a:r>
              <a:rPr lang="it-IT" dirty="0"/>
              <a:t> anche basate sul machine learning applicate ai WC (utilizzabili anche  in Super-</a:t>
            </a:r>
            <a:r>
              <a:rPr lang="it-IT" dirty="0" err="1"/>
              <a:t>Kamiokande</a:t>
            </a:r>
            <a:r>
              <a:rPr lang="it-IT" dirty="0"/>
              <a:t>) </a:t>
            </a:r>
          </a:p>
          <a:p>
            <a:endParaRPr lang="it-IT" dirty="0"/>
          </a:p>
          <a:p>
            <a:r>
              <a:rPr lang="it-IT" dirty="0"/>
              <a:t>La sigla </a:t>
            </a:r>
            <a:r>
              <a:rPr lang="it-IT" b="1" dirty="0"/>
              <a:t>AIDA-INNOVA</a:t>
            </a:r>
            <a:r>
              <a:rPr lang="it-IT" dirty="0"/>
              <a:t> è sinergica alle attività di T2K: 0.15 FTE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41B32C-9677-47D2-BB88-E5228D1643AE}"/>
              </a:ext>
            </a:extLst>
          </p:cNvPr>
          <p:cNvSpPr txBox="1"/>
          <p:nvPr/>
        </p:nvSpPr>
        <p:spPr>
          <a:xfrm>
            <a:off x="103542" y="5347214"/>
            <a:ext cx="11159714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b="1" dirty="0"/>
              <a:t>Assegni</a:t>
            </a:r>
            <a:r>
              <a:rPr lang="it-IT" dirty="0"/>
              <a:t>:  Vorremmo chiederne 1 cofinanziato con fondi europei alla fine del 2022</a:t>
            </a:r>
          </a:p>
          <a:p>
            <a:endParaRPr lang="it-IT" dirty="0"/>
          </a:p>
          <a:p>
            <a:r>
              <a:rPr lang="it-IT" b="1" dirty="0"/>
              <a:t>Spazi</a:t>
            </a:r>
            <a:r>
              <a:rPr lang="it-IT" dirty="0"/>
              <a:t>: l'attività di R&amp;D sui </a:t>
            </a:r>
            <a:r>
              <a:rPr lang="it-IT" dirty="0" err="1"/>
              <a:t>mPMT</a:t>
            </a:r>
            <a:r>
              <a:rPr lang="it-IT" dirty="0"/>
              <a:t>  era momentaneamente appoggiata sul laboratorio TOTEM/DAQ: con il previsto spostamento di quel laboratorio bisognerà individuare altri spazi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7684A7AD-2184-4351-BBCE-C79BD5457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CdS 12 luglio 2021 - Gruppo 2</a:t>
            </a:r>
            <a:endParaRPr lang="en-US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180D317F-8944-4778-A31C-3C514596F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15243-3B5E-469F-AFF6-1290B037E4B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5016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7427FCD-9C08-4722-BE8B-DE2C80E7F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Quadro Riassuntivo Gruppo 2 2022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708E9CF-E06C-4085-AFEE-DDD7F3B1A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CdS 12 luglio 2021 - Gruppo 2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50EA02-49D7-4C7F-890F-F43D0CE10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15243-3B5E-469F-AFF6-1290B037E4B0}" type="slidenum">
              <a:rPr lang="en-US" smtClean="0"/>
              <a:t>22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D271DAC-DC2D-4F25-8278-7659A65270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1671100"/>
              </p:ext>
            </p:extLst>
          </p:nvPr>
        </p:nvGraphicFramePr>
        <p:xfrm>
          <a:off x="245646" y="894564"/>
          <a:ext cx="11368565" cy="2327910"/>
        </p:xfrm>
        <a:graphic>
          <a:graphicData uri="http://schemas.openxmlformats.org/drawingml/2006/table">
            <a:tbl>
              <a:tblPr/>
              <a:tblGrid>
                <a:gridCol w="1654812">
                  <a:extLst>
                    <a:ext uri="{9D8B030D-6E8A-4147-A177-3AD203B41FA5}">
                      <a16:colId xmlns:a16="http://schemas.microsoft.com/office/drawing/2014/main" val="432507426"/>
                    </a:ext>
                  </a:extLst>
                </a:gridCol>
                <a:gridCol w="2895923">
                  <a:extLst>
                    <a:ext uri="{9D8B030D-6E8A-4147-A177-3AD203B41FA5}">
                      <a16:colId xmlns:a16="http://schemas.microsoft.com/office/drawing/2014/main" val="1306078716"/>
                    </a:ext>
                  </a:extLst>
                </a:gridCol>
                <a:gridCol w="2763539">
                  <a:extLst>
                    <a:ext uri="{9D8B030D-6E8A-4147-A177-3AD203B41FA5}">
                      <a16:colId xmlns:a16="http://schemas.microsoft.com/office/drawing/2014/main" val="2555744543"/>
                    </a:ext>
                  </a:extLst>
                </a:gridCol>
                <a:gridCol w="2399479">
                  <a:extLst>
                    <a:ext uri="{9D8B030D-6E8A-4147-A177-3AD203B41FA5}">
                      <a16:colId xmlns:a16="http://schemas.microsoft.com/office/drawing/2014/main" val="3128170382"/>
                    </a:ext>
                  </a:extLst>
                </a:gridCol>
                <a:gridCol w="1654812">
                  <a:extLst>
                    <a:ext uri="{9D8B030D-6E8A-4147-A177-3AD203B41FA5}">
                      <a16:colId xmlns:a16="http://schemas.microsoft.com/office/drawing/2014/main" val="4038020782"/>
                    </a:ext>
                  </a:extLst>
                </a:gridCol>
              </a:tblGrid>
              <a:tr h="100013">
                <a:tc>
                  <a:txBody>
                    <a:bodyPr/>
                    <a:lstStyle/>
                    <a:p>
                      <a:pPr rtl="0" fontAlgn="b"/>
                      <a:endParaRPr lang="it-IT" dirty="0">
                        <a:solidFill>
                          <a:schemeClr val="bg2"/>
                        </a:solidFill>
                        <a:effectLst/>
                      </a:endParaRP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it-IT" b="1">
                          <a:solidFill>
                            <a:schemeClr val="bg2"/>
                          </a:solidFill>
                          <a:effectLst/>
                        </a:rPr>
                        <a:t>Progettazione Meccanica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it-IT" b="1">
                          <a:solidFill>
                            <a:schemeClr val="bg2"/>
                          </a:solidFill>
                          <a:effectLst/>
                        </a:rPr>
                        <a:t>Officina Meccanica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it-IT" b="1">
                          <a:solidFill>
                            <a:schemeClr val="bg2"/>
                          </a:solidFill>
                          <a:effectLst/>
                        </a:rPr>
                        <a:t>Servizio Elettronico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it-IT" b="1">
                          <a:solidFill>
                            <a:schemeClr val="bg2"/>
                          </a:solidFill>
                          <a:effectLst/>
                        </a:rPr>
                        <a:t>Camera Pulita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034067"/>
                  </a:ext>
                </a:extLst>
              </a:tr>
              <a:tr h="100013">
                <a:tc>
                  <a:txBody>
                    <a:bodyPr/>
                    <a:lstStyle/>
                    <a:p>
                      <a:pPr rtl="0" fontAlgn="b"/>
                      <a:r>
                        <a:rPr lang="it-IT" b="1">
                          <a:solidFill>
                            <a:schemeClr val="bg2"/>
                          </a:solidFill>
                          <a:effectLst/>
                        </a:rPr>
                        <a:t>HERD_DMP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dirty="0">
                          <a:solidFill>
                            <a:schemeClr val="bg2"/>
                          </a:solidFill>
                          <a:effectLst/>
                        </a:rPr>
                        <a:t>4,5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>
                          <a:solidFill>
                            <a:schemeClr val="bg2"/>
                          </a:solidFill>
                          <a:effectLst/>
                        </a:rPr>
                        <a:t>5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>
                          <a:solidFill>
                            <a:schemeClr val="bg2"/>
                          </a:solidFill>
                          <a:effectLst/>
                        </a:rPr>
                        <a:t>5,5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it-IT">
                          <a:solidFill>
                            <a:schemeClr val="bg2"/>
                          </a:solidFill>
                          <a:effectLst/>
                        </a:rPr>
                        <a:t>Spazio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670301"/>
                  </a:ext>
                </a:extLst>
              </a:tr>
              <a:tr h="100013">
                <a:tc>
                  <a:txBody>
                    <a:bodyPr/>
                    <a:lstStyle/>
                    <a:p>
                      <a:pPr rtl="0" fontAlgn="b"/>
                      <a:r>
                        <a:rPr lang="it-IT" b="1">
                          <a:solidFill>
                            <a:schemeClr val="bg2"/>
                          </a:solidFill>
                          <a:effectLst/>
                        </a:rPr>
                        <a:t>CTA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>
                          <a:solidFill>
                            <a:schemeClr val="bg2"/>
                          </a:solidFill>
                          <a:effectLst/>
                        </a:rPr>
                        <a:t>2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dirty="0">
                          <a:solidFill>
                            <a:schemeClr val="bg2"/>
                          </a:solidFill>
                          <a:effectLst/>
                        </a:rPr>
                        <a:t>2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>
                          <a:solidFill>
                            <a:schemeClr val="bg2"/>
                          </a:solidFill>
                          <a:effectLst/>
                        </a:rPr>
                        <a:t>6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>
                          <a:solidFill>
                            <a:schemeClr val="bg2"/>
                          </a:solidFill>
                          <a:effectLst/>
                        </a:rPr>
                        <a:t>1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1435320"/>
                  </a:ext>
                </a:extLst>
              </a:tr>
              <a:tr h="100013">
                <a:tc>
                  <a:txBody>
                    <a:bodyPr/>
                    <a:lstStyle/>
                    <a:p>
                      <a:pPr rtl="0" fontAlgn="b"/>
                      <a:r>
                        <a:rPr lang="it-IT" b="1">
                          <a:solidFill>
                            <a:schemeClr val="bg2"/>
                          </a:solidFill>
                          <a:effectLst/>
                        </a:rPr>
                        <a:t>T2K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>
                          <a:solidFill>
                            <a:schemeClr val="bg2"/>
                          </a:solidFill>
                          <a:effectLst/>
                        </a:rPr>
                        <a:t>4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dirty="0">
                          <a:solidFill>
                            <a:schemeClr val="bg2"/>
                          </a:solidFill>
                          <a:effectLst/>
                        </a:rPr>
                        <a:t>5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>
                          <a:solidFill>
                            <a:schemeClr val="bg2"/>
                          </a:solidFill>
                          <a:effectLst/>
                        </a:rPr>
                        <a:t>1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>
                        <a:solidFill>
                          <a:schemeClr val="bg2"/>
                        </a:solidFill>
                        <a:effectLst/>
                      </a:endParaRP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2118153"/>
                  </a:ext>
                </a:extLst>
              </a:tr>
              <a:tr h="100013">
                <a:tc>
                  <a:txBody>
                    <a:bodyPr/>
                    <a:lstStyle/>
                    <a:p>
                      <a:pPr rtl="0" fontAlgn="b"/>
                      <a:r>
                        <a:rPr lang="it-IT" b="1">
                          <a:solidFill>
                            <a:schemeClr val="bg2"/>
                          </a:solidFill>
                          <a:effectLst/>
                        </a:rPr>
                        <a:t>KM3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>
                          <a:solidFill>
                            <a:schemeClr val="bg2"/>
                          </a:solidFill>
                          <a:effectLst/>
                        </a:rPr>
                        <a:t>4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>
                          <a:solidFill>
                            <a:schemeClr val="bg2"/>
                          </a:solidFill>
                          <a:effectLst/>
                        </a:rPr>
                        <a:t>6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dirty="0">
                          <a:solidFill>
                            <a:schemeClr val="bg2"/>
                          </a:solidFill>
                          <a:effectLst/>
                        </a:rPr>
                        <a:t>1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>
                        <a:solidFill>
                          <a:schemeClr val="bg2"/>
                        </a:solidFill>
                        <a:effectLst/>
                      </a:endParaRP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2497118"/>
                  </a:ext>
                </a:extLst>
              </a:tr>
              <a:tr h="100013">
                <a:tc>
                  <a:txBody>
                    <a:bodyPr/>
                    <a:lstStyle/>
                    <a:p>
                      <a:pPr rtl="0" fontAlgn="b"/>
                      <a:r>
                        <a:rPr lang="it-IT" b="1">
                          <a:solidFill>
                            <a:schemeClr val="bg2"/>
                          </a:solidFill>
                          <a:effectLst/>
                        </a:rPr>
                        <a:t>SPB2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>
                          <a:solidFill>
                            <a:schemeClr val="bg2"/>
                          </a:solidFill>
                          <a:effectLst/>
                        </a:rPr>
                        <a:t>0,5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>
                        <a:solidFill>
                          <a:schemeClr val="bg2"/>
                        </a:solidFill>
                        <a:effectLst/>
                      </a:endParaRP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 dirty="0">
                        <a:solidFill>
                          <a:schemeClr val="bg2"/>
                        </a:solidFill>
                        <a:effectLst/>
                      </a:endParaRP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>
                        <a:solidFill>
                          <a:schemeClr val="bg2"/>
                        </a:solidFill>
                        <a:effectLst/>
                      </a:endParaRP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3888601"/>
                  </a:ext>
                </a:extLst>
              </a:tr>
              <a:tr h="100013">
                <a:tc>
                  <a:txBody>
                    <a:bodyPr/>
                    <a:lstStyle/>
                    <a:p>
                      <a:pPr rtl="0" fontAlgn="b"/>
                      <a:r>
                        <a:rPr lang="it-IT" b="1">
                          <a:solidFill>
                            <a:schemeClr val="bg2"/>
                          </a:solidFill>
                          <a:effectLst/>
                        </a:rPr>
                        <a:t>TOTALE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b="1">
                          <a:solidFill>
                            <a:schemeClr val="bg2"/>
                          </a:solidFill>
                          <a:effectLst/>
                        </a:rPr>
                        <a:t>15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b="1">
                          <a:solidFill>
                            <a:schemeClr val="bg2"/>
                          </a:solidFill>
                          <a:effectLst/>
                        </a:rPr>
                        <a:t>18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b="1" dirty="0">
                          <a:solidFill>
                            <a:schemeClr val="bg2"/>
                          </a:solidFill>
                          <a:effectLst/>
                        </a:rPr>
                        <a:t>13,5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b="1" dirty="0">
                          <a:solidFill>
                            <a:schemeClr val="bg2"/>
                          </a:solidFill>
                          <a:effectLst/>
                        </a:rPr>
                        <a:t>1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0633751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C1466C2-44D3-4647-8CB0-C963BAEE15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7734058"/>
              </p:ext>
            </p:extLst>
          </p:nvPr>
        </p:nvGraphicFramePr>
        <p:xfrm>
          <a:off x="226423" y="3632846"/>
          <a:ext cx="11387788" cy="2499360"/>
        </p:xfrm>
        <a:graphic>
          <a:graphicData uri="http://schemas.openxmlformats.org/drawingml/2006/table">
            <a:tbl>
              <a:tblPr/>
              <a:tblGrid>
                <a:gridCol w="1380727">
                  <a:extLst>
                    <a:ext uri="{9D8B030D-6E8A-4147-A177-3AD203B41FA5}">
                      <a16:colId xmlns:a16="http://schemas.microsoft.com/office/drawing/2014/main" val="4138455249"/>
                    </a:ext>
                  </a:extLst>
                </a:gridCol>
                <a:gridCol w="1633806">
                  <a:extLst>
                    <a:ext uri="{9D8B030D-6E8A-4147-A177-3AD203B41FA5}">
                      <a16:colId xmlns:a16="http://schemas.microsoft.com/office/drawing/2014/main" val="604363164"/>
                    </a:ext>
                  </a:extLst>
                </a:gridCol>
                <a:gridCol w="1742726">
                  <a:extLst>
                    <a:ext uri="{9D8B030D-6E8A-4147-A177-3AD203B41FA5}">
                      <a16:colId xmlns:a16="http://schemas.microsoft.com/office/drawing/2014/main" val="1385932049"/>
                    </a:ext>
                  </a:extLst>
                </a:gridCol>
                <a:gridCol w="1606576">
                  <a:extLst>
                    <a:ext uri="{9D8B030D-6E8A-4147-A177-3AD203B41FA5}">
                      <a16:colId xmlns:a16="http://schemas.microsoft.com/office/drawing/2014/main" val="1129234807"/>
                    </a:ext>
                  </a:extLst>
                </a:gridCol>
                <a:gridCol w="1606576">
                  <a:extLst>
                    <a:ext uri="{9D8B030D-6E8A-4147-A177-3AD203B41FA5}">
                      <a16:colId xmlns:a16="http://schemas.microsoft.com/office/drawing/2014/main" val="2454691480"/>
                    </a:ext>
                  </a:extLst>
                </a:gridCol>
                <a:gridCol w="2055872">
                  <a:extLst>
                    <a:ext uri="{9D8B030D-6E8A-4147-A177-3AD203B41FA5}">
                      <a16:colId xmlns:a16="http://schemas.microsoft.com/office/drawing/2014/main" val="2610702970"/>
                    </a:ext>
                  </a:extLst>
                </a:gridCol>
                <a:gridCol w="1361505">
                  <a:extLst>
                    <a:ext uri="{9D8B030D-6E8A-4147-A177-3AD203B41FA5}">
                      <a16:colId xmlns:a16="http://schemas.microsoft.com/office/drawing/2014/main" val="3990213207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rtl="0" fontAlgn="b"/>
                      <a:endParaRPr lang="it-IT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it-IT" b="1">
                          <a:solidFill>
                            <a:schemeClr val="bg1"/>
                          </a:solidFill>
                          <a:effectLst/>
                        </a:rPr>
                        <a:t>Ricercatori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it-IT" b="1">
                          <a:solidFill>
                            <a:schemeClr val="bg1"/>
                          </a:solidFill>
                          <a:effectLst/>
                        </a:rPr>
                        <a:t>FTE Ricercatori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it-IT" b="1">
                          <a:solidFill>
                            <a:schemeClr val="bg1"/>
                          </a:solidFill>
                          <a:effectLst/>
                        </a:rPr>
                        <a:t>Ratio 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it-IT" b="1">
                          <a:solidFill>
                            <a:schemeClr val="bg1"/>
                          </a:solidFill>
                          <a:effectLst/>
                        </a:rPr>
                        <a:t>Tecnologi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it-IT" b="1">
                          <a:solidFill>
                            <a:schemeClr val="bg1"/>
                          </a:solidFill>
                          <a:effectLst/>
                        </a:rPr>
                        <a:t>FTE Tecnologi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it-IT" b="1">
                          <a:solidFill>
                            <a:schemeClr val="bg1"/>
                          </a:solidFill>
                          <a:effectLst/>
                        </a:rPr>
                        <a:t>Ratio 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759292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rtl="0" fontAlgn="b"/>
                      <a:r>
                        <a:rPr lang="it-IT" b="1" dirty="0">
                          <a:solidFill>
                            <a:schemeClr val="bg1"/>
                          </a:solidFill>
                          <a:effectLst/>
                        </a:rPr>
                        <a:t>HERD_DMP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dirty="0">
                          <a:solidFill>
                            <a:schemeClr val="bg1"/>
                          </a:solidFill>
                          <a:effectLst/>
                        </a:rPr>
                        <a:t>7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>
                          <a:solidFill>
                            <a:schemeClr val="bg1"/>
                          </a:solidFill>
                          <a:effectLst/>
                        </a:rPr>
                        <a:t>4,1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dirty="0">
                          <a:solidFill>
                            <a:schemeClr val="bg1"/>
                          </a:solidFill>
                          <a:effectLst/>
                        </a:rPr>
                        <a:t>0,59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>
                          <a:solidFill>
                            <a:schemeClr val="bg1"/>
                          </a:solidFill>
                          <a:effectLst/>
                        </a:rPr>
                        <a:t>0,55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>
                          <a:solidFill>
                            <a:schemeClr val="bg1"/>
                          </a:solidFill>
                          <a:effectLst/>
                        </a:rPr>
                        <a:t>0,18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794474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rtl="0" fontAlgn="b"/>
                      <a:r>
                        <a:rPr lang="it-IT" b="1">
                          <a:solidFill>
                            <a:schemeClr val="bg1"/>
                          </a:solidFill>
                          <a:effectLst/>
                        </a:rPr>
                        <a:t>CTA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dirty="0">
                          <a:solidFill>
                            <a:schemeClr val="bg1"/>
                          </a:solidFill>
                          <a:effectLst/>
                        </a:rPr>
                        <a:t>8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>
                          <a:solidFill>
                            <a:schemeClr val="bg1"/>
                          </a:solidFill>
                          <a:effectLst/>
                        </a:rPr>
                        <a:t>4,1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>
                          <a:solidFill>
                            <a:schemeClr val="bg1"/>
                          </a:solidFill>
                          <a:effectLst/>
                        </a:rPr>
                        <a:t>0,51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>
                          <a:solidFill>
                            <a:schemeClr val="bg1"/>
                          </a:solidFill>
                          <a:effectLst/>
                        </a:rPr>
                        <a:t>0,4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>
                          <a:solidFill>
                            <a:schemeClr val="bg1"/>
                          </a:solidFill>
                          <a:effectLst/>
                        </a:rPr>
                        <a:t>0,20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812571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rtl="0" fontAlgn="b"/>
                      <a:r>
                        <a:rPr lang="it-IT" b="1">
                          <a:solidFill>
                            <a:schemeClr val="bg1"/>
                          </a:solidFill>
                          <a:effectLst/>
                        </a:rPr>
                        <a:t>T2K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dirty="0">
                          <a:solidFill>
                            <a:schemeClr val="bg1"/>
                          </a:solidFill>
                          <a:effectLst/>
                        </a:rPr>
                        <a:t>10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>
                          <a:solidFill>
                            <a:schemeClr val="bg1"/>
                          </a:solidFill>
                          <a:effectLst/>
                        </a:rPr>
                        <a:t>5,8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>
                          <a:solidFill>
                            <a:schemeClr val="bg1"/>
                          </a:solidFill>
                          <a:effectLst/>
                        </a:rPr>
                        <a:t>0,58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>
                          <a:solidFill>
                            <a:schemeClr val="bg1"/>
                          </a:solidFill>
                          <a:effectLst/>
                        </a:rPr>
                        <a:t>0,05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dirty="0">
                          <a:solidFill>
                            <a:schemeClr val="bg1"/>
                          </a:solidFill>
                          <a:effectLst/>
                        </a:rPr>
                        <a:t>0,05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140615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rtl="0" fontAlgn="b"/>
                      <a:r>
                        <a:rPr lang="it-IT" b="1">
                          <a:solidFill>
                            <a:schemeClr val="bg1"/>
                          </a:solidFill>
                          <a:effectLst/>
                        </a:rPr>
                        <a:t>KM3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dirty="0">
                          <a:solidFill>
                            <a:schemeClr val="bg1"/>
                          </a:solidFill>
                          <a:effectLst/>
                        </a:rPr>
                        <a:t>1,00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>
                          <a:solidFill>
                            <a:schemeClr val="bg1"/>
                          </a:solidFill>
                          <a:effectLst/>
                        </a:rPr>
                        <a:t>1,9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>
                          <a:solidFill>
                            <a:schemeClr val="bg1"/>
                          </a:solidFill>
                          <a:effectLst/>
                        </a:rPr>
                        <a:t>0,63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857982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rtl="0" fontAlgn="b"/>
                      <a:r>
                        <a:rPr lang="it-IT" b="1">
                          <a:solidFill>
                            <a:schemeClr val="bg1"/>
                          </a:solidFill>
                          <a:effectLst/>
                        </a:rPr>
                        <a:t>SPB2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>
                          <a:solidFill>
                            <a:schemeClr val="bg1"/>
                          </a:solidFill>
                          <a:effectLst/>
                        </a:rPr>
                        <a:t>1,7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dirty="0">
                          <a:solidFill>
                            <a:schemeClr val="bg1"/>
                          </a:solidFill>
                          <a:effectLst/>
                        </a:rPr>
                        <a:t>0,57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543499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rtl="0" fontAlgn="b"/>
                      <a:r>
                        <a:rPr lang="it-IT" b="1">
                          <a:solidFill>
                            <a:schemeClr val="bg1"/>
                          </a:solidFill>
                          <a:effectLst/>
                        </a:rPr>
                        <a:t>FERMI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>
                          <a:solidFill>
                            <a:schemeClr val="bg1"/>
                          </a:solidFill>
                          <a:effectLst/>
                        </a:rPr>
                        <a:t>12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>
                          <a:solidFill>
                            <a:schemeClr val="bg1"/>
                          </a:solidFill>
                          <a:effectLst/>
                        </a:rPr>
                        <a:t>6,8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>
                          <a:solidFill>
                            <a:schemeClr val="bg1"/>
                          </a:solidFill>
                          <a:effectLst/>
                        </a:rPr>
                        <a:t>0,57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98857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rtl="0" fontAlgn="b"/>
                      <a:r>
                        <a:rPr lang="it-IT" b="1">
                          <a:solidFill>
                            <a:schemeClr val="bg1"/>
                          </a:solidFill>
                          <a:effectLst/>
                        </a:rPr>
                        <a:t>TOTALE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b="1">
                          <a:solidFill>
                            <a:schemeClr val="bg1"/>
                          </a:solidFill>
                          <a:effectLst/>
                        </a:rPr>
                        <a:t>23,5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b="1">
                          <a:solidFill>
                            <a:schemeClr val="bg1"/>
                          </a:solidFill>
                          <a:effectLst/>
                        </a:rPr>
                        <a:t>2,9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93745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75058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8E1CE-1B6F-4BAD-A99C-1E6791A53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BACKUP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CD695A-6FD1-47EE-A1EC-7AE49B4E85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165E40-9750-45C5-8CA5-D408F48EB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CdS 12 luglio 2021 - Gruppo 2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577A4F-8A6C-48D2-B124-45949332D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15243-3B5E-469F-AFF6-1290B037E4B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1636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2608452-F3DD-4127-A3FB-E1393B7EE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Quadro Riassuntivo Gruppo 2 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729DB9-EC0E-45F9-B2F1-2CE9A03C1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CdS 12 luglio 2021 - Gruppo 2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146F54-5E32-402F-9D79-1267155C6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15243-3B5E-469F-AFF6-1290B037E4B0}" type="slidenum">
              <a:rPr lang="en-US" smtClean="0"/>
              <a:t>24</a:t>
            </a:fld>
            <a:endParaRPr lang="en-US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CB26FAD-244C-4ECC-BE39-FDEDC757C5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9570595"/>
              </p:ext>
            </p:extLst>
          </p:nvPr>
        </p:nvGraphicFramePr>
        <p:xfrm>
          <a:off x="258184" y="742386"/>
          <a:ext cx="11795761" cy="2053590"/>
        </p:xfrm>
        <a:graphic>
          <a:graphicData uri="http://schemas.openxmlformats.org/drawingml/2006/table">
            <a:tbl>
              <a:tblPr/>
              <a:tblGrid>
                <a:gridCol w="1716995">
                  <a:extLst>
                    <a:ext uri="{9D8B030D-6E8A-4147-A177-3AD203B41FA5}">
                      <a16:colId xmlns:a16="http://schemas.microsoft.com/office/drawing/2014/main" val="2065034530"/>
                    </a:ext>
                  </a:extLst>
                </a:gridCol>
                <a:gridCol w="3004743">
                  <a:extLst>
                    <a:ext uri="{9D8B030D-6E8A-4147-A177-3AD203B41FA5}">
                      <a16:colId xmlns:a16="http://schemas.microsoft.com/office/drawing/2014/main" val="707458427"/>
                    </a:ext>
                  </a:extLst>
                </a:gridCol>
                <a:gridCol w="2867383">
                  <a:extLst>
                    <a:ext uri="{9D8B030D-6E8A-4147-A177-3AD203B41FA5}">
                      <a16:colId xmlns:a16="http://schemas.microsoft.com/office/drawing/2014/main" val="1264474768"/>
                    </a:ext>
                  </a:extLst>
                </a:gridCol>
                <a:gridCol w="2489645">
                  <a:extLst>
                    <a:ext uri="{9D8B030D-6E8A-4147-A177-3AD203B41FA5}">
                      <a16:colId xmlns:a16="http://schemas.microsoft.com/office/drawing/2014/main" val="2118537988"/>
                    </a:ext>
                  </a:extLst>
                </a:gridCol>
                <a:gridCol w="1716995">
                  <a:extLst>
                    <a:ext uri="{9D8B030D-6E8A-4147-A177-3AD203B41FA5}">
                      <a16:colId xmlns:a16="http://schemas.microsoft.com/office/drawing/2014/main" val="1335093343"/>
                    </a:ext>
                  </a:extLst>
                </a:gridCol>
              </a:tblGrid>
              <a:tr h="100013">
                <a:tc>
                  <a:txBody>
                    <a:bodyPr/>
                    <a:lstStyle/>
                    <a:p>
                      <a:pPr rtl="0" fontAlgn="b"/>
                      <a:endParaRPr lang="it-IT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it-IT" b="1">
                          <a:solidFill>
                            <a:schemeClr val="bg1"/>
                          </a:solidFill>
                          <a:effectLst/>
                        </a:rPr>
                        <a:t>Progettazione Meccanica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it-IT" b="1">
                          <a:solidFill>
                            <a:schemeClr val="bg1"/>
                          </a:solidFill>
                          <a:effectLst/>
                        </a:rPr>
                        <a:t>Officina Meccanica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it-IT" b="1">
                          <a:solidFill>
                            <a:schemeClr val="bg1"/>
                          </a:solidFill>
                          <a:effectLst/>
                        </a:rPr>
                        <a:t>Servizio Elettronico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it-IT" b="1">
                          <a:solidFill>
                            <a:schemeClr val="bg1"/>
                          </a:solidFill>
                          <a:effectLst/>
                        </a:rPr>
                        <a:t>Camera Pulita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9668295"/>
                  </a:ext>
                </a:extLst>
              </a:tr>
              <a:tr h="100013">
                <a:tc>
                  <a:txBody>
                    <a:bodyPr/>
                    <a:lstStyle/>
                    <a:p>
                      <a:pPr rtl="0" fontAlgn="b"/>
                      <a:r>
                        <a:rPr lang="it-IT" b="1">
                          <a:solidFill>
                            <a:schemeClr val="bg1"/>
                          </a:solidFill>
                          <a:effectLst/>
                        </a:rPr>
                        <a:t>HERD_DMP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dirty="0"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dirty="0"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>
                          <a:solidFill>
                            <a:schemeClr val="bg1"/>
                          </a:solidFill>
                          <a:effectLst/>
                        </a:rPr>
                        <a:t>6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it-IT">
                          <a:solidFill>
                            <a:schemeClr val="bg1"/>
                          </a:solidFill>
                          <a:effectLst/>
                        </a:rPr>
                        <a:t>Spazio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7743016"/>
                  </a:ext>
                </a:extLst>
              </a:tr>
              <a:tr h="100013">
                <a:tc>
                  <a:txBody>
                    <a:bodyPr/>
                    <a:lstStyle/>
                    <a:p>
                      <a:pPr rtl="0" fontAlgn="b"/>
                      <a:r>
                        <a:rPr lang="it-IT" b="1">
                          <a:solidFill>
                            <a:schemeClr val="bg1"/>
                          </a:solidFill>
                          <a:effectLst/>
                        </a:rPr>
                        <a:t>CTA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dirty="0">
                          <a:solidFill>
                            <a:schemeClr val="bg1"/>
                          </a:solidFill>
                          <a:effectLst/>
                        </a:rPr>
                        <a:t>6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1431244"/>
                  </a:ext>
                </a:extLst>
              </a:tr>
              <a:tr h="100013">
                <a:tc>
                  <a:txBody>
                    <a:bodyPr/>
                    <a:lstStyle/>
                    <a:p>
                      <a:pPr rtl="0" fontAlgn="b"/>
                      <a:r>
                        <a:rPr lang="it-IT" b="1">
                          <a:solidFill>
                            <a:schemeClr val="bg1"/>
                          </a:solidFill>
                          <a:effectLst/>
                        </a:rPr>
                        <a:t>T2K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>
                          <a:solidFill>
                            <a:schemeClr val="bg1"/>
                          </a:solidFill>
                          <a:effectLst/>
                        </a:rPr>
                        <a:t>4,5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8789687"/>
                  </a:ext>
                </a:extLst>
              </a:tr>
              <a:tr h="100013">
                <a:tc>
                  <a:txBody>
                    <a:bodyPr/>
                    <a:lstStyle/>
                    <a:p>
                      <a:pPr rtl="0" fontAlgn="b"/>
                      <a:r>
                        <a:rPr lang="it-IT" b="1">
                          <a:solidFill>
                            <a:schemeClr val="bg1"/>
                          </a:solidFill>
                          <a:effectLst/>
                        </a:rPr>
                        <a:t>KM3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>
                          <a:solidFill>
                            <a:schemeClr val="bg1"/>
                          </a:solidFill>
                          <a:effectLst/>
                        </a:rPr>
                        <a:t>6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>
                          <a:solidFill>
                            <a:schemeClr val="bg1"/>
                          </a:solidFill>
                          <a:effectLst/>
                        </a:rPr>
                        <a:t>6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5256785"/>
                  </a:ext>
                </a:extLst>
              </a:tr>
              <a:tr h="100013">
                <a:tc>
                  <a:txBody>
                    <a:bodyPr/>
                    <a:lstStyle/>
                    <a:p>
                      <a:pPr rtl="0" fontAlgn="b"/>
                      <a:r>
                        <a:rPr lang="it-IT" b="1">
                          <a:solidFill>
                            <a:schemeClr val="bg1"/>
                          </a:solidFill>
                          <a:effectLst/>
                        </a:rPr>
                        <a:t>SPB2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004248"/>
                  </a:ext>
                </a:extLst>
              </a:tr>
              <a:tr h="100013">
                <a:tc>
                  <a:txBody>
                    <a:bodyPr/>
                    <a:lstStyle/>
                    <a:p>
                      <a:pPr rtl="0" fontAlgn="b"/>
                      <a:r>
                        <a:rPr lang="it-IT" b="1">
                          <a:solidFill>
                            <a:schemeClr val="bg1"/>
                          </a:solidFill>
                          <a:effectLst/>
                        </a:rPr>
                        <a:t>TOTALE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b="1">
                          <a:solidFill>
                            <a:schemeClr val="bg1"/>
                          </a:solidFill>
                          <a:effectLst/>
                        </a:rPr>
                        <a:t>16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b="1">
                          <a:solidFill>
                            <a:schemeClr val="bg1"/>
                          </a:solidFill>
                          <a:effectLst/>
                        </a:rPr>
                        <a:t>17,5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b="1">
                          <a:solidFill>
                            <a:schemeClr val="bg1"/>
                          </a:solidFill>
                          <a:effectLst/>
                        </a:rPr>
                        <a:t>16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b="1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245009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A0CEB0B-AAFD-447C-AAFE-F8B64711CA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0012986"/>
              </p:ext>
            </p:extLst>
          </p:nvPr>
        </p:nvGraphicFramePr>
        <p:xfrm>
          <a:off x="201283" y="3495797"/>
          <a:ext cx="11795760" cy="2346960"/>
        </p:xfrm>
        <a:graphic>
          <a:graphicData uri="http://schemas.openxmlformats.org/drawingml/2006/table">
            <a:tbl>
              <a:tblPr/>
              <a:tblGrid>
                <a:gridCol w="1412666">
                  <a:extLst>
                    <a:ext uri="{9D8B030D-6E8A-4147-A177-3AD203B41FA5}">
                      <a16:colId xmlns:a16="http://schemas.microsoft.com/office/drawing/2014/main" val="3686993242"/>
                    </a:ext>
                  </a:extLst>
                </a:gridCol>
                <a:gridCol w="1695199">
                  <a:extLst>
                    <a:ext uri="{9D8B030D-6E8A-4147-A177-3AD203B41FA5}">
                      <a16:colId xmlns:a16="http://schemas.microsoft.com/office/drawing/2014/main" val="4025012575"/>
                    </a:ext>
                  </a:extLst>
                </a:gridCol>
                <a:gridCol w="1808213">
                  <a:extLst>
                    <a:ext uri="{9D8B030D-6E8A-4147-A177-3AD203B41FA5}">
                      <a16:colId xmlns:a16="http://schemas.microsoft.com/office/drawing/2014/main" val="1919284853"/>
                    </a:ext>
                  </a:extLst>
                </a:gridCol>
                <a:gridCol w="1666945">
                  <a:extLst>
                    <a:ext uri="{9D8B030D-6E8A-4147-A177-3AD203B41FA5}">
                      <a16:colId xmlns:a16="http://schemas.microsoft.com/office/drawing/2014/main" val="2915471484"/>
                    </a:ext>
                  </a:extLst>
                </a:gridCol>
                <a:gridCol w="1666945">
                  <a:extLst>
                    <a:ext uri="{9D8B030D-6E8A-4147-A177-3AD203B41FA5}">
                      <a16:colId xmlns:a16="http://schemas.microsoft.com/office/drawing/2014/main" val="641007957"/>
                    </a:ext>
                  </a:extLst>
                </a:gridCol>
                <a:gridCol w="2133126">
                  <a:extLst>
                    <a:ext uri="{9D8B030D-6E8A-4147-A177-3AD203B41FA5}">
                      <a16:colId xmlns:a16="http://schemas.microsoft.com/office/drawing/2014/main" val="1804577026"/>
                    </a:ext>
                  </a:extLst>
                </a:gridCol>
                <a:gridCol w="1412666">
                  <a:extLst>
                    <a:ext uri="{9D8B030D-6E8A-4147-A177-3AD203B41FA5}">
                      <a16:colId xmlns:a16="http://schemas.microsoft.com/office/drawing/2014/main" val="2673756695"/>
                    </a:ext>
                  </a:extLst>
                </a:gridCol>
              </a:tblGrid>
              <a:tr h="100013">
                <a:tc>
                  <a:txBody>
                    <a:bodyPr/>
                    <a:lstStyle/>
                    <a:p>
                      <a:pPr rtl="0" fontAlgn="b"/>
                      <a:endParaRPr lang="it-IT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it-IT" b="1">
                          <a:solidFill>
                            <a:schemeClr val="bg1"/>
                          </a:solidFill>
                          <a:effectLst/>
                        </a:rPr>
                        <a:t>Ricercatori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it-IT" b="1">
                          <a:solidFill>
                            <a:schemeClr val="bg1"/>
                          </a:solidFill>
                          <a:effectLst/>
                        </a:rPr>
                        <a:t>FTE Ricercatori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it-IT" b="1">
                          <a:solidFill>
                            <a:schemeClr val="bg1"/>
                          </a:solidFill>
                          <a:effectLst/>
                        </a:rPr>
                        <a:t>Ratio 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it-IT" b="1">
                          <a:solidFill>
                            <a:schemeClr val="bg1"/>
                          </a:solidFill>
                          <a:effectLst/>
                        </a:rPr>
                        <a:t>Tecnologi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it-IT" b="1">
                          <a:solidFill>
                            <a:schemeClr val="bg1"/>
                          </a:solidFill>
                          <a:effectLst/>
                        </a:rPr>
                        <a:t>FTE Tecnologi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it-IT" b="1">
                          <a:solidFill>
                            <a:schemeClr val="bg1"/>
                          </a:solidFill>
                          <a:effectLst/>
                        </a:rPr>
                        <a:t>Ratio 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0754936"/>
                  </a:ext>
                </a:extLst>
              </a:tr>
              <a:tr h="100013">
                <a:tc>
                  <a:txBody>
                    <a:bodyPr/>
                    <a:lstStyle/>
                    <a:p>
                      <a:pPr rtl="0" fontAlgn="b"/>
                      <a:r>
                        <a:rPr lang="it-IT" b="1" dirty="0">
                          <a:solidFill>
                            <a:schemeClr val="bg1"/>
                          </a:solidFill>
                          <a:effectLst/>
                        </a:rPr>
                        <a:t>HERD_DMP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dirty="0">
                          <a:solidFill>
                            <a:schemeClr val="bg1"/>
                          </a:solidFill>
                          <a:effectLst/>
                        </a:rPr>
                        <a:t>7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dirty="0">
                          <a:solidFill>
                            <a:schemeClr val="bg1"/>
                          </a:solidFill>
                          <a:effectLst/>
                        </a:rPr>
                        <a:t>3,4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>
                          <a:solidFill>
                            <a:schemeClr val="bg1"/>
                          </a:solidFill>
                          <a:effectLst/>
                        </a:rPr>
                        <a:t>0,49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>
                          <a:solidFill>
                            <a:schemeClr val="bg1"/>
                          </a:solidFill>
                          <a:effectLst/>
                        </a:rPr>
                        <a:t>0,35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>
                          <a:solidFill>
                            <a:schemeClr val="bg1"/>
                          </a:solidFill>
                          <a:effectLst/>
                        </a:rPr>
                        <a:t>0,18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9011758"/>
                  </a:ext>
                </a:extLst>
              </a:tr>
              <a:tr h="100013">
                <a:tc>
                  <a:txBody>
                    <a:bodyPr/>
                    <a:lstStyle/>
                    <a:p>
                      <a:pPr rtl="0" fontAlgn="b"/>
                      <a:r>
                        <a:rPr lang="it-IT" b="1">
                          <a:solidFill>
                            <a:schemeClr val="bg1"/>
                          </a:solidFill>
                          <a:effectLst/>
                        </a:rPr>
                        <a:t>CTA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>
                          <a:solidFill>
                            <a:schemeClr val="bg1"/>
                          </a:solidFill>
                          <a:effectLst/>
                        </a:rPr>
                        <a:t>8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dirty="0">
                          <a:solidFill>
                            <a:schemeClr val="bg1"/>
                          </a:solidFill>
                          <a:effectLst/>
                        </a:rPr>
                        <a:t>4,45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>
                          <a:solidFill>
                            <a:schemeClr val="bg1"/>
                          </a:solidFill>
                          <a:effectLst/>
                        </a:rPr>
                        <a:t>0,56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>
                          <a:solidFill>
                            <a:schemeClr val="bg1"/>
                          </a:solidFill>
                          <a:effectLst/>
                        </a:rPr>
                        <a:t>0,4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>
                          <a:solidFill>
                            <a:schemeClr val="bg1"/>
                          </a:solidFill>
                          <a:effectLst/>
                        </a:rPr>
                        <a:t>0,20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4622497"/>
                  </a:ext>
                </a:extLst>
              </a:tr>
              <a:tr h="100013">
                <a:tc>
                  <a:txBody>
                    <a:bodyPr/>
                    <a:lstStyle/>
                    <a:p>
                      <a:pPr rtl="0" fontAlgn="b"/>
                      <a:r>
                        <a:rPr lang="it-IT" b="1">
                          <a:solidFill>
                            <a:schemeClr val="bg1"/>
                          </a:solidFill>
                          <a:effectLst/>
                        </a:rPr>
                        <a:t>T2K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>
                          <a:solidFill>
                            <a:schemeClr val="bg1"/>
                          </a:solidFill>
                          <a:effectLst/>
                        </a:rPr>
                        <a:t>6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>
                          <a:solidFill>
                            <a:schemeClr val="bg1"/>
                          </a:solidFill>
                          <a:effectLst/>
                        </a:rPr>
                        <a:t>4,3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dirty="0">
                          <a:solidFill>
                            <a:schemeClr val="bg1"/>
                          </a:solidFill>
                          <a:effectLst/>
                        </a:rPr>
                        <a:t>0,72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>
                          <a:solidFill>
                            <a:schemeClr val="bg1"/>
                          </a:solidFill>
                          <a:effectLst/>
                        </a:rPr>
                        <a:t>0,05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>
                          <a:solidFill>
                            <a:schemeClr val="bg1"/>
                          </a:solidFill>
                          <a:effectLst/>
                        </a:rPr>
                        <a:t>0,05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4622969"/>
                  </a:ext>
                </a:extLst>
              </a:tr>
              <a:tr h="100013">
                <a:tc>
                  <a:txBody>
                    <a:bodyPr/>
                    <a:lstStyle/>
                    <a:p>
                      <a:pPr rtl="0" fontAlgn="b"/>
                      <a:r>
                        <a:rPr lang="it-IT" b="1">
                          <a:solidFill>
                            <a:schemeClr val="bg1"/>
                          </a:solidFill>
                          <a:effectLst/>
                        </a:rPr>
                        <a:t>KM3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>
                          <a:solidFill>
                            <a:schemeClr val="bg1"/>
                          </a:solidFill>
                          <a:effectLst/>
                        </a:rPr>
                        <a:t>2,3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dirty="0">
                          <a:solidFill>
                            <a:schemeClr val="bg1"/>
                          </a:solidFill>
                          <a:effectLst/>
                        </a:rPr>
                        <a:t>0,77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>
                          <a:solidFill>
                            <a:schemeClr val="bg1"/>
                          </a:solidFill>
                          <a:effectLst/>
                        </a:rPr>
                        <a:t>1,9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>
                          <a:solidFill>
                            <a:schemeClr val="bg1"/>
                          </a:solidFill>
                          <a:effectLst/>
                        </a:rPr>
                        <a:t>0,63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6645668"/>
                  </a:ext>
                </a:extLst>
              </a:tr>
              <a:tr h="100013">
                <a:tc>
                  <a:txBody>
                    <a:bodyPr/>
                    <a:lstStyle/>
                    <a:p>
                      <a:pPr rtl="0" fontAlgn="b"/>
                      <a:r>
                        <a:rPr lang="it-IT" b="1">
                          <a:solidFill>
                            <a:schemeClr val="bg1"/>
                          </a:solidFill>
                          <a:effectLst/>
                        </a:rPr>
                        <a:t>SPB2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>
                          <a:solidFill>
                            <a:schemeClr val="bg1"/>
                          </a:solidFill>
                          <a:effectLst/>
                        </a:rPr>
                        <a:t>1,6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>
                          <a:solidFill>
                            <a:schemeClr val="bg1"/>
                          </a:solidFill>
                          <a:effectLst/>
                        </a:rPr>
                        <a:t>0,53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509060"/>
                  </a:ext>
                </a:extLst>
              </a:tr>
              <a:tr h="100013">
                <a:tc>
                  <a:txBody>
                    <a:bodyPr/>
                    <a:lstStyle/>
                    <a:p>
                      <a:pPr rtl="0" fontAlgn="b"/>
                      <a:r>
                        <a:rPr lang="it-IT" b="1">
                          <a:solidFill>
                            <a:schemeClr val="bg1"/>
                          </a:solidFill>
                          <a:effectLst/>
                        </a:rPr>
                        <a:t>FERMI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>
                          <a:solidFill>
                            <a:schemeClr val="bg1"/>
                          </a:solidFill>
                          <a:effectLst/>
                        </a:rPr>
                        <a:t>10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>
                          <a:solidFill>
                            <a:schemeClr val="bg1"/>
                          </a:solidFill>
                          <a:effectLst/>
                        </a:rPr>
                        <a:t>5,3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>
                          <a:solidFill>
                            <a:schemeClr val="bg1"/>
                          </a:solidFill>
                          <a:effectLst/>
                        </a:rPr>
                        <a:t>0,53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8103574"/>
                  </a:ext>
                </a:extLst>
              </a:tr>
              <a:tr h="100013">
                <a:tc>
                  <a:txBody>
                    <a:bodyPr/>
                    <a:lstStyle/>
                    <a:p>
                      <a:pPr rtl="0" fontAlgn="b"/>
                      <a:r>
                        <a:rPr lang="it-IT" b="1">
                          <a:solidFill>
                            <a:schemeClr val="bg1"/>
                          </a:solidFill>
                          <a:effectLst/>
                        </a:rPr>
                        <a:t>TOTALE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b="1">
                          <a:solidFill>
                            <a:schemeClr val="bg1"/>
                          </a:solidFill>
                          <a:effectLst/>
                        </a:rPr>
                        <a:t>21,35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b="1">
                          <a:solidFill>
                            <a:schemeClr val="bg1"/>
                          </a:solidFill>
                          <a:effectLst/>
                        </a:rPr>
                        <a:t>2,7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0058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03725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38955-3DE3-4A37-845E-C4BE54CE1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SPB2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58B0B5-3849-4726-8720-F5A84C46AD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5D6F52-2463-4CB4-9D1A-8AD8A6B34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CdS 12 luglio 2021 - Gruppo 2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3449AE-0170-493E-81DA-DD0A385C4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15243-3B5E-469F-AFF6-1290B037E4B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6053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Composizione</a:t>
            </a:r>
            <a:r>
              <a:rPr lang="en-US" dirty="0"/>
              <a:t> </a:t>
            </a:r>
            <a:r>
              <a:rPr lang="en-US" dirty="0" err="1"/>
              <a:t>gruppo</a:t>
            </a:r>
            <a:r>
              <a:rPr lang="en-US" dirty="0"/>
              <a:t> &amp; </a:t>
            </a:r>
            <a:r>
              <a:rPr lang="en-US" dirty="0" err="1"/>
              <a:t>richieste</a:t>
            </a:r>
            <a:r>
              <a:rPr lang="en-US" dirty="0"/>
              <a:t> </a:t>
            </a:r>
            <a:r>
              <a:rPr lang="en-US" dirty="0" err="1"/>
              <a:t>servizi</a:t>
            </a:r>
            <a:endParaRPr lang="en-US" dirty="0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R. Bellotti: 30%</a:t>
            </a:r>
          </a:p>
          <a:p>
            <a:r>
              <a:rPr lang="en-US" dirty="0"/>
              <a:t>F.S. Cafagna: 40%</a:t>
            </a:r>
          </a:p>
          <a:p>
            <a:r>
              <a:rPr lang="en-US" dirty="0"/>
              <a:t>A. </a:t>
            </a:r>
            <a:r>
              <a:rPr lang="en-US" dirty="0" err="1"/>
              <a:t>Scagliola</a:t>
            </a:r>
            <a:r>
              <a:rPr lang="en-US" dirty="0"/>
              <a:t>: 100%</a:t>
            </a:r>
          </a:p>
          <a:p>
            <a:r>
              <a:rPr lang="en-US" dirty="0" err="1"/>
              <a:t>Servizi</a:t>
            </a:r>
            <a:r>
              <a:rPr lang="en-US" dirty="0"/>
              <a:t>: 0.5 </a:t>
            </a:r>
            <a:r>
              <a:rPr lang="en-US" dirty="0" err="1"/>
              <a:t>mese</a:t>
            </a:r>
            <a:r>
              <a:rPr lang="en-US" dirty="0"/>
              <a:t>/</a:t>
            </a:r>
            <a:r>
              <a:rPr lang="en-US" dirty="0" err="1"/>
              <a:t>uomo</a:t>
            </a:r>
            <a:r>
              <a:rPr lang="en-US" dirty="0"/>
              <a:t>, per </a:t>
            </a:r>
            <a:r>
              <a:rPr lang="en-US" dirty="0" err="1"/>
              <a:t>progettazione</a:t>
            </a:r>
            <a:r>
              <a:rPr lang="en-US" dirty="0"/>
              <a:t> </a:t>
            </a:r>
            <a:r>
              <a:rPr lang="en-US" dirty="0" err="1"/>
              <a:t>meccanica</a:t>
            </a:r>
            <a:r>
              <a:rPr lang="en-US" dirty="0"/>
              <a:t> </a:t>
            </a:r>
            <a:r>
              <a:rPr lang="en-US" dirty="0" err="1"/>
              <a:t>nel</a:t>
            </a:r>
            <a:r>
              <a:rPr lang="en-US" dirty="0"/>
              <a:t> </a:t>
            </a:r>
            <a:r>
              <a:rPr lang="en-US" dirty="0" err="1"/>
              <a:t>caso</a:t>
            </a:r>
            <a:r>
              <a:rPr lang="en-US" dirty="0"/>
              <a:t> in cui </a:t>
            </a:r>
            <a:r>
              <a:rPr lang="en-US" dirty="0" err="1"/>
              <a:t>dovesse</a:t>
            </a:r>
            <a:r>
              <a:rPr lang="en-US" dirty="0"/>
              <a:t> </a:t>
            </a:r>
            <a:r>
              <a:rPr lang="en-US" dirty="0" err="1"/>
              <a:t>esserci</a:t>
            </a:r>
            <a:r>
              <a:rPr lang="en-US" dirty="0"/>
              <a:t> la </a:t>
            </a:r>
            <a:r>
              <a:rPr lang="en-US" dirty="0" err="1"/>
              <a:t>necessità</a:t>
            </a:r>
            <a:r>
              <a:rPr lang="en-US" dirty="0"/>
              <a:t> di </a:t>
            </a:r>
            <a:r>
              <a:rPr lang="en-US" dirty="0" err="1"/>
              <a:t>rivedere</a:t>
            </a:r>
            <a:r>
              <a:rPr lang="en-US" dirty="0"/>
              <a:t> la </a:t>
            </a:r>
            <a:r>
              <a:rPr lang="en-US" dirty="0" err="1"/>
              <a:t>struttura</a:t>
            </a:r>
            <a:r>
              <a:rPr lang="en-US" dirty="0"/>
              <a:t> </a:t>
            </a:r>
            <a:r>
              <a:rPr lang="en-US" dirty="0" err="1"/>
              <a:t>meccanica</a:t>
            </a:r>
            <a:r>
              <a:rPr lang="en-US" dirty="0"/>
              <a:t> del </a:t>
            </a:r>
            <a:r>
              <a:rPr lang="en-US" dirty="0" err="1"/>
              <a:t>telescopio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MS Gothic" pitchFamily="49" charset="-128"/>
                <a:cs typeface="+mn-cs"/>
              </a:rPr>
              <a:t>CdS 12 luglio 2021 - Gruppo 2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5E574E"/>
              </a:solidFill>
              <a:effectLst/>
              <a:uLnTx/>
              <a:uFillTx/>
              <a:latin typeface="Arial" charset="0"/>
              <a:ea typeface="MS Gothic" pitchFamily="49" charset="-128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A5D978-B7D3-43FA-83CC-BF63A38943B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5E574E"/>
                </a:solidFill>
                <a:effectLst/>
                <a:uLnTx/>
                <a:uFillTx/>
                <a:latin typeface="Arial" charset="0"/>
                <a:ea typeface="MS Gothic" pitchFamily="49" charset="-128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5E574E"/>
              </a:solidFill>
              <a:effectLst/>
              <a:uLnTx/>
              <a:uFillTx/>
              <a:latin typeface="Arial" charset="0"/>
              <a:ea typeface="MS Gothic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6476817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/>
          <p:cNvGrpSpPr/>
          <p:nvPr/>
        </p:nvGrpSpPr>
        <p:grpSpPr>
          <a:xfrm>
            <a:off x="3697" y="1943999"/>
            <a:ext cx="8089103" cy="4468805"/>
            <a:chOff x="3697" y="355275"/>
            <a:chExt cx="12361053" cy="6057530"/>
          </a:xfrm>
        </p:grpSpPr>
        <p:pic>
          <p:nvPicPr>
            <p:cNvPr id="83" name="Picture 82"/>
            <p:cNvPicPr/>
            <p:nvPr/>
          </p:nvPicPr>
          <p:blipFill>
            <a:blip r:embed="rId2"/>
            <a:srcRect l="11395" t="7043" r="34150" b="7070"/>
            <a:stretch/>
          </p:blipFill>
          <p:spPr>
            <a:xfrm>
              <a:off x="2723991" y="378786"/>
              <a:ext cx="6633546" cy="5638253"/>
            </a:xfrm>
            <a:prstGeom prst="rect">
              <a:avLst/>
            </a:prstGeom>
            <a:ln>
              <a:noFill/>
            </a:ln>
          </p:spPr>
        </p:pic>
        <p:sp>
          <p:nvSpPr>
            <p:cNvPr id="84" name="CustomShape 1"/>
            <p:cNvSpPr/>
            <p:nvPr/>
          </p:nvSpPr>
          <p:spPr>
            <a:xfrm>
              <a:off x="110802" y="355275"/>
              <a:ext cx="2099868" cy="623909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847" tIns="54423" rIns="108847" bIns="54423">
              <a:noAutofit/>
            </a:bodyPr>
            <a:lstStyle/>
            <a:p>
              <a:pPr marL="0" marR="0" lvl="0" indent="0" algn="ctr" defTabSz="1105875" rtl="0" eaLnBrk="0" fontAlgn="base" latinLnBrk="0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  <a:defRPr/>
              </a:pPr>
              <a:r>
                <a:rPr kumimoji="0" lang="en-US" sz="2177" b="0" i="0" u="none" strike="noStrike" kern="1200" cap="none" spc="-1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DejaVu Sans"/>
                  <a:cs typeface="+mn-cs"/>
                </a:rPr>
                <a:t>Antenna Boom</a:t>
              </a:r>
              <a:br>
                <a:rPr kumimoji="0" sz="217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n-US" sz="1451" b="0" i="0" u="none" strike="noStrike" kern="1200" cap="none" spc="-1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DejaVu Sans"/>
                  <a:cs typeface="+mn-cs"/>
                </a:rPr>
                <a:t>(CSBF antennas)</a:t>
              </a:r>
              <a:endParaRPr kumimoji="0" lang="en-US" sz="1451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" name="Line 2"/>
            <p:cNvSpPr/>
            <p:nvPr/>
          </p:nvSpPr>
          <p:spPr>
            <a:xfrm>
              <a:off x="2211977" y="663529"/>
              <a:ext cx="1105881" cy="221176"/>
            </a:xfrm>
            <a:prstGeom prst="line">
              <a:avLst/>
            </a:prstGeom>
            <a:ln>
              <a:solidFill>
                <a:srgbClr val="3465A4"/>
              </a:solidFill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6" name="CustomShape 3"/>
            <p:cNvSpPr/>
            <p:nvPr/>
          </p:nvSpPr>
          <p:spPr>
            <a:xfrm>
              <a:off x="221390" y="1658822"/>
              <a:ext cx="2210456" cy="623909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847" tIns="54423" rIns="108847" bIns="54423">
              <a:noAutofit/>
            </a:bodyPr>
            <a:lstStyle/>
            <a:p>
              <a:pPr marL="0" marR="0" lvl="0" indent="0" algn="ctr" defTabSz="1105875" rtl="0" eaLnBrk="0" fontAlgn="base" latinLnBrk="0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  <a:defRPr/>
              </a:pPr>
              <a:r>
                <a:rPr kumimoji="0" lang="en-US" sz="2177" b="0" i="0" u="none" strike="noStrike" kern="1200" cap="none" spc="-1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DejaVu Sans"/>
                  <a:cs typeface="+mn-cs"/>
                </a:rPr>
                <a:t>Battery-Box</a:t>
              </a:r>
              <a:br>
                <a:rPr kumimoji="0" sz="217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n-US" sz="1451" b="0" i="0" u="none" strike="noStrike" kern="1200" cap="none" spc="-1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DejaVu Sans"/>
                  <a:cs typeface="+mn-cs"/>
                </a:rPr>
                <a:t>(GCC+batteries)</a:t>
              </a:r>
              <a:endParaRPr kumimoji="0" lang="en-US" sz="1451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" name="Line 4"/>
            <p:cNvSpPr/>
            <p:nvPr/>
          </p:nvSpPr>
          <p:spPr>
            <a:xfrm flipV="1">
              <a:off x="1880212" y="1769410"/>
              <a:ext cx="2654115" cy="221176"/>
            </a:xfrm>
            <a:prstGeom prst="line">
              <a:avLst/>
            </a:prstGeom>
            <a:ln>
              <a:solidFill>
                <a:srgbClr val="3465A4"/>
              </a:solidFill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8" name="CustomShape 5"/>
            <p:cNvSpPr/>
            <p:nvPr/>
          </p:nvSpPr>
          <p:spPr>
            <a:xfrm>
              <a:off x="9358844" y="1437646"/>
              <a:ext cx="1698877" cy="41753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847" tIns="54423" rIns="108847" bIns="54423">
              <a:noAutofit/>
            </a:bodyPr>
            <a:lstStyle/>
            <a:p>
              <a:pPr marL="0" marR="0" lvl="0" indent="0" algn="ctr" defTabSz="1105875" rtl="0" eaLnBrk="0" fontAlgn="base" latinLnBrk="0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  <a:defRPr/>
              </a:pPr>
              <a:r>
                <a:rPr kumimoji="0" lang="en-US" sz="2177" b="0" i="0" u="none" strike="noStrike" kern="1200" cap="none" spc="-1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DejaVu Sans"/>
                  <a:cs typeface="+mn-cs"/>
                </a:rPr>
                <a:t>SIP</a:t>
              </a:r>
              <a:endParaRPr kumimoji="0" lang="en-US" sz="2177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" name="Line 6"/>
            <p:cNvSpPr/>
            <p:nvPr/>
          </p:nvSpPr>
          <p:spPr>
            <a:xfrm flipH="1">
              <a:off x="6635501" y="1658822"/>
              <a:ext cx="2723342" cy="110588"/>
            </a:xfrm>
            <a:prstGeom prst="line">
              <a:avLst/>
            </a:prstGeom>
            <a:ln>
              <a:solidFill>
                <a:srgbClr val="3465A4"/>
              </a:solidFill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0" name="CustomShape 7"/>
            <p:cNvSpPr/>
            <p:nvPr/>
          </p:nvSpPr>
          <p:spPr>
            <a:xfrm>
              <a:off x="110802" y="4358653"/>
              <a:ext cx="2099868" cy="103665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847" tIns="54423" rIns="108847" bIns="54423">
              <a:noAutofit/>
            </a:bodyPr>
            <a:lstStyle/>
            <a:p>
              <a:pPr marL="0" marR="0" lvl="0" indent="0" algn="ctr" defTabSz="1105875" rtl="0" eaLnBrk="0" fontAlgn="base" latinLnBrk="0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  <a:defRPr/>
              </a:pPr>
              <a:r>
                <a:rPr kumimoji="0" lang="en-US" sz="2177" b="0" i="0" u="none" strike="noStrike" kern="1200" cap="none" spc="-1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DejaVu Sans"/>
                  <a:cs typeface="+mn-cs"/>
                </a:rPr>
                <a:t>Fluorescence Telescope (FT)</a:t>
              </a:r>
              <a:endParaRPr kumimoji="0" lang="en-US" sz="2177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" name="Line 8"/>
            <p:cNvSpPr/>
            <p:nvPr/>
          </p:nvSpPr>
          <p:spPr>
            <a:xfrm flipV="1">
              <a:off x="1216683" y="3317644"/>
              <a:ext cx="3096468" cy="995293"/>
            </a:xfrm>
            <a:prstGeom prst="line">
              <a:avLst/>
            </a:prstGeom>
            <a:ln>
              <a:solidFill>
                <a:srgbClr val="3465A4"/>
              </a:solidFill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2" name="CustomShape 9"/>
            <p:cNvSpPr/>
            <p:nvPr/>
          </p:nvSpPr>
          <p:spPr>
            <a:xfrm>
              <a:off x="9866068" y="3780024"/>
              <a:ext cx="2236580" cy="772811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847" tIns="54423" rIns="108847" bIns="54423">
              <a:noAutofit/>
            </a:bodyPr>
            <a:lstStyle/>
            <a:p>
              <a:pPr marL="0" marR="0" lvl="0" indent="0" algn="ctr" defTabSz="1105875" rtl="0" eaLnBrk="0" fontAlgn="base" latinLnBrk="0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  <a:defRPr/>
              </a:pPr>
              <a:r>
                <a:rPr kumimoji="0" lang="en-US" sz="2177" b="0" i="0" u="none" strike="noStrike" kern="1200" cap="none" spc="-1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DejaVu Sans"/>
                  <a:cs typeface="+mn-cs"/>
                </a:rPr>
                <a:t>Cherenkov Telescope (CT)</a:t>
              </a:r>
              <a:endParaRPr kumimoji="0" lang="en-US" sz="2177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" name="Line 10"/>
            <p:cNvSpPr/>
            <p:nvPr/>
          </p:nvSpPr>
          <p:spPr>
            <a:xfrm flipH="1" flipV="1">
              <a:off x="8515500" y="3428232"/>
              <a:ext cx="1437646" cy="442353"/>
            </a:xfrm>
            <a:prstGeom prst="line">
              <a:avLst/>
            </a:prstGeom>
            <a:ln>
              <a:solidFill>
                <a:srgbClr val="3465A4"/>
              </a:solidFill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4" name="CustomShape 11"/>
            <p:cNvSpPr/>
            <p:nvPr/>
          </p:nvSpPr>
          <p:spPr>
            <a:xfrm>
              <a:off x="9380177" y="2717682"/>
              <a:ext cx="2984573" cy="72709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847" tIns="54423" rIns="108847" bIns="54423">
              <a:noAutofit/>
            </a:bodyPr>
            <a:lstStyle/>
            <a:p>
              <a:pPr marL="0" marR="0" lvl="0" indent="0" algn="ctr" defTabSz="1105875" rtl="0" eaLnBrk="0" fontAlgn="base" latinLnBrk="0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  <a:defRPr/>
              </a:pPr>
              <a:r>
                <a:rPr kumimoji="0" lang="en-US" sz="2177" b="0" i="0" u="none" strike="noStrike" kern="1200" cap="none" spc="-1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DejaVu Sans"/>
                  <a:cs typeface="+mn-cs"/>
                </a:rPr>
                <a:t>Science solar panels</a:t>
              </a:r>
              <a:endParaRPr kumimoji="0" lang="en-US" sz="2177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" name="Line 12"/>
            <p:cNvSpPr/>
            <p:nvPr/>
          </p:nvSpPr>
          <p:spPr>
            <a:xfrm flipH="1" flipV="1">
              <a:off x="8294324" y="1990586"/>
              <a:ext cx="1216469" cy="774117"/>
            </a:xfrm>
            <a:prstGeom prst="line">
              <a:avLst/>
            </a:prstGeom>
            <a:ln>
              <a:solidFill>
                <a:srgbClr val="3465A4"/>
              </a:solidFill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6" name="CustomShape 13"/>
            <p:cNvSpPr/>
            <p:nvPr/>
          </p:nvSpPr>
          <p:spPr>
            <a:xfrm>
              <a:off x="9594387" y="5685710"/>
              <a:ext cx="2652809" cy="72709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847" tIns="54423" rIns="108847" bIns="54423">
              <a:noAutofit/>
            </a:bodyPr>
            <a:lstStyle/>
            <a:p>
              <a:pPr marL="0" marR="0" lvl="0" indent="0" algn="ctr" defTabSz="1105875" rtl="0" eaLnBrk="0" fontAlgn="base" latinLnBrk="0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  <a:defRPr/>
              </a:pPr>
              <a:r>
                <a:rPr kumimoji="0" lang="en-US" sz="2177" b="0" i="0" u="none" strike="noStrike" kern="1200" cap="none" spc="-1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DejaVu Sans"/>
                  <a:cs typeface="+mn-cs"/>
                </a:rPr>
                <a:t>CSBF solar panels</a:t>
              </a:r>
              <a:endParaRPr kumimoji="0" lang="en-US" sz="2177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1105875" rtl="0" eaLnBrk="0" fontAlgn="base" latinLnBrk="0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  <a:defRPr/>
              </a:pPr>
              <a:r>
                <a:rPr kumimoji="0" lang="en-US" sz="1451" b="0" i="0" u="none" strike="noStrike" kern="1200" cap="none" spc="-1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DejaVu Sans"/>
                  <a:cs typeface="+mn-cs"/>
                </a:rPr>
                <a:t>(4 each side)</a:t>
              </a:r>
              <a:endParaRPr kumimoji="0" lang="en-US" sz="1451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" name="Line 14"/>
            <p:cNvSpPr/>
            <p:nvPr/>
          </p:nvSpPr>
          <p:spPr>
            <a:xfrm flipH="1" flipV="1">
              <a:off x="8515500" y="5308230"/>
              <a:ext cx="1105881" cy="552941"/>
            </a:xfrm>
            <a:prstGeom prst="line">
              <a:avLst/>
            </a:prstGeom>
            <a:ln>
              <a:solidFill>
                <a:srgbClr val="3465A4"/>
              </a:solidFill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8" name="CustomShape 15"/>
            <p:cNvSpPr/>
            <p:nvPr/>
          </p:nvSpPr>
          <p:spPr>
            <a:xfrm>
              <a:off x="3697" y="5904710"/>
              <a:ext cx="3095161" cy="41753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847" tIns="54423" rIns="108847" bIns="54423">
              <a:noAutofit/>
            </a:bodyPr>
            <a:lstStyle/>
            <a:p>
              <a:pPr marL="0" marR="0" lvl="0" indent="0" algn="ctr" defTabSz="1105875" rtl="0" eaLnBrk="0" fontAlgn="base" latinLnBrk="0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  <a:defRPr/>
              </a:pPr>
              <a:r>
                <a:rPr kumimoji="0" lang="en-US" sz="2177" b="0" i="0" u="none" strike="noStrike" kern="1200" cap="none" spc="-1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DejaVu Sans"/>
                  <a:cs typeface="+mn-cs"/>
                </a:rPr>
                <a:t>Ballast Hooper(2x)</a:t>
              </a:r>
              <a:endParaRPr kumimoji="0" lang="en-US" sz="2177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9" name="Line 16"/>
            <p:cNvSpPr/>
            <p:nvPr/>
          </p:nvSpPr>
          <p:spPr>
            <a:xfrm flipV="1">
              <a:off x="2433153" y="4423525"/>
              <a:ext cx="3317644" cy="1658822"/>
            </a:xfrm>
            <a:prstGeom prst="line">
              <a:avLst/>
            </a:prstGeom>
            <a:ln>
              <a:solidFill>
                <a:srgbClr val="3465A4"/>
              </a:solidFill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" name="Rettangolo 1"/>
            <p:cNvSpPr/>
            <p:nvPr/>
          </p:nvSpPr>
          <p:spPr bwMode="auto">
            <a:xfrm>
              <a:off x="3317858" y="1769410"/>
              <a:ext cx="2802142" cy="2589243"/>
            </a:xfrm>
            <a:prstGeom prst="rect">
              <a:avLst/>
            </a:prstGeom>
            <a:noFill/>
            <a:ln w="38100" cap="flat" cmpd="sng" algn="ctr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3300">
                      <a:alpha val="5000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449263" rtl="0" eaLnBrk="0" fontAlgn="base" latinLnBrk="0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MS Gothic" pitchFamily="49" charset="-128"/>
                <a:cs typeface="Times New Roman" pitchFamily="18" charset="0"/>
              </a:endParaRPr>
            </a:p>
          </p:txBody>
        </p:sp>
      </p:grpSp>
      <p:sp>
        <p:nvSpPr>
          <p:cNvPr id="21" name="Titolo 4"/>
          <p:cNvSpPr txBox="1">
            <a:spLocks/>
          </p:cNvSpPr>
          <p:nvPr/>
        </p:nvSpPr>
        <p:spPr bwMode="auto">
          <a:xfrm>
            <a:off x="762003" y="381000"/>
            <a:ext cx="1029546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C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CC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CC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CC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CC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CC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CC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CC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CC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it-IT" sz="3600" b="1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SPB2</a:t>
            </a:r>
            <a:endParaRPr kumimoji="1" lang="it-IT" sz="36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ahoma"/>
              <a:ea typeface="+mj-ea"/>
              <a:cs typeface="+mj-cs"/>
            </a:endParaRPr>
          </a:p>
        </p:txBody>
      </p:sp>
      <p:pic>
        <p:nvPicPr>
          <p:cNvPr id="22" name="Immagin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6138" y="3795047"/>
            <a:ext cx="2409501" cy="1921089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68" b="25976"/>
          <a:stretch/>
        </p:blipFill>
        <p:spPr>
          <a:xfrm>
            <a:off x="7921279" y="1313295"/>
            <a:ext cx="4082256" cy="1716222"/>
          </a:xfrm>
          <a:prstGeom prst="rect">
            <a:avLst/>
          </a:prstGeom>
        </p:spPr>
      </p:pic>
      <p:cxnSp>
        <p:nvCxnSpPr>
          <p:cNvPr id="5" name="Connettore diritto 4"/>
          <p:cNvCxnSpPr/>
          <p:nvPr/>
        </p:nvCxnSpPr>
        <p:spPr bwMode="auto">
          <a:xfrm flipV="1">
            <a:off x="2172492" y="1313295"/>
            <a:ext cx="5748787" cy="1633158"/>
          </a:xfrm>
          <a:prstGeom prst="line">
            <a:avLst/>
          </a:prstGeom>
          <a:noFill/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>
                    <a:alpha val="50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7" name="Connettore diritto 6"/>
          <p:cNvCxnSpPr/>
          <p:nvPr/>
        </p:nvCxnSpPr>
        <p:spPr bwMode="auto">
          <a:xfrm flipV="1">
            <a:off x="4006221" y="3028582"/>
            <a:ext cx="7945779" cy="1868497"/>
          </a:xfrm>
          <a:prstGeom prst="line">
            <a:avLst/>
          </a:prstGeom>
          <a:noFill/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>
                    <a:alpha val="50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8" name="Rettangolo 7"/>
          <p:cNvSpPr/>
          <p:nvPr/>
        </p:nvSpPr>
        <p:spPr bwMode="auto">
          <a:xfrm>
            <a:off x="8398959" y="5630356"/>
            <a:ext cx="2658511" cy="815223"/>
          </a:xfrm>
          <a:prstGeom prst="rect">
            <a:avLst/>
          </a:prstGeom>
          <a:solidFill>
            <a:srgbClr val="FF3300">
              <a:alpha val="50196"/>
            </a:srgbClr>
          </a:soli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49263" rtl="0" eaLnBrk="0" fontAlgn="base" latinLnBrk="0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Frame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meccanico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 del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telescopio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 FT,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realizzata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 a Bari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C3C711-A408-495B-BD25-BB0201A15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CdS 12 luglio 2021 - Gruppo 2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9A4BEA-A570-4E97-8BC6-B722713D9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5D978-B7D3-43FA-83CC-BF63A38943B0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83655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38955-3DE3-4A37-845E-C4BE54CE1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58B0B5-3849-4726-8720-F5A84C46AD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2FA312-3C5A-4222-BCDD-143CCE0E5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CdS 12 luglio 2021 - Gruppo 2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B647B6-2296-49D5-AE3C-A5EAD1831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15243-3B5E-469F-AFF6-1290B037E4B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3140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69743" y="97496"/>
            <a:ext cx="10515600" cy="1325563"/>
          </a:xfrm>
        </p:spPr>
        <p:txBody>
          <a:bodyPr/>
          <a:lstStyle/>
          <a:p>
            <a:r>
              <a:rPr lang="it-IT" dirty="0" err="1"/>
              <a:t>pSCT</a:t>
            </a:r>
            <a:r>
              <a:rPr lang="it-IT" dirty="0"/>
              <a:t> camera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9" name="Picture 2" descr="https://lh3.googleusercontent.com/AEYvHWo1fo9RNi28WIluxZ41pd8eA0kGN1sdyL1EyKfnOwOH9lPGk3wPJ1I5i3_HmuRECOq3eVEmY2N1nz78o0XrsbyaPyg2hOVaMLHm7y62YwCKKJPryTVF6-9bkNpcQ8mXYwo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87" y="1262427"/>
            <a:ext cx="3436572" cy="399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8748" y="4055410"/>
            <a:ext cx="2937388" cy="2802590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259671DD-2D18-BE42-965C-0CF4C04A96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1429" y="369734"/>
            <a:ext cx="3714336" cy="30952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70BB6C-9616-CD4C-9A25-732E451D52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2511" y="3392942"/>
            <a:ext cx="5750312" cy="3370273"/>
          </a:xfrm>
          <a:prstGeom prst="rect">
            <a:avLst/>
          </a:prstGeom>
        </p:spPr>
      </p:pic>
      <p:pic>
        <p:nvPicPr>
          <p:cNvPr id="13" name="Picture 2" descr="https://www.cta-observatory.org/wp-content/uploads/2020/05/image004-1-300x25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688" y="642715"/>
            <a:ext cx="3011004" cy="2549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118FA8-2C48-4377-8730-E9B98918D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CdS 12 luglio 2021 - Gruppo 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376586-41B0-4E5F-99A1-D8449D45B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D46C7-06CA-42EF-A701-7578C9EDCCDA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8038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DC42B-41B7-41D4-8EC0-0522F06C1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Sigle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E05BA-9937-48ED-B11B-11E4ED908B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226" y="622797"/>
            <a:ext cx="11460548" cy="6013673"/>
          </a:xfrm>
        </p:spPr>
        <p:txBody>
          <a:bodyPr/>
          <a:lstStyle/>
          <a:p>
            <a:r>
              <a:rPr lang="it-IT" dirty="0"/>
              <a:t>Studio dei raggi cosmici carichi e neutri da terra e dalla spazio</a:t>
            </a:r>
          </a:p>
          <a:p>
            <a:pPr lvl="1"/>
            <a:r>
              <a:rPr lang="it-IT" dirty="0"/>
              <a:t>CTA/MAGIC</a:t>
            </a:r>
          </a:p>
          <a:p>
            <a:pPr lvl="1"/>
            <a:r>
              <a:rPr lang="it-IT" dirty="0"/>
              <a:t>FERMI</a:t>
            </a:r>
          </a:p>
          <a:p>
            <a:pPr lvl="1"/>
            <a:r>
              <a:rPr lang="it-IT" dirty="0"/>
              <a:t>HERD_DMP</a:t>
            </a:r>
          </a:p>
          <a:p>
            <a:pPr lvl="1"/>
            <a:r>
              <a:rPr lang="it-IT" dirty="0"/>
              <a:t>SPB2</a:t>
            </a:r>
          </a:p>
          <a:p>
            <a:r>
              <a:rPr lang="it-IT" dirty="0"/>
              <a:t>Studio di neutrini da differenti sorgenti: artificiali, atmosferici, galattici ed extragalattici</a:t>
            </a:r>
          </a:p>
          <a:p>
            <a:pPr lvl="1"/>
            <a:r>
              <a:rPr lang="it-IT" dirty="0"/>
              <a:t>KM3</a:t>
            </a:r>
          </a:p>
          <a:p>
            <a:pPr lvl="1"/>
            <a:r>
              <a:rPr lang="it-IT" dirty="0"/>
              <a:t>T2K</a:t>
            </a:r>
          </a:p>
          <a:p>
            <a:pPr lvl="1"/>
            <a:endParaRPr lang="it-IT" dirty="0"/>
          </a:p>
          <a:p>
            <a:r>
              <a:rPr lang="it-IT" dirty="0"/>
              <a:t>Vi sono inoltre attività collegate quali</a:t>
            </a:r>
          </a:p>
          <a:p>
            <a:pPr lvl="1"/>
            <a:r>
              <a:rPr lang="it-IT" dirty="0"/>
              <a:t>MC_INFN (GR V)</a:t>
            </a:r>
          </a:p>
          <a:p>
            <a:pPr lvl="1"/>
            <a:r>
              <a:rPr lang="it-IT" dirty="0"/>
              <a:t>NUSES (GR V)</a:t>
            </a:r>
          </a:p>
          <a:p>
            <a:pPr lvl="1"/>
            <a:r>
              <a:rPr lang="it-IT" dirty="0"/>
              <a:t>UE – AIDAINNOVA</a:t>
            </a:r>
          </a:p>
          <a:p>
            <a:pPr lvl="1"/>
            <a:r>
              <a:rPr lang="it-IT" dirty="0"/>
              <a:t>PON - PACK_PON</a:t>
            </a:r>
          </a:p>
        </p:txBody>
      </p:sp>
      <p:pic>
        <p:nvPicPr>
          <p:cNvPr id="4" name="Picture 2" descr="Risultato immagini per fermi logo">
            <a:extLst>
              <a:ext uri="{FF2B5EF4-FFF2-40B4-BE49-F238E27FC236}">
                <a16:creationId xmlns:a16="http://schemas.microsoft.com/office/drawing/2014/main" id="{BD0BA3E2-2920-4532-B7DF-1FE3E449E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102" y="1034503"/>
            <a:ext cx="883337" cy="77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Risultato immagini per cta logo">
            <a:extLst>
              <a:ext uri="{FF2B5EF4-FFF2-40B4-BE49-F238E27FC236}">
                <a16:creationId xmlns:a16="http://schemas.microsoft.com/office/drawing/2014/main" id="{5DA68C4E-FCD5-4D0D-9E70-F18C51E6F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102" y="1811221"/>
            <a:ext cx="1198163" cy="78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Risultato immagini per dampe logo">
            <a:extLst>
              <a:ext uri="{FF2B5EF4-FFF2-40B4-BE49-F238E27FC236}">
                <a16:creationId xmlns:a16="http://schemas.microsoft.com/office/drawing/2014/main" id="{9146A667-2F0D-4CBC-8050-B137FE92A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151" y="1087100"/>
            <a:ext cx="1018279" cy="605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5CA5C9-0C8D-4B69-AB43-5B09B3120F23}"/>
              </a:ext>
            </a:extLst>
          </p:cNvPr>
          <p:cNvSpPr txBox="1"/>
          <p:nvPr/>
        </p:nvSpPr>
        <p:spPr>
          <a:xfrm>
            <a:off x="5677573" y="1021884"/>
            <a:ext cx="9268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chemeClr val="tx2"/>
                </a:solidFill>
              </a:rPr>
              <a:t>SPB2</a:t>
            </a:r>
            <a:endParaRPr lang="it-IT" b="1" i="1" dirty="0">
              <a:solidFill>
                <a:schemeClr val="tx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C4625D-44C9-424F-B901-0836A50A7D51}"/>
              </a:ext>
            </a:extLst>
          </p:cNvPr>
          <p:cNvSpPr txBox="1"/>
          <p:nvPr/>
        </p:nvSpPr>
        <p:spPr>
          <a:xfrm>
            <a:off x="5634291" y="1803797"/>
            <a:ext cx="10134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chemeClr val="tx2"/>
                </a:solidFill>
              </a:rPr>
              <a:t>HERD</a:t>
            </a:r>
            <a:endParaRPr lang="it-IT" b="1" i="1" dirty="0">
              <a:solidFill>
                <a:schemeClr val="tx2"/>
              </a:solidFill>
            </a:endParaRPr>
          </a:p>
        </p:txBody>
      </p:sp>
      <p:pic>
        <p:nvPicPr>
          <p:cNvPr id="9" name="Picture 2" descr="Risultato immagini per magic experiment logo">
            <a:extLst>
              <a:ext uri="{FF2B5EF4-FFF2-40B4-BE49-F238E27FC236}">
                <a16:creationId xmlns:a16="http://schemas.microsoft.com/office/drawing/2014/main" id="{B180DDD9-C256-41C9-899D-8737FCF3A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057" y="1734626"/>
            <a:ext cx="680441" cy="864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isultato immagini per t2k logo">
            <a:extLst>
              <a:ext uri="{FF2B5EF4-FFF2-40B4-BE49-F238E27FC236}">
                <a16:creationId xmlns:a16="http://schemas.microsoft.com/office/drawing/2014/main" id="{5F5F2CF6-3F9A-4DD1-B095-2C441A7FD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914" y="3176369"/>
            <a:ext cx="1767424" cy="610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Risultato immagini per km3 net logo">
            <a:extLst>
              <a:ext uri="{FF2B5EF4-FFF2-40B4-BE49-F238E27FC236}">
                <a16:creationId xmlns:a16="http://schemas.microsoft.com/office/drawing/2014/main" id="{9FEE801A-D4C9-4DB5-925A-2850B30C3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484" y="3187537"/>
            <a:ext cx="857083" cy="82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Risultato immagini per hyper kamiokande logo">
            <a:extLst>
              <a:ext uri="{FF2B5EF4-FFF2-40B4-BE49-F238E27FC236}">
                <a16:creationId xmlns:a16="http://schemas.microsoft.com/office/drawing/2014/main" id="{0F31BE6A-3B81-435B-A10D-D9DBABB51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436" y="3181734"/>
            <a:ext cx="606653" cy="605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Risultato immagini per super kamiokande logo">
            <a:extLst>
              <a:ext uri="{FF2B5EF4-FFF2-40B4-BE49-F238E27FC236}">
                <a16:creationId xmlns:a16="http://schemas.microsoft.com/office/drawing/2014/main" id="{6BA8DBC1-1D66-4D52-9BD3-0D7ED56FE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672" y="3234515"/>
            <a:ext cx="668646" cy="494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A20EF16C-2C66-4971-A695-F985FDDBF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CdS 12 luglio 2021 - Gruppo 2</a:t>
            </a:r>
            <a:endParaRPr lang="en-US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88898BB4-622C-43E8-97B9-302176841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15243-3B5E-469F-AFF6-1290B037E4B0}" type="slidenum">
              <a:rPr lang="en-US" smtClean="0"/>
              <a:t>3</a:t>
            </a:fld>
            <a:endParaRPr lang="en-US"/>
          </a:p>
        </p:txBody>
      </p:sp>
      <p:pic>
        <p:nvPicPr>
          <p:cNvPr id="16" name="Picture 6" descr="Risultato immagini per antares logo neutrino">
            <a:extLst>
              <a:ext uri="{FF2B5EF4-FFF2-40B4-BE49-F238E27FC236}">
                <a16:creationId xmlns:a16="http://schemas.microsoft.com/office/drawing/2014/main" id="{FF055041-2B23-445B-8E78-9B42446D9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917" y="3187537"/>
            <a:ext cx="824743" cy="82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2948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SMART </a:t>
            </a:r>
            <a:r>
              <a:rPr lang="it-IT" dirty="0" err="1"/>
              <a:t>development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7" t="41720" r="2240" b="4602"/>
          <a:stretch/>
        </p:blipFill>
        <p:spPr>
          <a:xfrm>
            <a:off x="382698" y="1930990"/>
            <a:ext cx="3847975" cy="458232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673" y="2854380"/>
            <a:ext cx="4094184" cy="2776516"/>
          </a:xfrm>
          <a:prstGeom prst="rect">
            <a:avLst/>
          </a:prstGeom>
        </p:spPr>
      </p:pic>
      <p:grpSp>
        <p:nvGrpSpPr>
          <p:cNvPr id="6" name="Gruppo 5"/>
          <p:cNvGrpSpPr/>
          <p:nvPr/>
        </p:nvGrpSpPr>
        <p:grpSpPr>
          <a:xfrm>
            <a:off x="6985919" y="4059841"/>
            <a:ext cx="5117676" cy="2558838"/>
            <a:chOff x="82591" y="3615813"/>
            <a:chExt cx="5722374" cy="2861187"/>
          </a:xfrm>
        </p:grpSpPr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91" y="3615813"/>
              <a:ext cx="5722374" cy="2861187"/>
            </a:xfrm>
            <a:prstGeom prst="rect">
              <a:avLst/>
            </a:prstGeom>
          </p:spPr>
        </p:pic>
        <p:sp>
          <p:nvSpPr>
            <p:cNvPr id="8" name="CasellaDiTesto 7"/>
            <p:cNvSpPr txBox="1"/>
            <p:nvPr/>
          </p:nvSpPr>
          <p:spPr>
            <a:xfrm>
              <a:off x="1952685" y="3678396"/>
              <a:ext cx="218866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Group 6</a:t>
              </a:r>
            </a:p>
          </p:txBody>
        </p:sp>
      </p:grpSp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0" t="18917" r="28235" b="28953"/>
          <a:stretch/>
        </p:blipFill>
        <p:spPr>
          <a:xfrm rot="16200000">
            <a:off x="7509859" y="-366456"/>
            <a:ext cx="1993985" cy="3575012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53360" y="63380"/>
            <a:ext cx="1625675" cy="2832769"/>
          </a:xfrm>
          <a:prstGeom prst="rect">
            <a:avLst/>
          </a:prstGeom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C657B1C-1695-4DF6-B2A8-23BAFFD7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CdS 12 luglio 2021 - Gruppo 2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51A373D-0B7F-419A-BB59-813B1F76C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D46C7-06CA-42EF-A701-7578C9EDCCDA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58010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Stato attività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650380"/>
            <a:ext cx="10515600" cy="4526583"/>
          </a:xfrm>
        </p:spPr>
        <p:txBody>
          <a:bodyPr>
            <a:normAutofit fontScale="62500" lnSpcReduction="20000"/>
          </a:bodyPr>
          <a:lstStyle/>
          <a:p>
            <a:r>
              <a:rPr lang="it-IT" dirty="0"/>
              <a:t>SMART v2 prodotto e test in corso</a:t>
            </a:r>
          </a:p>
          <a:p>
            <a:pPr lvl="1"/>
            <a:r>
              <a:rPr lang="it-IT" dirty="0"/>
              <a:t>Limitazione in termini di </a:t>
            </a:r>
            <a:r>
              <a:rPr lang="it-IT" dirty="0" err="1"/>
              <a:t>range</a:t>
            </a:r>
            <a:r>
              <a:rPr lang="it-IT" dirty="0"/>
              <a:t> dinamico</a:t>
            </a:r>
          </a:p>
          <a:p>
            <a:r>
              <a:rPr lang="it-IT" dirty="0"/>
              <a:t>Nel 2021 è in fase di sottomissione il primo prototipo di canale @</a:t>
            </a:r>
            <a:r>
              <a:rPr lang="it-IT" dirty="0" err="1"/>
              <a:t>Lfoundry</a:t>
            </a:r>
            <a:r>
              <a:rPr lang="it-IT" dirty="0"/>
              <a:t> dello SMART v3</a:t>
            </a:r>
          </a:p>
          <a:p>
            <a:r>
              <a:rPr lang="it-IT" dirty="0"/>
              <a:t>Nel 2022: produzione dell’intero chip (16 canali) per almeno un settore della camera di SCT (100 esemplari).</a:t>
            </a:r>
          </a:p>
          <a:p>
            <a:r>
              <a:rPr lang="it-IT" dirty="0"/>
              <a:t>L’</a:t>
            </a:r>
            <a:r>
              <a:rPr lang="it-IT" dirty="0" err="1"/>
              <a:t>ing</a:t>
            </a:r>
            <a:r>
              <a:rPr lang="it-IT" dirty="0"/>
              <a:t> </a:t>
            </a:r>
            <a:r>
              <a:rPr lang="it-IT" dirty="0" err="1"/>
              <a:t>Licciulli</a:t>
            </a:r>
            <a:r>
              <a:rPr lang="it-IT" dirty="0"/>
              <a:t> del servizio elettronico </a:t>
            </a:r>
            <a:r>
              <a:rPr lang="it-IT" dirty="0" err="1"/>
              <a:t>e’</a:t>
            </a:r>
            <a:r>
              <a:rPr lang="it-IT" dirty="0"/>
              <a:t> il responsabile del disegno dello SMART</a:t>
            </a:r>
          </a:p>
          <a:p>
            <a:pPr marL="0" indent="0">
              <a:buNone/>
            </a:pPr>
            <a:r>
              <a:rPr lang="it-IT" dirty="0"/>
              <a:t>Si conferma pertanto l’impegno richiesto per il 2021:</a:t>
            </a:r>
          </a:p>
          <a:p>
            <a:r>
              <a:rPr lang="it-IT" dirty="0"/>
              <a:t>1 mese camera pulita – Piccolo interventi di </a:t>
            </a:r>
            <a:r>
              <a:rPr lang="it-IT" dirty="0" err="1"/>
              <a:t>bonding</a:t>
            </a:r>
            <a:r>
              <a:rPr lang="it-IT" dirty="0"/>
              <a:t> e/incollaggi su matrici </a:t>
            </a:r>
            <a:r>
              <a:rPr lang="it-IT" dirty="0" err="1"/>
              <a:t>SiPM</a:t>
            </a:r>
            <a:r>
              <a:rPr lang="it-IT" dirty="0"/>
              <a:t> e </a:t>
            </a:r>
            <a:r>
              <a:rPr lang="it-IT" dirty="0" err="1"/>
              <a:t>board</a:t>
            </a:r>
            <a:r>
              <a:rPr lang="it-IT" dirty="0"/>
              <a:t> per SMART </a:t>
            </a:r>
          </a:p>
          <a:p>
            <a:r>
              <a:rPr lang="it-IT" dirty="0"/>
              <a:t>2 mesi progettazione meccanica – Disegno di </a:t>
            </a:r>
            <a:r>
              <a:rPr lang="it-IT" dirty="0" err="1"/>
              <a:t>tool</a:t>
            </a:r>
            <a:r>
              <a:rPr lang="it-IT" dirty="0"/>
              <a:t> per test di calibrazione con sorgenti luminose in Dark Box. </a:t>
            </a:r>
          </a:p>
          <a:p>
            <a:r>
              <a:rPr lang="it-IT" dirty="0"/>
              <a:t>2 mesi officina meccanica – realizzazione di </a:t>
            </a:r>
            <a:r>
              <a:rPr lang="it-IT" dirty="0" err="1"/>
              <a:t>tool</a:t>
            </a:r>
            <a:r>
              <a:rPr lang="it-IT" dirty="0"/>
              <a:t> per test di calibrazione con sorgenti luminose in Dark Box.</a:t>
            </a:r>
          </a:p>
          <a:p>
            <a:r>
              <a:rPr lang="it-IT" dirty="0"/>
              <a:t>6 mesi progettazione elettronica – disegno </a:t>
            </a:r>
            <a:r>
              <a:rPr lang="it-IT" dirty="0" err="1"/>
              <a:t>cad</a:t>
            </a:r>
            <a:r>
              <a:rPr lang="it-IT" dirty="0"/>
              <a:t> e realizzazione prototipi. Al fine di verificare e caratterizzare lo </a:t>
            </a:r>
            <a:r>
              <a:rPr lang="it-IT" dirty="0" err="1"/>
              <a:t>smart</a:t>
            </a:r>
            <a:r>
              <a:rPr lang="it-IT" dirty="0"/>
              <a:t> si prevede il disegno e la realizzazione di </a:t>
            </a:r>
            <a:r>
              <a:rPr lang="it-IT" dirty="0" err="1"/>
              <a:t>auxiliary</a:t>
            </a:r>
            <a:r>
              <a:rPr lang="it-IT" dirty="0"/>
              <a:t> </a:t>
            </a:r>
            <a:r>
              <a:rPr lang="it-IT" dirty="0" err="1"/>
              <a:t>board</a:t>
            </a:r>
            <a:r>
              <a:rPr lang="it-IT" dirty="0"/>
              <a:t> e/o </a:t>
            </a:r>
            <a:r>
              <a:rPr lang="it-IT" dirty="0" err="1"/>
              <a:t>evaluation</a:t>
            </a:r>
            <a:r>
              <a:rPr lang="it-IT" dirty="0"/>
              <a:t> </a:t>
            </a:r>
            <a:r>
              <a:rPr lang="it-IT" dirty="0" err="1"/>
              <a:t>board</a:t>
            </a:r>
            <a:r>
              <a:rPr lang="it-IT" dirty="0"/>
              <a:t>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AEEFCE-1A86-4C7E-8652-7F93394D0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CdS 12 luglio 2021 - Gruppo 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3EA684-3182-4F8A-B4BC-C1933D317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D46C7-06CA-42EF-A701-7578C9EDCCDA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1028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FB30C92-EA91-0845-972A-024017E1D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321" y="2933700"/>
            <a:ext cx="8229600" cy="990600"/>
          </a:xfrm>
        </p:spPr>
        <p:txBody>
          <a:bodyPr/>
          <a:lstStyle/>
          <a:p>
            <a:pPr algn="ctr"/>
            <a:r>
              <a:rPr lang="en-GB" dirty="0">
                <a:latin typeface="Chalkduster" panose="03050602040202020205" pitchFamily="66" charset="77"/>
              </a:rPr>
              <a:t>Additional material T2K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9EABC4-2F44-40F3-BBC3-8817D5C32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CdS 12 luglio 2021 - Gruppo 2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9B2C41-B8DE-4564-B259-EA115511A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52811-D455-124F-BB19-9C51B7CBF02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5528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6814" y="505007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GB" sz="4400" dirty="0">
                <a:solidFill>
                  <a:srgbClr val="000090"/>
                </a:solidFill>
                <a:latin typeface="Comic Sans MS" pitchFamily="66" charset="0"/>
              </a:rPr>
              <a:t>T2K a Bari </a:t>
            </a:r>
            <a:br>
              <a:rPr lang="it-IT" sz="4400" dirty="0">
                <a:solidFill>
                  <a:srgbClr val="000090"/>
                </a:solidFill>
                <a:latin typeface="Comic Sans MS" pitchFamily="66" charset="0"/>
              </a:rPr>
            </a:br>
            <a:endParaRPr lang="en-GB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16815" y="1020897"/>
            <a:ext cx="4587411" cy="3308424"/>
          </a:xfrm>
          <a:ln w="28575">
            <a:noFill/>
          </a:ln>
        </p:spPr>
        <p:txBody>
          <a:bodyPr>
            <a:normAutofit/>
          </a:bodyPr>
          <a:lstStyle/>
          <a:p>
            <a:pPr marL="365760" lvl="1" indent="-283464">
              <a:spcBef>
                <a:spcPts val="600"/>
              </a:spcBef>
              <a:buSzPct val="80000"/>
              <a:buFont typeface="Wingdings 2"/>
              <a:buChar char=""/>
            </a:pPr>
            <a:r>
              <a:rPr lang="en-GB" dirty="0">
                <a:solidFill>
                  <a:schemeClr val="tx1">
                    <a:lumMod val="85000"/>
                  </a:schemeClr>
                </a:solidFill>
              </a:rPr>
              <a:t>Staffs </a:t>
            </a:r>
            <a:r>
              <a:rPr lang="en-GB" sz="2500" dirty="0">
                <a:solidFill>
                  <a:schemeClr val="tx1">
                    <a:lumMod val="85000"/>
                  </a:schemeClr>
                </a:solidFill>
              </a:rPr>
              <a:t>: </a:t>
            </a:r>
          </a:p>
          <a:p>
            <a:pPr marL="640080" lvl="2" indent="-283464">
              <a:spcBef>
                <a:spcPts val="600"/>
              </a:spcBef>
              <a:buSzPct val="80000"/>
              <a:buFont typeface="Wingdings 2"/>
              <a:buChar char=""/>
            </a:pPr>
            <a:r>
              <a:rPr lang="en-GB" sz="1800" dirty="0">
                <a:solidFill>
                  <a:schemeClr val="tx1">
                    <a:lumMod val="85000"/>
                  </a:schemeClr>
                </a:solidFill>
              </a:rPr>
              <a:t>Vincenzo Berardi  : 100% </a:t>
            </a:r>
          </a:p>
          <a:p>
            <a:pPr marL="640080" lvl="2" indent="-283464">
              <a:spcBef>
                <a:spcPts val="600"/>
              </a:spcBef>
              <a:buSzPct val="80000"/>
              <a:buFont typeface="Wingdings 2"/>
              <a:buChar char=""/>
            </a:pPr>
            <a:r>
              <a:rPr lang="en-GB" sz="1800" dirty="0">
                <a:solidFill>
                  <a:schemeClr val="tx1">
                    <a:lumMod val="85000"/>
                  </a:schemeClr>
                </a:solidFill>
              </a:rPr>
              <a:t>Maria-Gabriella  Catanesi 80% </a:t>
            </a:r>
          </a:p>
          <a:p>
            <a:pPr marL="640080" lvl="2" indent="-283464">
              <a:spcBef>
                <a:spcPts val="600"/>
              </a:spcBef>
              <a:buSzPct val="80000"/>
              <a:buFont typeface="Wingdings 2"/>
              <a:buChar char=""/>
            </a:pPr>
            <a:r>
              <a:rPr lang="en-GB" sz="1800" dirty="0">
                <a:solidFill>
                  <a:schemeClr val="tx1">
                    <a:lumMod val="85000"/>
                  </a:schemeClr>
                </a:solidFill>
              </a:rPr>
              <a:t>Lorenzo </a:t>
            </a:r>
            <a:r>
              <a:rPr lang="en-GB" sz="1800" dirty="0" err="1">
                <a:solidFill>
                  <a:schemeClr val="tx1">
                    <a:lumMod val="85000"/>
                  </a:schemeClr>
                </a:solidFill>
              </a:rPr>
              <a:t>Magaletti</a:t>
            </a:r>
            <a:r>
              <a:rPr lang="en-GB" sz="1800" dirty="0">
                <a:solidFill>
                  <a:schemeClr val="tx1">
                    <a:lumMod val="85000"/>
                  </a:schemeClr>
                </a:solidFill>
              </a:rPr>
              <a:t>: : 90% </a:t>
            </a:r>
          </a:p>
          <a:p>
            <a:pPr marL="640080" lvl="2" indent="-283464">
              <a:spcBef>
                <a:spcPts val="600"/>
              </a:spcBef>
              <a:buSzPct val="80000"/>
              <a:buFont typeface="Wingdings 2"/>
              <a:buChar char=""/>
            </a:pPr>
            <a:r>
              <a:rPr lang="en-GB" sz="1800" dirty="0">
                <a:solidFill>
                  <a:schemeClr val="tx1">
                    <a:lumMod val="85000"/>
                  </a:schemeClr>
                </a:solidFill>
              </a:rPr>
              <a:t>Emilio </a:t>
            </a:r>
            <a:r>
              <a:rPr lang="en-GB" sz="1800" dirty="0" err="1">
                <a:solidFill>
                  <a:schemeClr val="tx1">
                    <a:lumMod val="85000"/>
                  </a:schemeClr>
                </a:solidFill>
              </a:rPr>
              <a:t>Radicioni</a:t>
            </a:r>
            <a:r>
              <a:rPr lang="en-GB" sz="1800" dirty="0">
                <a:solidFill>
                  <a:schemeClr val="tx1">
                    <a:lumMod val="85000"/>
                  </a:schemeClr>
                </a:solidFill>
              </a:rPr>
              <a:t>  60% </a:t>
            </a:r>
          </a:p>
          <a:p>
            <a:pPr marL="640080" lvl="2" indent="-283464">
              <a:spcBef>
                <a:spcPts val="600"/>
              </a:spcBef>
              <a:buSzPct val="80000"/>
              <a:buFont typeface="Wingdings 2"/>
              <a:buChar char=""/>
            </a:pPr>
            <a:r>
              <a:rPr lang="en-GB" sz="1800" dirty="0">
                <a:solidFill>
                  <a:schemeClr val="tx1">
                    <a:lumMod val="85000"/>
                  </a:schemeClr>
                </a:solidFill>
              </a:rPr>
              <a:t>Roberto Spina : 70% </a:t>
            </a:r>
          </a:p>
          <a:p>
            <a:pPr marL="640080" lvl="2" indent="-283464">
              <a:spcBef>
                <a:spcPts val="600"/>
              </a:spcBef>
              <a:buSzPct val="80000"/>
              <a:buFont typeface="Wingdings 2"/>
              <a:buChar char=""/>
            </a:pPr>
            <a:r>
              <a:rPr lang="en-US" sz="1800" dirty="0"/>
              <a:t>Bruno R. De Melo Cavalcante 100% </a:t>
            </a:r>
            <a:r>
              <a:rPr lang="en-GB" sz="1600" dirty="0">
                <a:solidFill>
                  <a:schemeClr val="tx1">
                    <a:lumMod val="85000"/>
                  </a:schemeClr>
                </a:solidFill>
              </a:rPr>
              <a:t>(</a:t>
            </a:r>
            <a:r>
              <a:rPr lang="en-GB" sz="1600" dirty="0" err="1">
                <a:solidFill>
                  <a:schemeClr val="tx1">
                    <a:lumMod val="85000"/>
                  </a:schemeClr>
                </a:solidFill>
              </a:rPr>
              <a:t>Post.Doc</a:t>
            </a:r>
            <a:r>
              <a:rPr lang="en-GB" sz="1600" dirty="0">
                <a:solidFill>
                  <a:schemeClr val="tx1">
                    <a:lumMod val="85000"/>
                  </a:schemeClr>
                </a:solidFill>
              </a:rPr>
              <a:t> dal 1/07/2021)</a:t>
            </a:r>
          </a:p>
          <a:p>
            <a:pPr marL="640080" lvl="2" indent="-283464">
              <a:spcBef>
                <a:spcPts val="600"/>
              </a:spcBef>
              <a:buSzPct val="80000"/>
              <a:buFont typeface="Wingdings 2"/>
              <a:buChar char=""/>
            </a:pPr>
            <a:endParaRPr lang="en-GB" dirty="0">
              <a:solidFill>
                <a:schemeClr val="tx1">
                  <a:lumMod val="85000"/>
                </a:schemeClr>
              </a:solidFill>
            </a:endParaRPr>
          </a:p>
          <a:p>
            <a:pPr marL="82296" lvl="1" indent="0">
              <a:spcBef>
                <a:spcPts val="600"/>
              </a:spcBef>
              <a:buSzPct val="80000"/>
              <a:buNone/>
            </a:pPr>
            <a:endParaRPr lang="en-GB" sz="2500" u="sng" dirty="0">
              <a:solidFill>
                <a:schemeClr val="tx1">
                  <a:lumMod val="85000"/>
                </a:schemeClr>
              </a:solidFill>
            </a:endParaRPr>
          </a:p>
          <a:p>
            <a:pPr marL="82296" indent="0">
              <a:buNone/>
            </a:pP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E972EE-FC04-DC47-A4FC-533CA69D2D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70311" y="1430147"/>
            <a:ext cx="4038600" cy="2753521"/>
          </a:xfrm>
        </p:spPr>
        <p:txBody>
          <a:bodyPr>
            <a:normAutofit/>
          </a:bodyPr>
          <a:lstStyle/>
          <a:p>
            <a:pPr marL="640080" lvl="2" indent="-283464">
              <a:spcBef>
                <a:spcPts val="600"/>
              </a:spcBef>
              <a:buSzPct val="80000"/>
              <a:buFont typeface="Wingdings 2"/>
              <a:buChar char=""/>
            </a:pPr>
            <a:r>
              <a:rPr lang="en-GB" sz="1800" dirty="0" err="1">
                <a:solidFill>
                  <a:schemeClr val="tx1">
                    <a:lumMod val="85000"/>
                  </a:schemeClr>
                </a:solidFill>
              </a:rPr>
              <a:t>Cosimo</a:t>
            </a:r>
            <a:r>
              <a:rPr lang="en-GB" sz="1800" dirty="0">
                <a:solidFill>
                  <a:schemeClr val="tx1">
                    <a:lumMod val="85000"/>
                  </a:schemeClr>
                </a:solidFill>
              </a:rPr>
              <a:t> Pastore 5% </a:t>
            </a:r>
          </a:p>
          <a:p>
            <a:pPr marL="640080" lvl="2" indent="-283464">
              <a:spcBef>
                <a:spcPts val="600"/>
              </a:spcBef>
              <a:buSzPct val="80000"/>
              <a:buFont typeface="Wingdings 2"/>
              <a:buChar char=""/>
            </a:pPr>
            <a:r>
              <a:rPr lang="en-GB" sz="1800" dirty="0">
                <a:solidFill>
                  <a:schemeClr val="tx1">
                    <a:lumMod val="85000"/>
                  </a:schemeClr>
                </a:solidFill>
              </a:rPr>
              <a:t>Francesco S. </a:t>
            </a:r>
            <a:r>
              <a:rPr lang="en-GB" sz="1800" dirty="0" err="1">
                <a:solidFill>
                  <a:schemeClr val="tx1">
                    <a:lumMod val="85000"/>
                  </a:schemeClr>
                </a:solidFill>
              </a:rPr>
              <a:t>Cafagna</a:t>
            </a:r>
            <a:r>
              <a:rPr lang="en-GB" sz="1800" dirty="0">
                <a:solidFill>
                  <a:schemeClr val="tx1">
                    <a:lumMod val="85000"/>
                  </a:schemeClr>
                </a:solidFill>
              </a:rPr>
              <a:t> 10% (HK)</a:t>
            </a:r>
          </a:p>
          <a:p>
            <a:pPr marL="640080" lvl="2" indent="-283464">
              <a:spcBef>
                <a:spcPts val="600"/>
              </a:spcBef>
              <a:buSzPct val="80000"/>
              <a:buFont typeface="Wingdings 2"/>
              <a:buChar char=""/>
            </a:pPr>
            <a:r>
              <a:rPr lang="en-GB" sz="1800" dirty="0">
                <a:solidFill>
                  <a:schemeClr val="tx1">
                    <a:lumMod val="85000"/>
                  </a:schemeClr>
                </a:solidFill>
              </a:rPr>
              <a:t>Roberto Bellotti 20% (HK)</a:t>
            </a:r>
          </a:p>
          <a:p>
            <a:pPr marL="640080" lvl="2" indent="-283464">
              <a:spcBef>
                <a:spcPts val="600"/>
              </a:spcBef>
              <a:buSzPct val="80000"/>
              <a:buFont typeface="Wingdings 2"/>
              <a:buChar char=""/>
            </a:pPr>
            <a:r>
              <a:rPr lang="en-US" sz="1800" dirty="0"/>
              <a:t>Nicola Amoroso 30% (HK)</a:t>
            </a:r>
          </a:p>
          <a:p>
            <a:pPr marL="640080" lvl="2" indent="-283464">
              <a:spcBef>
                <a:spcPts val="600"/>
              </a:spcBef>
              <a:buSzPct val="80000"/>
              <a:buFont typeface="Wingdings 2"/>
              <a:buChar char=""/>
            </a:pPr>
            <a:r>
              <a:rPr lang="en-US" sz="1800" dirty="0"/>
              <a:t>Sonia </a:t>
            </a:r>
            <a:r>
              <a:rPr lang="en-US" sz="1800" dirty="0" err="1"/>
              <a:t>Tangaro</a:t>
            </a:r>
            <a:r>
              <a:rPr lang="en-US" sz="1800" dirty="0"/>
              <a:t> 20% (HK)</a:t>
            </a: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4255948" y="373014"/>
            <a:ext cx="6412051" cy="668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45" tIns="41473" rIns="82945" bIns="41473">
            <a:spAutoFit/>
          </a:bodyPr>
          <a:lstStyle/>
          <a:p>
            <a:r>
              <a:rPr lang="en-GB" sz="2200" dirty="0" err="1">
                <a:solidFill>
                  <a:prstClr val="black"/>
                </a:solidFill>
                <a:latin typeface="Comic Sans MS" pitchFamily="66" charset="0"/>
              </a:rPr>
              <a:t>Responsabili</a:t>
            </a:r>
            <a:r>
              <a:rPr lang="en-GB" sz="2200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n-GB" sz="2200" dirty="0" err="1">
                <a:solidFill>
                  <a:prstClr val="black"/>
                </a:solidFill>
                <a:latin typeface="Comic Sans MS" pitchFamily="66" charset="0"/>
              </a:rPr>
              <a:t>Locali</a:t>
            </a:r>
            <a:r>
              <a:rPr lang="en-GB" sz="2200" dirty="0">
                <a:solidFill>
                  <a:prstClr val="black"/>
                </a:solidFill>
                <a:latin typeface="Comic Sans MS" pitchFamily="66" charset="0"/>
              </a:rPr>
              <a:t>: E. </a:t>
            </a:r>
            <a:r>
              <a:rPr lang="en-GB" sz="2200" dirty="0" err="1">
                <a:solidFill>
                  <a:prstClr val="black"/>
                </a:solidFill>
                <a:latin typeface="Comic Sans MS" pitchFamily="66" charset="0"/>
              </a:rPr>
              <a:t>Radicioni</a:t>
            </a:r>
            <a:r>
              <a:rPr lang="en-GB" sz="2200" dirty="0">
                <a:solidFill>
                  <a:prstClr val="black"/>
                </a:solidFill>
                <a:latin typeface="Comic Sans MS" pitchFamily="66" charset="0"/>
              </a:rPr>
              <a:t>; M.G. Catanesi</a:t>
            </a:r>
          </a:p>
          <a:p>
            <a:r>
              <a:rPr lang="en-GB" sz="1600" dirty="0">
                <a:solidFill>
                  <a:prstClr val="black"/>
                </a:solidFill>
                <a:latin typeface="Comic Sans MS" pitchFamily="66" charset="0"/>
              </a:rPr>
              <a:t>(M.G. Catanesi termina il </a:t>
            </a:r>
            <a:r>
              <a:rPr lang="en-GB" sz="1600" dirty="0" err="1">
                <a:solidFill>
                  <a:prstClr val="black"/>
                </a:solidFill>
                <a:latin typeface="Comic Sans MS" pitchFamily="66" charset="0"/>
              </a:rPr>
              <a:t>mandato</a:t>
            </a:r>
            <a:r>
              <a:rPr lang="en-GB" sz="1600" dirty="0">
                <a:solidFill>
                  <a:prstClr val="black"/>
                </a:solidFill>
                <a:latin typeface="Comic Sans MS" pitchFamily="66" charset="0"/>
              </a:rPr>
              <a:t> come resp. Nazionale </a:t>
            </a:r>
            <a:r>
              <a:rPr lang="en-GB" sz="1600" dirty="0" err="1">
                <a:solidFill>
                  <a:prstClr val="black"/>
                </a:solidFill>
                <a:latin typeface="Comic Sans MS" pitchFamily="66" charset="0"/>
              </a:rPr>
              <a:t>nel</a:t>
            </a:r>
            <a:r>
              <a:rPr lang="en-GB" sz="1600" dirty="0">
                <a:solidFill>
                  <a:prstClr val="black"/>
                </a:solidFill>
                <a:latin typeface="Comic Sans MS" pitchFamily="66" charset="0"/>
              </a:rPr>
              <a:t> 2021 )</a:t>
            </a:r>
            <a:endParaRPr lang="it-IT" sz="16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5" name="AutoShape 2" descr="https://mmm.cern.ch/owa/attachment.ashx?id=RgAAAAAhaGSE0EZtRJoRn0iRa1pKBwAxqu6qMt79QrrVppG7yMtIAAAAPj%2f%2fAAAsNI3AkqKNQL%2bJSq6uCCTMAACBMEOlAAAJ&amp;attcnt=1&amp;attid0=BAAAAAAA&amp;attcid0=b3d12296-f2a0-4621-9452-b4d96616acb3%40cern.ch"/>
          <p:cNvSpPr>
            <a:spLocks noChangeAspect="1" noChangeArrowheads="1"/>
          </p:cNvSpPr>
          <p:nvPr/>
        </p:nvSpPr>
        <p:spPr bwMode="auto">
          <a:xfrm>
            <a:off x="1679575" y="-2841625"/>
            <a:ext cx="7410450" cy="59245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9667F1-BF77-B746-85A9-96096624883E}"/>
              </a:ext>
            </a:extLst>
          </p:cNvPr>
          <p:cNvSpPr txBox="1"/>
          <p:nvPr/>
        </p:nvSpPr>
        <p:spPr>
          <a:xfrm>
            <a:off x="1816814" y="3834272"/>
            <a:ext cx="7963328" cy="1384995"/>
          </a:xfrm>
          <a:prstGeom prst="rect">
            <a:avLst/>
          </a:prstGeom>
          <a:noFill/>
          <a:ln w="38100">
            <a:solidFill>
              <a:schemeClr val="accent2">
                <a:lumMod val="90000"/>
                <a:lumOff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marL="539496" lvl="1" indent="-457200">
              <a:spcBef>
                <a:spcPts val="600"/>
              </a:spcBef>
              <a:buSzPct val="80000"/>
              <a:buFont typeface="Wingdings" charset="2"/>
              <a:buChar char="Ø"/>
            </a:pPr>
            <a:r>
              <a:rPr lang="en-GB" sz="2400" u="sng" dirty="0" err="1">
                <a:solidFill>
                  <a:srgbClr val="580101">
                    <a:lumMod val="90000"/>
                    <a:lumOff val="10000"/>
                  </a:srgbClr>
                </a:solidFill>
                <a:latin typeface="Calibri"/>
              </a:rPr>
              <a:t>Totale</a:t>
            </a:r>
            <a:r>
              <a:rPr lang="en-GB" sz="2400" u="sng" dirty="0">
                <a:solidFill>
                  <a:srgbClr val="580101">
                    <a:lumMod val="90000"/>
                    <a:lumOff val="10000"/>
                  </a:srgbClr>
                </a:solidFill>
                <a:latin typeface="Calibri"/>
              </a:rPr>
              <a:t> </a:t>
            </a:r>
            <a:r>
              <a:rPr lang="en-GB" sz="2400" u="sng" dirty="0" err="1">
                <a:solidFill>
                  <a:srgbClr val="580101">
                    <a:lumMod val="90000"/>
                    <a:lumOff val="10000"/>
                  </a:srgbClr>
                </a:solidFill>
                <a:latin typeface="Calibri"/>
              </a:rPr>
              <a:t>Percentuali</a:t>
            </a:r>
            <a:r>
              <a:rPr lang="en-GB" sz="2400" u="sng" dirty="0">
                <a:solidFill>
                  <a:srgbClr val="580101">
                    <a:lumMod val="90000"/>
                    <a:lumOff val="10000"/>
                  </a:srgbClr>
                </a:solidFill>
                <a:latin typeface="Calibri"/>
              </a:rPr>
              <a:t> </a:t>
            </a:r>
            <a:r>
              <a:rPr lang="en-GB" sz="2500" u="sng" dirty="0">
                <a:solidFill>
                  <a:prstClr val="black">
                    <a:lumMod val="85000"/>
                  </a:prstClr>
                </a:solidFill>
                <a:latin typeface="Calibri"/>
              </a:rPr>
              <a:t>: 5,85  FTE + 0,15 </a:t>
            </a:r>
            <a:r>
              <a:rPr lang="en-GB" sz="2500" u="sng" dirty="0" err="1">
                <a:solidFill>
                  <a:prstClr val="black">
                    <a:lumMod val="85000"/>
                  </a:prstClr>
                </a:solidFill>
                <a:latin typeface="Calibri"/>
              </a:rPr>
              <a:t>AidaInnova</a:t>
            </a:r>
            <a:r>
              <a:rPr lang="en-GB" sz="2500" u="sng" dirty="0">
                <a:solidFill>
                  <a:prstClr val="black">
                    <a:lumMod val="85000"/>
                  </a:prstClr>
                </a:solidFill>
                <a:latin typeface="Calibri"/>
              </a:rPr>
              <a:t> = 6.0 FTE </a:t>
            </a:r>
          </a:p>
          <a:p>
            <a:pPr marL="82296" lvl="1">
              <a:spcBef>
                <a:spcPts val="600"/>
              </a:spcBef>
              <a:buSzPct val="80000"/>
            </a:pPr>
            <a:r>
              <a:rPr lang="en-GB" dirty="0" err="1">
                <a:solidFill>
                  <a:prstClr val="black">
                    <a:lumMod val="85000"/>
                  </a:prstClr>
                </a:solidFill>
                <a:latin typeface="Calibri"/>
              </a:rPr>
              <a:t>Su</a:t>
            </a:r>
            <a:r>
              <a:rPr lang="en-GB" dirty="0">
                <a:solidFill>
                  <a:prstClr val="black">
                    <a:lumMod val="85000"/>
                  </a:prstClr>
                </a:solidFill>
                <a:latin typeface="Calibri"/>
              </a:rPr>
              <a:t> Hyper-K </a:t>
            </a:r>
            <a:r>
              <a:rPr lang="en-GB" dirty="0" err="1">
                <a:solidFill>
                  <a:prstClr val="black">
                    <a:lumMod val="85000"/>
                  </a:prstClr>
                </a:solidFill>
                <a:latin typeface="Calibri"/>
              </a:rPr>
              <a:t>c’e</a:t>
            </a:r>
            <a:r>
              <a:rPr lang="en-GB" dirty="0">
                <a:solidFill>
                  <a:prstClr val="black">
                    <a:lumMod val="85000"/>
                  </a:prstClr>
                </a:solidFill>
                <a:latin typeface="Calibri"/>
              </a:rPr>
              <a:t>’ interesse da </a:t>
            </a:r>
            <a:r>
              <a:rPr lang="en-GB" dirty="0" err="1">
                <a:solidFill>
                  <a:prstClr val="black">
                    <a:lumMod val="85000"/>
                  </a:prstClr>
                </a:solidFill>
                <a:latin typeface="Calibri"/>
              </a:rPr>
              <a:t>parte</a:t>
            </a:r>
            <a:r>
              <a:rPr lang="en-GB" dirty="0">
                <a:solidFill>
                  <a:prstClr val="black">
                    <a:lumMod val="85000"/>
                  </a:prstClr>
                </a:solidFill>
                <a:latin typeface="Calibri"/>
              </a:rPr>
              <a:t> di </a:t>
            </a:r>
            <a:r>
              <a:rPr lang="en-GB" dirty="0" err="1">
                <a:solidFill>
                  <a:prstClr val="black">
                    <a:lumMod val="85000"/>
                  </a:prstClr>
                </a:solidFill>
                <a:latin typeface="Calibri"/>
              </a:rPr>
              <a:t>diversi</a:t>
            </a:r>
            <a:r>
              <a:rPr lang="en-GB" dirty="0">
                <a:solidFill>
                  <a:prstClr val="black">
                    <a:lumMod val="85000"/>
                  </a:prstClr>
                </a:solidFill>
                <a:latin typeface="Calibri"/>
              </a:rPr>
              <a:t> </a:t>
            </a:r>
            <a:r>
              <a:rPr lang="en-GB" dirty="0" err="1">
                <a:solidFill>
                  <a:prstClr val="black">
                    <a:lumMod val="85000"/>
                  </a:prstClr>
                </a:solidFill>
                <a:latin typeface="Calibri"/>
              </a:rPr>
              <a:t>colleghi</a:t>
            </a:r>
            <a:r>
              <a:rPr lang="en-GB" dirty="0">
                <a:solidFill>
                  <a:prstClr val="black">
                    <a:lumMod val="85000"/>
                  </a:prstClr>
                </a:solidFill>
                <a:latin typeface="Calibri"/>
              </a:rPr>
              <a:t> . </a:t>
            </a:r>
            <a:r>
              <a:rPr lang="en-GB" dirty="0" err="1">
                <a:solidFill>
                  <a:prstClr val="black">
                    <a:lumMod val="85000"/>
                  </a:prstClr>
                </a:solidFill>
                <a:latin typeface="Calibri"/>
              </a:rPr>
              <a:t>L’interesse</a:t>
            </a:r>
            <a:r>
              <a:rPr lang="en-GB" dirty="0">
                <a:solidFill>
                  <a:prstClr val="black">
                    <a:lumMod val="85000"/>
                  </a:prstClr>
                </a:solidFill>
                <a:latin typeface="Calibri"/>
              </a:rPr>
              <a:t> al </a:t>
            </a:r>
            <a:r>
              <a:rPr lang="en-GB" dirty="0" err="1">
                <a:solidFill>
                  <a:prstClr val="black">
                    <a:lumMod val="85000"/>
                  </a:prstClr>
                </a:solidFill>
                <a:latin typeface="Calibri"/>
              </a:rPr>
              <a:t>momento</a:t>
            </a:r>
            <a:r>
              <a:rPr lang="en-GB" dirty="0">
                <a:solidFill>
                  <a:prstClr val="black">
                    <a:lumMod val="85000"/>
                  </a:prstClr>
                </a:solidFill>
                <a:latin typeface="Calibri"/>
              </a:rPr>
              <a:t> </a:t>
            </a:r>
            <a:r>
              <a:rPr lang="en-GB" dirty="0" err="1">
                <a:solidFill>
                  <a:prstClr val="black">
                    <a:lumMod val="85000"/>
                  </a:prstClr>
                </a:solidFill>
                <a:latin typeface="Calibri"/>
              </a:rPr>
              <a:t>riguarda</a:t>
            </a:r>
            <a:r>
              <a:rPr lang="en-GB" dirty="0">
                <a:solidFill>
                  <a:prstClr val="black">
                    <a:lumMod val="85000"/>
                  </a:prstClr>
                </a:solidFill>
                <a:latin typeface="Calibri"/>
              </a:rPr>
              <a:t> lo </a:t>
            </a:r>
            <a:r>
              <a:rPr lang="en-GB" dirty="0" err="1">
                <a:solidFill>
                  <a:prstClr val="black">
                    <a:lumMod val="85000"/>
                  </a:prstClr>
                </a:solidFill>
                <a:latin typeface="Calibri"/>
              </a:rPr>
              <a:t>sviluppo</a:t>
            </a:r>
            <a:r>
              <a:rPr lang="en-GB" dirty="0">
                <a:solidFill>
                  <a:prstClr val="black">
                    <a:lumMod val="85000"/>
                  </a:prstClr>
                </a:solidFill>
                <a:latin typeface="Calibri"/>
              </a:rPr>
              <a:t> di </a:t>
            </a:r>
            <a:r>
              <a:rPr lang="en-GB" dirty="0" err="1">
                <a:solidFill>
                  <a:prstClr val="black">
                    <a:lumMod val="85000"/>
                  </a:prstClr>
                </a:solidFill>
                <a:latin typeface="Calibri"/>
              </a:rPr>
              <a:t>nuove</a:t>
            </a:r>
            <a:r>
              <a:rPr lang="en-GB" dirty="0">
                <a:solidFill>
                  <a:prstClr val="black">
                    <a:lumMod val="85000"/>
                  </a:prstClr>
                </a:solidFill>
                <a:latin typeface="Calibri"/>
              </a:rPr>
              <a:t> </a:t>
            </a:r>
            <a:r>
              <a:rPr lang="en-GB" dirty="0" err="1">
                <a:solidFill>
                  <a:prstClr val="black">
                    <a:lumMod val="85000"/>
                  </a:prstClr>
                </a:solidFill>
                <a:latin typeface="Calibri"/>
              </a:rPr>
              <a:t>tecniche</a:t>
            </a:r>
            <a:r>
              <a:rPr lang="en-GB" dirty="0">
                <a:solidFill>
                  <a:prstClr val="black">
                    <a:lumMod val="85000"/>
                  </a:prstClr>
                </a:solidFill>
                <a:latin typeface="Calibri"/>
              </a:rPr>
              <a:t> di pattern recognition </a:t>
            </a:r>
            <a:r>
              <a:rPr lang="en-GB" dirty="0" err="1">
                <a:solidFill>
                  <a:prstClr val="black">
                    <a:lumMod val="85000"/>
                  </a:prstClr>
                </a:solidFill>
                <a:latin typeface="Calibri"/>
              </a:rPr>
              <a:t>anche</a:t>
            </a:r>
            <a:r>
              <a:rPr lang="en-GB" dirty="0">
                <a:solidFill>
                  <a:prstClr val="black">
                    <a:lumMod val="85000"/>
                  </a:prstClr>
                </a:solidFill>
                <a:latin typeface="Calibri"/>
              </a:rPr>
              <a:t> </a:t>
            </a:r>
            <a:r>
              <a:rPr lang="en-GB" dirty="0" err="1">
                <a:solidFill>
                  <a:prstClr val="black">
                    <a:lumMod val="85000"/>
                  </a:prstClr>
                </a:solidFill>
                <a:latin typeface="Calibri"/>
              </a:rPr>
              <a:t>basate</a:t>
            </a:r>
            <a:r>
              <a:rPr lang="en-GB" dirty="0">
                <a:solidFill>
                  <a:prstClr val="black">
                    <a:lumMod val="85000"/>
                  </a:prstClr>
                </a:solidFill>
                <a:latin typeface="Calibri"/>
              </a:rPr>
              <a:t> </a:t>
            </a:r>
            <a:r>
              <a:rPr lang="en-GB" dirty="0" err="1">
                <a:solidFill>
                  <a:prstClr val="black">
                    <a:lumMod val="85000"/>
                  </a:prstClr>
                </a:solidFill>
                <a:latin typeface="Calibri"/>
              </a:rPr>
              <a:t>sul</a:t>
            </a:r>
            <a:r>
              <a:rPr lang="en-GB" dirty="0">
                <a:solidFill>
                  <a:prstClr val="black">
                    <a:lumMod val="85000"/>
                  </a:prstClr>
                </a:solidFill>
                <a:latin typeface="Calibri"/>
              </a:rPr>
              <a:t> machine learning applicate ai WC (</a:t>
            </a:r>
            <a:r>
              <a:rPr lang="en-GB" dirty="0" err="1">
                <a:solidFill>
                  <a:prstClr val="black">
                    <a:lumMod val="85000"/>
                  </a:prstClr>
                </a:solidFill>
                <a:latin typeface="Calibri"/>
              </a:rPr>
              <a:t>utilizzabili</a:t>
            </a:r>
            <a:r>
              <a:rPr lang="en-GB" dirty="0">
                <a:solidFill>
                  <a:prstClr val="black">
                    <a:lumMod val="85000"/>
                  </a:prstClr>
                </a:solidFill>
                <a:latin typeface="Calibri"/>
              </a:rPr>
              <a:t> </a:t>
            </a:r>
            <a:r>
              <a:rPr lang="en-GB" dirty="0" err="1">
                <a:solidFill>
                  <a:prstClr val="black">
                    <a:lumMod val="85000"/>
                  </a:prstClr>
                </a:solidFill>
                <a:latin typeface="Calibri"/>
              </a:rPr>
              <a:t>anche</a:t>
            </a:r>
            <a:r>
              <a:rPr lang="en-GB" dirty="0">
                <a:solidFill>
                  <a:prstClr val="black">
                    <a:lumMod val="85000"/>
                  </a:prstClr>
                </a:solidFill>
                <a:latin typeface="Calibri"/>
              </a:rPr>
              <a:t>  in Super-</a:t>
            </a:r>
            <a:r>
              <a:rPr lang="en-GB" dirty="0" err="1">
                <a:solidFill>
                  <a:prstClr val="black">
                    <a:lumMod val="85000"/>
                  </a:prstClr>
                </a:solidFill>
                <a:latin typeface="Calibri"/>
              </a:rPr>
              <a:t>Kamiokande</a:t>
            </a:r>
            <a:r>
              <a:rPr lang="en-GB" dirty="0">
                <a:solidFill>
                  <a:prstClr val="black">
                    <a:lumMod val="85000"/>
                  </a:prstClr>
                </a:solidFill>
                <a:latin typeface="Calibri"/>
              </a:rPr>
              <a:t>) </a:t>
            </a:r>
            <a:endParaRPr lang="en-GB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5287F8-AF5A-164A-9CDF-B622496869F6}"/>
              </a:ext>
            </a:extLst>
          </p:cNvPr>
          <p:cNvSpPr txBox="1"/>
          <p:nvPr/>
        </p:nvSpPr>
        <p:spPr>
          <a:xfrm>
            <a:off x="1914419" y="5326135"/>
            <a:ext cx="76234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prstClr val="black"/>
                </a:solidFill>
                <a:latin typeface="Calibri"/>
              </a:rPr>
              <a:t>Assegni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:  </a:t>
            </a:r>
            <a:r>
              <a:rPr lang="en-GB" dirty="0" err="1">
                <a:solidFill>
                  <a:prstClr val="black"/>
                </a:solidFill>
                <a:latin typeface="Calibri"/>
              </a:rPr>
              <a:t>Vorremmo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dirty="0" err="1">
                <a:solidFill>
                  <a:prstClr val="black"/>
                </a:solidFill>
                <a:latin typeface="Calibri"/>
              </a:rPr>
              <a:t>chiederne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 1 </a:t>
            </a:r>
            <a:r>
              <a:rPr lang="en-GB" dirty="0" err="1">
                <a:solidFill>
                  <a:prstClr val="black"/>
                </a:solidFill>
                <a:latin typeface="Calibri"/>
              </a:rPr>
              <a:t>cofinanziato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 con </a:t>
            </a:r>
            <a:r>
              <a:rPr lang="en-GB" dirty="0" err="1">
                <a:solidFill>
                  <a:prstClr val="black"/>
                </a:solidFill>
                <a:latin typeface="Calibri"/>
              </a:rPr>
              <a:t>fondi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dirty="0" err="1">
                <a:solidFill>
                  <a:prstClr val="black"/>
                </a:solidFill>
                <a:latin typeface="Calibri"/>
              </a:rPr>
              <a:t>europei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dirty="0" err="1">
                <a:solidFill>
                  <a:prstClr val="black"/>
                </a:solidFill>
                <a:latin typeface="Calibri"/>
              </a:rPr>
              <a:t>alla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 fine del 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prstClr val="black"/>
                </a:solidFill>
                <a:latin typeface="Calibri"/>
              </a:rPr>
              <a:t>Spazi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GB" dirty="0" err="1">
                <a:solidFill>
                  <a:prstClr val="black"/>
                </a:solidFill>
                <a:latin typeface="Calibri"/>
              </a:rPr>
              <a:t>l’attivita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’ di R&amp;D sui </a:t>
            </a:r>
            <a:r>
              <a:rPr lang="en-GB" dirty="0" err="1">
                <a:solidFill>
                  <a:prstClr val="black"/>
                </a:solidFill>
                <a:latin typeface="Calibri"/>
              </a:rPr>
              <a:t>mPMT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  era </a:t>
            </a:r>
            <a:r>
              <a:rPr lang="en-GB" dirty="0" err="1">
                <a:solidFill>
                  <a:prstClr val="black"/>
                </a:solidFill>
                <a:latin typeface="Calibri"/>
              </a:rPr>
              <a:t>momentaneamente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dirty="0" err="1">
                <a:solidFill>
                  <a:prstClr val="black"/>
                </a:solidFill>
                <a:latin typeface="Calibri"/>
              </a:rPr>
              <a:t>appoggiata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dirty="0" err="1">
                <a:solidFill>
                  <a:prstClr val="black"/>
                </a:solidFill>
                <a:latin typeface="Calibri"/>
              </a:rPr>
              <a:t>sul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dirty="0" err="1">
                <a:solidFill>
                  <a:prstClr val="black"/>
                </a:solidFill>
                <a:latin typeface="Calibri"/>
              </a:rPr>
              <a:t>laboratorio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 TOTEM/DAQ: con il </a:t>
            </a:r>
            <a:r>
              <a:rPr lang="en-GB" dirty="0" err="1">
                <a:solidFill>
                  <a:prstClr val="black"/>
                </a:solidFill>
                <a:latin typeface="Calibri"/>
              </a:rPr>
              <a:t>previsto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dirty="0" err="1">
                <a:solidFill>
                  <a:prstClr val="black"/>
                </a:solidFill>
                <a:latin typeface="Calibri"/>
              </a:rPr>
              <a:t>spostamento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 di </a:t>
            </a:r>
            <a:r>
              <a:rPr lang="en-GB" dirty="0" err="1">
                <a:solidFill>
                  <a:prstClr val="black"/>
                </a:solidFill>
                <a:latin typeface="Calibri"/>
              </a:rPr>
              <a:t>quel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dirty="0" err="1">
                <a:solidFill>
                  <a:prstClr val="black"/>
                </a:solidFill>
                <a:latin typeface="Calibri"/>
              </a:rPr>
              <a:t>laboratorio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dirty="0" err="1">
                <a:solidFill>
                  <a:prstClr val="black"/>
                </a:solidFill>
                <a:latin typeface="Calibri"/>
              </a:rPr>
              <a:t>bisognera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’ </a:t>
            </a:r>
            <a:r>
              <a:rPr lang="en-GB" dirty="0" err="1">
                <a:solidFill>
                  <a:prstClr val="black"/>
                </a:solidFill>
                <a:latin typeface="Calibri"/>
              </a:rPr>
              <a:t>individuare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dirty="0" err="1">
                <a:solidFill>
                  <a:prstClr val="black"/>
                </a:solidFill>
                <a:latin typeface="Calibri"/>
              </a:rPr>
              <a:t>altri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dirty="0" err="1">
                <a:solidFill>
                  <a:prstClr val="black"/>
                </a:solidFill>
                <a:latin typeface="Calibri"/>
              </a:rPr>
              <a:t>spazi</a:t>
            </a:r>
            <a:endParaRPr lang="en-GB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CA4656-5991-49D9-B169-0691B17D9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CdS 12 luglio 2021 - Gruppo 2</a:t>
            </a:r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AB9D088-81DB-43AF-8D48-C66CEE620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52811-D455-124F-BB19-9C51B7CBF02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538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1" y="25273"/>
            <a:ext cx="6170837" cy="328913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ND280 Upgrade Project (NP07)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1944" y="367014"/>
            <a:ext cx="2836056" cy="18008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0387" y="791529"/>
            <a:ext cx="6014451" cy="38991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83020" y="5135221"/>
            <a:ext cx="8323169" cy="1600438"/>
          </a:xfrm>
          <a:prstGeom prst="rect">
            <a:avLst/>
          </a:prstGeom>
          <a:noFill/>
          <a:ln w="57150" cmpd="sng">
            <a:solidFill>
              <a:schemeClr val="accent2">
                <a:lumMod val="90000"/>
                <a:lumOff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2018-2019 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Prototype of TPC and SFGD in a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testbeam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. Define the detector options (granularity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etc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). Prepare for production. 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2019-2022 </a:t>
            </a:r>
            <a:r>
              <a:rPr lang="en-US" sz="2000" b="1" u="sng" dirty="0">
                <a:solidFill>
                  <a:srgbClr val="990000"/>
                </a:solidFill>
                <a:latin typeface="Calibri"/>
              </a:rPr>
              <a:t>Production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000" b="1" u="sng" dirty="0">
                <a:solidFill>
                  <a:srgbClr val="000090"/>
                </a:solidFill>
                <a:latin typeface="Calibri"/>
              </a:rPr>
              <a:t>integration at CERN. System test (</a:t>
            </a:r>
            <a:r>
              <a:rPr lang="en-US" sz="2000" b="1" u="sng" dirty="0" err="1">
                <a:solidFill>
                  <a:srgbClr val="000090"/>
                </a:solidFill>
                <a:latin typeface="Calibri"/>
              </a:rPr>
              <a:t>cosmics</a:t>
            </a:r>
            <a:r>
              <a:rPr lang="en-US" sz="2000" b="1" u="sng" dirty="0">
                <a:solidFill>
                  <a:srgbClr val="000090"/>
                </a:solidFill>
                <a:latin typeface="Calibri"/>
              </a:rPr>
              <a:t>). 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2022-23 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Shipment to Japan, installation, commissioning. </a:t>
            </a:r>
          </a:p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4838" y="2283329"/>
            <a:ext cx="2924881" cy="21901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1802" y="3697645"/>
            <a:ext cx="2098863" cy="1437577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6EC436-E45C-4190-B1C1-4B94E0F3C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CdS 12 luglio 2021 - Gruppo 2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F9DA5C-A52A-44F3-AF42-65CDC1D6A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52811-D455-124F-BB19-9C51B7CBF02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9133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524000" y="-22785"/>
            <a:ext cx="8229600" cy="366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prstClr val="white"/>
                </a:solidFill>
                <a:latin typeface="Cambria"/>
              </a:rPr>
              <a:t> Field-Cage  : Bari 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6259700" y="469076"/>
            <a:ext cx="3951100" cy="4881705"/>
          </a:xfrm>
          <a:ln w="57150" cmpd="sng">
            <a:solidFill>
              <a:srgbClr val="000090"/>
            </a:solidFill>
          </a:ln>
        </p:spPr>
        <p:txBody>
          <a:bodyPr>
            <a:normAutofit fontScale="77500" lnSpcReduction="20000"/>
          </a:bodyPr>
          <a:lstStyle/>
          <a:p>
            <a:r>
              <a:rPr lang="en-US" b="1" u="sng" dirty="0">
                <a:solidFill>
                  <a:srgbClr val="000090"/>
                </a:solidFill>
              </a:rPr>
              <a:t>La </a:t>
            </a:r>
            <a:r>
              <a:rPr lang="en-US" b="1" u="sng" dirty="0" err="1">
                <a:solidFill>
                  <a:srgbClr val="000090"/>
                </a:solidFill>
              </a:rPr>
              <a:t>realizzazione</a:t>
            </a:r>
            <a:r>
              <a:rPr lang="en-US" b="1" u="sng" dirty="0">
                <a:solidFill>
                  <a:srgbClr val="000090"/>
                </a:solidFill>
              </a:rPr>
              <a:t> </a:t>
            </a:r>
            <a:r>
              <a:rPr lang="en-US" b="1" u="sng" dirty="0" err="1">
                <a:solidFill>
                  <a:srgbClr val="000090"/>
                </a:solidFill>
              </a:rPr>
              <a:t>delle</a:t>
            </a:r>
            <a:r>
              <a:rPr lang="en-US" b="1" u="sng" dirty="0">
                <a:solidFill>
                  <a:srgbClr val="000090"/>
                </a:solidFill>
              </a:rPr>
              <a:t> Field-cages e’ </a:t>
            </a:r>
            <a:r>
              <a:rPr lang="en-US" b="1" u="sng" dirty="0" err="1">
                <a:solidFill>
                  <a:srgbClr val="000090"/>
                </a:solidFill>
              </a:rPr>
              <a:t>stata</a:t>
            </a:r>
            <a:r>
              <a:rPr lang="en-US" b="1" u="sng" dirty="0">
                <a:solidFill>
                  <a:srgbClr val="000090"/>
                </a:solidFill>
              </a:rPr>
              <a:t> </a:t>
            </a:r>
            <a:r>
              <a:rPr lang="en-US" b="1" u="sng" dirty="0" err="1">
                <a:solidFill>
                  <a:srgbClr val="000090"/>
                </a:solidFill>
              </a:rPr>
              <a:t>approvata</a:t>
            </a:r>
            <a:r>
              <a:rPr lang="en-US" b="1" u="sng" dirty="0">
                <a:solidFill>
                  <a:srgbClr val="000090"/>
                </a:solidFill>
              </a:rPr>
              <a:t> e </a:t>
            </a:r>
            <a:r>
              <a:rPr lang="en-US" b="1" u="sng" dirty="0" err="1">
                <a:solidFill>
                  <a:srgbClr val="000090"/>
                </a:solidFill>
              </a:rPr>
              <a:t>finanziata</a:t>
            </a:r>
            <a:r>
              <a:rPr lang="en-US" b="1" u="sng" dirty="0">
                <a:solidFill>
                  <a:srgbClr val="000090"/>
                </a:solidFill>
              </a:rPr>
              <a:t> a </a:t>
            </a:r>
            <a:r>
              <a:rPr lang="en-US" b="1" u="sng" dirty="0" err="1">
                <a:solidFill>
                  <a:srgbClr val="000090"/>
                </a:solidFill>
              </a:rPr>
              <a:t>settembre</a:t>
            </a:r>
            <a:r>
              <a:rPr lang="en-US" b="1" u="sng" dirty="0">
                <a:solidFill>
                  <a:srgbClr val="000090"/>
                </a:solidFill>
              </a:rPr>
              <a:t> 2018</a:t>
            </a:r>
          </a:p>
          <a:p>
            <a:r>
              <a:rPr lang="en-US" b="1" dirty="0" err="1">
                <a:solidFill>
                  <a:srgbClr val="000090"/>
                </a:solidFill>
              </a:rPr>
              <a:t>Costo</a:t>
            </a:r>
            <a:r>
              <a:rPr lang="en-US" b="1" dirty="0">
                <a:solidFill>
                  <a:srgbClr val="000090"/>
                </a:solidFill>
              </a:rPr>
              <a:t> </a:t>
            </a:r>
            <a:r>
              <a:rPr lang="en-US" b="1" dirty="0" err="1">
                <a:solidFill>
                  <a:srgbClr val="000090"/>
                </a:solidFill>
              </a:rPr>
              <a:t>previsto</a:t>
            </a:r>
            <a:r>
              <a:rPr lang="en-US" b="1" dirty="0">
                <a:solidFill>
                  <a:srgbClr val="000090"/>
                </a:solidFill>
              </a:rPr>
              <a:t> (</a:t>
            </a:r>
            <a:r>
              <a:rPr lang="en-US" b="1" dirty="0" err="1">
                <a:solidFill>
                  <a:srgbClr val="000090"/>
                </a:solidFill>
              </a:rPr>
              <a:t>su</a:t>
            </a:r>
            <a:r>
              <a:rPr lang="en-US" b="1" dirty="0">
                <a:solidFill>
                  <a:srgbClr val="000090"/>
                </a:solidFill>
              </a:rPr>
              <a:t> 4 anni) circa 0.7-0.8  </a:t>
            </a:r>
            <a:r>
              <a:rPr lang="en-US" b="1" dirty="0" err="1">
                <a:solidFill>
                  <a:srgbClr val="000090"/>
                </a:solidFill>
              </a:rPr>
              <a:t>Meuro</a:t>
            </a:r>
            <a:r>
              <a:rPr lang="en-US" b="1" dirty="0">
                <a:solidFill>
                  <a:srgbClr val="000090"/>
                </a:solidFill>
              </a:rPr>
              <a:t> (MoU col CERN)</a:t>
            </a:r>
          </a:p>
          <a:p>
            <a:r>
              <a:rPr lang="en-US" b="1" dirty="0">
                <a:solidFill>
                  <a:srgbClr val="660066"/>
                </a:solidFill>
              </a:rPr>
              <a:t>Nel 2021</a:t>
            </a:r>
          </a:p>
          <a:p>
            <a:pPr lvl="1"/>
            <a:r>
              <a:rPr lang="en-US" b="1" dirty="0" err="1">
                <a:solidFill>
                  <a:srgbClr val="000090"/>
                </a:solidFill>
              </a:rPr>
              <a:t>Realizzazione</a:t>
            </a:r>
            <a:r>
              <a:rPr lang="en-US" b="1" dirty="0">
                <a:solidFill>
                  <a:srgbClr val="000090"/>
                </a:solidFill>
              </a:rPr>
              <a:t> del MOLD (180cm x 100cm x 86cm)</a:t>
            </a:r>
          </a:p>
          <a:p>
            <a:pPr lvl="1"/>
            <a:r>
              <a:rPr lang="en-US" b="1" dirty="0" err="1">
                <a:solidFill>
                  <a:srgbClr val="000090"/>
                </a:solidFill>
              </a:rPr>
              <a:t>Realizzazione</a:t>
            </a:r>
            <a:r>
              <a:rPr lang="en-US" b="1" dirty="0">
                <a:solidFill>
                  <a:srgbClr val="000090"/>
                </a:solidFill>
              </a:rPr>
              <a:t> prima ½ Field Cage</a:t>
            </a:r>
          </a:p>
          <a:p>
            <a:pPr lvl="1"/>
            <a:r>
              <a:rPr lang="en-US" b="1" dirty="0">
                <a:solidFill>
                  <a:srgbClr val="000090"/>
                </a:solidFill>
              </a:rPr>
              <a:t>Test e </a:t>
            </a:r>
            <a:r>
              <a:rPr lang="en-US" b="1" dirty="0" err="1">
                <a:solidFill>
                  <a:srgbClr val="000090"/>
                </a:solidFill>
              </a:rPr>
              <a:t>caratterizzazione</a:t>
            </a:r>
            <a:r>
              <a:rPr lang="en-US" b="1" dirty="0">
                <a:solidFill>
                  <a:srgbClr val="000090"/>
                </a:solidFill>
              </a:rPr>
              <a:t> </a:t>
            </a:r>
            <a:r>
              <a:rPr lang="en-US" b="1" dirty="0" err="1">
                <a:solidFill>
                  <a:srgbClr val="000090"/>
                </a:solidFill>
              </a:rPr>
              <a:t>della</a:t>
            </a:r>
            <a:r>
              <a:rPr lang="en-US" b="1" dirty="0">
                <a:solidFill>
                  <a:srgbClr val="000090"/>
                </a:solidFill>
              </a:rPr>
              <a:t>  prima ½ TPC </a:t>
            </a:r>
            <a:r>
              <a:rPr lang="en-US" b="1" dirty="0" err="1">
                <a:solidFill>
                  <a:srgbClr val="000090"/>
                </a:solidFill>
              </a:rPr>
              <a:t>alla</a:t>
            </a:r>
            <a:r>
              <a:rPr lang="en-US" b="1" dirty="0">
                <a:solidFill>
                  <a:srgbClr val="000090"/>
                </a:solidFill>
              </a:rPr>
              <a:t> N. Platform del CERN</a:t>
            </a:r>
          </a:p>
          <a:p>
            <a:pPr lvl="1"/>
            <a:r>
              <a:rPr lang="en-US" b="1" dirty="0" err="1">
                <a:solidFill>
                  <a:srgbClr val="000090"/>
                </a:solidFill>
              </a:rPr>
              <a:t>Realizzazione</a:t>
            </a:r>
            <a:r>
              <a:rPr lang="en-US" b="1" dirty="0">
                <a:solidFill>
                  <a:srgbClr val="000090"/>
                </a:solidFill>
              </a:rPr>
              <a:t> di una zona </a:t>
            </a:r>
            <a:r>
              <a:rPr lang="en-US" b="1" dirty="0" err="1">
                <a:solidFill>
                  <a:srgbClr val="000090"/>
                </a:solidFill>
              </a:rPr>
              <a:t>attrezzata</a:t>
            </a:r>
            <a:r>
              <a:rPr lang="en-US" b="1" dirty="0">
                <a:solidFill>
                  <a:srgbClr val="000090"/>
                </a:solidFill>
              </a:rPr>
              <a:t> di test e assembling al CERN  (</a:t>
            </a:r>
            <a:r>
              <a:rPr lang="en-US" b="1" dirty="0" err="1">
                <a:solidFill>
                  <a:srgbClr val="000090"/>
                </a:solidFill>
              </a:rPr>
              <a:t>inclusa</a:t>
            </a:r>
            <a:r>
              <a:rPr lang="en-US" b="1" dirty="0">
                <a:solidFill>
                  <a:srgbClr val="000090"/>
                </a:solidFill>
              </a:rPr>
              <a:t> </a:t>
            </a:r>
            <a:r>
              <a:rPr lang="en-US" b="1" dirty="0" err="1">
                <a:solidFill>
                  <a:srgbClr val="000090"/>
                </a:solidFill>
              </a:rPr>
              <a:t>movimentazione</a:t>
            </a:r>
            <a:r>
              <a:rPr lang="en-US" b="1" dirty="0">
                <a:solidFill>
                  <a:srgbClr val="000090"/>
                </a:solidFill>
              </a:rPr>
              <a:t>  </a:t>
            </a:r>
            <a:r>
              <a:rPr lang="en-US" b="1" dirty="0" err="1">
                <a:solidFill>
                  <a:srgbClr val="000090"/>
                </a:solidFill>
              </a:rPr>
              <a:t>delle</a:t>
            </a:r>
            <a:r>
              <a:rPr lang="en-US" b="1" dirty="0">
                <a:solidFill>
                  <a:srgbClr val="000090"/>
                </a:solidFill>
              </a:rPr>
              <a:t> </a:t>
            </a:r>
            <a:r>
              <a:rPr lang="en-US" b="1" dirty="0" err="1">
                <a:solidFill>
                  <a:srgbClr val="000090"/>
                </a:solidFill>
              </a:rPr>
              <a:t>camere</a:t>
            </a:r>
            <a:r>
              <a:rPr lang="en-US" b="1" dirty="0">
                <a:solidFill>
                  <a:srgbClr val="000090"/>
                </a:solidFill>
              </a:rPr>
              <a:t>)</a:t>
            </a:r>
          </a:p>
          <a:p>
            <a:pPr lvl="1"/>
            <a:endParaRPr lang="en-US" b="1" dirty="0">
              <a:solidFill>
                <a:srgbClr val="000090"/>
              </a:solidFill>
            </a:endParaRPr>
          </a:p>
          <a:p>
            <a:r>
              <a:rPr lang="en-US" b="1" dirty="0">
                <a:solidFill>
                  <a:schemeClr val="accent2">
                    <a:lumMod val="90000"/>
                    <a:lumOff val="10000"/>
                  </a:schemeClr>
                </a:solidFill>
              </a:rPr>
              <a:t>Nel 2022</a:t>
            </a:r>
          </a:p>
          <a:p>
            <a:pPr lvl="1"/>
            <a:r>
              <a:rPr lang="en-US" b="1" dirty="0" err="1">
                <a:solidFill>
                  <a:srgbClr val="000090"/>
                </a:solidFill>
              </a:rPr>
              <a:t>Realizzazione</a:t>
            </a:r>
            <a:r>
              <a:rPr lang="en-US" b="1" dirty="0">
                <a:solidFill>
                  <a:srgbClr val="000090"/>
                </a:solidFill>
              </a:rPr>
              <a:t> </a:t>
            </a:r>
            <a:r>
              <a:rPr lang="en-US" b="1" dirty="0" err="1">
                <a:solidFill>
                  <a:srgbClr val="000090"/>
                </a:solidFill>
              </a:rPr>
              <a:t>delle</a:t>
            </a:r>
            <a:r>
              <a:rPr lang="en-US" b="1" dirty="0">
                <a:solidFill>
                  <a:srgbClr val="000090"/>
                </a:solidFill>
              </a:rPr>
              <a:t> </a:t>
            </a:r>
            <a:r>
              <a:rPr lang="en-US" b="1" dirty="0" err="1">
                <a:solidFill>
                  <a:srgbClr val="000090"/>
                </a:solidFill>
              </a:rPr>
              <a:t>rimanenti</a:t>
            </a:r>
            <a:r>
              <a:rPr lang="en-US" b="1" dirty="0">
                <a:solidFill>
                  <a:srgbClr val="000090"/>
                </a:solidFill>
              </a:rPr>
              <a:t> TPC</a:t>
            </a:r>
          </a:p>
          <a:p>
            <a:pPr lvl="1"/>
            <a:r>
              <a:rPr lang="en-US" b="1" dirty="0">
                <a:solidFill>
                  <a:srgbClr val="000090"/>
                </a:solidFill>
              </a:rPr>
              <a:t>Test </a:t>
            </a:r>
            <a:r>
              <a:rPr lang="en-US" b="1" dirty="0" err="1">
                <a:solidFill>
                  <a:srgbClr val="000090"/>
                </a:solidFill>
              </a:rPr>
              <a:t>delle</a:t>
            </a:r>
            <a:r>
              <a:rPr lang="en-US" b="1" dirty="0">
                <a:solidFill>
                  <a:srgbClr val="000090"/>
                </a:solidFill>
              </a:rPr>
              <a:t> TPC </a:t>
            </a:r>
          </a:p>
          <a:p>
            <a:pPr lvl="1"/>
            <a:r>
              <a:rPr lang="en-US" b="1" dirty="0">
                <a:solidFill>
                  <a:srgbClr val="000090"/>
                </a:solidFill>
              </a:rPr>
              <a:t>Shipping a JPARC</a:t>
            </a:r>
          </a:p>
          <a:p>
            <a:pPr lvl="1"/>
            <a:endParaRPr lang="en-US" b="1" dirty="0">
              <a:solidFill>
                <a:srgbClr val="000090"/>
              </a:solidFill>
            </a:endParaRPr>
          </a:p>
          <a:p>
            <a:pPr lvl="1"/>
            <a:endParaRPr lang="en-US" b="1" dirty="0">
              <a:solidFill>
                <a:srgbClr val="00009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1449" y="449530"/>
            <a:ext cx="3532423" cy="2880555"/>
          </a:xfrm>
          <a:prstGeom prst="rect">
            <a:avLst/>
          </a:prstGeom>
        </p:spPr>
      </p:pic>
      <p:pic>
        <p:nvPicPr>
          <p:cNvPr id="8" name="Picture 7" descr="mold dimensioni.jpg">
            <a:extLst>
              <a:ext uri="{FF2B5EF4-FFF2-40B4-BE49-F238E27FC236}">
                <a16:creationId xmlns:a16="http://schemas.microsoft.com/office/drawing/2014/main" id="{BD799877-3327-0149-9236-8B7CF0CFA0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3435638"/>
            <a:ext cx="4522244" cy="33992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3FE676-742B-5B4B-9CF7-75B1964230CD}"/>
              </a:ext>
            </a:extLst>
          </p:cNvPr>
          <p:cNvSpPr txBox="1"/>
          <p:nvPr/>
        </p:nvSpPr>
        <p:spPr>
          <a:xfrm>
            <a:off x="1524001" y="6465532"/>
            <a:ext cx="3705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 C.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Pastore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, V. Valentino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90E34BD-99D5-4C65-B1F1-20BD46DA4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CdS 12 luglio 2021 - Gruppo 2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1E5A41-A5A5-4CD7-9FE9-C22C91F21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52811-D455-124F-BB19-9C51B7CBF02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7397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5522" y="-20006"/>
            <a:ext cx="8229600" cy="32116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sz="2700" dirty="0" err="1">
                <a:solidFill>
                  <a:schemeClr val="bg1"/>
                </a:solidFill>
              </a:rPr>
              <a:t>Disegno</a:t>
            </a:r>
            <a:r>
              <a:rPr lang="en-US" sz="2700" dirty="0">
                <a:solidFill>
                  <a:schemeClr val="bg1"/>
                </a:solidFill>
              </a:rPr>
              <a:t> e </a:t>
            </a:r>
            <a:r>
              <a:rPr lang="en-US" sz="2700" dirty="0" err="1">
                <a:solidFill>
                  <a:schemeClr val="bg1"/>
                </a:solidFill>
              </a:rPr>
              <a:t>realizzazione</a:t>
            </a:r>
            <a:r>
              <a:rPr lang="en-US" sz="2700" dirty="0">
                <a:solidFill>
                  <a:schemeClr val="bg1"/>
                </a:solidFill>
              </a:rPr>
              <a:t> del MOLD </a:t>
            </a:r>
            <a:r>
              <a:rPr lang="en-US" sz="2700" dirty="0" err="1">
                <a:solidFill>
                  <a:schemeClr val="bg1"/>
                </a:solidFill>
              </a:rPr>
              <a:t>presso</a:t>
            </a:r>
            <a:r>
              <a:rPr lang="en-US" sz="2700" dirty="0">
                <a:solidFill>
                  <a:schemeClr val="bg1"/>
                </a:solidFill>
              </a:rPr>
              <a:t> la </a:t>
            </a:r>
            <a:r>
              <a:rPr lang="en-US" sz="2700" dirty="0" err="1">
                <a:solidFill>
                  <a:schemeClr val="bg1"/>
                </a:solidFill>
              </a:rPr>
              <a:t>sezione</a:t>
            </a:r>
            <a:r>
              <a:rPr lang="en-US" sz="2700" dirty="0">
                <a:solidFill>
                  <a:schemeClr val="bg1"/>
                </a:solidFill>
              </a:rPr>
              <a:t> di Bari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23166" y="2295745"/>
            <a:ext cx="3469712" cy="3663149"/>
          </a:xfrm>
        </p:spPr>
        <p:txBody>
          <a:bodyPr>
            <a:normAutofit fontScale="85000" lnSpcReduction="20000"/>
          </a:bodyPr>
          <a:lstStyle/>
          <a:p>
            <a:pPr>
              <a:buFont typeface="Wingdings" charset="2"/>
              <a:buChar char="ü"/>
            </a:pPr>
            <a:r>
              <a:rPr lang="en-US" dirty="0" err="1"/>
              <a:t>Complessita</a:t>
            </a:r>
            <a:r>
              <a:rPr lang="en-US" dirty="0"/>
              <a:t>’ </a:t>
            </a:r>
            <a:r>
              <a:rPr lang="en-US" dirty="0" err="1"/>
              <a:t>Meccanica</a:t>
            </a:r>
            <a:r>
              <a:rPr lang="en-US" dirty="0"/>
              <a:t> </a:t>
            </a:r>
          </a:p>
          <a:p>
            <a:pPr>
              <a:buFont typeface="Wingdings" charset="2"/>
              <a:buChar char="ü"/>
            </a:pPr>
            <a:r>
              <a:rPr lang="en-US" dirty="0"/>
              <a:t>Alta </a:t>
            </a:r>
            <a:r>
              <a:rPr lang="en-US" dirty="0" err="1"/>
              <a:t>Precisione</a:t>
            </a:r>
            <a:r>
              <a:rPr lang="en-US" dirty="0"/>
              <a:t> (100 </a:t>
            </a:r>
            <a:r>
              <a:rPr lang="en-US" dirty="0">
                <a:latin typeface="Symbol" charset="2"/>
                <a:cs typeface="Symbol" charset="2"/>
              </a:rPr>
              <a:t>m</a:t>
            </a:r>
            <a:r>
              <a:rPr lang="en-US" dirty="0">
                <a:latin typeface="+mj-lt"/>
                <a:cs typeface="Symbol" charset="2"/>
              </a:rPr>
              <a:t>m)</a:t>
            </a:r>
          </a:p>
          <a:p>
            <a:pPr>
              <a:buFont typeface="Wingdings" charset="2"/>
              <a:buChar char="ü"/>
            </a:pPr>
            <a:r>
              <a:rPr lang="en-US" dirty="0" err="1">
                <a:latin typeface="+mj-lt"/>
                <a:cs typeface="Symbol" charset="2"/>
              </a:rPr>
              <a:t>Richiesta</a:t>
            </a:r>
            <a:r>
              <a:rPr lang="en-US" dirty="0">
                <a:latin typeface="+mj-lt"/>
                <a:cs typeface="Symbol" charset="2"/>
              </a:rPr>
              <a:t> di </a:t>
            </a:r>
            <a:r>
              <a:rPr lang="en-US" dirty="0" err="1">
                <a:latin typeface="+mj-lt"/>
                <a:cs typeface="Symbol" charset="2"/>
              </a:rPr>
              <a:t>movimentazione</a:t>
            </a:r>
            <a:r>
              <a:rPr lang="en-US" dirty="0">
                <a:latin typeface="+mj-lt"/>
                <a:cs typeface="Symbol" charset="2"/>
              </a:rPr>
              <a:t> per un </a:t>
            </a:r>
            <a:r>
              <a:rPr lang="en-US" dirty="0" err="1">
                <a:latin typeface="+mj-lt"/>
                <a:cs typeface="Symbol" charset="2"/>
              </a:rPr>
              <a:t>oggetto</a:t>
            </a:r>
            <a:r>
              <a:rPr lang="en-US" dirty="0">
                <a:latin typeface="+mj-lt"/>
                <a:cs typeface="Symbol" charset="2"/>
              </a:rPr>
              <a:t> molto </a:t>
            </a:r>
            <a:r>
              <a:rPr lang="en-US" dirty="0" err="1">
                <a:latin typeface="+mj-lt"/>
                <a:cs typeface="Symbol" charset="2"/>
              </a:rPr>
              <a:t>pesante</a:t>
            </a:r>
            <a:r>
              <a:rPr lang="en-US" dirty="0">
                <a:latin typeface="+mj-lt"/>
                <a:cs typeface="Symbol" charset="2"/>
              </a:rPr>
              <a:t> (600Kg)</a:t>
            </a:r>
          </a:p>
          <a:p>
            <a:pPr>
              <a:buFont typeface="Wingdings" charset="2"/>
              <a:buChar char="ü"/>
            </a:pPr>
            <a:r>
              <a:rPr lang="en-US" dirty="0">
                <a:latin typeface="+mj-lt"/>
                <a:cs typeface="Symbol" charset="2"/>
              </a:rPr>
              <a:t>Studio </a:t>
            </a:r>
            <a:r>
              <a:rPr lang="en-US" dirty="0" err="1">
                <a:latin typeface="+mj-lt"/>
                <a:cs typeface="Symbol" charset="2"/>
              </a:rPr>
              <a:t>delle</a:t>
            </a:r>
            <a:r>
              <a:rPr lang="en-US" dirty="0">
                <a:latin typeface="+mj-lt"/>
                <a:cs typeface="Symbol" charset="2"/>
              </a:rPr>
              <a:t> </a:t>
            </a:r>
            <a:r>
              <a:rPr lang="en-US" dirty="0" err="1">
                <a:latin typeface="+mj-lt"/>
                <a:cs typeface="Symbol" charset="2"/>
              </a:rPr>
              <a:t>deformazioni</a:t>
            </a:r>
            <a:r>
              <a:rPr lang="en-US" dirty="0">
                <a:latin typeface="+mj-lt"/>
                <a:cs typeface="Symbol" charset="2"/>
              </a:rPr>
              <a:t> </a:t>
            </a:r>
            <a:r>
              <a:rPr lang="en-US" dirty="0" err="1">
                <a:latin typeface="+mj-lt"/>
                <a:cs typeface="Symbol" charset="2"/>
              </a:rPr>
              <a:t>dovute</a:t>
            </a:r>
            <a:r>
              <a:rPr lang="en-US" dirty="0">
                <a:latin typeface="+mj-lt"/>
                <a:cs typeface="Symbol" charset="2"/>
              </a:rPr>
              <a:t> a </a:t>
            </a:r>
            <a:r>
              <a:rPr lang="en-US" dirty="0" err="1">
                <a:latin typeface="+mj-lt"/>
                <a:cs typeface="Symbol" charset="2"/>
              </a:rPr>
              <a:t>sforzi</a:t>
            </a:r>
            <a:r>
              <a:rPr lang="en-US" dirty="0">
                <a:latin typeface="+mj-lt"/>
                <a:cs typeface="Symbol" charset="2"/>
              </a:rPr>
              <a:t> e </a:t>
            </a:r>
            <a:r>
              <a:rPr lang="en-US" dirty="0" err="1">
                <a:latin typeface="+mj-lt"/>
                <a:cs typeface="Symbol" charset="2"/>
              </a:rPr>
              <a:t>variazioni</a:t>
            </a:r>
            <a:r>
              <a:rPr lang="en-US" dirty="0">
                <a:latin typeface="+mj-lt"/>
                <a:cs typeface="Symbol" charset="2"/>
              </a:rPr>
              <a:t> di </a:t>
            </a:r>
            <a:r>
              <a:rPr lang="en-US" dirty="0" err="1">
                <a:latin typeface="+mj-lt"/>
                <a:cs typeface="Symbol" charset="2"/>
              </a:rPr>
              <a:t>temperatura</a:t>
            </a:r>
            <a:r>
              <a:rPr lang="en-US" dirty="0">
                <a:latin typeface="+mj-lt"/>
                <a:cs typeface="Symbol" charset="2"/>
              </a:rPr>
              <a:t> (autoclave)</a:t>
            </a:r>
          </a:p>
          <a:p>
            <a:pPr>
              <a:buFont typeface="Wingdings" charset="2"/>
              <a:buChar char="ü"/>
            </a:pPr>
            <a:r>
              <a:rPr lang="en-US" dirty="0" err="1">
                <a:latin typeface="+mj-lt"/>
                <a:cs typeface="Symbol" charset="2"/>
              </a:rPr>
              <a:t>Anodizzazione</a:t>
            </a:r>
            <a:endParaRPr lang="en-US" dirty="0">
              <a:latin typeface="+mj-lt"/>
              <a:cs typeface="Symbol" charset="2"/>
            </a:endParaRPr>
          </a:p>
          <a:p>
            <a:pPr>
              <a:buFont typeface="Wingdings" charset="2"/>
              <a:buChar char="ü"/>
            </a:pPr>
            <a:r>
              <a:rPr lang="en-US" dirty="0">
                <a:latin typeface="+mj-lt"/>
                <a:cs typeface="Symbol" charset="2"/>
              </a:rPr>
              <a:t> </a:t>
            </a:r>
            <a:r>
              <a:rPr lang="en-US" dirty="0" err="1">
                <a:latin typeface="+mj-lt"/>
                <a:cs typeface="Symbol" charset="2"/>
              </a:rPr>
              <a:t>Misure</a:t>
            </a:r>
            <a:r>
              <a:rPr lang="en-US" dirty="0">
                <a:latin typeface="+mj-lt"/>
                <a:cs typeface="Symbol" charset="2"/>
              </a:rPr>
              <a:t> di </a:t>
            </a:r>
            <a:r>
              <a:rPr lang="en-US" dirty="0" err="1">
                <a:latin typeface="+mj-lt"/>
                <a:cs typeface="Symbol" charset="2"/>
              </a:rPr>
              <a:t>metrologia</a:t>
            </a:r>
            <a:r>
              <a:rPr lang="en-US" dirty="0">
                <a:latin typeface="+mj-lt"/>
                <a:cs typeface="Symbol" charset="2"/>
              </a:rPr>
              <a:t> </a:t>
            </a:r>
            <a:r>
              <a:rPr lang="en-US" dirty="0" err="1">
                <a:latin typeface="+mj-lt"/>
                <a:cs typeface="Symbol" charset="2"/>
              </a:rPr>
              <a:t>necessarie</a:t>
            </a:r>
            <a:r>
              <a:rPr lang="en-US" dirty="0">
                <a:latin typeface="+mj-lt"/>
                <a:cs typeface="Symbol" charset="2"/>
              </a:rPr>
              <a:t> </a:t>
            </a:r>
            <a:r>
              <a:rPr lang="en-US" dirty="0" err="1">
                <a:latin typeface="+mj-lt"/>
                <a:cs typeface="Symbol" charset="2"/>
              </a:rPr>
              <a:t>ogni</a:t>
            </a:r>
            <a:r>
              <a:rPr lang="en-US" dirty="0">
                <a:latin typeface="+mj-lt"/>
                <a:cs typeface="Symbol" charset="2"/>
              </a:rPr>
              <a:t> </a:t>
            </a:r>
            <a:r>
              <a:rPr lang="en-US" dirty="0" err="1">
                <a:latin typeface="+mj-lt"/>
                <a:cs typeface="Symbol" charset="2"/>
              </a:rPr>
              <a:t>volta</a:t>
            </a:r>
            <a:r>
              <a:rPr lang="en-US" dirty="0">
                <a:latin typeface="+mj-lt"/>
                <a:cs typeface="Symbol" charset="2"/>
              </a:rPr>
              <a:t> </a:t>
            </a:r>
            <a:r>
              <a:rPr lang="en-US" dirty="0" err="1">
                <a:latin typeface="+mj-lt"/>
                <a:cs typeface="Symbol" charset="2"/>
              </a:rPr>
              <a:t>che</a:t>
            </a:r>
            <a:r>
              <a:rPr lang="en-US" dirty="0">
                <a:latin typeface="+mj-lt"/>
                <a:cs typeface="Symbol" charset="2"/>
              </a:rPr>
              <a:t> </a:t>
            </a:r>
            <a:r>
              <a:rPr lang="en-US" dirty="0" err="1">
                <a:latin typeface="+mj-lt"/>
                <a:cs typeface="Symbol" charset="2"/>
              </a:rPr>
              <a:t>l’oggetto</a:t>
            </a:r>
            <a:r>
              <a:rPr lang="en-US" dirty="0">
                <a:latin typeface="+mj-lt"/>
                <a:cs typeface="Symbol" charset="2"/>
              </a:rPr>
              <a:t> </a:t>
            </a:r>
            <a:r>
              <a:rPr lang="en-US" dirty="0" err="1">
                <a:latin typeface="+mj-lt"/>
                <a:cs typeface="Symbol" charset="2"/>
              </a:rPr>
              <a:t>viene</a:t>
            </a:r>
            <a:r>
              <a:rPr lang="en-US" dirty="0">
                <a:latin typeface="+mj-lt"/>
                <a:cs typeface="Symbol" charset="2"/>
              </a:rPr>
              <a:t>  </a:t>
            </a:r>
            <a:r>
              <a:rPr lang="en-US" dirty="0" err="1">
                <a:latin typeface="+mj-lt"/>
                <a:cs typeface="Symbol" charset="2"/>
              </a:rPr>
              <a:t>rimontato</a:t>
            </a:r>
            <a:endParaRPr lang="en-US" dirty="0">
              <a:latin typeface="+mj-lt"/>
              <a:cs typeface="Symbol" charset="2"/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45522" y="405916"/>
            <a:ext cx="8747356" cy="135421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 cmpd="sng">
            <a:solidFill>
              <a:schemeClr val="accent2">
                <a:lumMod val="90000"/>
                <a:lumOff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IL MOLD e’ lo </a:t>
            </a:r>
            <a:r>
              <a:rPr lang="en-US" sz="1600" dirty="0" err="1">
                <a:solidFill>
                  <a:prstClr val="black"/>
                </a:solidFill>
                <a:latin typeface="Calibri"/>
              </a:rPr>
              <a:t>scheletro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Calibri"/>
              </a:rPr>
              <a:t>su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cui </a:t>
            </a:r>
            <a:r>
              <a:rPr lang="en-US" sz="1600" dirty="0" err="1">
                <a:solidFill>
                  <a:prstClr val="black"/>
                </a:solidFill>
                <a:latin typeface="Calibri"/>
              </a:rPr>
              <a:t>si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Calibri"/>
              </a:rPr>
              <a:t>costruisce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la Field Cage </a:t>
            </a:r>
          </a:p>
          <a:p>
            <a:pPr marL="285750" indent="-285750">
              <a:buFont typeface="Wingdings" charset="2"/>
              <a:buChar char="Ø"/>
            </a:pPr>
            <a:endParaRPr lang="en-US" sz="1600" dirty="0">
              <a:solidFill>
                <a:prstClr val="black"/>
              </a:solidFill>
              <a:latin typeface="Calibri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La </a:t>
            </a:r>
            <a:r>
              <a:rPr lang="en-US" sz="1600" dirty="0" err="1">
                <a:solidFill>
                  <a:prstClr val="black"/>
                </a:solidFill>
                <a:latin typeface="Calibri"/>
              </a:rPr>
              <a:t>sua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Calibri"/>
              </a:rPr>
              <a:t>realizzazione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con standard </a:t>
            </a:r>
            <a:r>
              <a:rPr lang="en-US" sz="1600" dirty="0" err="1">
                <a:solidFill>
                  <a:prstClr val="black"/>
                </a:solidFill>
                <a:latin typeface="Calibri"/>
              </a:rPr>
              <a:t>elevati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 e’ CRUCIALE per </a:t>
            </a:r>
            <a:r>
              <a:rPr lang="en-US" sz="1600" dirty="0" err="1">
                <a:solidFill>
                  <a:prstClr val="black"/>
                </a:solidFill>
                <a:latin typeface="Calibri"/>
              </a:rPr>
              <a:t>il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Calibri"/>
              </a:rPr>
              <a:t>successo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del </a:t>
            </a:r>
            <a:r>
              <a:rPr lang="en-US" sz="1600" dirty="0" err="1">
                <a:solidFill>
                  <a:prstClr val="black"/>
                </a:solidFill>
                <a:latin typeface="Calibri"/>
              </a:rPr>
              <a:t>progetto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Calibri"/>
              </a:rPr>
              <a:t>dato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Calibri"/>
              </a:rPr>
              <a:t>che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la Field Cage e’ un </a:t>
            </a:r>
            <a:r>
              <a:rPr lang="en-US" sz="1600" dirty="0" err="1">
                <a:solidFill>
                  <a:prstClr val="black"/>
                </a:solidFill>
                <a:latin typeface="Calibri"/>
              </a:rPr>
              <a:t>raffinato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“</a:t>
            </a:r>
            <a:r>
              <a:rPr lang="en-US" sz="1600" dirty="0" err="1">
                <a:solidFill>
                  <a:prstClr val="black"/>
                </a:solidFill>
                <a:latin typeface="Calibri"/>
              </a:rPr>
              <a:t>vestito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”  </a:t>
            </a:r>
            <a:r>
              <a:rPr lang="en-US" sz="1600" dirty="0" err="1">
                <a:solidFill>
                  <a:prstClr val="black"/>
                </a:solidFill>
                <a:latin typeface="Calibri"/>
              </a:rPr>
              <a:t>multistrato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Calibri"/>
              </a:rPr>
              <a:t>che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Calibri"/>
              </a:rPr>
              <a:t>gli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Calibri"/>
              </a:rPr>
              <a:t>viene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Calibri"/>
              </a:rPr>
              <a:t>cucito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Calibri"/>
              </a:rPr>
              <a:t>addosso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in “autoclave” a </a:t>
            </a:r>
            <a:r>
              <a:rPr lang="en-US" sz="1600" dirty="0" err="1">
                <a:solidFill>
                  <a:prstClr val="black"/>
                </a:solidFill>
                <a:latin typeface="Calibri"/>
              </a:rPr>
              <a:t>temperatura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Calibri"/>
              </a:rPr>
              <a:t>controllata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67158" y="1864884"/>
            <a:ext cx="2238946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Calibri"/>
              </a:rPr>
              <a:t>MOLD </a:t>
            </a:r>
            <a:r>
              <a:rPr lang="en-US" dirty="0" err="1">
                <a:solidFill>
                  <a:prstClr val="white"/>
                </a:solidFill>
                <a:latin typeface="Calibri"/>
              </a:rPr>
              <a:t>Caratteristiche</a:t>
            </a:r>
            <a:r>
              <a:rPr lang="en-US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293EE3-6C35-5D4B-8EE2-38E694F9A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912715"/>
            <a:ext cx="5544382" cy="4138764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2BB565-DA4D-4D49-8E67-BFB550BCE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CdS 12 luglio 2021 - Gruppo 2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4DAA7D-739B-4FEF-A17E-2E9B39677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52811-D455-124F-BB19-9C51B7CBF02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5477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796987" y="-53907"/>
            <a:ext cx="39430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  <a:latin typeface="Calibri"/>
              </a:rPr>
              <a:t>Hyper-K : Status del </a:t>
            </a:r>
            <a:r>
              <a:rPr lang="en-US" sz="2400" dirty="0" err="1">
                <a:solidFill>
                  <a:prstClr val="white"/>
                </a:solidFill>
                <a:latin typeface="Calibri"/>
              </a:rPr>
              <a:t>progetto</a:t>
            </a:r>
            <a:r>
              <a:rPr lang="en-US" sz="2400" dirty="0">
                <a:solidFill>
                  <a:prstClr val="white"/>
                </a:solidFill>
                <a:latin typeface="Calibri"/>
              </a:rPr>
              <a:t>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5669" y="2843699"/>
            <a:ext cx="2128242" cy="14792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184" y="393990"/>
            <a:ext cx="4296816" cy="274594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24002" y="495577"/>
            <a:ext cx="5342045" cy="31700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Il </a:t>
            </a:r>
            <a:r>
              <a:rPr lang="en-US" sz="2000" b="1" dirty="0" err="1">
                <a:solidFill>
                  <a:prstClr val="black"/>
                </a:solidFill>
                <a:latin typeface="Calibri"/>
              </a:rPr>
              <a:t>progetto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 e’ </a:t>
            </a:r>
            <a:r>
              <a:rPr lang="en-US" sz="2000" b="1" dirty="0" err="1">
                <a:solidFill>
                  <a:prstClr val="black"/>
                </a:solidFill>
                <a:latin typeface="Calibri"/>
              </a:rPr>
              <a:t>stato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Calibri"/>
              </a:rPr>
              <a:t>approvato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 dal </a:t>
            </a:r>
            <a:r>
              <a:rPr lang="en-US" sz="2000" b="1" dirty="0" err="1">
                <a:solidFill>
                  <a:prstClr val="black"/>
                </a:solidFill>
                <a:latin typeface="Calibri"/>
              </a:rPr>
              <a:t>governo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Calibri"/>
              </a:rPr>
              <a:t>giapponese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buFont typeface="Wingdings" charset="2"/>
              <a:buChar char="ü"/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Ad </a:t>
            </a:r>
            <a:r>
              <a:rPr lang="en-US" sz="2000" b="1" dirty="0" err="1">
                <a:solidFill>
                  <a:prstClr val="black"/>
                </a:solidFill>
                <a:latin typeface="Calibri"/>
              </a:rPr>
              <a:t>Aprile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 2020 e’ </a:t>
            </a:r>
            <a:r>
              <a:rPr lang="en-US" sz="2000" b="1" dirty="0" err="1">
                <a:solidFill>
                  <a:prstClr val="black"/>
                </a:solidFill>
                <a:latin typeface="Calibri"/>
              </a:rPr>
              <a:t>iniziato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 lo </a:t>
            </a:r>
            <a:r>
              <a:rPr lang="en-US" sz="2000" b="1" dirty="0" err="1">
                <a:solidFill>
                  <a:prstClr val="black"/>
                </a:solidFill>
                <a:latin typeface="Calibri"/>
              </a:rPr>
              <a:t>scavo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buFont typeface="Wingdings" charset="2"/>
              <a:buChar char="ü"/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HKFF Meetings a cui </a:t>
            </a:r>
            <a:r>
              <a:rPr lang="en-US" sz="2000" b="1" dirty="0" err="1">
                <a:solidFill>
                  <a:prstClr val="black"/>
                </a:solidFill>
                <a:latin typeface="Calibri"/>
              </a:rPr>
              <a:t>partecipa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Calibri"/>
              </a:rPr>
              <a:t>l’INFN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2000" b="1" dirty="0" err="1">
                <a:solidFill>
                  <a:prstClr val="black"/>
                </a:solidFill>
                <a:latin typeface="Calibri"/>
              </a:rPr>
              <a:t>approvazione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 Progetto </a:t>
            </a:r>
            <a:r>
              <a:rPr lang="en-US" sz="2000" b="1" dirty="0" err="1">
                <a:solidFill>
                  <a:prstClr val="black"/>
                </a:solidFill>
                <a:latin typeface="Calibri"/>
              </a:rPr>
              <a:t>prevista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 a </a:t>
            </a:r>
            <a:r>
              <a:rPr lang="en-US" sz="2000" b="1" dirty="0" err="1">
                <a:solidFill>
                  <a:prstClr val="black"/>
                </a:solidFill>
                <a:latin typeface="Calibri"/>
              </a:rPr>
              <a:t>ottobre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 2021 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Il </a:t>
            </a:r>
            <a:r>
              <a:rPr lang="en-US" sz="2000" b="1" dirty="0" err="1">
                <a:solidFill>
                  <a:prstClr val="black"/>
                </a:solidFill>
                <a:latin typeface="Calibri"/>
              </a:rPr>
              <a:t>contributo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 INFN </a:t>
            </a:r>
            <a:r>
              <a:rPr lang="en-US" sz="2000" b="1" dirty="0" err="1">
                <a:solidFill>
                  <a:prstClr val="black"/>
                </a:solidFill>
                <a:latin typeface="Calibri"/>
              </a:rPr>
              <a:t>si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Calibri"/>
              </a:rPr>
              <a:t>sta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Calibri"/>
              </a:rPr>
              <a:t>focalizzando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Calibri"/>
              </a:rPr>
              <a:t>sulla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Calibri"/>
              </a:rPr>
              <a:t>realizzazione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  </a:t>
            </a:r>
            <a:r>
              <a:rPr lang="en-US" sz="2000" b="1" dirty="0" err="1">
                <a:solidFill>
                  <a:prstClr val="black"/>
                </a:solidFill>
                <a:latin typeface="Calibri"/>
              </a:rPr>
              <a:t>dei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  </a:t>
            </a:r>
            <a:r>
              <a:rPr lang="en-US" sz="2000" b="1" dirty="0" err="1">
                <a:solidFill>
                  <a:prstClr val="black"/>
                </a:solidFill>
                <a:latin typeface="Calibri"/>
              </a:rPr>
              <a:t>mPMT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000" b="1" dirty="0" err="1">
                <a:solidFill>
                  <a:prstClr val="black"/>
                </a:solidFill>
                <a:latin typeface="Calibri"/>
              </a:rPr>
              <a:t>Elettronica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 e ND280 Upgrade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000" b="1" dirty="0" err="1">
                <a:solidFill>
                  <a:prstClr val="black"/>
                </a:solidFill>
                <a:latin typeface="Calibri"/>
              </a:rPr>
              <a:t>Mou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 con </a:t>
            </a:r>
            <a:r>
              <a:rPr lang="en-US" sz="2000" b="1" dirty="0" err="1">
                <a:solidFill>
                  <a:prstClr val="black"/>
                </a:solidFill>
                <a:latin typeface="Calibri"/>
              </a:rPr>
              <a:t>l’INFN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Calibri"/>
              </a:rPr>
              <a:t>nel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 2022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7235" y="4322944"/>
            <a:ext cx="2126676" cy="2521963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</p:spPr>
      </p:pic>
      <p:pic>
        <p:nvPicPr>
          <p:cNvPr id="12" name="図 20" descr="屋外, 草, 電車, 森 が含まれている画像&#10;&#10;自動的に生成された説明">
            <a:extLst>
              <a:ext uri="{FF2B5EF4-FFF2-40B4-BE49-F238E27FC236}">
                <a16:creationId xmlns:a16="http://schemas.microsoft.com/office/drawing/2014/main" id="{E7C6562B-9C00-0C47-B814-2836C5E1FE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6987" y="4779322"/>
            <a:ext cx="3065793" cy="1877283"/>
          </a:xfrm>
          <a:prstGeom prst="rect">
            <a:avLst/>
          </a:prstGeom>
        </p:spPr>
      </p:pic>
      <p:sp>
        <p:nvSpPr>
          <p:cNvPr id="15" name="テキスト ボックス 34">
            <a:extLst>
              <a:ext uri="{FF2B5EF4-FFF2-40B4-BE49-F238E27FC236}">
                <a16:creationId xmlns:a16="http://schemas.microsoft.com/office/drawing/2014/main" id="{5DAD1CD6-3273-424B-8A44-86BEA6158FD3}"/>
              </a:ext>
            </a:extLst>
          </p:cNvPr>
          <p:cNvSpPr txBox="1"/>
          <p:nvPr/>
        </p:nvSpPr>
        <p:spPr>
          <a:xfrm>
            <a:off x="2278567" y="5014629"/>
            <a:ext cx="1605531" cy="40011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prstClr val="black"/>
                </a:solidFill>
                <a:latin typeface="Times" pitchFamily="2" charset="0"/>
                <a:ea typeface="ＭＳ 明朝" panose="02020609040205080304" pitchFamily="49" charset="-128"/>
              </a:rPr>
              <a:t>Access tunnel</a:t>
            </a:r>
            <a:endParaRPr kumimoji="1" lang="ja-JP" altLang="en-US" sz="2000">
              <a:solidFill>
                <a:prstClr val="black"/>
              </a:solidFill>
              <a:latin typeface="Times" pitchFamily="2" charset="0"/>
              <a:ea typeface="ＭＳ 明朝" panose="02020609040205080304" pitchFamily="49" charset="-128"/>
            </a:endParaRPr>
          </a:p>
        </p:txBody>
      </p:sp>
      <p:sp>
        <p:nvSpPr>
          <p:cNvPr id="16" name="上矢印 32">
            <a:extLst>
              <a:ext uri="{FF2B5EF4-FFF2-40B4-BE49-F238E27FC236}">
                <a16:creationId xmlns:a16="http://schemas.microsoft.com/office/drawing/2014/main" id="{D2AE7C01-0FB9-B847-BBC8-BDBD8D9BAAEC}"/>
              </a:ext>
            </a:extLst>
          </p:cNvPr>
          <p:cNvSpPr/>
          <p:nvPr/>
        </p:nvSpPr>
        <p:spPr>
          <a:xfrm rot="7644538">
            <a:off x="3950162" y="5167097"/>
            <a:ext cx="313747" cy="321373"/>
          </a:xfrm>
          <a:prstGeom prst="upArrow">
            <a:avLst>
              <a:gd name="adj1" fmla="val 32349"/>
              <a:gd name="adj2" fmla="val 50000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  <a:latin typeface="Calibri"/>
              <a:ea typeface="ＭＳ 明朝" panose="02020609040205080304" pitchFamily="49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50831" y="5550009"/>
            <a:ext cx="2972168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Inizio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presa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dati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2027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4566" y="3583321"/>
            <a:ext cx="2291949" cy="18314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59127" y="6116103"/>
            <a:ext cx="1913929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white"/>
                </a:solidFill>
                <a:latin typeface="Calibri"/>
              </a:rPr>
              <a:t>53 </a:t>
            </a:r>
            <a:r>
              <a:rPr lang="en-US" dirty="0" err="1">
                <a:solidFill>
                  <a:prstClr val="white"/>
                </a:solidFill>
                <a:latin typeface="Calibri"/>
              </a:rPr>
              <a:t>firme</a:t>
            </a:r>
            <a:r>
              <a:rPr lang="en-US" dirty="0">
                <a:solidFill>
                  <a:prstClr val="white"/>
                </a:solidFill>
                <a:latin typeface="Calibri"/>
              </a:rPr>
              <a:t> INFN, </a:t>
            </a:r>
          </a:p>
          <a:p>
            <a:pPr algn="ctr"/>
            <a:r>
              <a:rPr lang="en-US" dirty="0">
                <a:solidFill>
                  <a:prstClr val="white"/>
                </a:solidFill>
                <a:latin typeface="Calibri"/>
              </a:rPr>
              <a:t>7 </a:t>
            </a:r>
            <a:r>
              <a:rPr lang="en-US" dirty="0" err="1">
                <a:solidFill>
                  <a:prstClr val="white"/>
                </a:solidFill>
                <a:latin typeface="Calibri"/>
              </a:rPr>
              <a:t>gruppi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AB1823-BCF7-443C-A438-FA4F48790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CdS 12 luglio 2021 - Gruppo 2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4833E1-8F04-4708-AA4A-BB65A7D0D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52811-D455-124F-BB19-9C51B7CBF02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032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37887-839B-F446-B0EA-329FC6886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1842" y="318140"/>
            <a:ext cx="8229600" cy="990600"/>
          </a:xfrm>
        </p:spPr>
        <p:txBody>
          <a:bodyPr>
            <a:normAutofit/>
          </a:bodyPr>
          <a:lstStyle/>
          <a:p>
            <a:r>
              <a:rPr lang="en-GB" sz="2400" dirty="0"/>
              <a:t>EU_AIDA-Innova  (2021-2025)</a:t>
            </a:r>
            <a:br>
              <a:rPr lang="en-GB" sz="2400" dirty="0"/>
            </a:br>
            <a:r>
              <a:rPr lang="en-GB" sz="1800" dirty="0"/>
              <a:t>Rapp. Locale e </a:t>
            </a:r>
            <a:r>
              <a:rPr lang="en-GB" sz="1800" dirty="0" err="1"/>
              <a:t>membro</a:t>
            </a:r>
            <a:r>
              <a:rPr lang="en-GB" sz="1800" dirty="0"/>
              <a:t> del Govern. Board (M.G. Catanesi)</a:t>
            </a:r>
            <a:r>
              <a:rPr lang="en-GB" sz="2400" dirty="0"/>
              <a:t>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EF2F57-346B-1945-BF83-4DD7F9548A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843" y="1414130"/>
            <a:ext cx="4883737" cy="30741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BBBC28-3A67-5B45-9889-95881F624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3951" y="1171354"/>
            <a:ext cx="4149651" cy="28783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4092DF-4110-D345-B057-D8E946328CE1}"/>
              </a:ext>
            </a:extLst>
          </p:cNvPr>
          <p:cNvSpPr txBox="1"/>
          <p:nvPr/>
        </p:nvSpPr>
        <p:spPr>
          <a:xfrm>
            <a:off x="1864242" y="5837275"/>
            <a:ext cx="49122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prstClr val="black"/>
                </a:solidFill>
                <a:latin typeface="Calibri"/>
              </a:rPr>
              <a:t>L’unica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dirty="0" err="1">
                <a:solidFill>
                  <a:prstClr val="black"/>
                </a:solidFill>
                <a:latin typeface="Calibri"/>
              </a:rPr>
              <a:t>attivita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’ in CSN2  a Bari (L. </a:t>
            </a:r>
            <a:r>
              <a:rPr lang="en-GB" dirty="0" err="1">
                <a:solidFill>
                  <a:prstClr val="black"/>
                </a:solidFill>
                <a:latin typeface="Calibri"/>
              </a:rPr>
              <a:t>Magaletti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)</a:t>
            </a:r>
          </a:p>
          <a:p>
            <a:r>
              <a:rPr lang="en-GB" dirty="0" err="1">
                <a:solidFill>
                  <a:prstClr val="black"/>
                </a:solidFill>
                <a:latin typeface="Calibri"/>
              </a:rPr>
              <a:t>Laboratorio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 in </a:t>
            </a:r>
            <a:r>
              <a:rPr lang="en-GB" dirty="0" err="1">
                <a:solidFill>
                  <a:prstClr val="black"/>
                </a:solidFill>
                <a:latin typeface="Calibri"/>
              </a:rPr>
              <a:t>sezione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 in </a:t>
            </a:r>
            <a:r>
              <a:rPr lang="en-GB" dirty="0" err="1">
                <a:solidFill>
                  <a:prstClr val="black"/>
                </a:solidFill>
                <a:latin typeface="Calibri"/>
              </a:rPr>
              <a:t>allestimento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B0E297-8F3D-6E42-B5E0-FC6C857827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4417" y="4638725"/>
            <a:ext cx="3469185" cy="21440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3A1CBA-18D0-3B4F-80DD-800EFFE843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1" y="4593658"/>
            <a:ext cx="5909441" cy="9906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254922-4FD1-487B-8C4F-735E5C181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CdS 12 luglio 2021 - Gruppo 2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054492-C1F3-46F2-9676-FBC90CC13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52811-D455-124F-BB19-9C51B7CBF02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3696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38955-3DE3-4A37-845E-C4BE54CE1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KM3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58B0B5-3849-4726-8720-F5A84C46AD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2FA312-3C5A-4222-BCDD-143CCE0E5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CdS 12 luglio 2021 - Gruppo 2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B647B6-2296-49D5-AE3C-A5EAD1831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B15243-3B5E-469F-AFF6-1290B037E4B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686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5CD26-2E78-40F0-B252-D7647E58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CTA – Attività 2020</a:t>
            </a: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D94094C0-8E13-4378-B32B-CB270EB17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818" y="564777"/>
            <a:ext cx="5518947" cy="497541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it-IT" sz="2900" b="1" dirty="0"/>
              <a:t>CTA </a:t>
            </a:r>
            <a:r>
              <a:rPr lang="it-IT" sz="2900" b="1" dirty="0" err="1"/>
              <a:t>pSCT</a:t>
            </a:r>
            <a:endParaRPr lang="it-IT" sz="2900" b="1" dirty="0"/>
          </a:p>
          <a:p>
            <a:pPr marL="0" indent="0">
              <a:buNone/>
            </a:pPr>
            <a:endParaRPr lang="it-IT" sz="2900" b="1" dirty="0"/>
          </a:p>
          <a:p>
            <a:r>
              <a:rPr lang="it-IT" dirty="0" err="1"/>
              <a:t>pSCT</a:t>
            </a:r>
            <a:r>
              <a:rPr lang="it-IT" dirty="0"/>
              <a:t> in fase di </a:t>
            </a:r>
            <a:r>
              <a:rPr lang="it-IT" dirty="0" err="1"/>
              <a:t>commissioning</a:t>
            </a:r>
            <a:r>
              <a:rPr lang="it-IT" dirty="0"/>
              <a:t> @</a:t>
            </a:r>
            <a:r>
              <a:rPr lang="en-US" dirty="0"/>
              <a:t>Fred Lawrence Whipple Observatory, Arizona</a:t>
            </a:r>
            <a:endParaRPr lang="it-IT" dirty="0"/>
          </a:p>
          <a:p>
            <a:r>
              <a:rPr lang="it-IT" dirty="0" err="1"/>
              <a:t>Detection</a:t>
            </a:r>
            <a:r>
              <a:rPr lang="it-IT" dirty="0"/>
              <a:t> della </a:t>
            </a:r>
            <a:r>
              <a:rPr lang="it-IT" dirty="0" err="1"/>
              <a:t>Crab</a:t>
            </a:r>
            <a:r>
              <a:rPr lang="it-IT" dirty="0"/>
              <a:t> nel 2020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Sezione di Bari coinvolta </a:t>
            </a:r>
            <a:r>
              <a:rPr lang="it-IT" u="sng" dirty="0"/>
              <a:t>nell’upgrade della camera di </a:t>
            </a:r>
            <a:r>
              <a:rPr lang="it-IT" u="sng" dirty="0" err="1"/>
              <a:t>pSCT</a:t>
            </a:r>
            <a:endParaRPr lang="it-IT" u="sng" dirty="0"/>
          </a:p>
          <a:p>
            <a:r>
              <a:rPr lang="it-IT" b="1" dirty="0"/>
              <a:t>SMARTv2</a:t>
            </a:r>
            <a:r>
              <a:rPr lang="it-IT" dirty="0"/>
              <a:t> </a:t>
            </a:r>
          </a:p>
          <a:p>
            <a:pPr lvl="1"/>
            <a:r>
              <a:rPr lang="it-IT" dirty="0"/>
              <a:t>Produzione di SMARTv2 (~800 ASIC) per l’intera camera</a:t>
            </a:r>
          </a:p>
          <a:p>
            <a:pPr lvl="1"/>
            <a:r>
              <a:rPr lang="it-IT" dirty="0"/>
              <a:t>Test in corso</a:t>
            </a:r>
          </a:p>
          <a:p>
            <a:r>
              <a:rPr lang="it-IT" b="1" dirty="0"/>
              <a:t>Upgrade SMARTv3 </a:t>
            </a:r>
          </a:p>
          <a:p>
            <a:pPr lvl="1"/>
            <a:r>
              <a:rPr lang="it-IT" dirty="0"/>
              <a:t>SMARTv2 ha limitazioni in termini di </a:t>
            </a:r>
            <a:r>
              <a:rPr lang="it-IT" dirty="0" err="1"/>
              <a:t>range</a:t>
            </a:r>
            <a:r>
              <a:rPr lang="it-IT" dirty="0"/>
              <a:t> dinamico</a:t>
            </a:r>
          </a:p>
          <a:p>
            <a:pPr lvl="1"/>
            <a:r>
              <a:rPr lang="it-IT" dirty="0"/>
              <a:t>Nel 2021 è in fase di sottomissione il primo prototipo di canale @</a:t>
            </a:r>
            <a:r>
              <a:rPr lang="it-IT" dirty="0" err="1"/>
              <a:t>Lfoundry</a:t>
            </a:r>
            <a:r>
              <a:rPr lang="it-IT" dirty="0"/>
              <a:t> dello SMART v3 per superare queste limitazioni – sviluppo @INFN Bari by </a:t>
            </a:r>
            <a:r>
              <a:rPr lang="it-IT" dirty="0" err="1"/>
              <a:t>F.Licciulli</a:t>
            </a:r>
            <a:endParaRPr lang="it-IT" dirty="0"/>
          </a:p>
          <a:p>
            <a:pPr lvl="1"/>
            <a:r>
              <a:rPr lang="it-IT" dirty="0"/>
              <a:t>Nel 2022 prevista produzione dell’intero chip (16 canali) per almeno un settore della camera di SCT (100 esemplari).</a:t>
            </a:r>
          </a:p>
          <a:p>
            <a:endParaRPr lang="it-IT" dirty="0"/>
          </a:p>
        </p:txBody>
      </p:sp>
      <p:pic>
        <p:nvPicPr>
          <p:cNvPr id="5" name="Picture 2" descr="https://lh3.googleusercontent.com/AEYvHWo1fo9RNi28WIluxZ41pd8eA0kGN1sdyL1EyKfnOwOH9lPGk3wPJ1I5i3_HmuRECOq3eVEmY2N1nz78o0XrsbyaPyg2hOVaMLHm7y62YwCKKJPryTVF6-9bkNpcQ8mXYwo9">
            <a:extLst>
              <a:ext uri="{FF2B5EF4-FFF2-40B4-BE49-F238E27FC236}">
                <a16:creationId xmlns:a16="http://schemas.microsoft.com/office/drawing/2014/main" id="{6F3109B9-8932-4CE2-952B-ADC3EDCE3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86" y="5437097"/>
            <a:ext cx="1034193" cy="120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768C96F0-68D6-4BC8-AB83-EFC7C9CC0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1182" y="5437097"/>
            <a:ext cx="1462728" cy="1218940"/>
          </a:xfrm>
          <a:prstGeom prst="rect">
            <a:avLst/>
          </a:prstGeom>
        </p:spPr>
      </p:pic>
      <p:pic>
        <p:nvPicPr>
          <p:cNvPr id="7" name="Immagine 4">
            <a:extLst>
              <a:ext uri="{FF2B5EF4-FFF2-40B4-BE49-F238E27FC236}">
                <a16:creationId xmlns:a16="http://schemas.microsoft.com/office/drawing/2014/main" id="{423545DF-76ED-412C-A937-D33F43617F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7" t="41720" r="2240" b="4602"/>
          <a:stretch/>
        </p:blipFill>
        <p:spPr>
          <a:xfrm>
            <a:off x="3547941" y="5291846"/>
            <a:ext cx="1148074" cy="13671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0EB754-87C2-4D4C-96C5-A3506DC46658}"/>
              </a:ext>
            </a:extLst>
          </p:cNvPr>
          <p:cNvSpPr txBox="1"/>
          <p:nvPr/>
        </p:nvSpPr>
        <p:spPr>
          <a:xfrm>
            <a:off x="7293685" y="481480"/>
            <a:ext cx="4572000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/>
              <a:t>CTA LST – MAGIC</a:t>
            </a:r>
          </a:p>
          <a:p>
            <a:endParaRPr lang="it-IT" sz="2000" b="1" dirty="0"/>
          </a:p>
          <a:p>
            <a:r>
              <a:rPr lang="it-IT" sz="1400" b="1" dirty="0"/>
              <a:t>LST</a:t>
            </a:r>
            <a:r>
              <a:rPr lang="it-IT" sz="1400" dirty="0"/>
              <a:t>:</a:t>
            </a:r>
          </a:p>
          <a:p>
            <a:r>
              <a:rPr lang="it-IT" sz="1400" dirty="0"/>
              <a:t>Shift remoti di presa dati nel 2021</a:t>
            </a:r>
          </a:p>
          <a:p>
            <a:r>
              <a:rPr lang="it-IT" sz="1400" dirty="0"/>
              <a:t>Simulazione/Analisi dati: </a:t>
            </a:r>
            <a:br>
              <a:rPr lang="it-IT" sz="1400" dirty="0"/>
            </a:br>
            <a:endParaRPr lang="it-IT" sz="1400" dirty="0"/>
          </a:p>
          <a:p>
            <a:endParaRPr lang="it-IT" sz="1400" dirty="0"/>
          </a:p>
          <a:p>
            <a:r>
              <a:rPr lang="it-IT" sz="1400" b="1" dirty="0"/>
              <a:t>MAGIC</a:t>
            </a:r>
            <a:r>
              <a:rPr lang="it-IT" sz="1400" dirty="0"/>
              <a:t>:</a:t>
            </a:r>
          </a:p>
          <a:p>
            <a:r>
              <a:rPr lang="it-IT" sz="1400" dirty="0"/>
              <a:t>Shift di presa dati @La Palma nel 2021 – </a:t>
            </a:r>
            <a:br>
              <a:rPr lang="it-IT" sz="1400" dirty="0"/>
            </a:br>
            <a:r>
              <a:rPr lang="it-IT" sz="1400" dirty="0"/>
              <a:t>S. </a:t>
            </a:r>
            <a:r>
              <a:rPr lang="it-IT" sz="1400" dirty="0" err="1"/>
              <a:t>Loporchio</a:t>
            </a:r>
            <a:r>
              <a:rPr lang="it-IT" sz="1400" dirty="0"/>
              <a:t> shift leader</a:t>
            </a:r>
          </a:p>
          <a:p>
            <a:endParaRPr lang="it-IT" sz="1400" dirty="0"/>
          </a:p>
          <a:p>
            <a:r>
              <a:rPr lang="it-IT" sz="1400" dirty="0"/>
              <a:t>Analisi dati: TXS 1515-273 – </a:t>
            </a:r>
            <a:br>
              <a:rPr lang="it-IT" sz="1400" dirty="0"/>
            </a:br>
            <a:r>
              <a:rPr lang="it-IT" sz="1400" dirty="0" err="1"/>
              <a:t>flaring</a:t>
            </a:r>
            <a:r>
              <a:rPr lang="it-IT" sz="1400" dirty="0"/>
              <a:t> AGN con Fermi-LAT+MAGIC –</a:t>
            </a:r>
            <a:br>
              <a:rPr lang="it-IT" sz="1400" dirty="0"/>
            </a:br>
            <a:endParaRPr lang="it-IT" sz="1400" dirty="0"/>
          </a:p>
          <a:p>
            <a:endParaRPr lang="it-IT" sz="2000" b="1" dirty="0"/>
          </a:p>
        </p:txBody>
      </p:sp>
      <p:pic>
        <p:nvPicPr>
          <p:cNvPr id="10" name="Immagine 3">
            <a:extLst>
              <a:ext uri="{FF2B5EF4-FFF2-40B4-BE49-F238E27FC236}">
                <a16:creationId xmlns:a16="http://schemas.microsoft.com/office/drawing/2014/main" id="{4872E14E-C469-4AA6-947A-FF8214CE27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83" t="7302" r="12078" b="3674"/>
          <a:stretch/>
        </p:blipFill>
        <p:spPr>
          <a:xfrm>
            <a:off x="8642983" y="4020617"/>
            <a:ext cx="3222702" cy="2553629"/>
          </a:xfrm>
          <a:prstGeom prst="rect">
            <a:avLst/>
          </a:prstGeom>
        </p:spPr>
      </p:pic>
      <p:pic>
        <p:nvPicPr>
          <p:cNvPr id="11" name="Immagine 6">
            <a:extLst>
              <a:ext uri="{FF2B5EF4-FFF2-40B4-BE49-F238E27FC236}">
                <a16:creationId xmlns:a16="http://schemas.microsoft.com/office/drawing/2014/main" id="{80A36934-0D48-4D72-936C-D754A0076D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738" y="3992411"/>
            <a:ext cx="1702662" cy="188126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7D4BFE-5099-490E-89D3-ECAFE3511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CdS 12 luglio 2021 - Gruppo 2</a:t>
            </a:r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D2EAE6E-44A0-4E34-A067-DB2F8CE95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15243-3B5E-469F-AFF6-1290B037E4B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0870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"/>
          <p:cNvSpPr txBox="1"/>
          <p:nvPr/>
        </p:nvSpPr>
        <p:spPr>
          <a:xfrm>
            <a:off x="1621252" y="228580"/>
            <a:ext cx="9046800" cy="666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730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urier New"/>
              <a:buChar char="o"/>
              <a:tabLst/>
              <a:defRPr/>
            </a:pPr>
            <a:r>
              <a:rPr kumimoji="0" lang="it-IT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M. Circella</a:t>
            </a: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(100% KM3)</a:t>
            </a:r>
            <a:endParaRPr kumimoji="0" sz="1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4476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kumimoji="0" lang="it-IT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Coordinatore Scientifico del progetto PON PACK</a:t>
            </a:r>
            <a:endParaRPr kumimoji="0" sz="1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4476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●"/>
              <a:tabLst/>
              <a:defRPr/>
            </a:pPr>
            <a:r>
              <a:rPr kumimoji="0" lang="it-IT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Membro del Publication Committee di KM3NeT</a:t>
            </a:r>
            <a:endParaRPr kumimoji="0" sz="1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4476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●"/>
              <a:tabLst/>
              <a:defRPr/>
            </a:pPr>
            <a:r>
              <a:rPr kumimoji="0" lang="it-IT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Procurement officer di KM3NeT</a:t>
            </a:r>
            <a:endParaRPr kumimoji="0" sz="1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89999" marR="0" lvl="0" indent="-857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730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urier New"/>
              <a:buChar char="o"/>
              <a:tabLst/>
              <a:defRPr/>
            </a:pPr>
            <a:r>
              <a:rPr kumimoji="0" lang="it-IT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I. Sgura</a:t>
            </a: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(100% KM3)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4476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tabLst/>
              <a:defRPr/>
            </a:pPr>
            <a:r>
              <a:rPr kumimoji="0" lang="it-IT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Membro dello Steering Committee di KM3NeT (in qualità di coordinatrice della costruzione dei moduli di base delle stringhe)</a:t>
            </a:r>
            <a:endParaRPr kumimoji="0" sz="1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4476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Char char="●"/>
              <a:tabLst/>
              <a:defRPr/>
            </a:pPr>
            <a:r>
              <a:rPr kumimoji="0" lang="it-IT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Responsabile insieme a </a:t>
            </a:r>
            <a:r>
              <a:rPr kumimoji="0" lang="it-IT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M. Mongelli</a:t>
            </a:r>
            <a:r>
              <a:rPr kumimoji="0" lang="it-IT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it-IT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della progettazione, produzione, collaudo e training di integrazione del modulo di base e del sistema di  messa a mare, alloggiamento di modulo di base e strumentazione e ancoraggio al fondale marino delle linee di misura</a:t>
            </a:r>
            <a:endParaRPr kumimoji="0" sz="1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730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urier New"/>
              <a:buChar char="o"/>
              <a:tabLst/>
              <a:defRPr/>
            </a:pPr>
            <a:r>
              <a:rPr kumimoji="0" lang="it-IT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C. Pastore</a:t>
            </a: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(40% KM3)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4476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kumimoji="0" lang="it-IT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Responsabile scientifico dell’obiettivo realizzativo n.1 (realizzazione dei nuovi laboratori di metrologia e integrazione e potenziamento dell’officina meccanica) del PACK</a:t>
            </a:r>
            <a:endParaRPr kumimoji="0" sz="1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t-IT" sz="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t-IT" sz="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730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urier New"/>
              <a:buChar char="o"/>
              <a:tabLst/>
              <a:defRPr/>
            </a:pPr>
            <a:r>
              <a:rPr kumimoji="0" lang="it-IT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M. Torresi</a:t>
            </a: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(50% KM3)</a:t>
            </a: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4476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kumimoji="0" lang="it-IT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rPr>
              <a:t>Si occupa di analisi termiche (simulazioni e test) relative al nuovo disegno del modulo di base delle stringhe</a:t>
            </a:r>
            <a:endParaRPr kumimoji="0" lang="it-IT" sz="1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t-IT" sz="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t-IT" sz="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730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urier New"/>
              <a:buChar char="o"/>
              <a:tabLst/>
              <a:defRPr/>
            </a:pPr>
            <a:r>
              <a:rPr kumimoji="0" lang="it-IT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F. Tatone</a:t>
            </a: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(100% KM3) – borsista biennale (ha preso servizio in questa primavera)</a:t>
            </a: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4476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kumimoji="0" lang="it-IT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rPr>
              <a:t>Si occupa dell’integrazione dei moduli di base delle stringhe</a:t>
            </a:r>
            <a:endParaRPr kumimoji="0" lang="it-IT" sz="1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t-IT" sz="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265112" marR="0" lvl="0" indent="-25241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urier New"/>
              <a:buChar char="o"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Preziosa collaborazione del </a:t>
            </a:r>
            <a:r>
              <a:rPr kumimoji="0" lang="it-IT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servizio di Progettazione Meccanica </a:t>
            </a: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kumimoji="0" lang="it-IT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M. Mongelli)</a:t>
            </a: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Inoltre: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179999" marR="0" lvl="0" indent="-26254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Char char="●"/>
              <a:tabLst/>
              <a:defRPr/>
            </a:pPr>
            <a:r>
              <a:rPr kumimoji="0" lang="it-IT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solido supporto da parte del </a:t>
            </a:r>
            <a:r>
              <a:rPr kumimoji="0" lang="it-IT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servizio di Officina Meccanica (M. Franco, N. Lacalamita, S. Martiradonna)</a:t>
            </a:r>
            <a:r>
              <a:rPr kumimoji="0" lang="it-IT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che ringraziamo di cuore</a:t>
            </a:r>
            <a:endParaRPr kumimoji="0" sz="1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179999" marR="0" lvl="0" indent="-26254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Char char="●"/>
              <a:tabLst/>
              <a:defRPr/>
            </a:pPr>
            <a:r>
              <a:rPr kumimoji="0" lang="it-IT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con fondi esterni MUR (progetto PACK-MAN finanziato attraverso il cosiddetto CIR01) si stanno reclutando:</a:t>
            </a:r>
          </a:p>
          <a:p>
            <a:pPr marL="542925" marR="0" lvl="1" indent="-2762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 borsista per attività tecnologica – presa di servizio prevista per questo settembre </a:t>
            </a:r>
          </a:p>
          <a:p>
            <a:pPr marL="542925" marR="0" lvl="1" indent="-2762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2 assegni di ricerca (1 scientifica + 1 tecnologica) triennali – presa di servizio entro il 2021</a:t>
            </a:r>
          </a:p>
          <a:p>
            <a:pPr marL="542925" marR="0" lvl="1" indent="-2762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rPr>
              <a:t>tre assegni di ricerca (scientifica) biennali – da reclutare entro il 2022</a:t>
            </a:r>
            <a:endParaRPr kumimoji="0" sz="1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9" name="Google Shape;139;p4"/>
          <p:cNvSpPr txBox="1"/>
          <p:nvPr/>
        </p:nvSpPr>
        <p:spPr>
          <a:xfrm>
            <a:off x="4311607" y="57153"/>
            <a:ext cx="358463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it-IT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Il gruppo KM3 a Bari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70528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5CD26-2E78-40F0-B252-D7647E58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CTA – Richieste Servizi 2022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84CFD-4D07-49CE-86FE-EEEF86F8C4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Le seguenti richieste sono stato sottoposto a valutazione dei Responsabili dei Servizi e devono esser confermate</a:t>
            </a:r>
          </a:p>
          <a:p>
            <a:r>
              <a:rPr lang="it-IT" dirty="0"/>
              <a:t>1 MU Camera pulita</a:t>
            </a:r>
          </a:p>
          <a:p>
            <a:pPr lvl="1"/>
            <a:r>
              <a:rPr lang="it-IT" dirty="0"/>
              <a:t>Piccoli interventi di </a:t>
            </a:r>
            <a:r>
              <a:rPr lang="it-IT" dirty="0" err="1"/>
              <a:t>bonding</a:t>
            </a:r>
            <a:r>
              <a:rPr lang="it-IT" dirty="0"/>
              <a:t> e/incollaggi su matrici </a:t>
            </a:r>
            <a:r>
              <a:rPr lang="it-IT" dirty="0" err="1"/>
              <a:t>SiPM</a:t>
            </a:r>
            <a:r>
              <a:rPr lang="it-IT" dirty="0"/>
              <a:t> e board per SMART ​</a:t>
            </a:r>
          </a:p>
          <a:p>
            <a:pPr marL="457200" lvl="1" indent="0">
              <a:buNone/>
            </a:pPr>
            <a:endParaRPr lang="it-IT" dirty="0"/>
          </a:p>
          <a:p>
            <a:r>
              <a:rPr lang="it-IT" dirty="0"/>
              <a:t>2 MU progettazione meccanica </a:t>
            </a:r>
          </a:p>
          <a:p>
            <a:pPr lvl="1"/>
            <a:r>
              <a:rPr lang="it-IT" dirty="0"/>
              <a:t>Disegno di tool per test di calibrazione con sorgenti luminose in Dark Box​</a:t>
            </a:r>
          </a:p>
          <a:p>
            <a:pPr marL="457200" lvl="1" indent="0">
              <a:buNone/>
            </a:pPr>
            <a:endParaRPr lang="it-IT" dirty="0"/>
          </a:p>
          <a:p>
            <a:r>
              <a:rPr lang="it-IT" dirty="0"/>
              <a:t>2 MU officina meccanica </a:t>
            </a:r>
          </a:p>
          <a:p>
            <a:pPr lvl="1"/>
            <a:r>
              <a:rPr lang="it-IT" dirty="0"/>
              <a:t>realizzazione di tool per test di calibrazione con sorgenti luminose in Dark Box​</a:t>
            </a:r>
          </a:p>
          <a:p>
            <a:endParaRPr lang="it-IT" dirty="0"/>
          </a:p>
          <a:p>
            <a:r>
              <a:rPr lang="it-IT" dirty="0"/>
              <a:t>6 MU progettazione elettronica </a:t>
            </a:r>
          </a:p>
          <a:p>
            <a:pPr lvl="1"/>
            <a:r>
              <a:rPr lang="it-IT" dirty="0"/>
              <a:t> disegno </a:t>
            </a:r>
            <a:r>
              <a:rPr lang="it-IT" dirty="0" err="1"/>
              <a:t>cad</a:t>
            </a:r>
            <a:r>
              <a:rPr lang="it-IT" dirty="0"/>
              <a:t> e realizzazione prototipi. Al fine di verificare e caratterizzare lo smart si prevede il disegno e la realizzazione di </a:t>
            </a:r>
            <a:r>
              <a:rPr lang="it-IT" dirty="0" err="1"/>
              <a:t>auxiliary</a:t>
            </a:r>
            <a:r>
              <a:rPr lang="it-IT" dirty="0"/>
              <a:t> board e/o </a:t>
            </a:r>
            <a:r>
              <a:rPr lang="it-IT" dirty="0" err="1"/>
              <a:t>evaluation</a:t>
            </a:r>
            <a:r>
              <a:rPr lang="it-IT" dirty="0"/>
              <a:t> board.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8268EF-5DEA-4614-A630-613A557E1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CdS 12 luglio 2021 - Gruppo 2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4A4D6A-90D7-4F11-96C0-F3044AC3A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15243-3B5E-469F-AFF6-1290B037E4B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721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5CD26-2E78-40F0-B252-D7647E58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CTA – ANAGRAFICA 2022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75F0AF-8795-4EFC-B301-E9EF714ED2F1}"/>
              </a:ext>
            </a:extLst>
          </p:cNvPr>
          <p:cNvSpPr txBox="1"/>
          <p:nvPr/>
        </p:nvSpPr>
        <p:spPr>
          <a:xfrm>
            <a:off x="9240819" y="6266328"/>
            <a:ext cx="2839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RL: Francesco Giordano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0EB403-0029-4838-B959-6090F5630910}"/>
              </a:ext>
            </a:extLst>
          </p:cNvPr>
          <p:cNvSpPr txBox="1"/>
          <p:nvPr/>
        </p:nvSpPr>
        <p:spPr>
          <a:xfrm>
            <a:off x="290456" y="4235003"/>
            <a:ext cx="6936164" cy="2031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/>
              <a:t>Ruoli di responsabilità:</a:t>
            </a:r>
          </a:p>
          <a:p>
            <a:r>
              <a:rPr lang="it-IT" dirty="0" err="1"/>
              <a:t>Bissaldi</a:t>
            </a:r>
            <a:r>
              <a:rPr lang="it-IT" dirty="0"/>
              <a:t> E. – SAPO </a:t>
            </a:r>
            <a:r>
              <a:rPr lang="it-IT" dirty="0" err="1"/>
              <a:t>member</a:t>
            </a:r>
            <a:r>
              <a:rPr lang="it-IT" dirty="0"/>
              <a:t> di CTA</a:t>
            </a:r>
          </a:p>
          <a:p>
            <a:r>
              <a:rPr lang="it-IT" dirty="0"/>
              <a:t>Di Venere L. – coordinatore working group camera </a:t>
            </a:r>
            <a:r>
              <a:rPr lang="it-IT" dirty="0" err="1"/>
              <a:t>pSCT</a:t>
            </a:r>
            <a:endParaRPr lang="it-IT" dirty="0"/>
          </a:p>
          <a:p>
            <a:r>
              <a:rPr lang="it-IT" dirty="0" err="1"/>
              <a:t>Giglietto</a:t>
            </a:r>
            <a:r>
              <a:rPr lang="it-IT" dirty="0"/>
              <a:t> N. – </a:t>
            </a:r>
            <a:r>
              <a:rPr lang="it-IT" dirty="0" err="1"/>
              <a:t>deputy</a:t>
            </a:r>
            <a:r>
              <a:rPr lang="it-IT" dirty="0"/>
              <a:t> responsabile nazionale CTA/MAGIC</a:t>
            </a:r>
          </a:p>
          <a:p>
            <a:r>
              <a:rPr lang="it-IT" dirty="0"/>
              <a:t>Giordano F. – PI del progetto MRI per camera upgrade </a:t>
            </a:r>
            <a:r>
              <a:rPr lang="it-IT" dirty="0" err="1"/>
              <a:t>pSCT</a:t>
            </a:r>
            <a:endParaRPr lang="it-IT" dirty="0"/>
          </a:p>
          <a:p>
            <a:r>
              <a:rPr lang="it-IT" dirty="0" err="1"/>
              <a:t>Loporchio</a:t>
            </a:r>
            <a:r>
              <a:rPr lang="it-IT" dirty="0"/>
              <a:t> S. – MAGIC shift leader</a:t>
            </a:r>
          </a:p>
          <a:p>
            <a:endParaRPr lang="it-IT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F3B0B9-8893-45D6-A32E-614C6B031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CdS 12 luglio 2021 - Gruppo 2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135719-3B0C-4CDE-8BAA-9A94A7BC0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15243-3B5E-469F-AFF6-1290B037E4B0}" type="slidenum">
              <a:rPr lang="en-US" smtClean="0"/>
              <a:t>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467288-4117-49D9-885B-CEAA791AE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5452"/>
            <a:ext cx="12192000" cy="209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664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73278-04E1-4F9E-9D32-328E3739E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FERMI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8BCA01D4-DFB4-4949-B66E-D7B92A7C10A8}"/>
              </a:ext>
            </a:extLst>
          </p:cNvPr>
          <p:cNvGrpSpPr/>
          <p:nvPr/>
        </p:nvGrpSpPr>
        <p:grpSpPr>
          <a:xfrm>
            <a:off x="5116166" y="2217956"/>
            <a:ext cx="6989307" cy="4229372"/>
            <a:chOff x="5116166" y="2217956"/>
            <a:chExt cx="6989307" cy="4229372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EE1AC23C-A8C9-4952-83BC-963932680895}"/>
                </a:ext>
              </a:extLst>
            </p:cNvPr>
            <p:cNvGrpSpPr/>
            <p:nvPr/>
          </p:nvGrpSpPr>
          <p:grpSpPr>
            <a:xfrm>
              <a:off x="5116166" y="2217956"/>
              <a:ext cx="6989307" cy="4229372"/>
              <a:chOff x="4873214" y="1587719"/>
              <a:chExt cx="6989307" cy="4229372"/>
            </a:xfrm>
          </p:grpSpPr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55865490-21D0-4300-B576-D98F6BEA3A10}"/>
                  </a:ext>
                </a:extLst>
              </p:cNvPr>
              <p:cNvSpPr/>
              <p:nvPr/>
            </p:nvSpPr>
            <p:spPr>
              <a:xfrm>
                <a:off x="4986519" y="1587719"/>
                <a:ext cx="6876002" cy="422937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grpSp>
            <p:nvGrpSpPr>
              <p:cNvPr id="4" name="Gruppo 164">
                <a:extLst>
                  <a:ext uri="{FF2B5EF4-FFF2-40B4-BE49-F238E27FC236}">
                    <a16:creationId xmlns:a16="http://schemas.microsoft.com/office/drawing/2014/main" id="{7CD14A3B-4DEE-4AF8-9CFB-7F70D82DA281}"/>
                  </a:ext>
                </a:extLst>
              </p:cNvPr>
              <p:cNvGrpSpPr/>
              <p:nvPr/>
            </p:nvGrpSpPr>
            <p:grpSpPr>
              <a:xfrm>
                <a:off x="4873214" y="1645921"/>
                <a:ext cx="6685878" cy="4041681"/>
                <a:chOff x="1199456" y="432343"/>
                <a:chExt cx="10826238" cy="6401112"/>
              </a:xfrm>
            </p:grpSpPr>
            <p:sp>
              <p:nvSpPr>
                <p:cNvPr id="5" name="TextBox 57">
                  <a:extLst>
                    <a:ext uri="{FF2B5EF4-FFF2-40B4-BE49-F238E27FC236}">
                      <a16:creationId xmlns:a16="http://schemas.microsoft.com/office/drawing/2014/main" id="{DA49D2E3-8509-4F5B-91C8-36ABBC62453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676400" y="1066800"/>
                  <a:ext cx="2514601" cy="65805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050" dirty="0">
                      <a:solidFill>
                        <a:prstClr val="black"/>
                      </a:solidFill>
                      <a:ea typeface="Arial" pitchFamily="1" charset="0"/>
                      <a:cs typeface="Calibri"/>
                    </a:rPr>
                    <a:t>Dark Matter searches</a:t>
                  </a:r>
                </a:p>
              </p:txBody>
            </p:sp>
            <p:cxnSp>
              <p:nvCxnSpPr>
                <p:cNvPr id="6" name="Straight Connector 79">
                  <a:extLst>
                    <a:ext uri="{FF2B5EF4-FFF2-40B4-BE49-F238E27FC236}">
                      <a16:creationId xmlns:a16="http://schemas.microsoft.com/office/drawing/2014/main" id="{9BC1CD1A-A005-40F5-8657-46338DD24F08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rot="10800000" flipV="1">
                  <a:off x="8644128" y="5389663"/>
                  <a:ext cx="804672" cy="1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blurRad="130000" dist="101600" dir="2700000" algn="tl" rotWithShape="0">
                    <a:srgbClr val="000000">
                      <a:alpha val="34999"/>
                    </a:srgbClr>
                  </a:outerShdw>
                </a:effectLst>
              </p:spPr>
            </p:cxnSp>
            <p:cxnSp>
              <p:nvCxnSpPr>
                <p:cNvPr id="7" name="Straight Connector 111">
                  <a:extLst>
                    <a:ext uri="{FF2B5EF4-FFF2-40B4-BE49-F238E27FC236}">
                      <a16:creationId xmlns:a16="http://schemas.microsoft.com/office/drawing/2014/main" id="{CA9067E2-EB84-43B5-BB71-DC9484070FB3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rot="10800000" flipV="1">
                  <a:off x="6019801" y="6305521"/>
                  <a:ext cx="338328" cy="6350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blurRad="130000" dist="101600" dir="2700000" algn="tl" rotWithShape="0">
                    <a:srgbClr val="000000">
                      <a:alpha val="34999"/>
                    </a:srgbClr>
                  </a:outerShdw>
                </a:effectLst>
              </p:spPr>
            </p:cxnSp>
            <p:pic>
              <p:nvPicPr>
                <p:cNvPr id="8" name="Picture 93" descr="Screen shot 2012-02-20 at 11.19.05 AM.png">
                  <a:extLst>
                    <a:ext uri="{FF2B5EF4-FFF2-40B4-BE49-F238E27FC236}">
                      <a16:creationId xmlns:a16="http://schemas.microsoft.com/office/drawing/2014/main" id="{F1B2027A-8037-427E-A8DB-3331210E43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35604" y="6063884"/>
                  <a:ext cx="715416" cy="592773"/>
                </a:xfrm>
                <a:prstGeom prst="rect">
                  <a:avLst/>
                </a:prstGeom>
                <a:ln>
                  <a:solidFill>
                    <a:srgbClr val="FFFFFF"/>
                  </a:solidFill>
                </a:ln>
              </p:spPr>
            </p:pic>
            <p:sp>
              <p:nvSpPr>
                <p:cNvPr id="9" name="TextBox 57">
                  <a:extLst>
                    <a:ext uri="{FF2B5EF4-FFF2-40B4-BE49-F238E27FC236}">
                      <a16:creationId xmlns:a16="http://schemas.microsoft.com/office/drawing/2014/main" id="{EF47A129-674F-428A-BEA6-200C858EC4D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061101" y="6108642"/>
                  <a:ext cx="2958700" cy="40214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050" dirty="0">
                      <a:solidFill>
                        <a:prstClr val="black"/>
                      </a:solidFill>
                      <a:ea typeface="Arial" pitchFamily="1" charset="0"/>
                      <a:cs typeface="Calibri"/>
                    </a:rPr>
                    <a:t>Terrestrial </a:t>
                  </a:r>
                  <a:r>
                    <a:rPr lang="en-US" sz="1050" dirty="0" err="1">
                      <a:solidFill>
                        <a:prstClr val="black"/>
                      </a:solidFill>
                      <a:ea typeface="Arial" pitchFamily="1" charset="0"/>
                      <a:cs typeface="Calibri"/>
                    </a:rPr>
                    <a:t>γ</a:t>
                  </a:r>
                  <a:r>
                    <a:rPr lang="en-US" sz="1050" dirty="0">
                      <a:solidFill>
                        <a:prstClr val="black"/>
                      </a:solidFill>
                      <a:ea typeface="Arial" pitchFamily="1" charset="0"/>
                      <a:cs typeface="Calibri"/>
                    </a:rPr>
                    <a:t>-ray Flashes</a:t>
                  </a:r>
                </a:p>
              </p:txBody>
            </p:sp>
            <p:cxnSp>
              <p:nvCxnSpPr>
                <p:cNvPr id="10" name="Straight Connector 109">
                  <a:extLst>
                    <a:ext uri="{FF2B5EF4-FFF2-40B4-BE49-F238E27FC236}">
                      <a16:creationId xmlns:a16="http://schemas.microsoft.com/office/drawing/2014/main" id="{F58667AF-18F9-4A9D-9DD5-607B5A8D1498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rot="10800000">
                  <a:off x="2668387" y="6266724"/>
                  <a:ext cx="384048" cy="1588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blurRad="130000" dist="101600" dir="2700000" algn="tl" rotWithShape="0">
                    <a:srgbClr val="000000">
                      <a:alpha val="34999"/>
                    </a:srgbClr>
                  </a:outerShdw>
                </a:effectLst>
              </p:spPr>
            </p:cxnSp>
            <p:grpSp>
              <p:nvGrpSpPr>
                <p:cNvPr id="11" name="Group 97">
                  <a:extLst>
                    <a:ext uri="{FF2B5EF4-FFF2-40B4-BE49-F238E27FC236}">
                      <a16:creationId xmlns:a16="http://schemas.microsoft.com/office/drawing/2014/main" id="{49D037E1-6867-4BFC-8840-A74D3374901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147431" y="980728"/>
                  <a:ext cx="2658584" cy="889000"/>
                  <a:chOff x="5309190" y="5392862"/>
                  <a:chExt cx="2658569" cy="889000"/>
                </a:xfrm>
              </p:grpSpPr>
              <p:grpSp>
                <p:nvGrpSpPr>
                  <p:cNvPr id="79" name="Group 99">
                    <a:extLst>
                      <a:ext uri="{FF2B5EF4-FFF2-40B4-BE49-F238E27FC236}">
                        <a16:creationId xmlns:a16="http://schemas.microsoft.com/office/drawing/2014/main" id="{F9827103-1B3C-4D4B-AD0F-B43BB221789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254756" y="5880120"/>
                    <a:ext cx="1713003" cy="389958"/>
                    <a:chOff x="6432387" y="5981700"/>
                    <a:chExt cx="1713181" cy="389371"/>
                  </a:xfrm>
                </p:grpSpPr>
                <p:sp>
                  <p:nvSpPr>
                    <p:cNvPr id="81" name="TextBox 105">
                      <a:extLst>
                        <a:ext uri="{FF2B5EF4-FFF2-40B4-BE49-F238E27FC236}">
                          <a16:creationId xmlns:a16="http://schemas.microsoft.com/office/drawing/2014/main" id="{E7271CC8-1067-488F-973D-79C2D9EC867A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821364" y="5981700"/>
                      <a:ext cx="807859" cy="3893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r>
                        <a:rPr lang="en-US" sz="1000" dirty="0">
                          <a:solidFill>
                            <a:prstClr val="black"/>
                          </a:solidFill>
                          <a:ea typeface="Symbol" pitchFamily="1" charset="2"/>
                          <a:cs typeface="Symbol" pitchFamily="1" charset="2"/>
                        </a:rPr>
                        <a:t>GRBs</a:t>
                      </a:r>
                      <a:endParaRPr lang="en-US" sz="1000" dirty="0">
                        <a:solidFill>
                          <a:prstClr val="black"/>
                        </a:solidFill>
                        <a:ea typeface="Arial" pitchFamily="1" charset="0"/>
                        <a:cs typeface="Arial" pitchFamily="1" charset="0"/>
                      </a:endParaRPr>
                    </a:p>
                  </p:txBody>
                </p:sp>
                <p:cxnSp>
                  <p:nvCxnSpPr>
                    <p:cNvPr id="82" name="Straight Connector 68">
                      <a:extLst>
                        <a:ext uri="{FF2B5EF4-FFF2-40B4-BE49-F238E27FC236}">
                          <a16:creationId xmlns:a16="http://schemas.microsoft.com/office/drawing/2014/main" id="{10C7AC8C-12F4-48A9-B24A-3BDDF88FC3F8}"/>
                        </a:ext>
                      </a:extLst>
                    </p:cNvPr>
                    <p:cNvCxnSpPr>
                      <a:cxnSpLocks noChangeShapeType="1"/>
                    </p:cNvCxnSpPr>
                    <p:nvPr/>
                  </p:nvCxnSpPr>
                  <p:spPr bwMode="auto">
                    <a:xfrm rot="10800000">
                      <a:off x="7624817" y="6197275"/>
                      <a:ext cx="520751" cy="158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ffectLst>
                      <a:outerShdw blurRad="130000" dist="101600" dir="2700000" algn="tl" rotWithShape="0">
                        <a:srgbClr val="000000">
                          <a:alpha val="34999"/>
                        </a:srgbClr>
                      </a:outerShdw>
                    </a:effectLst>
                  </p:spPr>
                </p:cxnSp>
                <p:cxnSp>
                  <p:nvCxnSpPr>
                    <p:cNvPr id="83" name="Straight Connector 69">
                      <a:extLst>
                        <a:ext uri="{FF2B5EF4-FFF2-40B4-BE49-F238E27FC236}">
                          <a16:creationId xmlns:a16="http://schemas.microsoft.com/office/drawing/2014/main" id="{9CC9742B-69AB-4DAE-982B-E9218B428689}"/>
                        </a:ext>
                      </a:extLst>
                    </p:cNvPr>
                    <p:cNvCxnSpPr>
                      <a:cxnSpLocks noChangeShapeType="1"/>
                    </p:cNvCxnSpPr>
                    <p:nvPr/>
                  </p:nvCxnSpPr>
                  <p:spPr bwMode="auto">
                    <a:xfrm rot="10800000">
                      <a:off x="6432387" y="6197275"/>
                      <a:ext cx="412791" cy="158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ffectLst>
                      <a:outerShdw blurRad="130000" dist="101600" dir="2700000" algn="tl" rotWithShape="0">
                        <a:srgbClr val="000000">
                          <a:alpha val="34999"/>
                        </a:srgbClr>
                      </a:outerShdw>
                    </a:effectLst>
                  </p:spPr>
                </p:cxnSp>
              </p:grpSp>
              <p:pic>
                <p:nvPicPr>
                  <p:cNvPr id="80" name="Picture 5">
                    <a:extLst>
                      <a:ext uri="{FF2B5EF4-FFF2-40B4-BE49-F238E27FC236}">
                        <a16:creationId xmlns:a16="http://schemas.microsoft.com/office/drawing/2014/main" id="{C45AE909-D5C2-4714-BCB9-9314C40F430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lum bright="-16000" contrast="24000"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309190" y="5392862"/>
                    <a:ext cx="930275" cy="889000"/>
                  </a:xfrm>
                  <a:prstGeom prst="rect">
                    <a:avLst/>
                  </a:prstGeom>
                  <a:noFill/>
                  <a:ln w="9525">
                    <a:solidFill>
                      <a:srgbClr val="FFFFFF"/>
                    </a:solidFill>
                    <a:miter lim="800000"/>
                    <a:headEnd/>
                    <a:tailEnd/>
                  </a:ln>
                </p:spPr>
              </p:pic>
            </p:grpSp>
            <p:grpSp>
              <p:nvGrpSpPr>
                <p:cNvPr id="12" name="Group 97">
                  <a:extLst>
                    <a:ext uri="{FF2B5EF4-FFF2-40B4-BE49-F238E27FC236}">
                      <a16:creationId xmlns:a16="http://schemas.microsoft.com/office/drawing/2014/main" id="{4CEAF42C-039D-4E84-AE53-45D6FDF19F9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400801" y="3689350"/>
                  <a:ext cx="4175747" cy="806450"/>
                  <a:chOff x="4988333" y="3586558"/>
                  <a:chExt cx="4175747" cy="806450"/>
                </a:xfrm>
              </p:grpSpPr>
              <p:cxnSp>
                <p:nvCxnSpPr>
                  <p:cNvPr id="75" name="Straight Connector 92">
                    <a:extLst>
                      <a:ext uri="{FF2B5EF4-FFF2-40B4-BE49-F238E27FC236}">
                        <a16:creationId xmlns:a16="http://schemas.microsoft.com/office/drawing/2014/main" id="{092A6F35-3B68-4B61-8229-3D08A99B9004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rot="10800000">
                    <a:off x="7401386" y="3859669"/>
                    <a:ext cx="457200" cy="1588"/>
                  </a:xfrm>
                  <a:prstGeom prst="line">
                    <a:avLst/>
                  </a:prstGeom>
                  <a:noFill/>
                  <a:ln w="12700">
                    <a:solidFill>
                      <a:srgbClr val="FFFFFF"/>
                    </a:solidFill>
                    <a:round/>
                    <a:headEnd/>
                    <a:tailEnd/>
                  </a:ln>
                  <a:effectLst>
                    <a:outerShdw blurRad="130000" dist="101600" dir="2700000" algn="tl" rotWithShape="0">
                      <a:srgbClr val="000000">
                        <a:alpha val="34999"/>
                      </a:srgbClr>
                    </a:outerShdw>
                  </a:effectLst>
                </p:spPr>
              </p:cxnSp>
              <p:sp>
                <p:nvSpPr>
                  <p:cNvPr id="76" name="TextBox 62">
                    <a:extLst>
                      <a:ext uri="{FF2B5EF4-FFF2-40B4-BE49-F238E27FC236}">
                        <a16:creationId xmlns:a16="http://schemas.microsoft.com/office/drawing/2014/main" id="{DFE18646-AE76-4F7F-8B3C-86AA86C5EBED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584567" y="3644899"/>
                    <a:ext cx="1816818" cy="40214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prstTxWarp prst="textNoShape">
                      <a:avLst/>
                    </a:prstTxWarp>
                    <a:spAutoFit/>
                  </a:bodyPr>
                  <a:lstStyle/>
                  <a:p>
                    <a:r>
                      <a:rPr lang="en-US" sz="1050" i="1" dirty="0">
                        <a:solidFill>
                          <a:prstClr val="black"/>
                        </a:solidFill>
                        <a:ea typeface="Symbol" pitchFamily="1" charset="2"/>
                        <a:cs typeface="Calibri"/>
                      </a:rPr>
                      <a:t>Fermi</a:t>
                    </a:r>
                    <a:r>
                      <a:rPr lang="en-US" sz="1050" dirty="0">
                        <a:solidFill>
                          <a:prstClr val="black"/>
                        </a:solidFill>
                        <a:ea typeface="Symbol" pitchFamily="1" charset="2"/>
                        <a:cs typeface="Calibri"/>
                      </a:rPr>
                      <a:t> Bubbles</a:t>
                    </a:r>
                    <a:endParaRPr lang="en-US" sz="1050" dirty="0">
                      <a:solidFill>
                        <a:prstClr val="black"/>
                      </a:solidFill>
                      <a:ea typeface="Arial" pitchFamily="1" charset="0"/>
                      <a:cs typeface="Calibri"/>
                    </a:endParaRPr>
                  </a:p>
                </p:txBody>
              </p:sp>
              <p:pic>
                <p:nvPicPr>
                  <p:cNvPr id="77" name="Picture 19" descr="fermi1.jpg">
                    <a:extLst>
                      <a:ext uri="{FF2B5EF4-FFF2-40B4-BE49-F238E27FC236}">
                        <a16:creationId xmlns:a16="http://schemas.microsoft.com/office/drawing/2014/main" id="{7D229AA2-7AA5-4A56-9381-E55E11F4305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551180" y="3586558"/>
                    <a:ext cx="1612900" cy="806450"/>
                  </a:xfrm>
                  <a:prstGeom prst="rect">
                    <a:avLst/>
                  </a:prstGeom>
                  <a:noFill/>
                  <a:ln w="9525">
                    <a:solidFill>
                      <a:srgbClr val="FFFFFF"/>
                    </a:solidFill>
                    <a:miter lim="800000"/>
                    <a:headEnd/>
                    <a:tailEnd/>
                  </a:ln>
                </p:spPr>
              </p:pic>
              <p:cxnSp>
                <p:nvCxnSpPr>
                  <p:cNvPr id="78" name="Straight Connector 91">
                    <a:extLst>
                      <a:ext uri="{FF2B5EF4-FFF2-40B4-BE49-F238E27FC236}">
                        <a16:creationId xmlns:a16="http://schemas.microsoft.com/office/drawing/2014/main" id="{F7E7100C-D2F8-49D0-BA97-7097E6937AAA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rot="10800000">
                    <a:off x="4988333" y="3848100"/>
                    <a:ext cx="604837" cy="1588"/>
                  </a:xfrm>
                  <a:prstGeom prst="line">
                    <a:avLst/>
                  </a:prstGeom>
                  <a:noFill/>
                  <a:ln w="12700">
                    <a:solidFill>
                      <a:srgbClr val="FFFFFF"/>
                    </a:solidFill>
                    <a:round/>
                    <a:headEnd/>
                    <a:tailEnd/>
                  </a:ln>
                  <a:effectLst>
                    <a:outerShdw blurRad="130000" dist="101600" dir="2700000" algn="tl" rotWithShape="0">
                      <a:srgbClr val="000000">
                        <a:alpha val="34999"/>
                      </a:srgbClr>
                    </a:outerShdw>
                  </a:effectLst>
                </p:spPr>
              </p:cxnSp>
            </p:grpSp>
            <p:grpSp>
              <p:nvGrpSpPr>
                <p:cNvPr id="13" name="Group 93">
                  <a:extLst>
                    <a:ext uri="{FF2B5EF4-FFF2-40B4-BE49-F238E27FC236}">
                      <a16:creationId xmlns:a16="http://schemas.microsoft.com/office/drawing/2014/main" id="{5206C050-77C7-4086-B3F1-B847291101F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828801" y="4697414"/>
                  <a:ext cx="2651487" cy="636587"/>
                  <a:chOff x="3200335" y="2600632"/>
                  <a:chExt cx="2651559" cy="636089"/>
                </a:xfrm>
              </p:grpSpPr>
              <p:cxnSp>
                <p:nvCxnSpPr>
                  <p:cNvPr id="71" name="Straight Connector 87">
                    <a:extLst>
                      <a:ext uri="{FF2B5EF4-FFF2-40B4-BE49-F238E27FC236}">
                        <a16:creationId xmlns:a16="http://schemas.microsoft.com/office/drawing/2014/main" id="{8061C5CE-6D21-41E1-81E6-09CA928D08C3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rot="10800000">
                    <a:off x="3642035" y="2959298"/>
                    <a:ext cx="531829" cy="1587"/>
                  </a:xfrm>
                  <a:prstGeom prst="line">
                    <a:avLst/>
                  </a:prstGeom>
                  <a:noFill/>
                  <a:ln w="12700">
                    <a:solidFill>
                      <a:srgbClr val="FFFFFF"/>
                    </a:solidFill>
                    <a:round/>
                    <a:headEnd/>
                    <a:tailEnd/>
                  </a:ln>
                  <a:effectLst>
                    <a:outerShdw blurRad="130000" dist="101600" dir="2700000" algn="tl" rotWithShape="0">
                      <a:srgbClr val="000000">
                        <a:alpha val="34999"/>
                      </a:srgbClr>
                    </a:outerShdw>
                  </a:effectLst>
                </p:spPr>
              </p:cxnSp>
              <p:sp>
                <p:nvSpPr>
                  <p:cNvPr id="72" name="TextBox 63">
                    <a:extLst>
                      <a:ext uri="{FF2B5EF4-FFF2-40B4-BE49-F238E27FC236}">
                        <a16:creationId xmlns:a16="http://schemas.microsoft.com/office/drawing/2014/main" id="{97F534A1-F942-4481-9ED3-367CBAF75B9A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175448" y="2730876"/>
                    <a:ext cx="1015463" cy="40183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prstTxWarp prst="textNoShape">
                      <a:avLst/>
                    </a:prstTxWarp>
                    <a:spAutoFit/>
                  </a:bodyPr>
                  <a:lstStyle/>
                  <a:p>
                    <a:r>
                      <a:rPr lang="en-US" sz="1050" dirty="0">
                        <a:solidFill>
                          <a:prstClr val="black"/>
                        </a:solidFill>
                        <a:ea typeface="Symbol" pitchFamily="1" charset="2"/>
                        <a:cs typeface="Calibri"/>
                      </a:rPr>
                      <a:t>Novae</a:t>
                    </a:r>
                    <a:endParaRPr lang="en-US" sz="1050" dirty="0">
                      <a:solidFill>
                        <a:prstClr val="black"/>
                      </a:solidFill>
                      <a:ea typeface="Arial" pitchFamily="1" charset="0"/>
                      <a:cs typeface="Calibri"/>
                    </a:endParaRPr>
                  </a:p>
                </p:txBody>
              </p:sp>
              <p:pic>
                <p:nvPicPr>
                  <p:cNvPr id="73" name="Picture 24">
                    <a:extLst>
                      <a:ext uri="{FF2B5EF4-FFF2-40B4-BE49-F238E27FC236}">
                        <a16:creationId xmlns:a16="http://schemas.microsoft.com/office/drawing/2014/main" id="{0B568D1D-5D1C-4EC5-B6AF-41BD62457BB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200335" y="2600632"/>
                    <a:ext cx="645305" cy="636089"/>
                  </a:xfrm>
                  <a:prstGeom prst="rect">
                    <a:avLst/>
                  </a:prstGeom>
                  <a:noFill/>
                  <a:ln w="9525">
                    <a:solidFill>
                      <a:srgbClr val="FFFFFF"/>
                    </a:solidFill>
                    <a:miter lim="800000"/>
                    <a:headEnd/>
                    <a:tailEnd/>
                  </a:ln>
                </p:spPr>
              </p:pic>
              <p:cxnSp>
                <p:nvCxnSpPr>
                  <p:cNvPr id="74" name="Straight Connector 88">
                    <a:extLst>
                      <a:ext uri="{FF2B5EF4-FFF2-40B4-BE49-F238E27FC236}">
                        <a16:creationId xmlns:a16="http://schemas.microsoft.com/office/drawing/2014/main" id="{15932540-87AA-4E37-831A-838F67FB10BD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rot="10800000">
                    <a:off x="5088857" y="2945021"/>
                    <a:ext cx="763037" cy="14278"/>
                  </a:xfrm>
                  <a:prstGeom prst="line">
                    <a:avLst/>
                  </a:prstGeom>
                  <a:noFill/>
                  <a:ln w="12700">
                    <a:solidFill>
                      <a:srgbClr val="FFFFFF"/>
                    </a:solidFill>
                    <a:round/>
                    <a:headEnd/>
                    <a:tailEnd/>
                  </a:ln>
                  <a:effectLst>
                    <a:outerShdw blurRad="130000" dist="101600" dir="2700000" algn="tl" rotWithShape="0">
                      <a:srgbClr val="000000">
                        <a:alpha val="34999"/>
                      </a:srgbClr>
                    </a:outerShdw>
                  </a:effectLst>
                </p:spPr>
              </p:cxnSp>
            </p:grpSp>
            <p:grpSp>
              <p:nvGrpSpPr>
                <p:cNvPr id="14" name="Group 102">
                  <a:extLst>
                    <a:ext uri="{FF2B5EF4-FFF2-40B4-BE49-F238E27FC236}">
                      <a16:creationId xmlns:a16="http://schemas.microsoft.com/office/drawing/2014/main" id="{A72D3487-8DC4-4294-8CDF-07A90F136231}"/>
                    </a:ext>
                  </a:extLst>
                </p:cNvPr>
                <p:cNvGrpSpPr/>
                <p:nvPr/>
              </p:nvGrpSpPr>
              <p:grpSpPr>
                <a:xfrm>
                  <a:off x="1905000" y="3886201"/>
                  <a:ext cx="3383280" cy="669925"/>
                  <a:chOff x="-2880505" y="2308083"/>
                  <a:chExt cx="3383280" cy="669925"/>
                </a:xfrm>
              </p:grpSpPr>
              <p:cxnSp>
                <p:nvCxnSpPr>
                  <p:cNvPr id="67" name="Straight Connector 89">
                    <a:extLst>
                      <a:ext uri="{FF2B5EF4-FFF2-40B4-BE49-F238E27FC236}">
                        <a16:creationId xmlns:a16="http://schemas.microsoft.com/office/drawing/2014/main" id="{13855C5B-78B6-48BF-869F-E83C42655E83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rot="10800000">
                    <a:off x="-2728105" y="2765283"/>
                    <a:ext cx="853527" cy="1589"/>
                  </a:xfrm>
                  <a:prstGeom prst="line">
                    <a:avLst/>
                  </a:prstGeom>
                  <a:noFill/>
                  <a:ln w="12700">
                    <a:solidFill>
                      <a:srgbClr val="FFFFFF"/>
                    </a:solidFill>
                    <a:round/>
                    <a:headEnd/>
                    <a:tailEnd/>
                  </a:ln>
                  <a:effectLst>
                    <a:outerShdw blurRad="130000" dist="101600" dir="2700000" algn="tl" rotWithShape="0">
                      <a:srgbClr val="000000">
                        <a:alpha val="34999"/>
                      </a:srgbClr>
                    </a:outerShdw>
                  </a:effectLst>
                </p:spPr>
              </p:cxnSp>
              <p:sp>
                <p:nvSpPr>
                  <p:cNvPr id="68" name="TextBox 61">
                    <a:extLst>
                      <a:ext uri="{FF2B5EF4-FFF2-40B4-BE49-F238E27FC236}">
                        <a16:creationId xmlns:a16="http://schemas.microsoft.com/office/drawing/2014/main" id="{32AB0EB1-EB4D-4356-91C6-6080CD647277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1889906" y="2536683"/>
                    <a:ext cx="1764903" cy="40214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prstTxWarp prst="textNoShape">
                      <a:avLst/>
                    </a:prstTxWarp>
                    <a:spAutoFit/>
                  </a:bodyPr>
                  <a:lstStyle/>
                  <a:p>
                    <a:r>
                      <a:rPr lang="en-US" sz="1050" dirty="0" err="1">
                        <a:solidFill>
                          <a:prstClr val="black"/>
                        </a:solidFill>
                        <a:ea typeface="Symbol" pitchFamily="1" charset="2"/>
                        <a:cs typeface="Calibri"/>
                      </a:rPr>
                      <a:t>SNRs</a:t>
                    </a:r>
                    <a:r>
                      <a:rPr lang="en-US" sz="1050" dirty="0">
                        <a:solidFill>
                          <a:prstClr val="black"/>
                        </a:solidFill>
                        <a:ea typeface="Symbol" pitchFamily="1" charset="2"/>
                        <a:cs typeface="Calibri"/>
                      </a:rPr>
                      <a:t> &amp; PWN</a:t>
                    </a:r>
                    <a:endParaRPr lang="en-US" sz="1050" dirty="0">
                      <a:solidFill>
                        <a:prstClr val="black"/>
                      </a:solidFill>
                      <a:ea typeface="Arial" pitchFamily="1" charset="0"/>
                      <a:cs typeface="Calibri"/>
                    </a:endParaRPr>
                  </a:p>
                </p:txBody>
              </p:sp>
              <p:pic>
                <p:nvPicPr>
                  <p:cNvPr id="69" name="Picture 19">
                    <a:extLst>
                      <a:ext uri="{FF2B5EF4-FFF2-40B4-BE49-F238E27FC236}">
                        <a16:creationId xmlns:a16="http://schemas.microsoft.com/office/drawing/2014/main" id="{21E4AB28-A543-4166-A1D7-9C444E9DE47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2880505" y="2308083"/>
                    <a:ext cx="563503" cy="669925"/>
                  </a:xfrm>
                  <a:prstGeom prst="rect">
                    <a:avLst/>
                  </a:prstGeom>
                  <a:noFill/>
                  <a:ln w="9525">
                    <a:solidFill>
                      <a:srgbClr val="FFFFFF"/>
                    </a:solidFill>
                    <a:miter lim="800000"/>
                    <a:headEnd/>
                    <a:tailEnd/>
                  </a:ln>
                </p:spPr>
              </p:pic>
              <p:cxnSp>
                <p:nvCxnSpPr>
                  <p:cNvPr id="70" name="Straight Connector 90">
                    <a:extLst>
                      <a:ext uri="{FF2B5EF4-FFF2-40B4-BE49-F238E27FC236}">
                        <a16:creationId xmlns:a16="http://schemas.microsoft.com/office/drawing/2014/main" id="{66A1A754-CB39-4510-AECD-38D8E3CAB1B7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rot="10800000">
                    <a:off x="-137305" y="2765283"/>
                    <a:ext cx="640080" cy="1586"/>
                  </a:xfrm>
                  <a:prstGeom prst="line">
                    <a:avLst/>
                  </a:prstGeom>
                  <a:noFill/>
                  <a:ln w="12700">
                    <a:solidFill>
                      <a:srgbClr val="FFFFFF"/>
                    </a:solidFill>
                    <a:round/>
                    <a:headEnd/>
                    <a:tailEnd/>
                  </a:ln>
                  <a:effectLst>
                    <a:outerShdw blurRad="130000" dist="101600" dir="2700000" algn="tl" rotWithShape="0">
                      <a:srgbClr val="000000">
                        <a:alpha val="34999"/>
                      </a:srgbClr>
                    </a:outerShdw>
                  </a:effectLst>
                </p:spPr>
              </p:cxnSp>
            </p:grpSp>
            <p:grpSp>
              <p:nvGrpSpPr>
                <p:cNvPr id="15" name="Group 76">
                  <a:extLst>
                    <a:ext uri="{FF2B5EF4-FFF2-40B4-BE49-F238E27FC236}">
                      <a16:creationId xmlns:a16="http://schemas.microsoft.com/office/drawing/2014/main" id="{EE4BC6E9-295C-43A3-BD1A-F13C1E52E0D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535390" y="1431790"/>
                  <a:ext cx="3532411" cy="919126"/>
                  <a:chOff x="3657687" y="5163336"/>
                  <a:chExt cx="3532608" cy="919125"/>
                </a:xfrm>
                <a:effectLst/>
              </p:grpSpPr>
              <p:sp>
                <p:nvSpPr>
                  <p:cNvPr id="63" name="TextBox 105">
                    <a:extLst>
                      <a:ext uri="{FF2B5EF4-FFF2-40B4-BE49-F238E27FC236}">
                        <a16:creationId xmlns:a16="http://schemas.microsoft.com/office/drawing/2014/main" id="{19580011-3F8E-404F-842B-7F651827225A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435304" y="5680316"/>
                    <a:ext cx="1069153" cy="40214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prstTxWarp prst="textNoShape">
                      <a:avLst/>
                    </a:prstTxWarp>
                    <a:spAutoFit/>
                  </a:bodyPr>
                  <a:lstStyle/>
                  <a:p>
                    <a:r>
                      <a:rPr lang="en-US" sz="1050" dirty="0" err="1">
                        <a:solidFill>
                          <a:prstClr val="black"/>
                        </a:solidFill>
                        <a:ea typeface="Symbol" pitchFamily="1" charset="2"/>
                        <a:cs typeface="Calibri"/>
                      </a:rPr>
                      <a:t>Blazars</a:t>
                    </a:r>
                    <a:endParaRPr lang="en-US" sz="1050" dirty="0">
                      <a:solidFill>
                        <a:prstClr val="black"/>
                      </a:solidFill>
                      <a:ea typeface="Arial" pitchFamily="1" charset="0"/>
                      <a:cs typeface="Calibri"/>
                    </a:endParaRPr>
                  </a:p>
                </p:txBody>
              </p:sp>
              <p:cxnSp>
                <p:nvCxnSpPr>
                  <p:cNvPr id="64" name="Straight Connector 107">
                    <a:extLst>
                      <a:ext uri="{FF2B5EF4-FFF2-40B4-BE49-F238E27FC236}">
                        <a16:creationId xmlns:a16="http://schemas.microsoft.com/office/drawing/2014/main" id="{ABEF2A00-9495-4A00-B285-7D23171A889B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rot="10800000">
                    <a:off x="6531447" y="5764211"/>
                    <a:ext cx="658848" cy="1588"/>
                  </a:xfrm>
                  <a:prstGeom prst="line">
                    <a:avLst/>
                  </a:prstGeom>
                  <a:noFill/>
                  <a:ln w="12700">
                    <a:solidFill>
                      <a:srgbClr val="FFFFFF"/>
                    </a:solidFill>
                    <a:round/>
                    <a:headEnd/>
                    <a:tailEnd/>
                  </a:ln>
                  <a:effectLst>
                    <a:outerShdw blurRad="130000" dist="101600" dir="2700000" algn="tl" rotWithShape="0">
                      <a:srgbClr val="000000">
                        <a:alpha val="34999"/>
                      </a:srgbClr>
                    </a:outerShdw>
                  </a:effectLst>
                </p:spPr>
              </p:cxnSp>
              <p:pic>
                <p:nvPicPr>
                  <p:cNvPr id="65" name="Picture 64" descr="Blazars in radio and gamma-ray collage14.jpg">
                    <a:extLst>
                      <a:ext uri="{FF2B5EF4-FFF2-40B4-BE49-F238E27FC236}">
                        <a16:creationId xmlns:a16="http://schemas.microsoft.com/office/drawing/2014/main" id="{DDEF32B9-4CBB-4D4C-B175-F759DF24D09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657687" y="5163336"/>
                    <a:ext cx="1414666" cy="795867"/>
                  </a:xfrm>
                  <a:prstGeom prst="rect">
                    <a:avLst/>
                  </a:prstGeom>
                  <a:noFill/>
                  <a:ln w="9525">
                    <a:solidFill>
                      <a:srgbClr val="FFFFFF"/>
                    </a:solidFill>
                    <a:miter lim="800000"/>
                    <a:headEnd/>
                    <a:tailEnd/>
                  </a:ln>
                </p:spPr>
              </p:pic>
              <p:cxnSp>
                <p:nvCxnSpPr>
                  <p:cNvPr id="66" name="Straight Connector 106">
                    <a:extLst>
                      <a:ext uri="{FF2B5EF4-FFF2-40B4-BE49-F238E27FC236}">
                        <a16:creationId xmlns:a16="http://schemas.microsoft.com/office/drawing/2014/main" id="{448D0C3A-680F-4193-B16A-7EA247BF0F60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rot="10800000">
                    <a:off x="5095746" y="5765800"/>
                    <a:ext cx="339744" cy="1588"/>
                  </a:xfrm>
                  <a:prstGeom prst="line">
                    <a:avLst/>
                  </a:prstGeom>
                  <a:noFill/>
                  <a:ln w="12700">
                    <a:solidFill>
                      <a:srgbClr val="FFFFFF"/>
                    </a:solidFill>
                    <a:round/>
                    <a:headEnd/>
                    <a:tailEnd/>
                  </a:ln>
                  <a:effectLst>
                    <a:outerShdw blurRad="130000" dist="101600" dir="2700000" algn="tl" rotWithShape="0">
                      <a:srgbClr val="000000">
                        <a:alpha val="34999"/>
                      </a:srgbClr>
                    </a:outerShdw>
                  </a:effectLst>
                </p:spPr>
              </p:cxnSp>
            </p:grpSp>
            <p:grpSp>
              <p:nvGrpSpPr>
                <p:cNvPr id="16" name="Group 75">
                  <a:extLst>
                    <a:ext uri="{FF2B5EF4-FFF2-40B4-BE49-F238E27FC236}">
                      <a16:creationId xmlns:a16="http://schemas.microsoft.com/office/drawing/2014/main" id="{56E3597C-E3A7-417F-8B36-E0465A114D4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986976" y="1953286"/>
                  <a:ext cx="4401763" cy="773958"/>
                  <a:chOff x="2892380" y="4746154"/>
                  <a:chExt cx="4401763" cy="774283"/>
                </a:xfrm>
                <a:effectLst/>
              </p:grpSpPr>
              <p:sp>
                <p:nvSpPr>
                  <p:cNvPr id="59" name="TextBox 102">
                    <a:extLst>
                      <a:ext uri="{FF2B5EF4-FFF2-40B4-BE49-F238E27FC236}">
                        <a16:creationId xmlns:a16="http://schemas.microsoft.com/office/drawing/2014/main" id="{77CEDD29-63B6-4F39-8373-E4B383D369A2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217987" y="5118122"/>
                    <a:ext cx="1926419" cy="40231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prstTxWarp prst="textNoShape">
                      <a:avLst/>
                    </a:prstTxWarp>
                    <a:spAutoFit/>
                  </a:bodyPr>
                  <a:lstStyle/>
                  <a:p>
                    <a:r>
                      <a:rPr lang="en-US" sz="1050" dirty="0">
                        <a:solidFill>
                          <a:prstClr val="black"/>
                        </a:solidFill>
                        <a:ea typeface="Symbol" pitchFamily="1" charset="2"/>
                        <a:cs typeface="Calibri"/>
                      </a:rPr>
                      <a:t>Radio Galaxies</a:t>
                    </a:r>
                    <a:endParaRPr lang="en-US" sz="1050" dirty="0">
                      <a:solidFill>
                        <a:prstClr val="black"/>
                      </a:solidFill>
                      <a:ea typeface="Arial" pitchFamily="1" charset="0"/>
                      <a:cs typeface="Calibri"/>
                    </a:endParaRPr>
                  </a:p>
                </p:txBody>
              </p:sp>
              <p:cxnSp>
                <p:nvCxnSpPr>
                  <p:cNvPr id="60" name="Straight Connector 104">
                    <a:extLst>
                      <a:ext uri="{FF2B5EF4-FFF2-40B4-BE49-F238E27FC236}">
                        <a16:creationId xmlns:a16="http://schemas.microsoft.com/office/drawing/2014/main" id="{0529CF33-260C-435F-BC69-0C892792399E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rot="10800000">
                    <a:off x="6144405" y="5335703"/>
                    <a:ext cx="1149738" cy="1589"/>
                  </a:xfrm>
                  <a:prstGeom prst="line">
                    <a:avLst/>
                  </a:prstGeom>
                  <a:noFill/>
                  <a:ln w="12700">
                    <a:solidFill>
                      <a:srgbClr val="FFFFFF"/>
                    </a:solidFill>
                    <a:round/>
                    <a:headEnd/>
                    <a:tailEnd/>
                  </a:ln>
                  <a:effectLst>
                    <a:outerShdw blurRad="130000" dist="101600" dir="2700000" algn="tl" rotWithShape="0">
                      <a:srgbClr val="000000">
                        <a:alpha val="34999"/>
                      </a:srgbClr>
                    </a:outerShdw>
                  </a:effectLst>
                </p:spPr>
              </p:cxnSp>
              <p:pic>
                <p:nvPicPr>
                  <p:cNvPr id="61" name="Picture 10">
                    <a:extLst>
                      <a:ext uri="{FF2B5EF4-FFF2-40B4-BE49-F238E27FC236}">
                        <a16:creationId xmlns:a16="http://schemas.microsoft.com/office/drawing/2014/main" id="{D71721A7-D7E5-459F-B68D-F2C0FA2580C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892380" y="4746154"/>
                    <a:ext cx="685800" cy="754380"/>
                  </a:xfrm>
                  <a:prstGeom prst="rect">
                    <a:avLst/>
                  </a:prstGeom>
                  <a:noFill/>
                  <a:ln w="9525">
                    <a:solidFill>
                      <a:srgbClr val="FFFFFF"/>
                    </a:solidFill>
                    <a:miter lim="800000"/>
                    <a:headEnd/>
                    <a:tailEnd/>
                  </a:ln>
                </p:spPr>
              </p:pic>
              <p:cxnSp>
                <p:nvCxnSpPr>
                  <p:cNvPr id="62" name="Straight Connector 103">
                    <a:extLst>
                      <a:ext uri="{FF2B5EF4-FFF2-40B4-BE49-F238E27FC236}">
                        <a16:creationId xmlns:a16="http://schemas.microsoft.com/office/drawing/2014/main" id="{9355306A-5140-4EA8-894C-51B5E5360FAB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rot="10800000">
                    <a:off x="3605833" y="5334113"/>
                    <a:ext cx="604837" cy="1589"/>
                  </a:xfrm>
                  <a:prstGeom prst="line">
                    <a:avLst/>
                  </a:prstGeom>
                  <a:noFill/>
                  <a:ln w="12700">
                    <a:solidFill>
                      <a:srgbClr val="FFFFFF"/>
                    </a:solidFill>
                    <a:round/>
                    <a:headEnd/>
                    <a:tailEnd/>
                  </a:ln>
                  <a:effectLst>
                    <a:outerShdw blurRad="130000" dist="101600" dir="2700000" algn="tl" rotWithShape="0">
                      <a:srgbClr val="000000">
                        <a:alpha val="34999"/>
                      </a:srgbClr>
                    </a:outerShdw>
                  </a:effectLst>
                </p:spPr>
              </p:cxnSp>
            </p:grpSp>
            <p:grpSp>
              <p:nvGrpSpPr>
                <p:cNvPr id="17" name="Group 115">
                  <a:extLst>
                    <a:ext uri="{FF2B5EF4-FFF2-40B4-BE49-F238E27FC236}">
                      <a16:creationId xmlns:a16="http://schemas.microsoft.com/office/drawing/2014/main" id="{5D286359-6D87-409D-AD56-747E8F953BFE}"/>
                    </a:ext>
                  </a:extLst>
                </p:cNvPr>
                <p:cNvGrpSpPr/>
                <p:nvPr/>
              </p:nvGrpSpPr>
              <p:grpSpPr>
                <a:xfrm>
                  <a:off x="7315200" y="2801938"/>
                  <a:ext cx="3169920" cy="703263"/>
                  <a:chOff x="5931088" y="2554944"/>
                  <a:chExt cx="3169920" cy="703263"/>
                </a:xfrm>
              </p:grpSpPr>
              <p:cxnSp>
                <p:nvCxnSpPr>
                  <p:cNvPr id="55" name="Straight Connector 114">
                    <a:extLst>
                      <a:ext uri="{FF2B5EF4-FFF2-40B4-BE49-F238E27FC236}">
                        <a16:creationId xmlns:a16="http://schemas.microsoft.com/office/drawing/2014/main" id="{A249088A-0F75-48C9-91B3-502F8E7ADC5B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rot="10800000">
                    <a:off x="8027512" y="3001887"/>
                    <a:ext cx="283464" cy="1588"/>
                  </a:xfrm>
                  <a:prstGeom prst="line">
                    <a:avLst/>
                  </a:prstGeom>
                  <a:noFill/>
                  <a:ln w="12700">
                    <a:solidFill>
                      <a:srgbClr val="FFFFFF"/>
                    </a:solidFill>
                    <a:round/>
                    <a:headEnd/>
                    <a:tailEnd/>
                  </a:ln>
                  <a:effectLst>
                    <a:outerShdw blurRad="130000" dist="101600" dir="2700000" algn="tl" rotWithShape="0">
                      <a:srgbClr val="000000">
                        <a:alpha val="34999"/>
                      </a:srgbClr>
                    </a:outerShdw>
                  </a:effectLst>
                </p:spPr>
              </p:cxnSp>
              <p:pic>
                <p:nvPicPr>
                  <p:cNvPr id="56" name="Picture 93" descr="LMC_labeled_226.jpg">
                    <a:extLst>
                      <a:ext uri="{FF2B5EF4-FFF2-40B4-BE49-F238E27FC236}">
                        <a16:creationId xmlns:a16="http://schemas.microsoft.com/office/drawing/2014/main" id="{2C590D77-EE97-4A53-97CC-24A8D5235D0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8165971" y="2554944"/>
                    <a:ext cx="935037" cy="703263"/>
                  </a:xfrm>
                  <a:prstGeom prst="rect">
                    <a:avLst/>
                  </a:prstGeom>
                  <a:noFill/>
                  <a:ln w="9525">
                    <a:solidFill>
                      <a:srgbClr val="FFFFFF"/>
                    </a:solidFill>
                    <a:miter lim="800000"/>
                    <a:headEnd/>
                    <a:tailEnd/>
                  </a:ln>
                </p:spPr>
              </p:pic>
              <p:sp>
                <p:nvSpPr>
                  <p:cNvPr id="57" name="TextBox 94">
                    <a:extLst>
                      <a:ext uri="{FF2B5EF4-FFF2-40B4-BE49-F238E27FC236}">
                        <a16:creationId xmlns:a16="http://schemas.microsoft.com/office/drawing/2014/main" id="{B43FBC55-9AF1-4A92-81F5-82938CE53469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434009" y="2823046"/>
                    <a:ext cx="1600201" cy="40214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prstTxWarp prst="textNoShape">
                      <a:avLst/>
                    </a:prstTxWarp>
                    <a:spAutoFit/>
                  </a:bodyPr>
                  <a:lstStyle/>
                  <a:p>
                    <a:r>
                      <a:rPr lang="en-US" sz="1050" dirty="0">
                        <a:solidFill>
                          <a:prstClr val="black"/>
                        </a:solidFill>
                        <a:ea typeface="Symbol" pitchFamily="1" charset="2"/>
                        <a:cs typeface="Calibri"/>
                      </a:rPr>
                      <a:t>LMC &amp; SMC</a:t>
                    </a:r>
                    <a:endParaRPr lang="en-US" sz="1050" dirty="0">
                      <a:solidFill>
                        <a:prstClr val="black"/>
                      </a:solidFill>
                      <a:ea typeface="Arial" pitchFamily="1" charset="0"/>
                      <a:cs typeface="Calibri"/>
                    </a:endParaRPr>
                  </a:p>
                </p:txBody>
              </p:sp>
              <p:cxnSp>
                <p:nvCxnSpPr>
                  <p:cNvPr id="58" name="Straight Connector 96">
                    <a:extLst>
                      <a:ext uri="{FF2B5EF4-FFF2-40B4-BE49-F238E27FC236}">
                        <a16:creationId xmlns:a16="http://schemas.microsoft.com/office/drawing/2014/main" id="{4F3C91FE-E55A-47E6-884A-8B2266F33DE9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rot="10800000">
                    <a:off x="5931088" y="3082282"/>
                    <a:ext cx="502920" cy="1588"/>
                  </a:xfrm>
                  <a:prstGeom prst="line">
                    <a:avLst/>
                  </a:prstGeom>
                  <a:noFill/>
                  <a:ln w="12700">
                    <a:solidFill>
                      <a:srgbClr val="FFFFFF"/>
                    </a:solidFill>
                    <a:round/>
                    <a:headEnd/>
                    <a:tailEnd/>
                  </a:ln>
                  <a:effectLst>
                    <a:outerShdw blurRad="130000" dist="101600" dir="2700000" algn="tl" rotWithShape="0">
                      <a:srgbClr val="000000">
                        <a:alpha val="34999"/>
                      </a:srgbClr>
                    </a:outerShdw>
                  </a:effectLst>
                </p:spPr>
              </p:cxnSp>
            </p:grpSp>
            <p:grpSp>
              <p:nvGrpSpPr>
                <p:cNvPr id="18" name="Group 113">
                  <a:extLst>
                    <a:ext uri="{FF2B5EF4-FFF2-40B4-BE49-F238E27FC236}">
                      <a16:creationId xmlns:a16="http://schemas.microsoft.com/office/drawing/2014/main" id="{A588AB50-028C-4C52-8B20-555A7ED266E5}"/>
                    </a:ext>
                  </a:extLst>
                </p:cNvPr>
                <p:cNvGrpSpPr/>
                <p:nvPr/>
              </p:nvGrpSpPr>
              <p:grpSpPr>
                <a:xfrm>
                  <a:off x="2878610" y="2470076"/>
                  <a:ext cx="4562009" cy="715613"/>
                  <a:chOff x="1202210" y="2317675"/>
                  <a:chExt cx="4562009" cy="715613"/>
                </a:xfrm>
              </p:grpSpPr>
              <p:grpSp>
                <p:nvGrpSpPr>
                  <p:cNvPr id="50" name="Group 74">
                    <a:extLst>
                      <a:ext uri="{FF2B5EF4-FFF2-40B4-BE49-F238E27FC236}">
                        <a16:creationId xmlns:a16="http://schemas.microsoft.com/office/drawing/2014/main" id="{672CC596-1DAE-4796-9183-F1392CBC9D6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202210" y="2317675"/>
                    <a:ext cx="4562009" cy="715613"/>
                    <a:chOff x="1930400" y="4334731"/>
                    <a:chExt cx="4562009" cy="715613"/>
                  </a:xfrm>
                  <a:effectLst/>
                </p:grpSpPr>
                <p:cxnSp>
                  <p:nvCxnSpPr>
                    <p:cNvPr id="52" name="Straight Connector 100">
                      <a:extLst>
                        <a:ext uri="{FF2B5EF4-FFF2-40B4-BE49-F238E27FC236}">
                          <a16:creationId xmlns:a16="http://schemas.microsoft.com/office/drawing/2014/main" id="{BF8E2DCD-7533-4B19-A1B9-7B6116CE86E8}"/>
                        </a:ext>
                      </a:extLst>
                    </p:cNvPr>
                    <p:cNvCxnSpPr>
                      <a:endCxn id="54" idx="3"/>
                    </p:cNvCxnSpPr>
                    <p:nvPr/>
                  </p:nvCxnSpPr>
                  <p:spPr>
                    <a:xfrm flipH="1" flipV="1">
                      <a:off x="5681192" y="4849271"/>
                      <a:ext cx="811217" cy="19602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pic>
                  <p:nvPicPr>
                    <p:cNvPr id="53" name="Picture 3">
                      <a:extLst>
                        <a:ext uri="{FF2B5EF4-FFF2-40B4-BE49-F238E27FC236}">
                          <a16:creationId xmlns:a16="http://schemas.microsoft.com/office/drawing/2014/main" id="{450C13EE-A7F5-47FB-8717-4E4DC830B49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0" cstate="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930400" y="4334731"/>
                      <a:ext cx="685800" cy="685800"/>
                    </a:xfrm>
                    <a:prstGeom prst="rect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</p:pic>
                <p:sp>
                  <p:nvSpPr>
                    <p:cNvPr id="54" name="TextBox 98">
                      <a:extLst>
                        <a:ext uri="{FF2B5EF4-FFF2-40B4-BE49-F238E27FC236}">
                          <a16:creationId xmlns:a16="http://schemas.microsoft.com/office/drawing/2014/main" id="{25E03E17-51EC-45B4-B6D2-9216DB10BFF2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379789" y="4648198"/>
                      <a:ext cx="2301403" cy="402146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square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r>
                        <a:rPr lang="en-US" sz="1050" dirty="0">
                          <a:solidFill>
                            <a:prstClr val="black"/>
                          </a:solidFill>
                          <a:ea typeface="Symbol" pitchFamily="1" charset="2"/>
                          <a:cs typeface="Calibri"/>
                        </a:rPr>
                        <a:t>Starburst Galaxies</a:t>
                      </a:r>
                      <a:endParaRPr lang="en-US" sz="1050" dirty="0">
                        <a:solidFill>
                          <a:prstClr val="black"/>
                        </a:solidFill>
                        <a:ea typeface="Arial" pitchFamily="1" charset="0"/>
                        <a:cs typeface="Calibri"/>
                      </a:endParaRPr>
                    </a:p>
                  </p:txBody>
                </p:sp>
              </p:grpSp>
              <p:cxnSp>
                <p:nvCxnSpPr>
                  <p:cNvPr id="51" name="Straight Connector 101">
                    <a:extLst>
                      <a:ext uri="{FF2B5EF4-FFF2-40B4-BE49-F238E27FC236}">
                        <a16:creationId xmlns:a16="http://schemas.microsoft.com/office/drawing/2014/main" id="{3D13114C-BCBD-4D93-8F62-B6A573023D63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rot="10800000">
                    <a:off x="1934911" y="2848633"/>
                    <a:ext cx="717550" cy="1588"/>
                  </a:xfrm>
                  <a:prstGeom prst="line">
                    <a:avLst/>
                  </a:prstGeom>
                  <a:noFill/>
                  <a:ln w="12700">
                    <a:solidFill>
                      <a:srgbClr val="FFFFFF"/>
                    </a:solidFill>
                    <a:round/>
                    <a:headEnd/>
                    <a:tailEnd/>
                  </a:ln>
                  <a:effectLst>
                    <a:outerShdw blurRad="130000" dist="101600" dir="2700000" algn="tl" rotWithShape="0">
                      <a:srgbClr val="000000">
                        <a:alpha val="34999"/>
                      </a:srgbClr>
                    </a:outerShdw>
                  </a:effectLst>
                </p:spPr>
              </p:cxnSp>
            </p:grpSp>
            <p:grpSp>
              <p:nvGrpSpPr>
                <p:cNvPr id="19" name="Group 99">
                  <a:extLst>
                    <a:ext uri="{FF2B5EF4-FFF2-40B4-BE49-F238E27FC236}">
                      <a16:creationId xmlns:a16="http://schemas.microsoft.com/office/drawing/2014/main" id="{90FEAE12-085A-4968-AF09-E98261CA65EA}"/>
                    </a:ext>
                  </a:extLst>
                </p:cNvPr>
                <p:cNvGrpSpPr/>
                <p:nvPr/>
              </p:nvGrpSpPr>
              <p:grpSpPr>
                <a:xfrm>
                  <a:off x="4280573" y="4343400"/>
                  <a:ext cx="4547515" cy="838200"/>
                  <a:chOff x="2372988" y="2089285"/>
                  <a:chExt cx="4547515" cy="838200"/>
                </a:xfrm>
              </p:grpSpPr>
              <p:cxnSp>
                <p:nvCxnSpPr>
                  <p:cNvPr id="46" name="Straight Connector 85">
                    <a:extLst>
                      <a:ext uri="{FF2B5EF4-FFF2-40B4-BE49-F238E27FC236}">
                        <a16:creationId xmlns:a16="http://schemas.microsoft.com/office/drawing/2014/main" id="{7E18FA6C-5E0C-4946-BCF8-829085B549B6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rot="10800000" flipV="1">
                    <a:off x="2372988" y="2651524"/>
                    <a:ext cx="977229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FFFF"/>
                    </a:solidFill>
                    <a:round/>
                    <a:headEnd/>
                    <a:tailEnd/>
                  </a:ln>
                  <a:effectLst>
                    <a:outerShdw blurRad="130000" dist="101600" dir="2700000" algn="tl" rotWithShape="0">
                      <a:srgbClr val="000000">
                        <a:alpha val="34999"/>
                      </a:srgbClr>
                    </a:outerShdw>
                  </a:effectLst>
                </p:spPr>
              </p:cxnSp>
              <p:sp>
                <p:nvSpPr>
                  <p:cNvPr id="47" name="TextBox 60">
                    <a:extLst>
                      <a:ext uri="{FF2B5EF4-FFF2-40B4-BE49-F238E27FC236}">
                        <a16:creationId xmlns:a16="http://schemas.microsoft.com/office/drawing/2014/main" id="{07678868-C9DF-42F7-841A-1DF26FC63F66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426415" y="2394086"/>
                    <a:ext cx="1774310" cy="40214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prstTxWarp prst="textNoShape">
                      <a:avLst/>
                    </a:prstTxWarp>
                    <a:spAutoFit/>
                  </a:bodyPr>
                  <a:lstStyle/>
                  <a:p>
                    <a:r>
                      <a:rPr lang="en-US" sz="1050" dirty="0">
                        <a:solidFill>
                          <a:prstClr val="black"/>
                        </a:solidFill>
                        <a:ea typeface="Arial" pitchFamily="1" charset="0"/>
                        <a:cs typeface="Calibri"/>
                        <a:sym typeface="Symbol"/>
                      </a:rPr>
                      <a:t></a:t>
                    </a:r>
                    <a:r>
                      <a:rPr lang="en-US" sz="1050" dirty="0">
                        <a:solidFill>
                          <a:prstClr val="black"/>
                        </a:solidFill>
                        <a:ea typeface="Arial" pitchFamily="1" charset="0"/>
                        <a:cs typeface="Calibri"/>
                      </a:rPr>
                      <a:t>-ray Binaries</a:t>
                    </a:r>
                  </a:p>
                </p:txBody>
              </p:sp>
              <p:cxnSp>
                <p:nvCxnSpPr>
                  <p:cNvPr id="48" name="Straight Connector 86">
                    <a:extLst>
                      <a:ext uri="{FF2B5EF4-FFF2-40B4-BE49-F238E27FC236}">
                        <a16:creationId xmlns:a16="http://schemas.microsoft.com/office/drawing/2014/main" id="{B894A9F2-1255-46DF-9399-D24A88DDB6E7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rot="10800000">
                    <a:off x="5102817" y="2622685"/>
                    <a:ext cx="1295398" cy="9262"/>
                  </a:xfrm>
                  <a:prstGeom prst="line">
                    <a:avLst/>
                  </a:prstGeom>
                  <a:noFill/>
                  <a:ln w="12700">
                    <a:solidFill>
                      <a:srgbClr val="FFFFFF"/>
                    </a:solidFill>
                    <a:round/>
                    <a:headEnd/>
                    <a:tailEnd/>
                  </a:ln>
                  <a:effectLst>
                    <a:outerShdw blurRad="130000" dist="101600" dir="2700000" algn="tl" rotWithShape="0">
                      <a:srgbClr val="000000">
                        <a:alpha val="34999"/>
                      </a:srgbClr>
                    </a:outerShdw>
                  </a:effectLst>
                </p:spPr>
              </p:cxnSp>
              <p:pic>
                <p:nvPicPr>
                  <p:cNvPr id="49" name="Picture 3" descr="B1259 binary pulsar_pair.jpg">
                    <a:extLst>
                      <a:ext uri="{FF2B5EF4-FFF2-40B4-BE49-F238E27FC236}">
                        <a16:creationId xmlns:a16="http://schemas.microsoft.com/office/drawing/2014/main" id="{2B5D376C-6DE9-46EE-8E12-1C2B24C8B87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636216" y="2089285"/>
                    <a:ext cx="1284287" cy="838200"/>
                  </a:xfrm>
                  <a:prstGeom prst="rect">
                    <a:avLst/>
                  </a:prstGeom>
                  <a:noFill/>
                  <a:ln w="9525">
                    <a:solidFill>
                      <a:srgbClr val="FFFFFF"/>
                    </a:solidFill>
                    <a:miter lim="800000"/>
                    <a:headEnd/>
                    <a:tailEnd/>
                  </a:ln>
                </p:spPr>
              </p:pic>
            </p:grpSp>
            <p:grpSp>
              <p:nvGrpSpPr>
                <p:cNvPr id="20" name="Group 79">
                  <a:extLst>
                    <a:ext uri="{FF2B5EF4-FFF2-40B4-BE49-F238E27FC236}">
                      <a16:creationId xmlns:a16="http://schemas.microsoft.com/office/drawing/2014/main" id="{6FB8D0F8-D912-40B4-8F75-A8661B87BD0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743200" y="3352800"/>
                  <a:ext cx="3886200" cy="635000"/>
                  <a:chOff x="1918129" y="1778000"/>
                  <a:chExt cx="3886741" cy="635000"/>
                </a:xfrm>
              </p:grpSpPr>
              <p:cxnSp>
                <p:nvCxnSpPr>
                  <p:cNvPr id="42" name="Straight Connector 83">
                    <a:extLst>
                      <a:ext uri="{FF2B5EF4-FFF2-40B4-BE49-F238E27FC236}">
                        <a16:creationId xmlns:a16="http://schemas.microsoft.com/office/drawing/2014/main" id="{62792902-0E0F-402E-85EF-751AD1C42ACF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rot="10800000">
                    <a:off x="2299182" y="2019301"/>
                    <a:ext cx="585298" cy="1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blurRad="130000" dist="101600" dir="2700000" algn="tl" rotWithShape="0">
                      <a:srgbClr val="000000">
                        <a:alpha val="34999"/>
                      </a:srgbClr>
                    </a:outerShdw>
                  </a:effectLst>
                </p:spPr>
              </p:cxnSp>
              <p:sp>
                <p:nvSpPr>
                  <p:cNvPr id="43" name="TextBox 59">
                    <a:extLst>
                      <a:ext uri="{FF2B5EF4-FFF2-40B4-BE49-F238E27FC236}">
                        <a16:creationId xmlns:a16="http://schemas.microsoft.com/office/drawing/2014/main" id="{EE51E55A-A234-4DBA-AE86-F8D7CFD9E2C4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864829" y="1778000"/>
                    <a:ext cx="2188837" cy="40214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prstTxWarp prst="textNoShape">
                      <a:avLst/>
                    </a:prstTxWarp>
                    <a:spAutoFit/>
                  </a:bodyPr>
                  <a:lstStyle/>
                  <a:p>
                    <a:r>
                      <a:rPr lang="en-US" sz="1050" dirty="0">
                        <a:solidFill>
                          <a:prstClr val="black"/>
                        </a:solidFill>
                        <a:ea typeface="Arial" pitchFamily="1" charset="0"/>
                        <a:cs typeface="Calibri"/>
                      </a:rPr>
                      <a:t>Globular Clusters</a:t>
                    </a:r>
                  </a:p>
                </p:txBody>
              </p:sp>
              <p:pic>
                <p:nvPicPr>
                  <p:cNvPr id="44" name="Picture 15">
                    <a:extLst>
                      <a:ext uri="{FF2B5EF4-FFF2-40B4-BE49-F238E27FC236}">
                        <a16:creationId xmlns:a16="http://schemas.microsoft.com/office/drawing/2014/main" id="{737AE738-92D7-48FC-97DB-A9D05153F15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918129" y="1778000"/>
                    <a:ext cx="644480" cy="635000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</p:pic>
              <p:cxnSp>
                <p:nvCxnSpPr>
                  <p:cNvPr id="45" name="Straight Connector 84">
                    <a:extLst>
                      <a:ext uri="{FF2B5EF4-FFF2-40B4-BE49-F238E27FC236}">
                        <a16:creationId xmlns:a16="http://schemas.microsoft.com/office/drawing/2014/main" id="{8E464875-BAD4-4290-9440-59790455C218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rot="10800000">
                    <a:off x="4955998" y="2004681"/>
                    <a:ext cx="848872" cy="158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blurRad="130000" dist="101600" dir="2700000" algn="tl" rotWithShape="0">
                      <a:srgbClr val="000000">
                        <a:alpha val="34999"/>
                      </a:srgbClr>
                    </a:outerShdw>
                  </a:effectLst>
                </p:spPr>
              </p:cxnSp>
            </p:grpSp>
            <p:grpSp>
              <p:nvGrpSpPr>
                <p:cNvPr id="21" name="Group 108">
                  <a:extLst>
                    <a:ext uri="{FF2B5EF4-FFF2-40B4-BE49-F238E27FC236}">
                      <a16:creationId xmlns:a16="http://schemas.microsoft.com/office/drawing/2014/main" id="{89E5B698-A9D6-4A69-BE53-6A89C1FF186C}"/>
                    </a:ext>
                  </a:extLst>
                </p:cNvPr>
                <p:cNvGrpSpPr/>
                <p:nvPr/>
              </p:nvGrpSpPr>
              <p:grpSpPr>
                <a:xfrm>
                  <a:off x="3208354" y="5612711"/>
                  <a:ext cx="5097447" cy="597978"/>
                  <a:chOff x="1181100" y="749300"/>
                  <a:chExt cx="5097447" cy="597978"/>
                </a:xfrm>
              </p:grpSpPr>
              <p:cxnSp>
                <p:nvCxnSpPr>
                  <p:cNvPr id="38" name="Straight Connector 73">
                    <a:extLst>
                      <a:ext uri="{FF2B5EF4-FFF2-40B4-BE49-F238E27FC236}">
                        <a16:creationId xmlns:a16="http://schemas.microsoft.com/office/drawing/2014/main" id="{12175438-EFC5-4651-A721-3D1425CB7BC9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rot="10800000">
                    <a:off x="5257467" y="952500"/>
                    <a:ext cx="411480" cy="1588"/>
                  </a:xfrm>
                  <a:prstGeom prst="line">
                    <a:avLst/>
                  </a:prstGeom>
                  <a:noFill/>
                  <a:ln w="12700">
                    <a:solidFill>
                      <a:srgbClr val="FFFFFF"/>
                    </a:solidFill>
                    <a:round/>
                    <a:headEnd/>
                    <a:tailEnd/>
                  </a:ln>
                  <a:effectLst>
                    <a:outerShdw blurRad="130000" dist="101600" dir="2700000" algn="tl" rotWithShape="0">
                      <a:srgbClr val="000000">
                        <a:alpha val="34999"/>
                      </a:srgbClr>
                    </a:outerShdw>
                  </a:effectLst>
                </p:spPr>
              </p:cxnSp>
              <p:sp>
                <p:nvSpPr>
                  <p:cNvPr id="39" name="TextBox 57">
                    <a:extLst>
                      <a:ext uri="{FF2B5EF4-FFF2-40B4-BE49-F238E27FC236}">
                        <a16:creationId xmlns:a16="http://schemas.microsoft.com/office/drawing/2014/main" id="{390FAB37-2A6E-45B0-81BF-9221243C9E67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777998" y="749300"/>
                    <a:ext cx="3509948" cy="40214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prstTxWarp prst="textNoShape">
                      <a:avLst/>
                    </a:prstTxWarp>
                    <a:spAutoFit/>
                  </a:bodyPr>
                  <a:lstStyle/>
                  <a:p>
                    <a:r>
                      <a:rPr lang="en-US" sz="1050" dirty="0">
                        <a:solidFill>
                          <a:prstClr val="black"/>
                        </a:solidFill>
                        <a:ea typeface="Arial" pitchFamily="1" charset="0"/>
                        <a:cs typeface="Calibri"/>
                      </a:rPr>
                      <a:t>Sun: flares &amp; CR interactions</a:t>
                    </a:r>
                  </a:p>
                </p:txBody>
              </p:sp>
              <p:pic>
                <p:nvPicPr>
                  <p:cNvPr id="40" name="Picture 70" descr="sun_tour.jpg">
                    <a:extLst>
                      <a:ext uri="{FF2B5EF4-FFF2-40B4-BE49-F238E27FC236}">
                        <a16:creationId xmlns:a16="http://schemas.microsoft.com/office/drawing/2014/main" id="{6FC4A61D-B14B-4997-81B4-A29DBE0E6A1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0800000" flipV="1">
                    <a:off x="5681647" y="769428"/>
                    <a:ext cx="596900" cy="577850"/>
                  </a:xfrm>
                  <a:prstGeom prst="rect">
                    <a:avLst/>
                  </a:prstGeom>
                  <a:noFill/>
                  <a:ln w="9525">
                    <a:solidFill>
                      <a:srgbClr val="FFFFFF"/>
                    </a:solidFill>
                    <a:miter lim="800000"/>
                    <a:headEnd/>
                    <a:tailEnd/>
                  </a:ln>
                </p:spPr>
              </p:pic>
              <p:cxnSp>
                <p:nvCxnSpPr>
                  <p:cNvPr id="41" name="Straight Connector 72">
                    <a:extLst>
                      <a:ext uri="{FF2B5EF4-FFF2-40B4-BE49-F238E27FC236}">
                        <a16:creationId xmlns:a16="http://schemas.microsoft.com/office/drawing/2014/main" id="{F026F0DB-E1A7-42BC-8776-A98AC45DBC54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rot="10800000" flipV="1">
                    <a:off x="1181100" y="958850"/>
                    <a:ext cx="609600" cy="6350"/>
                  </a:xfrm>
                  <a:prstGeom prst="line">
                    <a:avLst/>
                  </a:prstGeom>
                  <a:noFill/>
                  <a:ln w="12700">
                    <a:solidFill>
                      <a:srgbClr val="FFFFFF"/>
                    </a:solidFill>
                    <a:round/>
                    <a:headEnd/>
                    <a:tailEnd/>
                  </a:ln>
                  <a:effectLst>
                    <a:outerShdw blurRad="130000" dist="101600" dir="2700000" algn="tl" rotWithShape="0">
                      <a:srgbClr val="000000">
                        <a:alpha val="34999"/>
                      </a:srgbClr>
                    </a:outerShdw>
                  </a:effectLst>
                </p:spPr>
              </p:cxnSp>
            </p:grpSp>
            <p:grpSp>
              <p:nvGrpSpPr>
                <p:cNvPr id="22" name="Group 78">
                  <a:extLst>
                    <a:ext uri="{FF2B5EF4-FFF2-40B4-BE49-F238E27FC236}">
                      <a16:creationId xmlns:a16="http://schemas.microsoft.com/office/drawing/2014/main" id="{B8D2A968-AC17-42B3-BDF7-8C3AF15B7A1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928681" y="4920902"/>
                  <a:ext cx="5891622" cy="668338"/>
                  <a:chOff x="1816100" y="1144487"/>
                  <a:chExt cx="5891622" cy="668338"/>
                </a:xfrm>
              </p:grpSpPr>
              <p:sp>
                <p:nvSpPr>
                  <p:cNvPr id="35" name="TextBox 58">
                    <a:extLst>
                      <a:ext uri="{FF2B5EF4-FFF2-40B4-BE49-F238E27FC236}">
                        <a16:creationId xmlns:a16="http://schemas.microsoft.com/office/drawing/2014/main" id="{143D2F6B-2A6A-4ADE-981C-1EF64870585D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425700" y="1282701"/>
                    <a:ext cx="4148519" cy="40214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prstTxWarp prst="textNoShape">
                      <a:avLst/>
                    </a:prstTxWarp>
                    <a:spAutoFit/>
                  </a:bodyPr>
                  <a:lstStyle/>
                  <a:p>
                    <a:r>
                      <a:rPr lang="en-US" sz="1050" dirty="0">
                        <a:solidFill>
                          <a:prstClr val="black"/>
                        </a:solidFill>
                        <a:ea typeface="Arial" pitchFamily="1" charset="0"/>
                        <a:cs typeface="Calibri"/>
                      </a:rPr>
                      <a:t>Pulsars: isolated, binaries, &amp; </a:t>
                    </a:r>
                    <a:r>
                      <a:rPr lang="en-US" sz="1050" dirty="0" err="1">
                        <a:solidFill>
                          <a:prstClr val="black"/>
                        </a:solidFill>
                        <a:ea typeface="Arial" pitchFamily="1" charset="0"/>
                        <a:cs typeface="Calibri"/>
                      </a:rPr>
                      <a:t>MSPs</a:t>
                    </a:r>
                    <a:endParaRPr lang="en-US" sz="1050" dirty="0">
                      <a:solidFill>
                        <a:prstClr val="black"/>
                      </a:solidFill>
                      <a:ea typeface="Arial" pitchFamily="1" charset="0"/>
                      <a:cs typeface="Calibri"/>
                    </a:endParaRPr>
                  </a:p>
                </p:txBody>
              </p:sp>
              <p:pic>
                <p:nvPicPr>
                  <p:cNvPr id="36" name="Picture 2">
                    <a:extLst>
                      <a:ext uri="{FF2B5EF4-FFF2-40B4-BE49-F238E27FC236}">
                        <a16:creationId xmlns:a16="http://schemas.microsoft.com/office/drawing/2014/main" id="{5B460B7E-8F99-409C-8F04-562BC9A00F89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4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818722" y="1144487"/>
                    <a:ext cx="889000" cy="668338"/>
                  </a:xfrm>
                  <a:prstGeom prst="rect">
                    <a:avLst/>
                  </a:prstGeom>
                  <a:noFill/>
                  <a:ln w="9525">
                    <a:solidFill>
                      <a:srgbClr val="FFFFFF"/>
                    </a:solidFill>
                    <a:miter lim="800000"/>
                    <a:headEnd/>
                    <a:tailEnd/>
                  </a:ln>
                </p:spPr>
              </p:pic>
              <p:cxnSp>
                <p:nvCxnSpPr>
                  <p:cNvPr id="37" name="Straight Connector 81">
                    <a:extLst>
                      <a:ext uri="{FF2B5EF4-FFF2-40B4-BE49-F238E27FC236}">
                        <a16:creationId xmlns:a16="http://schemas.microsoft.com/office/drawing/2014/main" id="{6054EA86-8018-4566-B236-17BC1081CB1B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rot="10800000" flipV="1">
                    <a:off x="1816100" y="1504950"/>
                    <a:ext cx="609600" cy="6350"/>
                  </a:xfrm>
                  <a:prstGeom prst="line">
                    <a:avLst/>
                  </a:prstGeom>
                  <a:noFill/>
                  <a:ln w="12700">
                    <a:solidFill>
                      <a:srgbClr val="FFFFFF"/>
                    </a:solidFill>
                    <a:round/>
                    <a:headEnd/>
                    <a:tailEnd/>
                  </a:ln>
                  <a:effectLst>
                    <a:outerShdw blurRad="130000" dist="101600" dir="2700000" algn="tl" rotWithShape="0">
                      <a:srgbClr val="000000">
                        <a:alpha val="34999"/>
                      </a:srgbClr>
                    </a:outerShdw>
                  </a:effectLst>
                </p:spPr>
              </p:cxnSp>
            </p:grpSp>
            <p:sp>
              <p:nvSpPr>
                <p:cNvPr id="23" name="TextBox 57">
                  <a:extLst>
                    <a:ext uri="{FF2B5EF4-FFF2-40B4-BE49-F238E27FC236}">
                      <a16:creationId xmlns:a16="http://schemas.microsoft.com/office/drawing/2014/main" id="{CA689CA6-EA21-48CF-BC83-B0DECE98B59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99456" y="6341257"/>
                  <a:ext cx="3047999" cy="40214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50" dirty="0">
                      <a:solidFill>
                        <a:prstClr val="black"/>
                      </a:solidFill>
                      <a:ea typeface="Arial" pitchFamily="1" charset="0"/>
                      <a:cs typeface="Calibri"/>
                    </a:rPr>
                    <a:t>Unidentified Sources</a:t>
                  </a:r>
                  <a:endParaRPr lang="en-US" sz="1000" dirty="0">
                    <a:solidFill>
                      <a:prstClr val="black"/>
                    </a:solidFill>
                    <a:ea typeface="Arial" pitchFamily="1" charset="0"/>
                    <a:cs typeface="Calibri"/>
                  </a:endParaRPr>
                </a:p>
              </p:txBody>
            </p:sp>
            <p:sp>
              <p:nvSpPr>
                <p:cNvPr id="24" name="Notched Right Arrow 5">
                  <a:extLst>
                    <a:ext uri="{FF2B5EF4-FFF2-40B4-BE49-F238E27FC236}">
                      <a16:creationId xmlns:a16="http://schemas.microsoft.com/office/drawing/2014/main" id="{1F43160D-0575-4814-8FA7-0B28D227AD90}"/>
                    </a:ext>
                  </a:extLst>
                </p:cNvPr>
                <p:cNvSpPr/>
                <p:nvPr/>
              </p:nvSpPr>
              <p:spPr bwMode="auto">
                <a:xfrm rot="19690626">
                  <a:off x="1570863" y="3490541"/>
                  <a:ext cx="9424988" cy="736600"/>
                </a:xfrm>
                <a:prstGeom prst="notchedRightArrow">
                  <a:avLst>
                    <a:gd name="adj1" fmla="val 41250"/>
                    <a:gd name="adj2" fmla="val 72874"/>
                  </a:avLst>
                </a:prstGeom>
                <a:gradFill flip="none" rotWithShape="1">
                  <a:gsLst>
                    <a:gs pos="51000">
                      <a:srgbClr val="263BFF"/>
                    </a:gs>
                    <a:gs pos="0">
                      <a:srgbClr val="FFFFFF"/>
                    </a:gs>
                    <a:gs pos="88000">
                      <a:srgbClr val="000090"/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 sz="1000">
                    <a:solidFill>
                      <a:prstClr val="black"/>
                    </a:solidFill>
                    <a:ea typeface="ＭＳ Ｐゴシック" pitchFamily="1" charset="-128"/>
                    <a:cs typeface="ＭＳ Ｐゴシック" pitchFamily="1" charset="-128"/>
                  </a:endParaRPr>
                </a:p>
              </p:txBody>
            </p:sp>
            <p:sp>
              <p:nvSpPr>
                <p:cNvPr id="25" name="TextBox 55">
                  <a:extLst>
                    <a:ext uri="{FF2B5EF4-FFF2-40B4-BE49-F238E27FC236}">
                      <a16:creationId xmlns:a16="http://schemas.microsoft.com/office/drawing/2014/main" id="{247C8659-63D4-4D36-BDD0-FE2DA06F9F8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19680000">
                  <a:off x="3807275" y="4776417"/>
                  <a:ext cx="1259431" cy="4143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100" b="1" dirty="0">
                      <a:solidFill>
                        <a:srgbClr val="FFFF00"/>
                      </a:solidFill>
                      <a:ea typeface="Arial" pitchFamily="1" charset="0"/>
                      <a:cs typeface="Arial" pitchFamily="1" charset="0"/>
                    </a:rPr>
                    <a:t>Galactic</a:t>
                  </a:r>
                </a:p>
              </p:txBody>
            </p:sp>
            <p:sp>
              <p:nvSpPr>
                <p:cNvPr id="26" name="TextBox 56">
                  <a:extLst>
                    <a:ext uri="{FF2B5EF4-FFF2-40B4-BE49-F238E27FC236}">
                      <a16:creationId xmlns:a16="http://schemas.microsoft.com/office/drawing/2014/main" id="{17338C36-751C-4A1F-A633-4505F01C9E7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19680000">
                  <a:off x="7448782" y="2356290"/>
                  <a:ext cx="1755209" cy="4143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100" b="1" dirty="0">
                      <a:solidFill>
                        <a:prstClr val="black"/>
                      </a:solidFill>
                      <a:ea typeface="Arial" pitchFamily="1" charset="0"/>
                      <a:cs typeface="Arial" pitchFamily="1" charset="0"/>
                    </a:rPr>
                    <a:t>Extragalactic</a:t>
                  </a:r>
                </a:p>
              </p:txBody>
            </p:sp>
            <p:grpSp>
              <p:nvGrpSpPr>
                <p:cNvPr id="27" name="Group 105">
                  <a:extLst>
                    <a:ext uri="{FF2B5EF4-FFF2-40B4-BE49-F238E27FC236}">
                      <a16:creationId xmlns:a16="http://schemas.microsoft.com/office/drawing/2014/main" id="{3DF5F8D3-A9A0-4D7B-B07D-BF87243DD65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616280" y="5593036"/>
                  <a:ext cx="1587152" cy="1240419"/>
                  <a:chOff x="152400" y="1892300"/>
                  <a:chExt cx="2315603" cy="1849654"/>
                </a:xfrm>
                <a:effectLst/>
              </p:grpSpPr>
              <p:pic>
                <p:nvPicPr>
                  <p:cNvPr id="33" name="Picture 6">
                    <a:extLst>
                      <a:ext uri="{FF2B5EF4-FFF2-40B4-BE49-F238E27FC236}">
                        <a16:creationId xmlns:a16="http://schemas.microsoft.com/office/drawing/2014/main" id="{C5707EC1-D732-41A6-808D-75FB02E3101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5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52400" y="1892300"/>
                    <a:ext cx="2286000" cy="160496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34" name="TextBox 99">
                    <a:extLst>
                      <a:ext uri="{FF2B5EF4-FFF2-40B4-BE49-F238E27FC236}">
                        <a16:creationId xmlns:a16="http://schemas.microsoft.com/office/drawing/2014/main" id="{91766BD6-8BB7-48C0-BF97-96A11F10DBD0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19400" y="2869721"/>
                    <a:ext cx="2148603" cy="87223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prstTxWarp prst="textNoShape">
                      <a:avLst/>
                    </a:prstTxWarp>
                    <a:spAutoFit/>
                  </a:bodyPr>
                  <a:lstStyle/>
                  <a:p>
                    <a:r>
                      <a:rPr lang="en-US" sz="900" dirty="0" err="1">
                        <a:solidFill>
                          <a:prstClr val="black"/>
                        </a:solidFill>
                        <a:ea typeface="Arial" pitchFamily="1" charset="0"/>
                        <a:cs typeface="Arial" pitchFamily="1" charset="0"/>
                      </a:rPr>
                      <a:t>e</a:t>
                    </a:r>
                    <a:r>
                      <a:rPr lang="en-US" sz="900" baseline="30000" dirty="0" err="1">
                        <a:solidFill>
                          <a:prstClr val="black"/>
                        </a:solidFill>
                        <a:ea typeface="Arial" pitchFamily="1" charset="0"/>
                        <a:cs typeface="Arial" pitchFamily="1" charset="0"/>
                      </a:rPr>
                      <a:t>+</a:t>
                    </a:r>
                    <a:r>
                      <a:rPr lang="en-US" sz="900" dirty="0" err="1">
                        <a:solidFill>
                          <a:prstClr val="black"/>
                        </a:solidFill>
                        <a:ea typeface="Arial" pitchFamily="1" charset="0"/>
                        <a:cs typeface="Arial" pitchFamily="1" charset="0"/>
                      </a:rPr>
                      <a:t>e</a:t>
                    </a:r>
                    <a:r>
                      <a:rPr lang="en-US" sz="900" baseline="30000" dirty="0">
                        <a:solidFill>
                          <a:prstClr val="black"/>
                        </a:solidFill>
                        <a:ea typeface="Arial" pitchFamily="1" charset="0"/>
                        <a:cs typeface="Arial" pitchFamily="1" charset="0"/>
                      </a:rPr>
                      <a:t>-</a:t>
                    </a:r>
                    <a:r>
                      <a:rPr lang="en-US" sz="900" dirty="0">
                        <a:solidFill>
                          <a:prstClr val="black"/>
                        </a:solidFill>
                        <a:ea typeface="Arial" pitchFamily="1" charset="0"/>
                        <a:cs typeface="Arial" pitchFamily="1" charset="0"/>
                      </a:rPr>
                      <a:t> spectrum</a:t>
                    </a:r>
                  </a:p>
                </p:txBody>
              </p:sp>
            </p:grpSp>
            <p:pic>
              <p:nvPicPr>
                <p:cNvPr id="28" name="Picture 97">
                  <a:extLst>
                    <a:ext uri="{FF2B5EF4-FFF2-40B4-BE49-F238E27FC236}">
                      <a16:creationId xmlns:a16="http://schemas.microsoft.com/office/drawing/2014/main" id="{3C4640CE-A5AE-451C-9661-16AE8372259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11834" y="1447800"/>
                  <a:ext cx="1769567" cy="9144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sp>
              <p:nvSpPr>
                <p:cNvPr id="29" name="TextBox 55">
                  <a:extLst>
                    <a:ext uri="{FF2B5EF4-FFF2-40B4-BE49-F238E27FC236}">
                      <a16:creationId xmlns:a16="http://schemas.microsoft.com/office/drawing/2014/main" id="{F70B702F-80F5-4E65-99B0-B5A7680BDA4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19680000">
                  <a:off x="2439925" y="5746070"/>
                  <a:ext cx="870077" cy="40214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050" b="1" dirty="0">
                      <a:solidFill>
                        <a:srgbClr val="FFFF00"/>
                      </a:solidFill>
                      <a:ea typeface="Arial" charset="0"/>
                      <a:cs typeface="Arial" charset="0"/>
                    </a:rPr>
                    <a:t>Local</a:t>
                  </a:r>
                </a:p>
              </p:txBody>
            </p:sp>
            <p:sp>
              <p:nvSpPr>
                <p:cNvPr id="30" name="CasellaDiTesto 161">
                  <a:extLst>
                    <a:ext uri="{FF2B5EF4-FFF2-40B4-BE49-F238E27FC236}">
                      <a16:creationId xmlns:a16="http://schemas.microsoft.com/office/drawing/2014/main" id="{ADC79DCD-3AEA-48A1-8B2E-B99D6720556B}"/>
                    </a:ext>
                  </a:extLst>
                </p:cNvPr>
                <p:cNvSpPr txBox="1"/>
                <p:nvPr/>
              </p:nvSpPr>
              <p:spPr>
                <a:xfrm>
                  <a:off x="1676400" y="5301210"/>
                  <a:ext cx="1313130" cy="8774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solidFill>
                        <a:prstClr val="black"/>
                      </a:solidFill>
                    </a:rPr>
                    <a:t>Moon</a:t>
                  </a:r>
                </a:p>
                <a:p>
                  <a:r>
                    <a:rPr lang="en-US" sz="1000" dirty="0">
                      <a:solidFill>
                        <a:prstClr val="black"/>
                      </a:solidFill>
                    </a:rPr>
                    <a:t>Earth Limb</a:t>
                  </a:r>
                </a:p>
              </p:txBody>
            </p:sp>
            <p:pic>
              <p:nvPicPr>
                <p:cNvPr id="31" name="Picture 2" descr="http://www.nature.com/polopoly_fs/7.33967.1455117088!/image/Web_NASA_binary%20star%20merger__gravitational_waves.jpg_gen/derivatives/landscape_630/Web_NASA_binary%20star%20merger__gravitational_waves.jpg">
                  <a:extLst>
                    <a:ext uri="{FF2B5EF4-FFF2-40B4-BE49-F238E27FC236}">
                      <a16:creationId xmlns:a16="http://schemas.microsoft.com/office/drawing/2014/main" id="{B5A2A514-E81A-49C0-8C76-D1620D59D51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439134" y="432343"/>
                  <a:ext cx="1573242" cy="104882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2" name="CasellaDiTesto 163">
                  <a:extLst>
                    <a:ext uri="{FF2B5EF4-FFF2-40B4-BE49-F238E27FC236}">
                      <a16:creationId xmlns:a16="http://schemas.microsoft.com/office/drawing/2014/main" id="{F4B8E0E1-DE7F-402A-AA54-BB807C210C92}"/>
                    </a:ext>
                  </a:extLst>
                </p:cNvPr>
                <p:cNvSpPr txBox="1"/>
                <p:nvPr/>
              </p:nvSpPr>
              <p:spPr>
                <a:xfrm>
                  <a:off x="10338104" y="1487096"/>
                  <a:ext cx="1687590" cy="8774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b="1" dirty="0">
                      <a:solidFill>
                        <a:srgbClr val="FF0000"/>
                      </a:solidFill>
                    </a:rPr>
                    <a:t>NEW! Gravitational waves</a:t>
                  </a:r>
                </a:p>
              </p:txBody>
            </p:sp>
          </p:grpSp>
        </p:grp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385B6469-1C16-4CA6-A041-11938A79CEC8}"/>
                </a:ext>
              </a:extLst>
            </p:cNvPr>
            <p:cNvSpPr txBox="1"/>
            <p:nvPr/>
          </p:nvSpPr>
          <p:spPr>
            <a:xfrm>
              <a:off x="6816436" y="2259182"/>
              <a:ext cx="16706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800" b="1" dirty="0"/>
                <a:t>SCIENCE</a:t>
              </a:r>
              <a:endParaRPr lang="it-IT" b="1" dirty="0"/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72CFF9B3-BF6A-4B3E-BF89-153F42DF64B9}"/>
              </a:ext>
            </a:extLst>
          </p:cNvPr>
          <p:cNvSpPr txBox="1"/>
          <p:nvPr/>
        </p:nvSpPr>
        <p:spPr>
          <a:xfrm>
            <a:off x="41947" y="664250"/>
            <a:ext cx="513652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/>
              <a:t>NASA Senior Review in 2019</a:t>
            </a:r>
            <a:r>
              <a:rPr lang="en-US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Fermi will keep taking data (at least) until 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/>
              <a:t>Next SR in 2022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The observatory is in excellent health at 12 years with no expected limitation on  operations in the next 5 years and </a:t>
            </a:r>
            <a:r>
              <a:rPr lang="en-US" dirty="0" err="1"/>
              <a:t>beyondThe</a:t>
            </a:r>
            <a:r>
              <a:rPr lang="en-US" dirty="0"/>
              <a:t> instruments are performing better than at launch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Fermi’s relevance to strategic goals for astrophysics is higher than ever</a:t>
            </a:r>
          </a:p>
          <a:p>
            <a:endParaRPr lang="en-US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CCF484A5-6DD4-4A02-A66A-D466358ED92D}"/>
              </a:ext>
            </a:extLst>
          </p:cNvPr>
          <p:cNvSpPr txBox="1"/>
          <p:nvPr/>
        </p:nvSpPr>
        <p:spPr>
          <a:xfrm>
            <a:off x="6188315" y="802479"/>
            <a:ext cx="61641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Fermi LAT papers (@March 2021):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652 papers published (Cat. I + Cat. II)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223 Cat. I papers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57648ABE-0105-4753-9E1B-60E87BEE206C}"/>
              </a:ext>
            </a:extLst>
          </p:cNvPr>
          <p:cNvSpPr txBox="1"/>
          <p:nvPr/>
        </p:nvSpPr>
        <p:spPr>
          <a:xfrm>
            <a:off x="113547" y="4151191"/>
            <a:ext cx="5024344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u="sng" dirty="0"/>
              <a:t>Beyond Fermi: projects for the next decade</a:t>
            </a:r>
          </a:p>
          <a:p>
            <a:endParaRPr lang="en-US" u="sng" dirty="0"/>
          </a:p>
          <a:p>
            <a:r>
              <a:rPr lang="en-US" b="1" dirty="0"/>
              <a:t>New generation MeV-GeV gamma-ray observatories - APT</a:t>
            </a:r>
          </a:p>
          <a:p>
            <a:r>
              <a:rPr lang="en-US" dirty="0"/>
              <a:t>Fiber tracker</a:t>
            </a:r>
          </a:p>
          <a:p>
            <a:r>
              <a:rPr lang="en-US" dirty="0"/>
              <a:t>	Scintillating fibers</a:t>
            </a:r>
          </a:p>
          <a:p>
            <a:r>
              <a:rPr lang="en-US" dirty="0"/>
              <a:t>Imaging calorimeter </a:t>
            </a:r>
          </a:p>
          <a:p>
            <a:r>
              <a:rPr lang="en-US" dirty="0"/>
              <a:t>	Scintillator crystals (</a:t>
            </a:r>
            <a:r>
              <a:rPr lang="en-US" dirty="0" err="1"/>
              <a:t>CsI</a:t>
            </a:r>
            <a:r>
              <a:rPr lang="en-US" dirty="0"/>
              <a:t>) + WLS fibers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F106DC-05CD-49B8-AD7A-1FEBC438B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CdS 12 luglio 2021 - Gruppo 2</a:t>
            </a:r>
            <a:endParaRPr lang="en-US"/>
          </a:p>
        </p:txBody>
      </p:sp>
      <p:sp>
        <p:nvSpPr>
          <p:cNvPr id="87" name="Slide Number Placeholder 86">
            <a:extLst>
              <a:ext uri="{FF2B5EF4-FFF2-40B4-BE49-F238E27FC236}">
                <a16:creationId xmlns:a16="http://schemas.microsoft.com/office/drawing/2014/main" id="{8CDFCCFF-25BB-4FED-BFAF-512734CE5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15243-3B5E-469F-AFF6-1290B037E4B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8786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7780B-9EE2-4044-9456-646DA1210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FERMI - </a:t>
            </a:r>
            <a:r>
              <a:rPr lang="en-US" dirty="0"/>
              <a:t>Bari Group activities and responsibilities in 2022</a:t>
            </a:r>
            <a:endParaRPr lang="it-IT" dirty="0"/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5D0EB228-CBAA-452F-9528-862AA1745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335" y="653832"/>
            <a:ext cx="11244943" cy="68549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2900" dirty="0"/>
              <a:t>The members of the Bari Group are heavily involved in the various science groups within the LAT Collaboration, covering responsibility roles and leading several analyses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A770A8-17A3-4939-9CD4-2490C9A1DEDF}"/>
              </a:ext>
            </a:extLst>
          </p:cNvPr>
          <p:cNvSpPr txBox="1"/>
          <p:nvPr/>
        </p:nvSpPr>
        <p:spPr>
          <a:xfrm>
            <a:off x="165335" y="1420010"/>
            <a:ext cx="10510222" cy="4401205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 marL="457200" lvl="1" indent="0">
              <a:buNone/>
            </a:pPr>
            <a:r>
              <a:rPr lang="en-US" b="1" dirty="0"/>
              <a:t>Instrument</a:t>
            </a:r>
            <a:r>
              <a:rPr lang="it-IT" b="1" dirty="0"/>
              <a:t> </a:t>
            </a:r>
            <a:r>
              <a:rPr lang="en-US" b="1" dirty="0"/>
              <a:t>calibration and performance</a:t>
            </a:r>
          </a:p>
          <a:p>
            <a:pPr marL="914400" lvl="2" indent="0">
              <a:buNone/>
            </a:pPr>
            <a:r>
              <a:rPr lang="en-US" sz="1600" dirty="0"/>
              <a:t>Pass 8 validation for science analysis</a:t>
            </a:r>
          </a:p>
          <a:p>
            <a:pPr marL="914400" lvl="2" indent="0">
              <a:buNone/>
            </a:pPr>
            <a:endParaRPr lang="en-US" sz="1600" dirty="0"/>
          </a:p>
          <a:p>
            <a:pPr marL="457200" lvl="1" indent="0">
              <a:buNone/>
            </a:pPr>
            <a:r>
              <a:rPr lang="en-US" b="1" dirty="0"/>
              <a:t>Sources in the Solar System 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accent1"/>
                </a:solidFill>
              </a:rPr>
              <a:t>(coordinator </a:t>
            </a:r>
            <a:r>
              <a:rPr lang="en-US" dirty="0">
                <a:solidFill>
                  <a:schemeClr val="accent1"/>
                </a:solidFill>
                <a:sym typeface="Wingdings" panose="05000000000000000000" pitchFamily="2" charset="2"/>
              </a:rPr>
              <a:t>M. N. Mazziotta</a:t>
            </a:r>
            <a:r>
              <a:rPr lang="en-US" dirty="0">
                <a:solidFill>
                  <a:schemeClr val="accent1"/>
                </a:solidFill>
              </a:rPr>
              <a:t>)</a:t>
            </a:r>
          </a:p>
          <a:p>
            <a:pPr marL="914400" lvl="2" indent="0">
              <a:buNone/>
            </a:pPr>
            <a:r>
              <a:rPr lang="en-US" sz="1600" dirty="0"/>
              <a:t>High gamma ray energy emission studies from the Moon/Sun/Earth Limb/Solar System Bodies</a:t>
            </a:r>
          </a:p>
          <a:p>
            <a:pPr marL="914400" lvl="2" indent="0">
              <a:buNone/>
            </a:pPr>
            <a:r>
              <a:rPr lang="en-US" sz="1600" dirty="0"/>
              <a:t>Study of solar flares </a:t>
            </a:r>
          </a:p>
          <a:p>
            <a:pPr marL="914400" lvl="2" indent="0">
              <a:buNone/>
            </a:pPr>
            <a:endParaRPr lang="en-US" sz="1600" dirty="0"/>
          </a:p>
          <a:p>
            <a:pPr marL="457200" lvl="1" indent="0">
              <a:buNone/>
            </a:pPr>
            <a:r>
              <a:rPr lang="en-US" b="1" dirty="0"/>
              <a:t>Dark matter</a:t>
            </a:r>
          </a:p>
          <a:p>
            <a:pPr marL="914400" lvl="2" indent="0">
              <a:buNone/>
            </a:pPr>
            <a:r>
              <a:rPr lang="en-US" sz="1600" dirty="0"/>
              <a:t>Study of </a:t>
            </a:r>
            <a:r>
              <a:rPr lang="en-US" sz="1600" dirty="0" err="1"/>
              <a:t>dSph</a:t>
            </a:r>
            <a:r>
              <a:rPr lang="en-US" sz="1600" dirty="0"/>
              <a:t> Galaxies</a:t>
            </a:r>
          </a:p>
          <a:p>
            <a:pPr marL="914400" lvl="2" indent="0">
              <a:buNone/>
            </a:pPr>
            <a:r>
              <a:rPr lang="en-US" sz="1600" dirty="0"/>
              <a:t>Cosmic ray electron energy spectra and anisotropies</a:t>
            </a:r>
          </a:p>
          <a:p>
            <a:pPr marL="914400" lvl="2" indent="0">
              <a:buNone/>
            </a:pPr>
            <a:r>
              <a:rPr lang="en-US" sz="1600" dirty="0"/>
              <a:t>Search for spectral lines and features</a:t>
            </a:r>
          </a:p>
          <a:p>
            <a:pPr marL="914400" lvl="2" indent="0">
              <a:buNone/>
            </a:pPr>
            <a:r>
              <a:rPr lang="en-US" sz="1600" dirty="0"/>
              <a:t>Search for DM signatures with gamma and CREs from the Sun</a:t>
            </a:r>
          </a:p>
          <a:p>
            <a:pPr marL="914400" lvl="2" indent="0">
              <a:buNone/>
            </a:pPr>
            <a:endParaRPr lang="en-US" sz="1600" dirty="0"/>
          </a:p>
          <a:p>
            <a:pPr marL="914400" lvl="2" indent="0">
              <a:buNone/>
            </a:pPr>
            <a:endParaRPr lang="en-US" sz="1600" dirty="0"/>
          </a:p>
          <a:p>
            <a:pPr marL="457200" lvl="1" indent="0">
              <a:buNone/>
            </a:pPr>
            <a:r>
              <a:rPr lang="it-IT" b="1" dirty="0" err="1"/>
              <a:t>Galactic</a:t>
            </a:r>
            <a:r>
              <a:rPr lang="it-IT" b="1" dirty="0"/>
              <a:t> sources</a:t>
            </a:r>
            <a:endParaRPr lang="it-IT" b="1" dirty="0">
              <a:solidFill>
                <a:srgbClr val="FF0000"/>
              </a:solidFill>
            </a:endParaRPr>
          </a:p>
          <a:p>
            <a:pPr marL="914400" lvl="2" indent="0">
              <a:buNone/>
            </a:pPr>
            <a:r>
              <a:rPr lang="it-IT" sz="1600" dirty="0"/>
              <a:t>SNR </a:t>
            </a:r>
            <a:r>
              <a:rPr lang="it-IT" sz="1600" dirty="0" err="1"/>
              <a:t>catalog</a:t>
            </a:r>
            <a:endParaRPr lang="it-IT" sz="1600" dirty="0"/>
          </a:p>
          <a:p>
            <a:pPr marL="914400" lvl="2" indent="0">
              <a:buNone/>
            </a:pPr>
            <a:r>
              <a:rPr lang="en-US" sz="1600" dirty="0"/>
              <a:t>Cosmic ray origin, acceleration and gamma ray production </a:t>
            </a:r>
          </a:p>
          <a:p>
            <a:pPr marL="914400" lvl="2" indent="0">
              <a:buNone/>
            </a:pPr>
            <a:endParaRPr lang="en-US" sz="1600" dirty="0"/>
          </a:p>
          <a:p>
            <a:pPr marL="457200" lvl="1" indent="0">
              <a:buNone/>
            </a:pPr>
            <a:r>
              <a:rPr lang="en-US" b="1" dirty="0"/>
              <a:t>Gamma-ray bursts 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accent1"/>
                </a:solidFill>
              </a:rPr>
              <a:t>(GBM GRB coordinator: E. Bissaldi)</a:t>
            </a:r>
          </a:p>
          <a:p>
            <a:pPr marL="914400" lvl="2" indent="0">
              <a:buNone/>
            </a:pPr>
            <a:r>
              <a:rPr lang="en-US" sz="1600" dirty="0"/>
              <a:t>GRB catalog</a:t>
            </a:r>
          </a:p>
          <a:p>
            <a:pPr marL="914400" lvl="2" indent="0">
              <a:buNone/>
            </a:pPr>
            <a:r>
              <a:rPr lang="en-US" sz="1600" dirty="0"/>
              <a:t>BA shifts responsibility</a:t>
            </a:r>
          </a:p>
          <a:p>
            <a:pPr marL="914400" lvl="2" indent="0">
              <a:buNone/>
            </a:pPr>
            <a:r>
              <a:rPr lang="en-US" sz="1600" dirty="0"/>
              <a:t>Multi-messenger analysis (LIGO/VIRGO O3 run from April 2019)</a:t>
            </a:r>
          </a:p>
          <a:p>
            <a:pPr marL="914400" lvl="2" indent="0">
              <a:buNone/>
            </a:pPr>
            <a:endParaRPr lang="en-US" sz="1600" dirty="0"/>
          </a:p>
          <a:p>
            <a:pPr marL="457200" lvl="1" indent="0">
              <a:buNone/>
            </a:pPr>
            <a:r>
              <a:rPr lang="en-US" b="1" dirty="0"/>
              <a:t>Diffuse</a:t>
            </a:r>
            <a:r>
              <a:rPr lang="en-US" dirty="0"/>
              <a:t> </a:t>
            </a:r>
          </a:p>
          <a:p>
            <a:pPr marL="914400" lvl="2" indent="0">
              <a:buNone/>
            </a:pPr>
            <a:r>
              <a:rPr lang="en-US" sz="1600" dirty="0"/>
              <a:t>Diffuse models with Pass 8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D4B965-C984-4A0C-B2DB-48116624C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CdS 12 luglio 2021 - Gruppo 2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FB81DF-45F9-4954-933C-CE0012BD5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15243-3B5E-469F-AFF6-1290B037E4B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1930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FD7F5-1227-48E8-8A7C-8E707011F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FERMI – Anagrafica 2022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761BCC-8634-4AF4-8F12-EF058E354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6459"/>
            <a:ext cx="12192000" cy="28022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563CB6-AE16-4DDE-AE11-1ACD630588B1}"/>
              </a:ext>
            </a:extLst>
          </p:cNvPr>
          <p:cNvSpPr txBox="1"/>
          <p:nvPr/>
        </p:nvSpPr>
        <p:spPr>
          <a:xfrm>
            <a:off x="56307" y="3880078"/>
            <a:ext cx="106330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L’anagrafica  è in linea con gli anni passati.</a:t>
            </a:r>
          </a:p>
          <a:p>
            <a:r>
              <a:rPr lang="it-IT" dirty="0"/>
              <a:t>Nel 2022 abbiamo due nuovi dottorandi UNIBA e POLIBA (dottorato congiunto in </a:t>
            </a:r>
            <a:r>
              <a:rPr lang="it-IT" dirty="0" err="1"/>
              <a:t>aereospazio</a:t>
            </a:r>
            <a:r>
              <a:rPr lang="it-IT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D648AD-5D95-4978-86EE-2C4FCFDEEA6B}"/>
              </a:ext>
            </a:extLst>
          </p:cNvPr>
          <p:cNvSpPr txBox="1"/>
          <p:nvPr/>
        </p:nvSpPr>
        <p:spPr>
          <a:xfrm>
            <a:off x="9396804" y="5951541"/>
            <a:ext cx="2699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RL: Francesco Loparco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46A9BA-3912-49D8-B2C4-5F0A80637492}"/>
              </a:ext>
            </a:extLst>
          </p:cNvPr>
          <p:cNvSpPr txBox="1"/>
          <p:nvPr/>
        </p:nvSpPr>
        <p:spPr>
          <a:xfrm>
            <a:off x="56307" y="4910866"/>
            <a:ext cx="6936164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/>
              <a:t>Ruoli di responsabilità:</a:t>
            </a:r>
          </a:p>
          <a:p>
            <a:r>
              <a:rPr lang="it-IT" dirty="0"/>
              <a:t>Responsabile Nazionale: </a:t>
            </a:r>
            <a:r>
              <a:rPr lang="it-IT" u="sng" dirty="0"/>
              <a:t>Nicola </a:t>
            </a:r>
            <a:r>
              <a:rPr lang="it-IT" u="sng" dirty="0" err="1"/>
              <a:t>Mazziotta</a:t>
            </a:r>
            <a:r>
              <a:rPr lang="it-IT" u="sng" dirty="0"/>
              <a:t> </a:t>
            </a:r>
            <a:r>
              <a:rPr lang="it-IT" dirty="0"/>
              <a:t>(dal luglio 2020)</a:t>
            </a:r>
          </a:p>
          <a:p>
            <a:r>
              <a:rPr lang="en-US" dirty="0"/>
              <a:t>Sources in the Solar System: coordinator </a:t>
            </a:r>
            <a:r>
              <a:rPr lang="en-US" u="sng" dirty="0"/>
              <a:t>M. N. Mazziotta</a:t>
            </a:r>
          </a:p>
          <a:p>
            <a:r>
              <a:rPr lang="en-US" dirty="0"/>
              <a:t>Gamma-ray bursts: GBM GRB coordinator </a:t>
            </a:r>
            <a:r>
              <a:rPr lang="en-US" u="sng" dirty="0"/>
              <a:t>E. Bissaldi</a:t>
            </a:r>
            <a:endParaRPr lang="it-IT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CD0668-EB34-46EE-B284-75DCA9CFF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CdS 12 luglio 2021 - Gruppo 2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0EF2B6-4650-41C8-8249-C5F2062C0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15243-3B5E-469F-AFF6-1290B037E4B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76384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Ion">
  <a:themeElements>
    <a:clrScheme name="FG_01">
      <a:dk1>
        <a:srgbClr val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2C8C31F-0F67-4BC2-98BD-5B24018D6F74}" vid="{8573F220-5E4D-41C2-ABE5-F476E878A07D}"/>
    </a:ext>
  </a:extLst>
</a:theme>
</file>

<file path=ppt/theme/theme2.xml><?xml version="1.0" encoding="utf-8"?>
<a:theme xmlns:a="http://schemas.openxmlformats.org/drawingml/2006/main" name="Contemporary Portrait">
  <a:themeElements>
    <a:clrScheme name="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ntemporary Portrai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rgbClr val="FF33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3300">
                  <a:alpha val="50000"/>
                </a:srgbClr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449263" rtl="0" eaLnBrk="0" fontAlgn="base" latinLnBrk="0" hangingPunct="0">
          <a:lnSpc>
            <a:spcPct val="87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3333CC"/>
            </a:solidFill>
            <a:effectLst/>
            <a:latin typeface="Times New Roman" pitchFamily="18" charset="0"/>
            <a:ea typeface="MS Gothic" pitchFamily="49" charset="-128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rgbClr val="FF33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3300">
                  <a:alpha val="50000"/>
                </a:srgbClr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449263" rtl="0" eaLnBrk="0" fontAlgn="base" latinLnBrk="0" hangingPunct="0">
          <a:lnSpc>
            <a:spcPct val="87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3333CC"/>
            </a:solidFill>
            <a:effectLst/>
            <a:latin typeface="Times New Roman" pitchFamily="18" charset="0"/>
            <a:ea typeface="MS Gothic" pitchFamily="49" charset="-128"/>
            <a:cs typeface="Times New Roman" pitchFamily="18" charset="0"/>
          </a:defRPr>
        </a:defPPr>
      </a:lstStyle>
    </a:lnDef>
  </a:objectDefaults>
  <a:extraClrSchemeLst>
    <a:extraClrScheme>
      <a:clrScheme name="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2K-CPV-Bologna-28102016">
  <a:themeElements>
    <a:clrScheme name="Plaza">
      <a:dk1>
        <a:sysClr val="windowText" lastClr="000000"/>
      </a:dk1>
      <a:lt1>
        <a:sysClr val="window" lastClr="FFFFFF"/>
      </a:lt1>
      <a:dk2>
        <a:srgbClr val="333333"/>
      </a:dk2>
      <a:lt2>
        <a:srgbClr val="CCCCCC"/>
      </a:lt2>
      <a:accent1>
        <a:srgbClr val="990000"/>
      </a:accent1>
      <a:accent2>
        <a:srgbClr val="580101"/>
      </a:accent2>
      <a:accent3>
        <a:srgbClr val="E94A00"/>
      </a:accent3>
      <a:accent4>
        <a:srgbClr val="EB8F00"/>
      </a:accent4>
      <a:accent5>
        <a:srgbClr val="A4A4A4"/>
      </a:accent5>
      <a:accent6>
        <a:srgbClr val="666666"/>
      </a:accent6>
      <a:hlink>
        <a:srgbClr val="D01010"/>
      </a:hlink>
      <a:folHlink>
        <a:srgbClr val="E6682E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Tema di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Gargano_01</Template>
  <TotalTime>0</TotalTime>
  <Words>4395</Words>
  <Application>Microsoft Office PowerPoint</Application>
  <PresentationFormat>Widescreen</PresentationFormat>
  <Paragraphs>678</Paragraphs>
  <Slides>40</Slides>
  <Notes>6</Notes>
  <HiddenSlides>3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40</vt:i4>
      </vt:variant>
    </vt:vector>
  </HeadingPairs>
  <TitlesOfParts>
    <vt:vector size="61" baseType="lpstr">
      <vt:lpstr>Arial</vt:lpstr>
      <vt:lpstr>Arial Black</vt:lpstr>
      <vt:lpstr>Calibri</vt:lpstr>
      <vt:lpstr>Calibri Light</vt:lpstr>
      <vt:lpstr>Cambria</vt:lpstr>
      <vt:lpstr>Century Gothic</vt:lpstr>
      <vt:lpstr>Chalkduster</vt:lpstr>
      <vt:lpstr>Comic Sans MS</vt:lpstr>
      <vt:lpstr>Courier New</vt:lpstr>
      <vt:lpstr>Symbol</vt:lpstr>
      <vt:lpstr>Tahoma</vt:lpstr>
      <vt:lpstr>Times</vt:lpstr>
      <vt:lpstr>Times New Roman</vt:lpstr>
      <vt:lpstr>Wingdings</vt:lpstr>
      <vt:lpstr>Wingdings 2</vt:lpstr>
      <vt:lpstr>Wingdings 3</vt:lpstr>
      <vt:lpstr>Ion</vt:lpstr>
      <vt:lpstr>Contemporary Portrait</vt:lpstr>
      <vt:lpstr>Tema di Office</vt:lpstr>
      <vt:lpstr>T2K-CPV-Bologna-28102016</vt:lpstr>
      <vt:lpstr>1_Tema di Office</vt:lpstr>
      <vt:lpstr>Gruppo 2 @ BARI</vt:lpstr>
      <vt:lpstr>Gruppo 2 Bari</vt:lpstr>
      <vt:lpstr>Sigle</vt:lpstr>
      <vt:lpstr>CTA – Attività 2020</vt:lpstr>
      <vt:lpstr>CTA – Richieste Servizi 2022</vt:lpstr>
      <vt:lpstr>CTA – ANAGRAFICA 2022</vt:lpstr>
      <vt:lpstr>FERMI</vt:lpstr>
      <vt:lpstr>FERMI - Bari Group activities and responsibilities in 2022</vt:lpstr>
      <vt:lpstr>FERMI – Anagrafica 2022</vt:lpstr>
      <vt:lpstr>HERD_DMP - Attività 2022</vt:lpstr>
      <vt:lpstr>Richieste 2022</vt:lpstr>
      <vt:lpstr>HERD_DMP ANAGRAFIA 2022</vt:lpstr>
      <vt:lpstr>Attività di WIZARD/PAMELA</vt:lpstr>
      <vt:lpstr>SPB2</vt:lpstr>
      <vt:lpstr>SPB2 ANAGRAFIA 2022</vt:lpstr>
      <vt:lpstr>PowerPoint Presentation</vt:lpstr>
      <vt:lpstr>PowerPoint Presentation</vt:lpstr>
      <vt:lpstr>KM3 - ANAGRAFIA 2022</vt:lpstr>
      <vt:lpstr>T2K/SK/T2K-II (Hyper-K)</vt:lpstr>
      <vt:lpstr> Richieste servizi  :  ( discusse con i resp. dei servizi,) </vt:lpstr>
      <vt:lpstr>T2K - ANAGRAFIA 2022</vt:lpstr>
      <vt:lpstr>Quadro Riassuntivo Gruppo 2 2022</vt:lpstr>
      <vt:lpstr>BACKUP</vt:lpstr>
      <vt:lpstr>Quadro Riassuntivo Gruppo 2 2021</vt:lpstr>
      <vt:lpstr>SPB2</vt:lpstr>
      <vt:lpstr>Composizione gruppo &amp; richieste servizi</vt:lpstr>
      <vt:lpstr>PowerPoint Presentation</vt:lpstr>
      <vt:lpstr>CTA</vt:lpstr>
      <vt:lpstr>pSCT camera</vt:lpstr>
      <vt:lpstr>SMART development</vt:lpstr>
      <vt:lpstr>Stato attività</vt:lpstr>
      <vt:lpstr>Additional material T2K</vt:lpstr>
      <vt:lpstr>T2K a Bari  </vt:lpstr>
      <vt:lpstr>ND280 Upgrade Project (NP07) </vt:lpstr>
      <vt:lpstr>PowerPoint Presentation</vt:lpstr>
      <vt:lpstr> Disegno e realizzazione del MOLD presso la sezione di Bari  </vt:lpstr>
      <vt:lpstr>PowerPoint Presentation</vt:lpstr>
      <vt:lpstr>EU_AIDA-Innova  (2021-2025) Rapp. Locale e membro del Govern. Board (M.G. Catanesi)  </vt:lpstr>
      <vt:lpstr>KM3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Gruppo 2 </dc:title>
  <dc:creator>Fabio Gargano</dc:creator>
  <cp:lastModifiedBy>Fabio Gargano</cp:lastModifiedBy>
  <cp:revision>2</cp:revision>
  <dcterms:created xsi:type="dcterms:W3CDTF">2021-07-07T09:11:44Z</dcterms:created>
  <dcterms:modified xsi:type="dcterms:W3CDTF">2021-07-10T08:32:17Z</dcterms:modified>
</cp:coreProperties>
</file>