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5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2D2-78B0-4D9D-9FF8-0DE7857E3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290DD-890A-4760-BD92-0FBDD39BF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7D18E-9663-446F-B45E-273A54BF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E696-93AF-45AD-8419-64552D6C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6E19-CE02-42A2-A3B5-A29C72E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0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B5B0-6186-4C45-8378-002DF6FD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75F73-CD9D-4308-886C-802AB4F79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12EB-0BA5-452D-A0E8-1B951E5E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C32D1-DD4D-40CC-A16D-9784D9B1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6377-8E95-42DA-BC0E-EE39F538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B798-FBDB-458C-8DBD-A30B311B5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87084-1962-414B-AA8E-73FD9FB50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49A3-F634-4171-A7C8-C9294B2C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63F1-FB8E-4FD0-B44E-D9D6FE88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3A59-40E2-4F63-9E46-51BCD980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B3C9-479A-4028-8AC9-38E6A1CA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E53F-1C0F-4661-B5BB-AFF513A9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CC4F-C63C-4A43-B67B-2E7CA21D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90B9-0003-4B90-88C4-40A0F48A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D503-081C-4996-BB84-2EC70EF7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8585-C517-47D3-ADEF-A8474821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4DE1A-13EC-4E66-B85A-9F2054D5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3208-4C9E-4D1F-AD19-B75A3F90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9B9B-8E9D-4B1E-887A-88A8E807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25E9-EA29-45D6-ABED-7761317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4261-B005-46B5-8B12-681EC527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731A-CE52-441E-A3E2-2674ECCC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5D5C9-D8B1-4409-A1ED-BBFB465C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1E0A-4616-4410-8DA4-CADC8006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27EFC-E48A-47B2-9302-A5D0FE5F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0EF5F-FE38-4D33-82B3-CB40F36C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E235-4BDB-4761-A872-7C5CAA11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DB597-87F8-47AB-A03B-19C0C5DA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155DD-8070-4581-ABCF-A44A7AC3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BF17D-EA23-49F7-8599-A874A1BD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431CE-EC5C-45C9-91A2-C40312E5F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3B6FA-00E1-4C78-AF61-08F4810B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5171F-9D0F-49C3-BA1E-5A45885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6C960-7891-4FEC-929A-A5B58828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9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53A-8ED4-4032-8C17-85435676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FCCB8-6170-4BAC-891F-0C6F06D7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6163D-399B-4FD9-8268-93B8D81E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B3F5-E350-4E99-AA69-9B616E87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37DB1-8B5D-4CFC-8C0A-5399A1D5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ADEDF-1B6F-4A0C-AAAF-4D70D24B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C8F64-8E09-40C2-8792-A9113766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1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9B86-F652-4889-891E-B9E80F04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4E8B-1961-4609-90F8-AA935DBB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1D5B5-A80A-4A6B-895A-EBA569BB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F4A07-181A-4C8B-BF09-48FF1316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4DBEA-DC92-41E1-BDCA-B9BF32FB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4DF03-6EAA-48C4-A102-A982E2E5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4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4F83-0E1B-416D-A4B1-A2D0BBAE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27835-FB67-477D-B825-1D1E6856A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B156A-6FA4-4D5B-B166-0B17AF2A4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0A22A-2373-479C-89EC-BFC0C3BD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7526F-23AF-4D27-854C-F7FEA4C2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A24B4-7D56-476E-A357-3B6A743E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4D863-E404-45BC-ABC3-8F872E05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96768-DA6A-4647-ADD8-20AD8932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86BB-23F6-443B-BB09-CA4FCEAE2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DB56-8848-47B3-8B6C-7B71DF391022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62CC0-7BB7-40DF-BA89-CF206A76F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FF0F-F920-41C2-81A2-D2C9D58F3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355A-B5F9-496A-B1D3-3DB8248C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332BF5-E0FC-4A14-B1BF-5DE39D922F99}"/>
              </a:ext>
            </a:extLst>
          </p:cNvPr>
          <p:cNvSpPr/>
          <p:nvPr/>
        </p:nvSpPr>
        <p:spPr>
          <a:xfrm>
            <a:off x="6180018" y="44669"/>
            <a:ext cx="4778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Channeling</a:t>
            </a:r>
            <a:r>
              <a:rPr lang="en-GB" sz="2800" dirty="0"/>
              <a:t> 2016 </a:t>
            </a:r>
            <a:r>
              <a:rPr lang="en-GB" sz="2800" dirty="0" err="1"/>
              <a:t>Sirmione</a:t>
            </a:r>
            <a:r>
              <a:rPr lang="en-GB" sz="2800" dirty="0"/>
              <a:t> - live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2C685-CC27-43CD-9A29-C8837906C931}"/>
              </a:ext>
            </a:extLst>
          </p:cNvPr>
          <p:cNvSpPr/>
          <p:nvPr/>
        </p:nvSpPr>
        <p:spPr>
          <a:xfrm>
            <a:off x="126124" y="3429000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ARIES ACN2020 Lausanne - hybrid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06579-814B-4CE9-B615-1812261D431F}"/>
              </a:ext>
            </a:extLst>
          </p:cNvPr>
          <p:cNvSpPr/>
          <p:nvPr/>
        </p:nvSpPr>
        <p:spPr>
          <a:xfrm>
            <a:off x="257439" y="44669"/>
            <a:ext cx="4239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Channeling</a:t>
            </a:r>
            <a:r>
              <a:rPr lang="en-GB" sz="2800" dirty="0"/>
              <a:t> 2014 Capri - live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D6C77-7F34-4635-B1A2-E546568A15CB}"/>
              </a:ext>
            </a:extLst>
          </p:cNvPr>
          <p:cNvSpPr/>
          <p:nvPr/>
        </p:nvSpPr>
        <p:spPr>
          <a:xfrm>
            <a:off x="6180018" y="3429000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Channeling</a:t>
            </a:r>
            <a:r>
              <a:rPr lang="en-GB" sz="2800" dirty="0"/>
              <a:t> </a:t>
            </a:r>
            <a:r>
              <a:rPr lang="en-GB" sz="2800" strike="sngStrike" dirty="0"/>
              <a:t>2020</a:t>
            </a:r>
            <a:r>
              <a:rPr lang="en-GB" sz="2800" dirty="0"/>
              <a:t>, </a:t>
            </a:r>
            <a:r>
              <a:rPr lang="en-GB" sz="2800" strike="sngStrike" dirty="0"/>
              <a:t>2021</a:t>
            </a:r>
            <a:r>
              <a:rPr lang="en-GB" sz="2800" dirty="0"/>
              <a:t>, 2022… Riccione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69AD3-C2D1-48E7-B9EE-49593180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8" y="567890"/>
            <a:ext cx="3668973" cy="1391540"/>
          </a:xfrm>
          <a:prstGeom prst="rect">
            <a:avLst/>
          </a:prstGeom>
        </p:spPr>
      </p:pic>
      <p:pic>
        <p:nvPicPr>
          <p:cNvPr id="11" name="Picture 10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4F8A865A-405E-43A5-A158-3E73EB7B7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84" y="567889"/>
            <a:ext cx="2090577" cy="1391540"/>
          </a:xfrm>
          <a:prstGeom prst="rect">
            <a:avLst/>
          </a:prstGeom>
        </p:spPr>
      </p:pic>
      <p:pic>
        <p:nvPicPr>
          <p:cNvPr id="19" name="Picture 18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E4E25D3-CAE0-4D66-A906-FAB61F17C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88" y="1959428"/>
            <a:ext cx="1479156" cy="1391540"/>
          </a:xfrm>
          <a:prstGeom prst="rect">
            <a:avLst/>
          </a:prstGeom>
        </p:spPr>
      </p:pic>
      <p:pic>
        <p:nvPicPr>
          <p:cNvPr id="23" name="Picture 22" descr="A picture containing person, suit, person, standing&#10;&#10;Description automatically generated">
            <a:extLst>
              <a:ext uri="{FF2B5EF4-FFF2-40B4-BE49-F238E27FC236}">
                <a16:creationId xmlns:a16="http://schemas.microsoft.com/office/drawing/2014/main" id="{36AD1EB1-2FC4-41E8-9436-E692DBD76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48" y="3904501"/>
            <a:ext cx="2215125" cy="2953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671330-4BE2-4DC5-AB4C-281525DB8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07"/>
            <a:ext cx="3937998" cy="29534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1AAFC2-0B86-4387-829B-2227CED40F63}"/>
              </a:ext>
            </a:extLst>
          </p:cNvPr>
          <p:cNvSpPr txBox="1"/>
          <p:nvPr/>
        </p:nvSpPr>
        <p:spPr>
          <a:xfrm>
            <a:off x="-20009" y="3905207"/>
            <a:ext cx="3958007" cy="830997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10-11 March 2020</a:t>
            </a:r>
          </a:p>
          <a:p>
            <a:r>
              <a:rPr lang="en-US" sz="2400" dirty="0"/>
              <a:t>10 live &amp; 19 remote attendees</a:t>
            </a:r>
            <a:endParaRPr lang="en-GB" sz="2400" dirty="0"/>
          </a:p>
        </p:txBody>
      </p:sp>
      <p:pic>
        <p:nvPicPr>
          <p:cNvPr id="32" name="Picture 31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25CB766F-0107-48F5-A4DB-E89A3CC8C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21" y="1959428"/>
            <a:ext cx="1444206" cy="13730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EE39FE-7DEC-4CF1-BC12-916B186AA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38" y="1959428"/>
            <a:ext cx="1605277" cy="1383639"/>
          </a:xfrm>
          <a:prstGeom prst="rect">
            <a:avLst/>
          </a:prstGeom>
        </p:spPr>
      </p:pic>
      <p:pic>
        <p:nvPicPr>
          <p:cNvPr id="36" name="Picture 3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C4991A8-4533-490B-B8DE-ED485836E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15" y="1964740"/>
            <a:ext cx="1848306" cy="13862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85621C-1F2D-4188-A629-EBB3B1CEFC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5" r="13096" b="14976"/>
          <a:stretch/>
        </p:blipFill>
        <p:spPr>
          <a:xfrm>
            <a:off x="1" y="2116360"/>
            <a:ext cx="2535572" cy="1216081"/>
          </a:xfrm>
          <a:prstGeom prst="rect">
            <a:avLst/>
          </a:prstGeom>
        </p:spPr>
      </p:pic>
      <p:pic>
        <p:nvPicPr>
          <p:cNvPr id="40" name="Picture 39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id="{3632D1D3-6A9C-481E-AA75-C6ECE4A8BF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151"/>
            <a:ext cx="2480300" cy="16502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7D9042-8BCF-4903-8B1E-D2513FFB67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99" y="586445"/>
            <a:ext cx="2524909" cy="1684312"/>
          </a:xfrm>
          <a:prstGeom prst="rect">
            <a:avLst/>
          </a:prstGeom>
        </p:spPr>
      </p:pic>
      <p:pic>
        <p:nvPicPr>
          <p:cNvPr id="44" name="Picture 43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D12F384B-54FD-4DB8-96F3-F7FF947414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37" y="1962012"/>
            <a:ext cx="2060956" cy="13748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015E740-2C24-48B6-BBA2-7DF64704C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9" y="586445"/>
            <a:ext cx="1029599" cy="15434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E49C18D-3391-4184-A2FF-56C72478B6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1" y="2116359"/>
            <a:ext cx="1822996" cy="1216081"/>
          </a:xfrm>
          <a:prstGeom prst="rect">
            <a:avLst/>
          </a:prstGeom>
        </p:spPr>
      </p:pic>
      <p:pic>
        <p:nvPicPr>
          <p:cNvPr id="50" name="Picture 49" descr="A picture containing building, city, resort, colonnade&#10;&#10;Description automatically generated">
            <a:extLst>
              <a:ext uri="{FF2B5EF4-FFF2-40B4-BE49-F238E27FC236}">
                <a16:creationId xmlns:a16="http://schemas.microsoft.com/office/drawing/2014/main" id="{400128D1-1654-40B0-8F6A-6BB6A7CE32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73" y="4150495"/>
            <a:ext cx="6144227" cy="2707858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BA68F4-3F05-44B7-B846-90C1580B581D}"/>
              </a:ext>
            </a:extLst>
          </p:cNvPr>
          <p:cNvCxnSpPr>
            <a:cxnSpLocks/>
          </p:cNvCxnSpPr>
          <p:nvPr/>
        </p:nvCxnSpPr>
        <p:spPr>
          <a:xfrm>
            <a:off x="3526971" y="4711692"/>
            <a:ext cx="856343" cy="1796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BC6CDB-1CC9-4917-8254-E349446832F3}"/>
              </a:ext>
            </a:extLst>
          </p:cNvPr>
          <p:cNvSpPr txBox="1"/>
          <p:nvPr/>
        </p:nvSpPr>
        <p:spPr>
          <a:xfrm>
            <a:off x="6353450" y="5769392"/>
            <a:ext cx="6106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Happy birthday, Sultan !</a:t>
            </a:r>
          </a:p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from Frank Zimmermann at CERN</a:t>
            </a:r>
          </a:p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… I can’t wait to see you next year in Riccione</a:t>
            </a:r>
            <a:endParaRPr lang="en-GB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FE4CB-B7B0-4C49-99E7-A7B90F04892A}"/>
              </a:ext>
            </a:extLst>
          </p:cNvPr>
          <p:cNvSpPr txBox="1"/>
          <p:nvPr/>
        </p:nvSpPr>
        <p:spPr>
          <a:xfrm>
            <a:off x="1335179" y="2731922"/>
            <a:ext cx="905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Starting 2006 Channeling Conferences were supported by the EU accelerator projects CARE-HHH,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EuCARD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, EuCARD-2, and ARIES</a:t>
            </a:r>
            <a:endParaRPr lang="en-GB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35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Zimmermann</dc:creator>
  <cp:lastModifiedBy>Frank Zimmermann</cp:lastModifiedBy>
  <cp:revision>25</cp:revision>
  <dcterms:created xsi:type="dcterms:W3CDTF">2021-07-13T19:47:42Z</dcterms:created>
  <dcterms:modified xsi:type="dcterms:W3CDTF">2021-07-14T11:24:08Z</dcterms:modified>
</cp:coreProperties>
</file>