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42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orient="horz" pos="2568" userDrawn="1">
          <p15:clr>
            <a:srgbClr val="A4A3A4"/>
          </p15:clr>
        </p15:guide>
        <p15:guide id="5" orient="horz" pos="822" userDrawn="1">
          <p15:clr>
            <a:srgbClr val="A4A3A4"/>
          </p15:clr>
        </p15:guide>
        <p15:guide id="6" orient="horz" pos="2296" userDrawn="1">
          <p15:clr>
            <a:srgbClr val="A4A3A4"/>
          </p15:clr>
        </p15:guide>
        <p15:guide id="7" orient="horz" pos="4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1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8" y="44"/>
      </p:cViewPr>
      <p:guideLst>
        <p:guide orient="horz" pos="2205"/>
        <p:guide pos="2842"/>
        <p:guide pos="529"/>
        <p:guide orient="horz" pos="2568"/>
        <p:guide orient="horz" pos="822"/>
        <p:guide orient="horz" pos="2296"/>
        <p:guide orient="horz" pos="40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9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08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12192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551219" y="237117"/>
            <a:ext cx="10972800" cy="533480"/>
          </a:xfrm>
        </p:spPr>
        <p:txBody>
          <a:bodyPr/>
          <a:lstStyle>
            <a:lvl1pPr>
              <a:defRPr sz="3467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 – </a:t>
            </a:r>
            <a:r>
              <a:rPr lang="it-IT" dirty="0" err="1" smtClean="0"/>
              <a:t>Arial</a:t>
            </a:r>
            <a:r>
              <a:rPr lang="it-IT" dirty="0" smtClean="0"/>
              <a:t> 26pt 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51413" y="6356352"/>
            <a:ext cx="730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31855" y="6368907"/>
            <a:ext cx="1021955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GEM neutron detectors           </a:t>
            </a:r>
            <a:r>
              <a:rPr lang="en-US" dirty="0" err="1" smtClean="0"/>
              <a:t>F.Murtas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7040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2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3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625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7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1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84C0-10F3-49DB-868F-DF56495ED52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3353-98BB-4107-A398-31A5E2E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Timepix Installation in EAR1 for the </a:t>
            </a:r>
            <a:r>
              <a:rPr lang="en-US" dirty="0" smtClean="0"/>
              <a:t>beam/laser </a:t>
            </a:r>
            <a:r>
              <a:rPr lang="en-US" dirty="0" err="1" smtClean="0"/>
              <a:t>alignement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90" y="1304924"/>
            <a:ext cx="5562190" cy="41716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85" y="1304925"/>
            <a:ext cx="5562188" cy="4171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896" y="5780061"/>
            <a:ext cx="8939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Installation in </a:t>
            </a:r>
            <a:r>
              <a:rPr lang="en-US" sz="2400" dirty="0" smtClean="0">
                <a:solidFill>
                  <a:srgbClr val="002060"/>
                </a:solidFill>
              </a:rPr>
              <a:t>EAR2 </a:t>
            </a:r>
            <a:r>
              <a:rPr lang="en-US" sz="2400" dirty="0" smtClean="0">
                <a:solidFill>
                  <a:srgbClr val="002060"/>
                </a:solidFill>
              </a:rPr>
              <a:t>ongoing with the two </a:t>
            </a:r>
            <a:r>
              <a:rPr lang="en-US" sz="2400" dirty="0" err="1" smtClean="0">
                <a:solidFill>
                  <a:srgbClr val="002060"/>
                </a:solidFill>
              </a:rPr>
              <a:t>Timpixquad</a:t>
            </a:r>
            <a:r>
              <a:rPr lang="en-US" sz="2400" dirty="0" smtClean="0">
                <a:solidFill>
                  <a:srgbClr val="002060"/>
                </a:solidFill>
              </a:rPr>
              <a:t> bought in 2020 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Laser alignment in EAR1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45" y="1143576"/>
            <a:ext cx="9878147" cy="564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8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Laser alignment in </a:t>
            </a:r>
            <a:r>
              <a:rPr lang="en-US" dirty="0" smtClean="0"/>
              <a:t>EAR2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84" y="1077912"/>
            <a:ext cx="10274734" cy="579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1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28133</TotalTime>
  <Words>27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Timepix Installation in EAR1 for the beam/laser alignement</vt:lpstr>
      <vt:lpstr>Laser alignment in EAR1</vt:lpstr>
      <vt:lpstr>Laser alignment in EAR2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Fabrizio Murtas</dc:creator>
  <cp:lastModifiedBy>fabrizio murtas</cp:lastModifiedBy>
  <cp:revision>99</cp:revision>
  <cp:lastPrinted>2019-12-16T08:55:07Z</cp:lastPrinted>
  <dcterms:created xsi:type="dcterms:W3CDTF">2019-11-27T13:09:23Z</dcterms:created>
  <dcterms:modified xsi:type="dcterms:W3CDTF">2021-07-05T14:29:36Z</dcterms:modified>
</cp:coreProperties>
</file>