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0" r:id="rId3"/>
    <p:sldId id="286" r:id="rId4"/>
    <p:sldId id="257" r:id="rId5"/>
    <p:sldId id="288" r:id="rId6"/>
    <p:sldId id="284" r:id="rId7"/>
    <p:sldId id="283" r:id="rId8"/>
    <p:sldId id="285" r:id="rId9"/>
    <p:sldId id="260" r:id="rId10"/>
    <p:sldId id="279" r:id="rId11"/>
    <p:sldId id="278" r:id="rId12"/>
    <p:sldId id="272" r:id="rId13"/>
    <p:sldId id="262" r:id="rId14"/>
    <p:sldId id="273" r:id="rId15"/>
    <p:sldId id="263" r:id="rId16"/>
    <p:sldId id="261" r:id="rId17"/>
    <p:sldId id="264" r:id="rId18"/>
    <p:sldId id="277" r:id="rId19"/>
    <p:sldId id="271" r:id="rId20"/>
    <p:sldId id="265" r:id="rId21"/>
    <p:sldId id="276" r:id="rId22"/>
    <p:sldId id="266" r:id="rId23"/>
    <p:sldId id="274" r:id="rId24"/>
    <p:sldId id="275" r:id="rId25"/>
    <p:sldId id="287" r:id="rId26"/>
    <p:sldId id="282" r:id="rId27"/>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00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9BB185-8668-84BA-ED5E-FE8D7AD06732}" v="210" dt="2021-05-24T11:11:29.747"/>
    <p1510:client id="{1190036F-7B88-41EC-11E1-B2E3A51150BD}" v="506" dt="2021-05-26T16:55:09.840"/>
    <p1510:client id="{1384C570-AB3A-2828-FA09-74DA38181CF2}" v="380" dt="2021-05-26T17:26:05.837"/>
    <p1510:client id="{3457EE33-3941-4B84-9C52-B57ED9554B4D}" v="433" dt="2021-05-21T11:55:18.759"/>
    <p1510:client id="{BA972AA0-2D8A-0CFE-F3AA-8E4284DD0BC5}" v="26" dt="2021-05-24T13:59:20.584"/>
    <p1510:client id="{CF4D95FC-114A-75E5-AEF1-9742B5C30DF2}" v="1432" dt="2021-05-25T17:35:17.2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169" autoAdjust="0"/>
    <p:restoredTop sz="94660"/>
  </p:normalViewPr>
  <p:slideViewPr>
    <p:cSldViewPr snapToGrid="0">
      <p:cViewPr varScale="1">
        <p:scale>
          <a:sx n="93" d="100"/>
          <a:sy n="93" d="100"/>
        </p:scale>
        <p:origin x="240"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AD90AF-3EE3-4F41-ACEB-92E032284062}"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it-IT"/>
        </a:p>
      </dgm:t>
    </dgm:pt>
    <dgm:pt modelId="{BD1FCF9F-05F4-4617-84C6-D1C3C0472141}">
      <dgm:prSet phldrT="[Testo]" phldr="0"/>
      <dgm:spPr/>
      <dgm:t>
        <a:bodyPr/>
        <a:lstStyle/>
        <a:p>
          <a:r>
            <a:rPr lang="it-IT">
              <a:latin typeface="Calibri Light" panose="020F0302020204030204"/>
            </a:rPr>
            <a:t>Fase formativa</a:t>
          </a:r>
          <a:endParaRPr lang="it-IT"/>
        </a:p>
      </dgm:t>
    </dgm:pt>
    <dgm:pt modelId="{73EBB18F-A85D-4B59-870B-E72A78C2561A}" type="parTrans" cxnId="{CB244209-20C0-4B89-8A13-68D56A7082D6}">
      <dgm:prSet/>
      <dgm:spPr/>
      <dgm:t>
        <a:bodyPr/>
        <a:lstStyle/>
        <a:p>
          <a:endParaRPr lang="it-IT"/>
        </a:p>
      </dgm:t>
    </dgm:pt>
    <dgm:pt modelId="{25973113-D891-4216-87A2-8EF5A916DC67}" type="sibTrans" cxnId="{CB244209-20C0-4B89-8A13-68D56A7082D6}">
      <dgm:prSet/>
      <dgm:spPr/>
      <dgm:t>
        <a:bodyPr/>
        <a:lstStyle/>
        <a:p>
          <a:endParaRPr lang="it-IT"/>
        </a:p>
      </dgm:t>
    </dgm:pt>
    <dgm:pt modelId="{C0DBDCE8-44CA-4DD7-A839-3BEF7644B4D5}">
      <dgm:prSet phldrT="[Testo]" phldr="0"/>
      <dgm:spPr/>
      <dgm:t>
        <a:bodyPr/>
        <a:lstStyle/>
        <a:p>
          <a:pPr rtl="0"/>
          <a:r>
            <a:rPr lang="it-IT">
              <a:latin typeface="Calibri Light" panose="020F0302020204030204"/>
            </a:rPr>
            <a:t>Fase creativa</a:t>
          </a:r>
          <a:endParaRPr lang="it-IT"/>
        </a:p>
      </dgm:t>
    </dgm:pt>
    <dgm:pt modelId="{1BE2DC26-033C-4117-B8F0-644E5786294E}" type="parTrans" cxnId="{6E35A106-7AB4-4CA4-AC3D-1927EFC8022F}">
      <dgm:prSet/>
      <dgm:spPr/>
      <dgm:t>
        <a:bodyPr/>
        <a:lstStyle/>
        <a:p>
          <a:endParaRPr lang="it-IT"/>
        </a:p>
      </dgm:t>
    </dgm:pt>
    <dgm:pt modelId="{5C1BA649-371A-4B2E-87C4-939DC97361B3}" type="sibTrans" cxnId="{6E35A106-7AB4-4CA4-AC3D-1927EFC8022F}">
      <dgm:prSet/>
      <dgm:spPr/>
      <dgm:t>
        <a:bodyPr/>
        <a:lstStyle/>
        <a:p>
          <a:endParaRPr lang="it-IT"/>
        </a:p>
      </dgm:t>
    </dgm:pt>
    <dgm:pt modelId="{122AC01F-D8CC-4E58-9816-CA2396A7AE4B}">
      <dgm:prSet phldrT="[Testo]" phldr="0"/>
      <dgm:spPr/>
      <dgm:t>
        <a:bodyPr/>
        <a:lstStyle/>
        <a:p>
          <a:pPr rtl="0"/>
          <a:r>
            <a:rPr lang="it-IT">
              <a:latin typeface="Calibri Light" panose="020F0302020204030204"/>
            </a:rPr>
            <a:t>Mostra locale</a:t>
          </a:r>
        </a:p>
      </dgm:t>
    </dgm:pt>
    <dgm:pt modelId="{3DA44816-E9E1-47B1-B64F-465C6648E867}" type="parTrans" cxnId="{49BBC6DD-546D-471A-BEC6-83A28188AB73}">
      <dgm:prSet/>
      <dgm:spPr/>
      <dgm:t>
        <a:bodyPr/>
        <a:lstStyle/>
        <a:p>
          <a:endParaRPr lang="it-IT"/>
        </a:p>
      </dgm:t>
    </dgm:pt>
    <dgm:pt modelId="{8D5AACE9-9039-4C72-A760-5353C0D201F8}" type="sibTrans" cxnId="{49BBC6DD-546D-471A-BEC6-83A28188AB73}">
      <dgm:prSet/>
      <dgm:spPr/>
      <dgm:t>
        <a:bodyPr/>
        <a:lstStyle/>
        <a:p>
          <a:endParaRPr lang="it-IT"/>
        </a:p>
      </dgm:t>
    </dgm:pt>
    <dgm:pt modelId="{1B758B6C-F028-448B-8DD0-B1582DD8F50D}">
      <dgm:prSet phldr="0"/>
      <dgm:spPr/>
      <dgm:t>
        <a:bodyPr/>
        <a:lstStyle/>
        <a:p>
          <a:pPr rtl="0"/>
          <a:r>
            <a:rPr lang="it-IT" dirty="0">
              <a:latin typeface="Calibri Light" panose="020F0302020204030204"/>
            </a:rPr>
            <a:t>Mostra nazionale</a:t>
          </a:r>
          <a:endParaRPr lang="it-IT" dirty="0"/>
        </a:p>
      </dgm:t>
    </dgm:pt>
    <dgm:pt modelId="{5BB610F2-64E7-4D45-BB55-218EB50C46AC}" type="parTrans" cxnId="{711DE9BA-641B-4C3F-A74A-9167AE95D6FA}">
      <dgm:prSet/>
      <dgm:spPr/>
      <dgm:t>
        <a:bodyPr/>
        <a:lstStyle/>
        <a:p>
          <a:endParaRPr lang="it-IT"/>
        </a:p>
      </dgm:t>
    </dgm:pt>
    <dgm:pt modelId="{3EEC2724-A1AB-4530-A18F-9BFA2BA6CAE0}" type="sibTrans" cxnId="{711DE9BA-641B-4C3F-A74A-9167AE95D6FA}">
      <dgm:prSet/>
      <dgm:spPr/>
      <dgm:t>
        <a:bodyPr/>
        <a:lstStyle/>
        <a:p>
          <a:endParaRPr lang="it-IT"/>
        </a:p>
      </dgm:t>
    </dgm:pt>
    <dgm:pt modelId="{0814DD50-5FC8-4A3D-9A0C-097DC81CF0FF}" type="pres">
      <dgm:prSet presAssocID="{69AD90AF-3EE3-4F41-ACEB-92E032284062}" presName="Name0" presStyleCnt="0">
        <dgm:presLayoutVars>
          <dgm:dir/>
          <dgm:animLvl val="lvl"/>
          <dgm:resizeHandles val="exact"/>
        </dgm:presLayoutVars>
      </dgm:prSet>
      <dgm:spPr/>
    </dgm:pt>
    <dgm:pt modelId="{BA8F07E0-F5BB-4EB5-B743-9D06EB67866D}" type="pres">
      <dgm:prSet presAssocID="{BD1FCF9F-05F4-4617-84C6-D1C3C0472141}" presName="parTxOnly" presStyleLbl="node1" presStyleIdx="0" presStyleCnt="4">
        <dgm:presLayoutVars>
          <dgm:chMax val="0"/>
          <dgm:chPref val="0"/>
          <dgm:bulletEnabled val="1"/>
        </dgm:presLayoutVars>
      </dgm:prSet>
      <dgm:spPr/>
    </dgm:pt>
    <dgm:pt modelId="{1BAE3C90-24F4-48FA-A91D-B30AE3730817}" type="pres">
      <dgm:prSet presAssocID="{25973113-D891-4216-87A2-8EF5A916DC67}" presName="parTxOnlySpace" presStyleCnt="0"/>
      <dgm:spPr/>
    </dgm:pt>
    <dgm:pt modelId="{9A43720F-7092-4571-922F-D4054587A419}" type="pres">
      <dgm:prSet presAssocID="{C0DBDCE8-44CA-4DD7-A839-3BEF7644B4D5}" presName="parTxOnly" presStyleLbl="node1" presStyleIdx="1" presStyleCnt="4">
        <dgm:presLayoutVars>
          <dgm:chMax val="0"/>
          <dgm:chPref val="0"/>
          <dgm:bulletEnabled val="1"/>
        </dgm:presLayoutVars>
      </dgm:prSet>
      <dgm:spPr/>
    </dgm:pt>
    <dgm:pt modelId="{25CBEEC4-D85B-4562-8C71-8303EAB7041E}" type="pres">
      <dgm:prSet presAssocID="{5C1BA649-371A-4B2E-87C4-939DC97361B3}" presName="parTxOnlySpace" presStyleCnt="0"/>
      <dgm:spPr/>
    </dgm:pt>
    <dgm:pt modelId="{5EA65986-2B1E-471A-B6E5-2D2A04A97E6D}" type="pres">
      <dgm:prSet presAssocID="{122AC01F-D8CC-4E58-9816-CA2396A7AE4B}" presName="parTxOnly" presStyleLbl="node1" presStyleIdx="2" presStyleCnt="4">
        <dgm:presLayoutVars>
          <dgm:chMax val="0"/>
          <dgm:chPref val="0"/>
          <dgm:bulletEnabled val="1"/>
        </dgm:presLayoutVars>
      </dgm:prSet>
      <dgm:spPr/>
    </dgm:pt>
    <dgm:pt modelId="{36AAA8C8-AD4F-41DF-B55B-D3EBE9E8CAF5}" type="pres">
      <dgm:prSet presAssocID="{8D5AACE9-9039-4C72-A760-5353C0D201F8}" presName="parTxOnlySpace" presStyleCnt="0"/>
      <dgm:spPr/>
    </dgm:pt>
    <dgm:pt modelId="{16799718-3BF3-4D00-A21F-2B5A94C83CAA}" type="pres">
      <dgm:prSet presAssocID="{1B758B6C-F028-448B-8DD0-B1582DD8F50D}" presName="parTxOnly" presStyleLbl="node1" presStyleIdx="3" presStyleCnt="4">
        <dgm:presLayoutVars>
          <dgm:chMax val="0"/>
          <dgm:chPref val="0"/>
          <dgm:bulletEnabled val="1"/>
        </dgm:presLayoutVars>
      </dgm:prSet>
      <dgm:spPr/>
    </dgm:pt>
  </dgm:ptLst>
  <dgm:cxnLst>
    <dgm:cxn modelId="{C8CD6101-CA41-4AAF-8CAF-7339DFA322D1}" type="presOf" srcId="{69AD90AF-3EE3-4F41-ACEB-92E032284062}" destId="{0814DD50-5FC8-4A3D-9A0C-097DC81CF0FF}" srcOrd="0" destOrd="0" presId="urn:microsoft.com/office/officeart/2005/8/layout/chevron1"/>
    <dgm:cxn modelId="{6E35A106-7AB4-4CA4-AC3D-1927EFC8022F}" srcId="{69AD90AF-3EE3-4F41-ACEB-92E032284062}" destId="{C0DBDCE8-44CA-4DD7-A839-3BEF7644B4D5}" srcOrd="1" destOrd="0" parTransId="{1BE2DC26-033C-4117-B8F0-644E5786294E}" sibTransId="{5C1BA649-371A-4B2E-87C4-939DC97361B3}"/>
    <dgm:cxn modelId="{CB244209-20C0-4B89-8A13-68D56A7082D6}" srcId="{69AD90AF-3EE3-4F41-ACEB-92E032284062}" destId="{BD1FCF9F-05F4-4617-84C6-D1C3C0472141}" srcOrd="0" destOrd="0" parTransId="{73EBB18F-A85D-4B59-870B-E72A78C2561A}" sibTransId="{25973113-D891-4216-87A2-8EF5A916DC67}"/>
    <dgm:cxn modelId="{1560E39D-482E-4BB3-9040-018BE6CE8167}" type="presOf" srcId="{BD1FCF9F-05F4-4617-84C6-D1C3C0472141}" destId="{BA8F07E0-F5BB-4EB5-B743-9D06EB67866D}" srcOrd="0" destOrd="0" presId="urn:microsoft.com/office/officeart/2005/8/layout/chevron1"/>
    <dgm:cxn modelId="{58A154A5-667D-4310-A70F-E19D38D86737}" type="presOf" srcId="{1B758B6C-F028-448B-8DD0-B1582DD8F50D}" destId="{16799718-3BF3-4D00-A21F-2B5A94C83CAA}" srcOrd="0" destOrd="0" presId="urn:microsoft.com/office/officeart/2005/8/layout/chevron1"/>
    <dgm:cxn modelId="{90721AB7-FD17-41A3-8E8B-E9946E1080C3}" type="presOf" srcId="{C0DBDCE8-44CA-4DD7-A839-3BEF7644B4D5}" destId="{9A43720F-7092-4571-922F-D4054587A419}" srcOrd="0" destOrd="0" presId="urn:microsoft.com/office/officeart/2005/8/layout/chevron1"/>
    <dgm:cxn modelId="{711DE9BA-641B-4C3F-A74A-9167AE95D6FA}" srcId="{69AD90AF-3EE3-4F41-ACEB-92E032284062}" destId="{1B758B6C-F028-448B-8DD0-B1582DD8F50D}" srcOrd="3" destOrd="0" parTransId="{5BB610F2-64E7-4D45-BB55-218EB50C46AC}" sibTransId="{3EEC2724-A1AB-4530-A18F-9BFA2BA6CAE0}"/>
    <dgm:cxn modelId="{5606E8CC-9026-4577-AEA0-12A662C1F5E6}" type="presOf" srcId="{122AC01F-D8CC-4E58-9816-CA2396A7AE4B}" destId="{5EA65986-2B1E-471A-B6E5-2D2A04A97E6D}" srcOrd="0" destOrd="0" presId="urn:microsoft.com/office/officeart/2005/8/layout/chevron1"/>
    <dgm:cxn modelId="{49BBC6DD-546D-471A-BEC6-83A28188AB73}" srcId="{69AD90AF-3EE3-4F41-ACEB-92E032284062}" destId="{122AC01F-D8CC-4E58-9816-CA2396A7AE4B}" srcOrd="2" destOrd="0" parTransId="{3DA44816-E9E1-47B1-B64F-465C6648E867}" sibTransId="{8D5AACE9-9039-4C72-A760-5353C0D201F8}"/>
    <dgm:cxn modelId="{D6432A6B-26E8-4BA6-A93C-B52355B4781F}" type="presParOf" srcId="{0814DD50-5FC8-4A3D-9A0C-097DC81CF0FF}" destId="{BA8F07E0-F5BB-4EB5-B743-9D06EB67866D}" srcOrd="0" destOrd="0" presId="urn:microsoft.com/office/officeart/2005/8/layout/chevron1"/>
    <dgm:cxn modelId="{3F5BD112-7724-43DB-A88D-750E1627BA1A}" type="presParOf" srcId="{0814DD50-5FC8-4A3D-9A0C-097DC81CF0FF}" destId="{1BAE3C90-24F4-48FA-A91D-B30AE3730817}" srcOrd="1" destOrd="0" presId="urn:microsoft.com/office/officeart/2005/8/layout/chevron1"/>
    <dgm:cxn modelId="{0A0E978A-5153-4067-AEA4-1FDFB3B5CAA0}" type="presParOf" srcId="{0814DD50-5FC8-4A3D-9A0C-097DC81CF0FF}" destId="{9A43720F-7092-4571-922F-D4054587A419}" srcOrd="2" destOrd="0" presId="urn:microsoft.com/office/officeart/2005/8/layout/chevron1"/>
    <dgm:cxn modelId="{C8236506-FD2A-425D-9711-83DF04046BC2}" type="presParOf" srcId="{0814DD50-5FC8-4A3D-9A0C-097DC81CF0FF}" destId="{25CBEEC4-D85B-4562-8C71-8303EAB7041E}" srcOrd="3" destOrd="0" presId="urn:microsoft.com/office/officeart/2005/8/layout/chevron1"/>
    <dgm:cxn modelId="{E3E4D44F-8A5A-4755-999E-AE572CEC65CB}" type="presParOf" srcId="{0814DD50-5FC8-4A3D-9A0C-097DC81CF0FF}" destId="{5EA65986-2B1E-471A-B6E5-2D2A04A97E6D}" srcOrd="4" destOrd="0" presId="urn:microsoft.com/office/officeart/2005/8/layout/chevron1"/>
    <dgm:cxn modelId="{D74CA379-7EC7-4AE1-8C1F-60EF182C05D4}" type="presParOf" srcId="{0814DD50-5FC8-4A3D-9A0C-097DC81CF0FF}" destId="{36AAA8C8-AD4F-41DF-B55B-D3EBE9E8CAF5}" srcOrd="5" destOrd="0" presId="urn:microsoft.com/office/officeart/2005/8/layout/chevron1"/>
    <dgm:cxn modelId="{1E83CD92-1FD2-4D1F-AF41-9C7F28E66384}" type="presParOf" srcId="{0814DD50-5FC8-4A3D-9A0C-097DC81CF0FF}" destId="{16799718-3BF3-4D00-A21F-2B5A94C83CAA}" srcOrd="6"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8F07E0-F5BB-4EB5-B743-9D06EB67866D}">
      <dsp:nvSpPr>
        <dsp:cNvPr id="0" name=""/>
        <dsp:cNvSpPr/>
      </dsp:nvSpPr>
      <dsp:spPr>
        <a:xfrm>
          <a:off x="3518" y="2502687"/>
          <a:ext cx="2047903" cy="81916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it-IT" sz="2200" kern="1200">
              <a:latin typeface="Calibri Light" panose="020F0302020204030204"/>
            </a:rPr>
            <a:t>Fase formativa</a:t>
          </a:r>
          <a:endParaRPr lang="it-IT" sz="2200" kern="1200"/>
        </a:p>
      </dsp:txBody>
      <dsp:txXfrm>
        <a:off x="413099" y="2502687"/>
        <a:ext cx="1228742" cy="819161"/>
      </dsp:txXfrm>
    </dsp:sp>
    <dsp:sp modelId="{9A43720F-7092-4571-922F-D4054587A419}">
      <dsp:nvSpPr>
        <dsp:cNvPr id="0" name=""/>
        <dsp:cNvSpPr/>
      </dsp:nvSpPr>
      <dsp:spPr>
        <a:xfrm>
          <a:off x="1846631" y="2502687"/>
          <a:ext cx="2047903" cy="81916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rtl="0">
            <a:lnSpc>
              <a:spcPct val="90000"/>
            </a:lnSpc>
            <a:spcBef>
              <a:spcPct val="0"/>
            </a:spcBef>
            <a:spcAft>
              <a:spcPct val="35000"/>
            </a:spcAft>
            <a:buNone/>
          </a:pPr>
          <a:r>
            <a:rPr lang="it-IT" sz="2200" kern="1200">
              <a:latin typeface="Calibri Light" panose="020F0302020204030204"/>
            </a:rPr>
            <a:t>Fase creativa</a:t>
          </a:r>
          <a:endParaRPr lang="it-IT" sz="2200" kern="1200"/>
        </a:p>
      </dsp:txBody>
      <dsp:txXfrm>
        <a:off x="2256212" y="2502687"/>
        <a:ext cx="1228742" cy="819161"/>
      </dsp:txXfrm>
    </dsp:sp>
    <dsp:sp modelId="{5EA65986-2B1E-471A-B6E5-2D2A04A97E6D}">
      <dsp:nvSpPr>
        <dsp:cNvPr id="0" name=""/>
        <dsp:cNvSpPr/>
      </dsp:nvSpPr>
      <dsp:spPr>
        <a:xfrm>
          <a:off x="3689744" y="2502687"/>
          <a:ext cx="2047903" cy="81916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rtl="0">
            <a:lnSpc>
              <a:spcPct val="90000"/>
            </a:lnSpc>
            <a:spcBef>
              <a:spcPct val="0"/>
            </a:spcBef>
            <a:spcAft>
              <a:spcPct val="35000"/>
            </a:spcAft>
            <a:buNone/>
          </a:pPr>
          <a:r>
            <a:rPr lang="it-IT" sz="2200" kern="1200">
              <a:latin typeface="Calibri Light" panose="020F0302020204030204"/>
            </a:rPr>
            <a:t>Mostra locale</a:t>
          </a:r>
        </a:p>
      </dsp:txBody>
      <dsp:txXfrm>
        <a:off x="4099325" y="2502687"/>
        <a:ext cx="1228742" cy="819161"/>
      </dsp:txXfrm>
    </dsp:sp>
    <dsp:sp modelId="{16799718-3BF3-4D00-A21F-2B5A94C83CAA}">
      <dsp:nvSpPr>
        <dsp:cNvPr id="0" name=""/>
        <dsp:cNvSpPr/>
      </dsp:nvSpPr>
      <dsp:spPr>
        <a:xfrm>
          <a:off x="5532858" y="2502687"/>
          <a:ext cx="2047903" cy="81916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rtl="0">
            <a:lnSpc>
              <a:spcPct val="90000"/>
            </a:lnSpc>
            <a:spcBef>
              <a:spcPct val="0"/>
            </a:spcBef>
            <a:spcAft>
              <a:spcPct val="35000"/>
            </a:spcAft>
            <a:buNone/>
          </a:pPr>
          <a:r>
            <a:rPr lang="it-IT" sz="2200" kern="1200" dirty="0">
              <a:latin typeface="Calibri Light" panose="020F0302020204030204"/>
            </a:rPr>
            <a:t>Mostra nazionale</a:t>
          </a:r>
          <a:endParaRPr lang="it-IT" sz="2200" kern="1200" dirty="0"/>
        </a:p>
      </dsp:txBody>
      <dsp:txXfrm>
        <a:off x="5942439" y="2502687"/>
        <a:ext cx="1228742" cy="819161"/>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dirty="0"/>
              <a:t>Fare clic per modificare lo stile del titolo</a:t>
            </a:r>
            <a:endParaRPr lang="de-DE" dirty="0"/>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de-DE"/>
          </a:p>
        </p:txBody>
      </p:sp>
      <p:sp>
        <p:nvSpPr>
          <p:cNvPr id="4" name="Segnaposto data 3"/>
          <p:cNvSpPr>
            <a:spLocks noGrp="1"/>
          </p:cNvSpPr>
          <p:nvPr>
            <p:ph type="dt" sz="half" idx="10"/>
          </p:nvPr>
        </p:nvSpPr>
        <p:spPr/>
        <p:txBody>
          <a:bodyPr/>
          <a:lstStyle/>
          <a:p>
            <a:fld id="{F64A8E5F-40E5-4553-9F3C-699F1A5B8145}" type="datetimeFigureOut">
              <a:rPr lang="de-DE" smtClean="0"/>
              <a:t>05.09.21</a:t>
            </a:fld>
            <a:endParaRPr lang="de-DE"/>
          </a:p>
        </p:txBody>
      </p:sp>
      <p:sp>
        <p:nvSpPr>
          <p:cNvPr id="5" name="Segnaposto piè di pagina 4"/>
          <p:cNvSpPr>
            <a:spLocks noGrp="1"/>
          </p:cNvSpPr>
          <p:nvPr>
            <p:ph type="ftr" sz="quarter" idx="11"/>
          </p:nvPr>
        </p:nvSpPr>
        <p:spPr/>
        <p:txBody>
          <a:bodyPr/>
          <a:lstStyle/>
          <a:p>
            <a:endParaRPr lang="de-DE"/>
          </a:p>
        </p:txBody>
      </p:sp>
      <p:sp>
        <p:nvSpPr>
          <p:cNvPr id="6" name="Segnaposto numero diapositiva 5"/>
          <p:cNvSpPr>
            <a:spLocks noGrp="1"/>
          </p:cNvSpPr>
          <p:nvPr>
            <p:ph type="sldNum" sz="quarter" idx="12"/>
          </p:nvPr>
        </p:nvSpPr>
        <p:spPr/>
        <p:txBody>
          <a:bodyPr/>
          <a:lstStyle/>
          <a:p>
            <a:fld id="{66CD45B7-DFE2-4393-8D37-380FC36BF3AA}" type="slidenum">
              <a:rPr lang="de-DE" smtClean="0"/>
              <a:t>‹N›</a:t>
            </a:fld>
            <a:endParaRPr lang="de-DE"/>
          </a:p>
        </p:txBody>
      </p:sp>
    </p:spTree>
    <p:extLst>
      <p:ext uri="{BB962C8B-B14F-4D97-AF65-F5344CB8AC3E}">
        <p14:creationId xmlns:p14="http://schemas.microsoft.com/office/powerpoint/2010/main" val="31861926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de-DE"/>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de-DE"/>
          </a:p>
        </p:txBody>
      </p:sp>
      <p:sp>
        <p:nvSpPr>
          <p:cNvPr id="4" name="Segnaposto data 3"/>
          <p:cNvSpPr>
            <a:spLocks noGrp="1"/>
          </p:cNvSpPr>
          <p:nvPr>
            <p:ph type="dt" sz="half" idx="10"/>
          </p:nvPr>
        </p:nvSpPr>
        <p:spPr/>
        <p:txBody>
          <a:bodyPr/>
          <a:lstStyle/>
          <a:p>
            <a:fld id="{F64A8E5F-40E5-4553-9F3C-699F1A5B8145}" type="datetimeFigureOut">
              <a:rPr lang="de-DE" smtClean="0"/>
              <a:t>05.09.21</a:t>
            </a:fld>
            <a:endParaRPr lang="de-DE"/>
          </a:p>
        </p:txBody>
      </p:sp>
      <p:sp>
        <p:nvSpPr>
          <p:cNvPr id="5" name="Segnaposto piè di pagina 4"/>
          <p:cNvSpPr>
            <a:spLocks noGrp="1"/>
          </p:cNvSpPr>
          <p:nvPr>
            <p:ph type="ftr" sz="quarter" idx="11"/>
          </p:nvPr>
        </p:nvSpPr>
        <p:spPr/>
        <p:txBody>
          <a:bodyPr/>
          <a:lstStyle/>
          <a:p>
            <a:endParaRPr lang="de-DE"/>
          </a:p>
        </p:txBody>
      </p:sp>
      <p:sp>
        <p:nvSpPr>
          <p:cNvPr id="6" name="Segnaposto numero diapositiva 5"/>
          <p:cNvSpPr>
            <a:spLocks noGrp="1"/>
          </p:cNvSpPr>
          <p:nvPr>
            <p:ph type="sldNum" sz="quarter" idx="12"/>
          </p:nvPr>
        </p:nvSpPr>
        <p:spPr/>
        <p:txBody>
          <a:bodyPr/>
          <a:lstStyle/>
          <a:p>
            <a:fld id="{66CD45B7-DFE2-4393-8D37-380FC36BF3AA}" type="slidenum">
              <a:rPr lang="de-DE" smtClean="0"/>
              <a:t>‹N›</a:t>
            </a:fld>
            <a:endParaRPr lang="de-DE"/>
          </a:p>
        </p:txBody>
      </p:sp>
    </p:spTree>
    <p:extLst>
      <p:ext uri="{BB962C8B-B14F-4D97-AF65-F5344CB8AC3E}">
        <p14:creationId xmlns:p14="http://schemas.microsoft.com/office/powerpoint/2010/main" val="3424469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endParaRPr lang="de-DE"/>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de-DE"/>
          </a:p>
        </p:txBody>
      </p:sp>
      <p:sp>
        <p:nvSpPr>
          <p:cNvPr id="4" name="Segnaposto data 3"/>
          <p:cNvSpPr>
            <a:spLocks noGrp="1"/>
          </p:cNvSpPr>
          <p:nvPr>
            <p:ph type="dt" sz="half" idx="10"/>
          </p:nvPr>
        </p:nvSpPr>
        <p:spPr/>
        <p:txBody>
          <a:bodyPr/>
          <a:lstStyle/>
          <a:p>
            <a:fld id="{F64A8E5F-40E5-4553-9F3C-699F1A5B8145}" type="datetimeFigureOut">
              <a:rPr lang="de-DE" smtClean="0"/>
              <a:t>05.09.21</a:t>
            </a:fld>
            <a:endParaRPr lang="de-DE"/>
          </a:p>
        </p:txBody>
      </p:sp>
      <p:sp>
        <p:nvSpPr>
          <p:cNvPr id="5" name="Segnaposto piè di pagina 4"/>
          <p:cNvSpPr>
            <a:spLocks noGrp="1"/>
          </p:cNvSpPr>
          <p:nvPr>
            <p:ph type="ftr" sz="quarter" idx="11"/>
          </p:nvPr>
        </p:nvSpPr>
        <p:spPr/>
        <p:txBody>
          <a:bodyPr/>
          <a:lstStyle/>
          <a:p>
            <a:endParaRPr lang="de-DE"/>
          </a:p>
        </p:txBody>
      </p:sp>
      <p:sp>
        <p:nvSpPr>
          <p:cNvPr id="6" name="Segnaposto numero diapositiva 5"/>
          <p:cNvSpPr>
            <a:spLocks noGrp="1"/>
          </p:cNvSpPr>
          <p:nvPr>
            <p:ph type="sldNum" sz="quarter" idx="12"/>
          </p:nvPr>
        </p:nvSpPr>
        <p:spPr/>
        <p:txBody>
          <a:bodyPr/>
          <a:lstStyle/>
          <a:p>
            <a:fld id="{66CD45B7-DFE2-4393-8D37-380FC36BF3AA}" type="slidenum">
              <a:rPr lang="de-DE" smtClean="0"/>
              <a:t>‹N›</a:t>
            </a:fld>
            <a:endParaRPr lang="de-DE"/>
          </a:p>
        </p:txBody>
      </p:sp>
    </p:spTree>
    <p:extLst>
      <p:ext uri="{BB962C8B-B14F-4D97-AF65-F5344CB8AC3E}">
        <p14:creationId xmlns:p14="http://schemas.microsoft.com/office/powerpoint/2010/main" val="1026842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Fare clic per modificare lo stile del titolo</a:t>
            </a:r>
            <a:endParaRPr lang="de-DE" dirty="0"/>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de-DE"/>
          </a:p>
        </p:txBody>
      </p:sp>
      <p:sp>
        <p:nvSpPr>
          <p:cNvPr id="4" name="Segnaposto data 3"/>
          <p:cNvSpPr>
            <a:spLocks noGrp="1"/>
          </p:cNvSpPr>
          <p:nvPr>
            <p:ph type="dt" sz="half" idx="10"/>
          </p:nvPr>
        </p:nvSpPr>
        <p:spPr/>
        <p:txBody>
          <a:bodyPr/>
          <a:lstStyle/>
          <a:p>
            <a:fld id="{F64A8E5F-40E5-4553-9F3C-699F1A5B8145}" type="datetimeFigureOut">
              <a:rPr lang="de-DE" smtClean="0"/>
              <a:t>05.09.21</a:t>
            </a:fld>
            <a:endParaRPr lang="de-DE"/>
          </a:p>
        </p:txBody>
      </p:sp>
      <p:sp>
        <p:nvSpPr>
          <p:cNvPr id="5" name="Segnaposto piè di pagina 4"/>
          <p:cNvSpPr>
            <a:spLocks noGrp="1"/>
          </p:cNvSpPr>
          <p:nvPr>
            <p:ph type="ftr" sz="quarter" idx="11"/>
          </p:nvPr>
        </p:nvSpPr>
        <p:spPr/>
        <p:txBody>
          <a:bodyPr/>
          <a:lstStyle/>
          <a:p>
            <a:endParaRPr lang="de-DE"/>
          </a:p>
        </p:txBody>
      </p:sp>
      <p:sp>
        <p:nvSpPr>
          <p:cNvPr id="6" name="Segnaposto numero diapositiva 5"/>
          <p:cNvSpPr>
            <a:spLocks noGrp="1"/>
          </p:cNvSpPr>
          <p:nvPr>
            <p:ph type="sldNum" sz="quarter" idx="12"/>
          </p:nvPr>
        </p:nvSpPr>
        <p:spPr/>
        <p:txBody>
          <a:bodyPr/>
          <a:lstStyle/>
          <a:p>
            <a:fld id="{66CD45B7-DFE2-4393-8D37-380FC36BF3AA}" type="slidenum">
              <a:rPr lang="de-DE" smtClean="0"/>
              <a:t>‹N›</a:t>
            </a:fld>
            <a:endParaRPr lang="de-DE"/>
          </a:p>
        </p:txBody>
      </p:sp>
    </p:spTree>
    <p:extLst>
      <p:ext uri="{BB962C8B-B14F-4D97-AF65-F5344CB8AC3E}">
        <p14:creationId xmlns:p14="http://schemas.microsoft.com/office/powerpoint/2010/main" val="126318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endParaRPr lang="de-DE"/>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F64A8E5F-40E5-4553-9F3C-699F1A5B8145}" type="datetimeFigureOut">
              <a:rPr lang="de-DE" smtClean="0"/>
              <a:t>05.09.21</a:t>
            </a:fld>
            <a:endParaRPr lang="de-DE"/>
          </a:p>
        </p:txBody>
      </p:sp>
      <p:sp>
        <p:nvSpPr>
          <p:cNvPr id="5" name="Segnaposto piè di pagina 4"/>
          <p:cNvSpPr>
            <a:spLocks noGrp="1"/>
          </p:cNvSpPr>
          <p:nvPr>
            <p:ph type="ftr" sz="quarter" idx="11"/>
          </p:nvPr>
        </p:nvSpPr>
        <p:spPr/>
        <p:txBody>
          <a:bodyPr/>
          <a:lstStyle/>
          <a:p>
            <a:endParaRPr lang="de-DE"/>
          </a:p>
        </p:txBody>
      </p:sp>
      <p:sp>
        <p:nvSpPr>
          <p:cNvPr id="6" name="Segnaposto numero diapositiva 5"/>
          <p:cNvSpPr>
            <a:spLocks noGrp="1"/>
          </p:cNvSpPr>
          <p:nvPr>
            <p:ph type="sldNum" sz="quarter" idx="12"/>
          </p:nvPr>
        </p:nvSpPr>
        <p:spPr/>
        <p:txBody>
          <a:bodyPr/>
          <a:lstStyle/>
          <a:p>
            <a:fld id="{66CD45B7-DFE2-4393-8D37-380FC36BF3AA}" type="slidenum">
              <a:rPr lang="de-DE" smtClean="0"/>
              <a:t>‹N›</a:t>
            </a:fld>
            <a:endParaRPr lang="de-DE"/>
          </a:p>
        </p:txBody>
      </p:sp>
    </p:spTree>
    <p:extLst>
      <p:ext uri="{BB962C8B-B14F-4D97-AF65-F5344CB8AC3E}">
        <p14:creationId xmlns:p14="http://schemas.microsoft.com/office/powerpoint/2010/main" val="3577393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de-DE"/>
          </a:p>
        </p:txBody>
      </p:sp>
      <p:sp>
        <p:nvSpPr>
          <p:cNvPr id="3" name="Segnaposto contenuto 2"/>
          <p:cNvSpPr>
            <a:spLocks noGrp="1"/>
          </p:cNvSpPr>
          <p:nvPr>
            <p:ph sz="half" idx="1"/>
          </p:nvPr>
        </p:nvSpPr>
        <p:spPr>
          <a:xfrm>
            <a:off x="838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de-DE"/>
          </a:p>
        </p:txBody>
      </p:sp>
      <p:sp>
        <p:nvSpPr>
          <p:cNvPr id="4" name="Segnaposto contenuto 3"/>
          <p:cNvSpPr>
            <a:spLocks noGrp="1"/>
          </p:cNvSpPr>
          <p:nvPr>
            <p:ph sz="half" idx="2"/>
          </p:nvPr>
        </p:nvSpPr>
        <p:spPr>
          <a:xfrm>
            <a:off x="6172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de-DE"/>
          </a:p>
        </p:txBody>
      </p:sp>
      <p:sp>
        <p:nvSpPr>
          <p:cNvPr id="5" name="Segnaposto data 4"/>
          <p:cNvSpPr>
            <a:spLocks noGrp="1"/>
          </p:cNvSpPr>
          <p:nvPr>
            <p:ph type="dt" sz="half" idx="10"/>
          </p:nvPr>
        </p:nvSpPr>
        <p:spPr/>
        <p:txBody>
          <a:bodyPr/>
          <a:lstStyle/>
          <a:p>
            <a:fld id="{F64A8E5F-40E5-4553-9F3C-699F1A5B8145}" type="datetimeFigureOut">
              <a:rPr lang="de-DE" smtClean="0"/>
              <a:t>05.09.21</a:t>
            </a:fld>
            <a:endParaRPr lang="de-DE"/>
          </a:p>
        </p:txBody>
      </p:sp>
      <p:sp>
        <p:nvSpPr>
          <p:cNvPr id="6" name="Segnaposto piè di pagina 5"/>
          <p:cNvSpPr>
            <a:spLocks noGrp="1"/>
          </p:cNvSpPr>
          <p:nvPr>
            <p:ph type="ftr" sz="quarter" idx="11"/>
          </p:nvPr>
        </p:nvSpPr>
        <p:spPr/>
        <p:txBody>
          <a:bodyPr/>
          <a:lstStyle/>
          <a:p>
            <a:endParaRPr lang="de-DE"/>
          </a:p>
        </p:txBody>
      </p:sp>
      <p:sp>
        <p:nvSpPr>
          <p:cNvPr id="7" name="Segnaposto numero diapositiva 6"/>
          <p:cNvSpPr>
            <a:spLocks noGrp="1"/>
          </p:cNvSpPr>
          <p:nvPr>
            <p:ph type="sldNum" sz="quarter" idx="12"/>
          </p:nvPr>
        </p:nvSpPr>
        <p:spPr/>
        <p:txBody>
          <a:bodyPr/>
          <a:lstStyle/>
          <a:p>
            <a:fld id="{66CD45B7-DFE2-4393-8D37-380FC36BF3AA}" type="slidenum">
              <a:rPr lang="de-DE" smtClean="0"/>
              <a:t>‹N›</a:t>
            </a:fld>
            <a:endParaRPr lang="de-DE"/>
          </a:p>
        </p:txBody>
      </p:sp>
    </p:spTree>
    <p:extLst>
      <p:ext uri="{BB962C8B-B14F-4D97-AF65-F5344CB8AC3E}">
        <p14:creationId xmlns:p14="http://schemas.microsoft.com/office/powerpoint/2010/main" val="1284089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endParaRPr lang="de-DE"/>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de-DE"/>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de-DE"/>
          </a:p>
        </p:txBody>
      </p:sp>
      <p:sp>
        <p:nvSpPr>
          <p:cNvPr id="7" name="Segnaposto data 6"/>
          <p:cNvSpPr>
            <a:spLocks noGrp="1"/>
          </p:cNvSpPr>
          <p:nvPr>
            <p:ph type="dt" sz="half" idx="10"/>
          </p:nvPr>
        </p:nvSpPr>
        <p:spPr/>
        <p:txBody>
          <a:bodyPr/>
          <a:lstStyle/>
          <a:p>
            <a:fld id="{F64A8E5F-40E5-4553-9F3C-699F1A5B8145}" type="datetimeFigureOut">
              <a:rPr lang="de-DE" smtClean="0"/>
              <a:t>05.09.21</a:t>
            </a:fld>
            <a:endParaRPr lang="de-DE"/>
          </a:p>
        </p:txBody>
      </p:sp>
      <p:sp>
        <p:nvSpPr>
          <p:cNvPr id="8" name="Segnaposto piè di pagina 7"/>
          <p:cNvSpPr>
            <a:spLocks noGrp="1"/>
          </p:cNvSpPr>
          <p:nvPr>
            <p:ph type="ftr" sz="quarter" idx="11"/>
          </p:nvPr>
        </p:nvSpPr>
        <p:spPr/>
        <p:txBody>
          <a:bodyPr/>
          <a:lstStyle/>
          <a:p>
            <a:endParaRPr lang="de-DE"/>
          </a:p>
        </p:txBody>
      </p:sp>
      <p:sp>
        <p:nvSpPr>
          <p:cNvPr id="9" name="Segnaposto numero diapositiva 8"/>
          <p:cNvSpPr>
            <a:spLocks noGrp="1"/>
          </p:cNvSpPr>
          <p:nvPr>
            <p:ph type="sldNum" sz="quarter" idx="12"/>
          </p:nvPr>
        </p:nvSpPr>
        <p:spPr/>
        <p:txBody>
          <a:bodyPr/>
          <a:lstStyle/>
          <a:p>
            <a:fld id="{66CD45B7-DFE2-4393-8D37-380FC36BF3AA}" type="slidenum">
              <a:rPr lang="de-DE" smtClean="0"/>
              <a:t>‹N›</a:t>
            </a:fld>
            <a:endParaRPr lang="de-DE"/>
          </a:p>
        </p:txBody>
      </p:sp>
    </p:spTree>
    <p:extLst>
      <p:ext uri="{BB962C8B-B14F-4D97-AF65-F5344CB8AC3E}">
        <p14:creationId xmlns:p14="http://schemas.microsoft.com/office/powerpoint/2010/main" val="2747982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de-DE"/>
          </a:p>
        </p:txBody>
      </p:sp>
      <p:sp>
        <p:nvSpPr>
          <p:cNvPr id="3" name="Segnaposto data 2"/>
          <p:cNvSpPr>
            <a:spLocks noGrp="1"/>
          </p:cNvSpPr>
          <p:nvPr>
            <p:ph type="dt" sz="half" idx="10"/>
          </p:nvPr>
        </p:nvSpPr>
        <p:spPr/>
        <p:txBody>
          <a:bodyPr/>
          <a:lstStyle/>
          <a:p>
            <a:fld id="{F64A8E5F-40E5-4553-9F3C-699F1A5B8145}" type="datetimeFigureOut">
              <a:rPr lang="de-DE" smtClean="0"/>
              <a:t>05.09.21</a:t>
            </a:fld>
            <a:endParaRPr lang="de-DE"/>
          </a:p>
        </p:txBody>
      </p:sp>
      <p:sp>
        <p:nvSpPr>
          <p:cNvPr id="4" name="Segnaposto piè di pagina 3"/>
          <p:cNvSpPr>
            <a:spLocks noGrp="1"/>
          </p:cNvSpPr>
          <p:nvPr>
            <p:ph type="ftr" sz="quarter" idx="11"/>
          </p:nvPr>
        </p:nvSpPr>
        <p:spPr/>
        <p:txBody>
          <a:bodyPr/>
          <a:lstStyle/>
          <a:p>
            <a:endParaRPr lang="de-DE"/>
          </a:p>
        </p:txBody>
      </p:sp>
      <p:sp>
        <p:nvSpPr>
          <p:cNvPr id="5" name="Segnaposto numero diapositiva 4"/>
          <p:cNvSpPr>
            <a:spLocks noGrp="1"/>
          </p:cNvSpPr>
          <p:nvPr>
            <p:ph type="sldNum" sz="quarter" idx="12"/>
          </p:nvPr>
        </p:nvSpPr>
        <p:spPr/>
        <p:txBody>
          <a:bodyPr/>
          <a:lstStyle/>
          <a:p>
            <a:fld id="{66CD45B7-DFE2-4393-8D37-380FC36BF3AA}" type="slidenum">
              <a:rPr lang="de-DE" smtClean="0"/>
              <a:t>‹N›</a:t>
            </a:fld>
            <a:endParaRPr lang="de-DE"/>
          </a:p>
        </p:txBody>
      </p:sp>
    </p:spTree>
    <p:extLst>
      <p:ext uri="{BB962C8B-B14F-4D97-AF65-F5344CB8AC3E}">
        <p14:creationId xmlns:p14="http://schemas.microsoft.com/office/powerpoint/2010/main" val="331782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64A8E5F-40E5-4553-9F3C-699F1A5B8145}" type="datetimeFigureOut">
              <a:rPr lang="de-DE" smtClean="0"/>
              <a:t>05.09.21</a:t>
            </a:fld>
            <a:endParaRPr lang="de-DE"/>
          </a:p>
        </p:txBody>
      </p:sp>
      <p:sp>
        <p:nvSpPr>
          <p:cNvPr id="3" name="Segnaposto piè di pagina 2"/>
          <p:cNvSpPr>
            <a:spLocks noGrp="1"/>
          </p:cNvSpPr>
          <p:nvPr>
            <p:ph type="ftr" sz="quarter" idx="11"/>
          </p:nvPr>
        </p:nvSpPr>
        <p:spPr/>
        <p:txBody>
          <a:bodyPr/>
          <a:lstStyle/>
          <a:p>
            <a:endParaRPr lang="de-DE"/>
          </a:p>
        </p:txBody>
      </p:sp>
      <p:sp>
        <p:nvSpPr>
          <p:cNvPr id="4" name="Segnaposto numero diapositiva 3"/>
          <p:cNvSpPr>
            <a:spLocks noGrp="1"/>
          </p:cNvSpPr>
          <p:nvPr>
            <p:ph type="sldNum" sz="quarter" idx="12"/>
          </p:nvPr>
        </p:nvSpPr>
        <p:spPr/>
        <p:txBody>
          <a:bodyPr/>
          <a:lstStyle/>
          <a:p>
            <a:fld id="{66CD45B7-DFE2-4393-8D37-380FC36BF3AA}" type="slidenum">
              <a:rPr lang="de-DE" smtClean="0"/>
              <a:t>‹N›</a:t>
            </a:fld>
            <a:endParaRPr lang="de-DE"/>
          </a:p>
        </p:txBody>
      </p:sp>
    </p:spTree>
    <p:extLst>
      <p:ext uri="{BB962C8B-B14F-4D97-AF65-F5344CB8AC3E}">
        <p14:creationId xmlns:p14="http://schemas.microsoft.com/office/powerpoint/2010/main" val="1894095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de-DE"/>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de-DE"/>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F64A8E5F-40E5-4553-9F3C-699F1A5B8145}" type="datetimeFigureOut">
              <a:rPr lang="de-DE" smtClean="0"/>
              <a:t>05.09.21</a:t>
            </a:fld>
            <a:endParaRPr lang="de-DE"/>
          </a:p>
        </p:txBody>
      </p:sp>
      <p:sp>
        <p:nvSpPr>
          <p:cNvPr id="6" name="Segnaposto piè di pagina 5"/>
          <p:cNvSpPr>
            <a:spLocks noGrp="1"/>
          </p:cNvSpPr>
          <p:nvPr>
            <p:ph type="ftr" sz="quarter" idx="11"/>
          </p:nvPr>
        </p:nvSpPr>
        <p:spPr/>
        <p:txBody>
          <a:bodyPr/>
          <a:lstStyle/>
          <a:p>
            <a:endParaRPr lang="de-DE"/>
          </a:p>
        </p:txBody>
      </p:sp>
      <p:sp>
        <p:nvSpPr>
          <p:cNvPr id="7" name="Segnaposto numero diapositiva 6"/>
          <p:cNvSpPr>
            <a:spLocks noGrp="1"/>
          </p:cNvSpPr>
          <p:nvPr>
            <p:ph type="sldNum" sz="quarter" idx="12"/>
          </p:nvPr>
        </p:nvSpPr>
        <p:spPr/>
        <p:txBody>
          <a:bodyPr/>
          <a:lstStyle/>
          <a:p>
            <a:fld id="{66CD45B7-DFE2-4393-8D37-380FC36BF3AA}" type="slidenum">
              <a:rPr lang="de-DE" smtClean="0"/>
              <a:t>‹N›</a:t>
            </a:fld>
            <a:endParaRPr lang="de-DE"/>
          </a:p>
        </p:txBody>
      </p:sp>
    </p:spTree>
    <p:extLst>
      <p:ext uri="{BB962C8B-B14F-4D97-AF65-F5344CB8AC3E}">
        <p14:creationId xmlns:p14="http://schemas.microsoft.com/office/powerpoint/2010/main" val="2365816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de-DE"/>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F64A8E5F-40E5-4553-9F3C-699F1A5B8145}" type="datetimeFigureOut">
              <a:rPr lang="de-DE" smtClean="0"/>
              <a:t>05.09.21</a:t>
            </a:fld>
            <a:endParaRPr lang="de-DE"/>
          </a:p>
        </p:txBody>
      </p:sp>
      <p:sp>
        <p:nvSpPr>
          <p:cNvPr id="6" name="Segnaposto piè di pagina 5"/>
          <p:cNvSpPr>
            <a:spLocks noGrp="1"/>
          </p:cNvSpPr>
          <p:nvPr>
            <p:ph type="ftr" sz="quarter" idx="11"/>
          </p:nvPr>
        </p:nvSpPr>
        <p:spPr/>
        <p:txBody>
          <a:bodyPr/>
          <a:lstStyle/>
          <a:p>
            <a:endParaRPr lang="de-DE"/>
          </a:p>
        </p:txBody>
      </p:sp>
      <p:sp>
        <p:nvSpPr>
          <p:cNvPr id="7" name="Segnaposto numero diapositiva 6"/>
          <p:cNvSpPr>
            <a:spLocks noGrp="1"/>
          </p:cNvSpPr>
          <p:nvPr>
            <p:ph type="sldNum" sz="quarter" idx="12"/>
          </p:nvPr>
        </p:nvSpPr>
        <p:spPr/>
        <p:txBody>
          <a:bodyPr/>
          <a:lstStyle/>
          <a:p>
            <a:fld id="{66CD45B7-DFE2-4393-8D37-380FC36BF3AA}" type="slidenum">
              <a:rPr lang="de-DE" smtClean="0"/>
              <a:t>‹N›</a:t>
            </a:fld>
            <a:endParaRPr lang="de-DE"/>
          </a:p>
        </p:txBody>
      </p:sp>
    </p:spTree>
    <p:extLst>
      <p:ext uri="{BB962C8B-B14F-4D97-AF65-F5344CB8AC3E}">
        <p14:creationId xmlns:p14="http://schemas.microsoft.com/office/powerpoint/2010/main" val="1688576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endParaRPr lang="de-DE"/>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de-DE"/>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4A8E5F-40E5-4553-9F3C-699F1A5B8145}" type="datetimeFigureOut">
              <a:rPr lang="de-DE" smtClean="0"/>
              <a:t>05.09.21</a:t>
            </a:fld>
            <a:endParaRPr lang="de-DE"/>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CD45B7-DFE2-4393-8D37-380FC36BF3AA}" type="slidenum">
              <a:rPr lang="de-DE" smtClean="0"/>
              <a:t>‹N›</a:t>
            </a:fld>
            <a:endParaRPr lang="de-DE"/>
          </a:p>
        </p:txBody>
      </p:sp>
    </p:spTree>
    <p:extLst>
      <p:ext uri="{BB962C8B-B14F-4D97-AF65-F5344CB8AC3E}">
        <p14:creationId xmlns:p14="http://schemas.microsoft.com/office/powerpoint/2010/main" val="18019314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video" Target="https://www.youtube.com/embed/9aQs8YtRSV8?feature=oembed" TargetMode="External"/><Relationship Id="rId5" Type="http://schemas.openxmlformats.org/officeDocument/2006/relationships/image" Target="../media/image26.jpe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video" Target="https://www.youtube.com/embed/TRKAW2Zt6y4?feature=oembed" TargetMode="External"/><Relationship Id="rId5" Type="http://schemas.openxmlformats.org/officeDocument/2006/relationships/image" Target="../media/image31.jpe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6.jp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3" Type="http://schemas.openxmlformats.org/officeDocument/2006/relationships/image" Target="../media/image2.png"/><Relationship Id="rId7" Type="http://schemas.openxmlformats.org/officeDocument/2006/relationships/image" Target="../media/image9.svg"/><Relationship Id="rId12"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52733425-382A-40C8-9E28-1BA2C63F10C5}"/>
              </a:ext>
            </a:extLst>
          </p:cNvPr>
          <p:cNvSpPr/>
          <p:nvPr/>
        </p:nvSpPr>
        <p:spPr>
          <a:xfrm>
            <a:off x="0" y="3629"/>
            <a:ext cx="12184742" cy="6858000"/>
          </a:xfrm>
          <a:prstGeom prst="rect">
            <a:avLst/>
          </a:prstGeom>
          <a:solidFill>
            <a:srgbClr val="0517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4">
            <a:extLst>
              <a:ext uri="{FF2B5EF4-FFF2-40B4-BE49-F238E27FC236}">
                <a16:creationId xmlns:a16="http://schemas.microsoft.com/office/drawing/2014/main" id="{824F1C32-A2C5-41D7-86D9-52311AF92294}"/>
              </a:ext>
            </a:extLst>
          </p:cNvPr>
          <p:cNvPicPr>
            <a:picLocks noChangeAspect="1"/>
          </p:cNvPicPr>
          <p:nvPr/>
        </p:nvPicPr>
        <p:blipFill>
          <a:blip r:embed="rId2"/>
          <a:stretch>
            <a:fillRect/>
          </a:stretch>
        </p:blipFill>
        <p:spPr>
          <a:xfrm>
            <a:off x="263795" y="171365"/>
            <a:ext cx="1316884" cy="1422539"/>
          </a:xfrm>
          <a:prstGeom prst="rect">
            <a:avLst/>
          </a:prstGeom>
        </p:spPr>
      </p:pic>
      <p:pic>
        <p:nvPicPr>
          <p:cNvPr id="2" name="Immagine 2">
            <a:extLst>
              <a:ext uri="{FF2B5EF4-FFF2-40B4-BE49-F238E27FC236}">
                <a16:creationId xmlns:a16="http://schemas.microsoft.com/office/drawing/2014/main" id="{2D515EE7-706B-403B-9D4B-CC6F005B12F7}"/>
              </a:ext>
            </a:extLst>
          </p:cNvPr>
          <p:cNvPicPr>
            <a:picLocks noChangeAspect="1"/>
          </p:cNvPicPr>
          <p:nvPr/>
        </p:nvPicPr>
        <p:blipFill>
          <a:blip r:embed="rId3"/>
          <a:stretch>
            <a:fillRect/>
          </a:stretch>
        </p:blipFill>
        <p:spPr>
          <a:xfrm>
            <a:off x="-83803" y="1814784"/>
            <a:ext cx="7326163" cy="5742770"/>
          </a:xfrm>
          <a:prstGeom prst="rect">
            <a:avLst/>
          </a:prstGeom>
        </p:spPr>
      </p:pic>
      <p:sp>
        <p:nvSpPr>
          <p:cNvPr id="6" name="CasellaDiTesto 5">
            <a:extLst>
              <a:ext uri="{FF2B5EF4-FFF2-40B4-BE49-F238E27FC236}">
                <a16:creationId xmlns:a16="http://schemas.microsoft.com/office/drawing/2014/main" id="{DD3078C8-FE9F-4800-B080-1A41E81A1D3F}"/>
              </a:ext>
            </a:extLst>
          </p:cNvPr>
          <p:cNvSpPr txBox="1"/>
          <p:nvPr/>
        </p:nvSpPr>
        <p:spPr>
          <a:xfrm>
            <a:off x="6341580" y="1018622"/>
            <a:ext cx="554272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it-IT" sz="2800" b="1" dirty="0">
                <a:solidFill>
                  <a:schemeClr val="bg1"/>
                </a:solidFill>
                <a:latin typeface="Euphemia UCAS" panose="020B0503040102020104" pitchFamily="34" charset="-79"/>
                <a:cs typeface="Euphemia UCAS" panose="020B0503040102020104" pitchFamily="34" charset="-79"/>
              </a:rPr>
              <a:t>II Edizione 2018-2020</a:t>
            </a:r>
          </a:p>
        </p:txBody>
      </p:sp>
      <p:sp>
        <p:nvSpPr>
          <p:cNvPr id="3" name="CasellaDiTesto 2">
            <a:extLst>
              <a:ext uri="{FF2B5EF4-FFF2-40B4-BE49-F238E27FC236}">
                <a16:creationId xmlns:a16="http://schemas.microsoft.com/office/drawing/2014/main" id="{629A3679-4BB9-498A-8941-D844BE19ED0C}"/>
              </a:ext>
            </a:extLst>
          </p:cNvPr>
          <p:cNvSpPr txBox="1"/>
          <p:nvPr/>
        </p:nvSpPr>
        <p:spPr>
          <a:xfrm>
            <a:off x="5060537" y="184839"/>
            <a:ext cx="682376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it-IT" sz="4000" b="1" dirty="0" err="1">
                <a:solidFill>
                  <a:srgbClr val="FF0027"/>
                </a:solidFill>
                <a:latin typeface="Euphemia UCAS" panose="020B0503040102020104" pitchFamily="34" charset="-79"/>
                <a:cs typeface="Euphemia UCAS" panose="020B0503040102020104" pitchFamily="34" charset="-79"/>
              </a:rPr>
              <a:t>Art&amp;Science</a:t>
            </a:r>
            <a:r>
              <a:rPr lang="it-IT" sz="4000" b="1" dirty="0">
                <a:solidFill>
                  <a:srgbClr val="FF0027"/>
                </a:solidFill>
                <a:latin typeface="Euphemia UCAS" panose="020B0503040102020104" pitchFamily="34" charset="-79"/>
                <a:cs typeface="Euphemia UCAS" panose="020B0503040102020104" pitchFamily="34" charset="-79"/>
              </a:rPr>
              <a:t> </a:t>
            </a:r>
            <a:r>
              <a:rPr lang="it-IT" sz="4000" b="1" dirty="0" err="1">
                <a:solidFill>
                  <a:srgbClr val="FF0027"/>
                </a:solidFill>
                <a:latin typeface="Euphemia UCAS" panose="020B0503040102020104" pitchFamily="34" charset="-79"/>
                <a:cs typeface="Euphemia UCAS" panose="020B0503040102020104" pitchFamily="34" charset="-79"/>
              </a:rPr>
              <a:t>across</a:t>
            </a:r>
            <a:r>
              <a:rPr lang="it-IT" sz="4000" b="1" dirty="0">
                <a:solidFill>
                  <a:srgbClr val="FF0027"/>
                </a:solidFill>
                <a:latin typeface="Euphemia UCAS" panose="020B0503040102020104" pitchFamily="34" charset="-79"/>
                <a:cs typeface="Euphemia UCAS" panose="020B0503040102020104" pitchFamily="34" charset="-79"/>
              </a:rPr>
              <a:t> </a:t>
            </a:r>
            <a:r>
              <a:rPr lang="it-IT" sz="4000" b="1" dirty="0" err="1">
                <a:solidFill>
                  <a:srgbClr val="FF0027"/>
                </a:solidFill>
                <a:latin typeface="Euphemia UCAS" panose="020B0503040102020104" pitchFamily="34" charset="-79"/>
                <a:cs typeface="Euphemia UCAS" panose="020B0503040102020104" pitchFamily="34" charset="-79"/>
              </a:rPr>
              <a:t>Italy</a:t>
            </a:r>
            <a:endParaRPr lang="it-IT" sz="1400" dirty="0">
              <a:latin typeface="Euphemia UCAS" panose="020B0503040102020104" pitchFamily="34" charset="-79"/>
              <a:cs typeface="Euphemia UCAS" panose="020B0503040102020104" pitchFamily="34" charset="-79"/>
            </a:endParaRPr>
          </a:p>
        </p:txBody>
      </p:sp>
      <p:pic>
        <p:nvPicPr>
          <p:cNvPr id="7" name="Immagine 7">
            <a:extLst>
              <a:ext uri="{FF2B5EF4-FFF2-40B4-BE49-F238E27FC236}">
                <a16:creationId xmlns:a16="http://schemas.microsoft.com/office/drawing/2014/main" id="{650C7AAB-6122-4D55-A6E5-462BD4CC3FCC}"/>
              </a:ext>
            </a:extLst>
          </p:cNvPr>
          <p:cNvPicPr>
            <a:picLocks noChangeAspect="1"/>
          </p:cNvPicPr>
          <p:nvPr/>
        </p:nvPicPr>
        <p:blipFill>
          <a:blip r:embed="rId4"/>
          <a:stretch>
            <a:fillRect/>
          </a:stretch>
        </p:blipFill>
        <p:spPr>
          <a:xfrm>
            <a:off x="7366890" y="5502895"/>
            <a:ext cx="1716157" cy="926689"/>
          </a:xfrm>
          <a:prstGeom prst="rect">
            <a:avLst/>
          </a:prstGeom>
        </p:spPr>
      </p:pic>
      <p:pic>
        <p:nvPicPr>
          <p:cNvPr id="8" name="Immagine 8">
            <a:extLst>
              <a:ext uri="{FF2B5EF4-FFF2-40B4-BE49-F238E27FC236}">
                <a16:creationId xmlns:a16="http://schemas.microsoft.com/office/drawing/2014/main" id="{2EA2EF07-A3B7-473B-9FD7-3A64F41865DD}"/>
              </a:ext>
            </a:extLst>
          </p:cNvPr>
          <p:cNvPicPr>
            <a:picLocks noChangeAspect="1"/>
          </p:cNvPicPr>
          <p:nvPr/>
        </p:nvPicPr>
        <p:blipFill>
          <a:blip r:embed="rId5"/>
          <a:stretch>
            <a:fillRect/>
          </a:stretch>
        </p:blipFill>
        <p:spPr>
          <a:xfrm>
            <a:off x="9636325" y="5403979"/>
            <a:ext cx="1130853" cy="1118998"/>
          </a:xfrm>
          <a:prstGeom prst="rect">
            <a:avLst/>
          </a:prstGeom>
        </p:spPr>
      </p:pic>
      <p:sp>
        <p:nvSpPr>
          <p:cNvPr id="9" name="CasellaDiTesto 8">
            <a:extLst>
              <a:ext uri="{FF2B5EF4-FFF2-40B4-BE49-F238E27FC236}">
                <a16:creationId xmlns:a16="http://schemas.microsoft.com/office/drawing/2014/main" id="{094C952A-D625-4624-BE41-2AE2F3E24476}"/>
              </a:ext>
            </a:extLst>
          </p:cNvPr>
          <p:cNvSpPr txBox="1"/>
          <p:nvPr/>
        </p:nvSpPr>
        <p:spPr>
          <a:xfrm>
            <a:off x="6402317" y="2619926"/>
            <a:ext cx="5542720"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it-IT" sz="3600" i="1" dirty="0">
                <a:solidFill>
                  <a:schemeClr val="bg1"/>
                </a:solidFill>
                <a:latin typeface="Euphemia UCAS" panose="020B0503040102020104" pitchFamily="34" charset="-79"/>
                <a:cs typeface="Euphemia UCAS" panose="020B0503040102020104" pitchFamily="34" charset="-79"/>
              </a:rPr>
              <a:t>Premiazione </a:t>
            </a:r>
            <a:br>
              <a:rPr lang="it-IT" sz="3600" i="1" dirty="0">
                <a:solidFill>
                  <a:schemeClr val="bg1"/>
                </a:solidFill>
                <a:latin typeface="Euphemia UCAS" panose="020B0503040102020104" pitchFamily="34" charset="-79"/>
                <a:cs typeface="Euphemia UCAS" panose="020B0503040102020104" pitchFamily="34" charset="-79"/>
              </a:rPr>
            </a:br>
            <a:r>
              <a:rPr lang="it-IT" sz="3600" i="1" dirty="0">
                <a:solidFill>
                  <a:schemeClr val="bg1"/>
                </a:solidFill>
                <a:latin typeface="Euphemia UCAS" panose="020B0503040102020104" pitchFamily="34" charset="-79"/>
                <a:cs typeface="Euphemia UCAS" panose="020B0503040102020104" pitchFamily="34" charset="-79"/>
              </a:rPr>
              <a:t>Finale Nazionale</a:t>
            </a:r>
          </a:p>
          <a:p>
            <a:pPr algn="ctr"/>
            <a:r>
              <a:rPr lang="it-IT" sz="2800" i="1" dirty="0">
                <a:solidFill>
                  <a:schemeClr val="bg1"/>
                </a:solidFill>
                <a:latin typeface="Euphemia UCAS" panose="020B0503040102020104" pitchFamily="34" charset="-79"/>
                <a:cs typeface="Euphemia UCAS" panose="020B0503040102020104" pitchFamily="34" charset="-79"/>
              </a:rPr>
              <a:t>31 Maggio 2021</a:t>
            </a:r>
          </a:p>
        </p:txBody>
      </p:sp>
    </p:spTree>
    <p:extLst>
      <p:ext uri="{BB962C8B-B14F-4D97-AF65-F5344CB8AC3E}">
        <p14:creationId xmlns:p14="http://schemas.microsoft.com/office/powerpoint/2010/main" val="39625839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52733425-382A-40C8-9E28-1BA2C63F10C5}"/>
              </a:ext>
            </a:extLst>
          </p:cNvPr>
          <p:cNvSpPr/>
          <p:nvPr/>
        </p:nvSpPr>
        <p:spPr>
          <a:xfrm>
            <a:off x="0" y="3629"/>
            <a:ext cx="12184742" cy="6858000"/>
          </a:xfrm>
          <a:prstGeom prst="rect">
            <a:avLst/>
          </a:prstGeom>
          <a:solidFill>
            <a:srgbClr val="0517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4">
            <a:extLst>
              <a:ext uri="{FF2B5EF4-FFF2-40B4-BE49-F238E27FC236}">
                <a16:creationId xmlns:a16="http://schemas.microsoft.com/office/drawing/2014/main" id="{824F1C32-A2C5-41D7-86D9-52311AF92294}"/>
              </a:ext>
            </a:extLst>
          </p:cNvPr>
          <p:cNvPicPr>
            <a:picLocks noChangeAspect="1"/>
          </p:cNvPicPr>
          <p:nvPr/>
        </p:nvPicPr>
        <p:blipFill>
          <a:blip r:embed="rId2"/>
          <a:stretch>
            <a:fillRect/>
          </a:stretch>
        </p:blipFill>
        <p:spPr>
          <a:xfrm>
            <a:off x="187046" y="127509"/>
            <a:ext cx="631633" cy="687950"/>
          </a:xfrm>
          <a:prstGeom prst="rect">
            <a:avLst/>
          </a:prstGeom>
        </p:spPr>
      </p:pic>
      <p:pic>
        <p:nvPicPr>
          <p:cNvPr id="2" name="Immagine 2">
            <a:extLst>
              <a:ext uri="{FF2B5EF4-FFF2-40B4-BE49-F238E27FC236}">
                <a16:creationId xmlns:a16="http://schemas.microsoft.com/office/drawing/2014/main" id="{2D515EE7-706B-403B-9D4B-CC6F005B12F7}"/>
              </a:ext>
            </a:extLst>
          </p:cNvPr>
          <p:cNvPicPr>
            <a:picLocks noChangeAspect="1"/>
          </p:cNvPicPr>
          <p:nvPr/>
        </p:nvPicPr>
        <p:blipFill>
          <a:blip r:embed="rId3"/>
          <a:stretch>
            <a:fillRect/>
          </a:stretch>
        </p:blipFill>
        <p:spPr>
          <a:xfrm>
            <a:off x="-78321" y="5619301"/>
            <a:ext cx="2194998" cy="1718972"/>
          </a:xfrm>
          <a:prstGeom prst="rect">
            <a:avLst/>
          </a:prstGeom>
        </p:spPr>
      </p:pic>
      <p:sp>
        <p:nvSpPr>
          <p:cNvPr id="6" name="CasellaDiTesto 5">
            <a:extLst>
              <a:ext uri="{FF2B5EF4-FFF2-40B4-BE49-F238E27FC236}">
                <a16:creationId xmlns:a16="http://schemas.microsoft.com/office/drawing/2014/main" id="{DD3078C8-FE9F-4800-B080-1A41E81A1D3F}"/>
              </a:ext>
            </a:extLst>
          </p:cNvPr>
          <p:cNvSpPr txBox="1"/>
          <p:nvPr/>
        </p:nvSpPr>
        <p:spPr>
          <a:xfrm>
            <a:off x="815709" y="596507"/>
            <a:ext cx="24179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400" b="1">
                <a:solidFill>
                  <a:schemeClr val="bg1"/>
                </a:solidFill>
              </a:rPr>
              <a:t>II Edizione 2018-2020</a:t>
            </a:r>
            <a:endParaRPr lang="it-IT" sz="1400" b="1">
              <a:solidFill>
                <a:schemeClr val="bg1"/>
              </a:solidFill>
              <a:cs typeface="Calibri"/>
            </a:endParaRPr>
          </a:p>
        </p:txBody>
      </p:sp>
      <p:sp>
        <p:nvSpPr>
          <p:cNvPr id="11" name="CasellaDiTesto 10">
            <a:extLst>
              <a:ext uri="{FF2B5EF4-FFF2-40B4-BE49-F238E27FC236}">
                <a16:creationId xmlns:a16="http://schemas.microsoft.com/office/drawing/2014/main" id="{E6FC973B-CAE7-4483-818D-B313E168C87F}"/>
              </a:ext>
            </a:extLst>
          </p:cNvPr>
          <p:cNvSpPr txBox="1"/>
          <p:nvPr/>
        </p:nvSpPr>
        <p:spPr>
          <a:xfrm>
            <a:off x="23326" y="2118968"/>
            <a:ext cx="5752384" cy="24152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it-IT" sz="2800" b="1" dirty="0">
                <a:solidFill>
                  <a:srgbClr val="FFFF00"/>
                </a:solidFill>
                <a:latin typeface="Euphemia UCAS" panose="020B0503040102020104" pitchFamily="34" charset="-79"/>
                <a:cs typeface="Euphemia UCAS" panose="020B0503040102020104" pitchFamily="34" charset="-79"/>
              </a:rPr>
              <a:t>Adroterapia in Miniatura</a:t>
            </a:r>
          </a:p>
          <a:p>
            <a:pPr algn="ctr"/>
            <a:r>
              <a:rPr lang="it-IT" sz="1600" b="1" dirty="0">
                <a:solidFill>
                  <a:schemeClr val="bg1"/>
                </a:solidFill>
                <a:latin typeface="Euphemia UCAS" panose="020B0503040102020104" pitchFamily="34" charset="-79"/>
                <a:cs typeface="Euphemia UCAS" panose="020B0503040102020104" pitchFamily="34" charset="-79"/>
              </a:rPr>
              <a:t>di</a:t>
            </a:r>
            <a:endParaRPr lang="it-IT" sz="1400" dirty="0">
              <a:solidFill>
                <a:schemeClr val="bg1"/>
              </a:solidFill>
              <a:latin typeface="Euphemia UCAS" panose="020B0503040102020104" pitchFamily="34" charset="-79"/>
              <a:cs typeface="Euphemia UCAS" panose="020B0503040102020104" pitchFamily="34" charset="-79"/>
            </a:endParaRPr>
          </a:p>
          <a:p>
            <a:pPr algn="ctr">
              <a:lnSpc>
                <a:spcPct val="150000"/>
              </a:lnSpc>
            </a:pPr>
            <a:r>
              <a:rPr lang="it-IT" dirty="0">
                <a:solidFill>
                  <a:schemeClr val="bg1"/>
                </a:solidFill>
                <a:latin typeface="Euphemia UCAS" panose="020B0503040102020104" pitchFamily="34" charset="-79"/>
                <a:ea typeface="+mn-lt"/>
                <a:cs typeface="Euphemia UCAS" panose="020B0503040102020104" pitchFamily="34" charset="-79"/>
              </a:rPr>
              <a:t>Chiara </a:t>
            </a:r>
            <a:r>
              <a:rPr lang="it-IT" dirty="0" err="1">
                <a:solidFill>
                  <a:schemeClr val="bg1"/>
                </a:solidFill>
                <a:latin typeface="Euphemia UCAS" panose="020B0503040102020104" pitchFamily="34" charset="-79"/>
                <a:ea typeface="+mn-lt"/>
                <a:cs typeface="Euphemia UCAS" panose="020B0503040102020104" pitchFamily="34" charset="-79"/>
              </a:rPr>
              <a:t>Cheinasso</a:t>
            </a:r>
            <a:r>
              <a:rPr lang="it-IT" dirty="0">
                <a:solidFill>
                  <a:schemeClr val="bg1"/>
                </a:solidFill>
                <a:latin typeface="Euphemia UCAS" panose="020B0503040102020104" pitchFamily="34" charset="-79"/>
                <a:ea typeface="+mn-lt"/>
                <a:cs typeface="Euphemia UCAS" panose="020B0503040102020104" pitchFamily="34" charset="-79"/>
              </a:rPr>
              <a:t>, Sara </a:t>
            </a:r>
            <a:r>
              <a:rPr lang="it-IT" dirty="0" err="1">
                <a:solidFill>
                  <a:schemeClr val="bg1"/>
                </a:solidFill>
                <a:latin typeface="Euphemia UCAS" panose="020B0503040102020104" pitchFamily="34" charset="-79"/>
                <a:ea typeface="+mn-lt"/>
                <a:cs typeface="Euphemia UCAS" panose="020B0503040102020104" pitchFamily="34" charset="-79"/>
              </a:rPr>
              <a:t>Cavagnino</a:t>
            </a:r>
            <a:r>
              <a:rPr lang="it-IT" dirty="0">
                <a:solidFill>
                  <a:schemeClr val="bg1"/>
                </a:solidFill>
                <a:latin typeface="Euphemia UCAS" panose="020B0503040102020104" pitchFamily="34" charset="-79"/>
                <a:ea typeface="+mn-lt"/>
                <a:cs typeface="Euphemia UCAS" panose="020B0503040102020104" pitchFamily="34" charset="-79"/>
              </a:rPr>
              <a:t>,</a:t>
            </a:r>
          </a:p>
          <a:p>
            <a:pPr algn="ctr">
              <a:lnSpc>
                <a:spcPct val="150000"/>
              </a:lnSpc>
            </a:pPr>
            <a:r>
              <a:rPr lang="it-IT" dirty="0">
                <a:solidFill>
                  <a:schemeClr val="bg1"/>
                </a:solidFill>
                <a:latin typeface="Euphemia UCAS" panose="020B0503040102020104" pitchFamily="34" charset="-79"/>
                <a:ea typeface="+mn-lt"/>
                <a:cs typeface="Euphemia UCAS" panose="020B0503040102020104" pitchFamily="34" charset="-79"/>
              </a:rPr>
              <a:t>Alessandro Durantini</a:t>
            </a:r>
            <a:endParaRPr lang="it-IT" dirty="0">
              <a:solidFill>
                <a:schemeClr val="bg1"/>
              </a:solidFill>
              <a:latin typeface="Euphemia UCAS" panose="020B0503040102020104" pitchFamily="34" charset="-79"/>
              <a:cs typeface="Euphemia UCAS" panose="020B0503040102020104" pitchFamily="34" charset="-79"/>
            </a:endParaRPr>
          </a:p>
          <a:p>
            <a:pPr algn="ctr">
              <a:lnSpc>
                <a:spcPct val="150000"/>
              </a:lnSpc>
            </a:pPr>
            <a:r>
              <a:rPr lang="it-IT" i="1" dirty="0">
                <a:solidFill>
                  <a:schemeClr val="bg1"/>
                </a:solidFill>
                <a:latin typeface="Euphemia UCAS" panose="020B0503040102020104" pitchFamily="34" charset="-79"/>
                <a:ea typeface="+mn-lt"/>
                <a:cs typeface="Euphemia UCAS" panose="020B0503040102020104" pitchFamily="34" charset="-79"/>
              </a:rPr>
              <a:t>I.I.S.S. Liceo Scientifico “E. Majorana” – Moncalieri </a:t>
            </a:r>
            <a:r>
              <a:rPr lang="it-IT" sz="2000" i="1" dirty="0">
                <a:solidFill>
                  <a:srgbClr val="FFFF00"/>
                </a:solidFill>
                <a:latin typeface="Euphemia UCAS" panose="020B0503040102020104" pitchFamily="34" charset="-79"/>
                <a:ea typeface="+mn-lt"/>
                <a:cs typeface="Euphemia UCAS" panose="020B0503040102020104" pitchFamily="34" charset="-79"/>
              </a:rPr>
              <a:t>(Torino)</a:t>
            </a:r>
            <a:endParaRPr lang="it-IT" i="1" dirty="0">
              <a:solidFill>
                <a:srgbClr val="FFFF00"/>
              </a:solidFill>
              <a:latin typeface="Euphemia UCAS" panose="020B0503040102020104" pitchFamily="34" charset="-79"/>
              <a:cs typeface="Euphemia UCAS" panose="020B0503040102020104" pitchFamily="34" charset="-79"/>
            </a:endParaRPr>
          </a:p>
        </p:txBody>
      </p:sp>
      <p:pic>
        <p:nvPicPr>
          <p:cNvPr id="3" name="Immagine 7">
            <a:extLst>
              <a:ext uri="{FF2B5EF4-FFF2-40B4-BE49-F238E27FC236}">
                <a16:creationId xmlns:a16="http://schemas.microsoft.com/office/drawing/2014/main" id="{889FA18D-51E1-4819-9588-D2E689EFC506}"/>
              </a:ext>
            </a:extLst>
          </p:cNvPr>
          <p:cNvPicPr>
            <a:picLocks noChangeAspect="1"/>
          </p:cNvPicPr>
          <p:nvPr/>
        </p:nvPicPr>
        <p:blipFill>
          <a:blip r:embed="rId4"/>
          <a:stretch>
            <a:fillRect/>
          </a:stretch>
        </p:blipFill>
        <p:spPr>
          <a:xfrm>
            <a:off x="5746749" y="0"/>
            <a:ext cx="6421925" cy="6854371"/>
          </a:xfrm>
          <a:prstGeom prst="rect">
            <a:avLst/>
          </a:prstGeom>
        </p:spPr>
      </p:pic>
    </p:spTree>
    <p:extLst>
      <p:ext uri="{BB962C8B-B14F-4D97-AF65-F5344CB8AC3E}">
        <p14:creationId xmlns:p14="http://schemas.microsoft.com/office/powerpoint/2010/main" val="28412114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52733425-382A-40C8-9E28-1BA2C63F10C5}"/>
              </a:ext>
            </a:extLst>
          </p:cNvPr>
          <p:cNvSpPr/>
          <p:nvPr/>
        </p:nvSpPr>
        <p:spPr>
          <a:xfrm>
            <a:off x="0" y="3629"/>
            <a:ext cx="12184742" cy="6858000"/>
          </a:xfrm>
          <a:prstGeom prst="rect">
            <a:avLst/>
          </a:prstGeom>
          <a:solidFill>
            <a:srgbClr val="0517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4">
            <a:extLst>
              <a:ext uri="{FF2B5EF4-FFF2-40B4-BE49-F238E27FC236}">
                <a16:creationId xmlns:a16="http://schemas.microsoft.com/office/drawing/2014/main" id="{824F1C32-A2C5-41D7-86D9-52311AF92294}"/>
              </a:ext>
            </a:extLst>
          </p:cNvPr>
          <p:cNvPicPr>
            <a:picLocks noChangeAspect="1"/>
          </p:cNvPicPr>
          <p:nvPr/>
        </p:nvPicPr>
        <p:blipFill>
          <a:blip r:embed="rId2"/>
          <a:stretch>
            <a:fillRect/>
          </a:stretch>
        </p:blipFill>
        <p:spPr>
          <a:xfrm>
            <a:off x="187046" y="127509"/>
            <a:ext cx="631633" cy="687950"/>
          </a:xfrm>
          <a:prstGeom prst="rect">
            <a:avLst/>
          </a:prstGeom>
        </p:spPr>
      </p:pic>
      <p:pic>
        <p:nvPicPr>
          <p:cNvPr id="2" name="Immagine 2">
            <a:extLst>
              <a:ext uri="{FF2B5EF4-FFF2-40B4-BE49-F238E27FC236}">
                <a16:creationId xmlns:a16="http://schemas.microsoft.com/office/drawing/2014/main" id="{2D515EE7-706B-403B-9D4B-CC6F005B12F7}"/>
              </a:ext>
            </a:extLst>
          </p:cNvPr>
          <p:cNvPicPr>
            <a:picLocks noChangeAspect="1"/>
          </p:cNvPicPr>
          <p:nvPr/>
        </p:nvPicPr>
        <p:blipFill>
          <a:blip r:embed="rId3"/>
          <a:stretch>
            <a:fillRect/>
          </a:stretch>
        </p:blipFill>
        <p:spPr>
          <a:xfrm>
            <a:off x="-78321" y="5619301"/>
            <a:ext cx="2194998" cy="1718972"/>
          </a:xfrm>
          <a:prstGeom prst="rect">
            <a:avLst/>
          </a:prstGeom>
        </p:spPr>
      </p:pic>
      <p:sp>
        <p:nvSpPr>
          <p:cNvPr id="6" name="CasellaDiTesto 5">
            <a:extLst>
              <a:ext uri="{FF2B5EF4-FFF2-40B4-BE49-F238E27FC236}">
                <a16:creationId xmlns:a16="http://schemas.microsoft.com/office/drawing/2014/main" id="{DD3078C8-FE9F-4800-B080-1A41E81A1D3F}"/>
              </a:ext>
            </a:extLst>
          </p:cNvPr>
          <p:cNvSpPr txBox="1"/>
          <p:nvPr/>
        </p:nvSpPr>
        <p:spPr>
          <a:xfrm>
            <a:off x="815709" y="596507"/>
            <a:ext cx="24179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400" b="1">
                <a:solidFill>
                  <a:schemeClr val="bg1"/>
                </a:solidFill>
              </a:rPr>
              <a:t>II Edizione 2018-2020</a:t>
            </a:r>
            <a:endParaRPr lang="it-IT" sz="1400" b="1">
              <a:solidFill>
                <a:schemeClr val="bg1"/>
              </a:solidFill>
              <a:cs typeface="Calibri"/>
            </a:endParaRPr>
          </a:p>
        </p:txBody>
      </p:sp>
      <p:sp>
        <p:nvSpPr>
          <p:cNvPr id="9" name="CasellaDiTesto 8">
            <a:extLst>
              <a:ext uri="{FF2B5EF4-FFF2-40B4-BE49-F238E27FC236}">
                <a16:creationId xmlns:a16="http://schemas.microsoft.com/office/drawing/2014/main" id="{094C952A-D625-4624-BE41-2AE2F3E24476}"/>
              </a:ext>
            </a:extLst>
          </p:cNvPr>
          <p:cNvSpPr txBox="1"/>
          <p:nvPr/>
        </p:nvSpPr>
        <p:spPr>
          <a:xfrm>
            <a:off x="7235583" y="6479264"/>
            <a:ext cx="48629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it-IT" sz="1400" i="1" dirty="0">
                <a:solidFill>
                  <a:schemeClr val="bg1"/>
                </a:solidFill>
              </a:rPr>
              <a:t>Premiazione </a:t>
            </a:r>
            <a:r>
              <a:rPr lang="it-IT" sz="1400" i="1">
                <a:solidFill>
                  <a:schemeClr val="bg1"/>
                </a:solidFill>
              </a:rPr>
              <a:t>Finale Nazionale, 31</a:t>
            </a:r>
            <a:r>
              <a:rPr lang="it-IT" sz="1400" i="1">
                <a:solidFill>
                  <a:schemeClr val="bg1"/>
                </a:solidFill>
                <a:cs typeface="Calibri"/>
              </a:rPr>
              <a:t> Maggio 2021</a:t>
            </a:r>
            <a:endParaRPr lang="it-IT" sz="1400">
              <a:solidFill>
                <a:schemeClr val="bg1"/>
              </a:solidFill>
            </a:endParaRPr>
          </a:p>
        </p:txBody>
      </p:sp>
      <p:sp>
        <p:nvSpPr>
          <p:cNvPr id="11" name="CasellaDiTesto 10">
            <a:extLst>
              <a:ext uri="{FF2B5EF4-FFF2-40B4-BE49-F238E27FC236}">
                <a16:creationId xmlns:a16="http://schemas.microsoft.com/office/drawing/2014/main" id="{E6FC973B-CAE7-4483-818D-B313E168C87F}"/>
              </a:ext>
            </a:extLst>
          </p:cNvPr>
          <p:cNvSpPr txBox="1"/>
          <p:nvPr/>
        </p:nvSpPr>
        <p:spPr>
          <a:xfrm>
            <a:off x="187046" y="1658291"/>
            <a:ext cx="5371384" cy="29259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it-IT" sz="2800" b="1" dirty="0">
                <a:solidFill>
                  <a:srgbClr val="FFFF00"/>
                </a:solidFill>
                <a:latin typeface="Euphemia UCAS" panose="020B0503040102020104" pitchFamily="34" charset="-79"/>
                <a:cs typeface="Euphemia UCAS" panose="020B0503040102020104" pitchFamily="34" charset="-79"/>
              </a:rPr>
              <a:t>The </a:t>
            </a:r>
            <a:r>
              <a:rPr lang="it-IT" sz="2800" b="1" dirty="0" err="1">
                <a:solidFill>
                  <a:srgbClr val="FFFF00"/>
                </a:solidFill>
                <a:latin typeface="Euphemia UCAS" panose="020B0503040102020104" pitchFamily="34" charset="-79"/>
                <a:cs typeface="Euphemia UCAS" panose="020B0503040102020104" pitchFamily="34" charset="-79"/>
              </a:rPr>
              <a:t>Hidden</a:t>
            </a:r>
            <a:r>
              <a:rPr lang="it-IT" sz="2800" b="1" dirty="0">
                <a:solidFill>
                  <a:srgbClr val="FFFF00"/>
                </a:solidFill>
                <a:latin typeface="Euphemia UCAS" panose="020B0503040102020104" pitchFamily="34" charset="-79"/>
                <a:cs typeface="Euphemia UCAS" panose="020B0503040102020104" pitchFamily="34" charset="-79"/>
              </a:rPr>
              <a:t> </a:t>
            </a:r>
            <a:r>
              <a:rPr lang="it-IT" sz="2800" b="1" dirty="0" err="1">
                <a:solidFill>
                  <a:srgbClr val="FFFF00"/>
                </a:solidFill>
                <a:latin typeface="Euphemia UCAS" panose="020B0503040102020104" pitchFamily="34" charset="-79"/>
                <a:cs typeface="Euphemia UCAS" panose="020B0503040102020104" pitchFamily="34" charset="-79"/>
              </a:rPr>
              <a:t>Fire</a:t>
            </a:r>
            <a:endParaRPr lang="it-IT" sz="2800" b="1" dirty="0">
              <a:solidFill>
                <a:srgbClr val="FFFF00"/>
              </a:solidFill>
              <a:latin typeface="Euphemia UCAS" panose="020B0503040102020104" pitchFamily="34" charset="-79"/>
              <a:cs typeface="Euphemia UCAS" panose="020B0503040102020104" pitchFamily="34" charset="-79"/>
            </a:endParaRPr>
          </a:p>
          <a:p>
            <a:pPr algn="ctr">
              <a:lnSpc>
                <a:spcPct val="150000"/>
              </a:lnSpc>
            </a:pPr>
            <a:r>
              <a:rPr lang="it-IT" sz="2000" b="1" dirty="0">
                <a:solidFill>
                  <a:schemeClr val="bg1"/>
                </a:solidFill>
                <a:latin typeface="Euphemia UCAS" panose="020B0503040102020104" pitchFamily="34" charset="-79"/>
                <a:cs typeface="Euphemia UCAS" panose="020B0503040102020104" pitchFamily="34" charset="-79"/>
              </a:rPr>
              <a:t>di</a:t>
            </a:r>
            <a:endParaRPr lang="it-IT" sz="1400" dirty="0">
              <a:solidFill>
                <a:schemeClr val="bg1"/>
              </a:solidFill>
              <a:latin typeface="Euphemia UCAS" panose="020B0503040102020104" pitchFamily="34" charset="-79"/>
              <a:cs typeface="Euphemia UCAS" panose="020B0503040102020104" pitchFamily="34" charset="-79"/>
            </a:endParaRPr>
          </a:p>
          <a:p>
            <a:pPr algn="ctr">
              <a:lnSpc>
                <a:spcPct val="150000"/>
              </a:lnSpc>
            </a:pPr>
            <a:r>
              <a:rPr lang="it-IT" dirty="0">
                <a:solidFill>
                  <a:schemeClr val="bg1"/>
                </a:solidFill>
                <a:latin typeface="Euphemia UCAS" panose="020B0503040102020104" pitchFamily="34" charset="-79"/>
                <a:ea typeface="+mn-lt"/>
                <a:cs typeface="Euphemia UCAS" panose="020B0503040102020104" pitchFamily="34" charset="-79"/>
              </a:rPr>
              <a:t>Vito </a:t>
            </a:r>
            <a:r>
              <a:rPr lang="it-IT" dirty="0" err="1">
                <a:solidFill>
                  <a:schemeClr val="bg1"/>
                </a:solidFill>
                <a:latin typeface="Euphemia UCAS" panose="020B0503040102020104" pitchFamily="34" charset="-79"/>
                <a:ea typeface="+mn-lt"/>
                <a:cs typeface="Euphemia UCAS" panose="020B0503040102020104" pitchFamily="34" charset="-79"/>
              </a:rPr>
              <a:t>Bochicchio</a:t>
            </a:r>
            <a:r>
              <a:rPr lang="it-IT" dirty="0">
                <a:solidFill>
                  <a:schemeClr val="bg1"/>
                </a:solidFill>
                <a:latin typeface="Euphemia UCAS" panose="020B0503040102020104" pitchFamily="34" charset="-79"/>
                <a:ea typeface="+mn-lt"/>
                <a:cs typeface="Euphemia UCAS" panose="020B0503040102020104" pitchFamily="34" charset="-79"/>
              </a:rPr>
              <a:t>, Vito D’Adamo, </a:t>
            </a:r>
          </a:p>
          <a:p>
            <a:pPr algn="ctr">
              <a:lnSpc>
                <a:spcPct val="150000"/>
              </a:lnSpc>
            </a:pPr>
            <a:r>
              <a:rPr lang="it-IT" dirty="0">
                <a:solidFill>
                  <a:schemeClr val="bg1"/>
                </a:solidFill>
                <a:latin typeface="Euphemia UCAS" panose="020B0503040102020104" pitchFamily="34" charset="-79"/>
                <a:ea typeface="+mn-lt"/>
                <a:cs typeface="Euphemia UCAS" panose="020B0503040102020104" pitchFamily="34" charset="-79"/>
              </a:rPr>
              <a:t>Aurora Guerriero</a:t>
            </a:r>
            <a:endParaRPr lang="it-IT" dirty="0">
              <a:solidFill>
                <a:schemeClr val="bg1"/>
              </a:solidFill>
              <a:latin typeface="Euphemia UCAS" panose="020B0503040102020104" pitchFamily="34" charset="-79"/>
              <a:cs typeface="Euphemia UCAS" panose="020B0503040102020104" pitchFamily="34" charset="-79"/>
            </a:endParaRPr>
          </a:p>
          <a:p>
            <a:pPr algn="ctr">
              <a:lnSpc>
                <a:spcPct val="150000"/>
              </a:lnSpc>
            </a:pPr>
            <a:r>
              <a:rPr lang="it-IT" i="1" dirty="0">
                <a:solidFill>
                  <a:schemeClr val="bg1"/>
                </a:solidFill>
                <a:latin typeface="Euphemia UCAS" panose="020B0503040102020104" pitchFamily="34" charset="-79"/>
                <a:ea typeface="+mn-lt"/>
                <a:cs typeface="Euphemia UCAS" panose="020B0503040102020104" pitchFamily="34" charset="-79"/>
              </a:rPr>
              <a:t>I.I.S. “E. Majorana” – Genzano di Lucania (</a:t>
            </a:r>
            <a:r>
              <a:rPr lang="it-IT" sz="2400" i="1" dirty="0">
                <a:solidFill>
                  <a:srgbClr val="FFFF00"/>
                </a:solidFill>
                <a:latin typeface="Euphemia UCAS" panose="020B0503040102020104" pitchFamily="34" charset="-79"/>
                <a:ea typeface="+mn-lt"/>
                <a:cs typeface="Euphemia UCAS" panose="020B0503040102020104" pitchFamily="34" charset="-79"/>
              </a:rPr>
              <a:t>Potenza</a:t>
            </a:r>
            <a:r>
              <a:rPr lang="it-IT" i="1" dirty="0">
                <a:solidFill>
                  <a:schemeClr val="bg1"/>
                </a:solidFill>
                <a:latin typeface="Euphemia UCAS" panose="020B0503040102020104" pitchFamily="34" charset="-79"/>
                <a:ea typeface="+mn-lt"/>
                <a:cs typeface="Euphemia UCAS" panose="020B0503040102020104" pitchFamily="34" charset="-79"/>
              </a:rPr>
              <a:t>)</a:t>
            </a:r>
            <a:endParaRPr lang="it-IT" i="1" dirty="0">
              <a:solidFill>
                <a:schemeClr val="bg1"/>
              </a:solidFill>
              <a:latin typeface="Euphemia UCAS" panose="020B0503040102020104" pitchFamily="34" charset="-79"/>
              <a:cs typeface="Euphemia UCAS" panose="020B0503040102020104" pitchFamily="34" charset="-79"/>
            </a:endParaRPr>
          </a:p>
        </p:txBody>
      </p:sp>
      <p:pic>
        <p:nvPicPr>
          <p:cNvPr id="7" name="Immagine 7">
            <a:extLst>
              <a:ext uri="{FF2B5EF4-FFF2-40B4-BE49-F238E27FC236}">
                <a16:creationId xmlns:a16="http://schemas.microsoft.com/office/drawing/2014/main" id="{9FB0C515-F8BC-497F-8B62-771D589C49B9}"/>
              </a:ext>
            </a:extLst>
          </p:cNvPr>
          <p:cNvPicPr>
            <a:picLocks noChangeAspect="1"/>
          </p:cNvPicPr>
          <p:nvPr/>
        </p:nvPicPr>
        <p:blipFill rotWithShape="1">
          <a:blip r:embed="rId4"/>
          <a:srcRect l="8677" r="217" b="22602"/>
          <a:stretch/>
        </p:blipFill>
        <p:spPr>
          <a:xfrm>
            <a:off x="6159500" y="76709"/>
            <a:ext cx="5930937" cy="6698028"/>
          </a:xfrm>
          <a:prstGeom prst="rect">
            <a:avLst/>
          </a:prstGeom>
        </p:spPr>
      </p:pic>
    </p:spTree>
    <p:extLst>
      <p:ext uri="{BB962C8B-B14F-4D97-AF65-F5344CB8AC3E}">
        <p14:creationId xmlns:p14="http://schemas.microsoft.com/office/powerpoint/2010/main" val="27102839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52733425-382A-40C8-9E28-1BA2C63F10C5}"/>
              </a:ext>
            </a:extLst>
          </p:cNvPr>
          <p:cNvSpPr/>
          <p:nvPr/>
        </p:nvSpPr>
        <p:spPr>
          <a:xfrm>
            <a:off x="0" y="3629"/>
            <a:ext cx="12184742" cy="6858000"/>
          </a:xfrm>
          <a:prstGeom prst="rect">
            <a:avLst/>
          </a:prstGeom>
          <a:solidFill>
            <a:srgbClr val="0517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4">
            <a:extLst>
              <a:ext uri="{FF2B5EF4-FFF2-40B4-BE49-F238E27FC236}">
                <a16:creationId xmlns:a16="http://schemas.microsoft.com/office/drawing/2014/main" id="{824F1C32-A2C5-41D7-86D9-52311AF92294}"/>
              </a:ext>
            </a:extLst>
          </p:cNvPr>
          <p:cNvPicPr>
            <a:picLocks noChangeAspect="1"/>
          </p:cNvPicPr>
          <p:nvPr/>
        </p:nvPicPr>
        <p:blipFill>
          <a:blip r:embed="rId3"/>
          <a:stretch>
            <a:fillRect/>
          </a:stretch>
        </p:blipFill>
        <p:spPr>
          <a:xfrm>
            <a:off x="187046" y="127509"/>
            <a:ext cx="631633" cy="687950"/>
          </a:xfrm>
          <a:prstGeom prst="rect">
            <a:avLst/>
          </a:prstGeom>
        </p:spPr>
      </p:pic>
      <p:pic>
        <p:nvPicPr>
          <p:cNvPr id="2" name="Immagine 2">
            <a:extLst>
              <a:ext uri="{FF2B5EF4-FFF2-40B4-BE49-F238E27FC236}">
                <a16:creationId xmlns:a16="http://schemas.microsoft.com/office/drawing/2014/main" id="{2D515EE7-706B-403B-9D4B-CC6F005B12F7}"/>
              </a:ext>
            </a:extLst>
          </p:cNvPr>
          <p:cNvPicPr>
            <a:picLocks noChangeAspect="1"/>
          </p:cNvPicPr>
          <p:nvPr/>
        </p:nvPicPr>
        <p:blipFill>
          <a:blip r:embed="rId4"/>
          <a:stretch>
            <a:fillRect/>
          </a:stretch>
        </p:blipFill>
        <p:spPr>
          <a:xfrm>
            <a:off x="-78321" y="5619301"/>
            <a:ext cx="2194998" cy="1718972"/>
          </a:xfrm>
          <a:prstGeom prst="rect">
            <a:avLst/>
          </a:prstGeom>
        </p:spPr>
      </p:pic>
      <p:sp>
        <p:nvSpPr>
          <p:cNvPr id="6" name="CasellaDiTesto 5">
            <a:extLst>
              <a:ext uri="{FF2B5EF4-FFF2-40B4-BE49-F238E27FC236}">
                <a16:creationId xmlns:a16="http://schemas.microsoft.com/office/drawing/2014/main" id="{DD3078C8-FE9F-4800-B080-1A41E81A1D3F}"/>
              </a:ext>
            </a:extLst>
          </p:cNvPr>
          <p:cNvSpPr txBox="1"/>
          <p:nvPr/>
        </p:nvSpPr>
        <p:spPr>
          <a:xfrm>
            <a:off x="815709" y="139307"/>
            <a:ext cx="24179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400" b="1" dirty="0">
                <a:solidFill>
                  <a:schemeClr val="bg1"/>
                </a:solidFill>
              </a:rPr>
              <a:t>II Edizione 2018-2020</a:t>
            </a:r>
            <a:endParaRPr lang="it-IT" sz="1400" b="1" dirty="0">
              <a:solidFill>
                <a:schemeClr val="bg1"/>
              </a:solidFill>
              <a:cs typeface="Calibri"/>
            </a:endParaRPr>
          </a:p>
        </p:txBody>
      </p:sp>
      <p:sp>
        <p:nvSpPr>
          <p:cNvPr id="11" name="CasellaDiTesto 10">
            <a:extLst>
              <a:ext uri="{FF2B5EF4-FFF2-40B4-BE49-F238E27FC236}">
                <a16:creationId xmlns:a16="http://schemas.microsoft.com/office/drawing/2014/main" id="{E6FC973B-CAE7-4483-818D-B313E168C87F}"/>
              </a:ext>
            </a:extLst>
          </p:cNvPr>
          <p:cNvSpPr txBox="1"/>
          <p:nvPr/>
        </p:nvSpPr>
        <p:spPr>
          <a:xfrm>
            <a:off x="2194998" y="5485911"/>
            <a:ext cx="8130229"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it-IT" sz="3200" b="1" dirty="0" err="1">
                <a:solidFill>
                  <a:srgbClr val="FFFF00"/>
                </a:solidFill>
                <a:latin typeface="Euphemia UCAS" panose="020B0503040102020104" pitchFamily="34" charset="-79"/>
                <a:cs typeface="Euphemia UCAS" panose="020B0503040102020104" pitchFamily="34" charset="-79"/>
              </a:rPr>
              <a:t>Exitium</a:t>
            </a:r>
            <a:endParaRPr lang="it-IT" sz="2000" dirty="0" err="1">
              <a:latin typeface="Euphemia UCAS" panose="020B0503040102020104" pitchFamily="34" charset="-79"/>
              <a:cs typeface="Euphemia UCAS" panose="020B0503040102020104" pitchFamily="34" charset="-79"/>
            </a:endParaRPr>
          </a:p>
          <a:p>
            <a:pPr algn="ctr"/>
            <a:r>
              <a:rPr lang="it-IT" dirty="0">
                <a:solidFill>
                  <a:schemeClr val="bg1"/>
                </a:solidFill>
                <a:latin typeface="Euphemia UCAS" panose="020B0503040102020104" pitchFamily="34" charset="-79"/>
                <a:ea typeface="+mn-lt"/>
                <a:cs typeface="Euphemia UCAS" panose="020B0503040102020104" pitchFamily="34" charset="-79"/>
              </a:rPr>
              <a:t>Eva Basola, Elisa </a:t>
            </a:r>
            <a:r>
              <a:rPr lang="it-IT" dirty="0" err="1">
                <a:solidFill>
                  <a:schemeClr val="bg1"/>
                </a:solidFill>
                <a:latin typeface="Euphemia UCAS" panose="020B0503040102020104" pitchFamily="34" charset="-79"/>
                <a:ea typeface="+mn-lt"/>
                <a:cs typeface="Euphemia UCAS" panose="020B0503040102020104" pitchFamily="34" charset="-79"/>
              </a:rPr>
              <a:t>Cancilleri</a:t>
            </a:r>
            <a:r>
              <a:rPr lang="it-IT" dirty="0">
                <a:solidFill>
                  <a:schemeClr val="bg1"/>
                </a:solidFill>
                <a:latin typeface="Euphemia UCAS" panose="020B0503040102020104" pitchFamily="34" charset="-79"/>
                <a:ea typeface="+mn-lt"/>
                <a:cs typeface="Euphemia UCAS" panose="020B0503040102020104" pitchFamily="34" charset="-79"/>
              </a:rPr>
              <a:t>, Giorgia </a:t>
            </a:r>
            <a:r>
              <a:rPr lang="it-IT" dirty="0" err="1">
                <a:solidFill>
                  <a:schemeClr val="bg1"/>
                </a:solidFill>
                <a:latin typeface="Euphemia UCAS" panose="020B0503040102020104" pitchFamily="34" charset="-79"/>
                <a:ea typeface="+mn-lt"/>
                <a:cs typeface="Euphemia UCAS" panose="020B0503040102020104" pitchFamily="34" charset="-79"/>
              </a:rPr>
              <a:t>Silbheere</a:t>
            </a:r>
            <a:r>
              <a:rPr lang="it-IT" dirty="0">
                <a:solidFill>
                  <a:schemeClr val="bg1"/>
                </a:solidFill>
                <a:latin typeface="Euphemia UCAS" panose="020B0503040102020104" pitchFamily="34" charset="-79"/>
                <a:ea typeface="+mn-lt"/>
                <a:cs typeface="Euphemia UCAS" panose="020B0503040102020104" pitchFamily="34" charset="-79"/>
              </a:rPr>
              <a:t> Matilde </a:t>
            </a:r>
            <a:r>
              <a:rPr lang="it-IT" dirty="0" err="1">
                <a:solidFill>
                  <a:schemeClr val="bg1"/>
                </a:solidFill>
                <a:latin typeface="Euphemia UCAS" panose="020B0503040102020104" pitchFamily="34" charset="-79"/>
                <a:ea typeface="+mn-lt"/>
                <a:cs typeface="Euphemia UCAS" panose="020B0503040102020104" pitchFamily="34" charset="-79"/>
              </a:rPr>
              <a:t>Todara</a:t>
            </a:r>
            <a:endParaRPr lang="it-IT" dirty="0" err="1">
              <a:solidFill>
                <a:schemeClr val="bg1"/>
              </a:solidFill>
              <a:latin typeface="Euphemia UCAS" panose="020B0503040102020104" pitchFamily="34" charset="-79"/>
              <a:cs typeface="Euphemia UCAS" panose="020B0503040102020104" pitchFamily="34" charset="-79"/>
            </a:endParaRPr>
          </a:p>
          <a:p>
            <a:pPr algn="ctr"/>
            <a:r>
              <a:rPr lang="it-IT" i="1" dirty="0">
                <a:solidFill>
                  <a:schemeClr val="bg1"/>
                </a:solidFill>
                <a:latin typeface="Euphemia UCAS" panose="020B0503040102020104" pitchFamily="34" charset="-79"/>
                <a:ea typeface="+mn-lt"/>
                <a:cs typeface="Euphemia UCAS" panose="020B0503040102020104" pitchFamily="34" charset="-79"/>
              </a:rPr>
              <a:t>Liceo Artistico Statale Klee-Barabino – </a:t>
            </a:r>
            <a:r>
              <a:rPr lang="it-IT" sz="2000" i="1" dirty="0">
                <a:solidFill>
                  <a:srgbClr val="FFFF00"/>
                </a:solidFill>
                <a:latin typeface="Euphemia UCAS" panose="020B0503040102020104" pitchFamily="34" charset="-79"/>
                <a:ea typeface="+mn-lt"/>
                <a:cs typeface="Euphemia UCAS" panose="020B0503040102020104" pitchFamily="34" charset="-79"/>
              </a:rPr>
              <a:t>Genova</a:t>
            </a:r>
            <a:endParaRPr lang="it-IT" i="1" dirty="0">
              <a:solidFill>
                <a:srgbClr val="FFFF00"/>
              </a:solidFill>
              <a:latin typeface="Euphemia UCAS" panose="020B0503040102020104" pitchFamily="34" charset="-79"/>
              <a:cs typeface="Euphemia UCAS" panose="020B0503040102020104" pitchFamily="34" charset="-79"/>
            </a:endParaRPr>
          </a:p>
        </p:txBody>
      </p:sp>
      <p:pic>
        <p:nvPicPr>
          <p:cNvPr id="3" name="Immagine 7">
            <a:hlinkClick r:id="" action="ppaction://media"/>
            <a:extLst>
              <a:ext uri="{FF2B5EF4-FFF2-40B4-BE49-F238E27FC236}">
                <a16:creationId xmlns:a16="http://schemas.microsoft.com/office/drawing/2014/main" id="{E4B8CD95-538C-4559-A6AF-9CA2350317A3}"/>
              </a:ext>
            </a:extLst>
          </p:cNvPr>
          <p:cNvPicPr>
            <a:picLocks noRot="1" noChangeAspect="1"/>
          </p:cNvPicPr>
          <p:nvPr>
            <a:videoFile r:link="rId1"/>
          </p:nvPr>
        </p:nvPicPr>
        <p:blipFill>
          <a:blip r:embed="rId5"/>
          <a:stretch>
            <a:fillRect/>
          </a:stretch>
        </p:blipFill>
        <p:spPr>
          <a:xfrm>
            <a:off x="1755025" y="666934"/>
            <a:ext cx="8570075" cy="4764287"/>
          </a:xfrm>
          <a:prstGeom prst="rect">
            <a:avLst/>
          </a:prstGeom>
        </p:spPr>
      </p:pic>
    </p:spTree>
    <p:extLst>
      <p:ext uri="{BB962C8B-B14F-4D97-AF65-F5344CB8AC3E}">
        <p14:creationId xmlns:p14="http://schemas.microsoft.com/office/powerpoint/2010/main" val="23221328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52733425-382A-40C8-9E28-1BA2C63F10C5}"/>
              </a:ext>
            </a:extLst>
          </p:cNvPr>
          <p:cNvSpPr/>
          <p:nvPr/>
        </p:nvSpPr>
        <p:spPr>
          <a:xfrm>
            <a:off x="0" y="3629"/>
            <a:ext cx="12184742" cy="6858000"/>
          </a:xfrm>
          <a:prstGeom prst="rect">
            <a:avLst/>
          </a:prstGeom>
          <a:solidFill>
            <a:srgbClr val="0517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4">
            <a:extLst>
              <a:ext uri="{FF2B5EF4-FFF2-40B4-BE49-F238E27FC236}">
                <a16:creationId xmlns:a16="http://schemas.microsoft.com/office/drawing/2014/main" id="{824F1C32-A2C5-41D7-86D9-52311AF92294}"/>
              </a:ext>
            </a:extLst>
          </p:cNvPr>
          <p:cNvPicPr>
            <a:picLocks noChangeAspect="1"/>
          </p:cNvPicPr>
          <p:nvPr/>
        </p:nvPicPr>
        <p:blipFill>
          <a:blip r:embed="rId2"/>
          <a:stretch>
            <a:fillRect/>
          </a:stretch>
        </p:blipFill>
        <p:spPr>
          <a:xfrm>
            <a:off x="187046" y="127509"/>
            <a:ext cx="631633" cy="687950"/>
          </a:xfrm>
          <a:prstGeom prst="rect">
            <a:avLst/>
          </a:prstGeom>
        </p:spPr>
      </p:pic>
      <p:pic>
        <p:nvPicPr>
          <p:cNvPr id="2" name="Immagine 2">
            <a:extLst>
              <a:ext uri="{FF2B5EF4-FFF2-40B4-BE49-F238E27FC236}">
                <a16:creationId xmlns:a16="http://schemas.microsoft.com/office/drawing/2014/main" id="{2D515EE7-706B-403B-9D4B-CC6F005B12F7}"/>
              </a:ext>
            </a:extLst>
          </p:cNvPr>
          <p:cNvPicPr>
            <a:picLocks noChangeAspect="1"/>
          </p:cNvPicPr>
          <p:nvPr/>
        </p:nvPicPr>
        <p:blipFill>
          <a:blip r:embed="rId3"/>
          <a:stretch>
            <a:fillRect/>
          </a:stretch>
        </p:blipFill>
        <p:spPr>
          <a:xfrm>
            <a:off x="-78321" y="5619301"/>
            <a:ext cx="2194998" cy="1718972"/>
          </a:xfrm>
          <a:prstGeom prst="rect">
            <a:avLst/>
          </a:prstGeom>
        </p:spPr>
      </p:pic>
      <p:sp>
        <p:nvSpPr>
          <p:cNvPr id="6" name="CasellaDiTesto 5">
            <a:extLst>
              <a:ext uri="{FF2B5EF4-FFF2-40B4-BE49-F238E27FC236}">
                <a16:creationId xmlns:a16="http://schemas.microsoft.com/office/drawing/2014/main" id="{DD3078C8-FE9F-4800-B080-1A41E81A1D3F}"/>
              </a:ext>
            </a:extLst>
          </p:cNvPr>
          <p:cNvSpPr txBox="1"/>
          <p:nvPr/>
        </p:nvSpPr>
        <p:spPr>
          <a:xfrm>
            <a:off x="815709" y="596507"/>
            <a:ext cx="24179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400" b="1">
                <a:solidFill>
                  <a:schemeClr val="bg1"/>
                </a:solidFill>
              </a:rPr>
              <a:t>II Edizione 2018-2020</a:t>
            </a:r>
            <a:endParaRPr lang="it-IT" sz="1400" b="1">
              <a:solidFill>
                <a:schemeClr val="bg1"/>
              </a:solidFill>
              <a:cs typeface="Calibri"/>
            </a:endParaRPr>
          </a:p>
        </p:txBody>
      </p:sp>
      <p:sp>
        <p:nvSpPr>
          <p:cNvPr id="9" name="CasellaDiTesto 8">
            <a:extLst>
              <a:ext uri="{FF2B5EF4-FFF2-40B4-BE49-F238E27FC236}">
                <a16:creationId xmlns:a16="http://schemas.microsoft.com/office/drawing/2014/main" id="{094C952A-D625-4624-BE41-2AE2F3E24476}"/>
              </a:ext>
            </a:extLst>
          </p:cNvPr>
          <p:cNvSpPr txBox="1"/>
          <p:nvPr/>
        </p:nvSpPr>
        <p:spPr>
          <a:xfrm>
            <a:off x="7235583" y="6479264"/>
            <a:ext cx="48629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it-IT" sz="1400" i="1" dirty="0">
                <a:solidFill>
                  <a:schemeClr val="bg1"/>
                </a:solidFill>
              </a:rPr>
              <a:t>Premiazione </a:t>
            </a:r>
            <a:r>
              <a:rPr lang="it-IT" sz="1400" i="1">
                <a:solidFill>
                  <a:schemeClr val="bg1"/>
                </a:solidFill>
              </a:rPr>
              <a:t>Finale Nazionale, 31</a:t>
            </a:r>
            <a:r>
              <a:rPr lang="it-IT" sz="1400" i="1">
                <a:solidFill>
                  <a:schemeClr val="bg1"/>
                </a:solidFill>
                <a:cs typeface="Calibri"/>
              </a:rPr>
              <a:t> Maggio 2021</a:t>
            </a:r>
            <a:endParaRPr lang="it-IT" sz="1400">
              <a:solidFill>
                <a:schemeClr val="bg1"/>
              </a:solidFill>
            </a:endParaRPr>
          </a:p>
        </p:txBody>
      </p:sp>
      <p:sp>
        <p:nvSpPr>
          <p:cNvPr id="3" name="CasellaDiTesto 2">
            <a:extLst>
              <a:ext uri="{FF2B5EF4-FFF2-40B4-BE49-F238E27FC236}">
                <a16:creationId xmlns:a16="http://schemas.microsoft.com/office/drawing/2014/main" id="{3ECD3C3E-F81C-4B09-8EB3-DBEE4BB01029}"/>
              </a:ext>
            </a:extLst>
          </p:cNvPr>
          <p:cNvSpPr txBox="1"/>
          <p:nvPr/>
        </p:nvSpPr>
        <p:spPr>
          <a:xfrm>
            <a:off x="4340644" y="3019557"/>
            <a:ext cx="351437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it-IT" sz="4800" b="1" dirty="0">
                <a:solidFill>
                  <a:srgbClr val="FFFF00"/>
                </a:solidFill>
              </a:rPr>
              <a:t>5° posizione</a:t>
            </a:r>
            <a:endParaRPr lang="it-IT" sz="4800" dirty="0">
              <a:solidFill>
                <a:srgbClr val="FFFF00"/>
              </a:solidFill>
              <a:cs typeface="Calibri"/>
            </a:endParaRPr>
          </a:p>
        </p:txBody>
      </p:sp>
    </p:spTree>
    <p:extLst>
      <p:ext uri="{BB962C8B-B14F-4D97-AF65-F5344CB8AC3E}">
        <p14:creationId xmlns:p14="http://schemas.microsoft.com/office/powerpoint/2010/main" val="12785055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52733425-382A-40C8-9E28-1BA2C63F10C5}"/>
              </a:ext>
            </a:extLst>
          </p:cNvPr>
          <p:cNvSpPr/>
          <p:nvPr/>
        </p:nvSpPr>
        <p:spPr>
          <a:xfrm>
            <a:off x="0" y="3629"/>
            <a:ext cx="12184742" cy="6858000"/>
          </a:xfrm>
          <a:prstGeom prst="rect">
            <a:avLst/>
          </a:prstGeom>
          <a:solidFill>
            <a:srgbClr val="0517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4">
            <a:extLst>
              <a:ext uri="{FF2B5EF4-FFF2-40B4-BE49-F238E27FC236}">
                <a16:creationId xmlns:a16="http://schemas.microsoft.com/office/drawing/2014/main" id="{824F1C32-A2C5-41D7-86D9-52311AF92294}"/>
              </a:ext>
            </a:extLst>
          </p:cNvPr>
          <p:cNvPicPr>
            <a:picLocks noChangeAspect="1"/>
          </p:cNvPicPr>
          <p:nvPr/>
        </p:nvPicPr>
        <p:blipFill>
          <a:blip r:embed="rId2"/>
          <a:stretch>
            <a:fillRect/>
          </a:stretch>
        </p:blipFill>
        <p:spPr>
          <a:xfrm>
            <a:off x="187046" y="127509"/>
            <a:ext cx="631633" cy="687950"/>
          </a:xfrm>
          <a:prstGeom prst="rect">
            <a:avLst/>
          </a:prstGeom>
        </p:spPr>
      </p:pic>
      <p:pic>
        <p:nvPicPr>
          <p:cNvPr id="2" name="Immagine 2">
            <a:extLst>
              <a:ext uri="{FF2B5EF4-FFF2-40B4-BE49-F238E27FC236}">
                <a16:creationId xmlns:a16="http://schemas.microsoft.com/office/drawing/2014/main" id="{2D515EE7-706B-403B-9D4B-CC6F005B12F7}"/>
              </a:ext>
            </a:extLst>
          </p:cNvPr>
          <p:cNvPicPr>
            <a:picLocks noChangeAspect="1"/>
          </p:cNvPicPr>
          <p:nvPr/>
        </p:nvPicPr>
        <p:blipFill>
          <a:blip r:embed="rId3"/>
          <a:stretch>
            <a:fillRect/>
          </a:stretch>
        </p:blipFill>
        <p:spPr>
          <a:xfrm>
            <a:off x="-78321" y="5619301"/>
            <a:ext cx="2194998" cy="1718972"/>
          </a:xfrm>
          <a:prstGeom prst="rect">
            <a:avLst/>
          </a:prstGeom>
        </p:spPr>
      </p:pic>
      <p:sp>
        <p:nvSpPr>
          <p:cNvPr id="6" name="CasellaDiTesto 5">
            <a:extLst>
              <a:ext uri="{FF2B5EF4-FFF2-40B4-BE49-F238E27FC236}">
                <a16:creationId xmlns:a16="http://schemas.microsoft.com/office/drawing/2014/main" id="{DD3078C8-FE9F-4800-B080-1A41E81A1D3F}"/>
              </a:ext>
            </a:extLst>
          </p:cNvPr>
          <p:cNvSpPr txBox="1"/>
          <p:nvPr/>
        </p:nvSpPr>
        <p:spPr>
          <a:xfrm>
            <a:off x="815709" y="596507"/>
            <a:ext cx="24179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400" b="1">
                <a:solidFill>
                  <a:schemeClr val="bg1"/>
                </a:solidFill>
              </a:rPr>
              <a:t>II Edizione 2018-2020</a:t>
            </a:r>
            <a:endParaRPr lang="it-IT" sz="1400" b="1">
              <a:solidFill>
                <a:schemeClr val="bg1"/>
              </a:solidFill>
              <a:cs typeface="Calibri"/>
            </a:endParaRPr>
          </a:p>
        </p:txBody>
      </p:sp>
      <p:sp>
        <p:nvSpPr>
          <p:cNvPr id="9" name="CasellaDiTesto 8">
            <a:extLst>
              <a:ext uri="{FF2B5EF4-FFF2-40B4-BE49-F238E27FC236}">
                <a16:creationId xmlns:a16="http://schemas.microsoft.com/office/drawing/2014/main" id="{094C952A-D625-4624-BE41-2AE2F3E24476}"/>
              </a:ext>
            </a:extLst>
          </p:cNvPr>
          <p:cNvSpPr txBox="1"/>
          <p:nvPr/>
        </p:nvSpPr>
        <p:spPr>
          <a:xfrm>
            <a:off x="7235583" y="6479264"/>
            <a:ext cx="48629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it-IT" sz="1400" i="1" dirty="0">
                <a:solidFill>
                  <a:schemeClr val="bg1"/>
                </a:solidFill>
              </a:rPr>
              <a:t>Premiazione </a:t>
            </a:r>
            <a:r>
              <a:rPr lang="it-IT" sz="1400" i="1">
                <a:solidFill>
                  <a:schemeClr val="bg1"/>
                </a:solidFill>
              </a:rPr>
              <a:t>Finale Nazionale, 31</a:t>
            </a:r>
            <a:r>
              <a:rPr lang="it-IT" sz="1400" i="1">
                <a:solidFill>
                  <a:schemeClr val="bg1"/>
                </a:solidFill>
                <a:cs typeface="Calibri"/>
              </a:rPr>
              <a:t> Maggio 2021</a:t>
            </a:r>
            <a:endParaRPr lang="it-IT" sz="1400">
              <a:solidFill>
                <a:schemeClr val="bg1"/>
              </a:solidFill>
            </a:endParaRPr>
          </a:p>
        </p:txBody>
      </p:sp>
      <p:sp>
        <p:nvSpPr>
          <p:cNvPr id="11" name="CasellaDiTesto 10">
            <a:extLst>
              <a:ext uri="{FF2B5EF4-FFF2-40B4-BE49-F238E27FC236}">
                <a16:creationId xmlns:a16="http://schemas.microsoft.com/office/drawing/2014/main" id="{E6FC973B-CAE7-4483-818D-B313E168C87F}"/>
              </a:ext>
            </a:extLst>
          </p:cNvPr>
          <p:cNvSpPr txBox="1"/>
          <p:nvPr/>
        </p:nvSpPr>
        <p:spPr>
          <a:xfrm>
            <a:off x="2767" y="2569295"/>
            <a:ext cx="5672232"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it-IT" sz="2800" b="1" dirty="0">
                <a:solidFill>
                  <a:srgbClr val="FFFF00"/>
                </a:solidFill>
                <a:latin typeface="Euphemia UCAS" panose="020B0503040102020104" pitchFamily="34" charset="-79"/>
                <a:cs typeface="Euphemia UCAS" panose="020B0503040102020104" pitchFamily="34" charset="-79"/>
              </a:rPr>
              <a:t>Il Bosone di </a:t>
            </a:r>
            <a:r>
              <a:rPr lang="it-IT" sz="2800" b="1" dirty="0" err="1">
                <a:solidFill>
                  <a:srgbClr val="FFFF00"/>
                </a:solidFill>
                <a:latin typeface="Euphemia UCAS" panose="020B0503040102020104" pitchFamily="34" charset="-79"/>
                <a:cs typeface="Euphemia UCAS" panose="020B0503040102020104" pitchFamily="34" charset="-79"/>
              </a:rPr>
              <a:t>Higgs</a:t>
            </a:r>
            <a:endParaRPr lang="it-IT" sz="2800" b="1" dirty="0">
              <a:solidFill>
                <a:srgbClr val="FFFF00"/>
              </a:solidFill>
              <a:latin typeface="Euphemia UCAS" panose="020B0503040102020104" pitchFamily="34" charset="-79"/>
              <a:cs typeface="Euphemia UCAS" panose="020B0503040102020104" pitchFamily="34" charset="-79"/>
            </a:endParaRPr>
          </a:p>
          <a:p>
            <a:pPr algn="ctr"/>
            <a:r>
              <a:rPr lang="it-IT" sz="2000" b="1" dirty="0">
                <a:solidFill>
                  <a:schemeClr val="bg1"/>
                </a:solidFill>
                <a:latin typeface="Euphemia UCAS" panose="020B0503040102020104" pitchFamily="34" charset="-79"/>
                <a:cs typeface="Euphemia UCAS" panose="020B0503040102020104" pitchFamily="34" charset="-79"/>
              </a:rPr>
              <a:t>di</a:t>
            </a:r>
            <a:endParaRPr lang="it-IT" dirty="0">
              <a:solidFill>
                <a:schemeClr val="bg1"/>
              </a:solidFill>
              <a:latin typeface="Euphemia UCAS" panose="020B0503040102020104" pitchFamily="34" charset="-79"/>
              <a:cs typeface="Euphemia UCAS" panose="020B0503040102020104" pitchFamily="34" charset="-79"/>
            </a:endParaRPr>
          </a:p>
          <a:p>
            <a:pPr algn="ctr"/>
            <a:r>
              <a:rPr lang="it-IT" dirty="0">
                <a:solidFill>
                  <a:schemeClr val="bg1"/>
                </a:solidFill>
                <a:latin typeface="Euphemia UCAS" panose="020B0503040102020104" pitchFamily="34" charset="-79"/>
                <a:ea typeface="+mn-lt"/>
                <a:cs typeface="Euphemia UCAS" panose="020B0503040102020104" pitchFamily="34" charset="-79"/>
              </a:rPr>
              <a:t>Giulia Pasqualetti, Beatrice Aronica, </a:t>
            </a:r>
          </a:p>
          <a:p>
            <a:pPr algn="ctr"/>
            <a:r>
              <a:rPr lang="it-IT" dirty="0">
                <a:solidFill>
                  <a:schemeClr val="bg1"/>
                </a:solidFill>
                <a:latin typeface="Euphemia UCAS" panose="020B0503040102020104" pitchFamily="34" charset="-79"/>
                <a:ea typeface="+mn-lt"/>
                <a:cs typeface="Euphemia UCAS" panose="020B0503040102020104" pitchFamily="34" charset="-79"/>
              </a:rPr>
              <a:t>Martina Pezzin</a:t>
            </a:r>
            <a:endParaRPr lang="it-IT" dirty="0">
              <a:solidFill>
                <a:schemeClr val="bg1"/>
              </a:solidFill>
              <a:latin typeface="Euphemia UCAS" panose="020B0503040102020104" pitchFamily="34" charset="-79"/>
              <a:cs typeface="Euphemia UCAS" panose="020B0503040102020104" pitchFamily="34" charset="-79"/>
            </a:endParaRPr>
          </a:p>
          <a:p>
            <a:pPr algn="ctr"/>
            <a:r>
              <a:rPr lang="it-IT" i="1" dirty="0">
                <a:solidFill>
                  <a:schemeClr val="bg1"/>
                </a:solidFill>
                <a:latin typeface="Euphemia UCAS" panose="020B0503040102020104" pitchFamily="34" charset="-79"/>
                <a:ea typeface="+mn-lt"/>
                <a:cs typeface="Euphemia UCAS" panose="020B0503040102020104" pitchFamily="34" charset="-79"/>
              </a:rPr>
              <a:t>Liceo Scientifico Statale G. Berto – </a:t>
            </a:r>
            <a:r>
              <a:rPr lang="it-IT" b="1" i="1" dirty="0">
                <a:solidFill>
                  <a:srgbClr val="FFFF00"/>
                </a:solidFill>
                <a:latin typeface="Euphemia UCAS" panose="020B0503040102020104" pitchFamily="34" charset="-79"/>
                <a:ea typeface="+mn-lt"/>
                <a:cs typeface="Euphemia UCAS" panose="020B0503040102020104" pitchFamily="34" charset="-79"/>
              </a:rPr>
              <a:t>Mogliano Veneto (TV)</a:t>
            </a:r>
            <a:endParaRPr lang="it-IT" b="1" i="1" dirty="0">
              <a:solidFill>
                <a:srgbClr val="FFFF00"/>
              </a:solidFill>
              <a:latin typeface="Euphemia UCAS" panose="020B0503040102020104" pitchFamily="34" charset="-79"/>
              <a:cs typeface="Euphemia UCAS" panose="020B0503040102020104" pitchFamily="34" charset="-79"/>
            </a:endParaRPr>
          </a:p>
        </p:txBody>
      </p:sp>
      <p:pic>
        <p:nvPicPr>
          <p:cNvPr id="3" name="Immagine 7">
            <a:extLst>
              <a:ext uri="{FF2B5EF4-FFF2-40B4-BE49-F238E27FC236}">
                <a16:creationId xmlns:a16="http://schemas.microsoft.com/office/drawing/2014/main" id="{CDEB4D6F-1493-4B78-B002-267975052288}"/>
              </a:ext>
            </a:extLst>
          </p:cNvPr>
          <p:cNvPicPr>
            <a:picLocks noChangeAspect="1"/>
          </p:cNvPicPr>
          <p:nvPr/>
        </p:nvPicPr>
        <p:blipFill>
          <a:blip r:embed="rId4"/>
          <a:stretch>
            <a:fillRect/>
          </a:stretch>
        </p:blipFill>
        <p:spPr>
          <a:xfrm>
            <a:off x="5727787" y="127508"/>
            <a:ext cx="6277167" cy="6277167"/>
          </a:xfrm>
          <a:prstGeom prst="rect">
            <a:avLst/>
          </a:prstGeom>
        </p:spPr>
      </p:pic>
    </p:spTree>
    <p:extLst>
      <p:ext uri="{BB962C8B-B14F-4D97-AF65-F5344CB8AC3E}">
        <p14:creationId xmlns:p14="http://schemas.microsoft.com/office/powerpoint/2010/main" val="17521308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52733425-382A-40C8-9E28-1BA2C63F10C5}"/>
              </a:ext>
            </a:extLst>
          </p:cNvPr>
          <p:cNvSpPr/>
          <p:nvPr/>
        </p:nvSpPr>
        <p:spPr>
          <a:xfrm>
            <a:off x="0" y="3629"/>
            <a:ext cx="12184742" cy="6858000"/>
          </a:xfrm>
          <a:prstGeom prst="rect">
            <a:avLst/>
          </a:prstGeom>
          <a:solidFill>
            <a:srgbClr val="0517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4">
            <a:extLst>
              <a:ext uri="{FF2B5EF4-FFF2-40B4-BE49-F238E27FC236}">
                <a16:creationId xmlns:a16="http://schemas.microsoft.com/office/drawing/2014/main" id="{824F1C32-A2C5-41D7-86D9-52311AF92294}"/>
              </a:ext>
            </a:extLst>
          </p:cNvPr>
          <p:cNvPicPr>
            <a:picLocks noChangeAspect="1"/>
          </p:cNvPicPr>
          <p:nvPr/>
        </p:nvPicPr>
        <p:blipFill>
          <a:blip r:embed="rId2"/>
          <a:stretch>
            <a:fillRect/>
          </a:stretch>
        </p:blipFill>
        <p:spPr>
          <a:xfrm>
            <a:off x="187046" y="127509"/>
            <a:ext cx="631633" cy="687950"/>
          </a:xfrm>
          <a:prstGeom prst="rect">
            <a:avLst/>
          </a:prstGeom>
        </p:spPr>
      </p:pic>
      <p:pic>
        <p:nvPicPr>
          <p:cNvPr id="2" name="Immagine 2">
            <a:extLst>
              <a:ext uri="{FF2B5EF4-FFF2-40B4-BE49-F238E27FC236}">
                <a16:creationId xmlns:a16="http://schemas.microsoft.com/office/drawing/2014/main" id="{2D515EE7-706B-403B-9D4B-CC6F005B12F7}"/>
              </a:ext>
            </a:extLst>
          </p:cNvPr>
          <p:cNvPicPr>
            <a:picLocks noChangeAspect="1"/>
          </p:cNvPicPr>
          <p:nvPr/>
        </p:nvPicPr>
        <p:blipFill>
          <a:blip r:embed="rId3"/>
          <a:stretch>
            <a:fillRect/>
          </a:stretch>
        </p:blipFill>
        <p:spPr>
          <a:xfrm>
            <a:off x="-78321" y="5619301"/>
            <a:ext cx="2194998" cy="1718972"/>
          </a:xfrm>
          <a:prstGeom prst="rect">
            <a:avLst/>
          </a:prstGeom>
        </p:spPr>
      </p:pic>
      <p:sp>
        <p:nvSpPr>
          <p:cNvPr id="6" name="CasellaDiTesto 5">
            <a:extLst>
              <a:ext uri="{FF2B5EF4-FFF2-40B4-BE49-F238E27FC236}">
                <a16:creationId xmlns:a16="http://schemas.microsoft.com/office/drawing/2014/main" id="{DD3078C8-FE9F-4800-B080-1A41E81A1D3F}"/>
              </a:ext>
            </a:extLst>
          </p:cNvPr>
          <p:cNvSpPr txBox="1"/>
          <p:nvPr/>
        </p:nvSpPr>
        <p:spPr>
          <a:xfrm>
            <a:off x="815709" y="596507"/>
            <a:ext cx="24179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400" b="1">
                <a:solidFill>
                  <a:schemeClr val="bg1"/>
                </a:solidFill>
              </a:rPr>
              <a:t>II Edizione 2018-2020</a:t>
            </a:r>
            <a:endParaRPr lang="it-IT" sz="1400" b="1">
              <a:solidFill>
                <a:schemeClr val="bg1"/>
              </a:solidFill>
              <a:cs typeface="Calibri"/>
            </a:endParaRPr>
          </a:p>
        </p:txBody>
      </p:sp>
      <p:sp>
        <p:nvSpPr>
          <p:cNvPr id="9" name="CasellaDiTesto 8">
            <a:extLst>
              <a:ext uri="{FF2B5EF4-FFF2-40B4-BE49-F238E27FC236}">
                <a16:creationId xmlns:a16="http://schemas.microsoft.com/office/drawing/2014/main" id="{094C952A-D625-4624-BE41-2AE2F3E24476}"/>
              </a:ext>
            </a:extLst>
          </p:cNvPr>
          <p:cNvSpPr txBox="1"/>
          <p:nvPr/>
        </p:nvSpPr>
        <p:spPr>
          <a:xfrm>
            <a:off x="7235583" y="6479264"/>
            <a:ext cx="48629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it-IT" sz="1400" i="1" dirty="0">
                <a:solidFill>
                  <a:schemeClr val="bg1"/>
                </a:solidFill>
              </a:rPr>
              <a:t>Premiazione </a:t>
            </a:r>
            <a:r>
              <a:rPr lang="it-IT" sz="1400" i="1">
                <a:solidFill>
                  <a:schemeClr val="bg1"/>
                </a:solidFill>
              </a:rPr>
              <a:t>Finale Nazionale, 31</a:t>
            </a:r>
            <a:r>
              <a:rPr lang="it-IT" sz="1400" i="1">
                <a:solidFill>
                  <a:schemeClr val="bg1"/>
                </a:solidFill>
                <a:cs typeface="Calibri"/>
              </a:rPr>
              <a:t> Maggio 2021</a:t>
            </a:r>
            <a:endParaRPr lang="it-IT" sz="1400">
              <a:solidFill>
                <a:schemeClr val="bg1"/>
              </a:solidFill>
            </a:endParaRPr>
          </a:p>
        </p:txBody>
      </p:sp>
      <p:sp>
        <p:nvSpPr>
          <p:cNvPr id="3" name="CasellaDiTesto 2">
            <a:extLst>
              <a:ext uri="{FF2B5EF4-FFF2-40B4-BE49-F238E27FC236}">
                <a16:creationId xmlns:a16="http://schemas.microsoft.com/office/drawing/2014/main" id="{3ECD3C3E-F81C-4B09-8EB3-DBEE4BB01029}"/>
              </a:ext>
            </a:extLst>
          </p:cNvPr>
          <p:cNvSpPr txBox="1"/>
          <p:nvPr/>
        </p:nvSpPr>
        <p:spPr>
          <a:xfrm>
            <a:off x="4340644" y="3019557"/>
            <a:ext cx="351437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it-IT" sz="4800" b="1" dirty="0">
                <a:solidFill>
                  <a:srgbClr val="FFFF00"/>
                </a:solidFill>
              </a:rPr>
              <a:t>4° posizione</a:t>
            </a:r>
            <a:endParaRPr lang="it-IT" sz="4800" dirty="0">
              <a:solidFill>
                <a:srgbClr val="FFFF00"/>
              </a:solidFill>
              <a:cs typeface="Calibri"/>
            </a:endParaRPr>
          </a:p>
        </p:txBody>
      </p:sp>
    </p:spTree>
    <p:extLst>
      <p:ext uri="{BB962C8B-B14F-4D97-AF65-F5344CB8AC3E}">
        <p14:creationId xmlns:p14="http://schemas.microsoft.com/office/powerpoint/2010/main" val="22107623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52733425-382A-40C8-9E28-1BA2C63F10C5}"/>
              </a:ext>
            </a:extLst>
          </p:cNvPr>
          <p:cNvSpPr/>
          <p:nvPr/>
        </p:nvSpPr>
        <p:spPr>
          <a:xfrm>
            <a:off x="0" y="3629"/>
            <a:ext cx="12184742" cy="6858000"/>
          </a:xfrm>
          <a:prstGeom prst="rect">
            <a:avLst/>
          </a:prstGeom>
          <a:solidFill>
            <a:srgbClr val="0517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4">
            <a:extLst>
              <a:ext uri="{FF2B5EF4-FFF2-40B4-BE49-F238E27FC236}">
                <a16:creationId xmlns:a16="http://schemas.microsoft.com/office/drawing/2014/main" id="{824F1C32-A2C5-41D7-86D9-52311AF92294}"/>
              </a:ext>
            </a:extLst>
          </p:cNvPr>
          <p:cNvPicPr>
            <a:picLocks noChangeAspect="1"/>
          </p:cNvPicPr>
          <p:nvPr/>
        </p:nvPicPr>
        <p:blipFill>
          <a:blip r:embed="rId2"/>
          <a:stretch>
            <a:fillRect/>
          </a:stretch>
        </p:blipFill>
        <p:spPr>
          <a:xfrm>
            <a:off x="187046" y="127509"/>
            <a:ext cx="631633" cy="687950"/>
          </a:xfrm>
          <a:prstGeom prst="rect">
            <a:avLst/>
          </a:prstGeom>
        </p:spPr>
      </p:pic>
      <p:pic>
        <p:nvPicPr>
          <p:cNvPr id="2" name="Immagine 2">
            <a:extLst>
              <a:ext uri="{FF2B5EF4-FFF2-40B4-BE49-F238E27FC236}">
                <a16:creationId xmlns:a16="http://schemas.microsoft.com/office/drawing/2014/main" id="{2D515EE7-706B-403B-9D4B-CC6F005B12F7}"/>
              </a:ext>
            </a:extLst>
          </p:cNvPr>
          <p:cNvPicPr>
            <a:picLocks noChangeAspect="1"/>
          </p:cNvPicPr>
          <p:nvPr/>
        </p:nvPicPr>
        <p:blipFill>
          <a:blip r:embed="rId3"/>
          <a:stretch>
            <a:fillRect/>
          </a:stretch>
        </p:blipFill>
        <p:spPr>
          <a:xfrm>
            <a:off x="-78321" y="5619301"/>
            <a:ext cx="2194998" cy="1718972"/>
          </a:xfrm>
          <a:prstGeom prst="rect">
            <a:avLst/>
          </a:prstGeom>
        </p:spPr>
      </p:pic>
      <p:sp>
        <p:nvSpPr>
          <p:cNvPr id="6" name="CasellaDiTesto 5">
            <a:extLst>
              <a:ext uri="{FF2B5EF4-FFF2-40B4-BE49-F238E27FC236}">
                <a16:creationId xmlns:a16="http://schemas.microsoft.com/office/drawing/2014/main" id="{DD3078C8-FE9F-4800-B080-1A41E81A1D3F}"/>
              </a:ext>
            </a:extLst>
          </p:cNvPr>
          <p:cNvSpPr txBox="1"/>
          <p:nvPr/>
        </p:nvSpPr>
        <p:spPr>
          <a:xfrm>
            <a:off x="815709" y="596507"/>
            <a:ext cx="24179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400" b="1">
                <a:solidFill>
                  <a:schemeClr val="bg1"/>
                </a:solidFill>
              </a:rPr>
              <a:t>II Edizione 2018-2020</a:t>
            </a:r>
            <a:endParaRPr lang="it-IT" sz="1400" b="1">
              <a:solidFill>
                <a:schemeClr val="bg1"/>
              </a:solidFill>
              <a:cs typeface="Calibri"/>
            </a:endParaRPr>
          </a:p>
        </p:txBody>
      </p:sp>
      <p:sp>
        <p:nvSpPr>
          <p:cNvPr id="9" name="CasellaDiTesto 8">
            <a:extLst>
              <a:ext uri="{FF2B5EF4-FFF2-40B4-BE49-F238E27FC236}">
                <a16:creationId xmlns:a16="http://schemas.microsoft.com/office/drawing/2014/main" id="{094C952A-D625-4624-BE41-2AE2F3E24476}"/>
              </a:ext>
            </a:extLst>
          </p:cNvPr>
          <p:cNvSpPr txBox="1"/>
          <p:nvPr/>
        </p:nvSpPr>
        <p:spPr>
          <a:xfrm>
            <a:off x="7235583" y="6479264"/>
            <a:ext cx="48629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it-IT" sz="1400" i="1" dirty="0">
                <a:solidFill>
                  <a:schemeClr val="bg1"/>
                </a:solidFill>
              </a:rPr>
              <a:t>Premiazione </a:t>
            </a:r>
            <a:r>
              <a:rPr lang="it-IT" sz="1400" i="1">
                <a:solidFill>
                  <a:schemeClr val="bg1"/>
                </a:solidFill>
              </a:rPr>
              <a:t>Finale Nazionale, 31</a:t>
            </a:r>
            <a:r>
              <a:rPr lang="it-IT" sz="1400" i="1">
                <a:solidFill>
                  <a:schemeClr val="bg1"/>
                </a:solidFill>
                <a:cs typeface="Calibri"/>
              </a:rPr>
              <a:t> Maggio 2021</a:t>
            </a:r>
            <a:endParaRPr lang="it-IT" sz="1400">
              <a:solidFill>
                <a:schemeClr val="bg1"/>
              </a:solidFill>
            </a:endParaRPr>
          </a:p>
        </p:txBody>
      </p:sp>
      <p:pic>
        <p:nvPicPr>
          <p:cNvPr id="7" name="Immagine 6">
            <a:extLst>
              <a:ext uri="{FF2B5EF4-FFF2-40B4-BE49-F238E27FC236}">
                <a16:creationId xmlns:a16="http://schemas.microsoft.com/office/drawing/2014/main" id="{66FA7891-09E6-489F-BA2E-219A2E6BF774}"/>
              </a:ext>
            </a:extLst>
          </p:cNvPr>
          <p:cNvPicPr>
            <a:picLocks noChangeAspect="1"/>
          </p:cNvPicPr>
          <p:nvPr/>
        </p:nvPicPr>
        <p:blipFill>
          <a:blip r:embed="rId4"/>
          <a:stretch>
            <a:fillRect/>
          </a:stretch>
        </p:blipFill>
        <p:spPr>
          <a:xfrm>
            <a:off x="5206999" y="730768"/>
            <a:ext cx="6891533" cy="5110691"/>
          </a:xfrm>
          <a:prstGeom prst="rect">
            <a:avLst/>
          </a:prstGeom>
        </p:spPr>
      </p:pic>
      <p:sp>
        <p:nvSpPr>
          <p:cNvPr id="11" name="CasellaDiTesto 10">
            <a:extLst>
              <a:ext uri="{FF2B5EF4-FFF2-40B4-BE49-F238E27FC236}">
                <a16:creationId xmlns:a16="http://schemas.microsoft.com/office/drawing/2014/main" id="{E6FC973B-CAE7-4483-818D-B313E168C87F}"/>
              </a:ext>
            </a:extLst>
          </p:cNvPr>
          <p:cNvSpPr txBox="1"/>
          <p:nvPr/>
        </p:nvSpPr>
        <p:spPr>
          <a:xfrm>
            <a:off x="96338" y="2141688"/>
            <a:ext cx="5310549"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it-IT" sz="3200" b="1" dirty="0">
                <a:solidFill>
                  <a:srgbClr val="FFFF00"/>
                </a:solidFill>
                <a:latin typeface="Euphemia UCAS" panose="020B0503040102020104" pitchFamily="34" charset="-79"/>
                <a:cs typeface="Euphemia UCAS" panose="020B0503040102020104" pitchFamily="34" charset="-79"/>
              </a:rPr>
              <a:t>Tra Astri e Astrazioni</a:t>
            </a:r>
          </a:p>
          <a:p>
            <a:pPr algn="ctr"/>
            <a:r>
              <a:rPr lang="it-IT" sz="2400" b="1" dirty="0">
                <a:solidFill>
                  <a:schemeClr val="bg1"/>
                </a:solidFill>
                <a:latin typeface="Euphemia UCAS" panose="020B0503040102020104" pitchFamily="34" charset="-79"/>
                <a:cs typeface="Euphemia UCAS" panose="020B0503040102020104" pitchFamily="34" charset="-79"/>
              </a:rPr>
              <a:t>di</a:t>
            </a:r>
            <a:endParaRPr lang="it-IT" sz="2800" b="1" dirty="0">
              <a:solidFill>
                <a:schemeClr val="bg1"/>
              </a:solidFill>
              <a:latin typeface="Euphemia UCAS" panose="020B0503040102020104" pitchFamily="34" charset="-79"/>
              <a:cs typeface="Euphemia UCAS" panose="020B0503040102020104" pitchFamily="34" charset="-79"/>
            </a:endParaRPr>
          </a:p>
          <a:p>
            <a:pPr algn="ctr"/>
            <a:r>
              <a:rPr lang="it-IT" b="1" dirty="0">
                <a:solidFill>
                  <a:schemeClr val="bg1"/>
                </a:solidFill>
                <a:latin typeface="Euphemia UCAS" panose="020B0503040102020104" pitchFamily="34" charset="-79"/>
                <a:cs typeface="Euphemia UCAS" panose="020B0503040102020104" pitchFamily="34" charset="-79"/>
              </a:rPr>
              <a:t>Sara </a:t>
            </a:r>
            <a:r>
              <a:rPr lang="it-IT" b="1" dirty="0" err="1">
                <a:solidFill>
                  <a:schemeClr val="bg1"/>
                </a:solidFill>
                <a:latin typeface="Euphemia UCAS" panose="020B0503040102020104" pitchFamily="34" charset="-79"/>
                <a:cs typeface="Euphemia UCAS" panose="020B0503040102020104" pitchFamily="34" charset="-79"/>
              </a:rPr>
              <a:t>Elezi</a:t>
            </a:r>
            <a:r>
              <a:rPr lang="it-IT" b="1" dirty="0">
                <a:solidFill>
                  <a:schemeClr val="bg1"/>
                </a:solidFill>
                <a:latin typeface="Euphemia UCAS" panose="020B0503040102020104" pitchFamily="34" charset="-79"/>
                <a:cs typeface="Euphemia UCAS" panose="020B0503040102020104" pitchFamily="34" charset="-79"/>
              </a:rPr>
              <a:t>, </a:t>
            </a:r>
            <a:r>
              <a:rPr lang="it-IT" b="1" dirty="0">
                <a:solidFill>
                  <a:schemeClr val="bg1"/>
                </a:solidFill>
                <a:latin typeface="Euphemia UCAS" panose="020B0503040102020104" pitchFamily="34" charset="-79"/>
                <a:ea typeface="+mn-lt"/>
                <a:cs typeface="Euphemia UCAS" panose="020B0503040102020104" pitchFamily="34" charset="-79"/>
              </a:rPr>
              <a:t>Pietro </a:t>
            </a:r>
            <a:r>
              <a:rPr lang="it-IT" b="1" dirty="0" err="1">
                <a:solidFill>
                  <a:schemeClr val="bg1"/>
                </a:solidFill>
                <a:latin typeface="Euphemia UCAS" panose="020B0503040102020104" pitchFamily="34" charset="-79"/>
                <a:ea typeface="+mn-lt"/>
                <a:cs typeface="Euphemia UCAS" panose="020B0503040102020104" pitchFamily="34" charset="-79"/>
              </a:rPr>
              <a:t>Sansom</a:t>
            </a:r>
            <a:r>
              <a:rPr lang="it-IT" b="1" dirty="0">
                <a:solidFill>
                  <a:schemeClr val="bg1"/>
                </a:solidFill>
                <a:latin typeface="Euphemia UCAS" panose="020B0503040102020104" pitchFamily="34" charset="-79"/>
                <a:ea typeface="+mn-lt"/>
                <a:cs typeface="Euphemia UCAS" panose="020B0503040102020104" pitchFamily="34" charset="-79"/>
              </a:rPr>
              <a:t>, </a:t>
            </a:r>
          </a:p>
          <a:p>
            <a:pPr algn="ctr"/>
            <a:r>
              <a:rPr lang="it-IT" b="1" dirty="0" err="1">
                <a:solidFill>
                  <a:schemeClr val="bg1"/>
                </a:solidFill>
                <a:latin typeface="Euphemia UCAS" panose="020B0503040102020104" pitchFamily="34" charset="-79"/>
                <a:ea typeface="+mn-lt"/>
                <a:cs typeface="Euphemia UCAS" panose="020B0503040102020104" pitchFamily="34" charset="-79"/>
              </a:rPr>
              <a:t>Subashini</a:t>
            </a:r>
            <a:r>
              <a:rPr lang="it-IT" b="1" dirty="0">
                <a:solidFill>
                  <a:schemeClr val="bg1"/>
                </a:solidFill>
                <a:latin typeface="Euphemia UCAS" panose="020B0503040102020104" pitchFamily="34" charset="-79"/>
                <a:ea typeface="+mn-lt"/>
                <a:cs typeface="Euphemia UCAS" panose="020B0503040102020104" pitchFamily="34" charset="-79"/>
              </a:rPr>
              <a:t> </a:t>
            </a:r>
            <a:r>
              <a:rPr lang="it-IT" b="1" dirty="0" err="1">
                <a:solidFill>
                  <a:schemeClr val="bg1"/>
                </a:solidFill>
                <a:latin typeface="Euphemia UCAS" panose="020B0503040102020104" pitchFamily="34" charset="-79"/>
                <a:ea typeface="+mn-lt"/>
                <a:cs typeface="Euphemia UCAS" panose="020B0503040102020104" pitchFamily="34" charset="-79"/>
              </a:rPr>
              <a:t>Owala</a:t>
            </a:r>
            <a:r>
              <a:rPr lang="it-IT" b="1" dirty="0">
                <a:solidFill>
                  <a:schemeClr val="bg1"/>
                </a:solidFill>
                <a:latin typeface="Euphemia UCAS" panose="020B0503040102020104" pitchFamily="34" charset="-79"/>
                <a:ea typeface="+mn-lt"/>
                <a:cs typeface="Euphemia UCAS" panose="020B0503040102020104" pitchFamily="34" charset="-79"/>
              </a:rPr>
              <a:t> </a:t>
            </a:r>
            <a:r>
              <a:rPr lang="it-IT" b="1" dirty="0" err="1">
                <a:solidFill>
                  <a:schemeClr val="bg1"/>
                </a:solidFill>
                <a:latin typeface="Euphemia UCAS" panose="020B0503040102020104" pitchFamily="34" charset="-79"/>
                <a:ea typeface="+mn-lt"/>
                <a:cs typeface="Euphemia UCAS" panose="020B0503040102020104" pitchFamily="34" charset="-79"/>
              </a:rPr>
              <a:t>Ranawakage</a:t>
            </a:r>
            <a:endParaRPr lang="it-IT" b="1" dirty="0">
              <a:solidFill>
                <a:schemeClr val="bg1"/>
              </a:solidFill>
              <a:latin typeface="Euphemia UCAS" panose="020B0503040102020104" pitchFamily="34" charset="-79"/>
              <a:ea typeface="+mn-lt"/>
              <a:cs typeface="Euphemia UCAS" panose="020B0503040102020104" pitchFamily="34" charset="-79"/>
            </a:endParaRPr>
          </a:p>
          <a:p>
            <a:pPr algn="ctr"/>
            <a:r>
              <a:rPr lang="it-IT" i="1" dirty="0">
                <a:solidFill>
                  <a:schemeClr val="bg1"/>
                </a:solidFill>
                <a:latin typeface="Euphemia UCAS" panose="020B0503040102020104" pitchFamily="34" charset="-79"/>
                <a:ea typeface="+mn-lt"/>
                <a:cs typeface="Euphemia UCAS" panose="020B0503040102020104" pitchFamily="34" charset="-79"/>
              </a:rPr>
              <a:t>Liceo Scientifico Niccolò </a:t>
            </a:r>
            <a:r>
              <a:rPr lang="it-IT" i="1" dirty="0" err="1">
                <a:solidFill>
                  <a:schemeClr val="bg1"/>
                </a:solidFill>
                <a:latin typeface="Euphemia UCAS" panose="020B0503040102020104" pitchFamily="34" charset="-79"/>
                <a:ea typeface="+mn-lt"/>
                <a:cs typeface="Euphemia UCAS" panose="020B0503040102020104" pitchFamily="34" charset="-79"/>
              </a:rPr>
              <a:t>Rodolico</a:t>
            </a:r>
            <a:r>
              <a:rPr lang="it-IT" i="1" dirty="0">
                <a:solidFill>
                  <a:schemeClr val="bg1"/>
                </a:solidFill>
                <a:latin typeface="Euphemia UCAS" panose="020B0503040102020104" pitchFamily="34" charset="-79"/>
                <a:ea typeface="+mn-lt"/>
                <a:cs typeface="Euphemia UCAS" panose="020B0503040102020104" pitchFamily="34" charset="-79"/>
              </a:rPr>
              <a:t> – </a:t>
            </a:r>
            <a:r>
              <a:rPr lang="it-IT" sz="2000" i="1" dirty="0">
                <a:solidFill>
                  <a:srgbClr val="FFFF00"/>
                </a:solidFill>
                <a:latin typeface="Euphemia UCAS" panose="020B0503040102020104" pitchFamily="34" charset="-79"/>
                <a:ea typeface="+mn-lt"/>
                <a:cs typeface="Euphemia UCAS" panose="020B0503040102020104" pitchFamily="34" charset="-79"/>
              </a:rPr>
              <a:t>Firenze</a:t>
            </a:r>
            <a:endParaRPr lang="it-IT" i="1" dirty="0">
              <a:solidFill>
                <a:srgbClr val="FFFF00"/>
              </a:solidFill>
              <a:latin typeface="Euphemia UCAS" panose="020B0503040102020104" pitchFamily="34" charset="-79"/>
              <a:cs typeface="Euphemia UCAS" panose="020B0503040102020104" pitchFamily="34" charset="-79"/>
            </a:endParaRPr>
          </a:p>
        </p:txBody>
      </p:sp>
    </p:spTree>
    <p:extLst>
      <p:ext uri="{BB962C8B-B14F-4D97-AF65-F5344CB8AC3E}">
        <p14:creationId xmlns:p14="http://schemas.microsoft.com/office/powerpoint/2010/main" val="22010970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52733425-382A-40C8-9E28-1BA2C63F10C5}"/>
              </a:ext>
            </a:extLst>
          </p:cNvPr>
          <p:cNvSpPr/>
          <p:nvPr/>
        </p:nvSpPr>
        <p:spPr>
          <a:xfrm>
            <a:off x="0" y="3629"/>
            <a:ext cx="12184742" cy="6858000"/>
          </a:xfrm>
          <a:prstGeom prst="rect">
            <a:avLst/>
          </a:prstGeom>
          <a:solidFill>
            <a:srgbClr val="0517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4">
            <a:extLst>
              <a:ext uri="{FF2B5EF4-FFF2-40B4-BE49-F238E27FC236}">
                <a16:creationId xmlns:a16="http://schemas.microsoft.com/office/drawing/2014/main" id="{824F1C32-A2C5-41D7-86D9-52311AF92294}"/>
              </a:ext>
            </a:extLst>
          </p:cNvPr>
          <p:cNvPicPr>
            <a:picLocks noChangeAspect="1"/>
          </p:cNvPicPr>
          <p:nvPr/>
        </p:nvPicPr>
        <p:blipFill>
          <a:blip r:embed="rId2"/>
          <a:stretch>
            <a:fillRect/>
          </a:stretch>
        </p:blipFill>
        <p:spPr>
          <a:xfrm>
            <a:off x="187046" y="127509"/>
            <a:ext cx="631633" cy="687950"/>
          </a:xfrm>
          <a:prstGeom prst="rect">
            <a:avLst/>
          </a:prstGeom>
        </p:spPr>
      </p:pic>
      <p:pic>
        <p:nvPicPr>
          <p:cNvPr id="2" name="Immagine 2">
            <a:extLst>
              <a:ext uri="{FF2B5EF4-FFF2-40B4-BE49-F238E27FC236}">
                <a16:creationId xmlns:a16="http://schemas.microsoft.com/office/drawing/2014/main" id="{2D515EE7-706B-403B-9D4B-CC6F005B12F7}"/>
              </a:ext>
            </a:extLst>
          </p:cNvPr>
          <p:cNvPicPr>
            <a:picLocks noChangeAspect="1"/>
          </p:cNvPicPr>
          <p:nvPr/>
        </p:nvPicPr>
        <p:blipFill>
          <a:blip r:embed="rId3"/>
          <a:stretch>
            <a:fillRect/>
          </a:stretch>
        </p:blipFill>
        <p:spPr>
          <a:xfrm>
            <a:off x="-78321" y="5619301"/>
            <a:ext cx="2194998" cy="1718972"/>
          </a:xfrm>
          <a:prstGeom prst="rect">
            <a:avLst/>
          </a:prstGeom>
        </p:spPr>
      </p:pic>
      <p:sp>
        <p:nvSpPr>
          <p:cNvPr id="6" name="CasellaDiTesto 5">
            <a:extLst>
              <a:ext uri="{FF2B5EF4-FFF2-40B4-BE49-F238E27FC236}">
                <a16:creationId xmlns:a16="http://schemas.microsoft.com/office/drawing/2014/main" id="{DD3078C8-FE9F-4800-B080-1A41E81A1D3F}"/>
              </a:ext>
            </a:extLst>
          </p:cNvPr>
          <p:cNvSpPr txBox="1"/>
          <p:nvPr/>
        </p:nvSpPr>
        <p:spPr>
          <a:xfrm>
            <a:off x="815709" y="596507"/>
            <a:ext cx="24179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400" b="1">
                <a:solidFill>
                  <a:schemeClr val="bg1"/>
                </a:solidFill>
              </a:rPr>
              <a:t>II Edizione 2018-2020</a:t>
            </a:r>
            <a:endParaRPr lang="it-IT" sz="1400" b="1">
              <a:solidFill>
                <a:schemeClr val="bg1"/>
              </a:solidFill>
              <a:cs typeface="Calibri"/>
            </a:endParaRPr>
          </a:p>
        </p:txBody>
      </p:sp>
      <p:sp>
        <p:nvSpPr>
          <p:cNvPr id="9" name="CasellaDiTesto 8">
            <a:extLst>
              <a:ext uri="{FF2B5EF4-FFF2-40B4-BE49-F238E27FC236}">
                <a16:creationId xmlns:a16="http://schemas.microsoft.com/office/drawing/2014/main" id="{094C952A-D625-4624-BE41-2AE2F3E24476}"/>
              </a:ext>
            </a:extLst>
          </p:cNvPr>
          <p:cNvSpPr txBox="1"/>
          <p:nvPr/>
        </p:nvSpPr>
        <p:spPr>
          <a:xfrm>
            <a:off x="7235583" y="6479264"/>
            <a:ext cx="48629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it-IT" sz="1400" i="1" dirty="0">
                <a:solidFill>
                  <a:schemeClr val="bg1"/>
                </a:solidFill>
              </a:rPr>
              <a:t>Premiazione </a:t>
            </a:r>
            <a:r>
              <a:rPr lang="it-IT" sz="1400" i="1">
                <a:solidFill>
                  <a:schemeClr val="bg1"/>
                </a:solidFill>
              </a:rPr>
              <a:t>Finale Nazionale, 31</a:t>
            </a:r>
            <a:r>
              <a:rPr lang="it-IT" sz="1400" i="1">
                <a:solidFill>
                  <a:schemeClr val="bg1"/>
                </a:solidFill>
                <a:cs typeface="Calibri"/>
              </a:rPr>
              <a:t> Maggio 2021</a:t>
            </a:r>
            <a:endParaRPr lang="it-IT" sz="1400">
              <a:solidFill>
                <a:schemeClr val="bg1"/>
              </a:solidFill>
            </a:endParaRPr>
          </a:p>
        </p:txBody>
      </p:sp>
      <p:sp>
        <p:nvSpPr>
          <p:cNvPr id="3" name="CasellaDiTesto 2">
            <a:extLst>
              <a:ext uri="{FF2B5EF4-FFF2-40B4-BE49-F238E27FC236}">
                <a16:creationId xmlns:a16="http://schemas.microsoft.com/office/drawing/2014/main" id="{3ECD3C3E-F81C-4B09-8EB3-DBEE4BB01029}"/>
              </a:ext>
            </a:extLst>
          </p:cNvPr>
          <p:cNvSpPr txBox="1"/>
          <p:nvPr/>
        </p:nvSpPr>
        <p:spPr>
          <a:xfrm>
            <a:off x="3660896" y="2253853"/>
            <a:ext cx="4862950"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it-IT" sz="4800" b="1" dirty="0">
                <a:solidFill>
                  <a:srgbClr val="FFFF00"/>
                </a:solidFill>
              </a:rPr>
              <a:t>3° posizione </a:t>
            </a:r>
          </a:p>
          <a:p>
            <a:pPr algn="ctr"/>
            <a:r>
              <a:rPr lang="it-IT" sz="4800" b="1" dirty="0">
                <a:solidFill>
                  <a:srgbClr val="FFFF00"/>
                </a:solidFill>
              </a:rPr>
              <a:t>2 opere </a:t>
            </a:r>
          </a:p>
          <a:p>
            <a:pPr algn="ctr"/>
            <a:r>
              <a:rPr lang="it-IT" sz="4800" b="1" dirty="0">
                <a:solidFill>
                  <a:srgbClr val="FFFF00"/>
                </a:solidFill>
              </a:rPr>
              <a:t>pari merito</a:t>
            </a:r>
          </a:p>
          <a:p>
            <a:pPr algn="ctr"/>
            <a:endParaRPr lang="it-IT" sz="4800" dirty="0">
              <a:solidFill>
                <a:srgbClr val="FFFF00"/>
              </a:solidFill>
              <a:cs typeface="Calibri"/>
            </a:endParaRPr>
          </a:p>
        </p:txBody>
      </p:sp>
    </p:spTree>
    <p:extLst>
      <p:ext uri="{BB962C8B-B14F-4D97-AF65-F5344CB8AC3E}">
        <p14:creationId xmlns:p14="http://schemas.microsoft.com/office/powerpoint/2010/main" val="40866056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52733425-382A-40C8-9E28-1BA2C63F10C5}"/>
              </a:ext>
            </a:extLst>
          </p:cNvPr>
          <p:cNvSpPr/>
          <p:nvPr/>
        </p:nvSpPr>
        <p:spPr>
          <a:xfrm>
            <a:off x="14443" y="8241"/>
            <a:ext cx="12184742" cy="6858000"/>
          </a:xfrm>
          <a:prstGeom prst="rect">
            <a:avLst/>
          </a:prstGeom>
          <a:solidFill>
            <a:srgbClr val="0517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4">
            <a:extLst>
              <a:ext uri="{FF2B5EF4-FFF2-40B4-BE49-F238E27FC236}">
                <a16:creationId xmlns:a16="http://schemas.microsoft.com/office/drawing/2014/main" id="{824F1C32-A2C5-41D7-86D9-52311AF92294}"/>
              </a:ext>
            </a:extLst>
          </p:cNvPr>
          <p:cNvPicPr>
            <a:picLocks noChangeAspect="1"/>
          </p:cNvPicPr>
          <p:nvPr/>
        </p:nvPicPr>
        <p:blipFill>
          <a:blip r:embed="rId2"/>
          <a:stretch>
            <a:fillRect/>
          </a:stretch>
        </p:blipFill>
        <p:spPr>
          <a:xfrm>
            <a:off x="187046" y="127509"/>
            <a:ext cx="631633" cy="687950"/>
          </a:xfrm>
          <a:prstGeom prst="rect">
            <a:avLst/>
          </a:prstGeom>
        </p:spPr>
      </p:pic>
      <p:pic>
        <p:nvPicPr>
          <p:cNvPr id="2" name="Immagine 2">
            <a:extLst>
              <a:ext uri="{FF2B5EF4-FFF2-40B4-BE49-F238E27FC236}">
                <a16:creationId xmlns:a16="http://schemas.microsoft.com/office/drawing/2014/main" id="{2D515EE7-706B-403B-9D4B-CC6F005B12F7}"/>
              </a:ext>
            </a:extLst>
          </p:cNvPr>
          <p:cNvPicPr>
            <a:picLocks noChangeAspect="1"/>
          </p:cNvPicPr>
          <p:nvPr/>
        </p:nvPicPr>
        <p:blipFill>
          <a:blip r:embed="rId3"/>
          <a:stretch>
            <a:fillRect/>
          </a:stretch>
        </p:blipFill>
        <p:spPr>
          <a:xfrm>
            <a:off x="-78321" y="5619301"/>
            <a:ext cx="2194998" cy="1718972"/>
          </a:xfrm>
          <a:prstGeom prst="rect">
            <a:avLst/>
          </a:prstGeom>
        </p:spPr>
      </p:pic>
      <p:sp>
        <p:nvSpPr>
          <p:cNvPr id="6" name="CasellaDiTesto 5">
            <a:extLst>
              <a:ext uri="{FF2B5EF4-FFF2-40B4-BE49-F238E27FC236}">
                <a16:creationId xmlns:a16="http://schemas.microsoft.com/office/drawing/2014/main" id="{DD3078C8-FE9F-4800-B080-1A41E81A1D3F}"/>
              </a:ext>
            </a:extLst>
          </p:cNvPr>
          <p:cNvSpPr txBox="1"/>
          <p:nvPr/>
        </p:nvSpPr>
        <p:spPr>
          <a:xfrm>
            <a:off x="815709" y="596507"/>
            <a:ext cx="24179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400" b="1">
                <a:solidFill>
                  <a:schemeClr val="bg1"/>
                </a:solidFill>
              </a:rPr>
              <a:t>II Edizione 2018-2020</a:t>
            </a:r>
            <a:endParaRPr lang="it-IT" sz="1400" b="1">
              <a:solidFill>
                <a:schemeClr val="bg1"/>
              </a:solidFill>
              <a:cs typeface="Calibri"/>
            </a:endParaRPr>
          </a:p>
        </p:txBody>
      </p:sp>
      <p:sp>
        <p:nvSpPr>
          <p:cNvPr id="9" name="CasellaDiTesto 8">
            <a:extLst>
              <a:ext uri="{FF2B5EF4-FFF2-40B4-BE49-F238E27FC236}">
                <a16:creationId xmlns:a16="http://schemas.microsoft.com/office/drawing/2014/main" id="{094C952A-D625-4624-BE41-2AE2F3E24476}"/>
              </a:ext>
            </a:extLst>
          </p:cNvPr>
          <p:cNvSpPr txBox="1"/>
          <p:nvPr/>
        </p:nvSpPr>
        <p:spPr>
          <a:xfrm>
            <a:off x="7235583" y="6479264"/>
            <a:ext cx="48629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it-IT" sz="1400" i="1" dirty="0">
                <a:solidFill>
                  <a:schemeClr val="bg1"/>
                </a:solidFill>
              </a:rPr>
              <a:t>Premiazione </a:t>
            </a:r>
            <a:r>
              <a:rPr lang="it-IT" sz="1400" i="1">
                <a:solidFill>
                  <a:schemeClr val="bg1"/>
                </a:solidFill>
              </a:rPr>
              <a:t>Finale Nazionale, 31</a:t>
            </a:r>
            <a:r>
              <a:rPr lang="it-IT" sz="1400" i="1">
                <a:solidFill>
                  <a:schemeClr val="bg1"/>
                </a:solidFill>
                <a:cs typeface="Calibri"/>
              </a:rPr>
              <a:t> Maggio 2021</a:t>
            </a:r>
            <a:endParaRPr lang="it-IT" sz="1400">
              <a:solidFill>
                <a:schemeClr val="bg1"/>
              </a:solidFill>
            </a:endParaRPr>
          </a:p>
        </p:txBody>
      </p:sp>
      <p:pic>
        <p:nvPicPr>
          <p:cNvPr id="3" name="Immagine 7">
            <a:extLst>
              <a:ext uri="{FF2B5EF4-FFF2-40B4-BE49-F238E27FC236}">
                <a16:creationId xmlns:a16="http://schemas.microsoft.com/office/drawing/2014/main" id="{65E0B51C-3832-43E9-9695-6E7273EF5465}"/>
              </a:ext>
            </a:extLst>
          </p:cNvPr>
          <p:cNvPicPr>
            <a:picLocks noChangeAspect="1"/>
          </p:cNvPicPr>
          <p:nvPr/>
        </p:nvPicPr>
        <p:blipFill rotWithShape="1">
          <a:blip r:embed="rId4"/>
          <a:srcRect l="5658" t="12839" r="8521"/>
          <a:stretch/>
        </p:blipFill>
        <p:spPr>
          <a:xfrm>
            <a:off x="3955923" y="127509"/>
            <a:ext cx="8142610" cy="5536041"/>
          </a:xfrm>
          <a:prstGeom prst="rect">
            <a:avLst/>
          </a:prstGeom>
        </p:spPr>
      </p:pic>
      <p:sp>
        <p:nvSpPr>
          <p:cNvPr id="11" name="CasellaDiTesto 10">
            <a:extLst>
              <a:ext uri="{FF2B5EF4-FFF2-40B4-BE49-F238E27FC236}">
                <a16:creationId xmlns:a16="http://schemas.microsoft.com/office/drawing/2014/main" id="{E6FC973B-CAE7-4483-818D-B313E168C87F}"/>
              </a:ext>
            </a:extLst>
          </p:cNvPr>
          <p:cNvSpPr txBox="1"/>
          <p:nvPr/>
        </p:nvSpPr>
        <p:spPr>
          <a:xfrm>
            <a:off x="-542147" y="3556509"/>
            <a:ext cx="6638147" cy="1929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it-IT" sz="2800" b="1" dirty="0">
                <a:solidFill>
                  <a:srgbClr val="FFFF00"/>
                </a:solidFill>
                <a:latin typeface="Euphemia UCAS" panose="020B0503040102020104" pitchFamily="34" charset="-79"/>
                <a:cs typeface="Euphemia UCAS" panose="020B0503040102020104" pitchFamily="34" charset="-79"/>
              </a:rPr>
              <a:t>Siamo Quello che Vediamo?</a:t>
            </a:r>
            <a:endParaRPr lang="it-IT" dirty="0">
              <a:latin typeface="Euphemia UCAS" panose="020B0503040102020104" pitchFamily="34" charset="-79"/>
              <a:cs typeface="Euphemia UCAS" panose="020B0503040102020104" pitchFamily="34" charset="-79"/>
            </a:endParaRPr>
          </a:p>
          <a:p>
            <a:pPr algn="ctr">
              <a:lnSpc>
                <a:spcPct val="150000"/>
              </a:lnSpc>
            </a:pPr>
            <a:r>
              <a:rPr lang="it-IT" b="1" dirty="0">
                <a:solidFill>
                  <a:schemeClr val="bg1"/>
                </a:solidFill>
                <a:latin typeface="Euphemia UCAS" panose="020B0503040102020104" pitchFamily="34" charset="-79"/>
                <a:ea typeface="+mn-lt"/>
                <a:cs typeface="Euphemia UCAS" panose="020B0503040102020104" pitchFamily="34" charset="-79"/>
              </a:rPr>
              <a:t>Elisa Abbondanza , Giulia Giusti</a:t>
            </a:r>
          </a:p>
          <a:p>
            <a:pPr algn="ctr">
              <a:lnSpc>
                <a:spcPct val="150000"/>
              </a:lnSpc>
            </a:pPr>
            <a:r>
              <a:rPr lang="it-IT" b="1" dirty="0">
                <a:solidFill>
                  <a:schemeClr val="bg1"/>
                </a:solidFill>
                <a:latin typeface="Euphemia UCAS" panose="020B0503040102020104" pitchFamily="34" charset="-79"/>
                <a:ea typeface="+mn-lt"/>
                <a:cs typeface="Euphemia UCAS" panose="020B0503040102020104" pitchFamily="34" charset="-79"/>
              </a:rPr>
              <a:t>Marta </a:t>
            </a:r>
            <a:r>
              <a:rPr lang="it-IT" b="1" dirty="0" err="1">
                <a:solidFill>
                  <a:schemeClr val="bg1"/>
                </a:solidFill>
                <a:latin typeface="Euphemia UCAS" panose="020B0503040102020104" pitchFamily="34" charset="-79"/>
                <a:ea typeface="+mn-lt"/>
                <a:cs typeface="Euphemia UCAS" panose="020B0503040102020104" pitchFamily="34" charset="-79"/>
              </a:rPr>
              <a:t>Vouk</a:t>
            </a:r>
            <a:endParaRPr lang="it-IT" dirty="0">
              <a:solidFill>
                <a:schemeClr val="bg1"/>
              </a:solidFill>
              <a:latin typeface="Euphemia UCAS" panose="020B0503040102020104" pitchFamily="34" charset="-79"/>
              <a:cs typeface="Euphemia UCAS" panose="020B0503040102020104" pitchFamily="34" charset="-79"/>
            </a:endParaRPr>
          </a:p>
          <a:p>
            <a:pPr algn="ctr">
              <a:lnSpc>
                <a:spcPct val="150000"/>
              </a:lnSpc>
            </a:pPr>
            <a:r>
              <a:rPr lang="it-IT" i="1" dirty="0">
                <a:solidFill>
                  <a:schemeClr val="bg1"/>
                </a:solidFill>
                <a:latin typeface="Euphemia UCAS" panose="020B0503040102020104" pitchFamily="34" charset="-79"/>
                <a:ea typeface="+mn-lt"/>
                <a:cs typeface="Euphemia UCAS" panose="020B0503040102020104" pitchFamily="34" charset="-79"/>
              </a:rPr>
              <a:t>Liceo Scientifico Filippo Buonarroti  – Pisa</a:t>
            </a:r>
            <a:endParaRPr lang="it-IT" i="1" dirty="0">
              <a:solidFill>
                <a:schemeClr val="bg1"/>
              </a:solidFill>
              <a:latin typeface="Euphemia UCAS" panose="020B0503040102020104" pitchFamily="34" charset="-79"/>
              <a:cs typeface="Euphemia UCAS" panose="020B0503040102020104" pitchFamily="34" charset="-79"/>
            </a:endParaRPr>
          </a:p>
        </p:txBody>
      </p:sp>
    </p:spTree>
    <p:extLst>
      <p:ext uri="{BB962C8B-B14F-4D97-AF65-F5344CB8AC3E}">
        <p14:creationId xmlns:p14="http://schemas.microsoft.com/office/powerpoint/2010/main" val="35184829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52733425-382A-40C8-9E28-1BA2C63F10C5}"/>
              </a:ext>
            </a:extLst>
          </p:cNvPr>
          <p:cNvSpPr/>
          <p:nvPr/>
        </p:nvSpPr>
        <p:spPr>
          <a:xfrm>
            <a:off x="0" y="3629"/>
            <a:ext cx="12184742" cy="6858000"/>
          </a:xfrm>
          <a:prstGeom prst="rect">
            <a:avLst/>
          </a:prstGeom>
          <a:solidFill>
            <a:srgbClr val="0517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4">
            <a:extLst>
              <a:ext uri="{FF2B5EF4-FFF2-40B4-BE49-F238E27FC236}">
                <a16:creationId xmlns:a16="http://schemas.microsoft.com/office/drawing/2014/main" id="{824F1C32-A2C5-41D7-86D9-52311AF92294}"/>
              </a:ext>
            </a:extLst>
          </p:cNvPr>
          <p:cNvPicPr>
            <a:picLocks noChangeAspect="1"/>
          </p:cNvPicPr>
          <p:nvPr/>
        </p:nvPicPr>
        <p:blipFill>
          <a:blip r:embed="rId2"/>
          <a:stretch>
            <a:fillRect/>
          </a:stretch>
        </p:blipFill>
        <p:spPr>
          <a:xfrm>
            <a:off x="187046" y="127509"/>
            <a:ext cx="631633" cy="687950"/>
          </a:xfrm>
          <a:prstGeom prst="rect">
            <a:avLst/>
          </a:prstGeom>
        </p:spPr>
      </p:pic>
      <p:pic>
        <p:nvPicPr>
          <p:cNvPr id="2" name="Immagine 2">
            <a:extLst>
              <a:ext uri="{FF2B5EF4-FFF2-40B4-BE49-F238E27FC236}">
                <a16:creationId xmlns:a16="http://schemas.microsoft.com/office/drawing/2014/main" id="{2D515EE7-706B-403B-9D4B-CC6F005B12F7}"/>
              </a:ext>
            </a:extLst>
          </p:cNvPr>
          <p:cNvPicPr>
            <a:picLocks noChangeAspect="1"/>
          </p:cNvPicPr>
          <p:nvPr/>
        </p:nvPicPr>
        <p:blipFill>
          <a:blip r:embed="rId3"/>
          <a:stretch>
            <a:fillRect/>
          </a:stretch>
        </p:blipFill>
        <p:spPr>
          <a:xfrm>
            <a:off x="-78321" y="5619301"/>
            <a:ext cx="2194998" cy="1718972"/>
          </a:xfrm>
          <a:prstGeom prst="rect">
            <a:avLst/>
          </a:prstGeom>
        </p:spPr>
      </p:pic>
      <p:sp>
        <p:nvSpPr>
          <p:cNvPr id="6" name="CasellaDiTesto 5">
            <a:extLst>
              <a:ext uri="{FF2B5EF4-FFF2-40B4-BE49-F238E27FC236}">
                <a16:creationId xmlns:a16="http://schemas.microsoft.com/office/drawing/2014/main" id="{DD3078C8-FE9F-4800-B080-1A41E81A1D3F}"/>
              </a:ext>
            </a:extLst>
          </p:cNvPr>
          <p:cNvSpPr txBox="1"/>
          <p:nvPr/>
        </p:nvSpPr>
        <p:spPr>
          <a:xfrm>
            <a:off x="815709" y="596507"/>
            <a:ext cx="24179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400" b="1">
                <a:solidFill>
                  <a:schemeClr val="bg1"/>
                </a:solidFill>
              </a:rPr>
              <a:t>II Edizione 2018-2020</a:t>
            </a:r>
            <a:endParaRPr lang="it-IT" sz="1400" b="1">
              <a:solidFill>
                <a:schemeClr val="bg1"/>
              </a:solidFill>
              <a:cs typeface="Calibri"/>
            </a:endParaRPr>
          </a:p>
        </p:txBody>
      </p:sp>
      <p:sp>
        <p:nvSpPr>
          <p:cNvPr id="9" name="CasellaDiTesto 8">
            <a:extLst>
              <a:ext uri="{FF2B5EF4-FFF2-40B4-BE49-F238E27FC236}">
                <a16:creationId xmlns:a16="http://schemas.microsoft.com/office/drawing/2014/main" id="{094C952A-D625-4624-BE41-2AE2F3E24476}"/>
              </a:ext>
            </a:extLst>
          </p:cNvPr>
          <p:cNvSpPr txBox="1"/>
          <p:nvPr/>
        </p:nvSpPr>
        <p:spPr>
          <a:xfrm>
            <a:off x="7235583" y="6479264"/>
            <a:ext cx="48629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it-IT" sz="1400" i="1" dirty="0">
                <a:solidFill>
                  <a:schemeClr val="bg1"/>
                </a:solidFill>
              </a:rPr>
              <a:t>Premiazione </a:t>
            </a:r>
            <a:r>
              <a:rPr lang="it-IT" sz="1400" i="1">
                <a:solidFill>
                  <a:schemeClr val="bg1"/>
                </a:solidFill>
              </a:rPr>
              <a:t>Finale Nazionale, 31</a:t>
            </a:r>
            <a:r>
              <a:rPr lang="it-IT" sz="1400" i="1">
                <a:solidFill>
                  <a:schemeClr val="bg1"/>
                </a:solidFill>
                <a:cs typeface="Calibri"/>
              </a:rPr>
              <a:t> Maggio 2021</a:t>
            </a:r>
            <a:endParaRPr lang="it-IT" sz="1400">
              <a:solidFill>
                <a:schemeClr val="bg1"/>
              </a:solidFill>
            </a:endParaRPr>
          </a:p>
        </p:txBody>
      </p:sp>
      <p:sp>
        <p:nvSpPr>
          <p:cNvPr id="11" name="CasellaDiTesto 10">
            <a:extLst>
              <a:ext uri="{FF2B5EF4-FFF2-40B4-BE49-F238E27FC236}">
                <a16:creationId xmlns:a16="http://schemas.microsoft.com/office/drawing/2014/main" id="{E6FC973B-CAE7-4483-818D-B313E168C87F}"/>
              </a:ext>
            </a:extLst>
          </p:cNvPr>
          <p:cNvSpPr txBox="1"/>
          <p:nvPr/>
        </p:nvSpPr>
        <p:spPr>
          <a:xfrm>
            <a:off x="1" y="2584684"/>
            <a:ext cx="4585252" cy="2048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it-IT" sz="2800" b="1" dirty="0">
                <a:solidFill>
                  <a:srgbClr val="FFFF00"/>
                </a:solidFill>
                <a:latin typeface="Euphemia UCAS" panose="020B0503040102020104" pitchFamily="34" charset="-79"/>
                <a:cs typeface="Euphemia UCAS" panose="020B0503040102020104" pitchFamily="34" charset="-79"/>
              </a:rPr>
              <a:t>La Danza delle Onde</a:t>
            </a:r>
            <a:endParaRPr lang="it-IT" dirty="0">
              <a:latin typeface="Euphemia UCAS" panose="020B0503040102020104" pitchFamily="34" charset="-79"/>
              <a:cs typeface="Euphemia UCAS" panose="020B0503040102020104" pitchFamily="34" charset="-79"/>
            </a:endParaRPr>
          </a:p>
          <a:p>
            <a:pPr algn="ctr">
              <a:lnSpc>
                <a:spcPct val="150000"/>
              </a:lnSpc>
            </a:pPr>
            <a:r>
              <a:rPr lang="it-IT" dirty="0">
                <a:solidFill>
                  <a:schemeClr val="bg1"/>
                </a:solidFill>
                <a:latin typeface="Euphemia UCAS" panose="020B0503040102020104" pitchFamily="34" charset="-79"/>
                <a:ea typeface="+mn-lt"/>
                <a:cs typeface="Euphemia UCAS" panose="020B0503040102020104" pitchFamily="34" charset="-79"/>
              </a:rPr>
              <a:t>André Vinicius Da Silva Barrios, </a:t>
            </a:r>
          </a:p>
          <a:p>
            <a:pPr algn="ctr">
              <a:lnSpc>
                <a:spcPct val="150000"/>
              </a:lnSpc>
            </a:pPr>
            <a:r>
              <a:rPr lang="it-IT" dirty="0">
                <a:solidFill>
                  <a:schemeClr val="bg1"/>
                </a:solidFill>
                <a:latin typeface="Euphemia UCAS" panose="020B0503040102020104" pitchFamily="34" charset="-79"/>
                <a:ea typeface="+mn-lt"/>
                <a:cs typeface="Euphemia UCAS" panose="020B0503040102020104" pitchFamily="34" charset="-79"/>
              </a:rPr>
              <a:t>Cristiano </a:t>
            </a:r>
            <a:r>
              <a:rPr lang="it-IT" dirty="0" err="1">
                <a:solidFill>
                  <a:schemeClr val="bg1"/>
                </a:solidFill>
                <a:latin typeface="Euphemia UCAS" panose="020B0503040102020104" pitchFamily="34" charset="-79"/>
                <a:ea typeface="+mn-lt"/>
                <a:cs typeface="Euphemia UCAS" panose="020B0503040102020104" pitchFamily="34" charset="-79"/>
              </a:rPr>
              <a:t>Bottanelli</a:t>
            </a:r>
            <a:r>
              <a:rPr lang="it-IT" dirty="0">
                <a:solidFill>
                  <a:schemeClr val="bg1"/>
                </a:solidFill>
                <a:latin typeface="Euphemia UCAS" panose="020B0503040102020104" pitchFamily="34" charset="-79"/>
                <a:ea typeface="+mn-lt"/>
                <a:cs typeface="Euphemia UCAS" panose="020B0503040102020104" pitchFamily="34" charset="-79"/>
              </a:rPr>
              <a:t>, Cristian </a:t>
            </a:r>
            <a:r>
              <a:rPr lang="it-IT" dirty="0" err="1">
                <a:solidFill>
                  <a:schemeClr val="bg1"/>
                </a:solidFill>
                <a:latin typeface="Euphemia UCAS" panose="020B0503040102020104" pitchFamily="34" charset="-79"/>
                <a:ea typeface="+mn-lt"/>
                <a:cs typeface="Euphemia UCAS" panose="020B0503040102020104" pitchFamily="34" charset="-79"/>
              </a:rPr>
              <a:t>Logofetov</a:t>
            </a:r>
            <a:endParaRPr lang="it-IT" dirty="0">
              <a:solidFill>
                <a:schemeClr val="bg1"/>
              </a:solidFill>
              <a:latin typeface="Euphemia UCAS" panose="020B0503040102020104" pitchFamily="34" charset="-79"/>
              <a:cs typeface="Euphemia UCAS" panose="020B0503040102020104" pitchFamily="34" charset="-79"/>
            </a:endParaRPr>
          </a:p>
          <a:p>
            <a:pPr algn="ctr">
              <a:lnSpc>
                <a:spcPct val="150000"/>
              </a:lnSpc>
            </a:pPr>
            <a:r>
              <a:rPr lang="it-IT" i="1" dirty="0">
                <a:solidFill>
                  <a:schemeClr val="bg1"/>
                </a:solidFill>
                <a:latin typeface="Euphemia UCAS" panose="020B0503040102020104" pitchFamily="34" charset="-79"/>
                <a:ea typeface="+mn-lt"/>
                <a:cs typeface="Euphemia UCAS" panose="020B0503040102020104" pitchFamily="34" charset="-79"/>
              </a:rPr>
              <a:t>Liceo Artistico Caravaggio – </a:t>
            </a:r>
            <a:r>
              <a:rPr lang="it-IT" sz="2400" i="1" dirty="0">
                <a:solidFill>
                  <a:srgbClr val="FFFF00"/>
                </a:solidFill>
                <a:latin typeface="Euphemia UCAS" panose="020B0503040102020104" pitchFamily="34" charset="-79"/>
                <a:ea typeface="+mn-lt"/>
                <a:cs typeface="Euphemia UCAS" panose="020B0503040102020104" pitchFamily="34" charset="-79"/>
              </a:rPr>
              <a:t>Milano</a:t>
            </a:r>
            <a:endParaRPr lang="it-IT" i="1" dirty="0">
              <a:solidFill>
                <a:srgbClr val="FFFF00"/>
              </a:solidFill>
              <a:latin typeface="Euphemia UCAS" panose="020B0503040102020104" pitchFamily="34" charset="-79"/>
              <a:cs typeface="Euphemia UCAS" panose="020B0503040102020104" pitchFamily="34" charset="-79"/>
            </a:endParaRPr>
          </a:p>
        </p:txBody>
      </p:sp>
      <p:pic>
        <p:nvPicPr>
          <p:cNvPr id="3" name="Immagine 7">
            <a:extLst>
              <a:ext uri="{FF2B5EF4-FFF2-40B4-BE49-F238E27FC236}">
                <a16:creationId xmlns:a16="http://schemas.microsoft.com/office/drawing/2014/main" id="{98B50E9F-603C-4E27-A371-04B4DDDCE175}"/>
              </a:ext>
            </a:extLst>
          </p:cNvPr>
          <p:cNvPicPr>
            <a:picLocks noChangeAspect="1"/>
          </p:cNvPicPr>
          <p:nvPr/>
        </p:nvPicPr>
        <p:blipFill>
          <a:blip r:embed="rId4"/>
          <a:stretch>
            <a:fillRect/>
          </a:stretch>
        </p:blipFill>
        <p:spPr>
          <a:xfrm>
            <a:off x="5280177" y="-6376"/>
            <a:ext cx="6884616" cy="6884616"/>
          </a:xfrm>
          <a:prstGeom prst="rect">
            <a:avLst/>
          </a:prstGeom>
        </p:spPr>
      </p:pic>
    </p:spTree>
    <p:extLst>
      <p:ext uri="{BB962C8B-B14F-4D97-AF65-F5344CB8AC3E}">
        <p14:creationId xmlns:p14="http://schemas.microsoft.com/office/powerpoint/2010/main" val="2035695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5" name="Rettangolo 924">
            <a:extLst>
              <a:ext uri="{FF2B5EF4-FFF2-40B4-BE49-F238E27FC236}">
                <a16:creationId xmlns:a16="http://schemas.microsoft.com/office/drawing/2014/main" id="{F8F34374-EF9A-45E3-99D4-A8B14CF755A2}"/>
              </a:ext>
            </a:extLst>
          </p:cNvPr>
          <p:cNvSpPr/>
          <p:nvPr/>
        </p:nvSpPr>
        <p:spPr>
          <a:xfrm>
            <a:off x="0" y="3629"/>
            <a:ext cx="12184742" cy="6858000"/>
          </a:xfrm>
          <a:prstGeom prst="rect">
            <a:avLst/>
          </a:prstGeom>
          <a:solidFill>
            <a:srgbClr val="0517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4">
            <a:extLst>
              <a:ext uri="{FF2B5EF4-FFF2-40B4-BE49-F238E27FC236}">
                <a16:creationId xmlns:a16="http://schemas.microsoft.com/office/drawing/2014/main" id="{824F1C32-A2C5-41D7-86D9-52311AF92294}"/>
              </a:ext>
            </a:extLst>
          </p:cNvPr>
          <p:cNvPicPr>
            <a:picLocks noChangeAspect="1"/>
          </p:cNvPicPr>
          <p:nvPr/>
        </p:nvPicPr>
        <p:blipFill>
          <a:blip r:embed="rId2"/>
          <a:stretch>
            <a:fillRect/>
          </a:stretch>
        </p:blipFill>
        <p:spPr>
          <a:xfrm>
            <a:off x="187046" y="127509"/>
            <a:ext cx="631633" cy="687950"/>
          </a:xfrm>
          <a:prstGeom prst="rect">
            <a:avLst/>
          </a:prstGeom>
        </p:spPr>
      </p:pic>
      <p:pic>
        <p:nvPicPr>
          <p:cNvPr id="2" name="Immagine 2">
            <a:extLst>
              <a:ext uri="{FF2B5EF4-FFF2-40B4-BE49-F238E27FC236}">
                <a16:creationId xmlns:a16="http://schemas.microsoft.com/office/drawing/2014/main" id="{2D515EE7-706B-403B-9D4B-CC6F005B12F7}"/>
              </a:ext>
            </a:extLst>
          </p:cNvPr>
          <p:cNvPicPr>
            <a:picLocks noChangeAspect="1"/>
          </p:cNvPicPr>
          <p:nvPr/>
        </p:nvPicPr>
        <p:blipFill>
          <a:blip r:embed="rId3"/>
          <a:stretch>
            <a:fillRect/>
          </a:stretch>
        </p:blipFill>
        <p:spPr>
          <a:xfrm>
            <a:off x="-78321" y="5619301"/>
            <a:ext cx="2194998" cy="1718972"/>
          </a:xfrm>
          <a:prstGeom prst="rect">
            <a:avLst/>
          </a:prstGeom>
        </p:spPr>
      </p:pic>
      <p:sp>
        <p:nvSpPr>
          <p:cNvPr id="6" name="CasellaDiTesto 5">
            <a:extLst>
              <a:ext uri="{FF2B5EF4-FFF2-40B4-BE49-F238E27FC236}">
                <a16:creationId xmlns:a16="http://schemas.microsoft.com/office/drawing/2014/main" id="{DD3078C8-FE9F-4800-B080-1A41E81A1D3F}"/>
              </a:ext>
            </a:extLst>
          </p:cNvPr>
          <p:cNvSpPr txBox="1"/>
          <p:nvPr/>
        </p:nvSpPr>
        <p:spPr>
          <a:xfrm>
            <a:off x="815709" y="596507"/>
            <a:ext cx="24179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400" b="1">
                <a:solidFill>
                  <a:schemeClr val="bg1"/>
                </a:solidFill>
              </a:rPr>
              <a:t>II Edizione 2018-2020</a:t>
            </a:r>
            <a:endParaRPr lang="it-IT" sz="1400" b="1">
              <a:solidFill>
                <a:schemeClr val="bg1"/>
              </a:solidFill>
              <a:cs typeface="Calibri"/>
            </a:endParaRPr>
          </a:p>
        </p:txBody>
      </p:sp>
      <p:sp>
        <p:nvSpPr>
          <p:cNvPr id="9" name="CasellaDiTesto 8">
            <a:extLst>
              <a:ext uri="{FF2B5EF4-FFF2-40B4-BE49-F238E27FC236}">
                <a16:creationId xmlns:a16="http://schemas.microsoft.com/office/drawing/2014/main" id="{094C952A-D625-4624-BE41-2AE2F3E24476}"/>
              </a:ext>
            </a:extLst>
          </p:cNvPr>
          <p:cNvSpPr txBox="1"/>
          <p:nvPr/>
        </p:nvSpPr>
        <p:spPr>
          <a:xfrm>
            <a:off x="7235583" y="6479264"/>
            <a:ext cx="48629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it-IT" sz="1400" i="1" dirty="0">
                <a:solidFill>
                  <a:schemeClr val="bg1"/>
                </a:solidFill>
              </a:rPr>
              <a:t>Premiazione </a:t>
            </a:r>
            <a:r>
              <a:rPr lang="it-IT" sz="1400" i="1">
                <a:solidFill>
                  <a:schemeClr val="bg1"/>
                </a:solidFill>
              </a:rPr>
              <a:t>Finale Nazionale, 31</a:t>
            </a:r>
            <a:r>
              <a:rPr lang="it-IT" sz="1400" i="1">
                <a:solidFill>
                  <a:schemeClr val="bg1"/>
                </a:solidFill>
                <a:cs typeface="Calibri"/>
              </a:rPr>
              <a:t> Maggio 2021</a:t>
            </a:r>
            <a:endParaRPr lang="it-IT" sz="1400">
              <a:solidFill>
                <a:schemeClr val="bg1"/>
              </a:solidFill>
            </a:endParaRPr>
          </a:p>
        </p:txBody>
      </p:sp>
      <p:sp>
        <p:nvSpPr>
          <p:cNvPr id="3" name="CasellaDiTesto 2">
            <a:extLst>
              <a:ext uri="{FF2B5EF4-FFF2-40B4-BE49-F238E27FC236}">
                <a16:creationId xmlns:a16="http://schemas.microsoft.com/office/drawing/2014/main" id="{F18B004A-70B7-4FD6-B6BA-675DFB3CBC95}"/>
              </a:ext>
            </a:extLst>
          </p:cNvPr>
          <p:cNvSpPr txBox="1"/>
          <p:nvPr/>
        </p:nvSpPr>
        <p:spPr>
          <a:xfrm>
            <a:off x="3657601" y="815459"/>
            <a:ext cx="416877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it-IT" sz="4800" b="1" dirty="0">
                <a:solidFill>
                  <a:srgbClr val="FF0027"/>
                </a:solidFill>
                <a:latin typeface="Euphemia UCAS" panose="020B0503040102020104" pitchFamily="34" charset="-79"/>
                <a:cs typeface="Euphemia UCAS" panose="020B0503040102020104" pitchFamily="34" charset="-79"/>
              </a:rPr>
              <a:t>Il progetto</a:t>
            </a:r>
            <a:endParaRPr lang="it-IT" sz="4800" dirty="0">
              <a:latin typeface="Euphemia UCAS" panose="020B0503040102020104" pitchFamily="34" charset="-79"/>
              <a:cs typeface="Euphemia UCAS" panose="020B0503040102020104" pitchFamily="34" charset="-79"/>
            </a:endParaRPr>
          </a:p>
        </p:txBody>
      </p:sp>
      <p:sp>
        <p:nvSpPr>
          <p:cNvPr id="7" name="CasellaDiTesto 6">
            <a:extLst>
              <a:ext uri="{FF2B5EF4-FFF2-40B4-BE49-F238E27FC236}">
                <a16:creationId xmlns:a16="http://schemas.microsoft.com/office/drawing/2014/main" id="{EB018DCD-8E8D-4269-AEC9-86258DE5C3E4}"/>
              </a:ext>
            </a:extLst>
          </p:cNvPr>
          <p:cNvSpPr txBox="1"/>
          <p:nvPr/>
        </p:nvSpPr>
        <p:spPr>
          <a:xfrm>
            <a:off x="469900" y="2247899"/>
            <a:ext cx="11442700" cy="23698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2400" dirty="0" err="1">
                <a:solidFill>
                  <a:srgbClr val="FFFFFF"/>
                </a:solidFill>
                <a:latin typeface="Euphemia UCAS" panose="020B0503040102020104" pitchFamily="34" charset="-79"/>
                <a:cs typeface="Euphemia UCAS" panose="020B0503040102020104" pitchFamily="34" charset="-79"/>
              </a:rPr>
              <a:t>Art&amp;Science</a:t>
            </a:r>
            <a:r>
              <a:rPr lang="it-IT" sz="2400" dirty="0">
                <a:solidFill>
                  <a:srgbClr val="FFFFFF"/>
                </a:solidFill>
                <a:latin typeface="Euphemia UCAS" panose="020B0503040102020104" pitchFamily="34" charset="-79"/>
                <a:cs typeface="Euphemia UCAS" panose="020B0503040102020104" pitchFamily="34" charset="-79"/>
              </a:rPr>
              <a:t> </a:t>
            </a:r>
            <a:r>
              <a:rPr lang="it-IT" sz="2400" dirty="0" err="1">
                <a:solidFill>
                  <a:srgbClr val="FFFFFF"/>
                </a:solidFill>
                <a:latin typeface="Euphemia UCAS" panose="020B0503040102020104" pitchFamily="34" charset="-79"/>
                <a:cs typeface="Euphemia UCAS" panose="020B0503040102020104" pitchFamily="34" charset="-79"/>
              </a:rPr>
              <a:t>across</a:t>
            </a:r>
            <a:r>
              <a:rPr lang="it-IT" sz="2400" dirty="0">
                <a:solidFill>
                  <a:srgbClr val="FFFFFF"/>
                </a:solidFill>
                <a:latin typeface="Euphemia UCAS" panose="020B0503040102020104" pitchFamily="34" charset="-79"/>
                <a:cs typeface="Euphemia UCAS" panose="020B0503040102020104" pitchFamily="34" charset="-79"/>
              </a:rPr>
              <a:t> </a:t>
            </a:r>
            <a:r>
              <a:rPr lang="it-IT" sz="2400" dirty="0" err="1">
                <a:solidFill>
                  <a:srgbClr val="FFFFFF"/>
                </a:solidFill>
                <a:latin typeface="Euphemia UCAS" panose="020B0503040102020104" pitchFamily="34" charset="-79"/>
                <a:cs typeface="Euphemia UCAS" panose="020B0503040102020104" pitchFamily="34" charset="-79"/>
              </a:rPr>
              <a:t>Italy</a:t>
            </a:r>
            <a:r>
              <a:rPr lang="it-IT" sz="2400" dirty="0">
                <a:solidFill>
                  <a:srgbClr val="FFFFFF"/>
                </a:solidFill>
                <a:latin typeface="Euphemia UCAS" panose="020B0503040102020104" pitchFamily="34" charset="-79"/>
                <a:cs typeface="Euphemia UCAS" panose="020B0503040102020104" pitchFamily="34" charset="-79"/>
              </a:rPr>
              <a:t> è un progetto organizzato da INFN e CERN per</a:t>
            </a:r>
            <a:r>
              <a:rPr lang="it-IT" sz="2400" dirty="0">
                <a:solidFill>
                  <a:schemeClr val="bg1"/>
                </a:solidFill>
                <a:latin typeface="Euphemia UCAS" panose="020B0503040102020104" pitchFamily="34" charset="-79"/>
                <a:cs typeface="Euphemia UCAS" panose="020B0503040102020104" pitchFamily="34" charset="-79"/>
              </a:rPr>
              <a:t> </a:t>
            </a:r>
            <a:r>
              <a:rPr lang="it-IT" sz="2400" dirty="0">
                <a:solidFill>
                  <a:schemeClr val="bg1"/>
                </a:solidFill>
                <a:latin typeface="Euphemia UCAS" panose="020B0503040102020104" pitchFamily="34" charset="-79"/>
                <a:ea typeface="+mn-lt"/>
                <a:cs typeface="Euphemia UCAS" panose="020B0503040102020104" pitchFamily="34" charset="-79"/>
              </a:rPr>
              <a:t>avvicinare gli studenti al mondo della scienza e della ricerca utilizzando l'arte come mezzo di comunicazione</a:t>
            </a:r>
          </a:p>
          <a:p>
            <a:endParaRPr lang="it-IT" sz="2400" dirty="0">
              <a:solidFill>
                <a:schemeClr val="bg1"/>
              </a:solidFill>
              <a:latin typeface="Euphemia UCAS" panose="020B0503040102020104" pitchFamily="34" charset="-79"/>
              <a:ea typeface="+mn-lt"/>
              <a:cs typeface="Euphemia UCAS" panose="020B0503040102020104" pitchFamily="34" charset="-79"/>
            </a:endParaRPr>
          </a:p>
          <a:p>
            <a:r>
              <a:rPr lang="it-IT" sz="2800" dirty="0">
                <a:solidFill>
                  <a:srgbClr val="FFFF00"/>
                </a:solidFill>
                <a:latin typeface="Euphemia UCAS" panose="020B0503040102020104" pitchFamily="34" charset="-79"/>
                <a:ea typeface="+mn-lt"/>
                <a:cs typeface="Euphemia UCAS" panose="020B0503040102020104" pitchFamily="34" charset="-79"/>
              </a:rPr>
              <a:t>È rivolto a studenti di scuola secondaria superiore</a:t>
            </a:r>
            <a:r>
              <a:rPr lang="it-IT" sz="2400" dirty="0">
                <a:solidFill>
                  <a:srgbClr val="FFFF00"/>
                </a:solidFill>
                <a:latin typeface="Euphemia UCAS" panose="020B0503040102020104" pitchFamily="34" charset="-79"/>
                <a:ea typeface="+mn-lt"/>
                <a:cs typeface="Euphemia UCAS" panose="020B0503040102020104" pitchFamily="34" charset="-79"/>
              </a:rPr>
              <a:t> (classi III e IV)</a:t>
            </a:r>
            <a:endParaRPr lang="it-IT" sz="2800" dirty="0">
              <a:solidFill>
                <a:srgbClr val="FFFF00"/>
              </a:solidFill>
              <a:latin typeface="Euphemia UCAS" panose="020B0503040102020104" pitchFamily="34" charset="-79"/>
              <a:ea typeface="+mn-lt"/>
              <a:cs typeface="Euphemia UCAS" panose="020B0503040102020104" pitchFamily="34" charset="-79"/>
            </a:endParaRPr>
          </a:p>
          <a:p>
            <a:endParaRPr lang="it-IT" sz="2400" dirty="0">
              <a:solidFill>
                <a:schemeClr val="bg1"/>
              </a:solidFill>
              <a:ea typeface="+mn-lt"/>
              <a:cs typeface="+mn-lt"/>
            </a:endParaRPr>
          </a:p>
        </p:txBody>
      </p:sp>
      <p:graphicFrame>
        <p:nvGraphicFramePr>
          <p:cNvPr id="991" name="Diagramma 991">
            <a:extLst>
              <a:ext uri="{FF2B5EF4-FFF2-40B4-BE49-F238E27FC236}">
                <a16:creationId xmlns:a16="http://schemas.microsoft.com/office/drawing/2014/main" id="{0309771C-C299-472B-98AB-9454D6BDC492}"/>
              </a:ext>
            </a:extLst>
          </p:cNvPr>
          <p:cNvGraphicFramePr/>
          <p:nvPr>
            <p:extLst>
              <p:ext uri="{D42A27DB-BD31-4B8C-83A1-F6EECF244321}">
                <p14:modId xmlns:p14="http://schemas.microsoft.com/office/powerpoint/2010/main" val="416828393"/>
              </p:ext>
            </p:extLst>
          </p:nvPr>
        </p:nvGraphicFramePr>
        <p:xfrm>
          <a:off x="2303859" y="2516981"/>
          <a:ext cx="7584280" cy="58245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526605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52733425-382A-40C8-9E28-1BA2C63F10C5}"/>
              </a:ext>
            </a:extLst>
          </p:cNvPr>
          <p:cNvSpPr/>
          <p:nvPr/>
        </p:nvSpPr>
        <p:spPr>
          <a:xfrm>
            <a:off x="0" y="3629"/>
            <a:ext cx="12184742" cy="6858000"/>
          </a:xfrm>
          <a:prstGeom prst="rect">
            <a:avLst/>
          </a:prstGeom>
          <a:solidFill>
            <a:srgbClr val="0517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4">
            <a:extLst>
              <a:ext uri="{FF2B5EF4-FFF2-40B4-BE49-F238E27FC236}">
                <a16:creationId xmlns:a16="http://schemas.microsoft.com/office/drawing/2014/main" id="{824F1C32-A2C5-41D7-86D9-52311AF92294}"/>
              </a:ext>
            </a:extLst>
          </p:cNvPr>
          <p:cNvPicPr>
            <a:picLocks noChangeAspect="1"/>
          </p:cNvPicPr>
          <p:nvPr/>
        </p:nvPicPr>
        <p:blipFill>
          <a:blip r:embed="rId2"/>
          <a:stretch>
            <a:fillRect/>
          </a:stretch>
        </p:blipFill>
        <p:spPr>
          <a:xfrm>
            <a:off x="187046" y="127509"/>
            <a:ext cx="631633" cy="687950"/>
          </a:xfrm>
          <a:prstGeom prst="rect">
            <a:avLst/>
          </a:prstGeom>
        </p:spPr>
      </p:pic>
      <p:pic>
        <p:nvPicPr>
          <p:cNvPr id="2" name="Immagine 2">
            <a:extLst>
              <a:ext uri="{FF2B5EF4-FFF2-40B4-BE49-F238E27FC236}">
                <a16:creationId xmlns:a16="http://schemas.microsoft.com/office/drawing/2014/main" id="{2D515EE7-706B-403B-9D4B-CC6F005B12F7}"/>
              </a:ext>
            </a:extLst>
          </p:cNvPr>
          <p:cNvPicPr>
            <a:picLocks noChangeAspect="1"/>
          </p:cNvPicPr>
          <p:nvPr/>
        </p:nvPicPr>
        <p:blipFill>
          <a:blip r:embed="rId3"/>
          <a:stretch>
            <a:fillRect/>
          </a:stretch>
        </p:blipFill>
        <p:spPr>
          <a:xfrm>
            <a:off x="-78321" y="5619301"/>
            <a:ext cx="2194998" cy="1718972"/>
          </a:xfrm>
          <a:prstGeom prst="rect">
            <a:avLst/>
          </a:prstGeom>
        </p:spPr>
      </p:pic>
      <p:sp>
        <p:nvSpPr>
          <p:cNvPr id="6" name="CasellaDiTesto 5">
            <a:extLst>
              <a:ext uri="{FF2B5EF4-FFF2-40B4-BE49-F238E27FC236}">
                <a16:creationId xmlns:a16="http://schemas.microsoft.com/office/drawing/2014/main" id="{DD3078C8-FE9F-4800-B080-1A41E81A1D3F}"/>
              </a:ext>
            </a:extLst>
          </p:cNvPr>
          <p:cNvSpPr txBox="1"/>
          <p:nvPr/>
        </p:nvSpPr>
        <p:spPr>
          <a:xfrm>
            <a:off x="815709" y="596507"/>
            <a:ext cx="24179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400" b="1">
                <a:solidFill>
                  <a:schemeClr val="bg1"/>
                </a:solidFill>
              </a:rPr>
              <a:t>II Edizione 2018-2020</a:t>
            </a:r>
            <a:endParaRPr lang="it-IT" sz="1400" b="1">
              <a:solidFill>
                <a:schemeClr val="bg1"/>
              </a:solidFill>
              <a:cs typeface="Calibri"/>
            </a:endParaRPr>
          </a:p>
        </p:txBody>
      </p:sp>
      <p:sp>
        <p:nvSpPr>
          <p:cNvPr id="9" name="CasellaDiTesto 8">
            <a:extLst>
              <a:ext uri="{FF2B5EF4-FFF2-40B4-BE49-F238E27FC236}">
                <a16:creationId xmlns:a16="http://schemas.microsoft.com/office/drawing/2014/main" id="{094C952A-D625-4624-BE41-2AE2F3E24476}"/>
              </a:ext>
            </a:extLst>
          </p:cNvPr>
          <p:cNvSpPr txBox="1"/>
          <p:nvPr/>
        </p:nvSpPr>
        <p:spPr>
          <a:xfrm>
            <a:off x="7235583" y="6479264"/>
            <a:ext cx="48629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it-IT" sz="1400" i="1" dirty="0">
                <a:solidFill>
                  <a:schemeClr val="bg1"/>
                </a:solidFill>
              </a:rPr>
              <a:t>Premiazione </a:t>
            </a:r>
            <a:r>
              <a:rPr lang="it-IT" sz="1400" i="1">
                <a:solidFill>
                  <a:schemeClr val="bg1"/>
                </a:solidFill>
              </a:rPr>
              <a:t>Finale Nazionale, 31</a:t>
            </a:r>
            <a:r>
              <a:rPr lang="it-IT" sz="1400" i="1">
                <a:solidFill>
                  <a:schemeClr val="bg1"/>
                </a:solidFill>
                <a:cs typeface="Calibri"/>
              </a:rPr>
              <a:t> Maggio 2021</a:t>
            </a:r>
            <a:endParaRPr lang="it-IT" sz="1400">
              <a:solidFill>
                <a:schemeClr val="bg1"/>
              </a:solidFill>
            </a:endParaRPr>
          </a:p>
        </p:txBody>
      </p:sp>
      <p:sp>
        <p:nvSpPr>
          <p:cNvPr id="3" name="CasellaDiTesto 2">
            <a:extLst>
              <a:ext uri="{FF2B5EF4-FFF2-40B4-BE49-F238E27FC236}">
                <a16:creationId xmlns:a16="http://schemas.microsoft.com/office/drawing/2014/main" id="{3ECD3C3E-F81C-4B09-8EB3-DBEE4BB01029}"/>
              </a:ext>
            </a:extLst>
          </p:cNvPr>
          <p:cNvSpPr txBox="1"/>
          <p:nvPr/>
        </p:nvSpPr>
        <p:spPr>
          <a:xfrm>
            <a:off x="4340644" y="3019557"/>
            <a:ext cx="351437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it-IT" sz="4800" b="1" dirty="0">
                <a:solidFill>
                  <a:srgbClr val="FFFF00"/>
                </a:solidFill>
              </a:rPr>
              <a:t>2° posizione</a:t>
            </a:r>
            <a:endParaRPr lang="it-IT" sz="4800" dirty="0">
              <a:solidFill>
                <a:srgbClr val="FFFF00"/>
              </a:solidFill>
              <a:cs typeface="Calibri"/>
            </a:endParaRPr>
          </a:p>
        </p:txBody>
      </p:sp>
    </p:spTree>
    <p:extLst>
      <p:ext uri="{BB962C8B-B14F-4D97-AF65-F5344CB8AC3E}">
        <p14:creationId xmlns:p14="http://schemas.microsoft.com/office/powerpoint/2010/main" val="39635929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52733425-382A-40C8-9E28-1BA2C63F10C5}"/>
              </a:ext>
            </a:extLst>
          </p:cNvPr>
          <p:cNvSpPr/>
          <p:nvPr/>
        </p:nvSpPr>
        <p:spPr>
          <a:xfrm>
            <a:off x="-78321" y="127509"/>
            <a:ext cx="12184742" cy="6858000"/>
          </a:xfrm>
          <a:prstGeom prst="rect">
            <a:avLst/>
          </a:prstGeom>
          <a:solidFill>
            <a:srgbClr val="0517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4">
            <a:extLst>
              <a:ext uri="{FF2B5EF4-FFF2-40B4-BE49-F238E27FC236}">
                <a16:creationId xmlns:a16="http://schemas.microsoft.com/office/drawing/2014/main" id="{824F1C32-A2C5-41D7-86D9-52311AF92294}"/>
              </a:ext>
            </a:extLst>
          </p:cNvPr>
          <p:cNvPicPr>
            <a:picLocks noChangeAspect="1"/>
          </p:cNvPicPr>
          <p:nvPr/>
        </p:nvPicPr>
        <p:blipFill>
          <a:blip r:embed="rId3"/>
          <a:stretch>
            <a:fillRect/>
          </a:stretch>
        </p:blipFill>
        <p:spPr>
          <a:xfrm>
            <a:off x="187046" y="127509"/>
            <a:ext cx="631633" cy="687950"/>
          </a:xfrm>
          <a:prstGeom prst="rect">
            <a:avLst/>
          </a:prstGeom>
        </p:spPr>
      </p:pic>
      <p:pic>
        <p:nvPicPr>
          <p:cNvPr id="2" name="Immagine 2">
            <a:extLst>
              <a:ext uri="{FF2B5EF4-FFF2-40B4-BE49-F238E27FC236}">
                <a16:creationId xmlns:a16="http://schemas.microsoft.com/office/drawing/2014/main" id="{2D515EE7-706B-403B-9D4B-CC6F005B12F7}"/>
              </a:ext>
            </a:extLst>
          </p:cNvPr>
          <p:cNvPicPr>
            <a:picLocks noChangeAspect="1"/>
          </p:cNvPicPr>
          <p:nvPr/>
        </p:nvPicPr>
        <p:blipFill>
          <a:blip r:embed="rId4"/>
          <a:stretch>
            <a:fillRect/>
          </a:stretch>
        </p:blipFill>
        <p:spPr>
          <a:xfrm>
            <a:off x="-78321" y="5619301"/>
            <a:ext cx="2194998" cy="1718972"/>
          </a:xfrm>
          <a:prstGeom prst="rect">
            <a:avLst/>
          </a:prstGeom>
        </p:spPr>
      </p:pic>
      <p:sp>
        <p:nvSpPr>
          <p:cNvPr id="6" name="CasellaDiTesto 5">
            <a:extLst>
              <a:ext uri="{FF2B5EF4-FFF2-40B4-BE49-F238E27FC236}">
                <a16:creationId xmlns:a16="http://schemas.microsoft.com/office/drawing/2014/main" id="{DD3078C8-FE9F-4800-B080-1A41E81A1D3F}"/>
              </a:ext>
            </a:extLst>
          </p:cNvPr>
          <p:cNvSpPr txBox="1"/>
          <p:nvPr/>
        </p:nvSpPr>
        <p:spPr>
          <a:xfrm>
            <a:off x="815709" y="596507"/>
            <a:ext cx="24179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400" b="1">
                <a:solidFill>
                  <a:schemeClr val="bg1"/>
                </a:solidFill>
              </a:rPr>
              <a:t>II Edizione 2018-2020</a:t>
            </a:r>
            <a:endParaRPr lang="it-IT" sz="1400" b="1">
              <a:solidFill>
                <a:schemeClr val="bg1"/>
              </a:solidFill>
              <a:cs typeface="Calibri"/>
            </a:endParaRPr>
          </a:p>
        </p:txBody>
      </p:sp>
      <p:sp>
        <p:nvSpPr>
          <p:cNvPr id="9" name="CasellaDiTesto 8">
            <a:extLst>
              <a:ext uri="{FF2B5EF4-FFF2-40B4-BE49-F238E27FC236}">
                <a16:creationId xmlns:a16="http://schemas.microsoft.com/office/drawing/2014/main" id="{094C952A-D625-4624-BE41-2AE2F3E24476}"/>
              </a:ext>
            </a:extLst>
          </p:cNvPr>
          <p:cNvSpPr txBox="1"/>
          <p:nvPr/>
        </p:nvSpPr>
        <p:spPr>
          <a:xfrm>
            <a:off x="7235583" y="6479264"/>
            <a:ext cx="48629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it-IT" sz="1400" i="1" dirty="0">
                <a:solidFill>
                  <a:schemeClr val="bg1"/>
                </a:solidFill>
              </a:rPr>
              <a:t>Premiazione </a:t>
            </a:r>
            <a:r>
              <a:rPr lang="it-IT" sz="1400" i="1">
                <a:solidFill>
                  <a:schemeClr val="bg1"/>
                </a:solidFill>
              </a:rPr>
              <a:t>Finale Nazionale, 31</a:t>
            </a:r>
            <a:r>
              <a:rPr lang="it-IT" sz="1400" i="1">
                <a:solidFill>
                  <a:schemeClr val="bg1"/>
                </a:solidFill>
                <a:cs typeface="Calibri"/>
              </a:rPr>
              <a:t> Maggio 2021</a:t>
            </a:r>
            <a:endParaRPr lang="it-IT" sz="1400">
              <a:solidFill>
                <a:schemeClr val="bg1"/>
              </a:solidFill>
            </a:endParaRPr>
          </a:p>
        </p:txBody>
      </p:sp>
      <p:pic>
        <p:nvPicPr>
          <p:cNvPr id="7" name="Immagine 7">
            <a:hlinkClick r:id="" action="ppaction://media"/>
            <a:extLst>
              <a:ext uri="{FF2B5EF4-FFF2-40B4-BE49-F238E27FC236}">
                <a16:creationId xmlns:a16="http://schemas.microsoft.com/office/drawing/2014/main" id="{E5E12313-A029-43A6-9ABC-59F6182BA98B}"/>
              </a:ext>
            </a:extLst>
          </p:cNvPr>
          <p:cNvPicPr>
            <a:picLocks noRot="1" noChangeAspect="1"/>
          </p:cNvPicPr>
          <p:nvPr>
            <a:videoFile r:link="rId1"/>
          </p:nvPr>
        </p:nvPicPr>
        <p:blipFill>
          <a:blip r:embed="rId5"/>
          <a:stretch>
            <a:fillRect/>
          </a:stretch>
        </p:blipFill>
        <p:spPr>
          <a:xfrm>
            <a:off x="2781352" y="127509"/>
            <a:ext cx="9317181" cy="5491792"/>
          </a:xfrm>
          <a:prstGeom prst="rect">
            <a:avLst/>
          </a:prstGeom>
        </p:spPr>
      </p:pic>
      <p:sp>
        <p:nvSpPr>
          <p:cNvPr id="11" name="CasellaDiTesto 10">
            <a:extLst>
              <a:ext uri="{FF2B5EF4-FFF2-40B4-BE49-F238E27FC236}">
                <a16:creationId xmlns:a16="http://schemas.microsoft.com/office/drawing/2014/main" id="{E6FC973B-CAE7-4483-818D-B313E168C87F}"/>
              </a:ext>
            </a:extLst>
          </p:cNvPr>
          <p:cNvSpPr txBox="1"/>
          <p:nvPr/>
        </p:nvSpPr>
        <p:spPr>
          <a:xfrm>
            <a:off x="-76970" y="3155702"/>
            <a:ext cx="5763504" cy="19689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it-IT" sz="2800" b="1" dirty="0">
                <a:solidFill>
                  <a:srgbClr val="FFFF00"/>
                </a:solidFill>
                <a:latin typeface="Euphemia UCAS" panose="020B0503040102020104" pitchFamily="34" charset="-79"/>
                <a:cs typeface="Euphemia UCAS" panose="020B0503040102020104" pitchFamily="34" charset="-79"/>
              </a:rPr>
              <a:t>Le Ombre dell'Aria</a:t>
            </a:r>
            <a:endParaRPr lang="it-IT" dirty="0">
              <a:latin typeface="Euphemia UCAS" panose="020B0503040102020104" pitchFamily="34" charset="-79"/>
              <a:cs typeface="Euphemia UCAS" panose="020B0503040102020104" pitchFamily="34" charset="-79"/>
            </a:endParaRPr>
          </a:p>
          <a:p>
            <a:pPr algn="ctr">
              <a:lnSpc>
                <a:spcPct val="150000"/>
              </a:lnSpc>
            </a:pPr>
            <a:r>
              <a:rPr lang="it-IT" b="1" dirty="0">
                <a:solidFill>
                  <a:schemeClr val="bg1"/>
                </a:solidFill>
                <a:latin typeface="Euphemia UCAS" panose="020B0503040102020104" pitchFamily="34" charset="-79"/>
                <a:ea typeface="+mn-lt"/>
                <a:cs typeface="Euphemia UCAS" panose="020B0503040102020104" pitchFamily="34" charset="-79"/>
              </a:rPr>
              <a:t>Gabriele Bonora , Giovanni </a:t>
            </a:r>
            <a:r>
              <a:rPr lang="it-IT" b="1" dirty="0" err="1">
                <a:solidFill>
                  <a:schemeClr val="bg1"/>
                </a:solidFill>
                <a:latin typeface="Euphemia UCAS" panose="020B0503040102020104" pitchFamily="34" charset="-79"/>
                <a:ea typeface="+mn-lt"/>
                <a:cs typeface="Euphemia UCAS" panose="020B0503040102020104" pitchFamily="34" charset="-79"/>
              </a:rPr>
              <a:t>Guzzonato</a:t>
            </a:r>
            <a:r>
              <a:rPr lang="it-IT" b="1" dirty="0">
                <a:solidFill>
                  <a:schemeClr val="bg1"/>
                </a:solidFill>
                <a:latin typeface="Euphemia UCAS" panose="020B0503040102020104" pitchFamily="34" charset="-79"/>
                <a:ea typeface="+mn-lt"/>
                <a:cs typeface="Euphemia UCAS" panose="020B0503040102020104" pitchFamily="34" charset="-79"/>
              </a:rPr>
              <a:t> </a:t>
            </a:r>
          </a:p>
          <a:p>
            <a:pPr algn="ctr">
              <a:lnSpc>
                <a:spcPct val="150000"/>
              </a:lnSpc>
            </a:pPr>
            <a:r>
              <a:rPr lang="it-IT" b="1" dirty="0">
                <a:solidFill>
                  <a:schemeClr val="bg1"/>
                </a:solidFill>
                <a:latin typeface="Euphemia UCAS" panose="020B0503040102020104" pitchFamily="34" charset="-79"/>
                <a:ea typeface="+mn-lt"/>
                <a:cs typeface="Euphemia UCAS" panose="020B0503040102020104" pitchFamily="34" charset="-79"/>
              </a:rPr>
              <a:t>Lazar </a:t>
            </a:r>
            <a:r>
              <a:rPr lang="it-IT" b="1" dirty="0" err="1">
                <a:solidFill>
                  <a:schemeClr val="bg1"/>
                </a:solidFill>
                <a:latin typeface="Euphemia UCAS" panose="020B0503040102020104" pitchFamily="34" charset="-79"/>
                <a:ea typeface="+mn-lt"/>
                <a:cs typeface="Euphemia UCAS" panose="020B0503040102020104" pitchFamily="34" charset="-79"/>
              </a:rPr>
              <a:t>Nikolic</a:t>
            </a:r>
            <a:endParaRPr lang="it-IT" dirty="0">
              <a:solidFill>
                <a:schemeClr val="bg1"/>
              </a:solidFill>
              <a:latin typeface="Euphemia UCAS" panose="020B0503040102020104" pitchFamily="34" charset="-79"/>
              <a:cs typeface="Euphemia UCAS" panose="020B0503040102020104" pitchFamily="34" charset="-79"/>
            </a:endParaRPr>
          </a:p>
          <a:p>
            <a:pPr algn="ctr">
              <a:lnSpc>
                <a:spcPct val="150000"/>
              </a:lnSpc>
            </a:pPr>
            <a:r>
              <a:rPr lang="it-IT" i="1" dirty="0">
                <a:solidFill>
                  <a:schemeClr val="bg1"/>
                </a:solidFill>
                <a:latin typeface="Euphemia UCAS" panose="020B0503040102020104" pitchFamily="34" charset="-79"/>
                <a:ea typeface="+mn-lt"/>
                <a:cs typeface="Euphemia UCAS" panose="020B0503040102020104" pitchFamily="34" charset="-79"/>
              </a:rPr>
              <a:t>Liceo Artistico Martini – </a:t>
            </a:r>
            <a:r>
              <a:rPr lang="it-IT" sz="2000" i="1" dirty="0">
                <a:solidFill>
                  <a:srgbClr val="FFFF00"/>
                </a:solidFill>
                <a:latin typeface="Euphemia UCAS" panose="020B0503040102020104" pitchFamily="34" charset="-79"/>
                <a:ea typeface="+mn-lt"/>
                <a:cs typeface="Euphemia UCAS" panose="020B0503040102020104" pitchFamily="34" charset="-79"/>
              </a:rPr>
              <a:t>Schio (Vicenza)</a:t>
            </a:r>
            <a:endParaRPr lang="it-IT" i="1" dirty="0">
              <a:solidFill>
                <a:srgbClr val="FFFF00"/>
              </a:solidFill>
              <a:latin typeface="Euphemia UCAS" panose="020B0503040102020104" pitchFamily="34" charset="-79"/>
              <a:cs typeface="Euphemia UCAS" panose="020B0503040102020104" pitchFamily="34" charset="-79"/>
            </a:endParaRPr>
          </a:p>
        </p:txBody>
      </p:sp>
    </p:spTree>
    <p:extLst>
      <p:ext uri="{BB962C8B-B14F-4D97-AF65-F5344CB8AC3E}">
        <p14:creationId xmlns:p14="http://schemas.microsoft.com/office/powerpoint/2010/main" val="36413444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52733425-382A-40C8-9E28-1BA2C63F10C5}"/>
              </a:ext>
            </a:extLst>
          </p:cNvPr>
          <p:cNvSpPr/>
          <p:nvPr/>
        </p:nvSpPr>
        <p:spPr>
          <a:xfrm>
            <a:off x="0" y="3629"/>
            <a:ext cx="12184742" cy="6858000"/>
          </a:xfrm>
          <a:prstGeom prst="rect">
            <a:avLst/>
          </a:prstGeom>
          <a:solidFill>
            <a:srgbClr val="0517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4">
            <a:extLst>
              <a:ext uri="{FF2B5EF4-FFF2-40B4-BE49-F238E27FC236}">
                <a16:creationId xmlns:a16="http://schemas.microsoft.com/office/drawing/2014/main" id="{824F1C32-A2C5-41D7-86D9-52311AF92294}"/>
              </a:ext>
            </a:extLst>
          </p:cNvPr>
          <p:cNvPicPr>
            <a:picLocks noChangeAspect="1"/>
          </p:cNvPicPr>
          <p:nvPr/>
        </p:nvPicPr>
        <p:blipFill>
          <a:blip r:embed="rId2"/>
          <a:stretch>
            <a:fillRect/>
          </a:stretch>
        </p:blipFill>
        <p:spPr>
          <a:xfrm>
            <a:off x="187046" y="127509"/>
            <a:ext cx="631633" cy="687950"/>
          </a:xfrm>
          <a:prstGeom prst="rect">
            <a:avLst/>
          </a:prstGeom>
        </p:spPr>
      </p:pic>
      <p:pic>
        <p:nvPicPr>
          <p:cNvPr id="2" name="Immagine 2">
            <a:extLst>
              <a:ext uri="{FF2B5EF4-FFF2-40B4-BE49-F238E27FC236}">
                <a16:creationId xmlns:a16="http://schemas.microsoft.com/office/drawing/2014/main" id="{2D515EE7-706B-403B-9D4B-CC6F005B12F7}"/>
              </a:ext>
            </a:extLst>
          </p:cNvPr>
          <p:cNvPicPr>
            <a:picLocks noChangeAspect="1"/>
          </p:cNvPicPr>
          <p:nvPr/>
        </p:nvPicPr>
        <p:blipFill>
          <a:blip r:embed="rId3"/>
          <a:stretch>
            <a:fillRect/>
          </a:stretch>
        </p:blipFill>
        <p:spPr>
          <a:xfrm>
            <a:off x="-78321" y="5619301"/>
            <a:ext cx="2194998" cy="1718972"/>
          </a:xfrm>
          <a:prstGeom prst="rect">
            <a:avLst/>
          </a:prstGeom>
        </p:spPr>
      </p:pic>
      <p:sp>
        <p:nvSpPr>
          <p:cNvPr id="6" name="CasellaDiTesto 5">
            <a:extLst>
              <a:ext uri="{FF2B5EF4-FFF2-40B4-BE49-F238E27FC236}">
                <a16:creationId xmlns:a16="http://schemas.microsoft.com/office/drawing/2014/main" id="{DD3078C8-FE9F-4800-B080-1A41E81A1D3F}"/>
              </a:ext>
            </a:extLst>
          </p:cNvPr>
          <p:cNvSpPr txBox="1"/>
          <p:nvPr/>
        </p:nvSpPr>
        <p:spPr>
          <a:xfrm>
            <a:off x="815709" y="596507"/>
            <a:ext cx="24179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400" b="1">
                <a:solidFill>
                  <a:schemeClr val="bg1"/>
                </a:solidFill>
              </a:rPr>
              <a:t>II Edizione 2018-2020</a:t>
            </a:r>
            <a:endParaRPr lang="it-IT" sz="1400" b="1">
              <a:solidFill>
                <a:schemeClr val="bg1"/>
              </a:solidFill>
              <a:cs typeface="Calibri"/>
            </a:endParaRPr>
          </a:p>
        </p:txBody>
      </p:sp>
      <p:sp>
        <p:nvSpPr>
          <p:cNvPr id="9" name="CasellaDiTesto 8">
            <a:extLst>
              <a:ext uri="{FF2B5EF4-FFF2-40B4-BE49-F238E27FC236}">
                <a16:creationId xmlns:a16="http://schemas.microsoft.com/office/drawing/2014/main" id="{094C952A-D625-4624-BE41-2AE2F3E24476}"/>
              </a:ext>
            </a:extLst>
          </p:cNvPr>
          <p:cNvSpPr txBox="1"/>
          <p:nvPr/>
        </p:nvSpPr>
        <p:spPr>
          <a:xfrm>
            <a:off x="7235583" y="6479264"/>
            <a:ext cx="48629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it-IT" sz="1400" i="1" dirty="0">
                <a:solidFill>
                  <a:schemeClr val="bg1"/>
                </a:solidFill>
              </a:rPr>
              <a:t>Premiazione </a:t>
            </a:r>
            <a:r>
              <a:rPr lang="it-IT" sz="1400" i="1">
                <a:solidFill>
                  <a:schemeClr val="bg1"/>
                </a:solidFill>
              </a:rPr>
              <a:t>Finale Nazionale, 31</a:t>
            </a:r>
            <a:r>
              <a:rPr lang="it-IT" sz="1400" i="1">
                <a:solidFill>
                  <a:schemeClr val="bg1"/>
                </a:solidFill>
                <a:cs typeface="Calibri"/>
              </a:rPr>
              <a:t> Maggio 2021</a:t>
            </a:r>
            <a:endParaRPr lang="it-IT" sz="1400">
              <a:solidFill>
                <a:schemeClr val="bg1"/>
              </a:solidFill>
            </a:endParaRPr>
          </a:p>
        </p:txBody>
      </p:sp>
      <p:sp>
        <p:nvSpPr>
          <p:cNvPr id="3" name="CasellaDiTesto 2">
            <a:extLst>
              <a:ext uri="{FF2B5EF4-FFF2-40B4-BE49-F238E27FC236}">
                <a16:creationId xmlns:a16="http://schemas.microsoft.com/office/drawing/2014/main" id="{3ECD3C3E-F81C-4B09-8EB3-DBEE4BB01029}"/>
              </a:ext>
            </a:extLst>
          </p:cNvPr>
          <p:cNvSpPr txBox="1"/>
          <p:nvPr/>
        </p:nvSpPr>
        <p:spPr>
          <a:xfrm>
            <a:off x="4340644" y="3019557"/>
            <a:ext cx="3514374"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it-IT" sz="4800" b="1" dirty="0">
                <a:solidFill>
                  <a:srgbClr val="FFFF00"/>
                </a:solidFill>
              </a:rPr>
              <a:t>1° posizione</a:t>
            </a:r>
          </a:p>
          <a:p>
            <a:pPr algn="ctr"/>
            <a:r>
              <a:rPr lang="it-IT" sz="4800" b="1" dirty="0">
                <a:solidFill>
                  <a:srgbClr val="FFFF00"/>
                </a:solidFill>
                <a:cs typeface="Calibri"/>
              </a:rPr>
              <a:t>pari merito</a:t>
            </a:r>
            <a:endParaRPr lang="it-IT" sz="4800" dirty="0">
              <a:solidFill>
                <a:srgbClr val="FFFF00"/>
              </a:solidFill>
              <a:cs typeface="Calibri"/>
            </a:endParaRPr>
          </a:p>
        </p:txBody>
      </p:sp>
    </p:spTree>
    <p:extLst>
      <p:ext uri="{BB962C8B-B14F-4D97-AF65-F5344CB8AC3E}">
        <p14:creationId xmlns:p14="http://schemas.microsoft.com/office/powerpoint/2010/main" val="36011049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52733425-382A-40C8-9E28-1BA2C63F10C5}"/>
              </a:ext>
            </a:extLst>
          </p:cNvPr>
          <p:cNvSpPr/>
          <p:nvPr/>
        </p:nvSpPr>
        <p:spPr>
          <a:xfrm>
            <a:off x="0" y="3629"/>
            <a:ext cx="12184742" cy="6858000"/>
          </a:xfrm>
          <a:prstGeom prst="rect">
            <a:avLst/>
          </a:prstGeom>
          <a:solidFill>
            <a:srgbClr val="0517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4" name="Immagine 4">
            <a:extLst>
              <a:ext uri="{FF2B5EF4-FFF2-40B4-BE49-F238E27FC236}">
                <a16:creationId xmlns:a16="http://schemas.microsoft.com/office/drawing/2014/main" id="{824F1C32-A2C5-41D7-86D9-52311AF92294}"/>
              </a:ext>
            </a:extLst>
          </p:cNvPr>
          <p:cNvPicPr>
            <a:picLocks noChangeAspect="1"/>
          </p:cNvPicPr>
          <p:nvPr/>
        </p:nvPicPr>
        <p:blipFill>
          <a:blip r:embed="rId2"/>
          <a:stretch>
            <a:fillRect/>
          </a:stretch>
        </p:blipFill>
        <p:spPr>
          <a:xfrm>
            <a:off x="187046" y="127509"/>
            <a:ext cx="631633" cy="687950"/>
          </a:xfrm>
          <a:prstGeom prst="rect">
            <a:avLst/>
          </a:prstGeom>
        </p:spPr>
      </p:pic>
      <p:sp>
        <p:nvSpPr>
          <p:cNvPr id="6" name="CasellaDiTesto 5">
            <a:extLst>
              <a:ext uri="{FF2B5EF4-FFF2-40B4-BE49-F238E27FC236}">
                <a16:creationId xmlns:a16="http://schemas.microsoft.com/office/drawing/2014/main" id="{DD3078C8-FE9F-4800-B080-1A41E81A1D3F}"/>
              </a:ext>
            </a:extLst>
          </p:cNvPr>
          <p:cNvSpPr txBox="1"/>
          <p:nvPr/>
        </p:nvSpPr>
        <p:spPr>
          <a:xfrm>
            <a:off x="815709" y="165431"/>
            <a:ext cx="24179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400" b="1" dirty="0">
                <a:solidFill>
                  <a:schemeClr val="bg1"/>
                </a:solidFill>
              </a:rPr>
              <a:t>II Edizione 2018-2020</a:t>
            </a:r>
            <a:endParaRPr lang="it-IT" sz="1400" b="1" dirty="0">
              <a:solidFill>
                <a:schemeClr val="bg1"/>
              </a:solidFill>
              <a:cs typeface="Calibri"/>
            </a:endParaRPr>
          </a:p>
        </p:txBody>
      </p:sp>
      <p:sp>
        <p:nvSpPr>
          <p:cNvPr id="11" name="CasellaDiTesto 10">
            <a:extLst>
              <a:ext uri="{FF2B5EF4-FFF2-40B4-BE49-F238E27FC236}">
                <a16:creationId xmlns:a16="http://schemas.microsoft.com/office/drawing/2014/main" id="{E6FC973B-CAE7-4483-818D-B313E168C87F}"/>
              </a:ext>
            </a:extLst>
          </p:cNvPr>
          <p:cNvSpPr txBox="1"/>
          <p:nvPr/>
        </p:nvSpPr>
        <p:spPr>
          <a:xfrm>
            <a:off x="187046" y="1167318"/>
            <a:ext cx="4948022" cy="22159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it-IT" sz="2800" b="1" dirty="0">
                <a:solidFill>
                  <a:srgbClr val="FFFF00"/>
                </a:solidFill>
                <a:latin typeface="Euphemia UCAS" panose="020B0503040102020104" pitchFamily="34" charset="-79"/>
                <a:cs typeface="Euphemia UCAS" panose="020B0503040102020104" pitchFamily="34" charset="-79"/>
              </a:rPr>
              <a:t>L'Arte del Pendolo</a:t>
            </a:r>
          </a:p>
          <a:p>
            <a:pPr algn="ctr"/>
            <a:r>
              <a:rPr lang="it-IT" dirty="0">
                <a:solidFill>
                  <a:schemeClr val="bg1"/>
                </a:solidFill>
                <a:latin typeface="Euphemia UCAS" panose="020B0503040102020104" pitchFamily="34" charset="-79"/>
                <a:cs typeface="Euphemia UCAS" panose="020B0503040102020104" pitchFamily="34" charset="-79"/>
              </a:rPr>
              <a:t>di</a:t>
            </a:r>
          </a:p>
          <a:p>
            <a:pPr algn="ctr"/>
            <a:r>
              <a:rPr lang="it-IT" dirty="0">
                <a:solidFill>
                  <a:schemeClr val="bg1"/>
                </a:solidFill>
                <a:latin typeface="Euphemia UCAS" panose="020B0503040102020104" pitchFamily="34" charset="-79"/>
                <a:ea typeface="+mn-lt"/>
                <a:cs typeface="Euphemia UCAS" panose="020B0503040102020104" pitchFamily="34" charset="-79"/>
              </a:rPr>
              <a:t>Valeria D'Auria, Sabrina </a:t>
            </a:r>
            <a:r>
              <a:rPr lang="it-IT" dirty="0" err="1">
                <a:solidFill>
                  <a:schemeClr val="bg1"/>
                </a:solidFill>
                <a:latin typeface="Euphemia UCAS" panose="020B0503040102020104" pitchFamily="34" charset="-79"/>
                <a:ea typeface="+mn-lt"/>
                <a:cs typeface="Euphemia UCAS" panose="020B0503040102020104" pitchFamily="34" charset="-79"/>
              </a:rPr>
              <a:t>Caccavale</a:t>
            </a:r>
            <a:endParaRPr lang="it-IT" dirty="0">
              <a:solidFill>
                <a:schemeClr val="bg1"/>
              </a:solidFill>
              <a:latin typeface="Euphemia UCAS" panose="020B0503040102020104" pitchFamily="34" charset="-79"/>
              <a:cs typeface="Euphemia UCAS" panose="020B0503040102020104" pitchFamily="34" charset="-79"/>
            </a:endParaRPr>
          </a:p>
          <a:p>
            <a:pPr algn="ctr"/>
            <a:r>
              <a:rPr lang="it-IT" i="1" dirty="0">
                <a:solidFill>
                  <a:srgbClr val="FFFF00"/>
                </a:solidFill>
                <a:latin typeface="Euphemia UCAS" panose="020B0503040102020104" pitchFamily="34" charset="-79"/>
                <a:ea typeface="+mn-lt"/>
                <a:cs typeface="Euphemia UCAS" panose="020B0503040102020104" pitchFamily="34" charset="-79"/>
              </a:rPr>
              <a:t>Liceo Classico Statale Vittorio Emanuele II – </a:t>
            </a:r>
            <a:r>
              <a:rPr lang="it-IT" sz="2000" i="1" dirty="0">
                <a:solidFill>
                  <a:srgbClr val="FFFF00"/>
                </a:solidFill>
                <a:latin typeface="Euphemia UCAS" panose="020B0503040102020104" pitchFamily="34" charset="-79"/>
                <a:ea typeface="+mn-lt"/>
                <a:cs typeface="Euphemia UCAS" panose="020B0503040102020104" pitchFamily="34" charset="-79"/>
              </a:rPr>
              <a:t>Napoli</a:t>
            </a:r>
            <a:endParaRPr lang="it-IT" i="1" dirty="0">
              <a:solidFill>
                <a:srgbClr val="FFFF00"/>
              </a:solidFill>
              <a:latin typeface="Euphemia UCAS" panose="020B0503040102020104" pitchFamily="34" charset="-79"/>
              <a:ea typeface="+mn-lt"/>
              <a:cs typeface="Euphemia UCAS" panose="020B0503040102020104" pitchFamily="34" charset="-79"/>
            </a:endParaRPr>
          </a:p>
          <a:p>
            <a:pPr algn="ctr"/>
            <a:endParaRPr lang="it-IT" i="1" dirty="0">
              <a:solidFill>
                <a:schemeClr val="bg1"/>
              </a:solidFill>
              <a:latin typeface="Euphemia UCAS" panose="020B0503040102020104" pitchFamily="34" charset="-79"/>
              <a:ea typeface="+mn-lt"/>
              <a:cs typeface="Euphemia UCAS" panose="020B0503040102020104" pitchFamily="34" charset="-79"/>
            </a:endParaRPr>
          </a:p>
          <a:p>
            <a:pPr algn="ctr"/>
            <a:r>
              <a:rPr lang="it-IT" i="1" dirty="0">
                <a:solidFill>
                  <a:srgbClr val="FFFF00"/>
                </a:solidFill>
                <a:latin typeface="Euphemia UCAS" panose="020B0503040102020104" pitchFamily="34" charset="-79"/>
                <a:ea typeface="+mn-lt"/>
                <a:cs typeface="Euphemia UCAS" panose="020B0503040102020104" pitchFamily="34" charset="-79"/>
              </a:rPr>
              <a:t>Docenti: </a:t>
            </a:r>
            <a:r>
              <a:rPr lang="it-IT" i="1" dirty="0" err="1">
                <a:solidFill>
                  <a:srgbClr val="FFFF00"/>
                </a:solidFill>
                <a:latin typeface="Euphemia UCAS" panose="020B0503040102020104" pitchFamily="34" charset="-79"/>
                <a:ea typeface="+mn-lt"/>
                <a:cs typeface="Euphemia UCAS" panose="020B0503040102020104" pitchFamily="34" charset="-79"/>
              </a:rPr>
              <a:t>Caccavale</a:t>
            </a:r>
            <a:r>
              <a:rPr lang="it-IT" i="1" dirty="0">
                <a:solidFill>
                  <a:srgbClr val="FFFF00"/>
                </a:solidFill>
                <a:latin typeface="Euphemia UCAS" panose="020B0503040102020104" pitchFamily="34" charset="-79"/>
                <a:ea typeface="+mn-lt"/>
                <a:cs typeface="Euphemia UCAS" panose="020B0503040102020104" pitchFamily="34" charset="-79"/>
              </a:rPr>
              <a:t> e Muscariello</a:t>
            </a:r>
            <a:endParaRPr lang="it-IT" i="1" dirty="0">
              <a:solidFill>
                <a:srgbClr val="FFFF00"/>
              </a:solidFill>
              <a:latin typeface="Euphemia UCAS" panose="020B0503040102020104" pitchFamily="34" charset="-79"/>
              <a:cs typeface="Euphemia UCAS" panose="020B0503040102020104" pitchFamily="34" charset="-79"/>
            </a:endParaRPr>
          </a:p>
        </p:txBody>
      </p:sp>
      <p:pic>
        <p:nvPicPr>
          <p:cNvPr id="7" name="Immagine 7">
            <a:extLst>
              <a:ext uri="{FF2B5EF4-FFF2-40B4-BE49-F238E27FC236}">
                <a16:creationId xmlns:a16="http://schemas.microsoft.com/office/drawing/2014/main" id="{B054205E-9C61-4D2B-99CA-83AA4BDBC718}"/>
              </a:ext>
            </a:extLst>
          </p:cNvPr>
          <p:cNvPicPr>
            <a:picLocks noChangeAspect="1"/>
          </p:cNvPicPr>
          <p:nvPr/>
        </p:nvPicPr>
        <p:blipFill>
          <a:blip r:embed="rId3"/>
          <a:stretch>
            <a:fillRect/>
          </a:stretch>
        </p:blipFill>
        <p:spPr>
          <a:xfrm>
            <a:off x="5306982" y="13763"/>
            <a:ext cx="6877760" cy="6868667"/>
          </a:xfrm>
          <a:prstGeom prst="rect">
            <a:avLst/>
          </a:prstGeom>
        </p:spPr>
      </p:pic>
      <p:sp>
        <p:nvSpPr>
          <p:cNvPr id="3" name="Rettangolo 2">
            <a:extLst>
              <a:ext uri="{FF2B5EF4-FFF2-40B4-BE49-F238E27FC236}">
                <a16:creationId xmlns:a16="http://schemas.microsoft.com/office/drawing/2014/main" id="{EDCC1BED-766D-6E44-BC05-DE7ED39B8853}"/>
              </a:ext>
            </a:extLst>
          </p:cNvPr>
          <p:cNvSpPr/>
          <p:nvPr/>
        </p:nvSpPr>
        <p:spPr>
          <a:xfrm>
            <a:off x="185681" y="3605685"/>
            <a:ext cx="4948022" cy="3046988"/>
          </a:xfrm>
          <a:prstGeom prst="rect">
            <a:avLst/>
          </a:prstGeom>
          <a:ln>
            <a:solidFill>
              <a:schemeClr val="bg1"/>
            </a:solidFill>
          </a:ln>
        </p:spPr>
        <p:txBody>
          <a:bodyPr wrap="square">
            <a:spAutoFit/>
          </a:bodyPr>
          <a:lstStyle/>
          <a:p>
            <a:r>
              <a:rPr lang="it-IT" sz="1600" i="1" dirty="0">
                <a:solidFill>
                  <a:schemeClr val="bg1"/>
                </a:solidFill>
                <a:latin typeface="Euphemia UCAS" panose="020B0503040102020104" pitchFamily="34" charset="-79"/>
                <a:cs typeface="Euphemia UCAS" panose="020B0503040102020104" pitchFamily="34" charset="-79"/>
              </a:rPr>
              <a:t>Per realizzare la nostra opera abbiamo pensato di utilizzare il sistema fisico del pendolo di Foucault: riempiendo di vernice e forando la massa alla base del filo, essa rilascerà gradualmente il colore sulla tela, tracciando la traiettoria del suo movimento, dettata da numerose forze, quali la gravità, la forza centrifuga e fluidodinamica. Il risultato è un suggestivo intrecciarsi di colori e forme, sempre diverso: perché dettato dal movimento del pendolo mai riproducibile in maniera esattamente uguale. </a:t>
            </a:r>
          </a:p>
        </p:txBody>
      </p:sp>
    </p:spTree>
    <p:extLst>
      <p:ext uri="{BB962C8B-B14F-4D97-AF65-F5344CB8AC3E}">
        <p14:creationId xmlns:p14="http://schemas.microsoft.com/office/powerpoint/2010/main" val="2995947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52733425-382A-40C8-9E28-1BA2C63F10C5}"/>
              </a:ext>
            </a:extLst>
          </p:cNvPr>
          <p:cNvSpPr/>
          <p:nvPr/>
        </p:nvSpPr>
        <p:spPr>
          <a:xfrm>
            <a:off x="0" y="3629"/>
            <a:ext cx="12184742" cy="6858000"/>
          </a:xfrm>
          <a:prstGeom prst="rect">
            <a:avLst/>
          </a:prstGeom>
          <a:solidFill>
            <a:srgbClr val="0517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4">
            <a:extLst>
              <a:ext uri="{FF2B5EF4-FFF2-40B4-BE49-F238E27FC236}">
                <a16:creationId xmlns:a16="http://schemas.microsoft.com/office/drawing/2014/main" id="{824F1C32-A2C5-41D7-86D9-52311AF92294}"/>
              </a:ext>
            </a:extLst>
          </p:cNvPr>
          <p:cNvPicPr>
            <a:picLocks noChangeAspect="1"/>
          </p:cNvPicPr>
          <p:nvPr/>
        </p:nvPicPr>
        <p:blipFill>
          <a:blip r:embed="rId2"/>
          <a:stretch>
            <a:fillRect/>
          </a:stretch>
        </p:blipFill>
        <p:spPr>
          <a:xfrm>
            <a:off x="187046" y="127509"/>
            <a:ext cx="631633" cy="687950"/>
          </a:xfrm>
          <a:prstGeom prst="rect">
            <a:avLst/>
          </a:prstGeom>
        </p:spPr>
      </p:pic>
      <p:sp>
        <p:nvSpPr>
          <p:cNvPr id="6" name="CasellaDiTesto 5">
            <a:extLst>
              <a:ext uri="{FF2B5EF4-FFF2-40B4-BE49-F238E27FC236}">
                <a16:creationId xmlns:a16="http://schemas.microsoft.com/office/drawing/2014/main" id="{DD3078C8-FE9F-4800-B080-1A41E81A1D3F}"/>
              </a:ext>
            </a:extLst>
          </p:cNvPr>
          <p:cNvSpPr txBox="1"/>
          <p:nvPr/>
        </p:nvSpPr>
        <p:spPr>
          <a:xfrm>
            <a:off x="815709" y="596507"/>
            <a:ext cx="24179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400" b="1">
                <a:solidFill>
                  <a:schemeClr val="bg1"/>
                </a:solidFill>
              </a:rPr>
              <a:t>II Edizione 2018-2020</a:t>
            </a:r>
            <a:endParaRPr lang="it-IT" sz="1400" b="1">
              <a:solidFill>
                <a:schemeClr val="bg1"/>
              </a:solidFill>
              <a:cs typeface="Calibri"/>
            </a:endParaRPr>
          </a:p>
        </p:txBody>
      </p:sp>
      <p:sp>
        <p:nvSpPr>
          <p:cNvPr id="11" name="CasellaDiTesto 10">
            <a:extLst>
              <a:ext uri="{FF2B5EF4-FFF2-40B4-BE49-F238E27FC236}">
                <a16:creationId xmlns:a16="http://schemas.microsoft.com/office/drawing/2014/main" id="{E6FC973B-CAE7-4483-818D-B313E168C87F}"/>
              </a:ext>
            </a:extLst>
          </p:cNvPr>
          <p:cNvSpPr txBox="1"/>
          <p:nvPr/>
        </p:nvSpPr>
        <p:spPr>
          <a:xfrm>
            <a:off x="-1" y="1014265"/>
            <a:ext cx="4817817" cy="24929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it-IT" sz="2800" b="1" dirty="0" err="1">
                <a:solidFill>
                  <a:srgbClr val="FFFF00"/>
                </a:solidFill>
                <a:latin typeface="Euphemia UCAS" panose="020B0503040102020104" pitchFamily="34" charset="-79"/>
                <a:cs typeface="Euphemia UCAS" panose="020B0503040102020104" pitchFamily="34" charset="-79"/>
              </a:rPr>
              <a:t>Across</a:t>
            </a:r>
            <a:r>
              <a:rPr lang="it-IT" sz="2800" b="1" dirty="0">
                <a:solidFill>
                  <a:srgbClr val="FFFF00"/>
                </a:solidFill>
                <a:latin typeface="Euphemia UCAS" panose="020B0503040102020104" pitchFamily="34" charset="-79"/>
                <a:cs typeface="Euphemia UCAS" panose="020B0503040102020104" pitchFamily="34" charset="-79"/>
              </a:rPr>
              <a:t> the Black </a:t>
            </a:r>
            <a:r>
              <a:rPr lang="it-IT" sz="2800" b="1" dirty="0" err="1">
                <a:solidFill>
                  <a:srgbClr val="FFFF00"/>
                </a:solidFill>
                <a:latin typeface="Euphemia UCAS" panose="020B0503040102020104" pitchFamily="34" charset="-79"/>
                <a:cs typeface="Euphemia UCAS" panose="020B0503040102020104" pitchFamily="34" charset="-79"/>
              </a:rPr>
              <a:t>Hole</a:t>
            </a:r>
            <a:endParaRPr lang="it-IT" sz="2800" b="1" dirty="0">
              <a:solidFill>
                <a:srgbClr val="FFFF00"/>
              </a:solidFill>
              <a:latin typeface="Euphemia UCAS" panose="020B0503040102020104" pitchFamily="34" charset="-79"/>
              <a:cs typeface="Euphemia UCAS" panose="020B0503040102020104" pitchFamily="34" charset="-79"/>
            </a:endParaRPr>
          </a:p>
          <a:p>
            <a:pPr algn="ctr"/>
            <a:r>
              <a:rPr lang="it-IT" b="1" dirty="0">
                <a:solidFill>
                  <a:schemeClr val="bg1"/>
                </a:solidFill>
                <a:latin typeface="Euphemia UCAS" panose="020B0503040102020104" pitchFamily="34" charset="-79"/>
                <a:cs typeface="Euphemia UCAS" panose="020B0503040102020104" pitchFamily="34" charset="-79"/>
              </a:rPr>
              <a:t>di</a:t>
            </a:r>
            <a:endParaRPr lang="it-IT" sz="1200" dirty="0">
              <a:solidFill>
                <a:schemeClr val="bg1"/>
              </a:solidFill>
              <a:latin typeface="Euphemia UCAS" panose="020B0503040102020104" pitchFamily="34" charset="-79"/>
              <a:cs typeface="Euphemia UCAS" panose="020B0503040102020104" pitchFamily="34" charset="-79"/>
            </a:endParaRPr>
          </a:p>
          <a:p>
            <a:pPr algn="ctr"/>
            <a:r>
              <a:rPr lang="it-IT" dirty="0">
                <a:solidFill>
                  <a:schemeClr val="bg1"/>
                </a:solidFill>
                <a:latin typeface="Euphemia UCAS" panose="020B0503040102020104" pitchFamily="34" charset="-79"/>
                <a:ea typeface="+mn-lt"/>
                <a:cs typeface="Euphemia UCAS" panose="020B0503040102020104" pitchFamily="34" charset="-79"/>
              </a:rPr>
              <a:t>Massimo </a:t>
            </a:r>
            <a:r>
              <a:rPr lang="it-IT" dirty="0" err="1">
                <a:solidFill>
                  <a:schemeClr val="bg1"/>
                </a:solidFill>
                <a:latin typeface="Euphemia UCAS" panose="020B0503040102020104" pitchFamily="34" charset="-79"/>
                <a:ea typeface="+mn-lt"/>
                <a:cs typeface="Euphemia UCAS" panose="020B0503040102020104" pitchFamily="34" charset="-79"/>
              </a:rPr>
              <a:t>Buniy</a:t>
            </a:r>
            <a:r>
              <a:rPr lang="it-IT" dirty="0">
                <a:solidFill>
                  <a:schemeClr val="bg1"/>
                </a:solidFill>
                <a:latin typeface="Euphemia UCAS" panose="020B0503040102020104" pitchFamily="34" charset="-79"/>
                <a:ea typeface="+mn-lt"/>
                <a:cs typeface="Euphemia UCAS" panose="020B0503040102020104" pitchFamily="34" charset="-79"/>
              </a:rPr>
              <a:t>, Gabriele D'</a:t>
            </a:r>
            <a:r>
              <a:rPr lang="it-IT" dirty="0" err="1">
                <a:solidFill>
                  <a:schemeClr val="bg1"/>
                </a:solidFill>
                <a:latin typeface="Euphemia UCAS" panose="020B0503040102020104" pitchFamily="34" charset="-79"/>
                <a:ea typeface="+mn-lt"/>
                <a:cs typeface="Euphemia UCAS" panose="020B0503040102020104" pitchFamily="34" charset="-79"/>
              </a:rPr>
              <a:t>Andreta</a:t>
            </a:r>
            <a:r>
              <a:rPr lang="it-IT" dirty="0">
                <a:solidFill>
                  <a:schemeClr val="bg1"/>
                </a:solidFill>
                <a:latin typeface="Euphemia UCAS" panose="020B0503040102020104" pitchFamily="34" charset="-79"/>
                <a:ea typeface="+mn-lt"/>
                <a:cs typeface="Euphemia UCAS" panose="020B0503040102020104" pitchFamily="34" charset="-79"/>
              </a:rPr>
              <a:t>, Alessio Ria</a:t>
            </a:r>
            <a:endParaRPr lang="it-IT" dirty="0">
              <a:solidFill>
                <a:schemeClr val="bg1"/>
              </a:solidFill>
              <a:latin typeface="Euphemia UCAS" panose="020B0503040102020104" pitchFamily="34" charset="-79"/>
              <a:cs typeface="Euphemia UCAS" panose="020B0503040102020104" pitchFamily="34" charset="-79"/>
            </a:endParaRPr>
          </a:p>
          <a:p>
            <a:pPr algn="ctr"/>
            <a:r>
              <a:rPr lang="it-IT" i="1" dirty="0">
                <a:solidFill>
                  <a:schemeClr val="bg1"/>
                </a:solidFill>
                <a:latin typeface="Euphemia UCAS" panose="020B0503040102020104" pitchFamily="34" charset="-79"/>
                <a:ea typeface="+mn-lt"/>
                <a:cs typeface="Euphemia UCAS" panose="020B0503040102020104" pitchFamily="34" charset="-79"/>
              </a:rPr>
              <a:t>Liceo Scientifico Statale Teresa </a:t>
            </a:r>
            <a:r>
              <a:rPr lang="it-IT" i="1" dirty="0" err="1">
                <a:solidFill>
                  <a:schemeClr val="bg1"/>
                </a:solidFill>
                <a:latin typeface="Euphemia UCAS" panose="020B0503040102020104" pitchFamily="34" charset="-79"/>
                <a:ea typeface="+mn-lt"/>
                <a:cs typeface="Euphemia UCAS" panose="020B0503040102020104" pitchFamily="34" charset="-79"/>
              </a:rPr>
              <a:t>Gullace</a:t>
            </a:r>
            <a:r>
              <a:rPr lang="it-IT" i="1" dirty="0">
                <a:solidFill>
                  <a:schemeClr val="bg1"/>
                </a:solidFill>
                <a:latin typeface="Euphemia UCAS" panose="020B0503040102020104" pitchFamily="34" charset="-79"/>
                <a:ea typeface="+mn-lt"/>
                <a:cs typeface="Euphemia UCAS" panose="020B0503040102020104" pitchFamily="34" charset="-79"/>
              </a:rPr>
              <a:t> – </a:t>
            </a:r>
            <a:r>
              <a:rPr lang="it-IT" sz="2000" i="1" dirty="0">
                <a:solidFill>
                  <a:srgbClr val="FFFF00"/>
                </a:solidFill>
                <a:latin typeface="Euphemia UCAS" panose="020B0503040102020104" pitchFamily="34" charset="-79"/>
                <a:ea typeface="+mn-lt"/>
                <a:cs typeface="Euphemia UCAS" panose="020B0503040102020104" pitchFamily="34" charset="-79"/>
              </a:rPr>
              <a:t>Roma</a:t>
            </a:r>
            <a:endParaRPr lang="it-IT" i="1" dirty="0">
              <a:solidFill>
                <a:srgbClr val="FFFF00"/>
              </a:solidFill>
              <a:latin typeface="Euphemia UCAS" panose="020B0503040102020104" pitchFamily="34" charset="-79"/>
              <a:ea typeface="+mn-lt"/>
              <a:cs typeface="Euphemia UCAS" panose="020B0503040102020104" pitchFamily="34" charset="-79"/>
            </a:endParaRPr>
          </a:p>
          <a:p>
            <a:pPr algn="ctr"/>
            <a:endParaRPr lang="it-IT" i="1" dirty="0">
              <a:solidFill>
                <a:schemeClr val="bg1"/>
              </a:solidFill>
              <a:latin typeface="Euphemia UCAS" panose="020B0503040102020104" pitchFamily="34" charset="-79"/>
              <a:ea typeface="+mn-lt"/>
              <a:cs typeface="Euphemia UCAS" panose="020B0503040102020104" pitchFamily="34" charset="-79"/>
            </a:endParaRPr>
          </a:p>
          <a:p>
            <a:pPr algn="ctr"/>
            <a:r>
              <a:rPr lang="it-IT" i="1" dirty="0">
                <a:solidFill>
                  <a:srgbClr val="FFFF00"/>
                </a:solidFill>
                <a:latin typeface="Euphemia UCAS" panose="020B0503040102020104" pitchFamily="34" charset="-79"/>
                <a:ea typeface="+mn-lt"/>
                <a:cs typeface="Euphemia UCAS" panose="020B0503040102020104" pitchFamily="34" charset="-79"/>
              </a:rPr>
              <a:t>Docenti:  Conti e </a:t>
            </a:r>
            <a:r>
              <a:rPr lang="it-IT" i="1" dirty="0" err="1">
                <a:solidFill>
                  <a:srgbClr val="FFFF00"/>
                </a:solidFill>
                <a:latin typeface="Euphemia UCAS" panose="020B0503040102020104" pitchFamily="34" charset="-79"/>
                <a:ea typeface="+mn-lt"/>
                <a:cs typeface="Euphemia UCAS" panose="020B0503040102020104" pitchFamily="34" charset="-79"/>
              </a:rPr>
              <a:t>Fulgentiss</a:t>
            </a:r>
            <a:endParaRPr lang="it-IT" i="1" dirty="0">
              <a:solidFill>
                <a:srgbClr val="FFFF00"/>
              </a:solidFill>
              <a:latin typeface="Euphemia UCAS" panose="020B0503040102020104" pitchFamily="34" charset="-79"/>
              <a:cs typeface="Euphemia UCAS" panose="020B0503040102020104" pitchFamily="34" charset="-79"/>
            </a:endParaRPr>
          </a:p>
        </p:txBody>
      </p:sp>
      <p:pic>
        <p:nvPicPr>
          <p:cNvPr id="3074" name="Picture 2" descr="Nessuna descrizione della foto disponibile.">
            <a:extLst>
              <a:ext uri="{FF2B5EF4-FFF2-40B4-BE49-F238E27FC236}">
                <a16:creationId xmlns:a16="http://schemas.microsoft.com/office/drawing/2014/main" id="{1558425B-0C57-BE48-A539-C10E130906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7817" y="-3629"/>
            <a:ext cx="7366925"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ttangolo 6">
            <a:extLst>
              <a:ext uri="{FF2B5EF4-FFF2-40B4-BE49-F238E27FC236}">
                <a16:creationId xmlns:a16="http://schemas.microsoft.com/office/drawing/2014/main" id="{B7A61625-AFEC-5744-AB17-458715AAD435}"/>
              </a:ext>
            </a:extLst>
          </p:cNvPr>
          <p:cNvSpPr/>
          <p:nvPr/>
        </p:nvSpPr>
        <p:spPr>
          <a:xfrm>
            <a:off x="65048" y="3621948"/>
            <a:ext cx="4602985" cy="3108543"/>
          </a:xfrm>
          <a:prstGeom prst="rect">
            <a:avLst/>
          </a:prstGeom>
        </p:spPr>
        <p:txBody>
          <a:bodyPr wrap="square">
            <a:spAutoFit/>
          </a:bodyPr>
          <a:lstStyle/>
          <a:p>
            <a:r>
              <a:rPr lang="it-IT" sz="1400" i="1" dirty="0">
                <a:solidFill>
                  <a:schemeClr val="bg1"/>
                </a:solidFill>
                <a:latin typeface="Euphemia UCAS" panose="020B0503040102020104" pitchFamily="34" charset="-79"/>
                <a:cs typeface="Euphemia UCAS" panose="020B0503040102020104" pitchFamily="34" charset="-79"/>
              </a:rPr>
              <a:t>Esiste un legame fra uomo e universo, una connessione tra ciò che è visibile e ciò che non lo è. È molto facile trarre conclusioni dalle apparenze, più difficile è scavare dentro di esse.</a:t>
            </a:r>
            <a:br>
              <a:rPr lang="it-IT" sz="1400" i="1" dirty="0">
                <a:solidFill>
                  <a:schemeClr val="bg1"/>
                </a:solidFill>
                <a:latin typeface="Euphemia UCAS" panose="020B0503040102020104" pitchFamily="34" charset="-79"/>
                <a:cs typeface="Euphemia UCAS" panose="020B0503040102020104" pitchFamily="34" charset="-79"/>
              </a:rPr>
            </a:br>
            <a:r>
              <a:rPr lang="it-IT" sz="1400" i="1" dirty="0">
                <a:solidFill>
                  <a:schemeClr val="bg1"/>
                </a:solidFill>
                <a:latin typeface="Euphemia UCAS" panose="020B0503040102020104" pitchFamily="34" charset="-79"/>
                <a:cs typeface="Euphemia UCAS" panose="020B0503040102020104" pitchFamily="34" charset="-79"/>
              </a:rPr>
              <a:t>Abbiamo deciso di raffigurare un collegamento che ci siamo immaginati possa esistere tra le due parti di un buco nero, immaginandolo come un “portale” che cattura materia e luce, mosse in seguito verso altre zone dell’universo. Nel nostro lavoro abbiamo voluto dare molteplici punti di vista di un fenomeno che, al momento, riusciamo ad osservare dalla nostra prospettiva. Abbiamo creato una struttura tale da poterci girare attorno e vedere, da diversi punti di vista, il buco nero…….</a:t>
            </a:r>
          </a:p>
        </p:txBody>
      </p:sp>
    </p:spTree>
    <p:extLst>
      <p:ext uri="{BB962C8B-B14F-4D97-AF65-F5344CB8AC3E}">
        <p14:creationId xmlns:p14="http://schemas.microsoft.com/office/powerpoint/2010/main" val="18750116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52733425-382A-40C8-9E28-1BA2C63F10C5}"/>
              </a:ext>
            </a:extLst>
          </p:cNvPr>
          <p:cNvSpPr/>
          <p:nvPr/>
        </p:nvSpPr>
        <p:spPr>
          <a:xfrm>
            <a:off x="0" y="3629"/>
            <a:ext cx="12184742" cy="6858000"/>
          </a:xfrm>
          <a:prstGeom prst="rect">
            <a:avLst/>
          </a:prstGeom>
          <a:solidFill>
            <a:srgbClr val="0517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FFFFF"/>
              </a:solidFill>
            </a:endParaRPr>
          </a:p>
        </p:txBody>
      </p:sp>
      <p:pic>
        <p:nvPicPr>
          <p:cNvPr id="4" name="Immagine 4">
            <a:extLst>
              <a:ext uri="{FF2B5EF4-FFF2-40B4-BE49-F238E27FC236}">
                <a16:creationId xmlns:a16="http://schemas.microsoft.com/office/drawing/2014/main" id="{824F1C32-A2C5-41D7-86D9-52311AF92294}"/>
              </a:ext>
            </a:extLst>
          </p:cNvPr>
          <p:cNvPicPr>
            <a:picLocks noChangeAspect="1"/>
          </p:cNvPicPr>
          <p:nvPr/>
        </p:nvPicPr>
        <p:blipFill>
          <a:blip r:embed="rId2"/>
          <a:stretch>
            <a:fillRect/>
          </a:stretch>
        </p:blipFill>
        <p:spPr>
          <a:xfrm>
            <a:off x="187046" y="127509"/>
            <a:ext cx="631633" cy="687950"/>
          </a:xfrm>
          <a:prstGeom prst="rect">
            <a:avLst/>
          </a:prstGeom>
        </p:spPr>
      </p:pic>
      <p:sp>
        <p:nvSpPr>
          <p:cNvPr id="6" name="CasellaDiTesto 5">
            <a:extLst>
              <a:ext uri="{FF2B5EF4-FFF2-40B4-BE49-F238E27FC236}">
                <a16:creationId xmlns:a16="http://schemas.microsoft.com/office/drawing/2014/main" id="{DD3078C8-FE9F-4800-B080-1A41E81A1D3F}"/>
              </a:ext>
            </a:extLst>
          </p:cNvPr>
          <p:cNvSpPr txBox="1"/>
          <p:nvPr/>
        </p:nvSpPr>
        <p:spPr>
          <a:xfrm>
            <a:off x="815709" y="596507"/>
            <a:ext cx="24179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400" b="1">
                <a:solidFill>
                  <a:schemeClr val="bg1"/>
                </a:solidFill>
              </a:rPr>
              <a:t>II Edizione 2018-2020</a:t>
            </a:r>
            <a:endParaRPr lang="it-IT" sz="1400" b="1">
              <a:solidFill>
                <a:schemeClr val="bg1"/>
              </a:solidFill>
              <a:cs typeface="Calibri"/>
            </a:endParaRPr>
          </a:p>
        </p:txBody>
      </p:sp>
      <p:sp>
        <p:nvSpPr>
          <p:cNvPr id="9" name="CasellaDiTesto 8">
            <a:extLst>
              <a:ext uri="{FF2B5EF4-FFF2-40B4-BE49-F238E27FC236}">
                <a16:creationId xmlns:a16="http://schemas.microsoft.com/office/drawing/2014/main" id="{094C952A-D625-4624-BE41-2AE2F3E24476}"/>
              </a:ext>
            </a:extLst>
          </p:cNvPr>
          <p:cNvSpPr txBox="1"/>
          <p:nvPr/>
        </p:nvSpPr>
        <p:spPr>
          <a:xfrm>
            <a:off x="7235583" y="6479264"/>
            <a:ext cx="48629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it-IT" sz="1400" i="1" dirty="0">
                <a:solidFill>
                  <a:schemeClr val="bg1"/>
                </a:solidFill>
              </a:rPr>
              <a:t>Premiazione </a:t>
            </a:r>
            <a:r>
              <a:rPr lang="it-IT" sz="1400" i="1">
                <a:solidFill>
                  <a:schemeClr val="bg1"/>
                </a:solidFill>
              </a:rPr>
              <a:t>Finale Nazionale, 31</a:t>
            </a:r>
            <a:r>
              <a:rPr lang="it-IT" sz="1400" i="1">
                <a:solidFill>
                  <a:schemeClr val="bg1"/>
                </a:solidFill>
                <a:cs typeface="Calibri"/>
              </a:rPr>
              <a:t> Maggio 2021</a:t>
            </a:r>
            <a:endParaRPr lang="it-IT" sz="1400">
              <a:solidFill>
                <a:schemeClr val="bg1"/>
              </a:solidFill>
            </a:endParaRPr>
          </a:p>
        </p:txBody>
      </p:sp>
      <p:sp>
        <p:nvSpPr>
          <p:cNvPr id="7" name="CasellaDiTesto 6">
            <a:extLst>
              <a:ext uri="{FF2B5EF4-FFF2-40B4-BE49-F238E27FC236}">
                <a16:creationId xmlns:a16="http://schemas.microsoft.com/office/drawing/2014/main" id="{91035090-C2FB-41C5-98EE-FC8D2B3AB3F7}"/>
              </a:ext>
            </a:extLst>
          </p:cNvPr>
          <p:cNvSpPr txBox="1"/>
          <p:nvPr/>
        </p:nvSpPr>
        <p:spPr>
          <a:xfrm>
            <a:off x="3230095" y="42393"/>
            <a:ext cx="864986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it-IT" sz="4800" b="1" dirty="0">
                <a:solidFill>
                  <a:srgbClr val="FF0027"/>
                </a:solidFill>
              </a:rPr>
              <a:t>Vi diamo appuntamento...</a:t>
            </a:r>
            <a:endParaRPr lang="it-IT" dirty="0"/>
          </a:p>
        </p:txBody>
      </p:sp>
      <p:sp>
        <p:nvSpPr>
          <p:cNvPr id="10" name="CasellaDiTesto 9">
            <a:extLst>
              <a:ext uri="{FF2B5EF4-FFF2-40B4-BE49-F238E27FC236}">
                <a16:creationId xmlns:a16="http://schemas.microsoft.com/office/drawing/2014/main" id="{3DD134B0-CF00-497B-BCCB-8CC0A81E4A16}"/>
              </a:ext>
            </a:extLst>
          </p:cNvPr>
          <p:cNvSpPr txBox="1"/>
          <p:nvPr/>
        </p:nvSpPr>
        <p:spPr>
          <a:xfrm>
            <a:off x="1314734" y="1181154"/>
            <a:ext cx="916066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it-IT" sz="2400" dirty="0">
                <a:solidFill>
                  <a:schemeClr val="bg1"/>
                </a:solidFill>
              </a:rPr>
              <a:t>LABORATORI NAZIONALI DI FRASCATI </a:t>
            </a:r>
            <a:endParaRPr lang="it-IT" sz="2400" dirty="0">
              <a:solidFill>
                <a:schemeClr val="bg1"/>
              </a:solidFill>
              <a:ea typeface="+mn-lt"/>
              <a:cs typeface="+mn-lt"/>
            </a:endParaRPr>
          </a:p>
          <a:p>
            <a:pPr algn="ctr"/>
            <a:r>
              <a:rPr lang="it-IT" sz="2400" dirty="0">
                <a:solidFill>
                  <a:srgbClr val="FFFF00"/>
                </a:solidFill>
                <a:cs typeface="Calibri"/>
              </a:rPr>
              <a:t>5-9 settembre 2021</a:t>
            </a:r>
          </a:p>
          <a:p>
            <a:pPr algn="ctr"/>
            <a:r>
              <a:rPr lang="it-IT" sz="2400" i="1" dirty="0">
                <a:solidFill>
                  <a:schemeClr val="bg1"/>
                </a:solidFill>
                <a:cs typeface="Calibri"/>
              </a:rPr>
              <a:t>Un master fra arte e scienza per i vincitori della II edizione</a:t>
            </a:r>
            <a:r>
              <a:rPr lang="it-IT" sz="2400" dirty="0">
                <a:solidFill>
                  <a:schemeClr val="bg1"/>
                </a:solidFill>
                <a:cs typeface="Calibri"/>
              </a:rPr>
              <a:t> </a:t>
            </a:r>
          </a:p>
        </p:txBody>
      </p:sp>
      <p:pic>
        <p:nvPicPr>
          <p:cNvPr id="1026" name="Picture 2" descr="Visite Guidate | Educational">
            <a:extLst>
              <a:ext uri="{FF2B5EF4-FFF2-40B4-BE49-F238E27FC236}">
                <a16:creationId xmlns:a16="http://schemas.microsoft.com/office/drawing/2014/main" id="{427623E1-D42D-3A4E-8240-9F8C393953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046" y="2651085"/>
            <a:ext cx="5582785" cy="3749024"/>
          </a:xfrm>
          <a:prstGeom prst="rect">
            <a:avLst/>
          </a:prstGeom>
          <a:noFill/>
          <a:effectLst>
            <a:softEdge rad="205173"/>
          </a:effectLst>
          <a:extLst>
            <a:ext uri="{909E8E84-426E-40DD-AFC4-6F175D3DCCD1}">
              <a14:hiddenFill xmlns:a14="http://schemas.microsoft.com/office/drawing/2010/main">
                <a:solidFill>
                  <a:srgbClr val="FFFFFF"/>
                </a:solidFill>
              </a14:hiddenFill>
            </a:ext>
          </a:extLst>
        </p:spPr>
      </p:pic>
      <p:pic>
        <p:nvPicPr>
          <p:cNvPr id="1028" name="Picture 4" descr="L'esperimento KLOE sull'acceleratore DAFNE – INFN Sezione di Roma Tre">
            <a:extLst>
              <a:ext uri="{FF2B5EF4-FFF2-40B4-BE49-F238E27FC236}">
                <a16:creationId xmlns:a16="http://schemas.microsoft.com/office/drawing/2014/main" id="{D5DF27EF-2F9C-AB4C-BE0F-974EAC4B58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3298" y="2788651"/>
            <a:ext cx="4497602" cy="3611458"/>
          </a:xfrm>
          <a:prstGeom prst="rect">
            <a:avLst/>
          </a:prstGeom>
          <a:noFill/>
          <a:effectLst>
            <a:softEdge rad="12919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27618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52733425-382A-40C8-9E28-1BA2C63F10C5}"/>
              </a:ext>
            </a:extLst>
          </p:cNvPr>
          <p:cNvSpPr/>
          <p:nvPr/>
        </p:nvSpPr>
        <p:spPr>
          <a:xfrm>
            <a:off x="0" y="3629"/>
            <a:ext cx="12184742" cy="6858000"/>
          </a:xfrm>
          <a:prstGeom prst="rect">
            <a:avLst/>
          </a:prstGeom>
          <a:solidFill>
            <a:srgbClr val="0517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4">
            <a:extLst>
              <a:ext uri="{FF2B5EF4-FFF2-40B4-BE49-F238E27FC236}">
                <a16:creationId xmlns:a16="http://schemas.microsoft.com/office/drawing/2014/main" id="{824F1C32-A2C5-41D7-86D9-52311AF92294}"/>
              </a:ext>
            </a:extLst>
          </p:cNvPr>
          <p:cNvPicPr>
            <a:picLocks noChangeAspect="1"/>
          </p:cNvPicPr>
          <p:nvPr/>
        </p:nvPicPr>
        <p:blipFill>
          <a:blip r:embed="rId2"/>
          <a:stretch>
            <a:fillRect/>
          </a:stretch>
        </p:blipFill>
        <p:spPr>
          <a:xfrm>
            <a:off x="187046" y="127509"/>
            <a:ext cx="631633" cy="687950"/>
          </a:xfrm>
          <a:prstGeom prst="rect">
            <a:avLst/>
          </a:prstGeom>
        </p:spPr>
      </p:pic>
      <p:pic>
        <p:nvPicPr>
          <p:cNvPr id="2" name="Immagine 2">
            <a:extLst>
              <a:ext uri="{FF2B5EF4-FFF2-40B4-BE49-F238E27FC236}">
                <a16:creationId xmlns:a16="http://schemas.microsoft.com/office/drawing/2014/main" id="{2D515EE7-706B-403B-9D4B-CC6F005B12F7}"/>
              </a:ext>
            </a:extLst>
          </p:cNvPr>
          <p:cNvPicPr>
            <a:picLocks noChangeAspect="1"/>
          </p:cNvPicPr>
          <p:nvPr/>
        </p:nvPicPr>
        <p:blipFill>
          <a:blip r:embed="rId3"/>
          <a:stretch>
            <a:fillRect/>
          </a:stretch>
        </p:blipFill>
        <p:spPr>
          <a:xfrm>
            <a:off x="-78321" y="5619301"/>
            <a:ext cx="2194998" cy="1718972"/>
          </a:xfrm>
          <a:prstGeom prst="rect">
            <a:avLst/>
          </a:prstGeom>
        </p:spPr>
      </p:pic>
      <p:sp>
        <p:nvSpPr>
          <p:cNvPr id="6" name="CasellaDiTesto 5">
            <a:extLst>
              <a:ext uri="{FF2B5EF4-FFF2-40B4-BE49-F238E27FC236}">
                <a16:creationId xmlns:a16="http://schemas.microsoft.com/office/drawing/2014/main" id="{DD3078C8-FE9F-4800-B080-1A41E81A1D3F}"/>
              </a:ext>
            </a:extLst>
          </p:cNvPr>
          <p:cNvSpPr txBox="1"/>
          <p:nvPr/>
        </p:nvSpPr>
        <p:spPr>
          <a:xfrm>
            <a:off x="815709" y="596507"/>
            <a:ext cx="24179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400" b="1">
                <a:solidFill>
                  <a:schemeClr val="bg1"/>
                </a:solidFill>
              </a:rPr>
              <a:t>II Edizione 2018-2020</a:t>
            </a:r>
            <a:endParaRPr lang="it-IT" sz="1400" b="1">
              <a:solidFill>
                <a:schemeClr val="bg1"/>
              </a:solidFill>
              <a:cs typeface="Calibri"/>
            </a:endParaRPr>
          </a:p>
        </p:txBody>
      </p:sp>
      <p:sp>
        <p:nvSpPr>
          <p:cNvPr id="9" name="CasellaDiTesto 8">
            <a:extLst>
              <a:ext uri="{FF2B5EF4-FFF2-40B4-BE49-F238E27FC236}">
                <a16:creationId xmlns:a16="http://schemas.microsoft.com/office/drawing/2014/main" id="{094C952A-D625-4624-BE41-2AE2F3E24476}"/>
              </a:ext>
            </a:extLst>
          </p:cNvPr>
          <p:cNvSpPr txBox="1"/>
          <p:nvPr/>
        </p:nvSpPr>
        <p:spPr>
          <a:xfrm>
            <a:off x="7235583" y="6479264"/>
            <a:ext cx="48629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it-IT" sz="1400" i="1" dirty="0">
                <a:solidFill>
                  <a:schemeClr val="bg1"/>
                </a:solidFill>
              </a:rPr>
              <a:t>Premiazione </a:t>
            </a:r>
            <a:r>
              <a:rPr lang="it-IT" sz="1400" i="1">
                <a:solidFill>
                  <a:schemeClr val="bg1"/>
                </a:solidFill>
              </a:rPr>
              <a:t>Finale Nazionale, 31</a:t>
            </a:r>
            <a:r>
              <a:rPr lang="it-IT" sz="1400" i="1">
                <a:solidFill>
                  <a:schemeClr val="bg1"/>
                </a:solidFill>
                <a:cs typeface="Calibri"/>
              </a:rPr>
              <a:t> Maggio 2021</a:t>
            </a:r>
            <a:endParaRPr lang="it-IT" sz="1400">
              <a:solidFill>
                <a:schemeClr val="bg1"/>
              </a:solidFill>
            </a:endParaRPr>
          </a:p>
        </p:txBody>
      </p:sp>
      <p:sp>
        <p:nvSpPr>
          <p:cNvPr id="3" name="CasellaDiTesto 2">
            <a:extLst>
              <a:ext uri="{FF2B5EF4-FFF2-40B4-BE49-F238E27FC236}">
                <a16:creationId xmlns:a16="http://schemas.microsoft.com/office/drawing/2014/main" id="{1F32ECD7-16B9-4044-BE6A-577F1352B931}"/>
              </a:ext>
            </a:extLst>
          </p:cNvPr>
          <p:cNvSpPr txBox="1"/>
          <p:nvPr/>
        </p:nvSpPr>
        <p:spPr>
          <a:xfrm>
            <a:off x="1298713" y="1170528"/>
            <a:ext cx="6573078"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it-IT" sz="4400" b="1" i="1" dirty="0">
                <a:solidFill>
                  <a:schemeClr val="bg1"/>
                </a:solidFill>
                <a:latin typeface="Euphemia UCAS" panose="020B0503040102020104" pitchFamily="34" charset="-79"/>
                <a:cs typeface="Euphemia UCAS" panose="020B0503040102020104" pitchFamily="34" charset="-79"/>
              </a:rPr>
              <a:t>Grazie a tutti i </a:t>
            </a:r>
            <a:r>
              <a:rPr lang="it-IT" sz="4400" b="1" i="1" dirty="0">
                <a:solidFill>
                  <a:srgbClr val="FFFF00"/>
                </a:solidFill>
                <a:latin typeface="Euphemia UCAS" panose="020B0503040102020104" pitchFamily="34" charset="-79"/>
                <a:cs typeface="Euphemia UCAS" panose="020B0503040102020104" pitchFamily="34" charset="-79"/>
              </a:rPr>
              <a:t>docenti, studenti, </a:t>
            </a:r>
            <a:r>
              <a:rPr lang="it-IT" sz="4400" b="1" i="1">
                <a:solidFill>
                  <a:srgbClr val="FFFF00"/>
                </a:solidFill>
                <a:latin typeface="Euphemia UCAS" panose="020B0503040102020104" pitchFamily="34" charset="-79"/>
                <a:cs typeface="Euphemia UCAS" panose="020B0503040102020104" pitchFamily="34" charset="-79"/>
              </a:rPr>
              <a:t>familiari e ai </a:t>
            </a:r>
            <a:r>
              <a:rPr lang="it-IT" sz="4400" b="1" i="1" dirty="0">
                <a:solidFill>
                  <a:srgbClr val="FFFF00"/>
                </a:solidFill>
                <a:latin typeface="Euphemia UCAS" panose="020B0503040102020104" pitchFamily="34" charset="-79"/>
                <a:cs typeface="Euphemia UCAS" panose="020B0503040102020104" pitchFamily="34" charset="-79"/>
              </a:rPr>
              <a:t>120 ricercatori italiani </a:t>
            </a:r>
            <a:r>
              <a:rPr lang="it-IT" sz="4400" b="1" i="1" dirty="0">
                <a:solidFill>
                  <a:schemeClr val="bg1"/>
                </a:solidFill>
                <a:latin typeface="Euphemia UCAS" panose="020B0503040102020104" pitchFamily="34" charset="-79"/>
                <a:cs typeface="Euphemia UCAS" panose="020B0503040102020104" pitchFamily="34" charset="-79"/>
              </a:rPr>
              <a:t>che sono insieme a voi l'anima di questo progetto!</a:t>
            </a:r>
          </a:p>
        </p:txBody>
      </p:sp>
      <p:pic>
        <p:nvPicPr>
          <p:cNvPr id="8" name="Immagine 7" descr="Immagine che contiene mappa&#10;&#10;Descrizione generata automaticamente">
            <a:extLst>
              <a:ext uri="{FF2B5EF4-FFF2-40B4-BE49-F238E27FC236}">
                <a16:creationId xmlns:a16="http://schemas.microsoft.com/office/drawing/2014/main" id="{B0B7C865-2744-4D4D-B514-57E6D458DF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48810" y="322715"/>
            <a:ext cx="3356144" cy="4210096"/>
          </a:xfrm>
          <a:prstGeom prst="rect">
            <a:avLst/>
          </a:prstGeom>
          <a:effectLst>
            <a:softEdge rad="0"/>
          </a:effectLst>
        </p:spPr>
      </p:pic>
      <p:sp>
        <p:nvSpPr>
          <p:cNvPr id="7" name="CasellaDiTesto 6">
            <a:extLst>
              <a:ext uri="{FF2B5EF4-FFF2-40B4-BE49-F238E27FC236}">
                <a16:creationId xmlns:a16="http://schemas.microsoft.com/office/drawing/2014/main" id="{5D0BA0F0-579B-BA4D-B717-405EA26F6E1E}"/>
              </a:ext>
            </a:extLst>
          </p:cNvPr>
          <p:cNvSpPr txBox="1"/>
          <p:nvPr/>
        </p:nvSpPr>
        <p:spPr>
          <a:xfrm>
            <a:off x="8839200" y="3975652"/>
            <a:ext cx="1204176" cy="369332"/>
          </a:xfrm>
          <a:prstGeom prst="rect">
            <a:avLst/>
          </a:prstGeom>
          <a:noFill/>
        </p:spPr>
        <p:txBody>
          <a:bodyPr wrap="none" rtlCol="0">
            <a:spAutoFit/>
          </a:bodyPr>
          <a:lstStyle/>
          <a:p>
            <a:r>
              <a:rPr lang="it-IT" dirty="0"/>
              <a:t>III edizione</a:t>
            </a:r>
          </a:p>
        </p:txBody>
      </p:sp>
    </p:spTree>
    <p:extLst>
      <p:ext uri="{BB962C8B-B14F-4D97-AF65-F5344CB8AC3E}">
        <p14:creationId xmlns:p14="http://schemas.microsoft.com/office/powerpoint/2010/main" val="11723686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5" name="Rettangolo 924">
            <a:extLst>
              <a:ext uri="{FF2B5EF4-FFF2-40B4-BE49-F238E27FC236}">
                <a16:creationId xmlns:a16="http://schemas.microsoft.com/office/drawing/2014/main" id="{F8F34374-EF9A-45E3-99D4-A8B14CF755A2}"/>
              </a:ext>
            </a:extLst>
          </p:cNvPr>
          <p:cNvSpPr/>
          <p:nvPr/>
        </p:nvSpPr>
        <p:spPr>
          <a:xfrm>
            <a:off x="0" y="3629"/>
            <a:ext cx="12184742" cy="6858000"/>
          </a:xfrm>
          <a:prstGeom prst="rect">
            <a:avLst/>
          </a:prstGeom>
          <a:solidFill>
            <a:srgbClr val="0517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4">
            <a:extLst>
              <a:ext uri="{FF2B5EF4-FFF2-40B4-BE49-F238E27FC236}">
                <a16:creationId xmlns:a16="http://schemas.microsoft.com/office/drawing/2014/main" id="{824F1C32-A2C5-41D7-86D9-52311AF92294}"/>
              </a:ext>
            </a:extLst>
          </p:cNvPr>
          <p:cNvPicPr>
            <a:picLocks noChangeAspect="1"/>
          </p:cNvPicPr>
          <p:nvPr/>
        </p:nvPicPr>
        <p:blipFill>
          <a:blip r:embed="rId2"/>
          <a:stretch>
            <a:fillRect/>
          </a:stretch>
        </p:blipFill>
        <p:spPr>
          <a:xfrm>
            <a:off x="187046" y="127509"/>
            <a:ext cx="631633" cy="687950"/>
          </a:xfrm>
          <a:prstGeom prst="rect">
            <a:avLst/>
          </a:prstGeom>
        </p:spPr>
      </p:pic>
      <p:sp>
        <p:nvSpPr>
          <p:cNvPr id="6" name="CasellaDiTesto 5">
            <a:extLst>
              <a:ext uri="{FF2B5EF4-FFF2-40B4-BE49-F238E27FC236}">
                <a16:creationId xmlns:a16="http://schemas.microsoft.com/office/drawing/2014/main" id="{DD3078C8-FE9F-4800-B080-1A41E81A1D3F}"/>
              </a:ext>
            </a:extLst>
          </p:cNvPr>
          <p:cNvSpPr txBox="1"/>
          <p:nvPr/>
        </p:nvSpPr>
        <p:spPr>
          <a:xfrm>
            <a:off x="815709" y="596507"/>
            <a:ext cx="24179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400" b="1">
                <a:solidFill>
                  <a:schemeClr val="bg1"/>
                </a:solidFill>
              </a:rPr>
              <a:t>II Edizione 2018-2020</a:t>
            </a:r>
            <a:endParaRPr lang="it-IT" sz="1400" b="1">
              <a:solidFill>
                <a:schemeClr val="bg1"/>
              </a:solidFill>
              <a:cs typeface="Calibri"/>
            </a:endParaRPr>
          </a:p>
        </p:txBody>
      </p:sp>
      <p:sp>
        <p:nvSpPr>
          <p:cNvPr id="9" name="CasellaDiTesto 8">
            <a:extLst>
              <a:ext uri="{FF2B5EF4-FFF2-40B4-BE49-F238E27FC236}">
                <a16:creationId xmlns:a16="http://schemas.microsoft.com/office/drawing/2014/main" id="{094C952A-D625-4624-BE41-2AE2F3E24476}"/>
              </a:ext>
            </a:extLst>
          </p:cNvPr>
          <p:cNvSpPr txBox="1"/>
          <p:nvPr/>
        </p:nvSpPr>
        <p:spPr>
          <a:xfrm>
            <a:off x="7235583" y="6479264"/>
            <a:ext cx="48629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it-IT" sz="1400" i="1" dirty="0">
                <a:solidFill>
                  <a:schemeClr val="bg1"/>
                </a:solidFill>
              </a:rPr>
              <a:t>Premiazione </a:t>
            </a:r>
            <a:r>
              <a:rPr lang="it-IT" sz="1400" i="1">
                <a:solidFill>
                  <a:schemeClr val="bg1"/>
                </a:solidFill>
              </a:rPr>
              <a:t>Finale Nazionale, 31</a:t>
            </a:r>
            <a:r>
              <a:rPr lang="it-IT" sz="1400" i="1">
                <a:solidFill>
                  <a:schemeClr val="bg1"/>
                </a:solidFill>
                <a:cs typeface="Calibri"/>
              </a:rPr>
              <a:t> Maggio 2021</a:t>
            </a:r>
            <a:endParaRPr lang="it-IT" sz="1400">
              <a:solidFill>
                <a:schemeClr val="bg1"/>
              </a:solidFill>
            </a:endParaRPr>
          </a:p>
        </p:txBody>
      </p:sp>
      <p:sp>
        <p:nvSpPr>
          <p:cNvPr id="3" name="CasellaDiTesto 2">
            <a:extLst>
              <a:ext uri="{FF2B5EF4-FFF2-40B4-BE49-F238E27FC236}">
                <a16:creationId xmlns:a16="http://schemas.microsoft.com/office/drawing/2014/main" id="{F18B004A-70B7-4FD6-B6BA-675DFB3CBC95}"/>
              </a:ext>
            </a:extLst>
          </p:cNvPr>
          <p:cNvSpPr txBox="1"/>
          <p:nvPr/>
        </p:nvSpPr>
        <p:spPr>
          <a:xfrm>
            <a:off x="3516266" y="112881"/>
            <a:ext cx="538638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it-IT" sz="4800" b="1" dirty="0">
                <a:solidFill>
                  <a:srgbClr val="FF0027"/>
                </a:solidFill>
              </a:rPr>
              <a:t>Il team</a:t>
            </a:r>
            <a:endParaRPr lang="it-IT" sz="4800" dirty="0">
              <a:cs typeface="Calibri" panose="020F0502020204030204"/>
            </a:endParaRPr>
          </a:p>
        </p:txBody>
      </p:sp>
      <p:sp>
        <p:nvSpPr>
          <p:cNvPr id="5" name="CasellaDiTesto 4">
            <a:extLst>
              <a:ext uri="{FF2B5EF4-FFF2-40B4-BE49-F238E27FC236}">
                <a16:creationId xmlns:a16="http://schemas.microsoft.com/office/drawing/2014/main" id="{679D27DE-F7BD-4AE5-A26D-AC9346BAF0B1}"/>
              </a:ext>
            </a:extLst>
          </p:cNvPr>
          <p:cNvSpPr txBox="1"/>
          <p:nvPr/>
        </p:nvSpPr>
        <p:spPr>
          <a:xfrm>
            <a:off x="185056" y="1350789"/>
            <a:ext cx="5064917" cy="2492990"/>
          </a:xfrm>
          <a:prstGeom prst="rect">
            <a:avLst/>
          </a:prstGeom>
          <a:noFill/>
          <a:ln>
            <a:solidFill>
              <a:schemeClr val="accent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600" b="1" i="1" dirty="0">
                <a:solidFill>
                  <a:srgbClr val="FFFF00"/>
                </a:solidFill>
                <a:latin typeface="Euphemia UCAS" panose="020B0503040102020104" pitchFamily="34" charset="-79"/>
                <a:cs typeface="Euphemia UCAS" panose="020B0503040102020104" pitchFamily="34" charset="-79"/>
              </a:rPr>
              <a:t>Comitato Scientifico</a:t>
            </a:r>
          </a:p>
          <a:p>
            <a:endParaRPr lang="it-IT" sz="1400" b="1" i="1" dirty="0">
              <a:solidFill>
                <a:srgbClr val="FFFFFF"/>
              </a:solidFill>
              <a:latin typeface="Euphemia UCAS" panose="020B0503040102020104" pitchFamily="34" charset="-79"/>
              <a:ea typeface="+mn-lt"/>
              <a:cs typeface="Euphemia UCAS" panose="020B0503040102020104" pitchFamily="34" charset="-79"/>
            </a:endParaRPr>
          </a:p>
          <a:p>
            <a:pPr marL="285750" indent="-285750">
              <a:buFont typeface="Arial,Sans-Serif"/>
              <a:buChar char="•"/>
            </a:pPr>
            <a:r>
              <a:rPr lang="it-IT" sz="1400" dirty="0">
                <a:solidFill>
                  <a:srgbClr val="FFFFFF"/>
                </a:solidFill>
                <a:latin typeface="Euphemia UCAS" panose="020B0503040102020104" pitchFamily="34" charset="-79"/>
                <a:ea typeface="+mn-lt"/>
                <a:cs typeface="Euphemia UCAS" panose="020B0503040102020104" pitchFamily="34" charset="-79"/>
              </a:rPr>
              <a:t>Pierluigi Paolucci (INFN Napoli)</a:t>
            </a:r>
            <a:endParaRPr lang="it-IT" sz="1400" dirty="0">
              <a:latin typeface="Euphemia UCAS" panose="020B0503040102020104" pitchFamily="34" charset="-79"/>
              <a:ea typeface="+mn-lt"/>
              <a:cs typeface="Euphemia UCAS" panose="020B0503040102020104" pitchFamily="34" charset="-79"/>
            </a:endParaRPr>
          </a:p>
          <a:p>
            <a:pPr marL="285750" indent="-285750">
              <a:buFont typeface="Arial"/>
              <a:buChar char="•"/>
            </a:pPr>
            <a:r>
              <a:rPr lang="it-IT" sz="1400" dirty="0">
                <a:solidFill>
                  <a:srgbClr val="FFFFFF"/>
                </a:solidFill>
                <a:latin typeface="Euphemia UCAS" panose="020B0503040102020104" pitchFamily="34" charset="-79"/>
                <a:ea typeface="+mn-lt"/>
                <a:cs typeface="Euphemia UCAS" panose="020B0503040102020104" pitchFamily="34" charset="-79"/>
              </a:rPr>
              <a:t>Dario </a:t>
            </a:r>
            <a:r>
              <a:rPr lang="it-IT" sz="1400" dirty="0" err="1">
                <a:solidFill>
                  <a:srgbClr val="FFFFFF"/>
                </a:solidFill>
                <a:latin typeface="Euphemia UCAS" panose="020B0503040102020104" pitchFamily="34" charset="-79"/>
                <a:ea typeface="+mn-lt"/>
                <a:cs typeface="Euphemia UCAS" panose="020B0503040102020104" pitchFamily="34" charset="-79"/>
              </a:rPr>
              <a:t>Menasce</a:t>
            </a:r>
            <a:r>
              <a:rPr lang="it-IT" sz="1400" dirty="0">
                <a:solidFill>
                  <a:srgbClr val="FFFFFF"/>
                </a:solidFill>
                <a:latin typeface="Euphemia UCAS" panose="020B0503040102020104" pitchFamily="34" charset="-79"/>
                <a:ea typeface="+mn-lt"/>
                <a:cs typeface="Euphemia UCAS" panose="020B0503040102020104" pitchFamily="34" charset="-79"/>
              </a:rPr>
              <a:t> (INFN Milano)</a:t>
            </a:r>
            <a:endParaRPr lang="it-IT" sz="1400" dirty="0">
              <a:solidFill>
                <a:srgbClr val="FFFFFF"/>
              </a:solidFill>
              <a:latin typeface="Euphemia UCAS" panose="020B0503040102020104" pitchFamily="34" charset="-79"/>
              <a:cs typeface="Euphemia UCAS" panose="020B0503040102020104" pitchFamily="34" charset="-79"/>
            </a:endParaRPr>
          </a:p>
          <a:p>
            <a:pPr marL="285750" indent="-285750">
              <a:buFont typeface="Arial"/>
              <a:buChar char="•"/>
            </a:pPr>
            <a:r>
              <a:rPr lang="it-IT" sz="1400" dirty="0">
                <a:solidFill>
                  <a:srgbClr val="FFFFFF"/>
                </a:solidFill>
                <a:latin typeface="Euphemia UCAS" panose="020B0503040102020104" pitchFamily="34" charset="-79"/>
                <a:ea typeface="+mn-lt"/>
                <a:cs typeface="Euphemia UCAS" panose="020B0503040102020104" pitchFamily="34" charset="-79"/>
              </a:rPr>
              <a:t>Michele Michelotto (INFN Padova)</a:t>
            </a:r>
            <a:endParaRPr lang="it-IT" sz="1400" dirty="0">
              <a:solidFill>
                <a:srgbClr val="FFFFFF"/>
              </a:solidFill>
              <a:latin typeface="Euphemia UCAS" panose="020B0503040102020104" pitchFamily="34" charset="-79"/>
              <a:cs typeface="Euphemia UCAS" panose="020B0503040102020104" pitchFamily="34" charset="-79"/>
            </a:endParaRPr>
          </a:p>
          <a:p>
            <a:pPr marL="285750" indent="-285750">
              <a:buFont typeface="Arial"/>
              <a:buChar char="•"/>
            </a:pPr>
            <a:r>
              <a:rPr lang="it-IT" sz="1400" dirty="0">
                <a:solidFill>
                  <a:srgbClr val="FFFFFF"/>
                </a:solidFill>
                <a:latin typeface="Euphemia UCAS" panose="020B0503040102020104" pitchFamily="34" charset="-79"/>
                <a:ea typeface="+mn-lt"/>
                <a:cs typeface="Euphemia UCAS" panose="020B0503040102020104" pitchFamily="34" charset="-79"/>
              </a:rPr>
              <a:t>Simone Paoletti (INFN Firenze)</a:t>
            </a:r>
            <a:endParaRPr lang="it-IT" sz="1400" dirty="0">
              <a:solidFill>
                <a:srgbClr val="FFFFFF"/>
              </a:solidFill>
              <a:latin typeface="Euphemia UCAS" panose="020B0503040102020104" pitchFamily="34" charset="-79"/>
              <a:cs typeface="Euphemia UCAS" panose="020B0503040102020104" pitchFamily="34" charset="-79"/>
            </a:endParaRPr>
          </a:p>
          <a:p>
            <a:pPr marL="285750" indent="-285750">
              <a:buFont typeface="Arial"/>
              <a:buChar char="•"/>
            </a:pPr>
            <a:r>
              <a:rPr lang="it-IT" sz="1400" dirty="0" err="1">
                <a:solidFill>
                  <a:srgbClr val="FFFFFF"/>
                </a:solidFill>
                <a:latin typeface="Euphemia UCAS" panose="020B0503040102020104" pitchFamily="34" charset="-79"/>
                <a:ea typeface="+mn-lt"/>
                <a:cs typeface="Euphemia UCAS" panose="020B0503040102020104" pitchFamily="34" charset="-79"/>
              </a:rPr>
              <a:t>Mariaelena</a:t>
            </a:r>
            <a:r>
              <a:rPr lang="it-IT" sz="1400" dirty="0">
                <a:solidFill>
                  <a:srgbClr val="FFFFFF"/>
                </a:solidFill>
                <a:latin typeface="Euphemia UCAS" panose="020B0503040102020104" pitchFamily="34" charset="-79"/>
                <a:ea typeface="+mn-lt"/>
                <a:cs typeface="Euphemia UCAS" panose="020B0503040102020104" pitchFamily="34" charset="-79"/>
              </a:rPr>
              <a:t> Fedi (INFN Firenze)</a:t>
            </a:r>
            <a:endParaRPr lang="it-IT" sz="1400" dirty="0">
              <a:solidFill>
                <a:srgbClr val="FFFFFF"/>
              </a:solidFill>
              <a:latin typeface="Euphemia UCAS" panose="020B0503040102020104" pitchFamily="34" charset="-79"/>
              <a:cs typeface="Euphemia UCAS" panose="020B0503040102020104" pitchFamily="34" charset="-79"/>
            </a:endParaRPr>
          </a:p>
          <a:p>
            <a:pPr marL="285750" indent="-285750">
              <a:buFont typeface="Arial"/>
              <a:buChar char="•"/>
            </a:pPr>
            <a:r>
              <a:rPr lang="it-IT" sz="1400" dirty="0">
                <a:solidFill>
                  <a:srgbClr val="FFFFFF"/>
                </a:solidFill>
                <a:latin typeface="Euphemia UCAS" panose="020B0503040102020104" pitchFamily="34" charset="-79"/>
                <a:ea typeface="+mn-lt"/>
                <a:cs typeface="Euphemia UCAS" panose="020B0503040102020104" pitchFamily="34" charset="-79"/>
              </a:rPr>
              <a:t>Giovanni </a:t>
            </a:r>
            <a:r>
              <a:rPr lang="it-IT" sz="1400" dirty="0" err="1">
                <a:solidFill>
                  <a:srgbClr val="FFFFFF"/>
                </a:solidFill>
                <a:latin typeface="Euphemia UCAS" panose="020B0503040102020104" pitchFamily="34" charset="-79"/>
                <a:ea typeface="+mn-lt"/>
                <a:cs typeface="Euphemia UCAS" panose="020B0503040102020104" pitchFamily="34" charset="-79"/>
              </a:rPr>
              <a:t>Organtini</a:t>
            </a:r>
            <a:r>
              <a:rPr lang="it-IT" sz="1400" dirty="0">
                <a:solidFill>
                  <a:srgbClr val="FFFFFF"/>
                </a:solidFill>
                <a:latin typeface="Euphemia UCAS" panose="020B0503040102020104" pitchFamily="34" charset="-79"/>
                <a:ea typeface="+mn-lt"/>
                <a:cs typeface="Euphemia UCAS" panose="020B0503040102020104" pitchFamily="34" charset="-79"/>
              </a:rPr>
              <a:t> (Università la Sapienza)</a:t>
            </a:r>
            <a:endParaRPr lang="it-IT" sz="1400" dirty="0">
              <a:solidFill>
                <a:srgbClr val="FFFFFF"/>
              </a:solidFill>
              <a:latin typeface="Euphemia UCAS" panose="020B0503040102020104" pitchFamily="34" charset="-79"/>
              <a:cs typeface="Euphemia UCAS" panose="020B0503040102020104" pitchFamily="34" charset="-79"/>
            </a:endParaRPr>
          </a:p>
          <a:p>
            <a:pPr marL="285750" indent="-285750">
              <a:buFont typeface="Arial"/>
              <a:buChar char="•"/>
            </a:pPr>
            <a:r>
              <a:rPr lang="it-IT" sz="1400" dirty="0">
                <a:solidFill>
                  <a:srgbClr val="FFFFFF"/>
                </a:solidFill>
                <a:latin typeface="Euphemia UCAS" panose="020B0503040102020104" pitchFamily="34" charset="-79"/>
                <a:ea typeface="+mn-lt"/>
                <a:cs typeface="Euphemia UCAS" panose="020B0503040102020104" pitchFamily="34" charset="-79"/>
              </a:rPr>
              <a:t>Francesca </a:t>
            </a:r>
            <a:r>
              <a:rPr lang="it-IT" sz="1400" dirty="0" err="1">
                <a:solidFill>
                  <a:srgbClr val="FFFFFF"/>
                </a:solidFill>
                <a:latin typeface="Euphemia UCAS" panose="020B0503040102020104" pitchFamily="34" charset="-79"/>
                <a:ea typeface="+mn-lt"/>
                <a:cs typeface="Euphemia UCAS" panose="020B0503040102020104" pitchFamily="34" charset="-79"/>
              </a:rPr>
              <a:t>Scianitti</a:t>
            </a:r>
            <a:r>
              <a:rPr lang="it-IT" sz="1400" dirty="0">
                <a:solidFill>
                  <a:srgbClr val="FFFFFF"/>
                </a:solidFill>
                <a:latin typeface="Euphemia UCAS" panose="020B0503040102020104" pitchFamily="34" charset="-79"/>
                <a:ea typeface="+mn-lt"/>
                <a:cs typeface="Euphemia UCAS" panose="020B0503040102020104" pitchFamily="34" charset="-79"/>
              </a:rPr>
              <a:t> (Uff. Comm. Presidenza INFN)</a:t>
            </a:r>
            <a:endParaRPr lang="it-IT" sz="1400" dirty="0">
              <a:solidFill>
                <a:srgbClr val="FFFFFF"/>
              </a:solidFill>
              <a:latin typeface="Euphemia UCAS" panose="020B0503040102020104" pitchFamily="34" charset="-79"/>
              <a:cs typeface="Euphemia UCAS" panose="020B0503040102020104" pitchFamily="34" charset="-79"/>
            </a:endParaRPr>
          </a:p>
          <a:p>
            <a:pPr marL="285750" indent="-285750">
              <a:buFont typeface="Arial"/>
              <a:buChar char="•"/>
            </a:pPr>
            <a:endParaRPr lang="it-IT" sz="1400" dirty="0">
              <a:solidFill>
                <a:srgbClr val="FFFFFF"/>
              </a:solidFill>
            </a:endParaRPr>
          </a:p>
          <a:p>
            <a:endParaRPr lang="it-IT" sz="1400" dirty="0">
              <a:solidFill>
                <a:srgbClr val="FFFFFF"/>
              </a:solidFill>
              <a:cs typeface="Calibri" panose="020F0502020204030204"/>
            </a:endParaRPr>
          </a:p>
        </p:txBody>
      </p:sp>
      <p:sp>
        <p:nvSpPr>
          <p:cNvPr id="7" name="CasellaDiTesto 6">
            <a:extLst>
              <a:ext uri="{FF2B5EF4-FFF2-40B4-BE49-F238E27FC236}">
                <a16:creationId xmlns:a16="http://schemas.microsoft.com/office/drawing/2014/main" id="{C2103BA9-AD6C-4FAA-80C9-10E06C29A6E7}"/>
              </a:ext>
            </a:extLst>
          </p:cNvPr>
          <p:cNvSpPr txBox="1"/>
          <p:nvPr/>
        </p:nvSpPr>
        <p:spPr>
          <a:xfrm>
            <a:off x="5761219" y="1357140"/>
            <a:ext cx="5912277" cy="5047536"/>
          </a:xfrm>
          <a:prstGeom prst="rect">
            <a:avLst/>
          </a:prstGeom>
          <a:noFill/>
          <a:ln>
            <a:solidFill>
              <a:schemeClr val="accent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600" i="1" dirty="0">
                <a:solidFill>
                  <a:srgbClr val="FFFF00"/>
                </a:solidFill>
                <a:latin typeface="Euphemia UCAS" panose="020B0503040102020104" pitchFamily="34" charset="-79"/>
                <a:ea typeface="+mn-lt"/>
                <a:cs typeface="Euphemia UCAS" panose="020B0503040102020104" pitchFamily="34" charset="-79"/>
              </a:rPr>
              <a:t>Comitato di Coordinamento per</a:t>
            </a:r>
            <a:r>
              <a:rPr lang="it-IT" sz="1600" i="1" dirty="0">
                <a:solidFill>
                  <a:srgbClr val="FFFF00"/>
                </a:solidFill>
                <a:latin typeface="Euphemia UCAS" panose="020B0503040102020104" pitchFamily="34" charset="-79"/>
                <a:cs typeface="Euphemia UCAS" panose="020B0503040102020104" pitchFamily="34" charset="-79"/>
              </a:rPr>
              <a:t> la II edizione </a:t>
            </a:r>
            <a:endParaRPr lang="it-IT" sz="1600" dirty="0">
              <a:solidFill>
                <a:srgbClr val="FFFF00"/>
              </a:solidFill>
              <a:latin typeface="Euphemia UCAS" panose="020B0503040102020104" pitchFamily="34" charset="-79"/>
              <a:ea typeface="+mn-lt"/>
              <a:cs typeface="Euphemia UCAS" panose="020B0503040102020104" pitchFamily="34" charset="-79"/>
            </a:endParaRPr>
          </a:p>
          <a:p>
            <a:endParaRPr lang="it-IT" sz="1400" i="1" dirty="0">
              <a:solidFill>
                <a:srgbClr val="FFFFFF"/>
              </a:solidFill>
              <a:latin typeface="Euphemia UCAS" panose="020B0503040102020104" pitchFamily="34" charset="-79"/>
              <a:cs typeface="Euphemia UCAS" panose="020B0503040102020104" pitchFamily="34" charset="-79"/>
            </a:endParaRPr>
          </a:p>
          <a:p>
            <a:pPr marL="285750" indent="-285750">
              <a:buFont typeface="Arial,Sans-Serif"/>
              <a:buChar char="•"/>
            </a:pPr>
            <a:r>
              <a:rPr lang="it-IT" sz="1400" dirty="0" err="1">
                <a:solidFill>
                  <a:srgbClr val="FFFFFF"/>
                </a:solidFill>
                <a:latin typeface="Euphemia UCAS" panose="020B0503040102020104" pitchFamily="34" charset="-79"/>
                <a:cs typeface="Euphemia UCAS" panose="020B0503040102020104" pitchFamily="34" charset="-79"/>
              </a:rPr>
              <a:t>Sascha</a:t>
            </a:r>
            <a:r>
              <a:rPr lang="it-IT" sz="1400" dirty="0">
                <a:solidFill>
                  <a:srgbClr val="FFFFFF"/>
                </a:solidFill>
                <a:latin typeface="Euphemia UCAS" panose="020B0503040102020104" pitchFamily="34" charset="-79"/>
                <a:cs typeface="Euphemia UCAS" panose="020B0503040102020104" pitchFamily="34" charset="-79"/>
              </a:rPr>
              <a:t> </a:t>
            </a:r>
            <a:r>
              <a:rPr lang="it-IT" sz="1400" dirty="0" err="1">
                <a:solidFill>
                  <a:srgbClr val="FFFFFF"/>
                </a:solidFill>
                <a:latin typeface="Euphemia UCAS" panose="020B0503040102020104" pitchFamily="34" charset="-79"/>
                <a:cs typeface="Euphemia UCAS" panose="020B0503040102020104" pitchFamily="34" charset="-79"/>
              </a:rPr>
              <a:t>Schmelling</a:t>
            </a:r>
            <a:r>
              <a:rPr lang="it-IT" sz="1400" dirty="0">
                <a:solidFill>
                  <a:srgbClr val="FFFFFF"/>
                </a:solidFill>
                <a:latin typeface="Euphemia UCAS" panose="020B0503040102020104" pitchFamily="34" charset="-79"/>
                <a:cs typeface="Euphemia UCAS" panose="020B0503040102020104" pitchFamily="34" charset="-79"/>
              </a:rPr>
              <a:t> (CERN)</a:t>
            </a:r>
            <a:endParaRPr lang="it-IT" sz="1400" dirty="0">
              <a:latin typeface="Euphemia UCAS" panose="020B0503040102020104" pitchFamily="34" charset="-79"/>
              <a:ea typeface="+mn-lt"/>
              <a:cs typeface="Euphemia UCAS" panose="020B0503040102020104" pitchFamily="34" charset="-79"/>
            </a:endParaRPr>
          </a:p>
          <a:p>
            <a:pPr marL="285750" indent="-285750">
              <a:buFont typeface="Arial,Sans-Serif"/>
              <a:buChar char="•"/>
            </a:pPr>
            <a:r>
              <a:rPr lang="it-IT" sz="1400" dirty="0">
                <a:solidFill>
                  <a:srgbClr val="FFFFFF"/>
                </a:solidFill>
                <a:latin typeface="Euphemia UCAS" panose="020B0503040102020104" pitchFamily="34" charset="-79"/>
                <a:cs typeface="Euphemia UCAS" panose="020B0503040102020104" pitchFamily="34" charset="-79"/>
              </a:rPr>
              <a:t>Pierluigi Paolucci (INFN Napoli)</a:t>
            </a:r>
            <a:endParaRPr lang="it-IT" sz="1400" dirty="0">
              <a:latin typeface="Euphemia UCAS" panose="020B0503040102020104" pitchFamily="34" charset="-79"/>
              <a:ea typeface="+mn-lt"/>
              <a:cs typeface="Euphemia UCAS" panose="020B0503040102020104" pitchFamily="34" charset="-79"/>
            </a:endParaRPr>
          </a:p>
          <a:p>
            <a:pPr marL="285750" indent="-285750">
              <a:buFont typeface="Arial,Sans-Serif"/>
              <a:buChar char="•"/>
            </a:pPr>
            <a:r>
              <a:rPr lang="it-IT" sz="1400" dirty="0">
                <a:solidFill>
                  <a:srgbClr val="FFFFFF"/>
                </a:solidFill>
                <a:latin typeface="Euphemia UCAS" panose="020B0503040102020104" pitchFamily="34" charset="-79"/>
                <a:cs typeface="Euphemia UCAS" panose="020B0503040102020104" pitchFamily="34" charset="-79"/>
              </a:rPr>
              <a:t>Mario Merola (INFN Napoli)</a:t>
            </a:r>
            <a:endParaRPr lang="it-IT" sz="1400" dirty="0">
              <a:latin typeface="Euphemia UCAS" panose="020B0503040102020104" pitchFamily="34" charset="-79"/>
              <a:ea typeface="+mn-lt"/>
              <a:cs typeface="Euphemia UCAS" panose="020B0503040102020104" pitchFamily="34" charset="-79"/>
            </a:endParaRPr>
          </a:p>
          <a:p>
            <a:pPr marL="285750" indent="-285750">
              <a:buFont typeface="Arial,Sans-Serif"/>
              <a:buChar char="•"/>
            </a:pPr>
            <a:r>
              <a:rPr lang="it-IT" sz="1400" dirty="0">
                <a:solidFill>
                  <a:srgbClr val="FFFFFF"/>
                </a:solidFill>
                <a:latin typeface="Euphemia UCAS" panose="020B0503040102020104" pitchFamily="34" charset="-79"/>
                <a:cs typeface="Euphemia UCAS" panose="020B0503040102020104" pitchFamily="34" charset="-79"/>
              </a:rPr>
              <a:t>Antonia Di Crescenzo (INFN Napoli)</a:t>
            </a:r>
            <a:endParaRPr lang="it-IT" sz="1400" dirty="0">
              <a:latin typeface="Euphemia UCAS" panose="020B0503040102020104" pitchFamily="34" charset="-79"/>
              <a:ea typeface="+mn-lt"/>
              <a:cs typeface="Euphemia UCAS" panose="020B0503040102020104" pitchFamily="34" charset="-79"/>
            </a:endParaRPr>
          </a:p>
          <a:p>
            <a:pPr marL="285750" indent="-285750">
              <a:buFont typeface="Arial,Sans-Serif"/>
              <a:buChar char="•"/>
            </a:pPr>
            <a:r>
              <a:rPr lang="it-IT" sz="1400" dirty="0">
                <a:solidFill>
                  <a:srgbClr val="FFFFFF"/>
                </a:solidFill>
                <a:latin typeface="Euphemia UCAS" panose="020B0503040102020104" pitchFamily="34" charset="-79"/>
                <a:cs typeface="Euphemia UCAS" panose="020B0503040102020104" pitchFamily="34" charset="-79"/>
              </a:rPr>
              <a:t>Dario </a:t>
            </a:r>
            <a:r>
              <a:rPr lang="it-IT" sz="1400" dirty="0" err="1">
                <a:solidFill>
                  <a:srgbClr val="FFFFFF"/>
                </a:solidFill>
                <a:latin typeface="Euphemia UCAS" panose="020B0503040102020104" pitchFamily="34" charset="-79"/>
                <a:cs typeface="Euphemia UCAS" panose="020B0503040102020104" pitchFamily="34" charset="-79"/>
              </a:rPr>
              <a:t>Menasce</a:t>
            </a:r>
            <a:r>
              <a:rPr lang="it-IT" sz="1400" dirty="0">
                <a:solidFill>
                  <a:srgbClr val="FFFFFF"/>
                </a:solidFill>
                <a:latin typeface="Euphemia UCAS" panose="020B0503040102020104" pitchFamily="34" charset="-79"/>
                <a:cs typeface="Euphemia UCAS" panose="020B0503040102020104" pitchFamily="34" charset="-79"/>
              </a:rPr>
              <a:t> (INFN Milano Bicocca)</a:t>
            </a:r>
            <a:endParaRPr lang="it-IT" sz="1400" dirty="0">
              <a:latin typeface="Euphemia UCAS" panose="020B0503040102020104" pitchFamily="34" charset="-79"/>
              <a:ea typeface="+mn-lt"/>
              <a:cs typeface="Euphemia UCAS" panose="020B0503040102020104" pitchFamily="34" charset="-79"/>
            </a:endParaRPr>
          </a:p>
          <a:p>
            <a:pPr marL="285750" indent="-285750">
              <a:buFont typeface="Arial,Sans-Serif"/>
              <a:buChar char="•"/>
            </a:pPr>
            <a:r>
              <a:rPr lang="it-IT" sz="1400" dirty="0">
                <a:solidFill>
                  <a:srgbClr val="FFFFFF"/>
                </a:solidFill>
                <a:latin typeface="Euphemia UCAS" panose="020B0503040102020104" pitchFamily="34" charset="-79"/>
                <a:cs typeface="Euphemia UCAS" panose="020B0503040102020104" pitchFamily="34" charset="-79"/>
              </a:rPr>
              <a:t>Silvia Resconi (INFN Milano)</a:t>
            </a:r>
            <a:endParaRPr lang="it-IT" sz="1400" dirty="0">
              <a:latin typeface="Euphemia UCAS" panose="020B0503040102020104" pitchFamily="34" charset="-79"/>
              <a:ea typeface="+mn-lt"/>
              <a:cs typeface="Euphemia UCAS" panose="020B0503040102020104" pitchFamily="34" charset="-79"/>
            </a:endParaRPr>
          </a:p>
          <a:p>
            <a:pPr marL="285750" indent="-285750">
              <a:buFont typeface="Arial,Sans-Serif"/>
              <a:buChar char="•"/>
            </a:pPr>
            <a:r>
              <a:rPr lang="it-IT" sz="1400" dirty="0">
                <a:solidFill>
                  <a:srgbClr val="FFFFFF"/>
                </a:solidFill>
                <a:latin typeface="Euphemia UCAS" panose="020B0503040102020104" pitchFamily="34" charset="-79"/>
                <a:cs typeface="Euphemia UCAS" panose="020B0503040102020104" pitchFamily="34" charset="-79"/>
              </a:rPr>
              <a:t>Elena </a:t>
            </a:r>
            <a:r>
              <a:rPr lang="it-IT" sz="1400" dirty="0" err="1">
                <a:solidFill>
                  <a:srgbClr val="FFFFFF"/>
                </a:solidFill>
                <a:latin typeface="Euphemia UCAS" panose="020B0503040102020104" pitchFamily="34" charset="-79"/>
                <a:cs typeface="Euphemia UCAS" panose="020B0503040102020104" pitchFamily="34" charset="-79"/>
              </a:rPr>
              <a:t>Santopinto</a:t>
            </a:r>
            <a:r>
              <a:rPr lang="it-IT" sz="1400" dirty="0">
                <a:solidFill>
                  <a:srgbClr val="FFFFFF"/>
                </a:solidFill>
                <a:latin typeface="Euphemia UCAS" panose="020B0503040102020104" pitchFamily="34" charset="-79"/>
                <a:cs typeface="Euphemia UCAS" panose="020B0503040102020104" pitchFamily="34" charset="-79"/>
              </a:rPr>
              <a:t> (INFN Genova)</a:t>
            </a:r>
            <a:endParaRPr lang="it-IT" sz="1400" dirty="0">
              <a:latin typeface="Euphemia UCAS" panose="020B0503040102020104" pitchFamily="34" charset="-79"/>
              <a:ea typeface="+mn-lt"/>
              <a:cs typeface="Euphemia UCAS" panose="020B0503040102020104" pitchFamily="34" charset="-79"/>
            </a:endParaRPr>
          </a:p>
          <a:p>
            <a:pPr marL="285750" indent="-285750">
              <a:buFont typeface="Arial,Sans-Serif"/>
              <a:buChar char="•"/>
            </a:pPr>
            <a:r>
              <a:rPr lang="it-IT" sz="1400" dirty="0" err="1">
                <a:solidFill>
                  <a:srgbClr val="FFFFFF"/>
                </a:solidFill>
                <a:latin typeface="Euphemia UCAS" panose="020B0503040102020104" pitchFamily="34" charset="-79"/>
                <a:cs typeface="Euphemia UCAS" panose="020B0503040102020104" pitchFamily="34" charset="-79"/>
              </a:rPr>
              <a:t>Mariaelena</a:t>
            </a:r>
            <a:r>
              <a:rPr lang="it-IT" sz="1400" dirty="0">
                <a:solidFill>
                  <a:srgbClr val="FFFFFF"/>
                </a:solidFill>
                <a:latin typeface="Euphemia UCAS" panose="020B0503040102020104" pitchFamily="34" charset="-79"/>
                <a:cs typeface="Euphemia UCAS" panose="020B0503040102020104" pitchFamily="34" charset="-79"/>
              </a:rPr>
              <a:t> Fedi (INFN Firenze)</a:t>
            </a:r>
          </a:p>
          <a:p>
            <a:pPr marL="285750" indent="-285750">
              <a:buFont typeface="Arial,Sans-Serif"/>
              <a:buChar char="•"/>
            </a:pPr>
            <a:r>
              <a:rPr lang="it-IT" sz="1400" dirty="0">
                <a:solidFill>
                  <a:srgbClr val="FFFFFF"/>
                </a:solidFill>
                <a:latin typeface="Euphemia UCAS" panose="020B0503040102020104" pitchFamily="34" charset="-79"/>
                <a:cs typeface="Euphemia UCAS" panose="020B0503040102020104" pitchFamily="34" charset="-79"/>
              </a:rPr>
              <a:t>Simone Paoletti (INFN Firenze)</a:t>
            </a:r>
          </a:p>
          <a:p>
            <a:pPr marL="285750" indent="-285750">
              <a:buFont typeface="Arial,Sans-Serif"/>
              <a:buChar char="•"/>
            </a:pPr>
            <a:r>
              <a:rPr lang="it-IT" sz="1400" dirty="0">
                <a:solidFill>
                  <a:srgbClr val="FFFFFF"/>
                </a:solidFill>
                <a:latin typeface="Euphemia UCAS" panose="020B0503040102020104" pitchFamily="34" charset="-79"/>
                <a:cs typeface="Euphemia UCAS" panose="020B0503040102020104" pitchFamily="34" charset="-79"/>
              </a:rPr>
              <a:t>Giuseppe</a:t>
            </a:r>
            <a:r>
              <a:rPr lang="it-IT" sz="1400" dirty="0">
                <a:solidFill>
                  <a:srgbClr val="FFFFFF"/>
                </a:solidFill>
                <a:latin typeface="Euphemia UCAS" panose="020B0503040102020104" pitchFamily="34" charset="-79"/>
                <a:ea typeface="+mn-lt"/>
                <a:cs typeface="Euphemia UCAS" panose="020B0503040102020104" pitchFamily="34" charset="-79"/>
              </a:rPr>
              <a:t> </a:t>
            </a:r>
            <a:r>
              <a:rPr lang="it-IT" sz="1400" dirty="0" err="1">
                <a:solidFill>
                  <a:srgbClr val="FFFFFF"/>
                </a:solidFill>
                <a:latin typeface="Euphemia UCAS" panose="020B0503040102020104" pitchFamily="34" charset="-79"/>
                <a:ea typeface="+mn-lt"/>
                <a:cs typeface="Euphemia UCAS" panose="020B0503040102020104" pitchFamily="34" charset="-79"/>
              </a:rPr>
              <a:t>Bagliesi</a:t>
            </a:r>
            <a:r>
              <a:rPr lang="it-IT" sz="1400" dirty="0">
                <a:solidFill>
                  <a:srgbClr val="FFFFFF"/>
                </a:solidFill>
                <a:latin typeface="Euphemia UCAS" panose="020B0503040102020104" pitchFamily="34" charset="-79"/>
                <a:ea typeface="+mn-lt"/>
                <a:cs typeface="Euphemia UCAS" panose="020B0503040102020104" pitchFamily="34" charset="-79"/>
              </a:rPr>
              <a:t> (INFN Pisa)</a:t>
            </a:r>
            <a:endParaRPr lang="it-IT" sz="1400" dirty="0">
              <a:latin typeface="Euphemia UCAS" panose="020B0503040102020104" pitchFamily="34" charset="-79"/>
              <a:ea typeface="+mn-lt"/>
              <a:cs typeface="Euphemia UCAS" panose="020B0503040102020104" pitchFamily="34" charset="-79"/>
            </a:endParaRPr>
          </a:p>
          <a:p>
            <a:pPr marL="285750" indent="-285750">
              <a:buFont typeface="Arial,Sans-Serif"/>
              <a:buChar char="•"/>
            </a:pPr>
            <a:r>
              <a:rPr lang="it-IT" sz="1400" dirty="0">
                <a:solidFill>
                  <a:srgbClr val="FFFFFF"/>
                </a:solidFill>
                <a:latin typeface="Euphemia UCAS" panose="020B0503040102020104" pitchFamily="34" charset="-79"/>
                <a:ea typeface="+mn-lt"/>
                <a:cs typeface="Euphemia UCAS" panose="020B0503040102020104" pitchFamily="34" charset="-79"/>
              </a:rPr>
              <a:t>Fabrizio Palla (INFN Pisa)</a:t>
            </a:r>
            <a:endParaRPr lang="it-IT" sz="1400" dirty="0">
              <a:latin typeface="Euphemia UCAS" panose="020B0503040102020104" pitchFamily="34" charset="-79"/>
              <a:ea typeface="+mn-lt"/>
              <a:cs typeface="Euphemia UCAS" panose="020B0503040102020104" pitchFamily="34" charset="-79"/>
            </a:endParaRPr>
          </a:p>
          <a:p>
            <a:pPr marL="285750" indent="-285750">
              <a:buFont typeface="Arial,Sans-Serif"/>
              <a:buChar char="•"/>
            </a:pPr>
            <a:r>
              <a:rPr lang="it-IT" sz="1400" dirty="0">
                <a:solidFill>
                  <a:srgbClr val="FFFFFF"/>
                </a:solidFill>
                <a:latin typeface="Euphemia UCAS" panose="020B0503040102020104" pitchFamily="34" charset="-79"/>
                <a:ea typeface="+mn-lt"/>
                <a:cs typeface="Euphemia UCAS" panose="020B0503040102020104" pitchFamily="34" charset="-79"/>
              </a:rPr>
              <a:t>Michele </a:t>
            </a:r>
            <a:r>
              <a:rPr lang="it-IT" sz="1400" dirty="0" err="1">
                <a:solidFill>
                  <a:srgbClr val="FFFFFF"/>
                </a:solidFill>
                <a:latin typeface="Euphemia UCAS" panose="020B0503040102020104" pitchFamily="34" charset="-79"/>
                <a:ea typeface="+mn-lt"/>
                <a:cs typeface="Euphemia UCAS" panose="020B0503040102020104" pitchFamily="34" charset="-79"/>
              </a:rPr>
              <a:t>Michelotto</a:t>
            </a:r>
            <a:r>
              <a:rPr lang="it-IT" sz="1400" dirty="0">
                <a:solidFill>
                  <a:srgbClr val="FFFFFF"/>
                </a:solidFill>
                <a:latin typeface="Euphemia UCAS" panose="020B0503040102020104" pitchFamily="34" charset="-79"/>
                <a:ea typeface="+mn-lt"/>
                <a:cs typeface="Euphemia UCAS" panose="020B0503040102020104" pitchFamily="34" charset="-79"/>
              </a:rPr>
              <a:t> (INFN Padova)</a:t>
            </a:r>
            <a:endParaRPr lang="it-IT" sz="1400" dirty="0">
              <a:latin typeface="Euphemia UCAS" panose="020B0503040102020104" pitchFamily="34" charset="-79"/>
              <a:ea typeface="+mn-lt"/>
              <a:cs typeface="Euphemia UCAS" panose="020B0503040102020104" pitchFamily="34" charset="-79"/>
            </a:endParaRPr>
          </a:p>
          <a:p>
            <a:pPr marL="285750" indent="-285750">
              <a:buFont typeface="Arial,Sans-Serif"/>
              <a:buChar char="•"/>
            </a:pPr>
            <a:r>
              <a:rPr lang="it-IT" sz="1400" dirty="0">
                <a:solidFill>
                  <a:srgbClr val="FFFFFF"/>
                </a:solidFill>
                <a:latin typeface="Euphemia UCAS" panose="020B0503040102020104" pitchFamily="34" charset="-79"/>
                <a:ea typeface="+mn-lt"/>
                <a:cs typeface="Euphemia UCAS" panose="020B0503040102020104" pitchFamily="34" charset="-79"/>
              </a:rPr>
              <a:t>Anna Dalla Vecchia (INFN Padova)</a:t>
            </a:r>
            <a:endParaRPr lang="it-IT" sz="1400" dirty="0">
              <a:latin typeface="Euphemia UCAS" panose="020B0503040102020104" pitchFamily="34" charset="-79"/>
              <a:ea typeface="+mn-lt"/>
              <a:cs typeface="Euphemia UCAS" panose="020B0503040102020104" pitchFamily="34" charset="-79"/>
            </a:endParaRPr>
          </a:p>
          <a:p>
            <a:pPr marL="285750" indent="-285750">
              <a:buFont typeface="Arial,Sans-Serif"/>
              <a:buChar char="•"/>
            </a:pPr>
            <a:r>
              <a:rPr lang="it-IT" sz="1400" dirty="0">
                <a:solidFill>
                  <a:srgbClr val="FFFFFF"/>
                </a:solidFill>
                <a:latin typeface="Euphemia UCAS" panose="020B0503040102020104" pitchFamily="34" charset="-79"/>
                <a:ea typeface="+mn-lt"/>
                <a:cs typeface="Euphemia UCAS" panose="020B0503040102020104" pitchFamily="34" charset="-79"/>
              </a:rPr>
              <a:t>Tommaso Dorigo (INFN Padova)</a:t>
            </a:r>
            <a:endParaRPr lang="it-IT" sz="1400" dirty="0">
              <a:latin typeface="Euphemia UCAS" panose="020B0503040102020104" pitchFamily="34" charset="-79"/>
              <a:ea typeface="+mn-lt"/>
              <a:cs typeface="Euphemia UCAS" panose="020B0503040102020104" pitchFamily="34" charset="-79"/>
            </a:endParaRPr>
          </a:p>
          <a:p>
            <a:pPr marL="285750" indent="-285750">
              <a:buFont typeface="Arial,Sans-Serif"/>
              <a:buChar char="•"/>
            </a:pPr>
            <a:r>
              <a:rPr lang="it-IT" sz="1400" dirty="0">
                <a:solidFill>
                  <a:srgbClr val="FFFFFF"/>
                </a:solidFill>
                <a:latin typeface="Euphemia UCAS" panose="020B0503040102020104" pitchFamily="34" charset="-79"/>
                <a:ea typeface="+mn-lt"/>
                <a:cs typeface="Euphemia UCAS" panose="020B0503040102020104" pitchFamily="34" charset="-79"/>
              </a:rPr>
              <a:t>Giovanni </a:t>
            </a:r>
            <a:r>
              <a:rPr lang="it-IT" sz="1400" dirty="0" err="1">
                <a:solidFill>
                  <a:srgbClr val="FFFFFF"/>
                </a:solidFill>
                <a:latin typeface="Euphemia UCAS" panose="020B0503040102020104" pitchFamily="34" charset="-79"/>
                <a:ea typeface="+mn-lt"/>
                <a:cs typeface="Euphemia UCAS" panose="020B0503040102020104" pitchFamily="34" charset="-79"/>
              </a:rPr>
              <a:t>Organtini</a:t>
            </a:r>
            <a:r>
              <a:rPr lang="it-IT" sz="1400" dirty="0">
                <a:solidFill>
                  <a:srgbClr val="FFFFFF"/>
                </a:solidFill>
                <a:latin typeface="Euphemia UCAS" panose="020B0503040102020104" pitchFamily="34" charset="-79"/>
                <a:ea typeface="+mn-lt"/>
                <a:cs typeface="Euphemia UCAS" panose="020B0503040102020104" pitchFamily="34" charset="-79"/>
              </a:rPr>
              <a:t> (INFN Roma &amp; Università la Sapienza)</a:t>
            </a:r>
            <a:endParaRPr lang="it-IT" sz="1400" dirty="0">
              <a:latin typeface="Euphemia UCAS" panose="020B0503040102020104" pitchFamily="34" charset="-79"/>
              <a:ea typeface="+mn-lt"/>
              <a:cs typeface="Euphemia UCAS" panose="020B0503040102020104" pitchFamily="34" charset="-79"/>
            </a:endParaRPr>
          </a:p>
          <a:p>
            <a:pPr marL="285750" indent="-285750">
              <a:buFont typeface="Arial,Sans-Serif"/>
              <a:buChar char="•"/>
            </a:pPr>
            <a:r>
              <a:rPr lang="it-IT" sz="1400" dirty="0">
                <a:solidFill>
                  <a:srgbClr val="FFFFFF"/>
                </a:solidFill>
                <a:latin typeface="Euphemia UCAS" panose="020B0503040102020104" pitchFamily="34" charset="-79"/>
                <a:ea typeface="+mn-lt"/>
                <a:cs typeface="Euphemia UCAS" panose="020B0503040102020104" pitchFamily="34" charset="-79"/>
              </a:rPr>
              <a:t>Nicola Cavallo (Università degli studi della Basilicata &amp; INFN Napoli)</a:t>
            </a:r>
          </a:p>
          <a:p>
            <a:pPr marL="285750" indent="-285750">
              <a:buFont typeface="Arial,Sans-Serif"/>
              <a:buChar char="•"/>
            </a:pPr>
            <a:r>
              <a:rPr lang="it-IT" sz="1400" dirty="0">
                <a:solidFill>
                  <a:srgbClr val="FFFFFF"/>
                </a:solidFill>
                <a:latin typeface="Euphemia UCAS" panose="020B0503040102020104" pitchFamily="34" charset="-79"/>
                <a:ea typeface="+mn-lt"/>
                <a:cs typeface="Euphemia UCAS" panose="020B0503040102020104" pitchFamily="34" charset="-79"/>
              </a:rPr>
              <a:t>Celeste Satriano (Università degli studi della Basilicata)</a:t>
            </a:r>
            <a:endParaRPr lang="it-IT" sz="1400" dirty="0">
              <a:latin typeface="Euphemia UCAS" panose="020B0503040102020104" pitchFamily="34" charset="-79"/>
              <a:ea typeface="+mn-lt"/>
              <a:cs typeface="Euphemia UCAS" panose="020B0503040102020104" pitchFamily="34" charset="-79"/>
            </a:endParaRPr>
          </a:p>
          <a:p>
            <a:pPr marL="285750" indent="-285750">
              <a:buFont typeface="Arial,Sans-Serif"/>
              <a:buChar char="•"/>
            </a:pPr>
            <a:r>
              <a:rPr lang="it-IT" sz="1400" dirty="0">
                <a:solidFill>
                  <a:srgbClr val="FFFFFF"/>
                </a:solidFill>
                <a:latin typeface="Euphemia UCAS" panose="020B0503040102020104" pitchFamily="34" charset="-79"/>
                <a:ea typeface="+mn-lt"/>
                <a:cs typeface="Euphemia UCAS" panose="020B0503040102020104" pitchFamily="34" charset="-79"/>
              </a:rPr>
              <a:t>Piergiorgio Cerello (INFN Torino)</a:t>
            </a:r>
            <a:endParaRPr lang="it-IT" sz="1400" dirty="0">
              <a:latin typeface="Euphemia UCAS" panose="020B0503040102020104" pitchFamily="34" charset="-79"/>
              <a:ea typeface="+mn-lt"/>
              <a:cs typeface="Euphemia UCAS" panose="020B0503040102020104" pitchFamily="34" charset="-79"/>
            </a:endParaRPr>
          </a:p>
          <a:p>
            <a:pPr marL="285750" indent="-285750">
              <a:buFont typeface="Arial,Sans-Serif"/>
              <a:buChar char="•"/>
            </a:pPr>
            <a:r>
              <a:rPr lang="it-IT" sz="1400" dirty="0">
                <a:solidFill>
                  <a:srgbClr val="FFFFFF"/>
                </a:solidFill>
                <a:latin typeface="Euphemia UCAS" panose="020B0503040102020104" pitchFamily="34" charset="-79"/>
                <a:ea typeface="+mn-lt"/>
                <a:cs typeface="Euphemia UCAS" panose="020B0503040102020104" pitchFamily="34" charset="-79"/>
              </a:rPr>
              <a:t>Silvia Vernetto (INAF e INFN Torino)</a:t>
            </a:r>
            <a:endParaRPr lang="it-IT" sz="1400" dirty="0">
              <a:solidFill>
                <a:srgbClr val="FFFFFF"/>
              </a:solidFill>
              <a:latin typeface="Euphemia UCAS" panose="020B0503040102020104" pitchFamily="34" charset="-79"/>
              <a:cs typeface="Euphemia UCAS" panose="020B0503040102020104" pitchFamily="34" charset="-79"/>
            </a:endParaRPr>
          </a:p>
          <a:p>
            <a:pPr marL="285750" indent="-285750">
              <a:buFont typeface="Arial,Sans-Serif"/>
              <a:buChar char="•"/>
            </a:pPr>
            <a:endParaRPr lang="it-IT" sz="1400" dirty="0">
              <a:solidFill>
                <a:srgbClr val="FFFFFF"/>
              </a:solidFill>
              <a:cs typeface="Calibri"/>
            </a:endParaRPr>
          </a:p>
        </p:txBody>
      </p:sp>
      <p:pic>
        <p:nvPicPr>
          <p:cNvPr id="11" name="Immagine 10" descr="Immagine che contiene persona&#10;&#10;Descrizione generata automaticamente">
            <a:extLst>
              <a:ext uri="{FF2B5EF4-FFF2-40B4-BE49-F238E27FC236}">
                <a16:creationId xmlns:a16="http://schemas.microsoft.com/office/drawing/2014/main" id="{E4578211-4F5E-2F4F-A333-06717D38CC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081" y="3957108"/>
            <a:ext cx="4106919" cy="2737946"/>
          </a:xfrm>
          <a:prstGeom prst="rect">
            <a:avLst/>
          </a:prstGeom>
        </p:spPr>
      </p:pic>
    </p:spTree>
    <p:extLst>
      <p:ext uri="{BB962C8B-B14F-4D97-AF65-F5344CB8AC3E}">
        <p14:creationId xmlns:p14="http://schemas.microsoft.com/office/powerpoint/2010/main" val="446764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52733425-382A-40C8-9E28-1BA2C63F10C5}"/>
              </a:ext>
            </a:extLst>
          </p:cNvPr>
          <p:cNvSpPr/>
          <p:nvPr/>
        </p:nvSpPr>
        <p:spPr>
          <a:xfrm>
            <a:off x="0" y="3629"/>
            <a:ext cx="12184742" cy="6858000"/>
          </a:xfrm>
          <a:prstGeom prst="rect">
            <a:avLst/>
          </a:prstGeom>
          <a:solidFill>
            <a:srgbClr val="0517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FFFFF"/>
              </a:solidFill>
            </a:endParaRPr>
          </a:p>
        </p:txBody>
      </p:sp>
      <p:pic>
        <p:nvPicPr>
          <p:cNvPr id="4" name="Immagine 4">
            <a:extLst>
              <a:ext uri="{FF2B5EF4-FFF2-40B4-BE49-F238E27FC236}">
                <a16:creationId xmlns:a16="http://schemas.microsoft.com/office/drawing/2014/main" id="{824F1C32-A2C5-41D7-86D9-52311AF92294}"/>
              </a:ext>
            </a:extLst>
          </p:cNvPr>
          <p:cNvPicPr>
            <a:picLocks noChangeAspect="1"/>
          </p:cNvPicPr>
          <p:nvPr/>
        </p:nvPicPr>
        <p:blipFill>
          <a:blip r:embed="rId2"/>
          <a:stretch>
            <a:fillRect/>
          </a:stretch>
        </p:blipFill>
        <p:spPr>
          <a:xfrm>
            <a:off x="187046" y="127509"/>
            <a:ext cx="631633" cy="687950"/>
          </a:xfrm>
          <a:prstGeom prst="rect">
            <a:avLst/>
          </a:prstGeom>
        </p:spPr>
      </p:pic>
      <p:pic>
        <p:nvPicPr>
          <p:cNvPr id="2" name="Immagine 2">
            <a:extLst>
              <a:ext uri="{FF2B5EF4-FFF2-40B4-BE49-F238E27FC236}">
                <a16:creationId xmlns:a16="http://schemas.microsoft.com/office/drawing/2014/main" id="{2D515EE7-706B-403B-9D4B-CC6F005B12F7}"/>
              </a:ext>
            </a:extLst>
          </p:cNvPr>
          <p:cNvPicPr>
            <a:picLocks noChangeAspect="1"/>
          </p:cNvPicPr>
          <p:nvPr/>
        </p:nvPicPr>
        <p:blipFill>
          <a:blip r:embed="rId3"/>
          <a:stretch>
            <a:fillRect/>
          </a:stretch>
        </p:blipFill>
        <p:spPr>
          <a:xfrm>
            <a:off x="-78321" y="5619301"/>
            <a:ext cx="2194998" cy="1718972"/>
          </a:xfrm>
          <a:prstGeom prst="rect">
            <a:avLst/>
          </a:prstGeom>
        </p:spPr>
      </p:pic>
      <p:sp>
        <p:nvSpPr>
          <p:cNvPr id="6" name="CasellaDiTesto 5">
            <a:extLst>
              <a:ext uri="{FF2B5EF4-FFF2-40B4-BE49-F238E27FC236}">
                <a16:creationId xmlns:a16="http://schemas.microsoft.com/office/drawing/2014/main" id="{DD3078C8-FE9F-4800-B080-1A41E81A1D3F}"/>
              </a:ext>
            </a:extLst>
          </p:cNvPr>
          <p:cNvSpPr txBox="1"/>
          <p:nvPr/>
        </p:nvSpPr>
        <p:spPr>
          <a:xfrm>
            <a:off x="815709" y="596507"/>
            <a:ext cx="24179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400" b="1">
                <a:solidFill>
                  <a:schemeClr val="bg1"/>
                </a:solidFill>
              </a:rPr>
              <a:t>II Edizione 2018-2020</a:t>
            </a:r>
            <a:endParaRPr lang="it-IT" sz="1400" b="1">
              <a:solidFill>
                <a:schemeClr val="bg1"/>
              </a:solidFill>
              <a:cs typeface="Calibri"/>
            </a:endParaRPr>
          </a:p>
        </p:txBody>
      </p:sp>
      <p:sp>
        <p:nvSpPr>
          <p:cNvPr id="9" name="CasellaDiTesto 8">
            <a:extLst>
              <a:ext uri="{FF2B5EF4-FFF2-40B4-BE49-F238E27FC236}">
                <a16:creationId xmlns:a16="http://schemas.microsoft.com/office/drawing/2014/main" id="{094C952A-D625-4624-BE41-2AE2F3E24476}"/>
              </a:ext>
            </a:extLst>
          </p:cNvPr>
          <p:cNvSpPr txBox="1"/>
          <p:nvPr/>
        </p:nvSpPr>
        <p:spPr>
          <a:xfrm>
            <a:off x="7235583" y="6479264"/>
            <a:ext cx="48629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it-IT" sz="1400" i="1" dirty="0">
                <a:solidFill>
                  <a:schemeClr val="bg1"/>
                </a:solidFill>
              </a:rPr>
              <a:t>Premiazione </a:t>
            </a:r>
            <a:r>
              <a:rPr lang="it-IT" sz="1400" i="1">
                <a:solidFill>
                  <a:schemeClr val="bg1"/>
                </a:solidFill>
              </a:rPr>
              <a:t>Finale Nazionale, 31</a:t>
            </a:r>
            <a:r>
              <a:rPr lang="it-IT" sz="1400" i="1">
                <a:solidFill>
                  <a:schemeClr val="bg1"/>
                </a:solidFill>
                <a:cs typeface="Calibri"/>
              </a:rPr>
              <a:t> Maggio 2021</a:t>
            </a:r>
            <a:endParaRPr lang="it-IT" sz="1400">
              <a:solidFill>
                <a:schemeClr val="bg1"/>
              </a:solidFill>
            </a:endParaRPr>
          </a:p>
        </p:txBody>
      </p:sp>
      <p:grpSp>
        <p:nvGrpSpPr>
          <p:cNvPr id="20" name="Gruppo 19">
            <a:extLst>
              <a:ext uri="{FF2B5EF4-FFF2-40B4-BE49-F238E27FC236}">
                <a16:creationId xmlns:a16="http://schemas.microsoft.com/office/drawing/2014/main" id="{41551CA9-4080-406A-A96E-6A853B81A3E5}"/>
              </a:ext>
            </a:extLst>
          </p:cNvPr>
          <p:cNvGrpSpPr/>
          <p:nvPr/>
        </p:nvGrpSpPr>
        <p:grpSpPr>
          <a:xfrm>
            <a:off x="3323034" y="3531392"/>
            <a:ext cx="1569244" cy="914400"/>
            <a:chOff x="3275409" y="3013471"/>
            <a:chExt cx="1569244" cy="914400"/>
          </a:xfrm>
        </p:grpSpPr>
        <p:pic>
          <p:nvPicPr>
            <p:cNvPr id="8" name="Elemento grafico 9" descr="Profilo femminile con riempimento a tinta unita">
              <a:extLst>
                <a:ext uri="{FF2B5EF4-FFF2-40B4-BE49-F238E27FC236}">
                  <a16:creationId xmlns:a16="http://schemas.microsoft.com/office/drawing/2014/main" id="{47C8AFA8-CE94-4768-B5F8-A3AC79DD32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75409" y="3013471"/>
              <a:ext cx="914400" cy="914400"/>
            </a:xfrm>
            <a:prstGeom prst="rect">
              <a:avLst/>
            </a:prstGeom>
          </p:spPr>
        </p:pic>
        <p:pic>
          <p:nvPicPr>
            <p:cNvPr id="11" name="Elemento grafico 11" descr="Profilo maschile con riempimento a tinta unita">
              <a:extLst>
                <a:ext uri="{FF2B5EF4-FFF2-40B4-BE49-F238E27FC236}">
                  <a16:creationId xmlns:a16="http://schemas.microsoft.com/office/drawing/2014/main" id="{8FEA1A67-756D-4257-83AC-F57AB3CD84B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930253" y="3013471"/>
              <a:ext cx="914400" cy="914400"/>
            </a:xfrm>
            <a:prstGeom prst="rect">
              <a:avLst/>
            </a:prstGeom>
          </p:spPr>
        </p:pic>
      </p:grpSp>
      <p:pic>
        <p:nvPicPr>
          <p:cNvPr id="15" name="Elemento grafico 15" descr="Città con riempimento a tinta unita">
            <a:extLst>
              <a:ext uri="{FF2B5EF4-FFF2-40B4-BE49-F238E27FC236}">
                <a16:creationId xmlns:a16="http://schemas.microsoft.com/office/drawing/2014/main" id="{0A2EACF5-4339-42AD-8C8C-981552A36D9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6535" y="3430191"/>
            <a:ext cx="1176337" cy="1176337"/>
          </a:xfrm>
          <a:prstGeom prst="rect">
            <a:avLst/>
          </a:prstGeom>
        </p:spPr>
      </p:pic>
      <p:sp>
        <p:nvSpPr>
          <p:cNvPr id="16" name="CasellaDiTesto 15">
            <a:extLst>
              <a:ext uri="{FF2B5EF4-FFF2-40B4-BE49-F238E27FC236}">
                <a16:creationId xmlns:a16="http://schemas.microsoft.com/office/drawing/2014/main" id="{B3222AEA-B653-43C8-88AC-67BB7EA08A69}"/>
              </a:ext>
            </a:extLst>
          </p:cNvPr>
          <p:cNvSpPr txBox="1"/>
          <p:nvPr/>
        </p:nvSpPr>
        <p:spPr>
          <a:xfrm>
            <a:off x="706041" y="4754165"/>
            <a:ext cx="155257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it-IT" sz="2800" b="1">
                <a:solidFill>
                  <a:schemeClr val="bg1"/>
                </a:solidFill>
              </a:rPr>
              <a:t>10 CITTA'</a:t>
            </a:r>
          </a:p>
        </p:txBody>
      </p:sp>
      <p:sp>
        <p:nvSpPr>
          <p:cNvPr id="17" name="CasellaDiTesto 16">
            <a:extLst>
              <a:ext uri="{FF2B5EF4-FFF2-40B4-BE49-F238E27FC236}">
                <a16:creationId xmlns:a16="http://schemas.microsoft.com/office/drawing/2014/main" id="{04972A1E-4AC5-4EF6-A570-513284AC4275}"/>
              </a:ext>
            </a:extLst>
          </p:cNvPr>
          <p:cNvSpPr txBox="1"/>
          <p:nvPr/>
        </p:nvSpPr>
        <p:spPr>
          <a:xfrm>
            <a:off x="2759868" y="4754164"/>
            <a:ext cx="270748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it-IT" sz="2800" b="1" dirty="0">
                <a:solidFill>
                  <a:srgbClr val="FFFF00"/>
                </a:solidFill>
              </a:rPr>
              <a:t>4827 STUDENTI</a:t>
            </a:r>
            <a:endParaRPr lang="it-IT" dirty="0">
              <a:solidFill>
                <a:srgbClr val="FFFF00"/>
              </a:solidFill>
            </a:endParaRPr>
          </a:p>
        </p:txBody>
      </p:sp>
      <p:pic>
        <p:nvPicPr>
          <p:cNvPr id="18" name="Elemento grafico 18" descr="Cavalletto con riempimento a tinta unita">
            <a:extLst>
              <a:ext uri="{FF2B5EF4-FFF2-40B4-BE49-F238E27FC236}">
                <a16:creationId xmlns:a16="http://schemas.microsoft.com/office/drawing/2014/main" id="{C803BF35-9416-41B1-A6AA-88D7BA1F4A4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770269" y="3340894"/>
            <a:ext cx="1092993" cy="1092993"/>
          </a:xfrm>
          <a:prstGeom prst="rect">
            <a:avLst/>
          </a:prstGeom>
        </p:spPr>
      </p:pic>
      <p:sp>
        <p:nvSpPr>
          <p:cNvPr id="19" name="CasellaDiTesto 18">
            <a:extLst>
              <a:ext uri="{FF2B5EF4-FFF2-40B4-BE49-F238E27FC236}">
                <a16:creationId xmlns:a16="http://schemas.microsoft.com/office/drawing/2014/main" id="{E90CCAD5-4DC6-4E3A-9F2D-744B77B60243}"/>
              </a:ext>
            </a:extLst>
          </p:cNvPr>
          <p:cNvSpPr txBox="1"/>
          <p:nvPr/>
        </p:nvSpPr>
        <p:spPr>
          <a:xfrm>
            <a:off x="8968978" y="4754164"/>
            <a:ext cx="270748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it-IT" sz="2800" b="1">
                <a:solidFill>
                  <a:schemeClr val="bg1"/>
                </a:solidFill>
              </a:rPr>
              <a:t>1609 OPERE</a:t>
            </a:r>
          </a:p>
        </p:txBody>
      </p:sp>
      <p:pic>
        <p:nvPicPr>
          <p:cNvPr id="21" name="Elemento grafico 21" descr="Aula con riempimento a tinta unita">
            <a:extLst>
              <a:ext uri="{FF2B5EF4-FFF2-40B4-BE49-F238E27FC236}">
                <a16:creationId xmlns:a16="http://schemas.microsoft.com/office/drawing/2014/main" id="{D1BAA6A4-BD56-4FF1-89A3-458F7951A1D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460331" y="3340894"/>
            <a:ext cx="1307306" cy="1301353"/>
          </a:xfrm>
          <a:prstGeom prst="rect">
            <a:avLst/>
          </a:prstGeom>
        </p:spPr>
      </p:pic>
      <p:sp>
        <p:nvSpPr>
          <p:cNvPr id="22" name="CasellaDiTesto 21">
            <a:extLst>
              <a:ext uri="{FF2B5EF4-FFF2-40B4-BE49-F238E27FC236}">
                <a16:creationId xmlns:a16="http://schemas.microsoft.com/office/drawing/2014/main" id="{0C5C13A3-2C32-435F-8264-5C0D59AA8F9B}"/>
              </a:ext>
            </a:extLst>
          </p:cNvPr>
          <p:cNvSpPr txBox="1"/>
          <p:nvPr/>
        </p:nvSpPr>
        <p:spPr>
          <a:xfrm>
            <a:off x="5926931" y="4754164"/>
            <a:ext cx="238601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it-IT" sz="2800" b="1">
                <a:solidFill>
                  <a:schemeClr val="bg1"/>
                </a:solidFill>
              </a:rPr>
              <a:t>&gt; 60 SEMINARI E EVENTI</a:t>
            </a:r>
            <a:endParaRPr lang="it-IT" sz="2800" b="1">
              <a:solidFill>
                <a:schemeClr val="bg1"/>
              </a:solidFill>
              <a:cs typeface="Calibri"/>
            </a:endParaRPr>
          </a:p>
        </p:txBody>
      </p:sp>
      <p:sp>
        <p:nvSpPr>
          <p:cNvPr id="7" name="CasellaDiTesto 6">
            <a:extLst>
              <a:ext uri="{FF2B5EF4-FFF2-40B4-BE49-F238E27FC236}">
                <a16:creationId xmlns:a16="http://schemas.microsoft.com/office/drawing/2014/main" id="{91035090-C2FB-41C5-98EE-FC8D2B3AB3F7}"/>
              </a:ext>
            </a:extLst>
          </p:cNvPr>
          <p:cNvSpPr txBox="1"/>
          <p:nvPr/>
        </p:nvSpPr>
        <p:spPr>
          <a:xfrm>
            <a:off x="3003947" y="1033463"/>
            <a:ext cx="692229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it-IT" sz="3600" b="1" dirty="0">
                <a:solidFill>
                  <a:srgbClr val="FF0027"/>
                </a:solidFill>
                <a:latin typeface="Euphemia UCAS" panose="020B0503040102020104" pitchFamily="34" charset="-79"/>
                <a:cs typeface="Euphemia UCAS" panose="020B0503040102020104" pitchFamily="34" charset="-79"/>
              </a:rPr>
              <a:t>I numeri della II edizione </a:t>
            </a:r>
            <a:endParaRPr lang="it-IT" sz="3600" dirty="0">
              <a:latin typeface="Euphemia UCAS" panose="020B0503040102020104" pitchFamily="34" charset="-79"/>
              <a:cs typeface="Euphemia UCAS" panose="020B0503040102020104" pitchFamily="34" charset="-79"/>
            </a:endParaRPr>
          </a:p>
        </p:txBody>
      </p:sp>
      <p:sp>
        <p:nvSpPr>
          <p:cNvPr id="10" name="CasellaDiTesto 9">
            <a:extLst>
              <a:ext uri="{FF2B5EF4-FFF2-40B4-BE49-F238E27FC236}">
                <a16:creationId xmlns:a16="http://schemas.microsoft.com/office/drawing/2014/main" id="{3DD134B0-CF00-497B-BCCB-8CC0A81E4A16}"/>
              </a:ext>
            </a:extLst>
          </p:cNvPr>
          <p:cNvSpPr txBox="1"/>
          <p:nvPr/>
        </p:nvSpPr>
        <p:spPr>
          <a:xfrm>
            <a:off x="3998118" y="1860946"/>
            <a:ext cx="431482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it-IT" sz="2400" dirty="0">
                <a:solidFill>
                  <a:schemeClr val="bg1"/>
                </a:solidFill>
                <a:latin typeface="Euphemia UCAS" panose="020B0503040102020104" pitchFamily="34" charset="-79"/>
                <a:cs typeface="Euphemia UCAS" panose="020B0503040102020104" pitchFamily="34" charset="-79"/>
              </a:rPr>
              <a:t>Ottobre 2018 – Maggio 2021</a:t>
            </a:r>
          </a:p>
        </p:txBody>
      </p:sp>
    </p:spTree>
    <p:extLst>
      <p:ext uri="{BB962C8B-B14F-4D97-AF65-F5344CB8AC3E}">
        <p14:creationId xmlns:p14="http://schemas.microsoft.com/office/powerpoint/2010/main" val="34822665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52733425-382A-40C8-9E28-1BA2C63F10C5}"/>
              </a:ext>
            </a:extLst>
          </p:cNvPr>
          <p:cNvSpPr/>
          <p:nvPr/>
        </p:nvSpPr>
        <p:spPr>
          <a:xfrm>
            <a:off x="25872" y="311298"/>
            <a:ext cx="12184742" cy="6858000"/>
          </a:xfrm>
          <a:prstGeom prst="rect">
            <a:avLst/>
          </a:prstGeom>
          <a:solidFill>
            <a:srgbClr val="051766"/>
          </a:solidFill>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FFFFF"/>
              </a:solidFill>
            </a:endParaRPr>
          </a:p>
        </p:txBody>
      </p:sp>
      <p:pic>
        <p:nvPicPr>
          <p:cNvPr id="2050" name="Picture 2" descr="Potrebbe essere un'immagine raffigurante 1 persona">
            <a:extLst>
              <a:ext uri="{FF2B5EF4-FFF2-40B4-BE49-F238E27FC236}">
                <a16:creationId xmlns:a16="http://schemas.microsoft.com/office/drawing/2014/main" id="{7ED4D6A1-D965-3B49-A345-60037C35A9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6" y="14018"/>
            <a:ext cx="5045312" cy="2837988"/>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pic>
        <p:nvPicPr>
          <p:cNvPr id="2052" name="Picture 4" descr="Nessuna descrizione della foto disponibile.">
            <a:extLst>
              <a:ext uri="{FF2B5EF4-FFF2-40B4-BE49-F238E27FC236}">
                <a16:creationId xmlns:a16="http://schemas.microsoft.com/office/drawing/2014/main" id="{82219AA5-ABAD-6A49-A42D-9082CFA29B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946" y="-32143"/>
            <a:ext cx="4038253" cy="3028689"/>
          </a:xfrm>
          <a:prstGeom prst="rect">
            <a:avLst/>
          </a:prstGeom>
          <a:noFill/>
          <a:effectLst>
            <a:softEdge rad="356867"/>
          </a:effectLst>
          <a:extLst>
            <a:ext uri="{909E8E84-426E-40DD-AFC4-6F175D3DCCD1}">
              <a14:hiddenFill xmlns:a14="http://schemas.microsoft.com/office/drawing/2010/main">
                <a:solidFill>
                  <a:srgbClr val="FFFFFF"/>
                </a:solidFill>
              </a14:hiddenFill>
            </a:ext>
          </a:extLst>
        </p:spPr>
      </p:pic>
      <p:pic>
        <p:nvPicPr>
          <p:cNvPr id="2054" name="Picture 6" descr="Potrebbe essere un'immagine raffigurante 9 persone">
            <a:extLst>
              <a:ext uri="{FF2B5EF4-FFF2-40B4-BE49-F238E27FC236}">
                <a16:creationId xmlns:a16="http://schemas.microsoft.com/office/drawing/2014/main" id="{D06B7802-49E3-3F46-881B-F860FBD4B6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57" y="3662705"/>
            <a:ext cx="4276728" cy="3207546"/>
          </a:xfrm>
          <a:prstGeom prst="rect">
            <a:avLst/>
          </a:prstGeom>
          <a:noFill/>
          <a:effectLst>
            <a:softEdge rad="125252"/>
          </a:effectLst>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C855E053-CD00-664D-9881-FAF452FF9336}"/>
              </a:ext>
            </a:extLst>
          </p:cNvPr>
          <p:cNvSpPr txBox="1"/>
          <p:nvPr/>
        </p:nvSpPr>
        <p:spPr>
          <a:xfrm>
            <a:off x="9469730" y="2043787"/>
            <a:ext cx="1128835" cy="400110"/>
          </a:xfrm>
          <a:prstGeom prst="rect">
            <a:avLst/>
          </a:prstGeom>
          <a:noFill/>
          <a:effectLst>
            <a:softEdge rad="0"/>
          </a:effectLst>
        </p:spPr>
        <p:txBody>
          <a:bodyPr wrap="none" rtlCol="0">
            <a:spAutoFit/>
          </a:bodyPr>
          <a:lstStyle/>
          <a:p>
            <a:r>
              <a:rPr lang="it-IT" sz="2000" dirty="0">
                <a:solidFill>
                  <a:srgbClr val="FF0000"/>
                </a:solidFill>
                <a:latin typeface="Euphemia UCAS" panose="020B0503040102020104" pitchFamily="34" charset="-79"/>
                <a:cs typeface="Euphemia UCAS" panose="020B0503040102020104" pitchFamily="34" charset="-79"/>
              </a:rPr>
              <a:t>Potenza</a:t>
            </a:r>
            <a:endParaRPr lang="it-IT" dirty="0">
              <a:solidFill>
                <a:srgbClr val="FF0000"/>
              </a:solidFill>
              <a:latin typeface="Euphemia UCAS" panose="020B0503040102020104" pitchFamily="34" charset="-79"/>
              <a:cs typeface="Euphemia UCAS" panose="020B0503040102020104" pitchFamily="34" charset="-79"/>
            </a:endParaRPr>
          </a:p>
        </p:txBody>
      </p:sp>
      <p:sp>
        <p:nvSpPr>
          <p:cNvPr id="23" name="CasellaDiTesto 22">
            <a:extLst>
              <a:ext uri="{FF2B5EF4-FFF2-40B4-BE49-F238E27FC236}">
                <a16:creationId xmlns:a16="http://schemas.microsoft.com/office/drawing/2014/main" id="{828BED72-B19F-6345-979C-2A1DFF88CACC}"/>
              </a:ext>
            </a:extLst>
          </p:cNvPr>
          <p:cNvSpPr txBox="1"/>
          <p:nvPr/>
        </p:nvSpPr>
        <p:spPr>
          <a:xfrm>
            <a:off x="3813111" y="509035"/>
            <a:ext cx="854721" cy="400110"/>
          </a:xfrm>
          <a:prstGeom prst="rect">
            <a:avLst/>
          </a:prstGeom>
          <a:noFill/>
          <a:effectLst>
            <a:softEdge rad="0"/>
          </a:effectLst>
        </p:spPr>
        <p:txBody>
          <a:bodyPr wrap="none" rtlCol="0">
            <a:spAutoFit/>
          </a:bodyPr>
          <a:lstStyle/>
          <a:p>
            <a:r>
              <a:rPr lang="it-IT" sz="2000" dirty="0">
                <a:solidFill>
                  <a:srgbClr val="FF0000"/>
                </a:solidFill>
                <a:latin typeface="Euphemia UCAS" panose="020B0503040102020104" pitchFamily="34" charset="-79"/>
                <a:cs typeface="Euphemia UCAS" panose="020B0503040102020104" pitchFamily="34" charset="-79"/>
              </a:rPr>
              <a:t>Roma</a:t>
            </a:r>
            <a:endParaRPr lang="it-IT" dirty="0">
              <a:solidFill>
                <a:srgbClr val="FF0000"/>
              </a:solidFill>
              <a:latin typeface="Euphemia UCAS" panose="020B0503040102020104" pitchFamily="34" charset="-79"/>
              <a:cs typeface="Euphemia UCAS" panose="020B0503040102020104" pitchFamily="34" charset="-79"/>
            </a:endParaRPr>
          </a:p>
        </p:txBody>
      </p:sp>
      <p:pic>
        <p:nvPicPr>
          <p:cNvPr id="2056" name="Picture 8" descr="Potrebbe essere un'immagine raffigurante 3 persone">
            <a:extLst>
              <a:ext uri="{FF2B5EF4-FFF2-40B4-BE49-F238E27FC236}">
                <a16:creationId xmlns:a16="http://schemas.microsoft.com/office/drawing/2014/main" id="{A3164787-A63A-2C4C-943A-0231F2DE86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0434" y="3940353"/>
            <a:ext cx="3825289" cy="2868967"/>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
        <p:nvSpPr>
          <p:cNvPr id="26" name="CasellaDiTesto 25">
            <a:extLst>
              <a:ext uri="{FF2B5EF4-FFF2-40B4-BE49-F238E27FC236}">
                <a16:creationId xmlns:a16="http://schemas.microsoft.com/office/drawing/2014/main" id="{C0273017-7E31-494B-AC48-0F7C6C462A71}"/>
              </a:ext>
            </a:extLst>
          </p:cNvPr>
          <p:cNvSpPr txBox="1"/>
          <p:nvPr/>
        </p:nvSpPr>
        <p:spPr>
          <a:xfrm>
            <a:off x="5865280" y="4629300"/>
            <a:ext cx="1023037" cy="400110"/>
          </a:xfrm>
          <a:prstGeom prst="rect">
            <a:avLst/>
          </a:prstGeom>
          <a:noFill/>
          <a:effectLst>
            <a:softEdge rad="0"/>
          </a:effectLst>
        </p:spPr>
        <p:txBody>
          <a:bodyPr wrap="none" rtlCol="0">
            <a:spAutoFit/>
          </a:bodyPr>
          <a:lstStyle/>
          <a:p>
            <a:r>
              <a:rPr lang="it-IT" sz="2000" dirty="0">
                <a:solidFill>
                  <a:srgbClr val="FF0000"/>
                </a:solidFill>
                <a:latin typeface="Euphemia UCAS" panose="020B0503040102020104" pitchFamily="34" charset="-79"/>
                <a:cs typeface="Euphemia UCAS" panose="020B0503040102020104" pitchFamily="34" charset="-79"/>
              </a:rPr>
              <a:t>Firenze</a:t>
            </a:r>
            <a:endParaRPr lang="it-IT" dirty="0">
              <a:solidFill>
                <a:srgbClr val="FF0000"/>
              </a:solidFill>
              <a:latin typeface="Euphemia UCAS" panose="020B0503040102020104" pitchFamily="34" charset="-79"/>
              <a:cs typeface="Euphemia UCAS" panose="020B0503040102020104" pitchFamily="34" charset="-79"/>
            </a:endParaRPr>
          </a:p>
        </p:txBody>
      </p:sp>
      <p:pic>
        <p:nvPicPr>
          <p:cNvPr id="2058" name="Picture 10" descr="Potrebbe essere un'immagine raffigurante 4 persone">
            <a:extLst>
              <a:ext uri="{FF2B5EF4-FFF2-40B4-BE49-F238E27FC236}">
                <a16:creationId xmlns:a16="http://schemas.microsoft.com/office/drawing/2014/main" id="{044C57FF-1183-1246-ABD6-B3ABCC7709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1173" y="85129"/>
            <a:ext cx="2849559" cy="3819452"/>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
        <p:nvSpPr>
          <p:cNvPr id="29" name="CasellaDiTesto 28">
            <a:extLst>
              <a:ext uri="{FF2B5EF4-FFF2-40B4-BE49-F238E27FC236}">
                <a16:creationId xmlns:a16="http://schemas.microsoft.com/office/drawing/2014/main" id="{287C5B1C-FFDA-454E-B6BA-FE9463BD368A}"/>
              </a:ext>
            </a:extLst>
          </p:cNvPr>
          <p:cNvSpPr txBox="1"/>
          <p:nvPr/>
        </p:nvSpPr>
        <p:spPr>
          <a:xfrm>
            <a:off x="5708505" y="3028890"/>
            <a:ext cx="1096775" cy="400110"/>
          </a:xfrm>
          <a:prstGeom prst="rect">
            <a:avLst/>
          </a:prstGeom>
          <a:noFill/>
          <a:effectLst>
            <a:softEdge rad="0"/>
          </a:effectLst>
        </p:spPr>
        <p:txBody>
          <a:bodyPr wrap="none" rtlCol="0">
            <a:spAutoFit/>
          </a:bodyPr>
          <a:lstStyle/>
          <a:p>
            <a:r>
              <a:rPr lang="it-IT" sz="2000" dirty="0">
                <a:solidFill>
                  <a:srgbClr val="FF0000"/>
                </a:solidFill>
                <a:latin typeface="Euphemia UCAS" panose="020B0503040102020104" pitchFamily="34" charset="-79"/>
                <a:cs typeface="Euphemia UCAS" panose="020B0503040102020104" pitchFamily="34" charset="-79"/>
              </a:rPr>
              <a:t>Venezia</a:t>
            </a:r>
            <a:endParaRPr lang="it-IT" dirty="0">
              <a:solidFill>
                <a:srgbClr val="FF0000"/>
              </a:solidFill>
              <a:latin typeface="Euphemia UCAS" panose="020B0503040102020104" pitchFamily="34" charset="-79"/>
              <a:cs typeface="Euphemia UCAS" panose="020B0503040102020104" pitchFamily="34" charset="-79"/>
            </a:endParaRPr>
          </a:p>
        </p:txBody>
      </p:sp>
      <p:sp>
        <p:nvSpPr>
          <p:cNvPr id="30" name="CasellaDiTesto 29">
            <a:extLst>
              <a:ext uri="{FF2B5EF4-FFF2-40B4-BE49-F238E27FC236}">
                <a16:creationId xmlns:a16="http://schemas.microsoft.com/office/drawing/2014/main" id="{54796EC7-50B2-054B-A6D2-CCBE2A5E9905}"/>
              </a:ext>
            </a:extLst>
          </p:cNvPr>
          <p:cNvSpPr txBox="1"/>
          <p:nvPr/>
        </p:nvSpPr>
        <p:spPr>
          <a:xfrm>
            <a:off x="11072502" y="3817484"/>
            <a:ext cx="955711" cy="400110"/>
          </a:xfrm>
          <a:prstGeom prst="rect">
            <a:avLst/>
          </a:prstGeom>
          <a:noFill/>
          <a:effectLst>
            <a:softEdge rad="0"/>
          </a:effectLst>
        </p:spPr>
        <p:txBody>
          <a:bodyPr wrap="none" rtlCol="0">
            <a:spAutoFit/>
          </a:bodyPr>
          <a:lstStyle/>
          <a:p>
            <a:r>
              <a:rPr lang="it-IT" sz="2000" dirty="0">
                <a:solidFill>
                  <a:srgbClr val="FF0000"/>
                </a:solidFill>
                <a:latin typeface="Euphemia UCAS" panose="020B0503040102020104" pitchFamily="34" charset="-79"/>
                <a:cs typeface="Euphemia UCAS" panose="020B0503040102020104" pitchFamily="34" charset="-79"/>
              </a:rPr>
              <a:t>Milano</a:t>
            </a:r>
            <a:endParaRPr lang="it-IT" dirty="0">
              <a:solidFill>
                <a:srgbClr val="FF0000"/>
              </a:solidFill>
              <a:latin typeface="Euphemia UCAS" panose="020B0503040102020104" pitchFamily="34" charset="-79"/>
              <a:cs typeface="Euphemia UCAS" panose="020B0503040102020104" pitchFamily="34" charset="-79"/>
            </a:endParaRPr>
          </a:p>
        </p:txBody>
      </p:sp>
      <p:grpSp>
        <p:nvGrpSpPr>
          <p:cNvPr id="13" name="Gruppo 12">
            <a:extLst>
              <a:ext uri="{FF2B5EF4-FFF2-40B4-BE49-F238E27FC236}">
                <a16:creationId xmlns:a16="http://schemas.microsoft.com/office/drawing/2014/main" id="{8041B7CD-55CC-2F47-B280-19797095F39D}"/>
              </a:ext>
            </a:extLst>
          </p:cNvPr>
          <p:cNvGrpSpPr/>
          <p:nvPr/>
        </p:nvGrpSpPr>
        <p:grpSpPr>
          <a:xfrm>
            <a:off x="2806422" y="1364424"/>
            <a:ext cx="2614000" cy="2575929"/>
            <a:chOff x="1067002" y="2453481"/>
            <a:chExt cx="2614000" cy="2575929"/>
          </a:xfrm>
        </p:grpSpPr>
        <p:sp>
          <p:nvSpPr>
            <p:cNvPr id="24" name="CasellaDiTesto 23">
              <a:extLst>
                <a:ext uri="{FF2B5EF4-FFF2-40B4-BE49-F238E27FC236}">
                  <a16:creationId xmlns:a16="http://schemas.microsoft.com/office/drawing/2014/main" id="{64F57853-719A-6E46-A40F-98E9FF8F3AB7}"/>
                </a:ext>
              </a:extLst>
            </p:cNvPr>
            <p:cNvSpPr txBox="1"/>
            <p:nvPr/>
          </p:nvSpPr>
          <p:spPr>
            <a:xfrm>
              <a:off x="1067002" y="4229190"/>
              <a:ext cx="662361" cy="400110"/>
            </a:xfrm>
            <a:prstGeom prst="rect">
              <a:avLst/>
            </a:prstGeom>
            <a:noFill/>
            <a:effectLst>
              <a:softEdge rad="0"/>
            </a:effectLst>
          </p:spPr>
          <p:txBody>
            <a:bodyPr wrap="none" rtlCol="0">
              <a:spAutoFit/>
            </a:bodyPr>
            <a:lstStyle/>
            <a:p>
              <a:r>
                <a:rPr lang="it-IT" sz="2000" dirty="0">
                  <a:solidFill>
                    <a:srgbClr val="FF0000"/>
                  </a:solidFill>
                  <a:latin typeface="Euphemia UCAS" panose="020B0503040102020104" pitchFamily="34" charset="-79"/>
                  <a:cs typeface="Euphemia UCAS" panose="020B0503040102020104" pitchFamily="34" charset="-79"/>
                </a:rPr>
                <a:t>Pisa</a:t>
              </a:r>
              <a:endParaRPr lang="it-IT" dirty="0">
                <a:solidFill>
                  <a:srgbClr val="FF0000"/>
                </a:solidFill>
                <a:latin typeface="Euphemia UCAS" panose="020B0503040102020104" pitchFamily="34" charset="-79"/>
                <a:cs typeface="Euphemia UCAS" panose="020B0503040102020104" pitchFamily="34" charset="-79"/>
              </a:endParaRPr>
            </a:p>
          </p:txBody>
        </p:sp>
        <p:pic>
          <p:nvPicPr>
            <p:cNvPr id="2062" name="Picture 14" descr="Nessuna descrizione della foto disponibile.">
              <a:extLst>
                <a:ext uri="{FF2B5EF4-FFF2-40B4-BE49-F238E27FC236}">
                  <a16:creationId xmlns:a16="http://schemas.microsoft.com/office/drawing/2014/main" id="{463F895A-5765-E14B-BE8B-650164D0722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40765"/>
            <a:stretch/>
          </p:blipFill>
          <p:spPr bwMode="auto">
            <a:xfrm>
              <a:off x="1099336" y="2453481"/>
              <a:ext cx="2581666" cy="2575929"/>
            </a:xfrm>
            <a:prstGeom prst="rect">
              <a:avLst/>
            </a:prstGeom>
            <a:noFill/>
            <a:effectLst>
              <a:softEdge rad="163619"/>
            </a:effectLst>
            <a:extLst>
              <a:ext uri="{909E8E84-426E-40DD-AFC4-6F175D3DCCD1}">
                <a14:hiddenFill xmlns:a14="http://schemas.microsoft.com/office/drawing/2010/main">
                  <a:solidFill>
                    <a:srgbClr val="FFFFFF"/>
                  </a:solidFill>
                </a14:hiddenFill>
              </a:ext>
            </a:extLst>
          </p:spPr>
        </p:pic>
        <p:sp>
          <p:nvSpPr>
            <p:cNvPr id="33" name="CasellaDiTesto 32">
              <a:extLst>
                <a:ext uri="{FF2B5EF4-FFF2-40B4-BE49-F238E27FC236}">
                  <a16:creationId xmlns:a16="http://schemas.microsoft.com/office/drawing/2014/main" id="{2FBC9500-9663-CC4D-B4BB-93812BE9DDF0}"/>
                </a:ext>
              </a:extLst>
            </p:cNvPr>
            <p:cNvSpPr txBox="1"/>
            <p:nvPr/>
          </p:nvSpPr>
          <p:spPr>
            <a:xfrm>
              <a:off x="2591862" y="4429245"/>
              <a:ext cx="1063112" cy="400110"/>
            </a:xfrm>
            <a:prstGeom prst="rect">
              <a:avLst/>
            </a:prstGeom>
            <a:noFill/>
            <a:effectLst>
              <a:softEdge rad="0"/>
            </a:effectLst>
          </p:spPr>
          <p:txBody>
            <a:bodyPr wrap="none" rtlCol="0">
              <a:spAutoFit/>
            </a:bodyPr>
            <a:lstStyle/>
            <a:p>
              <a:r>
                <a:rPr lang="it-IT" sz="2000" dirty="0">
                  <a:solidFill>
                    <a:srgbClr val="FF0000"/>
                  </a:solidFill>
                  <a:latin typeface="Euphemia UCAS" panose="020B0503040102020104" pitchFamily="34" charset="-79"/>
                  <a:cs typeface="Euphemia UCAS" panose="020B0503040102020104" pitchFamily="34" charset="-79"/>
                </a:rPr>
                <a:t>Genova</a:t>
              </a:r>
              <a:endParaRPr lang="it-IT" dirty="0">
                <a:solidFill>
                  <a:srgbClr val="FF0000"/>
                </a:solidFill>
                <a:latin typeface="Euphemia UCAS" panose="020B0503040102020104" pitchFamily="34" charset="-79"/>
                <a:cs typeface="Euphemia UCAS" panose="020B0503040102020104" pitchFamily="34" charset="-79"/>
              </a:endParaRPr>
            </a:p>
          </p:txBody>
        </p:sp>
      </p:grpSp>
      <p:pic>
        <p:nvPicPr>
          <p:cNvPr id="2060" name="Picture 12" descr="Nessuna descrizione della foto disponibile.">
            <a:extLst>
              <a:ext uri="{FF2B5EF4-FFF2-40B4-BE49-F238E27FC236}">
                <a16:creationId xmlns:a16="http://schemas.microsoft.com/office/drawing/2014/main" id="{28A9BEE1-AF61-DE46-BE38-937CBB3C3D0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93852" y="2936128"/>
            <a:ext cx="3778288" cy="2617415"/>
          </a:xfrm>
          <a:prstGeom prst="rect">
            <a:avLst/>
          </a:prstGeom>
          <a:noFill/>
          <a:effectLst>
            <a:softEdge rad="82589"/>
          </a:effectLst>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91035090-C2FB-41C5-98EE-FC8D2B3AB3F7}"/>
              </a:ext>
            </a:extLst>
          </p:cNvPr>
          <p:cNvSpPr txBox="1"/>
          <p:nvPr/>
        </p:nvSpPr>
        <p:spPr>
          <a:xfrm>
            <a:off x="7260944" y="5438643"/>
            <a:ext cx="4818058" cy="1323439"/>
          </a:xfrm>
          <a:prstGeom prst="rect">
            <a:avLst/>
          </a:prstGeom>
          <a:solidFill>
            <a:schemeClr val="accent1">
              <a:lumMod val="50000"/>
            </a:schemeClr>
          </a:solidFill>
          <a:effectLst>
            <a:softEdge rad="0"/>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it-IT" sz="4000" b="1" dirty="0">
                <a:solidFill>
                  <a:schemeClr val="bg1"/>
                </a:solidFill>
              </a:rPr>
              <a:t>7 mostre in persone</a:t>
            </a:r>
          </a:p>
          <a:p>
            <a:pPr algn="ctr"/>
            <a:r>
              <a:rPr lang="it-IT" sz="4000" b="1" dirty="0">
                <a:solidFill>
                  <a:schemeClr val="bg1"/>
                </a:solidFill>
                <a:cs typeface="Calibri" panose="020F0502020204030204"/>
              </a:rPr>
              <a:t>3 online</a:t>
            </a:r>
            <a:endParaRPr lang="it-IT" sz="4000" dirty="0">
              <a:solidFill>
                <a:schemeClr val="bg1"/>
              </a:solidFill>
              <a:cs typeface="Calibri" panose="020F0502020204030204"/>
            </a:endParaRPr>
          </a:p>
        </p:txBody>
      </p:sp>
    </p:spTree>
    <p:extLst>
      <p:ext uri="{BB962C8B-B14F-4D97-AF65-F5344CB8AC3E}">
        <p14:creationId xmlns:p14="http://schemas.microsoft.com/office/powerpoint/2010/main" val="12111458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52733425-382A-40C8-9E28-1BA2C63F10C5}"/>
              </a:ext>
            </a:extLst>
          </p:cNvPr>
          <p:cNvSpPr/>
          <p:nvPr/>
        </p:nvSpPr>
        <p:spPr>
          <a:xfrm>
            <a:off x="0" y="3629"/>
            <a:ext cx="12184742" cy="6858000"/>
          </a:xfrm>
          <a:prstGeom prst="rect">
            <a:avLst/>
          </a:prstGeom>
          <a:solidFill>
            <a:srgbClr val="0517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FFFFF"/>
              </a:solidFill>
            </a:endParaRPr>
          </a:p>
        </p:txBody>
      </p:sp>
      <p:pic>
        <p:nvPicPr>
          <p:cNvPr id="4" name="Immagine 4">
            <a:extLst>
              <a:ext uri="{FF2B5EF4-FFF2-40B4-BE49-F238E27FC236}">
                <a16:creationId xmlns:a16="http://schemas.microsoft.com/office/drawing/2014/main" id="{824F1C32-A2C5-41D7-86D9-52311AF92294}"/>
              </a:ext>
            </a:extLst>
          </p:cNvPr>
          <p:cNvPicPr>
            <a:picLocks noChangeAspect="1"/>
          </p:cNvPicPr>
          <p:nvPr/>
        </p:nvPicPr>
        <p:blipFill>
          <a:blip r:embed="rId2"/>
          <a:stretch>
            <a:fillRect/>
          </a:stretch>
        </p:blipFill>
        <p:spPr>
          <a:xfrm>
            <a:off x="187046" y="127509"/>
            <a:ext cx="631633" cy="687950"/>
          </a:xfrm>
          <a:prstGeom prst="rect">
            <a:avLst/>
          </a:prstGeom>
        </p:spPr>
      </p:pic>
      <p:pic>
        <p:nvPicPr>
          <p:cNvPr id="2" name="Immagine 2">
            <a:extLst>
              <a:ext uri="{FF2B5EF4-FFF2-40B4-BE49-F238E27FC236}">
                <a16:creationId xmlns:a16="http://schemas.microsoft.com/office/drawing/2014/main" id="{2D515EE7-706B-403B-9D4B-CC6F005B12F7}"/>
              </a:ext>
            </a:extLst>
          </p:cNvPr>
          <p:cNvPicPr>
            <a:picLocks noChangeAspect="1"/>
          </p:cNvPicPr>
          <p:nvPr/>
        </p:nvPicPr>
        <p:blipFill>
          <a:blip r:embed="rId3"/>
          <a:stretch>
            <a:fillRect/>
          </a:stretch>
        </p:blipFill>
        <p:spPr>
          <a:xfrm>
            <a:off x="-78321" y="5619301"/>
            <a:ext cx="2194998" cy="1718972"/>
          </a:xfrm>
          <a:prstGeom prst="rect">
            <a:avLst/>
          </a:prstGeom>
        </p:spPr>
      </p:pic>
      <p:sp>
        <p:nvSpPr>
          <p:cNvPr id="6" name="CasellaDiTesto 5">
            <a:extLst>
              <a:ext uri="{FF2B5EF4-FFF2-40B4-BE49-F238E27FC236}">
                <a16:creationId xmlns:a16="http://schemas.microsoft.com/office/drawing/2014/main" id="{DD3078C8-FE9F-4800-B080-1A41E81A1D3F}"/>
              </a:ext>
            </a:extLst>
          </p:cNvPr>
          <p:cNvSpPr txBox="1"/>
          <p:nvPr/>
        </p:nvSpPr>
        <p:spPr>
          <a:xfrm>
            <a:off x="815709" y="596507"/>
            <a:ext cx="24179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400" b="1">
                <a:solidFill>
                  <a:schemeClr val="bg1"/>
                </a:solidFill>
              </a:rPr>
              <a:t>II Edizione 2018-2020</a:t>
            </a:r>
            <a:endParaRPr lang="it-IT" sz="1400" b="1">
              <a:solidFill>
                <a:schemeClr val="bg1"/>
              </a:solidFill>
              <a:cs typeface="Calibri"/>
            </a:endParaRPr>
          </a:p>
        </p:txBody>
      </p:sp>
      <p:sp>
        <p:nvSpPr>
          <p:cNvPr id="9" name="CasellaDiTesto 8">
            <a:extLst>
              <a:ext uri="{FF2B5EF4-FFF2-40B4-BE49-F238E27FC236}">
                <a16:creationId xmlns:a16="http://schemas.microsoft.com/office/drawing/2014/main" id="{094C952A-D625-4624-BE41-2AE2F3E24476}"/>
              </a:ext>
            </a:extLst>
          </p:cNvPr>
          <p:cNvSpPr txBox="1"/>
          <p:nvPr/>
        </p:nvSpPr>
        <p:spPr>
          <a:xfrm>
            <a:off x="7235583" y="6479264"/>
            <a:ext cx="48629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it-IT" sz="1400" i="1" dirty="0">
                <a:solidFill>
                  <a:schemeClr val="bg1"/>
                </a:solidFill>
              </a:rPr>
              <a:t>Premiazione </a:t>
            </a:r>
            <a:r>
              <a:rPr lang="it-IT" sz="1400" i="1">
                <a:solidFill>
                  <a:schemeClr val="bg1"/>
                </a:solidFill>
              </a:rPr>
              <a:t>Finale Nazionale, 31</a:t>
            </a:r>
            <a:r>
              <a:rPr lang="it-IT" sz="1400" i="1">
                <a:solidFill>
                  <a:schemeClr val="bg1"/>
                </a:solidFill>
                <a:cs typeface="Calibri"/>
              </a:rPr>
              <a:t> Maggio 2021</a:t>
            </a:r>
            <a:endParaRPr lang="it-IT" sz="1400">
              <a:solidFill>
                <a:schemeClr val="bg1"/>
              </a:solidFill>
            </a:endParaRPr>
          </a:p>
        </p:txBody>
      </p:sp>
      <p:pic>
        <p:nvPicPr>
          <p:cNvPr id="3" name="Immagine 12" descr="Immagine che contiene testo, libro&#10;&#10;Descrizione generata automaticamente">
            <a:extLst>
              <a:ext uri="{FF2B5EF4-FFF2-40B4-BE49-F238E27FC236}">
                <a16:creationId xmlns:a16="http://schemas.microsoft.com/office/drawing/2014/main" id="{61795EDD-356D-4C8F-BA07-8ABDD039044E}"/>
              </a:ext>
            </a:extLst>
          </p:cNvPr>
          <p:cNvPicPr>
            <a:picLocks noChangeAspect="1"/>
          </p:cNvPicPr>
          <p:nvPr/>
        </p:nvPicPr>
        <p:blipFill>
          <a:blip r:embed="rId4"/>
          <a:stretch>
            <a:fillRect/>
          </a:stretch>
        </p:blipFill>
        <p:spPr>
          <a:xfrm>
            <a:off x="5724525" y="2035"/>
            <a:ext cx="6493668" cy="7103962"/>
          </a:xfrm>
          <a:prstGeom prst="rect">
            <a:avLst/>
          </a:prstGeom>
        </p:spPr>
      </p:pic>
      <p:sp>
        <p:nvSpPr>
          <p:cNvPr id="14" name="CasellaDiTesto 13">
            <a:extLst>
              <a:ext uri="{FF2B5EF4-FFF2-40B4-BE49-F238E27FC236}">
                <a16:creationId xmlns:a16="http://schemas.microsoft.com/office/drawing/2014/main" id="{CEBFE4F9-13BC-4218-A56C-2A49C9D15164}"/>
              </a:ext>
            </a:extLst>
          </p:cNvPr>
          <p:cNvSpPr txBox="1"/>
          <p:nvPr/>
        </p:nvSpPr>
        <p:spPr>
          <a:xfrm>
            <a:off x="187046" y="1644211"/>
            <a:ext cx="5342345"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2400" dirty="0">
                <a:solidFill>
                  <a:srgbClr val="FFFFFF"/>
                </a:solidFill>
                <a:latin typeface="Euphemia UCAS" panose="020B0503040102020104" pitchFamily="34" charset="-79"/>
                <a:cs typeface="Euphemia UCAS" panose="020B0503040102020104" pitchFamily="34" charset="-79"/>
              </a:rPr>
              <a:t>La mostra nazionale si è svolta online, a partire dal 19 Maggio 2021, sul sito web del progetto</a:t>
            </a:r>
            <a:endParaRPr lang="it-IT" dirty="0">
              <a:solidFill>
                <a:srgbClr val="000000"/>
              </a:solidFill>
              <a:latin typeface="Euphemia UCAS" panose="020B0503040102020104" pitchFamily="34" charset="-79"/>
              <a:cs typeface="Euphemia UCAS" panose="020B0503040102020104" pitchFamily="34" charset="-79"/>
            </a:endParaRPr>
          </a:p>
          <a:p>
            <a:endParaRPr lang="it-IT" sz="2400" dirty="0">
              <a:solidFill>
                <a:srgbClr val="FFFFFF"/>
              </a:solidFill>
              <a:latin typeface="Euphemia UCAS" panose="020B0503040102020104" pitchFamily="34" charset="-79"/>
              <a:cs typeface="Euphemia UCAS" panose="020B0503040102020104" pitchFamily="34" charset="-79"/>
            </a:endParaRPr>
          </a:p>
          <a:p>
            <a:r>
              <a:rPr lang="it-IT" sz="2400" dirty="0">
                <a:solidFill>
                  <a:srgbClr val="FFFFFF"/>
                </a:solidFill>
                <a:latin typeface="Euphemia UCAS" panose="020B0503040102020104" pitchFamily="34" charset="-79"/>
                <a:cs typeface="Euphemia UCAS" panose="020B0503040102020104" pitchFamily="34" charset="-79"/>
              </a:rPr>
              <a:t>Sono presenti 70 opere, i migliori 7 lavori di ogni mostra locale</a:t>
            </a:r>
            <a:endParaRPr lang="it-IT" dirty="0">
              <a:latin typeface="Euphemia UCAS" panose="020B0503040102020104" pitchFamily="34" charset="-79"/>
              <a:cs typeface="Euphemia UCAS" panose="020B0503040102020104" pitchFamily="34" charset="-79"/>
            </a:endParaRPr>
          </a:p>
          <a:p>
            <a:endParaRPr lang="it-IT" sz="2400" dirty="0">
              <a:solidFill>
                <a:schemeClr val="bg1"/>
              </a:solidFill>
              <a:ea typeface="+mn-lt"/>
              <a:cs typeface="+mn-lt"/>
            </a:endParaRPr>
          </a:p>
        </p:txBody>
      </p:sp>
      <p:sp>
        <p:nvSpPr>
          <p:cNvPr id="7" name="Rettangolo 6">
            <a:extLst>
              <a:ext uri="{FF2B5EF4-FFF2-40B4-BE49-F238E27FC236}">
                <a16:creationId xmlns:a16="http://schemas.microsoft.com/office/drawing/2014/main" id="{250F6484-7B7F-7842-830C-E576C5309096}"/>
              </a:ext>
            </a:extLst>
          </p:cNvPr>
          <p:cNvSpPr/>
          <p:nvPr/>
        </p:nvSpPr>
        <p:spPr>
          <a:xfrm>
            <a:off x="-33451" y="5061795"/>
            <a:ext cx="6096000" cy="338554"/>
          </a:xfrm>
          <a:prstGeom prst="rect">
            <a:avLst/>
          </a:prstGeom>
        </p:spPr>
        <p:txBody>
          <a:bodyPr>
            <a:spAutoFit/>
          </a:bodyPr>
          <a:lstStyle/>
          <a:p>
            <a:r>
              <a:rPr lang="it-IT" sz="1600" dirty="0" err="1">
                <a:solidFill>
                  <a:schemeClr val="bg1"/>
                </a:solidFill>
              </a:rPr>
              <a:t>https</a:t>
            </a:r>
            <a:r>
              <a:rPr lang="it-IT" sz="1600" dirty="0">
                <a:solidFill>
                  <a:schemeClr val="bg1"/>
                </a:solidFill>
              </a:rPr>
              <a:t>://</a:t>
            </a:r>
            <a:r>
              <a:rPr lang="it-IT" sz="1600" dirty="0" err="1">
                <a:solidFill>
                  <a:schemeClr val="bg1"/>
                </a:solidFill>
              </a:rPr>
              <a:t>artandscience.infn.it</a:t>
            </a:r>
            <a:r>
              <a:rPr lang="it-IT" sz="1600" dirty="0">
                <a:solidFill>
                  <a:schemeClr val="bg1"/>
                </a:solidFill>
              </a:rPr>
              <a:t>/tappa/esposizione-nazionale-ii-ed/</a:t>
            </a:r>
          </a:p>
        </p:txBody>
      </p:sp>
    </p:spTree>
    <p:extLst>
      <p:ext uri="{BB962C8B-B14F-4D97-AF65-F5344CB8AC3E}">
        <p14:creationId xmlns:p14="http://schemas.microsoft.com/office/powerpoint/2010/main" val="28268888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52733425-382A-40C8-9E28-1BA2C63F10C5}"/>
              </a:ext>
            </a:extLst>
          </p:cNvPr>
          <p:cNvSpPr/>
          <p:nvPr/>
        </p:nvSpPr>
        <p:spPr>
          <a:xfrm>
            <a:off x="0" y="3629"/>
            <a:ext cx="12184742" cy="6858000"/>
          </a:xfrm>
          <a:prstGeom prst="rect">
            <a:avLst/>
          </a:prstGeom>
          <a:solidFill>
            <a:srgbClr val="0517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FFFFFF"/>
              </a:solidFill>
            </a:endParaRPr>
          </a:p>
        </p:txBody>
      </p:sp>
      <p:pic>
        <p:nvPicPr>
          <p:cNvPr id="4" name="Immagine 4">
            <a:extLst>
              <a:ext uri="{FF2B5EF4-FFF2-40B4-BE49-F238E27FC236}">
                <a16:creationId xmlns:a16="http://schemas.microsoft.com/office/drawing/2014/main" id="{824F1C32-A2C5-41D7-86D9-52311AF92294}"/>
              </a:ext>
            </a:extLst>
          </p:cNvPr>
          <p:cNvPicPr>
            <a:picLocks noChangeAspect="1"/>
          </p:cNvPicPr>
          <p:nvPr/>
        </p:nvPicPr>
        <p:blipFill>
          <a:blip r:embed="rId2"/>
          <a:stretch>
            <a:fillRect/>
          </a:stretch>
        </p:blipFill>
        <p:spPr>
          <a:xfrm>
            <a:off x="187046" y="127509"/>
            <a:ext cx="631633" cy="687950"/>
          </a:xfrm>
          <a:prstGeom prst="rect">
            <a:avLst/>
          </a:prstGeom>
        </p:spPr>
      </p:pic>
      <p:pic>
        <p:nvPicPr>
          <p:cNvPr id="2" name="Immagine 2">
            <a:extLst>
              <a:ext uri="{FF2B5EF4-FFF2-40B4-BE49-F238E27FC236}">
                <a16:creationId xmlns:a16="http://schemas.microsoft.com/office/drawing/2014/main" id="{2D515EE7-706B-403B-9D4B-CC6F005B12F7}"/>
              </a:ext>
            </a:extLst>
          </p:cNvPr>
          <p:cNvPicPr>
            <a:picLocks noChangeAspect="1"/>
          </p:cNvPicPr>
          <p:nvPr/>
        </p:nvPicPr>
        <p:blipFill>
          <a:blip r:embed="rId3"/>
          <a:stretch>
            <a:fillRect/>
          </a:stretch>
        </p:blipFill>
        <p:spPr>
          <a:xfrm>
            <a:off x="-78321" y="5619301"/>
            <a:ext cx="2194998" cy="1718972"/>
          </a:xfrm>
          <a:prstGeom prst="rect">
            <a:avLst/>
          </a:prstGeom>
        </p:spPr>
      </p:pic>
      <p:sp>
        <p:nvSpPr>
          <p:cNvPr id="6" name="CasellaDiTesto 5">
            <a:extLst>
              <a:ext uri="{FF2B5EF4-FFF2-40B4-BE49-F238E27FC236}">
                <a16:creationId xmlns:a16="http://schemas.microsoft.com/office/drawing/2014/main" id="{DD3078C8-FE9F-4800-B080-1A41E81A1D3F}"/>
              </a:ext>
            </a:extLst>
          </p:cNvPr>
          <p:cNvSpPr txBox="1"/>
          <p:nvPr/>
        </p:nvSpPr>
        <p:spPr>
          <a:xfrm>
            <a:off x="815709" y="596507"/>
            <a:ext cx="24179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400" b="1">
                <a:solidFill>
                  <a:schemeClr val="bg1"/>
                </a:solidFill>
              </a:rPr>
              <a:t>II Edizione 2018-2020</a:t>
            </a:r>
            <a:endParaRPr lang="it-IT" sz="1400" b="1">
              <a:solidFill>
                <a:schemeClr val="bg1"/>
              </a:solidFill>
              <a:cs typeface="Calibri"/>
            </a:endParaRPr>
          </a:p>
        </p:txBody>
      </p:sp>
      <p:sp>
        <p:nvSpPr>
          <p:cNvPr id="9" name="CasellaDiTesto 8">
            <a:extLst>
              <a:ext uri="{FF2B5EF4-FFF2-40B4-BE49-F238E27FC236}">
                <a16:creationId xmlns:a16="http://schemas.microsoft.com/office/drawing/2014/main" id="{094C952A-D625-4624-BE41-2AE2F3E24476}"/>
              </a:ext>
            </a:extLst>
          </p:cNvPr>
          <p:cNvSpPr txBox="1"/>
          <p:nvPr/>
        </p:nvSpPr>
        <p:spPr>
          <a:xfrm>
            <a:off x="7235583" y="6479264"/>
            <a:ext cx="48629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it-IT" sz="1400" i="1" dirty="0">
                <a:solidFill>
                  <a:schemeClr val="bg1"/>
                </a:solidFill>
              </a:rPr>
              <a:t>Premiazione </a:t>
            </a:r>
            <a:r>
              <a:rPr lang="it-IT" sz="1400" i="1">
                <a:solidFill>
                  <a:schemeClr val="bg1"/>
                </a:solidFill>
              </a:rPr>
              <a:t>Finale Nazionale, 31</a:t>
            </a:r>
            <a:r>
              <a:rPr lang="it-IT" sz="1400" i="1">
                <a:solidFill>
                  <a:schemeClr val="bg1"/>
                </a:solidFill>
                <a:cs typeface="Calibri"/>
              </a:rPr>
              <a:t> Maggio 2021</a:t>
            </a:r>
            <a:endParaRPr lang="it-IT" sz="1400">
              <a:solidFill>
                <a:schemeClr val="bg1"/>
              </a:solidFill>
            </a:endParaRPr>
          </a:p>
        </p:txBody>
      </p:sp>
      <p:sp>
        <p:nvSpPr>
          <p:cNvPr id="7" name="CasellaDiTesto 6">
            <a:extLst>
              <a:ext uri="{FF2B5EF4-FFF2-40B4-BE49-F238E27FC236}">
                <a16:creationId xmlns:a16="http://schemas.microsoft.com/office/drawing/2014/main" id="{91035090-C2FB-41C5-98EE-FC8D2B3AB3F7}"/>
              </a:ext>
            </a:extLst>
          </p:cNvPr>
          <p:cNvSpPr txBox="1"/>
          <p:nvPr/>
        </p:nvSpPr>
        <p:spPr>
          <a:xfrm>
            <a:off x="2116677" y="666165"/>
            <a:ext cx="692229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it-IT" sz="4800" b="1" dirty="0">
                <a:solidFill>
                  <a:srgbClr val="FF0027"/>
                </a:solidFill>
              </a:rPr>
              <a:t>I premi Nazionali</a:t>
            </a:r>
            <a:endParaRPr lang="it-IT" sz="4800" dirty="0">
              <a:cs typeface="Calibri" panose="020F0502020204030204"/>
            </a:endParaRPr>
          </a:p>
        </p:txBody>
      </p:sp>
      <p:sp>
        <p:nvSpPr>
          <p:cNvPr id="3" name="CasellaDiTesto 2">
            <a:extLst>
              <a:ext uri="{FF2B5EF4-FFF2-40B4-BE49-F238E27FC236}">
                <a16:creationId xmlns:a16="http://schemas.microsoft.com/office/drawing/2014/main" id="{E42CDF0D-E694-BE48-AA08-46882A15B8E9}"/>
              </a:ext>
            </a:extLst>
          </p:cNvPr>
          <p:cNvSpPr txBox="1"/>
          <p:nvPr/>
        </p:nvSpPr>
        <p:spPr>
          <a:xfrm>
            <a:off x="1019178" y="2069957"/>
            <a:ext cx="10525638" cy="3816429"/>
          </a:xfrm>
          <a:prstGeom prst="rect">
            <a:avLst/>
          </a:prstGeom>
          <a:noFill/>
        </p:spPr>
        <p:txBody>
          <a:bodyPr wrap="none" rtlCol="0">
            <a:spAutoFit/>
          </a:bodyPr>
          <a:lstStyle/>
          <a:p>
            <a:pPr marL="285750" indent="-285750">
              <a:buFont typeface="Arial" panose="020B0604020202020204" pitchFamily="34" charset="0"/>
              <a:buChar char="•"/>
            </a:pPr>
            <a:r>
              <a:rPr lang="it-IT" sz="2800" dirty="0">
                <a:solidFill>
                  <a:schemeClr val="bg1"/>
                </a:solidFill>
                <a:latin typeface="Euphemia UCAS" panose="020B0503040102020104" pitchFamily="34" charset="-79"/>
                <a:cs typeface="Euphemia UCAS" panose="020B0503040102020104" pitchFamily="34" charset="-79"/>
              </a:rPr>
              <a:t>Primi 10 gruppi classificati:</a:t>
            </a:r>
          </a:p>
          <a:p>
            <a:pPr marL="742950" lvl="1" indent="-285750">
              <a:buFont typeface="Arial" panose="020B0604020202020204" pitchFamily="34" charset="0"/>
              <a:buChar char="•"/>
            </a:pPr>
            <a:r>
              <a:rPr lang="it-IT" sz="2800" dirty="0">
                <a:solidFill>
                  <a:schemeClr val="bg1"/>
                </a:solidFill>
                <a:latin typeface="Euphemia UCAS" panose="020B0503040102020104" pitchFamily="34" charset="-79"/>
                <a:cs typeface="Euphemia UCAS" panose="020B0503040102020104" pitchFamily="34" charset="-79"/>
                <a:sym typeface="Wingdings" pitchFamily="2" charset="2"/>
              </a:rPr>
              <a:t> </a:t>
            </a:r>
            <a:r>
              <a:rPr lang="it-IT" sz="2800" dirty="0">
                <a:solidFill>
                  <a:srgbClr val="FFFF00"/>
                </a:solidFill>
                <a:latin typeface="Euphemia UCAS" panose="020B0503040102020104" pitchFamily="34" charset="-79"/>
                <a:cs typeface="Euphemia UCAS" panose="020B0503040102020104" pitchFamily="34" charset="-79"/>
              </a:rPr>
              <a:t>30 borse di studio </a:t>
            </a:r>
            <a:r>
              <a:rPr lang="it-IT" sz="2800" dirty="0">
                <a:solidFill>
                  <a:schemeClr val="bg1"/>
                </a:solidFill>
                <a:latin typeface="Euphemia UCAS" panose="020B0503040102020104" pitchFamily="34" charset="-79"/>
                <a:cs typeface="Euphemia UCAS" panose="020B0503040102020104" pitchFamily="34" charset="-79"/>
              </a:rPr>
              <a:t>per un Master su Arte e Scienza</a:t>
            </a:r>
          </a:p>
          <a:p>
            <a:pPr marL="742950" lvl="1" indent="-285750">
              <a:buFont typeface="Arial" panose="020B0604020202020204" pitchFamily="34" charset="0"/>
              <a:buChar char="•"/>
            </a:pPr>
            <a:r>
              <a:rPr lang="it-IT" sz="2800" dirty="0">
                <a:solidFill>
                  <a:schemeClr val="bg1"/>
                </a:solidFill>
                <a:latin typeface="Euphemia UCAS" panose="020B0503040102020104" pitchFamily="34" charset="-79"/>
                <a:cs typeface="Euphemia UCAS" panose="020B0503040102020104" pitchFamily="34" charset="-79"/>
                <a:sym typeface="Wingdings" pitchFamily="2" charset="2"/>
              </a:rPr>
              <a:t> gadget di A&amp;S, INFN e CERN</a:t>
            </a:r>
          </a:p>
          <a:p>
            <a:pPr lvl="1"/>
            <a:endParaRPr lang="it-IT" sz="2800" dirty="0">
              <a:solidFill>
                <a:schemeClr val="bg1"/>
              </a:solidFill>
              <a:latin typeface="Euphemia UCAS" panose="020B0503040102020104" pitchFamily="34" charset="-79"/>
              <a:cs typeface="Euphemia UCAS" panose="020B0503040102020104" pitchFamily="34" charset="-79"/>
            </a:endParaRPr>
          </a:p>
          <a:p>
            <a:pPr marL="285750" indent="-285750">
              <a:buFont typeface="Arial" panose="020B0604020202020204" pitchFamily="34" charset="0"/>
              <a:buChar char="•"/>
            </a:pPr>
            <a:r>
              <a:rPr lang="it-IT" sz="2800" dirty="0">
                <a:solidFill>
                  <a:schemeClr val="bg1"/>
                </a:solidFill>
                <a:latin typeface="Euphemia UCAS" panose="020B0503040102020104" pitchFamily="34" charset="-79"/>
                <a:cs typeface="Euphemia UCAS" panose="020B0503040102020104" pitchFamily="34" charset="-79"/>
              </a:rPr>
              <a:t>Ai primi 3 classificati </a:t>
            </a:r>
            <a:r>
              <a:rPr lang="it-IT" sz="2800" dirty="0">
                <a:solidFill>
                  <a:schemeClr val="bg1"/>
                </a:solidFill>
                <a:latin typeface="Euphemia UCAS" panose="020B0503040102020104" pitchFamily="34" charset="-79"/>
                <a:cs typeface="Euphemia UCAS" panose="020B0503040102020104" pitchFamily="34" charset="-79"/>
                <a:sym typeface="Wingdings" pitchFamily="2" charset="2"/>
              </a:rPr>
              <a:t> premio </a:t>
            </a:r>
          </a:p>
          <a:p>
            <a:pPr marL="285750" indent="-285750">
              <a:buFont typeface="Arial" panose="020B0604020202020204" pitchFamily="34" charset="0"/>
              <a:buChar char="•"/>
            </a:pPr>
            <a:r>
              <a:rPr lang="it-IT" sz="2800" dirty="0">
                <a:solidFill>
                  <a:schemeClr val="bg1"/>
                </a:solidFill>
                <a:latin typeface="Euphemia UCAS" panose="020B0503040102020104" pitchFamily="34" charset="-79"/>
                <a:cs typeface="Euphemia UCAS" panose="020B0503040102020104" pitchFamily="34" charset="-79"/>
                <a:sym typeface="Wingdings" pitchFamily="2" charset="2"/>
              </a:rPr>
              <a:t>Certificati a tutti i 70 gruppi della mostra nazionale</a:t>
            </a:r>
          </a:p>
          <a:p>
            <a:pPr marL="285750" indent="-285750">
              <a:buFont typeface="Arial" panose="020B0604020202020204" pitchFamily="34" charset="0"/>
              <a:buChar char="•"/>
            </a:pPr>
            <a:r>
              <a:rPr lang="it-IT" sz="2800" dirty="0">
                <a:solidFill>
                  <a:schemeClr val="bg1"/>
                </a:solidFill>
                <a:latin typeface="Euphemia UCAS" panose="020B0503040102020104" pitchFamily="34" charset="-79"/>
                <a:cs typeface="Euphemia UCAS" panose="020B0503040102020104" pitchFamily="34" charset="-79"/>
                <a:sym typeface="Wingdings" pitchFamily="2" charset="2"/>
              </a:rPr>
              <a:t>Certificati ai docenti</a:t>
            </a:r>
          </a:p>
          <a:p>
            <a:pPr marL="285750" indent="-285750">
              <a:buFont typeface="Arial" panose="020B0604020202020204" pitchFamily="34" charset="0"/>
              <a:buChar char="•"/>
            </a:pPr>
            <a:r>
              <a:rPr lang="it-IT" sz="2800" dirty="0">
                <a:solidFill>
                  <a:schemeClr val="bg1"/>
                </a:solidFill>
                <a:latin typeface="Euphemia UCAS" panose="020B0503040102020104" pitchFamily="34" charset="-79"/>
                <a:cs typeface="Euphemia UCAS" panose="020B0503040102020104" pitchFamily="34" charset="-79"/>
                <a:sym typeface="Wingdings" pitchFamily="2" charset="2"/>
              </a:rPr>
              <a:t>Targa alle scuole </a:t>
            </a:r>
          </a:p>
          <a:p>
            <a:pPr marL="285750" indent="-285750">
              <a:buFont typeface="Arial" panose="020B0604020202020204" pitchFamily="34" charset="0"/>
              <a:buChar char="•"/>
            </a:pPr>
            <a:endParaRPr lang="it-IT" dirty="0">
              <a:solidFill>
                <a:schemeClr val="bg1"/>
              </a:solidFill>
            </a:endParaRPr>
          </a:p>
        </p:txBody>
      </p:sp>
    </p:spTree>
    <p:extLst>
      <p:ext uri="{BB962C8B-B14F-4D97-AF65-F5344CB8AC3E}">
        <p14:creationId xmlns:p14="http://schemas.microsoft.com/office/powerpoint/2010/main" val="12335722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52733425-382A-40C8-9E28-1BA2C63F10C5}"/>
              </a:ext>
            </a:extLst>
          </p:cNvPr>
          <p:cNvSpPr/>
          <p:nvPr/>
        </p:nvSpPr>
        <p:spPr>
          <a:xfrm>
            <a:off x="0" y="3629"/>
            <a:ext cx="12184742" cy="6858000"/>
          </a:xfrm>
          <a:prstGeom prst="rect">
            <a:avLst/>
          </a:prstGeom>
          <a:solidFill>
            <a:srgbClr val="0517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FFFFF"/>
              </a:solidFill>
            </a:endParaRPr>
          </a:p>
        </p:txBody>
      </p:sp>
      <p:pic>
        <p:nvPicPr>
          <p:cNvPr id="4" name="Immagine 4">
            <a:extLst>
              <a:ext uri="{FF2B5EF4-FFF2-40B4-BE49-F238E27FC236}">
                <a16:creationId xmlns:a16="http://schemas.microsoft.com/office/drawing/2014/main" id="{824F1C32-A2C5-41D7-86D9-52311AF92294}"/>
              </a:ext>
            </a:extLst>
          </p:cNvPr>
          <p:cNvPicPr>
            <a:picLocks noChangeAspect="1"/>
          </p:cNvPicPr>
          <p:nvPr/>
        </p:nvPicPr>
        <p:blipFill>
          <a:blip r:embed="rId2"/>
          <a:stretch>
            <a:fillRect/>
          </a:stretch>
        </p:blipFill>
        <p:spPr>
          <a:xfrm>
            <a:off x="187046" y="127509"/>
            <a:ext cx="631633" cy="687950"/>
          </a:xfrm>
          <a:prstGeom prst="rect">
            <a:avLst/>
          </a:prstGeom>
        </p:spPr>
      </p:pic>
      <p:pic>
        <p:nvPicPr>
          <p:cNvPr id="2" name="Immagine 2">
            <a:extLst>
              <a:ext uri="{FF2B5EF4-FFF2-40B4-BE49-F238E27FC236}">
                <a16:creationId xmlns:a16="http://schemas.microsoft.com/office/drawing/2014/main" id="{2D515EE7-706B-403B-9D4B-CC6F005B12F7}"/>
              </a:ext>
            </a:extLst>
          </p:cNvPr>
          <p:cNvPicPr>
            <a:picLocks noChangeAspect="1"/>
          </p:cNvPicPr>
          <p:nvPr/>
        </p:nvPicPr>
        <p:blipFill>
          <a:blip r:embed="rId3"/>
          <a:stretch>
            <a:fillRect/>
          </a:stretch>
        </p:blipFill>
        <p:spPr>
          <a:xfrm>
            <a:off x="-78321" y="5619301"/>
            <a:ext cx="2194998" cy="1718972"/>
          </a:xfrm>
          <a:prstGeom prst="rect">
            <a:avLst/>
          </a:prstGeom>
        </p:spPr>
      </p:pic>
      <p:sp>
        <p:nvSpPr>
          <p:cNvPr id="6" name="CasellaDiTesto 5">
            <a:extLst>
              <a:ext uri="{FF2B5EF4-FFF2-40B4-BE49-F238E27FC236}">
                <a16:creationId xmlns:a16="http://schemas.microsoft.com/office/drawing/2014/main" id="{DD3078C8-FE9F-4800-B080-1A41E81A1D3F}"/>
              </a:ext>
            </a:extLst>
          </p:cNvPr>
          <p:cNvSpPr txBox="1"/>
          <p:nvPr/>
        </p:nvSpPr>
        <p:spPr>
          <a:xfrm>
            <a:off x="815709" y="596507"/>
            <a:ext cx="24179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400" b="1">
                <a:solidFill>
                  <a:schemeClr val="bg1"/>
                </a:solidFill>
              </a:rPr>
              <a:t>II Edizione 2018-2020</a:t>
            </a:r>
            <a:endParaRPr lang="it-IT" sz="1400" b="1">
              <a:solidFill>
                <a:schemeClr val="bg1"/>
              </a:solidFill>
              <a:cs typeface="Calibri"/>
            </a:endParaRPr>
          </a:p>
        </p:txBody>
      </p:sp>
      <p:sp>
        <p:nvSpPr>
          <p:cNvPr id="9" name="CasellaDiTesto 8">
            <a:extLst>
              <a:ext uri="{FF2B5EF4-FFF2-40B4-BE49-F238E27FC236}">
                <a16:creationId xmlns:a16="http://schemas.microsoft.com/office/drawing/2014/main" id="{094C952A-D625-4624-BE41-2AE2F3E24476}"/>
              </a:ext>
            </a:extLst>
          </p:cNvPr>
          <p:cNvSpPr txBox="1"/>
          <p:nvPr/>
        </p:nvSpPr>
        <p:spPr>
          <a:xfrm>
            <a:off x="7235583" y="6479264"/>
            <a:ext cx="48629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it-IT" sz="1400" i="1" dirty="0">
                <a:solidFill>
                  <a:schemeClr val="bg1"/>
                </a:solidFill>
              </a:rPr>
              <a:t>Premiazione </a:t>
            </a:r>
            <a:r>
              <a:rPr lang="it-IT" sz="1400" i="1">
                <a:solidFill>
                  <a:schemeClr val="bg1"/>
                </a:solidFill>
              </a:rPr>
              <a:t>Finale Nazionale, 31</a:t>
            </a:r>
            <a:r>
              <a:rPr lang="it-IT" sz="1400" i="1">
                <a:solidFill>
                  <a:schemeClr val="bg1"/>
                </a:solidFill>
                <a:cs typeface="Calibri"/>
              </a:rPr>
              <a:t> Maggio 2021</a:t>
            </a:r>
            <a:endParaRPr lang="it-IT" sz="1400">
              <a:solidFill>
                <a:schemeClr val="bg1"/>
              </a:solidFill>
            </a:endParaRPr>
          </a:p>
        </p:txBody>
      </p:sp>
      <p:sp>
        <p:nvSpPr>
          <p:cNvPr id="7" name="CasellaDiTesto 6">
            <a:extLst>
              <a:ext uri="{FF2B5EF4-FFF2-40B4-BE49-F238E27FC236}">
                <a16:creationId xmlns:a16="http://schemas.microsoft.com/office/drawing/2014/main" id="{91035090-C2FB-41C5-98EE-FC8D2B3AB3F7}"/>
              </a:ext>
            </a:extLst>
          </p:cNvPr>
          <p:cNvSpPr txBox="1"/>
          <p:nvPr/>
        </p:nvSpPr>
        <p:spPr>
          <a:xfrm>
            <a:off x="182166" y="1033463"/>
            <a:ext cx="11827666"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it-IT" sz="4400" b="1" dirty="0">
                <a:solidFill>
                  <a:srgbClr val="FF0027"/>
                </a:solidFill>
                <a:latin typeface="Euphemia UCAS" panose="020B0503040102020104" pitchFamily="34" charset="-79"/>
                <a:cs typeface="Euphemia UCAS" panose="020B0503040102020104" pitchFamily="34" charset="-79"/>
              </a:rPr>
              <a:t>Veniamo adesso alla premiazione!</a:t>
            </a:r>
            <a:endParaRPr lang="it-IT" sz="1600" dirty="0">
              <a:latin typeface="Euphemia UCAS" panose="020B0503040102020104" pitchFamily="34" charset="-79"/>
              <a:cs typeface="Euphemia UCAS" panose="020B0503040102020104" pitchFamily="34" charset="-79"/>
            </a:endParaRPr>
          </a:p>
        </p:txBody>
      </p:sp>
      <p:sp>
        <p:nvSpPr>
          <p:cNvPr id="10" name="CasellaDiTesto 9">
            <a:extLst>
              <a:ext uri="{FF2B5EF4-FFF2-40B4-BE49-F238E27FC236}">
                <a16:creationId xmlns:a16="http://schemas.microsoft.com/office/drawing/2014/main" id="{3DD134B0-CF00-497B-BCCB-8CC0A81E4A16}"/>
              </a:ext>
            </a:extLst>
          </p:cNvPr>
          <p:cNvSpPr txBox="1"/>
          <p:nvPr/>
        </p:nvSpPr>
        <p:spPr>
          <a:xfrm>
            <a:off x="1221513" y="2249164"/>
            <a:ext cx="10033263" cy="29238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2000" dirty="0">
                <a:solidFill>
                  <a:schemeClr val="bg1"/>
                </a:solidFill>
                <a:latin typeface="Euphemia UCAS" panose="020B0503040102020104" pitchFamily="34" charset="-79"/>
                <a:cs typeface="Euphemia UCAS" panose="020B0503040102020104" pitchFamily="34" charset="-79"/>
              </a:rPr>
              <a:t>Si ringrazia la giuria della mostra nazionale:</a:t>
            </a:r>
            <a:endParaRPr lang="it-IT" sz="1600" dirty="0">
              <a:latin typeface="Euphemia UCAS" panose="020B0503040102020104" pitchFamily="34" charset="-79"/>
              <a:cs typeface="Euphemia UCAS" panose="020B0503040102020104" pitchFamily="34" charset="-79"/>
            </a:endParaRPr>
          </a:p>
          <a:p>
            <a:endParaRPr lang="it-IT" sz="2000" dirty="0">
              <a:solidFill>
                <a:schemeClr val="bg1"/>
              </a:solidFill>
              <a:latin typeface="Euphemia UCAS" panose="020B0503040102020104" pitchFamily="34" charset="-79"/>
              <a:cs typeface="Euphemia UCAS" panose="020B0503040102020104" pitchFamily="34" charset="-79"/>
            </a:endParaRPr>
          </a:p>
          <a:p>
            <a:pPr marL="342900" indent="-342900">
              <a:buFont typeface="Arial" panose="020B0604020202020204" pitchFamily="34" charset="0"/>
              <a:buChar char="•"/>
            </a:pPr>
            <a:r>
              <a:rPr lang="it-IT" sz="2000" dirty="0">
                <a:solidFill>
                  <a:srgbClr val="FFFF00"/>
                </a:solidFill>
                <a:latin typeface="Euphemia UCAS" panose="020B0503040102020104" pitchFamily="34" charset="-79"/>
                <a:cs typeface="Euphemia UCAS" panose="020B0503040102020104" pitchFamily="34" charset="-79"/>
              </a:rPr>
              <a:t>Antonio Zoccoli </a:t>
            </a:r>
            <a:r>
              <a:rPr lang="it-IT" sz="2000" dirty="0">
                <a:solidFill>
                  <a:schemeClr val="bg1"/>
                </a:solidFill>
                <a:latin typeface="Euphemia UCAS" panose="020B0503040102020104" pitchFamily="34" charset="-79"/>
                <a:cs typeface="Euphemia UCAS" panose="020B0503040102020104" pitchFamily="34" charset="-79"/>
              </a:rPr>
              <a:t>(</a:t>
            </a:r>
            <a:r>
              <a:rPr lang="it-IT" sz="2000" i="1" dirty="0">
                <a:solidFill>
                  <a:schemeClr val="bg1"/>
                </a:solidFill>
                <a:latin typeface="Euphemia UCAS" panose="020B0503040102020104" pitchFamily="34" charset="-79"/>
                <a:cs typeface="Euphemia UCAS" panose="020B0503040102020104" pitchFamily="34" charset="-79"/>
              </a:rPr>
              <a:t>presidente dell'Istituto Nazionale di Fisica Nucleare</a:t>
            </a:r>
            <a:r>
              <a:rPr lang="it-IT" sz="2000" dirty="0">
                <a:solidFill>
                  <a:schemeClr val="bg1"/>
                </a:solidFill>
                <a:latin typeface="Euphemia UCAS" panose="020B0503040102020104" pitchFamily="34" charset="-79"/>
                <a:cs typeface="Euphemia UCAS" panose="020B0503040102020104" pitchFamily="34" charset="-79"/>
              </a:rPr>
              <a:t>)</a:t>
            </a:r>
            <a:endParaRPr lang="it-IT" sz="2000" dirty="0">
              <a:solidFill>
                <a:schemeClr val="bg1"/>
              </a:solidFill>
              <a:latin typeface="Euphemia UCAS" panose="020B0503040102020104" pitchFamily="34" charset="-79"/>
              <a:ea typeface="+mn-lt"/>
              <a:cs typeface="Euphemia UCAS" panose="020B0503040102020104" pitchFamily="34" charset="-79"/>
            </a:endParaRPr>
          </a:p>
          <a:p>
            <a:pPr marL="342900" indent="-342900">
              <a:buFont typeface="Arial" panose="020B0604020202020204" pitchFamily="34" charset="0"/>
              <a:buChar char="•"/>
            </a:pPr>
            <a:r>
              <a:rPr lang="it-IT" sz="2000" dirty="0">
                <a:solidFill>
                  <a:srgbClr val="FFFF00"/>
                </a:solidFill>
                <a:latin typeface="Euphemia UCAS" panose="020B0503040102020104" pitchFamily="34" charset="-79"/>
                <a:cs typeface="Euphemia UCAS" panose="020B0503040102020104" pitchFamily="34" charset="-79"/>
              </a:rPr>
              <a:t>Fabio Bossi  </a:t>
            </a:r>
            <a:r>
              <a:rPr lang="it-IT" sz="2000" dirty="0">
                <a:solidFill>
                  <a:schemeClr val="bg1"/>
                </a:solidFill>
                <a:latin typeface="Euphemia UCAS" panose="020B0503040102020104" pitchFamily="34" charset="-79"/>
                <a:cs typeface="Euphemia UCAS" panose="020B0503040102020104" pitchFamily="34" charset="-79"/>
              </a:rPr>
              <a:t>(</a:t>
            </a:r>
            <a:r>
              <a:rPr lang="it-IT" sz="2000" i="1" dirty="0">
                <a:solidFill>
                  <a:schemeClr val="bg1"/>
                </a:solidFill>
                <a:latin typeface="Euphemia UCAS" panose="020B0503040102020104" pitchFamily="34" charset="-79"/>
                <a:cs typeface="Euphemia UCAS" panose="020B0503040102020104" pitchFamily="34" charset="-79"/>
              </a:rPr>
              <a:t>direttore dei Laboratori Nazionali di Frascati dell'INFN</a:t>
            </a:r>
            <a:r>
              <a:rPr lang="it-IT" sz="2000" dirty="0">
                <a:solidFill>
                  <a:schemeClr val="bg1"/>
                </a:solidFill>
                <a:latin typeface="Euphemia UCAS" panose="020B0503040102020104" pitchFamily="34" charset="-79"/>
                <a:cs typeface="Euphemia UCAS" panose="020B0503040102020104" pitchFamily="34" charset="-79"/>
              </a:rPr>
              <a:t>)</a:t>
            </a:r>
            <a:endParaRPr lang="it-IT" sz="2000" dirty="0">
              <a:solidFill>
                <a:schemeClr val="bg1"/>
              </a:solidFill>
              <a:latin typeface="Euphemia UCAS" panose="020B0503040102020104" pitchFamily="34" charset="-79"/>
              <a:ea typeface="+mn-lt"/>
              <a:cs typeface="Euphemia UCAS" panose="020B0503040102020104" pitchFamily="34" charset="-79"/>
            </a:endParaRPr>
          </a:p>
          <a:p>
            <a:pPr marL="342900" indent="-342900">
              <a:buFont typeface="Arial" panose="020B0604020202020204" pitchFamily="34" charset="0"/>
              <a:buChar char="•"/>
            </a:pPr>
            <a:r>
              <a:rPr lang="it-IT" sz="2000" dirty="0">
                <a:solidFill>
                  <a:srgbClr val="FFFF00"/>
                </a:solidFill>
                <a:latin typeface="Euphemia UCAS" panose="020B0503040102020104" pitchFamily="34" charset="-79"/>
                <a:cs typeface="Euphemia UCAS" panose="020B0503040102020104" pitchFamily="34" charset="-79"/>
              </a:rPr>
              <a:t>Giorgio Chiarelli </a:t>
            </a:r>
            <a:r>
              <a:rPr lang="it-IT" sz="2000" dirty="0">
                <a:solidFill>
                  <a:schemeClr val="bg1"/>
                </a:solidFill>
                <a:latin typeface="Euphemia UCAS" panose="020B0503040102020104" pitchFamily="34" charset="-79"/>
                <a:cs typeface="Euphemia UCAS" panose="020B0503040102020104" pitchFamily="34" charset="-79"/>
              </a:rPr>
              <a:t>(</a:t>
            </a:r>
            <a:r>
              <a:rPr lang="it-IT" sz="2000" i="1" dirty="0">
                <a:solidFill>
                  <a:schemeClr val="bg1"/>
                </a:solidFill>
                <a:latin typeface="Euphemia UCAS" panose="020B0503040102020104" pitchFamily="34" charset="-79"/>
                <a:cs typeface="Euphemia UCAS" panose="020B0503040102020104" pitchFamily="34" charset="-79"/>
              </a:rPr>
              <a:t>INFN Sezione di Pisa e responsabile del CC3M</a:t>
            </a:r>
            <a:r>
              <a:rPr lang="it-IT" sz="2000" dirty="0">
                <a:solidFill>
                  <a:schemeClr val="bg1"/>
                </a:solidFill>
                <a:latin typeface="Euphemia UCAS" panose="020B0503040102020104" pitchFamily="34" charset="-79"/>
                <a:cs typeface="Euphemia UCAS" panose="020B0503040102020104" pitchFamily="34" charset="-79"/>
              </a:rPr>
              <a:t>)</a:t>
            </a:r>
            <a:endParaRPr lang="it-IT" sz="2000" dirty="0">
              <a:solidFill>
                <a:schemeClr val="bg1"/>
              </a:solidFill>
              <a:latin typeface="Euphemia UCAS" panose="020B0503040102020104" pitchFamily="34" charset="-79"/>
              <a:ea typeface="+mn-lt"/>
              <a:cs typeface="Euphemia UCAS" panose="020B0503040102020104" pitchFamily="34" charset="-79"/>
            </a:endParaRPr>
          </a:p>
          <a:p>
            <a:pPr marL="342900" indent="-342900">
              <a:buFont typeface="Arial" panose="020B0604020202020204" pitchFamily="34" charset="0"/>
              <a:buChar char="•"/>
            </a:pPr>
            <a:r>
              <a:rPr lang="it-IT" sz="2000" dirty="0">
                <a:solidFill>
                  <a:srgbClr val="FFFF00"/>
                </a:solidFill>
                <a:latin typeface="Euphemia UCAS" panose="020B0503040102020104" pitchFamily="34" charset="-79"/>
                <a:cs typeface="Euphemia UCAS" panose="020B0503040102020104" pitchFamily="34" charset="-79"/>
              </a:rPr>
              <a:t>Angelos </a:t>
            </a:r>
            <a:r>
              <a:rPr lang="it-IT" sz="2000" dirty="0" err="1">
                <a:solidFill>
                  <a:srgbClr val="FFFF00"/>
                </a:solidFill>
                <a:latin typeface="Euphemia UCAS" panose="020B0503040102020104" pitchFamily="34" charset="-79"/>
                <a:cs typeface="Euphemia UCAS" panose="020B0503040102020104" pitchFamily="34" charset="-79"/>
              </a:rPr>
              <a:t>Alexopoulos</a:t>
            </a:r>
            <a:r>
              <a:rPr lang="it-IT" sz="2000" dirty="0">
                <a:solidFill>
                  <a:srgbClr val="FFFF00"/>
                </a:solidFill>
                <a:latin typeface="Euphemia UCAS" panose="020B0503040102020104" pitchFamily="34" charset="-79"/>
                <a:cs typeface="Euphemia UCAS" panose="020B0503040102020104" pitchFamily="34" charset="-79"/>
              </a:rPr>
              <a:t> </a:t>
            </a:r>
            <a:r>
              <a:rPr lang="it-IT" sz="2000" dirty="0">
                <a:solidFill>
                  <a:schemeClr val="bg1"/>
                </a:solidFill>
                <a:latin typeface="Euphemia UCAS" panose="020B0503040102020104" pitchFamily="34" charset="-79"/>
                <a:cs typeface="Euphemia UCAS" panose="020B0503040102020104" pitchFamily="34" charset="-79"/>
              </a:rPr>
              <a:t>(</a:t>
            </a:r>
            <a:r>
              <a:rPr lang="it-IT" sz="2000" i="1" dirty="0">
                <a:solidFill>
                  <a:schemeClr val="bg1"/>
                </a:solidFill>
                <a:latin typeface="Euphemia UCAS" panose="020B0503040102020104" pitchFamily="34" charset="-79"/>
                <a:cs typeface="Euphemia UCAS" panose="020B0503040102020104" pitchFamily="34" charset="-79"/>
              </a:rPr>
              <a:t>Università di Atene</a:t>
            </a:r>
            <a:r>
              <a:rPr lang="it-IT" sz="2000" dirty="0">
                <a:solidFill>
                  <a:schemeClr val="bg1"/>
                </a:solidFill>
                <a:latin typeface="Euphemia UCAS" panose="020B0503040102020104" pitchFamily="34" charset="-79"/>
                <a:cs typeface="Euphemia UCAS" panose="020B0503040102020104" pitchFamily="34" charset="-79"/>
              </a:rPr>
              <a:t>)</a:t>
            </a:r>
            <a:endParaRPr lang="it-IT" sz="2000" dirty="0">
              <a:solidFill>
                <a:schemeClr val="bg1"/>
              </a:solidFill>
              <a:latin typeface="Euphemia UCAS" panose="020B0503040102020104" pitchFamily="34" charset="-79"/>
              <a:ea typeface="+mn-lt"/>
              <a:cs typeface="Euphemia UCAS" panose="020B0503040102020104" pitchFamily="34" charset="-79"/>
            </a:endParaRPr>
          </a:p>
          <a:p>
            <a:pPr marL="342900" indent="-342900">
              <a:buFont typeface="Arial" panose="020B0604020202020204" pitchFamily="34" charset="0"/>
              <a:buChar char="•"/>
            </a:pPr>
            <a:r>
              <a:rPr lang="it-IT" sz="2000" dirty="0">
                <a:solidFill>
                  <a:srgbClr val="FFFF00"/>
                </a:solidFill>
                <a:latin typeface="Euphemia UCAS" panose="020B0503040102020104" pitchFamily="34" charset="-79"/>
                <a:cs typeface="Euphemia UCAS" panose="020B0503040102020104" pitchFamily="34" charset="-79"/>
              </a:rPr>
              <a:t>Luigi Amodio </a:t>
            </a:r>
            <a:r>
              <a:rPr lang="it-IT" sz="2000" dirty="0">
                <a:solidFill>
                  <a:schemeClr val="bg1"/>
                </a:solidFill>
                <a:latin typeface="Euphemia UCAS" panose="020B0503040102020104" pitchFamily="34" charset="-79"/>
                <a:cs typeface="Euphemia UCAS" panose="020B0503040102020104" pitchFamily="34" charset="-79"/>
              </a:rPr>
              <a:t>(</a:t>
            </a:r>
            <a:r>
              <a:rPr lang="it-IT" sz="2000" i="1" dirty="0">
                <a:solidFill>
                  <a:schemeClr val="bg1"/>
                </a:solidFill>
                <a:latin typeface="Euphemia UCAS" panose="020B0503040102020104" pitchFamily="34" charset="-79"/>
                <a:cs typeface="Euphemia UCAS" panose="020B0503040102020104" pitchFamily="34" charset="-79"/>
              </a:rPr>
              <a:t>Città della Scienza</a:t>
            </a:r>
            <a:r>
              <a:rPr lang="it-IT" sz="2000" dirty="0">
                <a:solidFill>
                  <a:schemeClr val="bg1"/>
                </a:solidFill>
                <a:latin typeface="Euphemia UCAS" panose="020B0503040102020104" pitchFamily="34" charset="-79"/>
                <a:cs typeface="Euphemia UCAS" panose="020B0503040102020104" pitchFamily="34" charset="-79"/>
              </a:rPr>
              <a:t>)</a:t>
            </a:r>
            <a:endParaRPr lang="it-IT" sz="2000" dirty="0">
              <a:solidFill>
                <a:schemeClr val="bg1"/>
              </a:solidFill>
              <a:latin typeface="Euphemia UCAS" panose="020B0503040102020104" pitchFamily="34" charset="-79"/>
              <a:ea typeface="+mn-lt"/>
              <a:cs typeface="Euphemia UCAS" panose="020B0503040102020104" pitchFamily="34" charset="-79"/>
            </a:endParaRPr>
          </a:p>
          <a:p>
            <a:pPr marL="342900" indent="-342900">
              <a:buFont typeface="Arial" panose="020B0604020202020204" pitchFamily="34" charset="0"/>
              <a:buChar char="•"/>
            </a:pPr>
            <a:r>
              <a:rPr lang="it-IT" sz="2000" dirty="0">
                <a:solidFill>
                  <a:srgbClr val="FFFF00"/>
                </a:solidFill>
                <a:latin typeface="Euphemia UCAS" panose="020B0503040102020104" pitchFamily="34" charset="-79"/>
                <a:cs typeface="Euphemia UCAS" panose="020B0503040102020104" pitchFamily="34" charset="-79"/>
              </a:rPr>
              <a:t>Rita </a:t>
            </a:r>
            <a:r>
              <a:rPr lang="it-IT" sz="2000" dirty="0" err="1">
                <a:solidFill>
                  <a:srgbClr val="FFFF00"/>
                </a:solidFill>
                <a:latin typeface="Euphemia UCAS" panose="020B0503040102020104" pitchFamily="34" charset="-79"/>
                <a:cs typeface="Euphemia UCAS" panose="020B0503040102020104" pitchFamily="34" charset="-79"/>
              </a:rPr>
              <a:t>Mastrullo</a:t>
            </a:r>
            <a:r>
              <a:rPr lang="it-IT" sz="2000" dirty="0">
                <a:solidFill>
                  <a:srgbClr val="FFFF00"/>
                </a:solidFill>
                <a:latin typeface="Euphemia UCAS" panose="020B0503040102020104" pitchFamily="34" charset="-79"/>
                <a:cs typeface="Euphemia UCAS" panose="020B0503040102020104" pitchFamily="34" charset="-79"/>
              </a:rPr>
              <a:t> </a:t>
            </a:r>
            <a:r>
              <a:rPr lang="it-IT" sz="2000" dirty="0">
                <a:solidFill>
                  <a:schemeClr val="bg1"/>
                </a:solidFill>
                <a:latin typeface="Euphemia UCAS" panose="020B0503040102020104" pitchFamily="34" charset="-79"/>
                <a:cs typeface="Euphemia UCAS" panose="020B0503040102020104" pitchFamily="34" charset="-79"/>
              </a:rPr>
              <a:t>(</a:t>
            </a:r>
            <a:r>
              <a:rPr lang="it-IT" sz="2000" i="1" dirty="0">
                <a:solidFill>
                  <a:schemeClr val="bg1"/>
                </a:solidFill>
                <a:latin typeface="Euphemia UCAS" panose="020B0503040102020104" pitchFamily="34" charset="-79"/>
                <a:cs typeface="Euphemia UCAS" panose="020B0503040102020104" pitchFamily="34" charset="-79"/>
              </a:rPr>
              <a:t>pro-rettore Università degli Studi Federico II di Napoli</a:t>
            </a:r>
            <a:r>
              <a:rPr lang="it-IT" sz="2000" dirty="0">
                <a:solidFill>
                  <a:schemeClr val="bg1"/>
                </a:solidFill>
                <a:latin typeface="Euphemia UCAS" panose="020B0503040102020104" pitchFamily="34" charset="-79"/>
                <a:cs typeface="Euphemia UCAS" panose="020B0503040102020104" pitchFamily="34" charset="-79"/>
              </a:rPr>
              <a:t>)</a:t>
            </a:r>
            <a:endParaRPr lang="it-IT" sz="2000" dirty="0">
              <a:solidFill>
                <a:schemeClr val="bg1"/>
              </a:solidFill>
              <a:latin typeface="Euphemia UCAS" panose="020B0503040102020104" pitchFamily="34" charset="-79"/>
              <a:ea typeface="+mn-lt"/>
              <a:cs typeface="Euphemia UCAS" panose="020B0503040102020104" pitchFamily="34" charset="-79"/>
            </a:endParaRPr>
          </a:p>
          <a:p>
            <a:endParaRPr lang="it-IT" sz="2400" dirty="0">
              <a:solidFill>
                <a:schemeClr val="bg1"/>
              </a:solidFill>
              <a:cs typeface="Calibri"/>
            </a:endParaRPr>
          </a:p>
        </p:txBody>
      </p:sp>
    </p:spTree>
    <p:extLst>
      <p:ext uri="{BB962C8B-B14F-4D97-AF65-F5344CB8AC3E}">
        <p14:creationId xmlns:p14="http://schemas.microsoft.com/office/powerpoint/2010/main" val="29293993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52733425-382A-40C8-9E28-1BA2C63F10C5}"/>
              </a:ext>
            </a:extLst>
          </p:cNvPr>
          <p:cNvSpPr/>
          <p:nvPr/>
        </p:nvSpPr>
        <p:spPr>
          <a:xfrm>
            <a:off x="0" y="14387"/>
            <a:ext cx="12184742" cy="6858000"/>
          </a:xfrm>
          <a:prstGeom prst="rect">
            <a:avLst/>
          </a:prstGeom>
          <a:solidFill>
            <a:srgbClr val="0517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4">
            <a:extLst>
              <a:ext uri="{FF2B5EF4-FFF2-40B4-BE49-F238E27FC236}">
                <a16:creationId xmlns:a16="http://schemas.microsoft.com/office/drawing/2014/main" id="{824F1C32-A2C5-41D7-86D9-52311AF92294}"/>
              </a:ext>
            </a:extLst>
          </p:cNvPr>
          <p:cNvPicPr>
            <a:picLocks noChangeAspect="1"/>
          </p:cNvPicPr>
          <p:nvPr/>
        </p:nvPicPr>
        <p:blipFill>
          <a:blip r:embed="rId2"/>
          <a:stretch>
            <a:fillRect/>
          </a:stretch>
        </p:blipFill>
        <p:spPr>
          <a:xfrm>
            <a:off x="187046" y="127509"/>
            <a:ext cx="631633" cy="687950"/>
          </a:xfrm>
          <a:prstGeom prst="rect">
            <a:avLst/>
          </a:prstGeom>
        </p:spPr>
      </p:pic>
      <p:pic>
        <p:nvPicPr>
          <p:cNvPr id="2" name="Immagine 2">
            <a:extLst>
              <a:ext uri="{FF2B5EF4-FFF2-40B4-BE49-F238E27FC236}">
                <a16:creationId xmlns:a16="http://schemas.microsoft.com/office/drawing/2014/main" id="{2D515EE7-706B-403B-9D4B-CC6F005B12F7}"/>
              </a:ext>
            </a:extLst>
          </p:cNvPr>
          <p:cNvPicPr>
            <a:picLocks noChangeAspect="1"/>
          </p:cNvPicPr>
          <p:nvPr/>
        </p:nvPicPr>
        <p:blipFill>
          <a:blip r:embed="rId3"/>
          <a:stretch>
            <a:fillRect/>
          </a:stretch>
        </p:blipFill>
        <p:spPr>
          <a:xfrm>
            <a:off x="-78321" y="5619301"/>
            <a:ext cx="2194998" cy="1718972"/>
          </a:xfrm>
          <a:prstGeom prst="rect">
            <a:avLst/>
          </a:prstGeom>
        </p:spPr>
      </p:pic>
      <p:sp>
        <p:nvSpPr>
          <p:cNvPr id="6" name="CasellaDiTesto 5">
            <a:extLst>
              <a:ext uri="{FF2B5EF4-FFF2-40B4-BE49-F238E27FC236}">
                <a16:creationId xmlns:a16="http://schemas.microsoft.com/office/drawing/2014/main" id="{DD3078C8-FE9F-4800-B080-1A41E81A1D3F}"/>
              </a:ext>
            </a:extLst>
          </p:cNvPr>
          <p:cNvSpPr txBox="1"/>
          <p:nvPr/>
        </p:nvSpPr>
        <p:spPr>
          <a:xfrm>
            <a:off x="815709" y="596507"/>
            <a:ext cx="24179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400" b="1">
                <a:solidFill>
                  <a:schemeClr val="bg1"/>
                </a:solidFill>
              </a:rPr>
              <a:t>II Edizione 2018-2020</a:t>
            </a:r>
            <a:endParaRPr lang="it-IT" sz="1400" b="1">
              <a:solidFill>
                <a:schemeClr val="bg1"/>
              </a:solidFill>
              <a:cs typeface="Calibri"/>
            </a:endParaRPr>
          </a:p>
        </p:txBody>
      </p:sp>
      <p:sp>
        <p:nvSpPr>
          <p:cNvPr id="9" name="CasellaDiTesto 8">
            <a:extLst>
              <a:ext uri="{FF2B5EF4-FFF2-40B4-BE49-F238E27FC236}">
                <a16:creationId xmlns:a16="http://schemas.microsoft.com/office/drawing/2014/main" id="{094C952A-D625-4624-BE41-2AE2F3E24476}"/>
              </a:ext>
            </a:extLst>
          </p:cNvPr>
          <p:cNvSpPr txBox="1"/>
          <p:nvPr/>
        </p:nvSpPr>
        <p:spPr>
          <a:xfrm>
            <a:off x="7235583" y="6479264"/>
            <a:ext cx="48629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it-IT" sz="1400" i="1" dirty="0">
                <a:solidFill>
                  <a:schemeClr val="bg1"/>
                </a:solidFill>
              </a:rPr>
              <a:t>Premiazione </a:t>
            </a:r>
            <a:r>
              <a:rPr lang="it-IT" sz="1400" i="1">
                <a:solidFill>
                  <a:schemeClr val="bg1"/>
                </a:solidFill>
              </a:rPr>
              <a:t>Finale Nazionale, 31</a:t>
            </a:r>
            <a:r>
              <a:rPr lang="it-IT" sz="1400" i="1">
                <a:solidFill>
                  <a:schemeClr val="bg1"/>
                </a:solidFill>
                <a:cs typeface="Calibri"/>
              </a:rPr>
              <a:t> Maggio 2021</a:t>
            </a:r>
            <a:endParaRPr lang="it-IT" sz="1400">
              <a:solidFill>
                <a:schemeClr val="bg1"/>
              </a:solidFill>
            </a:endParaRPr>
          </a:p>
        </p:txBody>
      </p:sp>
      <p:sp>
        <p:nvSpPr>
          <p:cNvPr id="3" name="CasellaDiTesto 2">
            <a:extLst>
              <a:ext uri="{FF2B5EF4-FFF2-40B4-BE49-F238E27FC236}">
                <a16:creationId xmlns:a16="http://schemas.microsoft.com/office/drawing/2014/main" id="{3ECD3C3E-F81C-4B09-8EB3-DBEE4BB01029}"/>
              </a:ext>
            </a:extLst>
          </p:cNvPr>
          <p:cNvSpPr txBox="1"/>
          <p:nvPr/>
        </p:nvSpPr>
        <p:spPr>
          <a:xfrm>
            <a:off x="3676621" y="2274838"/>
            <a:ext cx="4165145"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it-IT" sz="4800" b="1" dirty="0">
                <a:solidFill>
                  <a:srgbClr val="FFFF00"/>
                </a:solidFill>
              </a:rPr>
              <a:t>3 opere </a:t>
            </a:r>
          </a:p>
          <a:p>
            <a:pPr algn="ctr"/>
            <a:r>
              <a:rPr lang="it-IT" sz="4800" b="1" dirty="0">
                <a:solidFill>
                  <a:srgbClr val="FFFF00"/>
                </a:solidFill>
              </a:rPr>
              <a:t>pari merito</a:t>
            </a:r>
          </a:p>
          <a:p>
            <a:pPr algn="ctr"/>
            <a:r>
              <a:rPr lang="it-IT" sz="4800" b="1" dirty="0">
                <a:solidFill>
                  <a:srgbClr val="FFFF00"/>
                </a:solidFill>
              </a:rPr>
              <a:t>6° posizione</a:t>
            </a:r>
            <a:endParaRPr lang="it-IT" sz="4800" dirty="0">
              <a:solidFill>
                <a:srgbClr val="FFFF00"/>
              </a:solidFill>
              <a:cs typeface="Calibri"/>
            </a:endParaRPr>
          </a:p>
        </p:txBody>
      </p:sp>
    </p:spTree>
    <p:extLst>
      <p:ext uri="{BB962C8B-B14F-4D97-AF65-F5344CB8AC3E}">
        <p14:creationId xmlns:p14="http://schemas.microsoft.com/office/powerpoint/2010/main" val="2853192348"/>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1542</TotalTime>
  <Words>1190</Words>
  <Application>Microsoft Macintosh PowerPoint</Application>
  <PresentationFormat>Widescreen</PresentationFormat>
  <Paragraphs>190</Paragraphs>
  <Slides>26</Slides>
  <Notes>0</Notes>
  <HiddenSlides>0</HiddenSlides>
  <MMClips>2</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26</vt:i4>
      </vt:variant>
    </vt:vector>
  </HeadingPairs>
  <TitlesOfParts>
    <vt:vector size="32" baseType="lpstr">
      <vt:lpstr>Arial</vt:lpstr>
      <vt:lpstr>Arial,Sans-Serif</vt:lpstr>
      <vt:lpstr>Calibri</vt:lpstr>
      <vt:lpstr>Calibri Light</vt:lpstr>
      <vt:lpstr>Euphemia UCAS</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
  <cp:lastModifiedBy>ppierluigi2000@gmail.com</cp:lastModifiedBy>
  <cp:revision>723</cp:revision>
  <dcterms:created xsi:type="dcterms:W3CDTF">2021-05-20T15:19:56Z</dcterms:created>
  <dcterms:modified xsi:type="dcterms:W3CDTF">2021-09-05T10:52:59Z</dcterms:modified>
</cp:coreProperties>
</file>