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4"/>
    <p:restoredTop sz="94655"/>
  </p:normalViewPr>
  <p:slideViewPr>
    <p:cSldViewPr snapToGrid="0" snapToObjects="1">
      <p:cViewPr varScale="1">
        <p:scale>
          <a:sx n="87" d="100"/>
          <a:sy n="87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AFB19-2650-4966-86FF-6BEBC49A718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E686FC6-B8C0-475C-80B6-57FE9AE5E4DA}">
      <dgm:prSet/>
      <dgm:spPr/>
      <dgm:t>
        <a:bodyPr/>
        <a:lstStyle/>
        <a:p>
          <a:r>
            <a:rPr lang="it-IT"/>
            <a:t>Liceo Scientifico Enrico Fermi. Fin dalla prima edizione mai dato problemi</a:t>
          </a:r>
          <a:endParaRPr lang="en-US"/>
        </a:p>
      </dgm:t>
    </dgm:pt>
    <dgm:pt modelId="{586CB873-98D5-4B21-9EC1-9BB66E4ED19D}" type="parTrans" cxnId="{18C6D3D7-8611-442B-BB6F-BE99D2028E82}">
      <dgm:prSet/>
      <dgm:spPr/>
      <dgm:t>
        <a:bodyPr/>
        <a:lstStyle/>
        <a:p>
          <a:endParaRPr lang="en-US"/>
        </a:p>
      </dgm:t>
    </dgm:pt>
    <dgm:pt modelId="{B68CFD76-F1FC-482A-8B45-4D066B169694}" type="sibTrans" cxnId="{18C6D3D7-8611-442B-BB6F-BE99D2028E82}">
      <dgm:prSet/>
      <dgm:spPr/>
      <dgm:t>
        <a:bodyPr/>
        <a:lstStyle/>
        <a:p>
          <a:endParaRPr lang="en-US"/>
        </a:p>
      </dgm:t>
    </dgm:pt>
    <dgm:pt modelId="{E5A4D1E0-EA3F-4A58-BCAA-E14716CA0AAA}">
      <dgm:prSet/>
      <dgm:spPr/>
      <dgm:t>
        <a:bodyPr/>
        <a:lstStyle/>
        <a:p>
          <a:r>
            <a:rPr lang="it-IT"/>
            <a:t>Liceo Aritstico Modigliani. Alta qualità artistica. Hanno partecipato all’edizione precedente</a:t>
          </a:r>
          <a:endParaRPr lang="en-US"/>
        </a:p>
      </dgm:t>
    </dgm:pt>
    <dgm:pt modelId="{8637DD39-E97A-49FE-BF8E-CF7C0624CDD0}" type="parTrans" cxnId="{3E0E7B00-038D-4D60-88B7-5D265F1091AC}">
      <dgm:prSet/>
      <dgm:spPr/>
      <dgm:t>
        <a:bodyPr/>
        <a:lstStyle/>
        <a:p>
          <a:endParaRPr lang="en-US"/>
        </a:p>
      </dgm:t>
    </dgm:pt>
    <dgm:pt modelId="{31CFB7CC-1047-4A0F-9E78-FAAF4F559557}" type="sibTrans" cxnId="{3E0E7B00-038D-4D60-88B7-5D265F1091AC}">
      <dgm:prSet/>
      <dgm:spPr/>
      <dgm:t>
        <a:bodyPr/>
        <a:lstStyle/>
        <a:p>
          <a:endParaRPr lang="en-US"/>
        </a:p>
      </dgm:t>
    </dgm:pt>
    <dgm:pt modelId="{C0F3A568-7FD8-4280-B426-E7EF16C2A22C}">
      <dgm:prSet/>
      <dgm:spPr/>
      <dgm:t>
        <a:bodyPr/>
        <a:lstStyle/>
        <a:p>
          <a:r>
            <a:rPr lang="it-IT"/>
            <a:t>Liceo Scientifico Rolando da Piazzola. Partecipazione discontinua a causa del via vai di docenti. Ora devo spiegare di nuovo tutto al nuovo docente che ha ereditato la classe</a:t>
          </a:r>
          <a:endParaRPr lang="en-US"/>
        </a:p>
      </dgm:t>
    </dgm:pt>
    <dgm:pt modelId="{601D94BE-46DE-4B72-8BBA-88F2BD57D478}" type="parTrans" cxnId="{6F3D1F7F-0B70-43C7-A251-6665938377F9}">
      <dgm:prSet/>
      <dgm:spPr/>
      <dgm:t>
        <a:bodyPr/>
        <a:lstStyle/>
        <a:p>
          <a:endParaRPr lang="en-US"/>
        </a:p>
      </dgm:t>
    </dgm:pt>
    <dgm:pt modelId="{2EB2CAB6-4BD1-4E8C-886A-43D451AA1030}" type="sibTrans" cxnId="{6F3D1F7F-0B70-43C7-A251-6665938377F9}">
      <dgm:prSet/>
      <dgm:spPr/>
      <dgm:t>
        <a:bodyPr/>
        <a:lstStyle/>
        <a:p>
          <a:endParaRPr lang="en-US"/>
        </a:p>
      </dgm:t>
    </dgm:pt>
    <dgm:pt modelId="{4C18A21A-667B-4D19-9360-9DD782899CBC}">
      <dgm:prSet/>
      <dgm:spPr/>
      <dgm:t>
        <a:bodyPr/>
        <a:lstStyle/>
        <a:p>
          <a:r>
            <a:rPr lang="it-IT"/>
            <a:t>Liceo di Bassano sul Grappa. Docente di fisica molto entusiasta. Ci hanno cercato loro. Problemi per la distanza. Mai visti di persona. Phone conf la prossima settimana</a:t>
          </a:r>
          <a:endParaRPr lang="en-US"/>
        </a:p>
      </dgm:t>
    </dgm:pt>
    <dgm:pt modelId="{818800F2-0131-454F-9B20-30B42E641113}" type="parTrans" cxnId="{14DFB084-08B3-4BB4-997B-B9EAEA4ED52A}">
      <dgm:prSet/>
      <dgm:spPr/>
      <dgm:t>
        <a:bodyPr/>
        <a:lstStyle/>
        <a:p>
          <a:endParaRPr lang="en-US"/>
        </a:p>
      </dgm:t>
    </dgm:pt>
    <dgm:pt modelId="{5FB77A66-EF34-4850-852C-C1F57B5515F0}" type="sibTrans" cxnId="{14DFB084-08B3-4BB4-997B-B9EAEA4ED52A}">
      <dgm:prSet/>
      <dgm:spPr/>
      <dgm:t>
        <a:bodyPr/>
        <a:lstStyle/>
        <a:p>
          <a:endParaRPr lang="en-US"/>
        </a:p>
      </dgm:t>
    </dgm:pt>
    <dgm:pt modelId="{084F2DE5-B894-4E66-8500-E261D5205E0E}">
      <dgm:prSet/>
      <dgm:spPr/>
      <dgm:t>
        <a:bodyPr/>
        <a:lstStyle/>
        <a:p>
          <a:r>
            <a:rPr lang="it-IT"/>
            <a:t>Liceo di Cesenatico. Sono arrivati all’ultimo momento. Abbiamo fatto una phone e ora ne devo fare un’altra. Buon rapporto con le due insegnanti</a:t>
          </a:r>
          <a:endParaRPr lang="en-US"/>
        </a:p>
      </dgm:t>
    </dgm:pt>
    <dgm:pt modelId="{AE33C5AA-2B97-4D15-8586-3B31C4035A07}" type="parTrans" cxnId="{49DB3BBC-4A81-4581-B813-20C71BD52BB2}">
      <dgm:prSet/>
      <dgm:spPr/>
      <dgm:t>
        <a:bodyPr/>
        <a:lstStyle/>
        <a:p>
          <a:endParaRPr lang="en-US"/>
        </a:p>
      </dgm:t>
    </dgm:pt>
    <dgm:pt modelId="{1F2AD882-A3BC-42C6-B950-D0746EC73C4D}" type="sibTrans" cxnId="{49DB3BBC-4A81-4581-B813-20C71BD52BB2}">
      <dgm:prSet/>
      <dgm:spPr/>
      <dgm:t>
        <a:bodyPr/>
        <a:lstStyle/>
        <a:p>
          <a:endParaRPr lang="en-US"/>
        </a:p>
      </dgm:t>
    </dgm:pt>
    <dgm:pt modelId="{58E015AD-96DE-7A47-86C2-024C768CE2FA}" type="pres">
      <dgm:prSet presAssocID="{7D7AFB19-2650-4966-86FF-6BEBC49A718F}" presName="diagram" presStyleCnt="0">
        <dgm:presLayoutVars>
          <dgm:dir/>
          <dgm:resizeHandles val="exact"/>
        </dgm:presLayoutVars>
      </dgm:prSet>
      <dgm:spPr/>
    </dgm:pt>
    <dgm:pt modelId="{7EF2948A-0089-3D48-B907-B962B714D455}" type="pres">
      <dgm:prSet presAssocID="{5E686FC6-B8C0-475C-80B6-57FE9AE5E4DA}" presName="node" presStyleLbl="node1" presStyleIdx="0" presStyleCnt="5">
        <dgm:presLayoutVars>
          <dgm:bulletEnabled val="1"/>
        </dgm:presLayoutVars>
      </dgm:prSet>
      <dgm:spPr/>
    </dgm:pt>
    <dgm:pt modelId="{5D29185E-C2AA-0A45-A4C2-CFBA5454F64E}" type="pres">
      <dgm:prSet presAssocID="{B68CFD76-F1FC-482A-8B45-4D066B169694}" presName="sibTrans" presStyleCnt="0"/>
      <dgm:spPr/>
    </dgm:pt>
    <dgm:pt modelId="{BD8EFBC7-E6D7-084D-9F9D-1623CCFA7BE5}" type="pres">
      <dgm:prSet presAssocID="{E5A4D1E0-EA3F-4A58-BCAA-E14716CA0AAA}" presName="node" presStyleLbl="node1" presStyleIdx="1" presStyleCnt="5">
        <dgm:presLayoutVars>
          <dgm:bulletEnabled val="1"/>
        </dgm:presLayoutVars>
      </dgm:prSet>
      <dgm:spPr/>
    </dgm:pt>
    <dgm:pt modelId="{793A829B-5461-4948-859D-36D054A932C6}" type="pres">
      <dgm:prSet presAssocID="{31CFB7CC-1047-4A0F-9E78-FAAF4F559557}" presName="sibTrans" presStyleCnt="0"/>
      <dgm:spPr/>
    </dgm:pt>
    <dgm:pt modelId="{33BD8397-FD63-114C-ADDD-8765B1819355}" type="pres">
      <dgm:prSet presAssocID="{C0F3A568-7FD8-4280-B426-E7EF16C2A22C}" presName="node" presStyleLbl="node1" presStyleIdx="2" presStyleCnt="5">
        <dgm:presLayoutVars>
          <dgm:bulletEnabled val="1"/>
        </dgm:presLayoutVars>
      </dgm:prSet>
      <dgm:spPr/>
    </dgm:pt>
    <dgm:pt modelId="{DFB1C0D5-E097-E74A-970A-F5FBF571FBEA}" type="pres">
      <dgm:prSet presAssocID="{2EB2CAB6-4BD1-4E8C-886A-43D451AA1030}" presName="sibTrans" presStyleCnt="0"/>
      <dgm:spPr/>
    </dgm:pt>
    <dgm:pt modelId="{2B92E5C8-F978-E44A-8BF4-11FEB74C9FFE}" type="pres">
      <dgm:prSet presAssocID="{4C18A21A-667B-4D19-9360-9DD782899CBC}" presName="node" presStyleLbl="node1" presStyleIdx="3" presStyleCnt="5">
        <dgm:presLayoutVars>
          <dgm:bulletEnabled val="1"/>
        </dgm:presLayoutVars>
      </dgm:prSet>
      <dgm:spPr/>
    </dgm:pt>
    <dgm:pt modelId="{78FEB9FF-17EB-D540-95F0-4F5C81DC9C47}" type="pres">
      <dgm:prSet presAssocID="{5FB77A66-EF34-4850-852C-C1F57B5515F0}" presName="sibTrans" presStyleCnt="0"/>
      <dgm:spPr/>
    </dgm:pt>
    <dgm:pt modelId="{EDAB52B9-16C6-1742-A652-8D460ADA15CD}" type="pres">
      <dgm:prSet presAssocID="{084F2DE5-B894-4E66-8500-E261D5205E0E}" presName="node" presStyleLbl="node1" presStyleIdx="4" presStyleCnt="5">
        <dgm:presLayoutVars>
          <dgm:bulletEnabled val="1"/>
        </dgm:presLayoutVars>
      </dgm:prSet>
      <dgm:spPr/>
    </dgm:pt>
  </dgm:ptLst>
  <dgm:cxnLst>
    <dgm:cxn modelId="{3E0E7B00-038D-4D60-88B7-5D265F1091AC}" srcId="{7D7AFB19-2650-4966-86FF-6BEBC49A718F}" destId="{E5A4D1E0-EA3F-4A58-BCAA-E14716CA0AAA}" srcOrd="1" destOrd="0" parTransId="{8637DD39-E97A-49FE-BF8E-CF7C0624CDD0}" sibTransId="{31CFB7CC-1047-4A0F-9E78-FAAF4F559557}"/>
    <dgm:cxn modelId="{C4E66929-24B7-0B4E-910A-F5BB9744BB94}" type="presOf" srcId="{E5A4D1E0-EA3F-4A58-BCAA-E14716CA0AAA}" destId="{BD8EFBC7-E6D7-084D-9F9D-1623CCFA7BE5}" srcOrd="0" destOrd="0" presId="urn:microsoft.com/office/officeart/2005/8/layout/default"/>
    <dgm:cxn modelId="{EAEA736D-A65D-724D-A3AD-FE6601DDCD79}" type="presOf" srcId="{C0F3A568-7FD8-4280-B426-E7EF16C2A22C}" destId="{33BD8397-FD63-114C-ADDD-8765B1819355}" srcOrd="0" destOrd="0" presId="urn:microsoft.com/office/officeart/2005/8/layout/default"/>
    <dgm:cxn modelId="{6F3D1F7F-0B70-43C7-A251-6665938377F9}" srcId="{7D7AFB19-2650-4966-86FF-6BEBC49A718F}" destId="{C0F3A568-7FD8-4280-B426-E7EF16C2A22C}" srcOrd="2" destOrd="0" parTransId="{601D94BE-46DE-4B72-8BBA-88F2BD57D478}" sibTransId="{2EB2CAB6-4BD1-4E8C-886A-43D451AA1030}"/>
    <dgm:cxn modelId="{14DFB084-08B3-4BB4-997B-B9EAEA4ED52A}" srcId="{7D7AFB19-2650-4966-86FF-6BEBC49A718F}" destId="{4C18A21A-667B-4D19-9360-9DD782899CBC}" srcOrd="3" destOrd="0" parTransId="{818800F2-0131-454F-9B20-30B42E641113}" sibTransId="{5FB77A66-EF34-4850-852C-C1F57B5515F0}"/>
    <dgm:cxn modelId="{49DB3BBC-4A81-4581-B813-20C71BD52BB2}" srcId="{7D7AFB19-2650-4966-86FF-6BEBC49A718F}" destId="{084F2DE5-B894-4E66-8500-E261D5205E0E}" srcOrd="4" destOrd="0" parTransId="{AE33C5AA-2B97-4D15-8586-3B31C4035A07}" sibTransId="{1F2AD882-A3BC-42C6-B950-D0746EC73C4D}"/>
    <dgm:cxn modelId="{05ECBEC3-BDAC-B54A-A8D2-E67EA6374088}" type="presOf" srcId="{4C18A21A-667B-4D19-9360-9DD782899CBC}" destId="{2B92E5C8-F978-E44A-8BF4-11FEB74C9FFE}" srcOrd="0" destOrd="0" presId="urn:microsoft.com/office/officeart/2005/8/layout/default"/>
    <dgm:cxn modelId="{18C6D3D7-8611-442B-BB6F-BE99D2028E82}" srcId="{7D7AFB19-2650-4966-86FF-6BEBC49A718F}" destId="{5E686FC6-B8C0-475C-80B6-57FE9AE5E4DA}" srcOrd="0" destOrd="0" parTransId="{586CB873-98D5-4B21-9EC1-9BB66E4ED19D}" sibTransId="{B68CFD76-F1FC-482A-8B45-4D066B169694}"/>
    <dgm:cxn modelId="{6C875FE1-3BF5-DF44-B59A-A5E2843CC88B}" type="presOf" srcId="{084F2DE5-B894-4E66-8500-E261D5205E0E}" destId="{EDAB52B9-16C6-1742-A652-8D460ADA15CD}" srcOrd="0" destOrd="0" presId="urn:microsoft.com/office/officeart/2005/8/layout/default"/>
    <dgm:cxn modelId="{613A00EF-4181-8945-BE0B-03202E8E487E}" type="presOf" srcId="{5E686FC6-B8C0-475C-80B6-57FE9AE5E4DA}" destId="{7EF2948A-0089-3D48-B907-B962B714D455}" srcOrd="0" destOrd="0" presId="urn:microsoft.com/office/officeart/2005/8/layout/default"/>
    <dgm:cxn modelId="{873A52FF-9BBB-D647-9A11-4E69EDC78AD0}" type="presOf" srcId="{7D7AFB19-2650-4966-86FF-6BEBC49A718F}" destId="{58E015AD-96DE-7A47-86C2-024C768CE2FA}" srcOrd="0" destOrd="0" presId="urn:microsoft.com/office/officeart/2005/8/layout/default"/>
    <dgm:cxn modelId="{3252E51D-DC1C-A54D-AEE5-81F2A61153A3}" type="presParOf" srcId="{58E015AD-96DE-7A47-86C2-024C768CE2FA}" destId="{7EF2948A-0089-3D48-B907-B962B714D455}" srcOrd="0" destOrd="0" presId="urn:microsoft.com/office/officeart/2005/8/layout/default"/>
    <dgm:cxn modelId="{DDC6A5D9-3772-E34E-A7BD-F04EB18DAB54}" type="presParOf" srcId="{58E015AD-96DE-7A47-86C2-024C768CE2FA}" destId="{5D29185E-C2AA-0A45-A4C2-CFBA5454F64E}" srcOrd="1" destOrd="0" presId="urn:microsoft.com/office/officeart/2005/8/layout/default"/>
    <dgm:cxn modelId="{B3E4EDC7-45F7-A749-9002-480C30658892}" type="presParOf" srcId="{58E015AD-96DE-7A47-86C2-024C768CE2FA}" destId="{BD8EFBC7-E6D7-084D-9F9D-1623CCFA7BE5}" srcOrd="2" destOrd="0" presId="urn:microsoft.com/office/officeart/2005/8/layout/default"/>
    <dgm:cxn modelId="{DAF32200-2A95-CA4C-AA6A-8C26A16DF26C}" type="presParOf" srcId="{58E015AD-96DE-7A47-86C2-024C768CE2FA}" destId="{793A829B-5461-4948-859D-36D054A932C6}" srcOrd="3" destOrd="0" presId="urn:microsoft.com/office/officeart/2005/8/layout/default"/>
    <dgm:cxn modelId="{F9CBE781-6AEB-B14D-81A0-D137763FDFB2}" type="presParOf" srcId="{58E015AD-96DE-7A47-86C2-024C768CE2FA}" destId="{33BD8397-FD63-114C-ADDD-8765B1819355}" srcOrd="4" destOrd="0" presId="urn:microsoft.com/office/officeart/2005/8/layout/default"/>
    <dgm:cxn modelId="{6A7B6286-D3D5-5240-BE65-0690FFC62E10}" type="presParOf" srcId="{58E015AD-96DE-7A47-86C2-024C768CE2FA}" destId="{DFB1C0D5-E097-E74A-970A-F5FBF571FBEA}" srcOrd="5" destOrd="0" presId="urn:microsoft.com/office/officeart/2005/8/layout/default"/>
    <dgm:cxn modelId="{7E0EDA64-5B71-7F44-812D-0A1E9CCE635B}" type="presParOf" srcId="{58E015AD-96DE-7A47-86C2-024C768CE2FA}" destId="{2B92E5C8-F978-E44A-8BF4-11FEB74C9FFE}" srcOrd="6" destOrd="0" presId="urn:microsoft.com/office/officeart/2005/8/layout/default"/>
    <dgm:cxn modelId="{B119150D-4B56-BD46-8222-CE2E66E31732}" type="presParOf" srcId="{58E015AD-96DE-7A47-86C2-024C768CE2FA}" destId="{78FEB9FF-17EB-D540-95F0-4F5C81DC9C47}" srcOrd="7" destOrd="0" presId="urn:microsoft.com/office/officeart/2005/8/layout/default"/>
    <dgm:cxn modelId="{F39BDD14-9DA1-D84B-99E6-2341656C01EB}" type="presParOf" srcId="{58E015AD-96DE-7A47-86C2-024C768CE2FA}" destId="{EDAB52B9-16C6-1742-A652-8D460ADA15C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D124A-1BF4-486C-9B29-B21E623B9C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5D9670-9166-4F6C-B035-FBE8E7D30AE1}">
      <dgm:prSet/>
      <dgm:spPr/>
      <dgm:t>
        <a:bodyPr/>
        <a:lstStyle/>
        <a:p>
          <a:r>
            <a:rPr lang="it-IT"/>
            <a:t>Importante per avere presto le date di inizio registrazione studenti e sottomissione del progetto</a:t>
          </a:r>
          <a:endParaRPr lang="en-US"/>
        </a:p>
      </dgm:t>
    </dgm:pt>
    <dgm:pt modelId="{F871C200-0B7F-4638-891C-B32A3CD1D34E}" type="parTrans" cxnId="{338A0EF4-AC70-454E-9F2C-994894799859}">
      <dgm:prSet/>
      <dgm:spPr/>
      <dgm:t>
        <a:bodyPr/>
        <a:lstStyle/>
        <a:p>
          <a:endParaRPr lang="en-US"/>
        </a:p>
      </dgm:t>
    </dgm:pt>
    <dgm:pt modelId="{BAD5EDBB-F303-445B-B51F-3C3FD53F909F}" type="sibTrans" cxnId="{338A0EF4-AC70-454E-9F2C-994894799859}">
      <dgm:prSet/>
      <dgm:spPr/>
      <dgm:t>
        <a:bodyPr/>
        <a:lstStyle/>
        <a:p>
          <a:endParaRPr lang="en-US"/>
        </a:p>
      </dgm:t>
    </dgm:pt>
    <dgm:pt modelId="{8FAAB42B-E49A-46DC-A446-F7DEEBEE03B9}">
      <dgm:prSet/>
      <dgm:spPr/>
      <dgm:t>
        <a:bodyPr/>
        <a:lstStyle/>
        <a:p>
          <a:r>
            <a:rPr lang="it-IT"/>
            <a:t>Importante avere le date dei questionari</a:t>
          </a:r>
          <a:endParaRPr lang="en-US"/>
        </a:p>
      </dgm:t>
    </dgm:pt>
    <dgm:pt modelId="{AE9B6A52-732C-4FFB-ADAE-2163AD8EF599}" type="parTrans" cxnId="{21CA5C3E-1CD0-4379-8752-293F96F8FE9D}">
      <dgm:prSet/>
      <dgm:spPr/>
      <dgm:t>
        <a:bodyPr/>
        <a:lstStyle/>
        <a:p>
          <a:endParaRPr lang="en-US"/>
        </a:p>
      </dgm:t>
    </dgm:pt>
    <dgm:pt modelId="{02A4EEC3-0FCB-4CBE-9CFA-C4AC7ACAA55D}" type="sibTrans" cxnId="{21CA5C3E-1CD0-4379-8752-293F96F8FE9D}">
      <dgm:prSet/>
      <dgm:spPr/>
      <dgm:t>
        <a:bodyPr/>
        <a:lstStyle/>
        <a:p>
          <a:endParaRPr lang="en-US"/>
        </a:p>
      </dgm:t>
    </dgm:pt>
    <dgm:pt modelId="{4EE07A0B-9ADB-4879-ABDE-7CEEC7F8C739}">
      <dgm:prSet/>
      <dgm:spPr/>
      <dgm:t>
        <a:bodyPr/>
        <a:lstStyle/>
        <a:p>
          <a:r>
            <a:rPr lang="it-IT"/>
            <a:t>Attenzione, gli indirizzi email degli studenti sono spesso inaffidabili , mail sbagliate, mail false, mail disposable</a:t>
          </a:r>
          <a:endParaRPr lang="en-US"/>
        </a:p>
      </dgm:t>
    </dgm:pt>
    <dgm:pt modelId="{833416A5-0F6D-4E83-8343-289454E962A2}" type="parTrans" cxnId="{B71BB29A-F955-420D-8C72-D68965DBD85A}">
      <dgm:prSet/>
      <dgm:spPr/>
      <dgm:t>
        <a:bodyPr/>
        <a:lstStyle/>
        <a:p>
          <a:endParaRPr lang="en-US"/>
        </a:p>
      </dgm:t>
    </dgm:pt>
    <dgm:pt modelId="{6405F30A-EF72-4AA3-83EB-38E3D711DDE9}" type="sibTrans" cxnId="{B71BB29A-F955-420D-8C72-D68965DBD85A}">
      <dgm:prSet/>
      <dgm:spPr/>
      <dgm:t>
        <a:bodyPr/>
        <a:lstStyle/>
        <a:p>
          <a:endParaRPr lang="en-US"/>
        </a:p>
      </dgm:t>
    </dgm:pt>
    <dgm:pt modelId="{7544D575-6B56-496E-A5DD-ED39F1FF521E}">
      <dgm:prSet/>
      <dgm:spPr/>
      <dgm:t>
        <a:bodyPr/>
        <a:lstStyle/>
        <a:p>
          <a:r>
            <a:rPr lang="it-IT"/>
            <a:t>Gli indirizzi email sono molto utili premostra per chiedere chiarimenti sulle opere. A volte da un anno all’altro i gruppi perdono elementi ma uno su tre rimane. </a:t>
          </a:r>
          <a:endParaRPr lang="en-US"/>
        </a:p>
      </dgm:t>
    </dgm:pt>
    <dgm:pt modelId="{C5EA570D-9099-45F6-A5EE-2BAAE9ECACCA}" type="parTrans" cxnId="{7AA4BD9B-17BD-47D4-AE99-9BF881E45434}">
      <dgm:prSet/>
      <dgm:spPr/>
      <dgm:t>
        <a:bodyPr/>
        <a:lstStyle/>
        <a:p>
          <a:endParaRPr lang="en-US"/>
        </a:p>
      </dgm:t>
    </dgm:pt>
    <dgm:pt modelId="{B29B60D9-F183-469D-AE8B-E7474B966920}" type="sibTrans" cxnId="{7AA4BD9B-17BD-47D4-AE99-9BF881E45434}">
      <dgm:prSet/>
      <dgm:spPr/>
      <dgm:t>
        <a:bodyPr/>
        <a:lstStyle/>
        <a:p>
          <a:endParaRPr lang="en-US"/>
        </a:p>
      </dgm:t>
    </dgm:pt>
    <dgm:pt modelId="{A49C2D3F-167B-4F07-9118-632C0F68C035}">
      <dgm:prSet/>
      <dgm:spPr/>
      <dgm:t>
        <a:bodyPr/>
        <a:lstStyle/>
        <a:p>
          <a:r>
            <a:rPr lang="it-IT"/>
            <a:t>Gli studenti tendono a non rispondere. Utile chiedere ai docenti di dedicare del tempo per farlo insieme in classe. </a:t>
          </a:r>
          <a:endParaRPr lang="en-US"/>
        </a:p>
      </dgm:t>
    </dgm:pt>
    <dgm:pt modelId="{3F334063-56CC-4863-BD32-481FE29D13DB}" type="parTrans" cxnId="{368707BF-0B21-4600-89CE-9A439D1A9642}">
      <dgm:prSet/>
      <dgm:spPr/>
      <dgm:t>
        <a:bodyPr/>
        <a:lstStyle/>
        <a:p>
          <a:endParaRPr lang="en-US"/>
        </a:p>
      </dgm:t>
    </dgm:pt>
    <dgm:pt modelId="{1F123807-69E4-462D-92E9-5454C82D8E1F}" type="sibTrans" cxnId="{368707BF-0B21-4600-89CE-9A439D1A9642}">
      <dgm:prSet/>
      <dgm:spPr/>
      <dgm:t>
        <a:bodyPr/>
        <a:lstStyle/>
        <a:p>
          <a:endParaRPr lang="en-US"/>
        </a:p>
      </dgm:t>
    </dgm:pt>
    <dgm:pt modelId="{DFA4460E-6F83-1249-8194-93459FB3009D}" type="pres">
      <dgm:prSet presAssocID="{2A7D124A-1BF4-486C-9B29-B21E623B9CBF}" presName="linear" presStyleCnt="0">
        <dgm:presLayoutVars>
          <dgm:animLvl val="lvl"/>
          <dgm:resizeHandles val="exact"/>
        </dgm:presLayoutVars>
      </dgm:prSet>
      <dgm:spPr/>
    </dgm:pt>
    <dgm:pt modelId="{946E57C4-C14A-3F4B-9108-5EA68D577D57}" type="pres">
      <dgm:prSet presAssocID="{755D9670-9166-4F6C-B035-FBE8E7D30A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9F51883-A1F3-C442-BF6D-C83DFC46C0B1}" type="pres">
      <dgm:prSet presAssocID="{BAD5EDBB-F303-445B-B51F-3C3FD53F909F}" presName="spacer" presStyleCnt="0"/>
      <dgm:spPr/>
    </dgm:pt>
    <dgm:pt modelId="{E44534BB-99B5-1044-BE12-7740A67C2876}" type="pres">
      <dgm:prSet presAssocID="{8FAAB42B-E49A-46DC-A446-F7DEEBEE03B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D26CD4-4DFE-DD43-80CC-0D5DE33C92DF}" type="pres">
      <dgm:prSet presAssocID="{02A4EEC3-0FCB-4CBE-9CFA-C4AC7ACAA55D}" presName="spacer" presStyleCnt="0"/>
      <dgm:spPr/>
    </dgm:pt>
    <dgm:pt modelId="{4413C06C-1439-874C-9701-A44E00781708}" type="pres">
      <dgm:prSet presAssocID="{4EE07A0B-9ADB-4879-ABDE-7CEEC7F8C73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B7C30D-B64E-154C-99AC-0D2A5BB65F69}" type="pres">
      <dgm:prSet presAssocID="{6405F30A-EF72-4AA3-83EB-38E3D711DDE9}" presName="spacer" presStyleCnt="0"/>
      <dgm:spPr/>
    </dgm:pt>
    <dgm:pt modelId="{B211909C-F52B-D643-BE50-68446099A0B1}" type="pres">
      <dgm:prSet presAssocID="{7544D575-6B56-496E-A5DD-ED39F1FF52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FE31D3-3932-9B45-87F6-1EC21878A5B3}" type="pres">
      <dgm:prSet presAssocID="{B29B60D9-F183-469D-AE8B-E7474B966920}" presName="spacer" presStyleCnt="0"/>
      <dgm:spPr/>
    </dgm:pt>
    <dgm:pt modelId="{D1D33AEA-1708-A04F-B04B-E92FE42C31F1}" type="pres">
      <dgm:prSet presAssocID="{A49C2D3F-167B-4F07-9118-632C0F68C03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1CA5C3E-1CD0-4379-8752-293F96F8FE9D}" srcId="{2A7D124A-1BF4-486C-9B29-B21E623B9CBF}" destId="{8FAAB42B-E49A-46DC-A446-F7DEEBEE03B9}" srcOrd="1" destOrd="0" parTransId="{AE9B6A52-732C-4FFB-ADAE-2163AD8EF599}" sibTransId="{02A4EEC3-0FCB-4CBE-9CFA-C4AC7ACAA55D}"/>
    <dgm:cxn modelId="{C4EDDF7E-F036-4248-AEB0-F8262499B525}" type="presOf" srcId="{2A7D124A-1BF4-486C-9B29-B21E623B9CBF}" destId="{DFA4460E-6F83-1249-8194-93459FB3009D}" srcOrd="0" destOrd="0" presId="urn:microsoft.com/office/officeart/2005/8/layout/vList2"/>
    <dgm:cxn modelId="{DC983296-FEAD-004F-A631-C4A048913A1C}" type="presOf" srcId="{7544D575-6B56-496E-A5DD-ED39F1FF521E}" destId="{B211909C-F52B-D643-BE50-68446099A0B1}" srcOrd="0" destOrd="0" presId="urn:microsoft.com/office/officeart/2005/8/layout/vList2"/>
    <dgm:cxn modelId="{B71BB29A-F955-420D-8C72-D68965DBD85A}" srcId="{2A7D124A-1BF4-486C-9B29-B21E623B9CBF}" destId="{4EE07A0B-9ADB-4879-ABDE-7CEEC7F8C739}" srcOrd="2" destOrd="0" parTransId="{833416A5-0F6D-4E83-8343-289454E962A2}" sibTransId="{6405F30A-EF72-4AA3-83EB-38E3D711DDE9}"/>
    <dgm:cxn modelId="{7AA4BD9B-17BD-47D4-AE99-9BF881E45434}" srcId="{2A7D124A-1BF4-486C-9B29-B21E623B9CBF}" destId="{7544D575-6B56-496E-A5DD-ED39F1FF521E}" srcOrd="3" destOrd="0" parTransId="{C5EA570D-9099-45F6-A5EE-2BAAE9ECACCA}" sibTransId="{B29B60D9-F183-469D-AE8B-E7474B966920}"/>
    <dgm:cxn modelId="{C50DA7A7-E31A-2640-9178-617705B456EA}" type="presOf" srcId="{A49C2D3F-167B-4F07-9118-632C0F68C035}" destId="{D1D33AEA-1708-A04F-B04B-E92FE42C31F1}" srcOrd="0" destOrd="0" presId="urn:microsoft.com/office/officeart/2005/8/layout/vList2"/>
    <dgm:cxn modelId="{CC332DB6-BA2C-6249-A046-EB215A706A63}" type="presOf" srcId="{4EE07A0B-9ADB-4879-ABDE-7CEEC7F8C739}" destId="{4413C06C-1439-874C-9701-A44E00781708}" srcOrd="0" destOrd="0" presId="urn:microsoft.com/office/officeart/2005/8/layout/vList2"/>
    <dgm:cxn modelId="{368707BF-0B21-4600-89CE-9A439D1A9642}" srcId="{2A7D124A-1BF4-486C-9B29-B21E623B9CBF}" destId="{A49C2D3F-167B-4F07-9118-632C0F68C035}" srcOrd="4" destOrd="0" parTransId="{3F334063-56CC-4863-BD32-481FE29D13DB}" sibTransId="{1F123807-69E4-462D-92E9-5454C82D8E1F}"/>
    <dgm:cxn modelId="{0822F3DC-94AC-8D43-A2A7-AB481FAFC208}" type="presOf" srcId="{8FAAB42B-E49A-46DC-A446-F7DEEBEE03B9}" destId="{E44534BB-99B5-1044-BE12-7740A67C2876}" srcOrd="0" destOrd="0" presId="urn:microsoft.com/office/officeart/2005/8/layout/vList2"/>
    <dgm:cxn modelId="{338A0EF4-AC70-454E-9F2C-994894799859}" srcId="{2A7D124A-1BF4-486C-9B29-B21E623B9CBF}" destId="{755D9670-9166-4F6C-B035-FBE8E7D30AE1}" srcOrd="0" destOrd="0" parTransId="{F871C200-0B7F-4638-891C-B32A3CD1D34E}" sibTransId="{BAD5EDBB-F303-445B-B51F-3C3FD53F909F}"/>
    <dgm:cxn modelId="{1E0BE3F8-B30A-ED4B-B02B-9D3AF20A01D8}" type="presOf" srcId="{755D9670-9166-4F6C-B035-FBE8E7D30AE1}" destId="{946E57C4-C14A-3F4B-9108-5EA68D577D57}" srcOrd="0" destOrd="0" presId="urn:microsoft.com/office/officeart/2005/8/layout/vList2"/>
    <dgm:cxn modelId="{F1F619A1-7100-AF47-A26D-76492756A24E}" type="presParOf" srcId="{DFA4460E-6F83-1249-8194-93459FB3009D}" destId="{946E57C4-C14A-3F4B-9108-5EA68D577D57}" srcOrd="0" destOrd="0" presId="urn:microsoft.com/office/officeart/2005/8/layout/vList2"/>
    <dgm:cxn modelId="{7E3235EC-8796-974C-8D34-378B777CFFA4}" type="presParOf" srcId="{DFA4460E-6F83-1249-8194-93459FB3009D}" destId="{59F51883-A1F3-C442-BF6D-C83DFC46C0B1}" srcOrd="1" destOrd="0" presId="urn:microsoft.com/office/officeart/2005/8/layout/vList2"/>
    <dgm:cxn modelId="{D053F947-4D6C-2442-BB92-C36BA9A3E9E9}" type="presParOf" srcId="{DFA4460E-6F83-1249-8194-93459FB3009D}" destId="{E44534BB-99B5-1044-BE12-7740A67C2876}" srcOrd="2" destOrd="0" presId="urn:microsoft.com/office/officeart/2005/8/layout/vList2"/>
    <dgm:cxn modelId="{5092B309-C4D5-1F4B-BDF2-E6560D93200C}" type="presParOf" srcId="{DFA4460E-6F83-1249-8194-93459FB3009D}" destId="{F0D26CD4-4DFE-DD43-80CC-0D5DE33C92DF}" srcOrd="3" destOrd="0" presId="urn:microsoft.com/office/officeart/2005/8/layout/vList2"/>
    <dgm:cxn modelId="{2A92574C-D92C-424C-9995-6B77820419EE}" type="presParOf" srcId="{DFA4460E-6F83-1249-8194-93459FB3009D}" destId="{4413C06C-1439-874C-9701-A44E00781708}" srcOrd="4" destOrd="0" presId="urn:microsoft.com/office/officeart/2005/8/layout/vList2"/>
    <dgm:cxn modelId="{47C4ACB3-1408-5A47-AA84-2CB8F412A7D1}" type="presParOf" srcId="{DFA4460E-6F83-1249-8194-93459FB3009D}" destId="{09B7C30D-B64E-154C-99AC-0D2A5BB65F69}" srcOrd="5" destOrd="0" presId="urn:microsoft.com/office/officeart/2005/8/layout/vList2"/>
    <dgm:cxn modelId="{522A49E7-2279-A743-8868-718A952EFB33}" type="presParOf" srcId="{DFA4460E-6F83-1249-8194-93459FB3009D}" destId="{B211909C-F52B-D643-BE50-68446099A0B1}" srcOrd="6" destOrd="0" presId="urn:microsoft.com/office/officeart/2005/8/layout/vList2"/>
    <dgm:cxn modelId="{2A9558D2-F205-8046-9A72-607E57DC4A9B}" type="presParOf" srcId="{DFA4460E-6F83-1249-8194-93459FB3009D}" destId="{0CFE31D3-3932-9B45-87F6-1EC21878A5B3}" srcOrd="7" destOrd="0" presId="urn:microsoft.com/office/officeart/2005/8/layout/vList2"/>
    <dgm:cxn modelId="{852F6658-FBD3-6A47-A391-AAA8A9C6CE11}" type="presParOf" srcId="{DFA4460E-6F83-1249-8194-93459FB3009D}" destId="{D1D33AEA-1708-A04F-B04B-E92FE42C3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038FE-69A4-4459-9199-663ED2D84824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6327AB5-FDF4-4AB8-A75F-22930424F56F}">
      <dgm:prSet/>
      <dgm:spPr/>
      <dgm:t>
        <a:bodyPr/>
        <a:lstStyle/>
        <a:p>
          <a:r>
            <a:rPr lang="it-IT"/>
            <a:t>Molto difficile applicare per i bandi aperti</a:t>
          </a:r>
          <a:endParaRPr lang="en-US"/>
        </a:p>
      </dgm:t>
    </dgm:pt>
    <dgm:pt modelId="{B0891D6A-76C8-41BA-B7D9-E9C58A9E4B8D}" type="parTrans" cxnId="{156CDB34-8EE9-4B35-BEB9-B33207EF30BF}">
      <dgm:prSet/>
      <dgm:spPr/>
      <dgm:t>
        <a:bodyPr/>
        <a:lstStyle/>
        <a:p>
          <a:endParaRPr lang="en-US"/>
        </a:p>
      </dgm:t>
    </dgm:pt>
    <dgm:pt modelId="{C7C5D86F-98CA-4048-88DA-BA7DB549F2DC}" type="sibTrans" cxnId="{156CDB34-8EE9-4B35-BEB9-B33207EF30BF}">
      <dgm:prSet/>
      <dgm:spPr/>
      <dgm:t>
        <a:bodyPr/>
        <a:lstStyle/>
        <a:p>
          <a:endParaRPr lang="en-US"/>
        </a:p>
      </dgm:t>
    </dgm:pt>
    <dgm:pt modelId="{577E3ABF-BC81-4A16-B6C5-6DB4C6617E24}">
      <dgm:prSet/>
      <dgm:spPr/>
      <dgm:t>
        <a:bodyPr/>
        <a:lstStyle/>
        <a:p>
          <a:r>
            <a:rPr lang="it-IT"/>
            <a:t>Non si capisce cosa sono disposti a finanziare e cosa invece assolutamente no</a:t>
          </a:r>
          <a:endParaRPr lang="en-US"/>
        </a:p>
      </dgm:t>
    </dgm:pt>
    <dgm:pt modelId="{9F6F980D-099B-4EA3-8408-CB76BC03154E}" type="parTrans" cxnId="{AB46FEA0-C99C-402D-938C-DBDA874B14DF}">
      <dgm:prSet/>
      <dgm:spPr/>
      <dgm:t>
        <a:bodyPr/>
        <a:lstStyle/>
        <a:p>
          <a:endParaRPr lang="en-US"/>
        </a:p>
      </dgm:t>
    </dgm:pt>
    <dgm:pt modelId="{31CCC166-4D89-4216-A165-C2247EC512D9}" type="sibTrans" cxnId="{AB46FEA0-C99C-402D-938C-DBDA874B14DF}">
      <dgm:prSet/>
      <dgm:spPr/>
      <dgm:t>
        <a:bodyPr/>
        <a:lstStyle/>
        <a:p>
          <a:endParaRPr lang="en-US"/>
        </a:p>
      </dgm:t>
    </dgm:pt>
    <dgm:pt modelId="{5D3C4B41-6B2C-431C-BF44-E35F3BED309A}">
      <dgm:prSet/>
      <dgm:spPr/>
      <dgm:t>
        <a:bodyPr/>
        <a:lstStyle/>
        <a:p>
          <a:r>
            <a:rPr lang="it-IT"/>
            <a:t>Nella seconda edizione una domanda, CUP INFN, 3 richieste di riformulazione e ancora non è finita</a:t>
          </a:r>
          <a:endParaRPr lang="en-US"/>
        </a:p>
      </dgm:t>
    </dgm:pt>
    <dgm:pt modelId="{D7D6466C-83C6-47B2-98C8-5304D74D895A}" type="parTrans" cxnId="{22C07A2B-F3BA-4E23-B349-F93C683EAB52}">
      <dgm:prSet/>
      <dgm:spPr/>
      <dgm:t>
        <a:bodyPr/>
        <a:lstStyle/>
        <a:p>
          <a:endParaRPr lang="en-US"/>
        </a:p>
      </dgm:t>
    </dgm:pt>
    <dgm:pt modelId="{B85D111F-213C-4D10-B55F-2F2371D78DF7}" type="sibTrans" cxnId="{22C07A2B-F3BA-4E23-B349-F93C683EAB52}">
      <dgm:prSet/>
      <dgm:spPr/>
      <dgm:t>
        <a:bodyPr/>
        <a:lstStyle/>
        <a:p>
          <a:endParaRPr lang="en-US"/>
        </a:p>
      </dgm:t>
    </dgm:pt>
    <dgm:pt modelId="{3181448B-7147-6941-95E6-8C43AF4D90E0}" type="pres">
      <dgm:prSet presAssocID="{87D038FE-69A4-4459-9199-663ED2D84824}" presName="outerComposite" presStyleCnt="0">
        <dgm:presLayoutVars>
          <dgm:chMax val="5"/>
          <dgm:dir/>
          <dgm:resizeHandles val="exact"/>
        </dgm:presLayoutVars>
      </dgm:prSet>
      <dgm:spPr/>
    </dgm:pt>
    <dgm:pt modelId="{A8CDC2F6-3F14-324A-9C23-5B58E81678E6}" type="pres">
      <dgm:prSet presAssocID="{87D038FE-69A4-4459-9199-663ED2D84824}" presName="dummyMaxCanvas" presStyleCnt="0">
        <dgm:presLayoutVars/>
      </dgm:prSet>
      <dgm:spPr/>
    </dgm:pt>
    <dgm:pt modelId="{5F6C0DDB-6680-D643-A391-2DF8E6AC5FA2}" type="pres">
      <dgm:prSet presAssocID="{87D038FE-69A4-4459-9199-663ED2D84824}" presName="ThreeNodes_1" presStyleLbl="node1" presStyleIdx="0" presStyleCnt="3">
        <dgm:presLayoutVars>
          <dgm:bulletEnabled val="1"/>
        </dgm:presLayoutVars>
      </dgm:prSet>
      <dgm:spPr/>
    </dgm:pt>
    <dgm:pt modelId="{2726C4DE-F982-5941-A95D-B363DC2716DB}" type="pres">
      <dgm:prSet presAssocID="{87D038FE-69A4-4459-9199-663ED2D84824}" presName="ThreeNodes_2" presStyleLbl="node1" presStyleIdx="1" presStyleCnt="3">
        <dgm:presLayoutVars>
          <dgm:bulletEnabled val="1"/>
        </dgm:presLayoutVars>
      </dgm:prSet>
      <dgm:spPr/>
    </dgm:pt>
    <dgm:pt modelId="{1C1D256F-C242-1C42-BFA2-BAECAD78794C}" type="pres">
      <dgm:prSet presAssocID="{87D038FE-69A4-4459-9199-663ED2D84824}" presName="ThreeNodes_3" presStyleLbl="node1" presStyleIdx="2" presStyleCnt="3">
        <dgm:presLayoutVars>
          <dgm:bulletEnabled val="1"/>
        </dgm:presLayoutVars>
      </dgm:prSet>
      <dgm:spPr/>
    </dgm:pt>
    <dgm:pt modelId="{9B75F6DA-55B1-0948-BC84-D01258FCF9DF}" type="pres">
      <dgm:prSet presAssocID="{87D038FE-69A4-4459-9199-663ED2D84824}" presName="ThreeConn_1-2" presStyleLbl="fgAccFollowNode1" presStyleIdx="0" presStyleCnt="2">
        <dgm:presLayoutVars>
          <dgm:bulletEnabled val="1"/>
        </dgm:presLayoutVars>
      </dgm:prSet>
      <dgm:spPr/>
    </dgm:pt>
    <dgm:pt modelId="{98CB469B-C767-684B-A0B9-C35E5FBC1E71}" type="pres">
      <dgm:prSet presAssocID="{87D038FE-69A4-4459-9199-663ED2D84824}" presName="ThreeConn_2-3" presStyleLbl="fgAccFollowNode1" presStyleIdx="1" presStyleCnt="2">
        <dgm:presLayoutVars>
          <dgm:bulletEnabled val="1"/>
        </dgm:presLayoutVars>
      </dgm:prSet>
      <dgm:spPr/>
    </dgm:pt>
    <dgm:pt modelId="{CDE9BD44-5CE3-6D46-8EFE-6F915CEDE579}" type="pres">
      <dgm:prSet presAssocID="{87D038FE-69A4-4459-9199-663ED2D84824}" presName="ThreeNodes_1_text" presStyleLbl="node1" presStyleIdx="2" presStyleCnt="3">
        <dgm:presLayoutVars>
          <dgm:bulletEnabled val="1"/>
        </dgm:presLayoutVars>
      </dgm:prSet>
      <dgm:spPr/>
    </dgm:pt>
    <dgm:pt modelId="{530FA774-42C8-FB4D-B0B2-31F42737D5E9}" type="pres">
      <dgm:prSet presAssocID="{87D038FE-69A4-4459-9199-663ED2D84824}" presName="ThreeNodes_2_text" presStyleLbl="node1" presStyleIdx="2" presStyleCnt="3">
        <dgm:presLayoutVars>
          <dgm:bulletEnabled val="1"/>
        </dgm:presLayoutVars>
      </dgm:prSet>
      <dgm:spPr/>
    </dgm:pt>
    <dgm:pt modelId="{2BAFBE93-2E13-3744-9506-4E7F63BA9F02}" type="pres">
      <dgm:prSet presAssocID="{87D038FE-69A4-4459-9199-663ED2D848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52520D-2C5F-4842-8C66-51A0F23D3B4C}" type="presOf" srcId="{31CCC166-4D89-4216-A165-C2247EC512D9}" destId="{98CB469B-C767-684B-A0B9-C35E5FBC1E71}" srcOrd="0" destOrd="0" presId="urn:microsoft.com/office/officeart/2005/8/layout/vProcess5"/>
    <dgm:cxn modelId="{22C07A2B-F3BA-4E23-B349-F93C683EAB52}" srcId="{87D038FE-69A4-4459-9199-663ED2D84824}" destId="{5D3C4B41-6B2C-431C-BF44-E35F3BED309A}" srcOrd="2" destOrd="0" parTransId="{D7D6466C-83C6-47B2-98C8-5304D74D895A}" sibTransId="{B85D111F-213C-4D10-B55F-2F2371D78DF7}"/>
    <dgm:cxn modelId="{156CDB34-8EE9-4B35-BEB9-B33207EF30BF}" srcId="{87D038FE-69A4-4459-9199-663ED2D84824}" destId="{66327AB5-FDF4-4AB8-A75F-22930424F56F}" srcOrd="0" destOrd="0" parTransId="{B0891D6A-76C8-41BA-B7D9-E9C58A9E4B8D}" sibTransId="{C7C5D86F-98CA-4048-88DA-BA7DB549F2DC}"/>
    <dgm:cxn modelId="{36784841-3620-0349-9667-1A397F8E53C4}" type="presOf" srcId="{5D3C4B41-6B2C-431C-BF44-E35F3BED309A}" destId="{2BAFBE93-2E13-3744-9506-4E7F63BA9F02}" srcOrd="1" destOrd="0" presId="urn:microsoft.com/office/officeart/2005/8/layout/vProcess5"/>
    <dgm:cxn modelId="{62CD8949-E1D4-AF4A-A020-6880743F679E}" type="presOf" srcId="{577E3ABF-BC81-4A16-B6C5-6DB4C6617E24}" destId="{530FA774-42C8-FB4D-B0B2-31F42737D5E9}" srcOrd="1" destOrd="0" presId="urn:microsoft.com/office/officeart/2005/8/layout/vProcess5"/>
    <dgm:cxn modelId="{FDCFEA5B-F3CC-DA49-9255-C0200D30D2D2}" type="presOf" srcId="{87D038FE-69A4-4459-9199-663ED2D84824}" destId="{3181448B-7147-6941-95E6-8C43AF4D90E0}" srcOrd="0" destOrd="0" presId="urn:microsoft.com/office/officeart/2005/8/layout/vProcess5"/>
    <dgm:cxn modelId="{FCFAFC74-483F-CB43-B867-B8322F036F28}" type="presOf" srcId="{577E3ABF-BC81-4A16-B6C5-6DB4C6617E24}" destId="{2726C4DE-F982-5941-A95D-B363DC2716DB}" srcOrd="0" destOrd="0" presId="urn:microsoft.com/office/officeart/2005/8/layout/vProcess5"/>
    <dgm:cxn modelId="{2145D589-35E3-1241-9F6B-0734ED2E8019}" type="presOf" srcId="{C7C5D86F-98CA-4048-88DA-BA7DB549F2DC}" destId="{9B75F6DA-55B1-0948-BC84-D01258FCF9DF}" srcOrd="0" destOrd="0" presId="urn:microsoft.com/office/officeart/2005/8/layout/vProcess5"/>
    <dgm:cxn modelId="{4502BB91-CE3C-9349-8161-A776C2E5EDD7}" type="presOf" srcId="{66327AB5-FDF4-4AB8-A75F-22930424F56F}" destId="{5F6C0DDB-6680-D643-A391-2DF8E6AC5FA2}" srcOrd="0" destOrd="0" presId="urn:microsoft.com/office/officeart/2005/8/layout/vProcess5"/>
    <dgm:cxn modelId="{AB46FEA0-C99C-402D-938C-DBDA874B14DF}" srcId="{87D038FE-69A4-4459-9199-663ED2D84824}" destId="{577E3ABF-BC81-4A16-B6C5-6DB4C6617E24}" srcOrd="1" destOrd="0" parTransId="{9F6F980D-099B-4EA3-8408-CB76BC03154E}" sibTransId="{31CCC166-4D89-4216-A165-C2247EC512D9}"/>
    <dgm:cxn modelId="{50E7FFA4-D3A4-224F-A4E3-9344F41A98C9}" type="presOf" srcId="{5D3C4B41-6B2C-431C-BF44-E35F3BED309A}" destId="{1C1D256F-C242-1C42-BFA2-BAECAD78794C}" srcOrd="0" destOrd="0" presId="urn:microsoft.com/office/officeart/2005/8/layout/vProcess5"/>
    <dgm:cxn modelId="{1E9DEDDF-79AF-4A44-AD86-C0D225C6C238}" type="presOf" srcId="{66327AB5-FDF4-4AB8-A75F-22930424F56F}" destId="{CDE9BD44-5CE3-6D46-8EFE-6F915CEDE579}" srcOrd="1" destOrd="0" presId="urn:microsoft.com/office/officeart/2005/8/layout/vProcess5"/>
    <dgm:cxn modelId="{55F72924-0BFE-3841-8253-C1EBBD323B04}" type="presParOf" srcId="{3181448B-7147-6941-95E6-8C43AF4D90E0}" destId="{A8CDC2F6-3F14-324A-9C23-5B58E81678E6}" srcOrd="0" destOrd="0" presId="urn:microsoft.com/office/officeart/2005/8/layout/vProcess5"/>
    <dgm:cxn modelId="{AC3DC863-CBAF-1347-A0C9-0542F47C884F}" type="presParOf" srcId="{3181448B-7147-6941-95E6-8C43AF4D90E0}" destId="{5F6C0DDB-6680-D643-A391-2DF8E6AC5FA2}" srcOrd="1" destOrd="0" presId="urn:microsoft.com/office/officeart/2005/8/layout/vProcess5"/>
    <dgm:cxn modelId="{55B777C0-102D-284D-9805-91E6250F0742}" type="presParOf" srcId="{3181448B-7147-6941-95E6-8C43AF4D90E0}" destId="{2726C4DE-F982-5941-A95D-B363DC2716DB}" srcOrd="2" destOrd="0" presId="urn:microsoft.com/office/officeart/2005/8/layout/vProcess5"/>
    <dgm:cxn modelId="{02B92053-242E-B14A-8280-C40B7E5BA38F}" type="presParOf" srcId="{3181448B-7147-6941-95E6-8C43AF4D90E0}" destId="{1C1D256F-C242-1C42-BFA2-BAECAD78794C}" srcOrd="3" destOrd="0" presId="urn:microsoft.com/office/officeart/2005/8/layout/vProcess5"/>
    <dgm:cxn modelId="{3CB94636-4FE2-B946-8B31-8A8E775CE655}" type="presParOf" srcId="{3181448B-7147-6941-95E6-8C43AF4D90E0}" destId="{9B75F6DA-55B1-0948-BC84-D01258FCF9DF}" srcOrd="4" destOrd="0" presId="urn:microsoft.com/office/officeart/2005/8/layout/vProcess5"/>
    <dgm:cxn modelId="{20720F6A-2DCC-814B-9AE5-05981AB4C9E2}" type="presParOf" srcId="{3181448B-7147-6941-95E6-8C43AF4D90E0}" destId="{98CB469B-C767-684B-A0B9-C35E5FBC1E71}" srcOrd="5" destOrd="0" presId="urn:microsoft.com/office/officeart/2005/8/layout/vProcess5"/>
    <dgm:cxn modelId="{07800A80-781D-7B4E-B0CE-DFE37335EDDB}" type="presParOf" srcId="{3181448B-7147-6941-95E6-8C43AF4D90E0}" destId="{CDE9BD44-5CE3-6D46-8EFE-6F915CEDE579}" srcOrd="6" destOrd="0" presId="urn:microsoft.com/office/officeart/2005/8/layout/vProcess5"/>
    <dgm:cxn modelId="{99CBFECE-B707-254F-855E-7139587A7C4C}" type="presParOf" srcId="{3181448B-7147-6941-95E6-8C43AF4D90E0}" destId="{530FA774-42C8-FB4D-B0B2-31F42737D5E9}" srcOrd="7" destOrd="0" presId="urn:microsoft.com/office/officeart/2005/8/layout/vProcess5"/>
    <dgm:cxn modelId="{FA8095EB-A065-EB49-BF36-7048EFCA9156}" type="presParOf" srcId="{3181448B-7147-6941-95E6-8C43AF4D90E0}" destId="{2BAFBE93-2E13-3744-9506-4E7F63BA9F0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2948A-0089-3D48-B907-B962B714D455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Liceo Scientifico Enrico Fermi. Fin dalla prima edizione mai dato problemi</a:t>
          </a:r>
          <a:endParaRPr lang="en-US" sz="1500" kern="1200"/>
        </a:p>
      </dsp:txBody>
      <dsp:txXfrm>
        <a:off x="902330" y="1025"/>
        <a:ext cx="2602114" cy="1561268"/>
      </dsp:txXfrm>
    </dsp:sp>
    <dsp:sp modelId="{BD8EFBC7-E6D7-084D-9F9D-1623CCFA7BE5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Liceo Aritstico Modigliani. Alta qualità artistica. Hanno partecipato all’edizione precedente</a:t>
          </a:r>
          <a:endParaRPr lang="en-US" sz="1500" kern="1200"/>
        </a:p>
      </dsp:txBody>
      <dsp:txXfrm>
        <a:off x="3764655" y="1025"/>
        <a:ext cx="2602114" cy="1561268"/>
      </dsp:txXfrm>
    </dsp:sp>
    <dsp:sp modelId="{33BD8397-FD63-114C-ADDD-8765B1819355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Liceo Scientifico Rolando da Piazzola. Partecipazione discontinua a causa del via vai di docenti. Ora devo spiegare di nuovo tutto al nuovo docente che ha ereditato la classe</a:t>
          </a:r>
          <a:endParaRPr lang="en-US" sz="1500" kern="1200"/>
        </a:p>
      </dsp:txBody>
      <dsp:txXfrm>
        <a:off x="6626980" y="1025"/>
        <a:ext cx="2602114" cy="1561268"/>
      </dsp:txXfrm>
    </dsp:sp>
    <dsp:sp modelId="{2B92E5C8-F978-E44A-8BF4-11FEB74C9FFE}">
      <dsp:nvSpPr>
        <dsp:cNvPr id="0" name=""/>
        <dsp:cNvSpPr/>
      </dsp:nvSpPr>
      <dsp:spPr>
        <a:xfrm>
          <a:off x="2333492" y="182250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Liceo di Bassano sul Grappa. Docente di fisica molto entusiasta. Ci hanno cercato loro. Problemi per la distanza. Mai visti di persona. Phone conf la prossima settimana</a:t>
          </a:r>
          <a:endParaRPr lang="en-US" sz="1500" kern="1200"/>
        </a:p>
      </dsp:txBody>
      <dsp:txXfrm>
        <a:off x="2333492" y="1822505"/>
        <a:ext cx="2602114" cy="1561268"/>
      </dsp:txXfrm>
    </dsp:sp>
    <dsp:sp modelId="{EDAB52B9-16C6-1742-A652-8D460ADA15CD}">
      <dsp:nvSpPr>
        <dsp:cNvPr id="0" name=""/>
        <dsp:cNvSpPr/>
      </dsp:nvSpPr>
      <dsp:spPr>
        <a:xfrm>
          <a:off x="5195818" y="1822505"/>
          <a:ext cx="2602114" cy="1561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Liceo di Cesenatico. Sono arrivati all’ultimo momento. Abbiamo fatto una phone e ora ne devo fare un’altra. Buon rapporto con le due insegnanti</a:t>
          </a:r>
          <a:endParaRPr lang="en-US" sz="1500" kern="1200"/>
        </a:p>
      </dsp:txBody>
      <dsp:txXfrm>
        <a:off x="5195818" y="1822505"/>
        <a:ext cx="2602114" cy="1561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E57C4-C14A-3F4B-9108-5EA68D577D57}">
      <dsp:nvSpPr>
        <dsp:cNvPr id="0" name=""/>
        <dsp:cNvSpPr/>
      </dsp:nvSpPr>
      <dsp:spPr>
        <a:xfrm>
          <a:off x="0" y="128820"/>
          <a:ext cx="5886291" cy="895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Importante per avere presto le date di inizio registrazione studenti e sottomissione del progetto</a:t>
          </a:r>
          <a:endParaRPr lang="en-US" sz="1600" kern="1200"/>
        </a:p>
      </dsp:txBody>
      <dsp:txXfrm>
        <a:off x="43693" y="172513"/>
        <a:ext cx="5798905" cy="807664"/>
      </dsp:txXfrm>
    </dsp:sp>
    <dsp:sp modelId="{E44534BB-99B5-1044-BE12-7740A67C2876}">
      <dsp:nvSpPr>
        <dsp:cNvPr id="0" name=""/>
        <dsp:cNvSpPr/>
      </dsp:nvSpPr>
      <dsp:spPr>
        <a:xfrm>
          <a:off x="0" y="1069950"/>
          <a:ext cx="5886291" cy="895050"/>
        </a:xfrm>
        <a:prstGeom prst="roundRect">
          <a:avLst/>
        </a:prstGeom>
        <a:solidFill>
          <a:schemeClr val="accent2">
            <a:hueOff val="-777537"/>
            <a:satOff val="-4113"/>
            <a:lumOff val="-15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Importante avere le date dei questionari</a:t>
          </a:r>
          <a:endParaRPr lang="en-US" sz="1600" kern="1200"/>
        </a:p>
      </dsp:txBody>
      <dsp:txXfrm>
        <a:off x="43693" y="1113643"/>
        <a:ext cx="5798905" cy="807664"/>
      </dsp:txXfrm>
    </dsp:sp>
    <dsp:sp modelId="{4413C06C-1439-874C-9701-A44E00781708}">
      <dsp:nvSpPr>
        <dsp:cNvPr id="0" name=""/>
        <dsp:cNvSpPr/>
      </dsp:nvSpPr>
      <dsp:spPr>
        <a:xfrm>
          <a:off x="0" y="2011080"/>
          <a:ext cx="5886291" cy="895050"/>
        </a:xfrm>
        <a:prstGeom prst="roundRect">
          <a:avLst/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Attenzione, gli indirizzi email degli studenti sono spesso inaffidabili , mail sbagliate, mail false, mail disposable</a:t>
          </a:r>
          <a:endParaRPr lang="en-US" sz="1600" kern="1200"/>
        </a:p>
      </dsp:txBody>
      <dsp:txXfrm>
        <a:off x="43693" y="2054773"/>
        <a:ext cx="5798905" cy="807664"/>
      </dsp:txXfrm>
    </dsp:sp>
    <dsp:sp modelId="{B211909C-F52B-D643-BE50-68446099A0B1}">
      <dsp:nvSpPr>
        <dsp:cNvPr id="0" name=""/>
        <dsp:cNvSpPr/>
      </dsp:nvSpPr>
      <dsp:spPr>
        <a:xfrm>
          <a:off x="0" y="2952210"/>
          <a:ext cx="5886291" cy="895050"/>
        </a:xfrm>
        <a:prstGeom prst="roundRect">
          <a:avLst/>
        </a:prstGeom>
        <a:solidFill>
          <a:schemeClr val="accent2">
            <a:hueOff val="-2332611"/>
            <a:satOff val="-12340"/>
            <a:lumOff val="-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Gli indirizzi email sono molto utili premostra per chiedere chiarimenti sulle opere. A volte da un anno all’altro i gruppi perdono elementi ma uno su tre rimane. </a:t>
          </a:r>
          <a:endParaRPr lang="en-US" sz="1600" kern="1200"/>
        </a:p>
      </dsp:txBody>
      <dsp:txXfrm>
        <a:off x="43693" y="2995903"/>
        <a:ext cx="5798905" cy="807664"/>
      </dsp:txXfrm>
    </dsp:sp>
    <dsp:sp modelId="{D1D33AEA-1708-A04F-B04B-E92FE42C31F1}">
      <dsp:nvSpPr>
        <dsp:cNvPr id="0" name=""/>
        <dsp:cNvSpPr/>
      </dsp:nvSpPr>
      <dsp:spPr>
        <a:xfrm>
          <a:off x="0" y="3893340"/>
          <a:ext cx="5886291" cy="895050"/>
        </a:xfrm>
        <a:prstGeom prst="roundRect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Gli studenti tendono a non rispondere. Utile chiedere ai docenti di dedicare del tempo per farlo insieme in classe. </a:t>
          </a:r>
          <a:endParaRPr lang="en-US" sz="1600" kern="1200"/>
        </a:p>
      </dsp:txBody>
      <dsp:txXfrm>
        <a:off x="43693" y="3937033"/>
        <a:ext cx="5798905" cy="807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C0DDB-6680-D643-A391-2DF8E6AC5FA2}">
      <dsp:nvSpPr>
        <dsp:cNvPr id="0" name=""/>
        <dsp:cNvSpPr/>
      </dsp:nvSpPr>
      <dsp:spPr>
        <a:xfrm>
          <a:off x="0" y="0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Molto difficile applicare per i bandi aperti</a:t>
          </a:r>
          <a:endParaRPr lang="en-US" sz="2100" kern="1200"/>
        </a:p>
      </dsp:txBody>
      <dsp:txXfrm>
        <a:off x="42353" y="42353"/>
        <a:ext cx="4003014" cy="1361348"/>
      </dsp:txXfrm>
    </dsp:sp>
    <dsp:sp modelId="{2726C4DE-F982-5941-A95D-B363DC2716DB}">
      <dsp:nvSpPr>
        <dsp:cNvPr id="0" name=""/>
        <dsp:cNvSpPr/>
      </dsp:nvSpPr>
      <dsp:spPr>
        <a:xfrm>
          <a:off x="490889" y="1687063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Non si capisce cosa sono disposti a finanziare e cosa invece assolutamente no</a:t>
          </a:r>
          <a:endParaRPr lang="en-US" sz="2100" kern="1200"/>
        </a:p>
      </dsp:txBody>
      <dsp:txXfrm>
        <a:off x="533242" y="1729416"/>
        <a:ext cx="4047887" cy="1361348"/>
      </dsp:txXfrm>
    </dsp:sp>
    <dsp:sp modelId="{1C1D256F-C242-1C42-BFA2-BAECAD78794C}">
      <dsp:nvSpPr>
        <dsp:cNvPr id="0" name=""/>
        <dsp:cNvSpPr/>
      </dsp:nvSpPr>
      <dsp:spPr>
        <a:xfrm>
          <a:off x="981779" y="3374127"/>
          <a:ext cx="5563419" cy="1446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Nella seconda edizione una domanda, CUP INFN, 3 richieste di riformulazione e ancora non è finita</a:t>
          </a:r>
          <a:endParaRPr lang="en-US" sz="2100" kern="1200"/>
        </a:p>
      </dsp:txBody>
      <dsp:txXfrm>
        <a:off x="1024132" y="3416480"/>
        <a:ext cx="4047887" cy="1361348"/>
      </dsp:txXfrm>
    </dsp:sp>
    <dsp:sp modelId="{9B75F6DA-55B1-0948-BC84-D01258FCF9DF}">
      <dsp:nvSpPr>
        <dsp:cNvPr id="0" name=""/>
        <dsp:cNvSpPr/>
      </dsp:nvSpPr>
      <dsp:spPr>
        <a:xfrm>
          <a:off x="4623483" y="1096591"/>
          <a:ext cx="939935" cy="939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34968" y="1096591"/>
        <a:ext cx="516965" cy="707301"/>
      </dsp:txXfrm>
    </dsp:sp>
    <dsp:sp modelId="{98CB469B-C767-684B-A0B9-C35E5FBC1E71}">
      <dsp:nvSpPr>
        <dsp:cNvPr id="0" name=""/>
        <dsp:cNvSpPr/>
      </dsp:nvSpPr>
      <dsp:spPr>
        <a:xfrm>
          <a:off x="5114373" y="2774014"/>
          <a:ext cx="939935" cy="939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25858" y="2774014"/>
        <a:ext cx="516965" cy="707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6482-73F9-C643-BBF0-501207C08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933" y="4534958"/>
            <a:ext cx="10127192" cy="931340"/>
          </a:xfrm>
        </p:spPr>
        <p:txBody>
          <a:bodyPr>
            <a:normAutofit/>
          </a:bodyPr>
          <a:lstStyle/>
          <a:p>
            <a:r>
              <a:rPr lang="it-IT" dirty="0" err="1"/>
              <a:t>M.Michelotto</a:t>
            </a:r>
            <a:r>
              <a:rPr lang="it-IT" dirty="0"/>
              <a:t>  Padova</a:t>
            </a:r>
            <a:endParaRPr lang="it-IT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606F1-A27A-CA44-972A-AF0A3DE66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5469474"/>
            <a:ext cx="7197726" cy="397926"/>
          </a:xfrm>
        </p:spPr>
        <p:txBody>
          <a:bodyPr>
            <a:normAutofit/>
          </a:bodyPr>
          <a:lstStyle/>
          <a:p>
            <a:r>
              <a:rPr lang="it-IT" dirty="0"/>
              <a:t>Art and Science III edizione</a:t>
            </a: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8B10BF6C-3665-4F44-AECF-93A3A986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" y="614085"/>
            <a:ext cx="3336883" cy="3794760"/>
          </a:xfrm>
          <a:prstGeom prst="roundRect">
            <a:avLst>
              <a:gd name="adj" fmla="val 5319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F07EB-1439-064D-81D5-2A25EA2B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732611"/>
            <a:ext cx="3108282" cy="1563977"/>
          </a:xfrm>
          <a:prstGeom prst="roundRect">
            <a:avLst>
              <a:gd name="adj" fmla="val 3441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2686FD45-663C-4668-8418-20199A171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9083" y="614085"/>
            <a:ext cx="3328416" cy="3794760"/>
          </a:xfrm>
          <a:prstGeom prst="roundRect">
            <a:avLst>
              <a:gd name="adj" fmla="val 5319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0D61F-239E-0F42-9466-61C955CFB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82" y="941089"/>
            <a:ext cx="3099817" cy="3147022"/>
          </a:xfrm>
          <a:prstGeom prst="roundRect">
            <a:avLst>
              <a:gd name="adj" fmla="val 3441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812F6BC3-2C27-4D47-B3FC-14C36ABB7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5299" y="614085"/>
            <a:ext cx="3328416" cy="3794760"/>
          </a:xfrm>
          <a:prstGeom prst="roundRect">
            <a:avLst>
              <a:gd name="adj" fmla="val 5319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A34DE-B5A8-0049-83E8-244043268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598" y="1646651"/>
            <a:ext cx="3099817" cy="1735897"/>
          </a:xfrm>
          <a:prstGeom prst="roundRect">
            <a:avLst>
              <a:gd name="adj" fmla="val 3441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728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4F2E-0991-974B-94AB-66B5A059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it-IT" dirty="0"/>
              <a:t>5 scuole</a:t>
            </a:r>
            <a:br>
              <a:rPr lang="it-IT" dirty="0"/>
            </a:br>
            <a:r>
              <a:rPr lang="it-IT" dirty="0"/>
              <a:t>?? Studenti ?? Classi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0A740E-671D-41B9-AE88-94B83E7BB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26498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20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A76F10-0700-6943-AB0E-B27AA344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Suggerimenti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0E8A11-7A7A-4D94-A172-7AB3C32C9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68868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4641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BCBA-444D-6F46-A5AD-F679E755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0" y="643463"/>
            <a:ext cx="3270778" cy="1608124"/>
          </a:xfrm>
        </p:spPr>
        <p:txBody>
          <a:bodyPr>
            <a:normAutofit/>
          </a:bodyPr>
          <a:lstStyle/>
          <a:p>
            <a:r>
              <a:rPr lang="it-IT" dirty="0" err="1"/>
              <a:t>LocaTION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CBFE7-E598-E64B-AFBE-24630A0BA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5" r="15270" b="-2"/>
          <a:stretch/>
        </p:blipFill>
        <p:spPr>
          <a:xfrm>
            <a:off x="0" y="0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DF7B-CFBF-984C-89C0-8AB3EB33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58" y="2251587"/>
            <a:ext cx="3511409" cy="3972232"/>
          </a:xfrm>
        </p:spPr>
        <p:txBody>
          <a:bodyPr>
            <a:normAutofit/>
          </a:bodyPr>
          <a:lstStyle/>
          <a:p>
            <a:r>
              <a:rPr lang="it-IT" dirty="0"/>
              <a:t>Buon rapporto con il Comune nonostante pensionamenti. Ci hanno fatto capire che ci tengono ad averci. Mostra a fine Gennaio per circa 3 settimane su 3 weekend</a:t>
            </a:r>
          </a:p>
        </p:txBody>
      </p:sp>
    </p:spTree>
    <p:extLst>
      <p:ext uri="{BB962C8B-B14F-4D97-AF65-F5344CB8AC3E}">
        <p14:creationId xmlns:p14="http://schemas.microsoft.com/office/powerpoint/2010/main" val="312260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2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058E2874-C2DD-423B-8BAD-6F0EF6FB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537703" cy="6858000"/>
          </a:xfrm>
          <a:custGeom>
            <a:avLst/>
            <a:gdLst>
              <a:gd name="connsiteX0" fmla="*/ 0 w 7537703"/>
              <a:gd name="connsiteY0" fmla="*/ 0 h 6858000"/>
              <a:gd name="connsiteX1" fmla="*/ 7537703 w 7537703"/>
              <a:gd name="connsiteY1" fmla="*/ 0 h 6858000"/>
              <a:gd name="connsiteX2" fmla="*/ 7537703 w 7537703"/>
              <a:gd name="connsiteY2" fmla="*/ 6858000 h 6858000"/>
              <a:gd name="connsiteX3" fmla="*/ 20957 w 7537703"/>
              <a:gd name="connsiteY3" fmla="*/ 6858000 h 6858000"/>
              <a:gd name="connsiteX4" fmla="*/ 46002 w 7537703"/>
              <a:gd name="connsiteY4" fmla="*/ 6702325 h 6858000"/>
              <a:gd name="connsiteX5" fmla="*/ 69870 w 7537703"/>
              <a:gd name="connsiteY5" fmla="*/ 6547334 h 6858000"/>
              <a:gd name="connsiteX6" fmla="*/ 93234 w 7537703"/>
              <a:gd name="connsiteY6" fmla="*/ 6391658 h 6858000"/>
              <a:gd name="connsiteX7" fmla="*/ 113237 w 7537703"/>
              <a:gd name="connsiteY7" fmla="*/ 6235295 h 6858000"/>
              <a:gd name="connsiteX8" fmla="*/ 133409 w 7537703"/>
              <a:gd name="connsiteY8" fmla="*/ 6079619 h 6858000"/>
              <a:gd name="connsiteX9" fmla="*/ 152234 w 7537703"/>
              <a:gd name="connsiteY9" fmla="*/ 5923256 h 6858000"/>
              <a:gd name="connsiteX10" fmla="*/ 168370 w 7537703"/>
              <a:gd name="connsiteY10" fmla="*/ 5768951 h 6858000"/>
              <a:gd name="connsiteX11" fmla="*/ 183667 w 7537703"/>
              <a:gd name="connsiteY11" fmla="*/ 5612589 h 6858000"/>
              <a:gd name="connsiteX12" fmla="*/ 197619 w 7537703"/>
              <a:gd name="connsiteY12" fmla="*/ 5456912 h 6858000"/>
              <a:gd name="connsiteX13" fmla="*/ 209720 w 7537703"/>
              <a:gd name="connsiteY13" fmla="*/ 5303979 h 6858000"/>
              <a:gd name="connsiteX14" fmla="*/ 221823 w 7537703"/>
              <a:gd name="connsiteY14" fmla="*/ 5148988 h 6858000"/>
              <a:gd name="connsiteX15" fmla="*/ 231908 w 7537703"/>
              <a:gd name="connsiteY15" fmla="*/ 4996055 h 6858000"/>
              <a:gd name="connsiteX16" fmla="*/ 239808 w 7537703"/>
              <a:gd name="connsiteY16" fmla="*/ 4843121 h 6858000"/>
              <a:gd name="connsiteX17" fmla="*/ 248045 w 7537703"/>
              <a:gd name="connsiteY17" fmla="*/ 4690874 h 6858000"/>
              <a:gd name="connsiteX18" fmla="*/ 254936 w 7537703"/>
              <a:gd name="connsiteY18" fmla="*/ 4539998 h 6858000"/>
              <a:gd name="connsiteX19" fmla="*/ 259811 w 7537703"/>
              <a:gd name="connsiteY19" fmla="*/ 4390493 h 6858000"/>
              <a:gd name="connsiteX20" fmla="*/ 264014 w 7537703"/>
              <a:gd name="connsiteY20" fmla="*/ 4240989 h 6858000"/>
              <a:gd name="connsiteX21" fmla="*/ 268047 w 7537703"/>
              <a:gd name="connsiteY21" fmla="*/ 4092856 h 6858000"/>
              <a:gd name="connsiteX22" fmla="*/ 269897 w 7537703"/>
              <a:gd name="connsiteY22" fmla="*/ 3946781 h 6858000"/>
              <a:gd name="connsiteX23" fmla="*/ 271913 w 7537703"/>
              <a:gd name="connsiteY23" fmla="*/ 3800705 h 6858000"/>
              <a:gd name="connsiteX24" fmla="*/ 272922 w 7537703"/>
              <a:gd name="connsiteY24" fmla="*/ 3656687 h 6858000"/>
              <a:gd name="connsiteX25" fmla="*/ 271913 w 7537703"/>
              <a:gd name="connsiteY25" fmla="*/ 3514041 h 6858000"/>
              <a:gd name="connsiteX26" fmla="*/ 271913 w 7537703"/>
              <a:gd name="connsiteY26" fmla="*/ 3372766 h 6858000"/>
              <a:gd name="connsiteX27" fmla="*/ 269897 w 7537703"/>
              <a:gd name="connsiteY27" fmla="*/ 3232863 h 6858000"/>
              <a:gd name="connsiteX28" fmla="*/ 266871 w 7537703"/>
              <a:gd name="connsiteY28" fmla="*/ 3095703 h 6858000"/>
              <a:gd name="connsiteX29" fmla="*/ 264014 w 7537703"/>
              <a:gd name="connsiteY29" fmla="*/ 2959915 h 6858000"/>
              <a:gd name="connsiteX30" fmla="*/ 260820 w 7537703"/>
              <a:gd name="connsiteY30" fmla="*/ 2826869 h 6858000"/>
              <a:gd name="connsiteX31" fmla="*/ 255946 w 7537703"/>
              <a:gd name="connsiteY31" fmla="*/ 2694510 h 6858000"/>
              <a:gd name="connsiteX32" fmla="*/ 250734 w 7537703"/>
              <a:gd name="connsiteY32" fmla="*/ 2564209 h 6858000"/>
              <a:gd name="connsiteX33" fmla="*/ 246028 w 7537703"/>
              <a:gd name="connsiteY33" fmla="*/ 2436650 h 6858000"/>
              <a:gd name="connsiteX34" fmla="*/ 232749 w 7537703"/>
              <a:gd name="connsiteY34" fmla="*/ 2187704 h 6858000"/>
              <a:gd name="connsiteX35" fmla="*/ 218630 w 7537703"/>
              <a:gd name="connsiteY35" fmla="*/ 1949046 h 6858000"/>
              <a:gd name="connsiteX36" fmla="*/ 203837 w 7537703"/>
              <a:gd name="connsiteY36" fmla="*/ 1719989 h 6858000"/>
              <a:gd name="connsiteX37" fmla="*/ 187532 w 7537703"/>
              <a:gd name="connsiteY37" fmla="*/ 1503276 h 6858000"/>
              <a:gd name="connsiteX38" fmla="*/ 170555 w 7537703"/>
              <a:gd name="connsiteY38" fmla="*/ 1296164 h 6858000"/>
              <a:gd name="connsiteX39" fmla="*/ 152234 w 7537703"/>
              <a:gd name="connsiteY39" fmla="*/ 1104140 h 6858000"/>
              <a:gd name="connsiteX40" fmla="*/ 134248 w 7537703"/>
              <a:gd name="connsiteY40" fmla="*/ 923775 h 6858000"/>
              <a:gd name="connsiteX41" fmla="*/ 116263 w 7537703"/>
              <a:gd name="connsiteY41" fmla="*/ 757811 h 6858000"/>
              <a:gd name="connsiteX42" fmla="*/ 99286 w 7537703"/>
              <a:gd name="connsiteY42" fmla="*/ 605564 h 6858000"/>
              <a:gd name="connsiteX43" fmla="*/ 83149 w 7537703"/>
              <a:gd name="connsiteY43" fmla="*/ 470461 h 6858000"/>
              <a:gd name="connsiteX44" fmla="*/ 67853 w 7537703"/>
              <a:gd name="connsiteY44" fmla="*/ 348389 h 6858000"/>
              <a:gd name="connsiteX45" fmla="*/ 55078 w 7537703"/>
              <a:gd name="connsiteY45" fmla="*/ 245519 h 6858000"/>
              <a:gd name="connsiteX46" fmla="*/ 42976 w 7537703"/>
              <a:gd name="connsiteY46" fmla="*/ 159108 h 6858000"/>
              <a:gd name="connsiteX47" fmla="*/ 25662 w 7537703"/>
              <a:gd name="connsiteY47" fmla="*/ 40464 h 6858000"/>
              <a:gd name="connsiteX48" fmla="*/ 19779 w 7537703"/>
              <a:gd name="connsiteY48" fmla="*/ 2 h 6858000"/>
              <a:gd name="connsiteX49" fmla="*/ 26532 w 7537703"/>
              <a:gd name="connsiteY49" fmla="*/ 2 h 6858000"/>
              <a:gd name="connsiteX50" fmla="*/ 26532 w 7537703"/>
              <a:gd name="connsiteY50" fmla="*/ 1 h 6858000"/>
              <a:gd name="connsiteX51" fmla="*/ 0 w 7537703"/>
              <a:gd name="connsiteY51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537703" h="6858000">
                <a:moveTo>
                  <a:pt x="0" y="0"/>
                </a:moveTo>
                <a:lnTo>
                  <a:pt x="7537703" y="0"/>
                </a:lnTo>
                <a:lnTo>
                  <a:pt x="7537703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21D415-F2B8-FE42-9655-A4C9F5030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725" y="1521768"/>
            <a:ext cx="4775074" cy="38144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9CBD8C-101D-7247-92AB-53CEC34B1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219" y="1489063"/>
            <a:ext cx="5680233" cy="38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8D685-D7C5-CD41-BBA8-531232ABD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Cariparo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49A855-6FCF-422C-8DC5-2E3A9B720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136936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887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M.Michelotto  Padova</vt:lpstr>
      <vt:lpstr>5 scuole ?? Studenti ?? Classi</vt:lpstr>
      <vt:lpstr>Suggerimenti</vt:lpstr>
      <vt:lpstr>LocaTION</vt:lpstr>
      <vt:lpstr>PowerPoint Presentation</vt:lpstr>
      <vt:lpstr>Cariparo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M.Michelotto  Padova</dc:title>
  <dc:creator>Michele Michelotto</dc:creator>
  <cp:lastModifiedBy>Michele Michelotto</cp:lastModifiedBy>
  <cp:revision>1</cp:revision>
  <dcterms:created xsi:type="dcterms:W3CDTF">2021-09-28T07:22:30Z</dcterms:created>
  <dcterms:modified xsi:type="dcterms:W3CDTF">2021-09-28T07:29:02Z</dcterms:modified>
</cp:coreProperties>
</file>