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7" r:id="rId2"/>
    <p:sldId id="28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66"/>
    <a:srgbClr val="E2412C"/>
    <a:srgbClr val="DC4230"/>
    <a:srgbClr val="FFCC00"/>
    <a:srgbClr val="D14539"/>
    <a:srgbClr val="D84333"/>
    <a:srgbClr val="D54436"/>
    <a:srgbClr val="E68650"/>
    <a:srgbClr val="DE7B4E"/>
    <a:srgbClr val="D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43" autoAdjust="0"/>
  </p:normalViewPr>
  <p:slideViewPr>
    <p:cSldViewPr snapToGrid="0" snapToObjects="1"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F3FD3F-40EE-48F5-BE29-159D0A359741}" type="datetimeFigureOut">
              <a:rPr lang="it-IT" smtClean="0"/>
              <a:t>28/09/21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B835D-05A0-404D-B1D9-6FB4AF4B2C2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934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B0BEB-2C89-4F83-BF0B-E8882FC890D4}" type="datetimeFigureOut">
              <a:rPr lang="it-IT" smtClean="0"/>
              <a:t>28/09/21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041F1-38BD-4FBD-877F-04D3134C004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02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41F1-38BD-4FBD-877F-04D3134C004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451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041F1-38BD-4FBD-877F-04D3134C004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12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39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2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98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1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4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6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30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4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7C46D-4600-2848-8D9C-FF1EE9CDC3D4}" type="datetimeFigureOut">
              <a:rPr lang="en-US" smtClean="0"/>
              <a:t>9/28/21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90C64-7448-B748-862B-9FD1B80D340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659022" y="5892554"/>
            <a:ext cx="1484978" cy="96544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INFN_newlogo_withnam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82" y="5892555"/>
            <a:ext cx="1579318" cy="923702"/>
          </a:xfrm>
          <a:prstGeom prst="rect">
            <a:avLst/>
          </a:prstGeom>
        </p:spPr>
      </p:pic>
      <p:pic>
        <p:nvPicPr>
          <p:cNvPr id="17" name="Picture 16" descr="cern-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31" y="5892554"/>
            <a:ext cx="977951" cy="965446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23F65C08-4A1A-D943-8FCC-6B65327BB89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69803"/>
            <a:ext cx="873316" cy="9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5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97" y="0"/>
            <a:ext cx="7048501" cy="92692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2412C"/>
                </a:solidFill>
                <a:latin typeface="Frutiger 55 Roman"/>
                <a:cs typeface="Frutiger 55 Roman"/>
              </a:rPr>
              <a:t>Art&amp;Science</a:t>
            </a:r>
            <a:r>
              <a:rPr lang="en-US" dirty="0">
                <a:solidFill>
                  <a:srgbClr val="E2412C"/>
                </a:solidFill>
                <a:latin typeface="Frutiger 55 Roman"/>
                <a:cs typeface="Frutiger 55 Roman"/>
              </a:rPr>
              <a:t> across Italy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21" y="1270023"/>
            <a:ext cx="8709357" cy="2352853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CC66"/>
                </a:solidFill>
                <a:latin typeface="Frutiger 55 Roman"/>
                <a:cs typeface="Frutiger 55 Roman"/>
              </a:rPr>
              <a:t>Mostra</a:t>
            </a:r>
            <a:r>
              <a:rPr lang="en-US" dirty="0">
                <a:solidFill>
                  <a:srgbClr val="FFCC66"/>
                </a:solidFill>
                <a:latin typeface="Frutiger 55 Roman"/>
                <a:cs typeface="Frutiger 55 Roman"/>
              </a:rPr>
              <a:t> II </a:t>
            </a:r>
            <a:r>
              <a:rPr lang="en-US" dirty="0" err="1">
                <a:solidFill>
                  <a:srgbClr val="FFCC66"/>
                </a:solidFill>
                <a:latin typeface="Frutiger 55 Roman"/>
                <a:cs typeface="Frutiger 55 Roman"/>
              </a:rPr>
              <a:t>edizione</a:t>
            </a:r>
            <a:endParaRPr lang="en-US" dirty="0">
              <a:solidFill>
                <a:srgbClr val="FFCC66"/>
              </a:solidFill>
              <a:latin typeface="Frutiger 55 Roman"/>
              <a:cs typeface="Frutiger 55 Roman"/>
            </a:endParaRPr>
          </a:p>
          <a:p>
            <a:pPr algn="l">
              <a:tabLst>
                <a:tab pos="144000" algn="l"/>
              </a:tabLst>
            </a:pP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Aprile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– Agosto 2021,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presso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Dipartimento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di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Fisica</a:t>
            </a:r>
            <a:endParaRPr lang="en-US" sz="2400" dirty="0">
              <a:solidFill>
                <a:schemeClr val="bg1"/>
              </a:solidFill>
              <a:latin typeface="Frutiger 55 Roman"/>
              <a:cs typeface="Frutiger 55 Roman"/>
            </a:endParaRPr>
          </a:p>
          <a:p>
            <a:pPr algn="l">
              <a:tabLst>
                <a:tab pos="144000" algn="l"/>
              </a:tabLst>
            </a:pP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~ 25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opere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delle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~ 50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realizzate</a:t>
            </a:r>
            <a:endParaRPr lang="en-US" sz="2400" dirty="0">
              <a:solidFill>
                <a:schemeClr val="bg1"/>
              </a:solidFill>
              <a:latin typeface="Frutiger 55 Roman"/>
              <a:cs typeface="Frutiger 55 Roman"/>
            </a:endParaRPr>
          </a:p>
          <a:p>
            <a:pPr algn="l">
              <a:tabLst>
                <a:tab pos="144000" algn="l"/>
              </a:tabLst>
            </a:pP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Valutate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anche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quelle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viste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appena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prima del lockdown, ma non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disponibili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per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l’esposizione</a:t>
            </a:r>
            <a:endParaRPr lang="en-US" sz="2400" dirty="0">
              <a:solidFill>
                <a:schemeClr val="bg1"/>
              </a:solidFill>
              <a:latin typeface="Frutiger 55 Roman"/>
              <a:cs typeface="Frutiger 55 Roman"/>
            </a:endParaRPr>
          </a:p>
        </p:txBody>
      </p:sp>
      <p:pic>
        <p:nvPicPr>
          <p:cNvPr id="5" name="Picture 4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F6EE57A-2EA1-BE4C-86B6-09CD8F251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636" y="3622875"/>
            <a:ext cx="2808790" cy="21065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3FCFC7-35AD-4042-9A77-903A59765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9956" y="3622875"/>
            <a:ext cx="2095018" cy="3142527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E23CC5DE-9436-EA48-98E3-EC30170850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20" y="3622875"/>
            <a:ext cx="2963974" cy="314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69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0297" y="0"/>
            <a:ext cx="7048501" cy="926925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E2412C"/>
                </a:solidFill>
                <a:latin typeface="Frutiger 55 Roman"/>
                <a:cs typeface="Frutiger 55 Roman"/>
              </a:rPr>
              <a:t>Art&amp;Science</a:t>
            </a:r>
            <a:r>
              <a:rPr lang="en-US" dirty="0">
                <a:solidFill>
                  <a:srgbClr val="E2412C"/>
                </a:solidFill>
                <a:latin typeface="Frutiger 55 Roman"/>
                <a:cs typeface="Frutiger 55 Roman"/>
              </a:rPr>
              <a:t> across Italy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21" y="1270023"/>
            <a:ext cx="8709357" cy="2352853"/>
          </a:xfrm>
        </p:spPr>
        <p:txBody>
          <a:bodyPr>
            <a:normAutofit/>
          </a:bodyPr>
          <a:lstStyle/>
          <a:p>
            <a:pPr algn="l"/>
            <a:r>
              <a:rPr lang="en-US" dirty="0" err="1">
                <a:solidFill>
                  <a:srgbClr val="FFCC66"/>
                </a:solidFill>
                <a:latin typeface="Frutiger 55 Roman"/>
                <a:cs typeface="Frutiger 55 Roman"/>
              </a:rPr>
              <a:t>Mostra</a:t>
            </a:r>
            <a:r>
              <a:rPr lang="en-US" dirty="0">
                <a:solidFill>
                  <a:srgbClr val="FFCC66"/>
                </a:solidFill>
                <a:latin typeface="Frutiger 55 Roman"/>
                <a:cs typeface="Frutiger 55 Roman"/>
              </a:rPr>
              <a:t> III </a:t>
            </a:r>
            <a:r>
              <a:rPr lang="en-US" dirty="0" err="1">
                <a:solidFill>
                  <a:srgbClr val="FFCC66"/>
                </a:solidFill>
                <a:latin typeface="Frutiger 55 Roman"/>
                <a:cs typeface="Frutiger 55 Roman"/>
              </a:rPr>
              <a:t>edizione</a:t>
            </a:r>
            <a:endParaRPr lang="en-US" dirty="0">
              <a:solidFill>
                <a:srgbClr val="FFCC66"/>
              </a:solidFill>
              <a:latin typeface="Frutiger 55 Roman"/>
              <a:cs typeface="Frutiger 55 Roman"/>
            </a:endParaRPr>
          </a:p>
          <a:p>
            <a:pPr algn="l">
              <a:tabLst>
                <a:tab pos="144000" algn="l"/>
              </a:tabLst>
            </a:pP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	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Marzo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-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Aprile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2022,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presso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?</a:t>
            </a:r>
          </a:p>
          <a:p>
            <a:pPr algn="l">
              <a:tabLst>
                <a:tab pos="144000" algn="l"/>
              </a:tabLst>
            </a:pPr>
            <a:endParaRPr lang="en-US" sz="2400" dirty="0">
              <a:solidFill>
                <a:schemeClr val="bg1"/>
              </a:solidFill>
              <a:latin typeface="Frutiger 55 Roman"/>
              <a:cs typeface="Frutiger 55 Roman"/>
            </a:endParaRPr>
          </a:p>
          <a:p>
            <a:pPr algn="l">
              <a:tabLst>
                <a:tab pos="144000" algn="l"/>
              </a:tabLst>
            </a:pP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Mausoleo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Bela Rosin		 Centro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Conservazione</a:t>
            </a:r>
            <a:r>
              <a:rPr lang="en-US" sz="2400" dirty="0">
                <a:solidFill>
                  <a:schemeClr val="bg1"/>
                </a:solidFill>
                <a:latin typeface="Frutiger 55 Roman"/>
                <a:cs typeface="Frutiger 55 Roman"/>
              </a:rPr>
              <a:t> e </a:t>
            </a:r>
            <a:r>
              <a:rPr lang="en-US" sz="2400" dirty="0" err="1">
                <a:solidFill>
                  <a:schemeClr val="bg1"/>
                </a:solidFill>
                <a:latin typeface="Frutiger 55 Roman"/>
                <a:cs typeface="Frutiger 55 Roman"/>
              </a:rPr>
              <a:t>Restauro</a:t>
            </a:r>
            <a:endParaRPr lang="en-US" sz="2400" dirty="0">
              <a:solidFill>
                <a:schemeClr val="bg1"/>
              </a:solidFill>
              <a:latin typeface="Frutiger 55 Roman"/>
              <a:cs typeface="Frutiger 55 Roman"/>
            </a:endParaRPr>
          </a:p>
        </p:txBody>
      </p:sp>
      <p:pic>
        <p:nvPicPr>
          <p:cNvPr id="6" name="Picture 5" descr="A picture containing outdoor, sky, grass, tree&#10;&#10;Description automatically generated">
            <a:extLst>
              <a:ext uri="{FF2B5EF4-FFF2-40B4-BE49-F238E27FC236}">
                <a16:creationId xmlns:a16="http://schemas.microsoft.com/office/drawing/2014/main" id="{2E5DE0B0-C91B-EF4A-B0F0-36E3D90E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6" y="3321982"/>
            <a:ext cx="3803730" cy="2409029"/>
          </a:xfrm>
          <a:prstGeom prst="rect">
            <a:avLst/>
          </a:prstGeom>
        </p:spPr>
      </p:pic>
      <p:pic>
        <p:nvPicPr>
          <p:cNvPr id="10" name="Picture 9" descr="A large building with a lawn in front of it&#10;&#10;Description automatically generated with medium confidence">
            <a:extLst>
              <a:ext uri="{FF2B5EF4-FFF2-40B4-BE49-F238E27FC236}">
                <a16:creationId xmlns:a16="http://schemas.microsoft.com/office/drawing/2014/main" id="{8989D639-7936-CF43-9FFA-89922ED7D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860" y="3321982"/>
            <a:ext cx="5505140" cy="24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1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9901</TotalTime>
  <Words>68</Words>
  <Application>Microsoft Macintosh PowerPoint</Application>
  <PresentationFormat>On-screen Show (4:3)</PresentationFormat>
  <Paragraphs>12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Frutiger 55 Roman</vt:lpstr>
      <vt:lpstr>Office Theme</vt:lpstr>
      <vt:lpstr>Art&amp;Science across Italy</vt:lpstr>
      <vt:lpstr>Art&amp;Science across Italy</vt:lpstr>
    </vt:vector>
  </TitlesOfParts>
  <Company>INFN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Piergiorgio Cerello</dc:creator>
  <cp:lastModifiedBy>Piergiorgio Cerello</cp:lastModifiedBy>
  <cp:revision>191</cp:revision>
  <cp:lastPrinted>2018-12-20T12:23:08Z</cp:lastPrinted>
  <dcterms:created xsi:type="dcterms:W3CDTF">2018-11-25T16:27:39Z</dcterms:created>
  <dcterms:modified xsi:type="dcterms:W3CDTF">2021-09-28T07:31:17Z</dcterms:modified>
</cp:coreProperties>
</file>