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9" r:id="rId3"/>
    <p:sldId id="266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04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39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42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23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550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97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6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08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1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104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118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4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2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0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8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0D46-00A1-C645-ADE6-EC1B1FFD5EC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8414-6A04-8044-A54F-82AF197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28/06/21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341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53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5AC1D-6402-4046-A2A1-B5D3E3AF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02" y="-70522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Mini-EUSO/UV-</a:t>
            </a:r>
            <a:r>
              <a:rPr lang="it-IT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endParaRPr lang="it-IT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5E1C1A-A98E-4EE1-B528-66DED8D1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7" y="1331246"/>
            <a:ext cx="4562212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 congiunto ASI -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Roscosmos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Lanciato nell’ambito della missione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«Beyond»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Parmitano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sulla ISS il 22.08.2019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 da cosmonauti russi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italiana </a:t>
            </a:r>
          </a:p>
          <a:p>
            <a:pPr lvl="1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- Simulazioni</a:t>
            </a:r>
          </a:p>
          <a:p>
            <a:pPr lvl="1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Progettazione, realizzazione, integrazione in Italia</a:t>
            </a:r>
          </a:p>
          <a:p>
            <a:pPr lvl="1"/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76" lvl="1" indent="0">
              <a:buNone/>
            </a:pP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HW sviluppato da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JEM-EUSO (lenti,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elettr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focale…)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modelli (FM e EM) e due ground model 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Sviluppati in tre anni (@LNF/SPCM)</a:t>
            </a:r>
          </a:p>
          <a:p>
            <a:pPr marL="0" indent="0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it-IT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1/100 di futuri rivelatori di UHECR dallo spazio  </a:t>
            </a:r>
            <a:r>
              <a:rPr lang="it-IT" sz="1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(stessa luce/pixel)</a:t>
            </a:r>
            <a:endParaRPr lang="it-IT" sz="2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D6124-152A-4320-B3D0-7D82ED96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52146"/>
            <a:ext cx="3096390" cy="31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Image result for ASI LOGO agenzia">
            <a:extLst>
              <a:ext uri="{FF2B5EF4-FFF2-40B4-BE49-F238E27FC236}">
                <a16:creationId xmlns:a16="http://schemas.microsoft.com/office/drawing/2014/main" id="{21370315-0629-41E6-84D9-A97434B2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95" y="92069"/>
            <a:ext cx="1168411" cy="817819"/>
          </a:xfrm>
          <a:prstGeom prst="rect">
            <a:avLst/>
          </a:prstGeom>
          <a:noFill/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951800D8-1BE1-4CEC-85CF-F0345C92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92756"/>
            <a:ext cx="798605" cy="94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BDA919B-845F-445E-9499-243EE580F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414692"/>
            <a:ext cx="3810000" cy="4851093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C644BF3-307B-44D5-AC23-4B8FF880F818}"/>
              </a:ext>
            </a:extLst>
          </p:cNvPr>
          <p:cNvCxnSpPr/>
          <p:nvPr/>
        </p:nvCxnSpPr>
        <p:spPr>
          <a:xfrm>
            <a:off x="6172200" y="2057400"/>
            <a:ext cx="1219200" cy="762000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2801991-3219-4E3C-B629-97F6E73B524D}"/>
              </a:ext>
            </a:extLst>
          </p:cNvPr>
          <p:cNvCxnSpPr>
            <a:cxnSpLocks/>
          </p:cNvCxnSpPr>
          <p:nvPr/>
        </p:nvCxnSpPr>
        <p:spPr>
          <a:xfrm>
            <a:off x="5715000" y="4953000"/>
            <a:ext cx="1219200" cy="1133849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977995C-2B6E-4F7E-806C-E3660FC80755}"/>
              </a:ext>
            </a:extLst>
          </p:cNvPr>
          <p:cNvCxnSpPr>
            <a:cxnSpLocks/>
          </p:cNvCxnSpPr>
          <p:nvPr/>
        </p:nvCxnSpPr>
        <p:spPr>
          <a:xfrm>
            <a:off x="6629400" y="3661302"/>
            <a:ext cx="457200" cy="2358498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08FA1E3-1930-42DF-A28A-99AB051C2BDE}"/>
              </a:ext>
            </a:extLst>
          </p:cNvPr>
          <p:cNvSpPr txBox="1"/>
          <p:nvPr/>
        </p:nvSpPr>
        <p:spPr>
          <a:xfrm rot="2596135">
            <a:off x="5393426" y="5287834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dirty="0">
                <a:solidFill>
                  <a:prstClr val="black"/>
                </a:solidFill>
                <a:latin typeface="Calibri"/>
              </a:rPr>
              <a:t>37 cm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4149F3-6A31-4E3E-8FA8-1B2EC546AA43}"/>
              </a:ext>
            </a:extLst>
          </p:cNvPr>
          <p:cNvSpPr txBox="1"/>
          <p:nvPr/>
        </p:nvSpPr>
        <p:spPr>
          <a:xfrm rot="4558529">
            <a:off x="6495768" y="4122737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dirty="0">
                <a:solidFill>
                  <a:srgbClr val="FFC000"/>
                </a:solidFill>
                <a:latin typeface="Calibri"/>
              </a:rPr>
              <a:t>62 cm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052D2F-24A6-4A97-B450-5E55A4D90A2C}"/>
              </a:ext>
            </a:extLst>
          </p:cNvPr>
          <p:cNvSpPr txBox="1"/>
          <p:nvPr/>
        </p:nvSpPr>
        <p:spPr>
          <a:xfrm rot="1987337">
            <a:off x="6216014" y="2330967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dirty="0">
                <a:solidFill>
                  <a:srgbClr val="FFC000"/>
                </a:solidFill>
                <a:latin typeface="Calibri"/>
              </a:rPr>
              <a:t>25 cm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A494A3B-FDC8-434E-8014-44CC2EF698A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799"/>
            <a:ext cx="990600" cy="76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3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96732-0FD3-B94C-9920-2A4FB8098C7A}"/>
              </a:ext>
            </a:extLst>
          </p:cNvPr>
          <p:cNvSpPr txBox="1"/>
          <p:nvPr/>
        </p:nvSpPr>
        <p:spPr>
          <a:xfrm>
            <a:off x="1453017" y="776614"/>
            <a:ext cx="4874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3600" b="1" dirty="0">
                <a:solidFill>
                  <a:srgbClr val="0070C0"/>
                </a:solidFill>
              </a:rPr>
              <a:t>Science with Mini-EUSO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O</a:t>
            </a:r>
            <a:r>
              <a:rPr lang="en-IT" sz="3600" b="1" dirty="0">
                <a:solidFill>
                  <a:srgbClr val="0070C0"/>
                </a:solidFill>
              </a:rPr>
              <a:t>bservations from ISS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D298B-ACBB-994F-9FB9-1E36FEE5A2F2}"/>
              </a:ext>
            </a:extLst>
          </p:cNvPr>
          <p:cNvSpPr txBox="1"/>
          <p:nvPr/>
        </p:nvSpPr>
        <p:spPr>
          <a:xfrm>
            <a:off x="538620" y="2417522"/>
            <a:ext cx="83840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/>
              <a:t>Night UV emissions from the Earth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Transient luminous events (TLEs: sprites, blue and</a:t>
            </a:r>
          </a:p>
          <a:p>
            <a:r>
              <a:rPr lang="en-GB" sz="2400" b="1" dirty="0"/>
              <a:t>      gigantic jets, halo, ELVEs, etc.)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Meteors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UHECR: threshold energy for UHECR detection around 10</a:t>
            </a:r>
            <a:r>
              <a:rPr lang="en-GB" sz="2400" b="1" baseline="30000" dirty="0"/>
              <a:t>21</a:t>
            </a:r>
            <a:r>
              <a:rPr lang="en-GB" sz="2400" b="1" dirty="0"/>
              <a:t> eV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Strange quark matter (SQM)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Airglows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Space debris tracking</a:t>
            </a:r>
          </a:p>
          <a:p>
            <a:endParaRPr lang="en-IT" sz="2400" b="1" dirty="0"/>
          </a:p>
        </p:txBody>
      </p:sp>
    </p:spTree>
    <p:extLst>
      <p:ext uri="{BB962C8B-B14F-4D97-AF65-F5344CB8AC3E}">
        <p14:creationId xmlns:p14="http://schemas.microsoft.com/office/powerpoint/2010/main" val="27370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82AA196D-C857-5744-A8C0-950838B2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"/>
            <a:ext cx="9144000" cy="68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0E5D4D-CAE5-2E42-AC65-E0F0ECCB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5" y="143237"/>
            <a:ext cx="5368681" cy="264785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651CAA8-D728-B94B-85D7-5BE2B1DB7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49" y="2873153"/>
            <a:ext cx="4473818" cy="1537586"/>
          </a:xfrm>
          <a:prstGeom prst="rect">
            <a:avLst/>
          </a:prstGeom>
        </p:spPr>
      </p:pic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CA2C0F64-6ACC-5F40-BE5B-68689A7B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8" y="4293993"/>
            <a:ext cx="7446171" cy="22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148</Words>
  <Application>Microsoft Macintosh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Office Theme</vt:lpstr>
      <vt:lpstr>2_Office ​​テーマ</vt:lpstr>
      <vt:lpstr>   Mini-EUSO/UV-Atmosphere</vt:lpstr>
      <vt:lpstr>PowerPoint Presentation</vt:lpstr>
      <vt:lpstr>PowerPoint Presentation</vt:lpstr>
      <vt:lpstr>PowerPoint Presentation</vt:lpstr>
    </vt:vector>
  </TitlesOfParts>
  <Company>INFN-LNF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Ricci</dc:creator>
  <cp:lastModifiedBy>Marco Ricci</cp:lastModifiedBy>
  <cp:revision>27</cp:revision>
  <dcterms:created xsi:type="dcterms:W3CDTF">2020-06-30T21:42:58Z</dcterms:created>
  <dcterms:modified xsi:type="dcterms:W3CDTF">2021-06-28T13:08:56Z</dcterms:modified>
</cp:coreProperties>
</file>