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7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4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1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6FA55-E4F8-4CDE-BDE3-CE84BC2F0AB0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FB43-7C30-4487-BC61-13204832D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8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12022/" TargetMode="External"/><Relationship Id="rId2" Type="http://schemas.openxmlformats.org/officeDocument/2006/relationships/hyperlink" Target="https://eic.phy.anl.gov/tutorials/eic_tutoria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EIC_NET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on Athena SWG</a:t>
            </a:r>
          </a:p>
          <a:p>
            <a:pPr lvl="1"/>
            <a:r>
              <a:rPr lang="en-US" dirty="0" smtClean="0"/>
              <a:t>Tutorial</a:t>
            </a:r>
          </a:p>
          <a:p>
            <a:pPr lvl="1"/>
            <a:r>
              <a:rPr lang="en-US" dirty="0" smtClean="0"/>
              <a:t>Beam effects</a:t>
            </a:r>
          </a:p>
          <a:p>
            <a:r>
              <a:rPr lang="en-US" dirty="0" smtClean="0"/>
              <a:t>Updates on </a:t>
            </a:r>
            <a:r>
              <a:rPr lang="en-US" dirty="0" err="1" smtClean="0"/>
              <a:t>eAST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Computing WG</a:t>
            </a:r>
          </a:p>
          <a:p>
            <a:endParaRPr lang="en-US" dirty="0" smtClean="0"/>
          </a:p>
          <a:p>
            <a:r>
              <a:rPr lang="en-US" dirty="0" smtClean="0"/>
              <a:t>Updates on EIC SWG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Athena SWG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deployment and tutorial</a:t>
            </a:r>
          </a:p>
          <a:p>
            <a:pPr lvl="1"/>
            <a:r>
              <a:rPr lang="en-US" dirty="0" smtClean="0"/>
              <a:t>The software is deployed simply by the use of singularities with linux-debian-x86_64 and a gcc-10; </a:t>
            </a:r>
            <a:r>
              <a:rPr lang="en-US" dirty="0" err="1" smtClean="0"/>
              <a:t>c++</a:t>
            </a:r>
            <a:r>
              <a:rPr lang="en-US" dirty="0" smtClean="0"/>
              <a:t>17 standards are used</a:t>
            </a:r>
          </a:p>
          <a:p>
            <a:pPr lvl="1"/>
            <a:r>
              <a:rPr lang="en-US" dirty="0" smtClean="0"/>
              <a:t>You can start following the tutorial from </a:t>
            </a:r>
            <a:r>
              <a:rPr lang="en-US" dirty="0" smtClean="0">
                <a:hlinkClick r:id="rId2"/>
              </a:rPr>
              <a:t>https://eic.phy.anl.gov/tutorials/eic_tutorial/</a:t>
            </a:r>
            <a:endParaRPr lang="en-US" dirty="0" smtClean="0"/>
          </a:p>
          <a:p>
            <a:pPr lvl="1"/>
            <a:r>
              <a:rPr lang="en-US" dirty="0" smtClean="0"/>
              <a:t>You go quite straightforward trough the different steps</a:t>
            </a:r>
          </a:p>
          <a:p>
            <a:r>
              <a:rPr lang="en-US" dirty="0" smtClean="0"/>
              <a:t>A person was identified to help on the </a:t>
            </a:r>
            <a:r>
              <a:rPr lang="en-US" dirty="0" err="1" smtClean="0"/>
              <a:t>dRICH</a:t>
            </a:r>
            <a:endParaRPr lang="en-US" dirty="0" smtClean="0"/>
          </a:p>
          <a:p>
            <a:r>
              <a:rPr lang="en-US" dirty="0" smtClean="0"/>
              <a:t>Have a look to the slides on beam effects at the last meeting </a:t>
            </a:r>
            <a:r>
              <a:rPr lang="en-US" dirty="0" smtClean="0">
                <a:hlinkClick r:id="rId3"/>
              </a:rPr>
              <a:t>https://indico.bnl.gov/event/12022/</a:t>
            </a:r>
            <a:r>
              <a:rPr lang="en-US" dirty="0" smtClean="0"/>
              <a:t> (effect are important in certain regions of eta/phi)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1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</a:t>
            </a:r>
            <a:r>
              <a:rPr lang="en-US" dirty="0" err="1" smtClean="0"/>
              <a:t>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developers meeting on Tuesday: actions</a:t>
            </a:r>
          </a:p>
          <a:p>
            <a:pPr lvl="1"/>
            <a:r>
              <a:rPr lang="en-US" dirty="0" smtClean="0"/>
              <a:t>Have some 1000 </a:t>
            </a:r>
            <a:r>
              <a:rPr lang="en-US" dirty="0" err="1" smtClean="0"/>
              <a:t>ev</a:t>
            </a:r>
            <a:r>
              <a:rPr lang="en-US" dirty="0" smtClean="0"/>
              <a:t> in </a:t>
            </a:r>
            <a:r>
              <a:rPr lang="en-US" dirty="0" err="1" smtClean="0"/>
              <a:t>hepmc</a:t>
            </a:r>
            <a:r>
              <a:rPr lang="en-US" dirty="0" smtClean="0"/>
              <a:t> (done by me both in hepmc2 and 3)</a:t>
            </a:r>
          </a:p>
          <a:p>
            <a:pPr lvl="1"/>
            <a:r>
              <a:rPr lang="en-US" dirty="0" smtClean="0"/>
              <a:t>Have a magnetic field map (will be done by Markus)</a:t>
            </a:r>
          </a:p>
          <a:p>
            <a:pPr lvl="1"/>
            <a:r>
              <a:rPr lang="en-US" dirty="0" smtClean="0"/>
              <a:t>Import detectors (already done for Athena by </a:t>
            </a:r>
            <a:r>
              <a:rPr lang="en-US" dirty="0" err="1" smtClean="0"/>
              <a:t>Wouter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3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WG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Jerome Laurent, Grahame </a:t>
            </a:r>
            <a:r>
              <a:rPr lang="en-US" dirty="0" err="1" smtClean="0"/>
              <a:t>Heyes</a:t>
            </a:r>
            <a:r>
              <a:rPr lang="en-US" dirty="0" smtClean="0"/>
              <a:t> and me</a:t>
            </a:r>
          </a:p>
          <a:p>
            <a:pPr lvl="1"/>
            <a:r>
              <a:rPr lang="en-US" dirty="0" smtClean="0"/>
              <a:t>+ representatives from the proto-collaborations (up to two) </a:t>
            </a:r>
          </a:p>
          <a:p>
            <a:pPr lvl="2"/>
            <a:r>
              <a:rPr lang="en-US" dirty="0" smtClean="0"/>
              <a:t>For Athena is </a:t>
            </a:r>
            <a:r>
              <a:rPr lang="en-US" dirty="0" err="1" smtClean="0"/>
              <a:t>Wouter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First action meeting on Monday:</a:t>
            </a:r>
          </a:p>
          <a:p>
            <a:pPr lvl="1"/>
            <a:r>
              <a:rPr lang="en-US" dirty="0" smtClean="0"/>
              <a:t>Regular contacts with ECCE already started</a:t>
            </a:r>
          </a:p>
          <a:p>
            <a:pPr lvl="1"/>
            <a:r>
              <a:rPr lang="en-US" dirty="0" smtClean="0"/>
              <a:t>For Athena will start soon</a:t>
            </a:r>
          </a:p>
          <a:p>
            <a:pPr lvl="1"/>
            <a:r>
              <a:rPr lang="en-US" dirty="0" smtClean="0"/>
              <a:t>For CORE no news</a:t>
            </a:r>
          </a:p>
          <a:p>
            <a:r>
              <a:rPr lang="en-US" dirty="0" smtClean="0"/>
              <a:t>First estimates from collaborations received. Will need </a:t>
            </a:r>
            <a:r>
              <a:rPr lang="en-US" smtClean="0"/>
              <a:t>extra resources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4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EIC_NET Software</vt:lpstr>
      <vt:lpstr>Outlook</vt:lpstr>
      <vt:lpstr>Updates on Athena SWG</vt:lpstr>
      <vt:lpstr>Updates on eAST</vt:lpstr>
      <vt:lpstr>Computing WG 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EIC_NET Software</dc:title>
  <dc:creator>Andrea Bressan</dc:creator>
  <cp:lastModifiedBy>Andrea Bressan</cp:lastModifiedBy>
  <cp:revision>1</cp:revision>
  <dcterms:created xsi:type="dcterms:W3CDTF">2021-06-10T07:07:42Z</dcterms:created>
  <dcterms:modified xsi:type="dcterms:W3CDTF">2021-06-10T07:30:23Z</dcterms:modified>
</cp:coreProperties>
</file>