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>
        <p:scale>
          <a:sx n="150" d="100"/>
          <a:sy n="150" d="100"/>
        </p:scale>
        <p:origin x="66" y="-32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4F93-7678-466F-BBC1-FEF83307B04B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F24C-E675-43B8-AD2F-22B12E99D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4F93-7678-466F-BBC1-FEF83307B04B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F24C-E675-43B8-AD2F-22B12E99D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4F93-7678-466F-BBC1-FEF83307B04B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F24C-E675-43B8-AD2F-22B12E99D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4F93-7678-466F-BBC1-FEF83307B04B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F24C-E675-43B8-AD2F-22B12E99D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4F93-7678-466F-BBC1-FEF83307B04B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F24C-E675-43B8-AD2F-22B12E99D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4F93-7678-466F-BBC1-FEF83307B04B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F24C-E675-43B8-AD2F-22B12E99D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4F93-7678-466F-BBC1-FEF83307B04B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F24C-E675-43B8-AD2F-22B12E99D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4F93-7678-466F-BBC1-FEF83307B04B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F24C-E675-43B8-AD2F-22B12E99D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4F93-7678-466F-BBC1-FEF83307B04B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F24C-E675-43B8-AD2F-22B12E99D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4F93-7678-466F-BBC1-FEF83307B04B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F24C-E675-43B8-AD2F-22B12E99D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4F93-7678-466F-BBC1-FEF83307B04B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8F24C-E675-43B8-AD2F-22B12E99D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44F93-7678-466F-BBC1-FEF83307B04B}" type="datetimeFigureOut">
              <a:rPr lang="en-US" smtClean="0"/>
              <a:pPr/>
              <a:t>6/21/2010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8F24C-E675-43B8-AD2F-22B12E99D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85798"/>
            <a:ext cx="6962708" cy="9829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3898900" y="203200"/>
            <a:ext cx="960519" cy="230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00" dirty="0" smtClean="0"/>
              <a:t>Flavio Costantini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" y="76201"/>
            <a:ext cx="6908735" cy="975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Straight Connector 3"/>
          <p:cNvCxnSpPr/>
          <p:nvPr/>
        </p:nvCxnSpPr>
        <p:spPr>
          <a:xfrm>
            <a:off x="533400" y="3046412"/>
            <a:ext cx="5867400" cy="1588"/>
          </a:xfrm>
          <a:prstGeom prst="line">
            <a:avLst/>
          </a:prstGeom>
          <a:ln w="158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33400" y="4392612"/>
            <a:ext cx="5867400" cy="1588"/>
          </a:xfrm>
          <a:prstGeom prst="line">
            <a:avLst/>
          </a:prstGeom>
          <a:ln w="158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9600" y="2344579"/>
            <a:ext cx="5638800" cy="2462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dirty="0" smtClean="0"/>
              <a:t>Angelucci Bruno                                                   Associato                       Borsista                         CSN I           100</a:t>
            </a:r>
            <a:endParaRPr lang="en-US" sz="1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43400" y="4640262"/>
            <a:ext cx="152400" cy="1588"/>
          </a:xfrm>
          <a:prstGeom prst="line">
            <a:avLst/>
          </a:prstGeom>
          <a:ln w="158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0200" y="5283200"/>
            <a:ext cx="152400" cy="1588"/>
          </a:xfrm>
          <a:prstGeom prst="line">
            <a:avLst/>
          </a:prstGeom>
          <a:ln w="158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45200" y="5281612"/>
            <a:ext cx="152400" cy="1588"/>
          </a:xfrm>
          <a:prstGeom prst="line">
            <a:avLst/>
          </a:prstGeom>
          <a:ln w="158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410200" y="5334000"/>
            <a:ext cx="762000" cy="2308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dirty="0" smtClean="0"/>
              <a:t>17          16.1</a:t>
            </a:r>
            <a:endParaRPr lang="en-US" sz="900" dirty="0"/>
          </a:p>
        </p:txBody>
      </p:sp>
      <p:sp>
        <p:nvSpPr>
          <p:cNvPr id="18" name="TextBox 17"/>
          <p:cNvSpPr txBox="1"/>
          <p:nvPr/>
        </p:nvSpPr>
        <p:spPr>
          <a:xfrm>
            <a:off x="3846431" y="1003300"/>
            <a:ext cx="960519" cy="23083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00" dirty="0" smtClean="0"/>
              <a:t>Flavio Costantini</a:t>
            </a:r>
            <a:endParaRPr lang="en-US" sz="900" dirty="0"/>
          </a:p>
        </p:txBody>
      </p:sp>
      <p:sp>
        <p:nvSpPr>
          <p:cNvPr id="19" name="TextBox 18"/>
          <p:cNvSpPr txBox="1"/>
          <p:nvPr/>
        </p:nvSpPr>
        <p:spPr>
          <a:xfrm>
            <a:off x="4800600" y="-7239000"/>
            <a:ext cx="960519" cy="2308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00" dirty="0" smtClean="0"/>
              <a:t>Flavio Costantini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15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I.N.F.N.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costanti</dc:creator>
  <cp:lastModifiedBy>costanti</cp:lastModifiedBy>
  <cp:revision>10</cp:revision>
  <dcterms:created xsi:type="dcterms:W3CDTF">2010-06-20T14:08:20Z</dcterms:created>
  <dcterms:modified xsi:type="dcterms:W3CDTF">2010-06-21T11:09:58Z</dcterms:modified>
</cp:coreProperties>
</file>