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rtenzi" initials="O" lastIdx="0" clrIdx="0">
    <p:extLst>
      <p:ext uri="{19B8F6BF-5375-455C-9EA6-DF929625EA0E}">
        <p15:presenceInfo xmlns:p15="http://schemas.microsoft.com/office/powerpoint/2012/main" userId="Ortenz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5238" autoAdjust="0"/>
  </p:normalViewPr>
  <p:slideViewPr>
    <p:cSldViewPr snapToGrid="0">
      <p:cViewPr varScale="1">
        <p:scale>
          <a:sx n="99" d="100"/>
          <a:sy n="99" d="100"/>
        </p:scale>
        <p:origin x="2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2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6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9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33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57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28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4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86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9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B999-FF2C-42BE-B2F2-EC375F20C788}" type="datetimeFigureOut">
              <a:rPr lang="en-US" smtClean="0"/>
              <a:t>6/9/2021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F6D1-66DF-4E1F-8EB7-135CA2C4EDF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49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</a:t>
            </a:r>
            <a:r>
              <a:rPr lang="it-IT" dirty="0" smtClean="0"/>
              <a:t>04-06-2021 </a:t>
            </a:r>
            <a:r>
              <a:rPr lang="it-IT" dirty="0" smtClean="0"/>
              <a:t>Ortenzi Bruno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243720" y="1253478"/>
            <a:ext cx="5181600" cy="843538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ITK Atlas: completamento disco supporto bulk head</a:t>
            </a:r>
          </a:p>
          <a:p>
            <a:endParaRPr lang="en-US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7160720"/>
              </p:ext>
            </p:extLst>
          </p:nvPr>
        </p:nvGraphicFramePr>
        <p:xfrm>
          <a:off x="5198268" y="2125284"/>
          <a:ext cx="1795463" cy="179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magine bitmap" r:id="rId3" imgW="1796040" imgH="1796040" progId="Paint.Picture">
                  <p:embed/>
                </p:oleObj>
              </mc:Choice>
              <mc:Fallback>
                <p:oleObj name="Immagine bitmap" r:id="rId3" imgW="1796040" imgH="1796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98268" y="2125284"/>
                        <a:ext cx="1795463" cy="179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Segnaposto contenuto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39770790"/>
              </p:ext>
            </p:extLst>
          </p:nvPr>
        </p:nvGraphicFramePr>
        <p:xfrm>
          <a:off x="6517419" y="3717851"/>
          <a:ext cx="51816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Acrobat Document" r:id="rId5" imgW="20943814" imgH="9372581" progId="AcroExch.Document.DC">
                  <p:embed/>
                </p:oleObj>
              </mc:Choice>
              <mc:Fallback>
                <p:oleObj name="Acrobat Document" r:id="rId5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7419" y="3717851"/>
                        <a:ext cx="5181600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7253056" y="3346882"/>
            <a:ext cx="2920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Schells</a:t>
            </a:r>
            <a:r>
              <a:rPr lang="it-IT" dirty="0" smtClean="0"/>
              <a:t>: da realizzare(</a:t>
            </a:r>
            <a:r>
              <a:rPr lang="it-IT" dirty="0" err="1" smtClean="0"/>
              <a:t>Comeb</a:t>
            </a:r>
            <a:r>
              <a:rPr lang="it-IT" dirty="0" smtClean="0"/>
              <a:t>)</a:t>
            </a:r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9265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</a:t>
            </a:r>
            <a:r>
              <a:rPr lang="it-IT" dirty="0" smtClean="0"/>
              <a:t>04-06-2021 </a:t>
            </a:r>
            <a:r>
              <a:rPr lang="it-IT" dirty="0" smtClean="0"/>
              <a:t>Ortenzi Bruno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636028" y="2567516"/>
            <a:ext cx="5181600" cy="439603"/>
          </a:xfrm>
        </p:spPr>
        <p:txBody>
          <a:bodyPr>
            <a:normAutofit lnSpcReduction="10000"/>
          </a:bodyPr>
          <a:lstStyle/>
          <a:p>
            <a:r>
              <a:rPr lang="it-IT" dirty="0" err="1" smtClean="0"/>
              <a:t>FOOT:supporto</a:t>
            </a:r>
            <a:r>
              <a:rPr lang="it-IT" dirty="0" smtClean="0"/>
              <a:t> rivelatore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3" y="3191939"/>
            <a:ext cx="4586796" cy="3440097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FOOT:piastra</a:t>
            </a:r>
            <a:r>
              <a:rPr lang="it-IT" dirty="0" smtClean="0"/>
              <a:t> </a:t>
            </a:r>
            <a:r>
              <a:rPr lang="it-IT" dirty="0" err="1" smtClean="0"/>
              <a:t>girder</a:t>
            </a:r>
            <a:r>
              <a:rPr lang="it-IT" dirty="0" smtClean="0"/>
              <a:t>(da realizzare)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95" y="2547407"/>
            <a:ext cx="6088953" cy="431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60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del </a:t>
            </a:r>
            <a:r>
              <a:rPr lang="it-IT" dirty="0" smtClean="0"/>
              <a:t>04-06-2021 </a:t>
            </a:r>
            <a:r>
              <a:rPr lang="it-IT" dirty="0" smtClean="0"/>
              <a:t>Ortenzi Bruno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778081" y="1413090"/>
            <a:ext cx="5181600" cy="3504944"/>
          </a:xfrm>
        </p:spPr>
        <p:txBody>
          <a:bodyPr/>
          <a:lstStyle/>
          <a:p>
            <a:r>
              <a:rPr lang="it-IT" dirty="0" err="1" smtClean="0"/>
              <a:t>Foot:cestello</a:t>
            </a:r>
            <a:r>
              <a:rPr lang="it-IT" dirty="0" smtClean="0"/>
              <a:t> trasporto rivelatore</a:t>
            </a:r>
            <a:endParaRPr lang="en-US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760033" y="1228424"/>
            <a:ext cx="468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Foot</a:t>
            </a:r>
            <a:r>
              <a:rPr lang="it-IT" dirty="0" smtClean="0"/>
              <a:t>: Flight case( da realizzare)</a:t>
            </a:r>
            <a:endParaRPr lang="en-US" dirty="0"/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12997"/>
              </p:ext>
            </p:extLst>
          </p:nvPr>
        </p:nvGraphicFramePr>
        <p:xfrm>
          <a:off x="6137923" y="1597756"/>
          <a:ext cx="5394119" cy="2414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Acrobat Document" r:id="rId3" imgW="20943814" imgH="9372581" progId="AcroExch.Document.DC">
                  <p:embed/>
                </p:oleObj>
              </mc:Choice>
              <mc:Fallback>
                <p:oleObj name="Acrobat Document" r:id="rId3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37923" y="1597756"/>
                        <a:ext cx="5394119" cy="24147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971231"/>
              </p:ext>
            </p:extLst>
          </p:nvPr>
        </p:nvGraphicFramePr>
        <p:xfrm>
          <a:off x="6137923" y="4216651"/>
          <a:ext cx="5394119" cy="241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Acrobat Document" r:id="rId5" imgW="20943814" imgH="9372581" progId="AcroExch.Document.DC">
                  <p:embed/>
                </p:oleObj>
              </mc:Choice>
              <mc:Fallback>
                <p:oleObj name="Acrobat Document" r:id="rId5" imgW="20943814" imgH="9372581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37923" y="4216651"/>
                        <a:ext cx="5394119" cy="2414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9367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3151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45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Immagine bitmap</vt:lpstr>
      <vt:lpstr>Acrobat Document</vt:lpstr>
      <vt:lpstr>Presentazione del 04-06-2021 Ortenzi Bruno</vt:lpstr>
      <vt:lpstr>Presentazione del 04-06-2021 Ortenzi Bruno</vt:lpstr>
      <vt:lpstr>Presentazione del 04-06-2021 Ortenzi Bruno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del 29-11-2019</dc:title>
  <dc:creator>Ortenzi</dc:creator>
  <cp:lastModifiedBy>Ortenzi</cp:lastModifiedBy>
  <cp:revision>23</cp:revision>
  <dcterms:created xsi:type="dcterms:W3CDTF">2019-11-27T10:07:33Z</dcterms:created>
  <dcterms:modified xsi:type="dcterms:W3CDTF">2021-06-09T10:27:20Z</dcterms:modified>
</cp:coreProperties>
</file>