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936" r:id="rId2"/>
  </p:sldMasterIdLst>
  <p:notesMasterIdLst>
    <p:notesMasterId r:id="rId9"/>
  </p:notesMasterIdLst>
  <p:sldIdLst>
    <p:sldId id="403" r:id="rId3"/>
    <p:sldId id="428" r:id="rId4"/>
    <p:sldId id="431" r:id="rId5"/>
    <p:sldId id="432" r:id="rId6"/>
    <p:sldId id="433" r:id="rId7"/>
    <p:sldId id="430" r:id="rId8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ecchini Dario" initials="OD" lastIdx="10" clrIdx="0">
    <p:extLst>
      <p:ext uri="{19B8F6BF-5375-455C-9EA6-DF929625EA0E}">
        <p15:presenceInfo xmlns:p15="http://schemas.microsoft.com/office/powerpoint/2012/main" userId="49791a05dcd41e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FB1"/>
    <a:srgbClr val="B6D3EC"/>
    <a:srgbClr val="FFFFCC"/>
    <a:srgbClr val="CED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806B0C-3736-4E8E-AC0C-C7BA127F13FD}" v="5" dt="2021-06-09T08:13:00.124"/>
    <p1510:client id="{CDF1218D-5662-4D5E-B6DA-8D591D9DCA02}" v="1" dt="2021-06-08T15:03:33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8" autoAdjust="0"/>
    <p:restoredTop sz="94670" autoAdjust="0"/>
  </p:normalViewPr>
  <p:slideViewPr>
    <p:cSldViewPr snapToGrid="0">
      <p:cViewPr varScale="1">
        <p:scale>
          <a:sx n="154" d="100"/>
          <a:sy n="154" d="100"/>
        </p:scale>
        <p:origin x="2772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po Rosatelli" userId="c6b14968-6749-4c64-a987-d58b81eae4b0" providerId="ADAL" clId="{CDF1218D-5662-4D5E-B6DA-8D591D9DCA02}"/>
    <pc:docChg chg="modSld">
      <pc:chgData name="Filippo Rosatelli" userId="c6b14968-6749-4c64-a987-d58b81eae4b0" providerId="ADAL" clId="{CDF1218D-5662-4D5E-B6DA-8D591D9DCA02}" dt="2021-06-08T15:03:54.606" v="18" actId="208"/>
      <pc:docMkLst>
        <pc:docMk/>
      </pc:docMkLst>
      <pc:sldChg chg="addSp modSp mod">
        <pc:chgData name="Filippo Rosatelli" userId="c6b14968-6749-4c64-a987-d58b81eae4b0" providerId="ADAL" clId="{CDF1218D-5662-4D5E-B6DA-8D591D9DCA02}" dt="2021-06-08T15:03:54.606" v="18" actId="208"/>
        <pc:sldMkLst>
          <pc:docMk/>
          <pc:sldMk cId="3683792935" sldId="430"/>
        </pc:sldMkLst>
        <pc:picChg chg="add mod">
          <ac:chgData name="Filippo Rosatelli" userId="c6b14968-6749-4c64-a987-d58b81eae4b0" providerId="ADAL" clId="{CDF1218D-5662-4D5E-B6DA-8D591D9DCA02}" dt="2021-06-08T15:03:54.606" v="18" actId="208"/>
          <ac:picMkLst>
            <pc:docMk/>
            <pc:sldMk cId="3683792935" sldId="430"/>
            <ac:picMk id="2" creationId="{6DA4A839-7A1E-477E-AEC0-E6073F13BDE1}"/>
          </ac:picMkLst>
        </pc:picChg>
        <pc:picChg chg="mod">
          <ac:chgData name="Filippo Rosatelli" userId="c6b14968-6749-4c64-a987-d58b81eae4b0" providerId="ADAL" clId="{CDF1218D-5662-4D5E-B6DA-8D591D9DCA02}" dt="2021-06-08T15:02:12.645" v="1" actId="208"/>
          <ac:picMkLst>
            <pc:docMk/>
            <pc:sldMk cId="3683792935" sldId="430"/>
            <ac:picMk id="3" creationId="{8B32EEFB-4472-4F2A-92CD-2541254B5300}"/>
          </ac:picMkLst>
        </pc:picChg>
        <pc:picChg chg="mod">
          <ac:chgData name="Filippo Rosatelli" userId="c6b14968-6749-4c64-a987-d58b81eae4b0" providerId="ADAL" clId="{CDF1218D-5662-4D5E-B6DA-8D591D9DCA02}" dt="2021-06-08T15:03:50.597" v="16" actId="1076"/>
          <ac:picMkLst>
            <pc:docMk/>
            <pc:sldMk cId="3683792935" sldId="430"/>
            <ac:picMk id="5" creationId="{013CE343-7963-4929-B745-DA7E4C449D13}"/>
          </ac:picMkLst>
        </pc:picChg>
      </pc:sldChg>
    </pc:docChg>
  </pc:docChgLst>
  <pc:docChgLst>
    <pc:chgData name="Filippo Rosatelli" userId="c6b14968-6749-4c64-a987-d58b81eae4b0" providerId="ADAL" clId="{94806B0C-3736-4E8E-AC0C-C7BA127F13FD}"/>
    <pc:docChg chg="undo custSel modSld">
      <pc:chgData name="Filippo Rosatelli" userId="c6b14968-6749-4c64-a987-d58b81eae4b0" providerId="ADAL" clId="{94806B0C-3736-4E8E-AC0C-C7BA127F13FD}" dt="2021-06-09T08:13:09.528" v="787" actId="14100"/>
      <pc:docMkLst>
        <pc:docMk/>
      </pc:docMkLst>
      <pc:sldChg chg="modSp mod">
        <pc:chgData name="Filippo Rosatelli" userId="c6b14968-6749-4c64-a987-d58b81eae4b0" providerId="ADAL" clId="{94806B0C-3736-4E8E-AC0C-C7BA127F13FD}" dt="2021-06-09T07:24:42.015" v="780" actId="20577"/>
        <pc:sldMkLst>
          <pc:docMk/>
          <pc:sldMk cId="2366095881" sldId="403"/>
        </pc:sldMkLst>
        <pc:spChg chg="mod">
          <ac:chgData name="Filippo Rosatelli" userId="c6b14968-6749-4c64-a987-d58b81eae4b0" providerId="ADAL" clId="{94806B0C-3736-4E8E-AC0C-C7BA127F13FD}" dt="2021-06-09T07:24:42.015" v="780" actId="20577"/>
          <ac:spMkLst>
            <pc:docMk/>
            <pc:sldMk cId="2366095881" sldId="403"/>
            <ac:spMk id="3" creationId="{00000000-0000-0000-0000-000000000000}"/>
          </ac:spMkLst>
        </pc:spChg>
      </pc:sldChg>
      <pc:sldChg chg="addSp modSp mod">
        <pc:chgData name="Filippo Rosatelli" userId="c6b14968-6749-4c64-a987-d58b81eae4b0" providerId="ADAL" clId="{94806B0C-3736-4E8E-AC0C-C7BA127F13FD}" dt="2021-06-09T08:13:09.528" v="787" actId="14100"/>
        <pc:sldMkLst>
          <pc:docMk/>
          <pc:sldMk cId="3814341181" sldId="428"/>
        </pc:sldMkLst>
        <pc:spChg chg="add mod">
          <ac:chgData name="Filippo Rosatelli" userId="c6b14968-6749-4c64-a987-d58b81eae4b0" providerId="ADAL" clId="{94806B0C-3736-4E8E-AC0C-C7BA127F13FD}" dt="2021-06-09T08:13:09.528" v="787" actId="14100"/>
          <ac:spMkLst>
            <pc:docMk/>
            <pc:sldMk cId="3814341181" sldId="428"/>
            <ac:spMk id="15" creationId="{F299044A-42FB-4D8E-B049-96663C65F464}"/>
          </ac:spMkLst>
        </pc:spChg>
        <pc:spChg chg="mod">
          <ac:chgData name="Filippo Rosatelli" userId="c6b14968-6749-4c64-a987-d58b81eae4b0" providerId="ADAL" clId="{94806B0C-3736-4E8E-AC0C-C7BA127F13FD}" dt="2021-06-09T06:37:06.737" v="202" actId="20577"/>
          <ac:spMkLst>
            <pc:docMk/>
            <pc:sldMk cId="3814341181" sldId="428"/>
            <ac:spMk id="17" creationId="{F5BE19C2-AF1C-482E-B727-D98ACE031333}"/>
          </ac:spMkLst>
        </pc:spChg>
        <pc:picChg chg="mod">
          <ac:chgData name="Filippo Rosatelli" userId="c6b14968-6749-4c64-a987-d58b81eae4b0" providerId="ADAL" clId="{94806B0C-3736-4E8E-AC0C-C7BA127F13FD}" dt="2021-06-09T06:17:07.674" v="21" actId="1037"/>
          <ac:picMkLst>
            <pc:docMk/>
            <pc:sldMk cId="3814341181" sldId="428"/>
            <ac:picMk id="9" creationId="{2E330658-C66A-4CDB-B107-1BE01B5DECF1}"/>
          </ac:picMkLst>
        </pc:picChg>
        <pc:cxnChg chg="add mod">
          <ac:chgData name="Filippo Rosatelli" userId="c6b14968-6749-4c64-a987-d58b81eae4b0" providerId="ADAL" clId="{94806B0C-3736-4E8E-AC0C-C7BA127F13FD}" dt="2021-06-09T06:17:27.793" v="24" actId="1582"/>
          <ac:cxnSpMkLst>
            <pc:docMk/>
            <pc:sldMk cId="3814341181" sldId="428"/>
            <ac:cxnSpMk id="3" creationId="{26485DDD-09ED-4123-BFE0-1713C34CBE32}"/>
          </ac:cxnSpMkLst>
        </pc:cxnChg>
        <pc:cxnChg chg="add mod">
          <ac:chgData name="Filippo Rosatelli" userId="c6b14968-6749-4c64-a987-d58b81eae4b0" providerId="ADAL" clId="{94806B0C-3736-4E8E-AC0C-C7BA127F13FD}" dt="2021-06-09T08:13:03.354" v="782" actId="1076"/>
          <ac:cxnSpMkLst>
            <pc:docMk/>
            <pc:sldMk cId="3814341181" sldId="428"/>
            <ac:cxnSpMk id="16" creationId="{BC2EEA68-06C8-40E3-8BC7-20389D5EAD65}"/>
          </ac:cxnSpMkLst>
        </pc:cxnChg>
      </pc:sldChg>
      <pc:sldChg chg="modSp mod">
        <pc:chgData name="Filippo Rosatelli" userId="c6b14968-6749-4c64-a987-d58b81eae4b0" providerId="ADAL" clId="{94806B0C-3736-4E8E-AC0C-C7BA127F13FD}" dt="2021-06-09T06:23:38.268" v="84" actId="20577"/>
        <pc:sldMkLst>
          <pc:docMk/>
          <pc:sldMk cId="3683792935" sldId="430"/>
        </pc:sldMkLst>
        <pc:spChg chg="mod">
          <ac:chgData name="Filippo Rosatelli" userId="c6b14968-6749-4c64-a987-d58b81eae4b0" providerId="ADAL" clId="{94806B0C-3736-4E8E-AC0C-C7BA127F13FD}" dt="2021-06-09T06:23:38.268" v="84" actId="20577"/>
          <ac:spMkLst>
            <pc:docMk/>
            <pc:sldMk cId="3683792935" sldId="430"/>
            <ac:spMk id="37" creationId="{D7CE3460-8BB7-47C9-9DA2-8CFE8FCB8D71}"/>
          </ac:spMkLst>
        </pc:spChg>
      </pc:sldChg>
      <pc:sldChg chg="addSp delSp modSp mod">
        <pc:chgData name="Filippo Rosatelli" userId="c6b14968-6749-4c64-a987-d58b81eae4b0" providerId="ADAL" clId="{94806B0C-3736-4E8E-AC0C-C7BA127F13FD}" dt="2021-06-09T06:52:31.373" v="770" actId="20577"/>
        <pc:sldMkLst>
          <pc:docMk/>
          <pc:sldMk cId="1970918946" sldId="431"/>
        </pc:sldMkLst>
        <pc:spChg chg="mod">
          <ac:chgData name="Filippo Rosatelli" userId="c6b14968-6749-4c64-a987-d58b81eae4b0" providerId="ADAL" clId="{94806B0C-3736-4E8E-AC0C-C7BA127F13FD}" dt="2021-06-09T06:52:31.373" v="770" actId="20577"/>
          <ac:spMkLst>
            <pc:docMk/>
            <pc:sldMk cId="1970918946" sldId="431"/>
            <ac:spMk id="20" creationId="{FDCD0083-AF52-4A1C-95D9-8D016BA5F80E}"/>
          </ac:spMkLst>
        </pc:spChg>
        <pc:spChg chg="add del topLvl">
          <ac:chgData name="Filippo Rosatelli" userId="c6b14968-6749-4c64-a987-d58b81eae4b0" providerId="ADAL" clId="{94806B0C-3736-4E8E-AC0C-C7BA127F13FD}" dt="2021-06-09T06:28:52.516" v="89" actId="478"/>
          <ac:spMkLst>
            <pc:docMk/>
            <pc:sldMk cId="1970918946" sldId="431"/>
            <ac:spMk id="33" creationId="{4E6514D6-B467-4E2F-8916-BD25764943D4}"/>
          </ac:spMkLst>
        </pc:spChg>
        <pc:spChg chg="mod">
          <ac:chgData name="Filippo Rosatelli" userId="c6b14968-6749-4c64-a987-d58b81eae4b0" providerId="ADAL" clId="{94806B0C-3736-4E8E-AC0C-C7BA127F13FD}" dt="2021-06-09T06:32:18.285" v="110" actId="1076"/>
          <ac:spMkLst>
            <pc:docMk/>
            <pc:sldMk cId="1970918946" sldId="431"/>
            <ac:spMk id="44" creationId="{7B750011-8EE3-4290-83F1-7AE197E18CC6}"/>
          </ac:spMkLst>
        </pc:spChg>
        <pc:spChg chg="mod">
          <ac:chgData name="Filippo Rosatelli" userId="c6b14968-6749-4c64-a987-d58b81eae4b0" providerId="ADAL" clId="{94806B0C-3736-4E8E-AC0C-C7BA127F13FD}" dt="2021-06-09T06:32:25.078" v="112" actId="1076"/>
          <ac:spMkLst>
            <pc:docMk/>
            <pc:sldMk cId="1970918946" sldId="431"/>
            <ac:spMk id="45" creationId="{E92D61FD-1753-4739-A78C-EA54CB8E13BA}"/>
          </ac:spMkLst>
        </pc:spChg>
        <pc:spChg chg="mod">
          <ac:chgData name="Filippo Rosatelli" userId="c6b14968-6749-4c64-a987-d58b81eae4b0" providerId="ADAL" clId="{94806B0C-3736-4E8E-AC0C-C7BA127F13FD}" dt="2021-06-09T06:32:11.739" v="108" actId="1076"/>
          <ac:spMkLst>
            <pc:docMk/>
            <pc:sldMk cId="1970918946" sldId="431"/>
            <ac:spMk id="46" creationId="{4C1BE2D8-318A-4583-A0C8-E393F0F21F6E}"/>
          </ac:spMkLst>
        </pc:spChg>
        <pc:spChg chg="mod">
          <ac:chgData name="Filippo Rosatelli" userId="c6b14968-6749-4c64-a987-d58b81eae4b0" providerId="ADAL" clId="{94806B0C-3736-4E8E-AC0C-C7BA127F13FD}" dt="2021-06-09T06:31:57.504" v="105" actId="1076"/>
          <ac:spMkLst>
            <pc:docMk/>
            <pc:sldMk cId="1970918946" sldId="431"/>
            <ac:spMk id="48" creationId="{2E1BC168-5DA8-451F-9EC6-39B33A9FEDE9}"/>
          </ac:spMkLst>
        </pc:spChg>
        <pc:grpChg chg="add del">
          <ac:chgData name="Filippo Rosatelli" userId="c6b14968-6749-4c64-a987-d58b81eae4b0" providerId="ADAL" clId="{94806B0C-3736-4E8E-AC0C-C7BA127F13FD}" dt="2021-06-09T06:28:52.516" v="89" actId="478"/>
          <ac:grpSpMkLst>
            <pc:docMk/>
            <pc:sldMk cId="1970918946" sldId="431"/>
            <ac:grpSpMk id="9" creationId="{A72CC0BF-9603-4EA7-B5C3-A7BDCFBC1A5D}"/>
          </ac:grpSpMkLst>
        </pc:grpChg>
        <pc:grpChg chg="add del mod">
          <ac:chgData name="Filippo Rosatelli" userId="c6b14968-6749-4c64-a987-d58b81eae4b0" providerId="ADAL" clId="{94806B0C-3736-4E8E-AC0C-C7BA127F13FD}" dt="2021-06-09T06:22:16.611" v="77" actId="478"/>
          <ac:grpSpMkLst>
            <pc:docMk/>
            <pc:sldMk cId="1970918946" sldId="431"/>
            <ac:grpSpMk id="18" creationId="{E837ABCB-E28F-410E-A13A-41A2F08DC693}"/>
          </ac:grpSpMkLst>
        </pc:grpChg>
        <pc:grpChg chg="add mod">
          <ac:chgData name="Filippo Rosatelli" userId="c6b14968-6749-4c64-a987-d58b81eae4b0" providerId="ADAL" clId="{94806B0C-3736-4E8E-AC0C-C7BA127F13FD}" dt="2021-06-09T06:31:27.601" v="97" actId="14100"/>
          <ac:grpSpMkLst>
            <pc:docMk/>
            <pc:sldMk cId="1970918946" sldId="431"/>
            <ac:grpSpMk id="39" creationId="{39FDE03C-2DAF-4E11-A1B0-D7E6F786EABE}"/>
          </ac:grpSpMkLst>
        </pc:grpChg>
        <pc:picChg chg="mod">
          <ac:chgData name="Filippo Rosatelli" userId="c6b14968-6749-4c64-a987-d58b81eae4b0" providerId="ADAL" clId="{94806B0C-3736-4E8E-AC0C-C7BA127F13FD}" dt="2021-06-09T06:37:43.845" v="204" actId="1076"/>
          <ac:picMkLst>
            <pc:docMk/>
            <pc:sldMk cId="1970918946" sldId="431"/>
            <ac:picMk id="4" creationId="{00D77717-EC91-4164-BB7A-852AB9DDB0B6}"/>
          </ac:picMkLst>
        </pc:picChg>
        <pc:picChg chg="topLvl">
          <ac:chgData name="Filippo Rosatelli" userId="c6b14968-6749-4c64-a987-d58b81eae4b0" providerId="ADAL" clId="{94806B0C-3736-4E8E-AC0C-C7BA127F13FD}" dt="2021-06-09T06:28:49.549" v="88" actId="478"/>
          <ac:picMkLst>
            <pc:docMk/>
            <pc:sldMk cId="1970918946" sldId="431"/>
            <ac:picMk id="26" creationId="{3358C436-47D2-4FF0-A1B1-75CA31A78D49}"/>
          </ac:picMkLst>
        </pc:picChg>
      </pc:sldChg>
      <pc:sldChg chg="modSp mod">
        <pc:chgData name="Filippo Rosatelli" userId="c6b14968-6749-4c64-a987-d58b81eae4b0" providerId="ADAL" clId="{94806B0C-3736-4E8E-AC0C-C7BA127F13FD}" dt="2021-06-09T06:36:00.325" v="183" actId="790"/>
        <pc:sldMkLst>
          <pc:docMk/>
          <pc:sldMk cId="686622873" sldId="432"/>
        </pc:sldMkLst>
        <pc:spChg chg="mod">
          <ac:chgData name="Filippo Rosatelli" userId="c6b14968-6749-4c64-a987-d58b81eae4b0" providerId="ADAL" clId="{94806B0C-3736-4E8E-AC0C-C7BA127F13FD}" dt="2021-06-09T06:36:00.325" v="183" actId="790"/>
          <ac:spMkLst>
            <pc:docMk/>
            <pc:sldMk cId="686622873" sldId="432"/>
            <ac:spMk id="20" creationId="{FDCD0083-AF52-4A1C-95D9-8D016BA5F80E}"/>
          </ac:spMkLst>
        </pc:spChg>
      </pc:sldChg>
      <pc:sldChg chg="addSp modSp mod">
        <pc:chgData name="Filippo Rosatelli" userId="c6b14968-6749-4c64-a987-d58b81eae4b0" providerId="ADAL" clId="{94806B0C-3736-4E8E-AC0C-C7BA127F13FD}" dt="2021-06-09T07:19:01.713" v="779" actId="1076"/>
        <pc:sldMkLst>
          <pc:docMk/>
          <pc:sldMk cId="3792223274" sldId="433"/>
        </pc:sldMkLst>
        <pc:spChg chg="mod">
          <ac:chgData name="Filippo Rosatelli" userId="c6b14968-6749-4c64-a987-d58b81eae4b0" providerId="ADAL" clId="{94806B0C-3736-4E8E-AC0C-C7BA127F13FD}" dt="2021-06-09T06:53:21.187" v="772" actId="790"/>
          <ac:spMkLst>
            <pc:docMk/>
            <pc:sldMk cId="3792223274" sldId="433"/>
            <ac:spMk id="52" creationId="{5FF331CD-66AF-4A49-95E8-C319DF14177A}"/>
          </ac:spMkLst>
        </pc:spChg>
        <pc:picChg chg="mod">
          <ac:chgData name="Filippo Rosatelli" userId="c6b14968-6749-4c64-a987-d58b81eae4b0" providerId="ADAL" clId="{94806B0C-3736-4E8E-AC0C-C7BA127F13FD}" dt="2021-06-09T07:18:59.359" v="778" actId="1076"/>
          <ac:picMkLst>
            <pc:docMk/>
            <pc:sldMk cId="3792223274" sldId="433"/>
            <ac:picMk id="3" creationId="{FD6F215E-4DE5-4C1E-ABF1-77D4987D615C}"/>
          </ac:picMkLst>
        </pc:picChg>
        <pc:picChg chg="add mod">
          <ac:chgData name="Filippo Rosatelli" userId="c6b14968-6749-4c64-a987-d58b81eae4b0" providerId="ADAL" clId="{94806B0C-3736-4E8E-AC0C-C7BA127F13FD}" dt="2021-06-09T07:19:01.713" v="779" actId="1076"/>
          <ac:picMkLst>
            <pc:docMk/>
            <pc:sldMk cId="3792223274" sldId="433"/>
            <ac:picMk id="26" creationId="{BCB79A63-D4DC-4553-8693-FA56D0609163}"/>
          </ac:picMkLst>
        </pc:picChg>
        <pc:cxnChg chg="mod">
          <ac:chgData name="Filippo Rosatelli" userId="c6b14968-6749-4c64-a987-d58b81eae4b0" providerId="ADAL" clId="{94806B0C-3736-4E8E-AC0C-C7BA127F13FD}" dt="2021-06-09T07:18:57.830" v="777" actId="14100"/>
          <ac:cxnSpMkLst>
            <pc:docMk/>
            <pc:sldMk cId="3792223274" sldId="433"/>
            <ac:cxnSpMk id="5" creationId="{26F128BE-DB3E-4837-9433-3653B1F439F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EFA0-D269-43D0-8812-9A67EB21BA70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453B5-CF3C-434C-A5EF-261E6888AD4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8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453B5-CF3C-434C-A5EF-261E6888AD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21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453B5-CF3C-434C-A5EF-261E6888AD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31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453B5-CF3C-434C-A5EF-261E6888AD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453B5-CF3C-434C-A5EF-261E6888AD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47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453B5-CF3C-434C-A5EF-261E6888AD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5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3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99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17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169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7328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2372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5040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5021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4482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626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29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2094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ATLAS ITk Pixel Services Preliminary Design Review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8857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ATLAS ITk Pixel Services Preliminary Design Review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824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ATLAS ITk Pixel Services Preliminary Design Review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92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99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81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59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4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505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698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" y="0"/>
            <a:ext cx="11970327" cy="3352800"/>
          </a:xfrm>
        </p:spPr>
        <p:txBody>
          <a:bodyPr anchor="ctr">
            <a:normAutofit/>
          </a:bodyPr>
          <a:lstStyle/>
          <a:p>
            <a:r>
              <a:rPr lang="en-US" b="1" dirty="0"/>
              <a:t>SEM Meeting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it-IT" sz="4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417604"/>
            <a:ext cx="6858000" cy="98941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INFN-LNF</a:t>
            </a:r>
          </a:p>
          <a:p>
            <a:r>
              <a:rPr lang="en-US" b="1" dirty="0"/>
              <a:t>F. Rosatelli</a:t>
            </a:r>
          </a:p>
          <a:p>
            <a:r>
              <a:rPr lang="en-US" b="1" i="1" spc="-35" dirty="0">
                <a:cs typeface="Calibri"/>
              </a:rPr>
              <a:t>09/06/</a:t>
            </a:r>
            <a:r>
              <a:rPr lang="en-US" b="1" i="1" spc="-15" dirty="0">
                <a:cs typeface="Calibri"/>
              </a:rPr>
              <a:t>2021</a:t>
            </a:r>
            <a:endParaRPr lang="en-US" b="1" dirty="0">
              <a:cs typeface="Calibri"/>
            </a:endParaRPr>
          </a:p>
          <a:p>
            <a:endParaRPr lang="it-IT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55" y="1676399"/>
            <a:ext cx="2411953" cy="2304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11" y="1676400"/>
            <a:ext cx="4540570" cy="23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95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egnaposto contenuto 3">
            <a:extLst>
              <a:ext uri="{FF2B5EF4-FFF2-40B4-BE49-F238E27FC236}">
                <a16:creationId xmlns:a16="http://schemas.microsoft.com/office/drawing/2014/main" id="{A9F44D0F-16A3-428D-817B-7678A7C69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37" y="31264"/>
            <a:ext cx="671915" cy="450970"/>
          </a:xfrm>
          <a:prstGeom prst="rect">
            <a:avLst/>
          </a:prstGeom>
        </p:spPr>
      </p:pic>
      <p:cxnSp>
        <p:nvCxnSpPr>
          <p:cNvPr id="25" name="Connettore 1 5">
            <a:extLst>
              <a:ext uri="{FF2B5EF4-FFF2-40B4-BE49-F238E27FC236}">
                <a16:creationId xmlns:a16="http://schemas.microsoft.com/office/drawing/2014/main" id="{3C90229C-5E01-4A8F-844A-F2F4A9CF7436}"/>
              </a:ext>
            </a:extLst>
          </p:cNvPr>
          <p:cNvCxnSpPr/>
          <p:nvPr/>
        </p:nvCxnSpPr>
        <p:spPr>
          <a:xfrm flipV="1">
            <a:off x="65756" y="518406"/>
            <a:ext cx="12018967" cy="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A5B7-659C-43EA-B4A0-B0F71C0760F0}" type="slidenum">
              <a:rPr lang="it-IT" smtClean="0"/>
              <a:t>2</a:t>
            </a:fld>
            <a:endParaRPr lang="it-IT" dirty="0"/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2781125" y="22104"/>
            <a:ext cx="6127442" cy="52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 i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ATLAS ITk – Cabling</a:t>
            </a:r>
            <a:endParaRPr lang="it-IT" dirty="0"/>
          </a:p>
        </p:txBody>
      </p:sp>
      <p:sp>
        <p:nvSpPr>
          <p:cNvPr id="47" name="Date Placeholder 8">
            <a:extLst>
              <a:ext uri="{FF2B5EF4-FFF2-40B4-BE49-F238E27FC236}">
                <a16:creationId xmlns:a16="http://schemas.microsoft.com/office/drawing/2014/main" id="{4BD43073-373F-4523-A995-94AC5D61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</p:spPr>
        <p:txBody>
          <a:bodyPr/>
          <a:lstStyle/>
          <a:p>
            <a:r>
              <a:rPr lang="en-US" dirty="0"/>
              <a:t>09/06/2021</a:t>
            </a:r>
            <a:endParaRPr lang="it-IT" dirty="0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5BE19C2-AF1C-482E-B727-D98ACE031333}"/>
              </a:ext>
            </a:extLst>
          </p:cNvPr>
          <p:cNvSpPr txBox="1"/>
          <p:nvPr/>
        </p:nvSpPr>
        <p:spPr>
          <a:xfrm>
            <a:off x="65755" y="5034253"/>
            <a:ext cx="12018967" cy="1200329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the Layer 2 routing in End caps (WIP). Waiting news from ATLAS collaboration to update Layer 3 and Layer 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 Outer Barrel routing with the last services mapping.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will be small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disposition in data Feedthroughs to check the routing outside the PP1.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5CB39B6-9B65-4708-AE5E-4B120FF0EA73}"/>
              </a:ext>
            </a:extLst>
          </p:cNvPr>
          <p:cNvGrpSpPr/>
          <p:nvPr/>
        </p:nvGrpSpPr>
        <p:grpSpPr>
          <a:xfrm>
            <a:off x="154404" y="1042037"/>
            <a:ext cx="4229808" cy="3725441"/>
            <a:chOff x="7392810" y="1328663"/>
            <a:chExt cx="4229808" cy="3725441"/>
          </a:xfrm>
        </p:grpSpPr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86D4A678-A859-4251-AF33-33416DAFA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2810" y="1328663"/>
              <a:ext cx="4229808" cy="3725441"/>
            </a:xfrm>
            <a:prstGeom prst="rect">
              <a:avLst/>
            </a:prstGeom>
          </p:spPr>
        </p:pic>
        <p:sp>
          <p:nvSpPr>
            <p:cNvPr id="22" name="TextBox 11">
              <a:extLst>
                <a:ext uri="{FF2B5EF4-FFF2-40B4-BE49-F238E27FC236}">
                  <a16:creationId xmlns:a16="http://schemas.microsoft.com/office/drawing/2014/main" id="{0A00D3D8-DFDA-431F-8224-EA68C6F8987C}"/>
                </a:ext>
              </a:extLst>
            </p:cNvPr>
            <p:cNvSpPr txBox="1"/>
            <p:nvPr/>
          </p:nvSpPr>
          <p:spPr>
            <a:xfrm>
              <a:off x="9277208" y="1341493"/>
              <a:ext cx="1245573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i="1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EC L2 NOW</a:t>
              </a:r>
              <a:endParaRPr kumimoji="0" lang="en-GB" sz="18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D738C74C-F281-4C12-AAE0-35A229B5044F}"/>
                </a:ext>
              </a:extLst>
            </p:cNvPr>
            <p:cNvSpPr txBox="1"/>
            <p:nvPr/>
          </p:nvSpPr>
          <p:spPr>
            <a:xfrm>
              <a:off x="7525339" y="3140798"/>
              <a:ext cx="85159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HV/LV</a:t>
              </a:r>
            </a:p>
          </p:txBody>
        </p:sp>
        <p:cxnSp>
          <p:nvCxnSpPr>
            <p:cNvPr id="31" name="Connettore 2 30">
              <a:extLst>
                <a:ext uri="{FF2B5EF4-FFF2-40B4-BE49-F238E27FC236}">
                  <a16:creationId xmlns:a16="http://schemas.microsoft.com/office/drawing/2014/main" id="{45F2AE6F-5E8E-41AA-B465-635426F31BDD}"/>
                </a:ext>
              </a:extLst>
            </p:cNvPr>
            <p:cNvCxnSpPr>
              <a:cxnSpLocks/>
            </p:cNvCxnSpPr>
            <p:nvPr/>
          </p:nvCxnSpPr>
          <p:spPr>
            <a:xfrm>
              <a:off x="8376933" y="3325464"/>
              <a:ext cx="3819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2E330658-C66A-4CDB-B107-1BE01B5DE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572" y="1023168"/>
            <a:ext cx="7321603" cy="3715116"/>
          </a:xfrm>
          <a:prstGeom prst="rect">
            <a:avLst/>
          </a:prstGeom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6485DDD-09ED-4123-BFE0-1713C34CBE32}"/>
              </a:ext>
            </a:extLst>
          </p:cNvPr>
          <p:cNvCxnSpPr/>
          <p:nvPr/>
        </p:nvCxnSpPr>
        <p:spPr>
          <a:xfrm>
            <a:off x="4615543" y="1023168"/>
            <a:ext cx="0" cy="3744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299044A-42FB-4D8E-B049-96663C65F464}"/>
              </a:ext>
            </a:extLst>
          </p:cNvPr>
          <p:cNvSpPr txBox="1"/>
          <p:nvPr/>
        </p:nvSpPr>
        <p:spPr>
          <a:xfrm>
            <a:off x="286932" y="2040971"/>
            <a:ext cx="719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DATA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BC2EEA68-06C8-40E3-8BC7-20389D5EAD65}"/>
              </a:ext>
            </a:extLst>
          </p:cNvPr>
          <p:cNvCxnSpPr>
            <a:cxnSpLocks/>
          </p:cNvCxnSpPr>
          <p:nvPr/>
        </p:nvCxnSpPr>
        <p:spPr>
          <a:xfrm>
            <a:off x="1005998" y="2225637"/>
            <a:ext cx="3819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34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egnaposto contenuto 3">
            <a:extLst>
              <a:ext uri="{FF2B5EF4-FFF2-40B4-BE49-F238E27FC236}">
                <a16:creationId xmlns:a16="http://schemas.microsoft.com/office/drawing/2014/main" id="{A9F44D0F-16A3-428D-817B-7678A7C69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37" y="31264"/>
            <a:ext cx="671915" cy="450970"/>
          </a:xfrm>
          <a:prstGeom prst="rect">
            <a:avLst/>
          </a:prstGeom>
        </p:spPr>
      </p:pic>
      <p:cxnSp>
        <p:nvCxnSpPr>
          <p:cNvPr id="25" name="Connettore 1 5">
            <a:extLst>
              <a:ext uri="{FF2B5EF4-FFF2-40B4-BE49-F238E27FC236}">
                <a16:creationId xmlns:a16="http://schemas.microsoft.com/office/drawing/2014/main" id="{3C90229C-5E01-4A8F-844A-F2F4A9CF7436}"/>
              </a:ext>
            </a:extLst>
          </p:cNvPr>
          <p:cNvCxnSpPr/>
          <p:nvPr/>
        </p:nvCxnSpPr>
        <p:spPr>
          <a:xfrm flipV="1">
            <a:off x="65756" y="518406"/>
            <a:ext cx="12018967" cy="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A5B7-659C-43EA-B4A0-B0F71C0760F0}" type="slidenum">
              <a:rPr lang="it-IT" smtClean="0"/>
              <a:t>3</a:t>
            </a:fld>
            <a:endParaRPr lang="it-IT" dirty="0"/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2781125" y="22104"/>
            <a:ext cx="6127442" cy="52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 i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ATLAS </a:t>
            </a:r>
            <a:r>
              <a:rPr lang="en-US" dirty="0" err="1"/>
              <a:t>ITk</a:t>
            </a:r>
            <a:r>
              <a:rPr lang="en-US" dirty="0"/>
              <a:t> – Cabling</a:t>
            </a:r>
            <a:endParaRPr lang="it-IT" dirty="0"/>
          </a:p>
        </p:txBody>
      </p:sp>
      <p:sp>
        <p:nvSpPr>
          <p:cNvPr id="47" name="Date Placeholder 8">
            <a:extLst>
              <a:ext uri="{FF2B5EF4-FFF2-40B4-BE49-F238E27FC236}">
                <a16:creationId xmlns:a16="http://schemas.microsoft.com/office/drawing/2014/main" id="{4BD43073-373F-4523-A995-94AC5D61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</p:spPr>
        <p:txBody>
          <a:bodyPr/>
          <a:lstStyle/>
          <a:p>
            <a:r>
              <a:rPr lang="en-US" dirty="0"/>
              <a:t>09/06/2021</a:t>
            </a:r>
            <a:endParaRPr lang="it-IT" dirty="0"/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FDCD0083-AF52-4A1C-95D9-8D016BA5F80E}"/>
              </a:ext>
            </a:extLst>
          </p:cNvPr>
          <p:cNvSpPr txBox="1"/>
          <p:nvPr/>
        </p:nvSpPr>
        <p:spPr>
          <a:xfrm>
            <a:off x="87889" y="4578930"/>
            <a:ext cx="7482656" cy="1477328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study of data link and power cables  disposition on trolley. This respecting the integration sequence and envelope assigned.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 if the layout on trolley it’s compatible with the length of the cables in the detector (WIP).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D77717-EC91-4164-BB7A-852AB9DDB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698" y="970992"/>
            <a:ext cx="5592312" cy="2674084"/>
          </a:xfrm>
          <a:prstGeom prst="rect">
            <a:avLst/>
          </a:prstGeom>
        </p:spPr>
      </p:pic>
      <p:grpSp>
        <p:nvGrpSpPr>
          <p:cNvPr id="28" name="Gruppo 27">
            <a:extLst>
              <a:ext uri="{FF2B5EF4-FFF2-40B4-BE49-F238E27FC236}">
                <a16:creationId xmlns:a16="http://schemas.microsoft.com/office/drawing/2014/main" id="{FF5D85AC-462B-429F-9696-9C4F39C7A526}"/>
              </a:ext>
            </a:extLst>
          </p:cNvPr>
          <p:cNvGrpSpPr/>
          <p:nvPr/>
        </p:nvGrpSpPr>
        <p:grpSpPr>
          <a:xfrm>
            <a:off x="3217854" y="1124494"/>
            <a:ext cx="2945816" cy="3150874"/>
            <a:chOff x="7672471" y="1115440"/>
            <a:chExt cx="4171186" cy="3871161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B0A837EA-D16E-480D-AC8A-A74E24561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2471" y="1115440"/>
              <a:ext cx="4171186" cy="387116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id="{015143E0-A8F3-4671-90D1-9E135DF78254}"/>
                </a:ext>
              </a:extLst>
            </p:cNvPr>
            <p:cNvSpPr txBox="1"/>
            <p:nvPr/>
          </p:nvSpPr>
          <p:spPr>
            <a:xfrm>
              <a:off x="7672472" y="1121007"/>
              <a:ext cx="1829351" cy="3970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i="1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After integration</a:t>
              </a:r>
            </a:p>
          </p:txBody>
        </p:sp>
        <p:cxnSp>
          <p:nvCxnSpPr>
            <p:cNvPr id="31" name="Straight Arrow Connector 20">
              <a:extLst>
                <a:ext uri="{FF2B5EF4-FFF2-40B4-BE49-F238E27FC236}">
                  <a16:creationId xmlns:a16="http://schemas.microsoft.com/office/drawing/2014/main" id="{A5A17569-9EDC-4A2A-8BDD-579A546233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81574" y="2969652"/>
              <a:ext cx="435427" cy="1486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56D7DB08-7E97-4545-85B2-122C00C8A1C2}"/>
                </a:ext>
              </a:extLst>
            </p:cNvPr>
            <p:cNvSpPr txBox="1"/>
            <p:nvPr/>
          </p:nvSpPr>
          <p:spPr>
            <a:xfrm>
              <a:off x="11181573" y="3088441"/>
              <a:ext cx="111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Z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A72CC0BF-9603-4EA7-B5C3-A7BDCFBC1A5D}"/>
              </a:ext>
            </a:extLst>
          </p:cNvPr>
          <p:cNvGrpSpPr/>
          <p:nvPr/>
        </p:nvGrpSpPr>
        <p:grpSpPr>
          <a:xfrm>
            <a:off x="65754" y="1136776"/>
            <a:ext cx="3059515" cy="3145649"/>
            <a:chOff x="65754" y="1136776"/>
            <a:chExt cx="3059515" cy="3145649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3358C436-47D2-4FF0-A1B1-75CA31A78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756" y="1136776"/>
              <a:ext cx="3059513" cy="31456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4E6514D6-B467-4E2F-8916-BD25764943D4}"/>
                </a:ext>
              </a:extLst>
            </p:cNvPr>
            <p:cNvSpPr txBox="1"/>
            <p:nvPr/>
          </p:nvSpPr>
          <p:spPr>
            <a:xfrm>
              <a:off x="65754" y="1139278"/>
              <a:ext cx="1500765" cy="3231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i="1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Before integration</a:t>
              </a:r>
            </a:p>
          </p:txBody>
        </p:sp>
      </p:grpSp>
      <p:sp>
        <p:nvSpPr>
          <p:cNvPr id="34" name="TextBox 11">
            <a:extLst>
              <a:ext uri="{FF2B5EF4-FFF2-40B4-BE49-F238E27FC236}">
                <a16:creationId xmlns:a16="http://schemas.microsoft.com/office/drawing/2014/main" id="{7ED740D5-655A-4252-BB1C-D300302067E7}"/>
              </a:ext>
            </a:extLst>
          </p:cNvPr>
          <p:cNvSpPr txBox="1"/>
          <p:nvPr/>
        </p:nvSpPr>
        <p:spPr>
          <a:xfrm>
            <a:off x="65753" y="3986179"/>
            <a:ext cx="1500765" cy="3231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EC envelope</a:t>
            </a:r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39FDE03C-2DAF-4E11-A1B0-D7E6F786EABE}"/>
              </a:ext>
            </a:extLst>
          </p:cNvPr>
          <p:cNvGrpSpPr>
            <a:grpSpLocks noChangeAspect="1"/>
          </p:cNvGrpSpPr>
          <p:nvPr/>
        </p:nvGrpSpPr>
        <p:grpSpPr>
          <a:xfrm>
            <a:off x="7897127" y="3617505"/>
            <a:ext cx="3008657" cy="2722754"/>
            <a:chOff x="6420937" y="985170"/>
            <a:chExt cx="5376839" cy="4865895"/>
          </a:xfrm>
        </p:grpSpPr>
        <p:sp>
          <p:nvSpPr>
            <p:cNvPr id="40" name="TextBox 11">
              <a:extLst>
                <a:ext uri="{FF2B5EF4-FFF2-40B4-BE49-F238E27FC236}">
                  <a16:creationId xmlns:a16="http://schemas.microsoft.com/office/drawing/2014/main" id="{E6AE3120-D5C1-4461-9375-24D4B2B4EB9A}"/>
                </a:ext>
              </a:extLst>
            </p:cNvPr>
            <p:cNvSpPr txBox="1"/>
            <p:nvPr/>
          </p:nvSpPr>
          <p:spPr>
            <a:xfrm>
              <a:off x="9591667" y="1286319"/>
              <a:ext cx="828125" cy="36933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i="1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AFTER</a:t>
              </a:r>
            </a:p>
          </p:txBody>
        </p:sp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AE8B6402-19D3-4E00-ACC4-C5654BCCB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20937" y="985170"/>
              <a:ext cx="5376839" cy="4865895"/>
            </a:xfrm>
            <a:prstGeom prst="rect">
              <a:avLst/>
            </a:prstGeom>
          </p:spPr>
        </p:pic>
        <p:cxnSp>
          <p:nvCxnSpPr>
            <p:cNvPr id="42" name="Connettore 2 6">
              <a:extLst>
                <a:ext uri="{FF2B5EF4-FFF2-40B4-BE49-F238E27FC236}">
                  <a16:creationId xmlns:a16="http://schemas.microsoft.com/office/drawing/2014/main" id="{E78E0CCB-D10D-490C-9E55-E8762AF05155}"/>
                </a:ext>
              </a:extLst>
            </p:cNvPr>
            <p:cNvCxnSpPr>
              <a:cxnSpLocks/>
            </p:cNvCxnSpPr>
            <p:nvPr/>
          </p:nvCxnSpPr>
          <p:spPr>
            <a:xfrm>
              <a:off x="7536739" y="2321363"/>
              <a:ext cx="3989405" cy="2409732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2 10">
              <a:extLst>
                <a:ext uri="{FF2B5EF4-FFF2-40B4-BE49-F238E27FC236}">
                  <a16:creationId xmlns:a16="http://schemas.microsoft.com/office/drawing/2014/main" id="{CCAACCC1-AE0F-4387-A1E0-4A3B82411C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8221" y="2257412"/>
              <a:ext cx="3989405" cy="2409732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asellaDiTesto 11">
              <a:extLst>
                <a:ext uri="{FF2B5EF4-FFF2-40B4-BE49-F238E27FC236}">
                  <a16:creationId xmlns:a16="http://schemas.microsoft.com/office/drawing/2014/main" id="{7B750011-8EE3-4290-83F1-7AE197E18CC6}"/>
                </a:ext>
              </a:extLst>
            </p:cNvPr>
            <p:cNvSpPr txBox="1"/>
            <p:nvPr/>
          </p:nvSpPr>
          <p:spPr>
            <a:xfrm>
              <a:off x="8389386" y="3123235"/>
              <a:ext cx="899956" cy="6600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dirty="0">
                  <a:cs typeface="Calibri"/>
                </a:rPr>
                <a:t>EC</a:t>
              </a:r>
            </a:p>
          </p:txBody>
        </p:sp>
        <p:sp>
          <p:nvSpPr>
            <p:cNvPr id="45" name="CasellaDiTesto 16">
              <a:extLst>
                <a:ext uri="{FF2B5EF4-FFF2-40B4-BE49-F238E27FC236}">
                  <a16:creationId xmlns:a16="http://schemas.microsoft.com/office/drawing/2014/main" id="{E92D61FD-1753-4739-A78C-EA54CB8E13BA}"/>
                </a:ext>
              </a:extLst>
            </p:cNvPr>
            <p:cNvSpPr txBox="1"/>
            <p:nvPr/>
          </p:nvSpPr>
          <p:spPr>
            <a:xfrm>
              <a:off x="9787610" y="3123235"/>
              <a:ext cx="757488" cy="6600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dirty="0"/>
                <a:t>EC</a:t>
              </a:r>
            </a:p>
          </p:txBody>
        </p:sp>
        <p:sp>
          <p:nvSpPr>
            <p:cNvPr id="46" name="CasellaDiTesto 18">
              <a:extLst>
                <a:ext uri="{FF2B5EF4-FFF2-40B4-BE49-F238E27FC236}">
                  <a16:creationId xmlns:a16="http://schemas.microsoft.com/office/drawing/2014/main" id="{4C1BE2D8-318A-4583-A0C8-E393F0F21F6E}"/>
                </a:ext>
              </a:extLst>
            </p:cNvPr>
            <p:cNvSpPr txBox="1"/>
            <p:nvPr/>
          </p:nvSpPr>
          <p:spPr>
            <a:xfrm>
              <a:off x="9109356" y="1861434"/>
              <a:ext cx="959738" cy="6600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dirty="0"/>
                <a:t>OB</a:t>
              </a:r>
            </a:p>
          </p:txBody>
        </p:sp>
        <p:sp>
          <p:nvSpPr>
            <p:cNvPr id="48" name="CasellaDiTesto 26">
              <a:extLst>
                <a:ext uri="{FF2B5EF4-FFF2-40B4-BE49-F238E27FC236}">
                  <a16:creationId xmlns:a16="http://schemas.microsoft.com/office/drawing/2014/main" id="{2E1BC168-5DA8-451F-9EC6-39B33A9FEDE9}"/>
                </a:ext>
              </a:extLst>
            </p:cNvPr>
            <p:cNvSpPr txBox="1"/>
            <p:nvPr/>
          </p:nvSpPr>
          <p:spPr>
            <a:xfrm>
              <a:off x="9173058" y="4731095"/>
              <a:ext cx="819730" cy="6600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it-IT" dirty="0"/>
                <a:t>OB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091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egnaposto contenuto 3">
            <a:extLst>
              <a:ext uri="{FF2B5EF4-FFF2-40B4-BE49-F238E27FC236}">
                <a16:creationId xmlns:a16="http://schemas.microsoft.com/office/drawing/2014/main" id="{A9F44D0F-16A3-428D-817B-7678A7C69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37" y="31264"/>
            <a:ext cx="671915" cy="450970"/>
          </a:xfrm>
          <a:prstGeom prst="rect">
            <a:avLst/>
          </a:prstGeom>
        </p:spPr>
      </p:pic>
      <p:cxnSp>
        <p:nvCxnSpPr>
          <p:cNvPr id="25" name="Connettore 1 5">
            <a:extLst>
              <a:ext uri="{FF2B5EF4-FFF2-40B4-BE49-F238E27FC236}">
                <a16:creationId xmlns:a16="http://schemas.microsoft.com/office/drawing/2014/main" id="{3C90229C-5E01-4A8F-844A-F2F4A9CF7436}"/>
              </a:ext>
            </a:extLst>
          </p:cNvPr>
          <p:cNvCxnSpPr/>
          <p:nvPr/>
        </p:nvCxnSpPr>
        <p:spPr>
          <a:xfrm flipV="1">
            <a:off x="65756" y="518406"/>
            <a:ext cx="12018967" cy="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A5B7-659C-43EA-B4A0-B0F71C0760F0}" type="slidenum">
              <a:rPr lang="it-IT" smtClean="0"/>
              <a:t>4</a:t>
            </a:fld>
            <a:endParaRPr lang="it-IT" dirty="0"/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2781125" y="22104"/>
            <a:ext cx="6127442" cy="52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 i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ATLAS </a:t>
            </a:r>
            <a:r>
              <a:rPr lang="en-US" dirty="0" err="1"/>
              <a:t>ITk</a:t>
            </a:r>
            <a:r>
              <a:rPr lang="en-US" dirty="0"/>
              <a:t> –Leak test </a:t>
            </a:r>
            <a:endParaRPr lang="it-IT" dirty="0"/>
          </a:p>
        </p:txBody>
      </p:sp>
      <p:sp>
        <p:nvSpPr>
          <p:cNvPr id="47" name="Date Placeholder 8">
            <a:extLst>
              <a:ext uri="{FF2B5EF4-FFF2-40B4-BE49-F238E27FC236}">
                <a16:creationId xmlns:a16="http://schemas.microsoft.com/office/drawing/2014/main" id="{4BD43073-373F-4523-A995-94AC5D61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</p:spPr>
        <p:txBody>
          <a:bodyPr/>
          <a:lstStyle/>
          <a:p>
            <a:r>
              <a:rPr lang="en-US" dirty="0"/>
              <a:t>09/06/2021</a:t>
            </a:r>
            <a:endParaRPr lang="it-IT" dirty="0"/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FDCD0083-AF52-4A1C-95D9-8D016BA5F80E}"/>
              </a:ext>
            </a:extLst>
          </p:cNvPr>
          <p:cNvSpPr txBox="1"/>
          <p:nvPr/>
        </p:nvSpPr>
        <p:spPr>
          <a:xfrm>
            <a:off x="1714808" y="5089853"/>
            <a:ext cx="7787463" cy="923330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scale Outer system feedthrough ready for filling process. Data link 2484.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different compounds for filling. </a:t>
            </a:r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E4262E96-AB5C-447C-A352-D78B8BD6EC51}"/>
              </a:ext>
            </a:extLst>
          </p:cNvPr>
          <p:cNvGrpSpPr/>
          <p:nvPr/>
        </p:nvGrpSpPr>
        <p:grpSpPr>
          <a:xfrm>
            <a:off x="42345" y="1258726"/>
            <a:ext cx="3704631" cy="3114484"/>
            <a:chOff x="236149" y="986694"/>
            <a:chExt cx="3958359" cy="3192285"/>
          </a:xfrm>
        </p:grpSpPr>
        <p:pic>
          <p:nvPicPr>
            <p:cNvPr id="66" name="Immagine 65" descr="Immagine che contiene interni, tavolo, sedendo, torta&#10;&#10;Descrizione generata automaticamente">
              <a:extLst>
                <a:ext uri="{FF2B5EF4-FFF2-40B4-BE49-F238E27FC236}">
                  <a16:creationId xmlns:a16="http://schemas.microsoft.com/office/drawing/2014/main" id="{816A88CA-F34B-4E70-9848-50AC706A3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49" y="1215590"/>
              <a:ext cx="3951185" cy="296338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C0974332-8FAC-4C58-BB7C-02CCFE1A9B40}"/>
                </a:ext>
              </a:extLst>
            </p:cNvPr>
            <p:cNvGrpSpPr/>
            <p:nvPr/>
          </p:nvGrpSpPr>
          <p:grpSpPr>
            <a:xfrm>
              <a:off x="236149" y="986694"/>
              <a:ext cx="3958359" cy="3192285"/>
              <a:chOff x="880398" y="1397720"/>
              <a:chExt cx="3895473" cy="3119068"/>
            </a:xfrm>
          </p:grpSpPr>
          <p:sp>
            <p:nvSpPr>
              <p:cNvPr id="68" name="TextBox 17">
                <a:extLst>
                  <a:ext uri="{FF2B5EF4-FFF2-40B4-BE49-F238E27FC236}">
                    <a16:creationId xmlns:a16="http://schemas.microsoft.com/office/drawing/2014/main" id="{5E2ED46E-3C50-46BD-A98D-6D6454147A1F}"/>
                  </a:ext>
                </a:extLst>
              </p:cNvPr>
              <p:cNvSpPr txBox="1"/>
              <p:nvPr/>
            </p:nvSpPr>
            <p:spPr>
              <a:xfrm>
                <a:off x="1152494" y="1397720"/>
                <a:ext cx="3503723" cy="308230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i="1" dirty="0">
                    <a:latin typeface="Arial Narrow" panose="020B0606020202030204" pitchFamily="34" charset="0"/>
                  </a:rPr>
                  <a:t>1:1 SCALE FEEDTHROUGHT OS</a:t>
                </a:r>
                <a:endParaRPr lang="en-US" sz="1400" b="1" i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69" name="TextBox 17">
                <a:extLst>
                  <a:ext uri="{FF2B5EF4-FFF2-40B4-BE49-F238E27FC236}">
                    <a16:creationId xmlns:a16="http://schemas.microsoft.com/office/drawing/2014/main" id="{B5337EF1-9C65-42EC-99BB-04A37BC5709D}"/>
                  </a:ext>
                </a:extLst>
              </p:cNvPr>
              <p:cNvSpPr txBox="1"/>
              <p:nvPr/>
            </p:nvSpPr>
            <p:spPr>
              <a:xfrm>
                <a:off x="3551165" y="4178234"/>
                <a:ext cx="1224706" cy="338554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i="1" dirty="0">
                    <a:latin typeface="Arial Narrow" panose="020B0606020202030204" pitchFamily="34" charset="0"/>
                  </a:rPr>
                  <a:t>FLANGE</a:t>
                </a:r>
                <a:endParaRPr lang="en-US" sz="1600" b="1" i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70" name="TextBox 17">
                <a:extLst>
                  <a:ext uri="{FF2B5EF4-FFF2-40B4-BE49-F238E27FC236}">
                    <a16:creationId xmlns:a16="http://schemas.microsoft.com/office/drawing/2014/main" id="{6E893D8E-193B-4C60-9197-71534BEA593D}"/>
                  </a:ext>
                </a:extLst>
              </p:cNvPr>
              <p:cNvSpPr txBox="1"/>
              <p:nvPr/>
            </p:nvSpPr>
            <p:spPr>
              <a:xfrm>
                <a:off x="880398" y="4178234"/>
                <a:ext cx="1113134" cy="338554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i="1" dirty="0">
                    <a:latin typeface="Arial Narrow" panose="020B0606020202030204" pitchFamily="34" charset="0"/>
                  </a:rPr>
                  <a:t>VESSEL</a:t>
                </a:r>
                <a:endParaRPr lang="en-US" sz="1600" b="1" i="1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71" name="Connettore 2 70">
                <a:extLst>
                  <a:ext uri="{FF2B5EF4-FFF2-40B4-BE49-F238E27FC236}">
                    <a16:creationId xmlns:a16="http://schemas.microsoft.com/office/drawing/2014/main" id="{59B222E5-8DFC-4621-860B-55B043D1B74F}"/>
                  </a:ext>
                </a:extLst>
              </p:cNvPr>
              <p:cNvCxnSpPr>
                <a:cxnSpLocks/>
                <a:stCxn id="69" idx="0"/>
              </p:cNvCxnSpPr>
              <p:nvPr/>
            </p:nvCxnSpPr>
            <p:spPr>
              <a:xfrm flipH="1" flipV="1">
                <a:off x="3838924" y="3556512"/>
                <a:ext cx="324594" cy="62172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ttore 2 71">
                <a:extLst>
                  <a:ext uri="{FF2B5EF4-FFF2-40B4-BE49-F238E27FC236}">
                    <a16:creationId xmlns:a16="http://schemas.microsoft.com/office/drawing/2014/main" id="{0005F266-AAF1-444D-BB8F-EB20168ED3D6}"/>
                  </a:ext>
                </a:extLst>
              </p:cNvPr>
              <p:cNvCxnSpPr>
                <a:cxnSpLocks/>
                <a:stCxn id="70" idx="0"/>
              </p:cNvCxnSpPr>
              <p:nvPr/>
            </p:nvCxnSpPr>
            <p:spPr>
              <a:xfrm flipV="1">
                <a:off x="1436966" y="3842839"/>
                <a:ext cx="268294" cy="33539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ttore 2 72">
                <a:extLst>
                  <a:ext uri="{FF2B5EF4-FFF2-40B4-BE49-F238E27FC236}">
                    <a16:creationId xmlns:a16="http://schemas.microsoft.com/office/drawing/2014/main" id="{7F1E1613-2139-4E08-AEDE-93C9E269D6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8558" y="1705950"/>
                <a:ext cx="0" cy="24384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B15D3152-035B-4242-9773-37E65EB20480}"/>
              </a:ext>
            </a:extLst>
          </p:cNvPr>
          <p:cNvGrpSpPr/>
          <p:nvPr/>
        </p:nvGrpSpPr>
        <p:grpSpPr>
          <a:xfrm>
            <a:off x="8085323" y="1181232"/>
            <a:ext cx="3902411" cy="3235781"/>
            <a:chOff x="4090716" y="964594"/>
            <a:chExt cx="3547646" cy="2941621"/>
          </a:xfrm>
        </p:grpSpPr>
        <p:pic>
          <p:nvPicPr>
            <p:cNvPr id="75" name="Immagine 74" descr="Immagine che contiene torta, interni, pezzo, decorato&#10;&#10;Descrizione generata automaticamente">
              <a:extLst>
                <a:ext uri="{FF2B5EF4-FFF2-40B4-BE49-F238E27FC236}">
                  <a16:creationId xmlns:a16="http://schemas.microsoft.com/office/drawing/2014/main" id="{7CB64D13-F84E-4E9A-9E52-3B9A0E325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716" y="1245481"/>
              <a:ext cx="3547646" cy="266073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76" name="TextBox 17">
              <a:extLst>
                <a:ext uri="{FF2B5EF4-FFF2-40B4-BE49-F238E27FC236}">
                  <a16:creationId xmlns:a16="http://schemas.microsoft.com/office/drawing/2014/main" id="{36069F0C-EA2E-4BF4-A8C1-A5C2DE4B1F20}"/>
                </a:ext>
              </a:extLst>
            </p:cNvPr>
            <p:cNvSpPr txBox="1"/>
            <p:nvPr/>
          </p:nvSpPr>
          <p:spPr>
            <a:xfrm>
              <a:off x="4404139" y="964594"/>
              <a:ext cx="2995474" cy="30777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Arial Narrow" panose="020B0606020202030204" pitchFamily="34" charset="0"/>
                </a:rPr>
                <a:t>FEEDTHROUGHT WITH DATA LINK</a:t>
              </a:r>
            </a:p>
          </p:txBody>
        </p:sp>
      </p:grpSp>
      <p:grpSp>
        <p:nvGrpSpPr>
          <p:cNvPr id="77" name="Gruppo 76">
            <a:extLst>
              <a:ext uri="{FF2B5EF4-FFF2-40B4-BE49-F238E27FC236}">
                <a16:creationId xmlns:a16="http://schemas.microsoft.com/office/drawing/2014/main" id="{1CAC031B-821C-41DD-BEDB-420545BB14DC}"/>
              </a:ext>
            </a:extLst>
          </p:cNvPr>
          <p:cNvGrpSpPr/>
          <p:nvPr/>
        </p:nvGrpSpPr>
        <p:grpSpPr>
          <a:xfrm>
            <a:off x="3999028" y="1181232"/>
            <a:ext cx="3902411" cy="3254903"/>
            <a:chOff x="7935162" y="1584352"/>
            <a:chExt cx="3902411" cy="3254903"/>
          </a:xfrm>
        </p:grpSpPr>
        <p:pic>
          <p:nvPicPr>
            <p:cNvPr id="78" name="Immagine 77" descr="Immagine che contiene musica&#10;&#10;Descrizione generata automaticamente">
              <a:extLst>
                <a:ext uri="{FF2B5EF4-FFF2-40B4-BE49-F238E27FC236}">
                  <a16:creationId xmlns:a16="http://schemas.microsoft.com/office/drawing/2014/main" id="{CFAF4492-CFBD-4811-9149-548163AF4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35162" y="1892215"/>
              <a:ext cx="3902411" cy="292680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79" name="Gruppo 78">
              <a:extLst>
                <a:ext uri="{FF2B5EF4-FFF2-40B4-BE49-F238E27FC236}">
                  <a16:creationId xmlns:a16="http://schemas.microsoft.com/office/drawing/2014/main" id="{AA794658-A598-465C-9829-B8B8B3A829B6}"/>
                </a:ext>
              </a:extLst>
            </p:cNvPr>
            <p:cNvGrpSpPr/>
            <p:nvPr/>
          </p:nvGrpSpPr>
          <p:grpSpPr>
            <a:xfrm>
              <a:off x="7935162" y="1584352"/>
              <a:ext cx="3869610" cy="3254903"/>
              <a:chOff x="4616019" y="1388985"/>
              <a:chExt cx="2387902" cy="2288459"/>
            </a:xfrm>
          </p:grpSpPr>
          <p:sp>
            <p:nvSpPr>
              <p:cNvPr id="80" name="TextBox 17">
                <a:extLst>
                  <a:ext uri="{FF2B5EF4-FFF2-40B4-BE49-F238E27FC236}">
                    <a16:creationId xmlns:a16="http://schemas.microsoft.com/office/drawing/2014/main" id="{BE0A77C6-91DD-43C0-9913-3722AAF67200}"/>
                  </a:ext>
                </a:extLst>
              </p:cNvPr>
              <p:cNvSpPr txBox="1"/>
              <p:nvPr/>
            </p:nvSpPr>
            <p:spPr>
              <a:xfrm>
                <a:off x="4636259" y="1388985"/>
                <a:ext cx="2367662" cy="216392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i="1" dirty="0">
                    <a:latin typeface="Arial Narrow" panose="020B0606020202030204" pitchFamily="34" charset="0"/>
                  </a:rPr>
                  <a:t>PREPARATION OF COMBS</a:t>
                </a:r>
                <a:endParaRPr lang="en-US" sz="1400" b="1" i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81" name="TextBox 17">
                <a:extLst>
                  <a:ext uri="{FF2B5EF4-FFF2-40B4-BE49-F238E27FC236}">
                    <a16:creationId xmlns:a16="http://schemas.microsoft.com/office/drawing/2014/main" id="{D4C2A4DD-B000-41CE-8886-C76D0FC8DA81}"/>
                  </a:ext>
                </a:extLst>
              </p:cNvPr>
              <p:cNvSpPr txBox="1"/>
              <p:nvPr/>
            </p:nvSpPr>
            <p:spPr>
              <a:xfrm>
                <a:off x="4616019" y="3482691"/>
                <a:ext cx="1745934" cy="194753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it-IT" sz="1200" b="1" i="1" dirty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U-BENDED CABLES (INSIDE)</a:t>
                </a:r>
                <a:endParaRPr lang="en-US" sz="1200" b="1" i="1" dirty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82" name="Connettore 2 81">
                <a:extLst>
                  <a:ext uri="{FF2B5EF4-FFF2-40B4-BE49-F238E27FC236}">
                    <a16:creationId xmlns:a16="http://schemas.microsoft.com/office/drawing/2014/main" id="{BE01F89A-E674-49A7-8857-69C906B0F475}"/>
                  </a:ext>
                </a:extLst>
              </p:cNvPr>
              <p:cNvCxnSpPr>
                <a:cxnSpLocks/>
                <a:stCxn id="81" idx="0"/>
              </p:cNvCxnSpPr>
              <p:nvPr/>
            </p:nvCxnSpPr>
            <p:spPr>
              <a:xfrm flipV="1">
                <a:off x="5488986" y="3287105"/>
                <a:ext cx="217533" cy="19558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8662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egnaposto contenuto 3">
            <a:extLst>
              <a:ext uri="{FF2B5EF4-FFF2-40B4-BE49-F238E27FC236}">
                <a16:creationId xmlns:a16="http://schemas.microsoft.com/office/drawing/2014/main" id="{A9F44D0F-16A3-428D-817B-7678A7C69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37" y="31264"/>
            <a:ext cx="671915" cy="450970"/>
          </a:xfrm>
          <a:prstGeom prst="rect">
            <a:avLst/>
          </a:prstGeom>
        </p:spPr>
      </p:pic>
      <p:cxnSp>
        <p:nvCxnSpPr>
          <p:cNvPr id="25" name="Connettore 1 5">
            <a:extLst>
              <a:ext uri="{FF2B5EF4-FFF2-40B4-BE49-F238E27FC236}">
                <a16:creationId xmlns:a16="http://schemas.microsoft.com/office/drawing/2014/main" id="{3C90229C-5E01-4A8F-844A-F2F4A9CF7436}"/>
              </a:ext>
            </a:extLst>
          </p:cNvPr>
          <p:cNvCxnSpPr/>
          <p:nvPr/>
        </p:nvCxnSpPr>
        <p:spPr>
          <a:xfrm flipV="1">
            <a:off x="65756" y="518406"/>
            <a:ext cx="12018967" cy="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A5B7-659C-43EA-B4A0-B0F71C0760F0}" type="slidenum">
              <a:rPr lang="it-IT" smtClean="0"/>
              <a:t>5</a:t>
            </a:fld>
            <a:endParaRPr lang="it-IT" dirty="0"/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2781125" y="22104"/>
            <a:ext cx="6127442" cy="52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 i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ATLAS </a:t>
            </a:r>
            <a:r>
              <a:rPr lang="en-US" dirty="0" err="1"/>
              <a:t>ITk</a:t>
            </a:r>
            <a:r>
              <a:rPr lang="en-US" dirty="0"/>
              <a:t> –Leak test </a:t>
            </a:r>
            <a:endParaRPr lang="it-IT" dirty="0"/>
          </a:p>
        </p:txBody>
      </p:sp>
      <p:sp>
        <p:nvSpPr>
          <p:cNvPr id="47" name="Date Placeholder 8">
            <a:extLst>
              <a:ext uri="{FF2B5EF4-FFF2-40B4-BE49-F238E27FC236}">
                <a16:creationId xmlns:a16="http://schemas.microsoft.com/office/drawing/2014/main" id="{4BD43073-373F-4523-A995-94AC5D61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</p:spPr>
        <p:txBody>
          <a:bodyPr/>
          <a:lstStyle/>
          <a:p>
            <a:r>
              <a:rPr lang="en-US" dirty="0"/>
              <a:t>09/06/2021</a:t>
            </a:r>
            <a:endParaRPr lang="it-IT" dirty="0"/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FDCD0083-AF52-4A1C-95D9-8D016BA5F80E}"/>
              </a:ext>
            </a:extLst>
          </p:cNvPr>
          <p:cNvSpPr txBox="1"/>
          <p:nvPr/>
        </p:nvSpPr>
        <p:spPr>
          <a:xfrm>
            <a:off x="1311209" y="5267317"/>
            <a:ext cx="9678743" cy="923330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O-ring Leak check test performed. Radiation dose 3,5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 new prototype to test a new batch of compressed O-ring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Shieldseal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 663), up to 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8B242DE4-0708-450B-BFD9-F9B0E31C4443}"/>
              </a:ext>
            </a:extLst>
          </p:cNvPr>
          <p:cNvGrpSpPr>
            <a:grpSpLocks noChangeAspect="1"/>
          </p:cNvGrpSpPr>
          <p:nvPr/>
        </p:nvGrpSpPr>
        <p:grpSpPr>
          <a:xfrm>
            <a:off x="7235993" y="1063538"/>
            <a:ext cx="4864359" cy="2055345"/>
            <a:chOff x="6519329" y="1255254"/>
            <a:chExt cx="5480398" cy="2315641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4277FF04-5D0C-43A3-AB6E-D3E32D5C9408}"/>
                </a:ext>
              </a:extLst>
            </p:cNvPr>
            <p:cNvGrpSpPr/>
            <p:nvPr/>
          </p:nvGrpSpPr>
          <p:grpSpPr>
            <a:xfrm>
              <a:off x="6566125" y="1319386"/>
              <a:ext cx="5433602" cy="2251509"/>
              <a:chOff x="6341592" y="1170042"/>
              <a:chExt cx="5433602" cy="2251509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1145DDF6-AFAC-4792-AAA7-562ACB4B64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1592" y="1170042"/>
                <a:ext cx="4448103" cy="225150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cxnSp>
            <p:nvCxnSpPr>
              <p:cNvPr id="19" name="Straight Arrow Connector 36">
                <a:extLst>
                  <a:ext uri="{FF2B5EF4-FFF2-40B4-BE49-F238E27FC236}">
                    <a16:creationId xmlns:a16="http://schemas.microsoft.com/office/drawing/2014/main" id="{E7E4F002-9339-40BD-9442-2F5AE5A4ADCE}"/>
                  </a:ext>
                </a:extLst>
              </p:cNvPr>
              <p:cNvCxnSpPr/>
              <p:nvPr/>
            </p:nvCxnSpPr>
            <p:spPr>
              <a:xfrm flipH="1">
                <a:off x="10154442" y="1446929"/>
                <a:ext cx="696354" cy="56068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45">
                <a:extLst>
                  <a:ext uri="{FF2B5EF4-FFF2-40B4-BE49-F238E27FC236}">
                    <a16:creationId xmlns:a16="http://schemas.microsoft.com/office/drawing/2014/main" id="{17F0564A-60D2-4BD5-92CE-63669D15D3F2}"/>
                  </a:ext>
                </a:extLst>
              </p:cNvPr>
              <p:cNvSpPr/>
              <p:nvPr/>
            </p:nvSpPr>
            <p:spPr>
              <a:xfrm>
                <a:off x="10789695" y="1321014"/>
                <a:ext cx="525654" cy="20404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00" i="1" dirty="0">
                    <a:latin typeface="Arial Narrow" panose="020B0606020202030204" pitchFamily="34" charset="0"/>
                  </a:rPr>
                  <a:t>4MGy</a:t>
                </a:r>
                <a:endParaRPr lang="en-US" sz="1000" i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2" name="Rounded Rectangle 67">
                <a:extLst>
                  <a:ext uri="{FF2B5EF4-FFF2-40B4-BE49-F238E27FC236}">
                    <a16:creationId xmlns:a16="http://schemas.microsoft.com/office/drawing/2014/main" id="{3B76C13A-60A0-4756-A22D-B861FED61185}"/>
                  </a:ext>
                </a:extLst>
              </p:cNvPr>
              <p:cNvSpPr/>
              <p:nvPr/>
            </p:nvSpPr>
            <p:spPr>
              <a:xfrm>
                <a:off x="11219903" y="1472995"/>
                <a:ext cx="555291" cy="21459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00" i="1" dirty="0">
                    <a:latin typeface="Arial Narrow" panose="020B0606020202030204" pitchFamily="34" charset="0"/>
                  </a:rPr>
                  <a:t>6MGy</a:t>
                </a:r>
                <a:endParaRPr lang="en-US" sz="1000" i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3" name="Oval 37">
                <a:extLst>
                  <a:ext uri="{FF2B5EF4-FFF2-40B4-BE49-F238E27FC236}">
                    <a16:creationId xmlns:a16="http://schemas.microsoft.com/office/drawing/2014/main" id="{BBEC966E-BB02-44F0-BA9F-03FE6DEE526E}"/>
                  </a:ext>
                </a:extLst>
              </p:cNvPr>
              <p:cNvSpPr/>
              <p:nvPr/>
            </p:nvSpPr>
            <p:spPr>
              <a:xfrm>
                <a:off x="9567687" y="1851081"/>
                <a:ext cx="634364" cy="59641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Arrow Connector 36">
              <a:extLst>
                <a:ext uri="{FF2B5EF4-FFF2-40B4-BE49-F238E27FC236}">
                  <a16:creationId xmlns:a16="http://schemas.microsoft.com/office/drawing/2014/main" id="{3AFAB3FA-A5D3-4C2F-A412-D0FA1BAE3D18}"/>
                </a:ext>
              </a:extLst>
            </p:cNvPr>
            <p:cNvCxnSpPr>
              <a:cxnSpLocks/>
              <a:stCxn id="16" idx="2"/>
              <a:endCxn id="15" idx="1"/>
            </p:cNvCxnSpPr>
            <p:nvPr/>
          </p:nvCxnSpPr>
          <p:spPr>
            <a:xfrm flipH="1">
              <a:off x="6702777" y="1459296"/>
              <a:ext cx="79379" cy="46498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37">
              <a:extLst>
                <a:ext uri="{FF2B5EF4-FFF2-40B4-BE49-F238E27FC236}">
                  <a16:creationId xmlns:a16="http://schemas.microsoft.com/office/drawing/2014/main" id="{22B74017-98BD-4130-9537-E5BA996513B7}"/>
                </a:ext>
              </a:extLst>
            </p:cNvPr>
            <p:cNvSpPr/>
            <p:nvPr/>
          </p:nvSpPr>
          <p:spPr>
            <a:xfrm>
              <a:off x="6609877" y="1836938"/>
              <a:ext cx="634364" cy="5964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45">
              <a:extLst>
                <a:ext uri="{FF2B5EF4-FFF2-40B4-BE49-F238E27FC236}">
                  <a16:creationId xmlns:a16="http://schemas.microsoft.com/office/drawing/2014/main" id="{F1F38E2F-933E-44E2-BCF0-54B2429722CF}"/>
                </a:ext>
              </a:extLst>
            </p:cNvPr>
            <p:cNvSpPr/>
            <p:nvPr/>
          </p:nvSpPr>
          <p:spPr>
            <a:xfrm>
              <a:off x="6519329" y="1255254"/>
              <a:ext cx="525654" cy="20404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i="1" dirty="0">
                  <a:latin typeface="Arial Narrow" panose="020B0606020202030204" pitchFamily="34" charset="0"/>
                </a:rPr>
                <a:t>4MGy</a:t>
              </a:r>
              <a:endParaRPr lang="en-US" sz="1000" i="1" dirty="0">
                <a:latin typeface="Arial Narrow" panose="020B0606020202030204" pitchFamily="34" charset="0"/>
              </a:endParaRPr>
            </a:p>
          </p:txBody>
        </p:sp>
        <p:sp>
          <p:nvSpPr>
            <p:cNvPr id="17" name="Rounded Rectangle 67">
              <a:extLst>
                <a:ext uri="{FF2B5EF4-FFF2-40B4-BE49-F238E27FC236}">
                  <a16:creationId xmlns:a16="http://schemas.microsoft.com/office/drawing/2014/main" id="{6E203639-06F7-4C99-8626-A73B102B3B29}"/>
                </a:ext>
              </a:extLst>
            </p:cNvPr>
            <p:cNvSpPr/>
            <p:nvPr/>
          </p:nvSpPr>
          <p:spPr>
            <a:xfrm>
              <a:off x="6949537" y="1407235"/>
              <a:ext cx="555291" cy="214599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i="1" dirty="0">
                  <a:latin typeface="Arial Narrow" panose="020B0606020202030204" pitchFamily="34" charset="0"/>
                </a:rPr>
                <a:t>6MGy</a:t>
              </a:r>
              <a:endParaRPr lang="en-US" sz="1000" i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12894C13-3ECA-4CCD-9B54-C4A6FDCA5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489" y="1076856"/>
            <a:ext cx="3190472" cy="388888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D6F215E-4DE5-4C1E-ABF1-77D4987D6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363" y="3393078"/>
            <a:ext cx="1622752" cy="1572564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26F128BE-DB3E-4837-9433-3653B1F439F5}"/>
              </a:ext>
            </a:extLst>
          </p:cNvPr>
          <p:cNvCxnSpPr>
            <a:cxnSpLocks/>
          </p:cNvCxnSpPr>
          <p:nvPr/>
        </p:nvCxnSpPr>
        <p:spPr>
          <a:xfrm>
            <a:off x="6150581" y="4116429"/>
            <a:ext cx="1165782" cy="885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magine 47" descr="Immagine che contiene argento&#10;&#10;Descrizione generata automaticamente">
            <a:extLst>
              <a:ext uri="{FF2B5EF4-FFF2-40B4-BE49-F238E27FC236}">
                <a16:creationId xmlns:a16="http://schemas.microsoft.com/office/drawing/2014/main" id="{7BDDF7AF-C758-4C83-8729-D65039121B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1611" y="1821632"/>
            <a:ext cx="3588915" cy="26916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2" name="TextBox 17">
            <a:extLst>
              <a:ext uri="{FF2B5EF4-FFF2-40B4-BE49-F238E27FC236}">
                <a16:creationId xmlns:a16="http://schemas.microsoft.com/office/drawing/2014/main" id="{5FF331CD-66AF-4A49-95E8-C319DF14177A}"/>
              </a:ext>
            </a:extLst>
          </p:cNvPr>
          <p:cNvSpPr txBox="1"/>
          <p:nvPr/>
        </p:nvSpPr>
        <p:spPr>
          <a:xfrm>
            <a:off x="1697846" y="1065240"/>
            <a:ext cx="1369190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latin typeface="Arial Narrow" panose="020B0606020202030204" pitchFamily="34" charset="0"/>
              </a:rPr>
              <a:t>Prototype</a:t>
            </a:r>
            <a:r>
              <a:rPr lang="it-IT" sz="1400" b="1" i="1" dirty="0">
                <a:latin typeface="Arial Narrow" panose="020B0606020202030204" pitchFamily="34" charset="0"/>
              </a:rPr>
              <a:t> </a:t>
            </a:r>
            <a:r>
              <a:rPr lang="en-GB" sz="1400" b="1" i="1" dirty="0">
                <a:latin typeface="Arial Narrow" panose="020B0606020202030204" pitchFamily="34" charset="0"/>
              </a:rPr>
              <a:t>tested</a:t>
            </a:r>
          </a:p>
        </p:txBody>
      </p:sp>
      <p:sp>
        <p:nvSpPr>
          <p:cNvPr id="53" name="TextBox 17">
            <a:extLst>
              <a:ext uri="{FF2B5EF4-FFF2-40B4-BE49-F238E27FC236}">
                <a16:creationId xmlns:a16="http://schemas.microsoft.com/office/drawing/2014/main" id="{850F3372-D283-4005-822F-D6193703D7B6}"/>
              </a:ext>
            </a:extLst>
          </p:cNvPr>
          <p:cNvSpPr txBox="1"/>
          <p:nvPr/>
        </p:nvSpPr>
        <p:spPr>
          <a:xfrm>
            <a:off x="4064053" y="1068308"/>
            <a:ext cx="1499368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latin typeface="Arial Narrow" panose="020B0606020202030204" pitchFamily="34" charset="0"/>
              </a:rPr>
              <a:t>New </a:t>
            </a:r>
            <a:r>
              <a:rPr lang="en-GB" sz="1400" b="1" i="1" dirty="0">
                <a:latin typeface="Arial Narrow" panose="020B0606020202030204" pitchFamily="34" charset="0"/>
              </a:rPr>
              <a:t>prototype</a:t>
            </a:r>
          </a:p>
        </p:txBody>
      </p:sp>
      <p:pic>
        <p:nvPicPr>
          <p:cNvPr id="26" name="Picture 7" descr="C:\Users\SANDRO~1\AppData\Local\Temp\7.jpg">
            <a:extLst>
              <a:ext uri="{FF2B5EF4-FFF2-40B4-BE49-F238E27FC236}">
                <a16:creationId xmlns:a16="http://schemas.microsoft.com/office/drawing/2014/main" id="{BCB79A63-D4DC-4553-8693-FA56D06091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12" y="3175806"/>
            <a:ext cx="2924188" cy="2034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22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egnaposto contenuto 3">
            <a:extLst>
              <a:ext uri="{FF2B5EF4-FFF2-40B4-BE49-F238E27FC236}">
                <a16:creationId xmlns:a16="http://schemas.microsoft.com/office/drawing/2014/main" id="{A9F44D0F-16A3-428D-817B-7678A7C69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37" y="31264"/>
            <a:ext cx="671915" cy="450970"/>
          </a:xfrm>
          <a:prstGeom prst="rect">
            <a:avLst/>
          </a:prstGeom>
        </p:spPr>
      </p:pic>
      <p:cxnSp>
        <p:nvCxnSpPr>
          <p:cNvPr id="15" name="Connettore 1 5">
            <a:extLst>
              <a:ext uri="{FF2B5EF4-FFF2-40B4-BE49-F238E27FC236}">
                <a16:creationId xmlns:a16="http://schemas.microsoft.com/office/drawing/2014/main" id="{3C90229C-5E01-4A8F-844A-F2F4A9CF7436}"/>
              </a:ext>
            </a:extLst>
          </p:cNvPr>
          <p:cNvCxnSpPr/>
          <p:nvPr/>
        </p:nvCxnSpPr>
        <p:spPr>
          <a:xfrm flipV="1">
            <a:off x="65756" y="518406"/>
            <a:ext cx="12018967" cy="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olo 1"/>
          <p:cNvSpPr txBox="1">
            <a:spLocks/>
          </p:cNvSpPr>
          <p:nvPr/>
        </p:nvSpPr>
        <p:spPr>
          <a:xfrm>
            <a:off x="2781125" y="22104"/>
            <a:ext cx="6127442" cy="52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CYGNO - LIME</a:t>
            </a:r>
            <a:endParaRPr lang="it-IT" sz="1800" b="1" i="1" dirty="0">
              <a:latin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09/06/2021</a:t>
            </a:r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A5B7-659C-43EA-B4A0-B0F71C0760F0}" type="slidenum">
              <a:rPr lang="it-IT" smtClean="0"/>
              <a:t>6</a:t>
            </a:fld>
            <a:endParaRPr lang="it-IT" dirty="0"/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D7CE3460-8BB7-47C9-9DA2-8CFE8FCB8D71}"/>
              </a:ext>
            </a:extLst>
          </p:cNvPr>
          <p:cNvSpPr txBox="1"/>
          <p:nvPr/>
        </p:nvSpPr>
        <p:spPr>
          <a:xfrm>
            <a:off x="65757" y="4869002"/>
            <a:ext cx="5968040" cy="1138773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bellow for camera.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system for camera lens (WIP).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to the experiment.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B32EEFB-4472-4F2A-92CD-2541254B5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6" y="1009838"/>
            <a:ext cx="5832414" cy="378085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13CE343-7963-4929-B745-DA7E4C449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147003"/>
            <a:ext cx="3638283" cy="38561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DA4A839-7A1E-477E-AEC0-E6073F13B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0157" y="1019933"/>
            <a:ext cx="2879948" cy="229398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83792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K_Pixel_PDR_Template" id="{1B7F58F4-A463-D64A-A5EA-60E55FDB1124}" vid="{4C1A78A1-E709-1040-9591-4F61A6E8BD37}"/>
    </a:ext>
  </a:extLst>
</a:theme>
</file>

<file path=ppt/theme/theme2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K_Pixel_PDR_Template" id="{1B7F58F4-A463-D64A-A5EA-60E55FDB1124}" vid="{4C1A78A1-E709-1040-9591-4F61A6E8BD3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13347</TotalTime>
  <Words>269</Words>
  <Application>Microsoft Office PowerPoint</Application>
  <PresentationFormat>Widescreen</PresentationFormat>
  <Paragraphs>65</Paragraphs>
  <Slides>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Times New Roman</vt:lpstr>
      <vt:lpstr>Office Theme</vt:lpstr>
      <vt:lpstr>22_Office Theme</vt:lpstr>
      <vt:lpstr>SEM Meeting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Filippo Rosatelli</cp:lastModifiedBy>
  <cp:revision>1285</cp:revision>
  <cp:lastPrinted>2019-09-17T11:37:21Z</cp:lastPrinted>
  <dcterms:created xsi:type="dcterms:W3CDTF">2018-03-30T07:31:40Z</dcterms:created>
  <dcterms:modified xsi:type="dcterms:W3CDTF">2021-06-09T08:13:12Z</dcterms:modified>
  <cp:contentStatus/>
</cp:coreProperties>
</file>