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21" autoAdjust="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66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41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59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2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13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4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81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0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22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23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58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26F5-1D6B-4F5F-A054-7E20F8E8DF14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FAB8-298B-4EA8-B8DA-CC5B018352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6895" y="-515389"/>
            <a:ext cx="9144000" cy="1986744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B0F0"/>
                </a:solidFill>
              </a:rPr>
              <a:t>SERVIZIO MECCANICA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Giuseppe Pileggi</a:t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3288" y="1005843"/>
            <a:ext cx="9257607" cy="931024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Attività primo semestre 2021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8517" y="1803862"/>
            <a:ext cx="8520545" cy="18158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MU2e</a:t>
            </a:r>
          </a:p>
          <a:p>
            <a:endParaRPr lang="it-IT" sz="1600" dirty="0"/>
          </a:p>
          <a:p>
            <a:r>
              <a:rPr lang="it-IT" sz="1600" dirty="0" smtClean="0"/>
              <a:t>Assemblaggio dei SIPM sugli </a:t>
            </a:r>
            <a:r>
              <a:rPr lang="it-IT" sz="1600" dirty="0" err="1" smtClean="0"/>
              <a:t>holder</a:t>
            </a:r>
            <a:r>
              <a:rPr lang="it-IT" sz="1600" dirty="0" smtClean="0"/>
              <a:t> in rame, tramite incollaggio di precisione con attrezzatura di posizionamento: effettuati circa 350 incollaggi, attualmente sospesi per esaurimento scorte materiali.</a:t>
            </a:r>
          </a:p>
          <a:p>
            <a:r>
              <a:rPr lang="it-IT" sz="1600" dirty="0" smtClean="0"/>
              <a:t>Prima delle operazioni di incollaggio si rende necessaria la marcatura degli </a:t>
            </a:r>
            <a:r>
              <a:rPr lang="it-IT" sz="1600" dirty="0" err="1" smtClean="0"/>
              <a:t>holder</a:t>
            </a:r>
            <a:r>
              <a:rPr lang="it-IT" sz="1600" dirty="0" smtClean="0"/>
              <a:t>, tramite punzonatura.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" b="12810"/>
          <a:stretch/>
        </p:blipFill>
        <p:spPr>
          <a:xfrm>
            <a:off x="956326" y="3619744"/>
            <a:ext cx="4675848" cy="31388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79" y="3258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0333" y="482137"/>
            <a:ext cx="1113247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Quax</a:t>
            </a:r>
            <a:endParaRPr lang="it-IT" b="1" dirty="0" smtClean="0"/>
          </a:p>
          <a:p>
            <a:r>
              <a:rPr lang="it-IT" dirty="0" smtClean="0"/>
              <a:t>Progettazione e realizzazione di un nuovo portafiltro per elettronica, da inserire in un impianto criogenico presso LNF.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447" y="3715789"/>
            <a:ext cx="1111015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Progettazione in corso di un sistema di interfaccia di montaggio di filtri elettronici all’interno di un sistema criogenico.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2" y="1188720"/>
            <a:ext cx="1620000" cy="21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1" r="16321" b="2266"/>
          <a:stretch/>
        </p:blipFill>
        <p:spPr>
          <a:xfrm>
            <a:off x="8481390" y="1366593"/>
            <a:ext cx="1656523" cy="21110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1412" r="24695"/>
          <a:stretch/>
        </p:blipFill>
        <p:spPr>
          <a:xfrm>
            <a:off x="3345744" y="1291666"/>
            <a:ext cx="2756453" cy="2129520"/>
          </a:xfrm>
          <a:prstGeom prst="rect">
            <a:avLst/>
          </a:prstGeom>
        </p:spPr>
      </p:pic>
      <p:pic>
        <p:nvPicPr>
          <p:cNvPr id="7" name="Immagine 6" descr="Autodesk Inventor Professional 20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" y="4323246"/>
            <a:ext cx="3960000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4" t="26532" r="10059" b="25803"/>
          <a:stretch/>
        </p:blipFill>
        <p:spPr>
          <a:xfrm>
            <a:off x="5716304" y="4039985"/>
            <a:ext cx="3862702" cy="257387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100987" y="-49061"/>
            <a:ext cx="2987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Giuseppe Pileggi primo semestre 2021</a:t>
            </a:r>
          </a:p>
        </p:txBody>
      </p:sp>
    </p:spTree>
    <p:extLst>
      <p:ext uri="{BB962C8B-B14F-4D97-AF65-F5344CB8AC3E}">
        <p14:creationId xmlns:p14="http://schemas.microsoft.com/office/powerpoint/2010/main" val="30634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4197" y="349135"/>
            <a:ext cx="118678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ATLAS</a:t>
            </a:r>
          </a:p>
          <a:p>
            <a:endParaRPr lang="it-IT" dirty="0"/>
          </a:p>
          <a:p>
            <a:r>
              <a:rPr lang="it-IT" dirty="0" smtClean="0"/>
              <a:t>Camere </a:t>
            </a:r>
            <a:r>
              <a:rPr lang="it-IT" dirty="0" err="1" smtClean="0"/>
              <a:t>Micromegas</a:t>
            </a:r>
            <a:r>
              <a:rPr lang="it-IT" dirty="0" smtClean="0"/>
              <a:t> presso il CERN: sono state assemblate camere tipo LM1  SM1 utilizzando attrezzature realizzate in precedenza.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4196" y="3458714"/>
            <a:ext cx="6834115" cy="120032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Attività extra:</a:t>
            </a:r>
          </a:p>
          <a:p>
            <a:r>
              <a:rPr lang="it-IT" dirty="0" smtClean="0"/>
              <a:t>Varie lavorazioni meccaniche per reparto elettronica ed altri in officina.</a:t>
            </a:r>
          </a:p>
          <a:p>
            <a:endParaRPr lang="it-IT" dirty="0"/>
          </a:p>
          <a:p>
            <a:r>
              <a:rPr lang="it-IT" dirty="0" smtClean="0"/>
              <a:t>Per esperimento </a:t>
            </a:r>
            <a:r>
              <a:rPr lang="it-IT" b="1" dirty="0" err="1" smtClean="0"/>
              <a:t>Cremlinplus</a:t>
            </a:r>
            <a:r>
              <a:rPr lang="it-IT" dirty="0" smtClean="0"/>
              <a:t>, realizzazione di maschera in </a:t>
            </a:r>
            <a:r>
              <a:rPr lang="it-IT" dirty="0" err="1" smtClean="0"/>
              <a:t>peek</a:t>
            </a:r>
            <a:r>
              <a:rPr lang="it-IT" dirty="0" smtClean="0"/>
              <a:t> 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01" y="1358879"/>
            <a:ext cx="2880000" cy="2160000"/>
          </a:xfrm>
          <a:prstGeom prst="rect">
            <a:avLst/>
          </a:prstGeom>
        </p:spPr>
      </p:pic>
      <p:pic>
        <p:nvPicPr>
          <p:cNvPr id="5" name="Immagine 4" descr="Autodesk Inventor Professional 20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4659043"/>
            <a:ext cx="3960000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8" y="4779372"/>
            <a:ext cx="2880000" cy="21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48" y="4779372"/>
            <a:ext cx="2880000" cy="21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69" y="1238550"/>
            <a:ext cx="2880000" cy="216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966669" y="1769091"/>
            <a:ext cx="272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Le attività si sono indirizzate nel montaggio e test degli impianti direttamente sulle NSW</a:t>
            </a:r>
            <a:endParaRPr lang="it-IT" sz="1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79548" y="37704"/>
            <a:ext cx="2987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Giuseppe Pileggi primo semestre 2021</a:t>
            </a:r>
            <a:endParaRPr lang="it-IT" sz="1400" dirty="0"/>
          </a:p>
        </p:txBody>
      </p:sp>
      <p:pic>
        <p:nvPicPr>
          <p:cNvPr id="11" name="Immagine 10" descr="Autodesk Inventor Professional 20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069" y="4740500"/>
            <a:ext cx="2838000" cy="1548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926598" y="4256199"/>
            <a:ext cx="3106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Rimessa in funzione del sistema di movimentazione</a:t>
            </a:r>
          </a:p>
          <a:p>
            <a:r>
              <a:rPr lang="it-IT" sz="1000" dirty="0" smtClean="0"/>
              <a:t> realizzato per test  Mu2e presso Mainz  utilizzato in BTF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0588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172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SERVIZIO MECCANICA  Giuseppe Pileggi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MECCANICA  Giuseppe Pileggi</dc:title>
  <dc:creator>giuseppe pileggi</dc:creator>
  <cp:lastModifiedBy>giuseppe pileggi</cp:lastModifiedBy>
  <cp:revision>23</cp:revision>
  <dcterms:created xsi:type="dcterms:W3CDTF">2021-05-27T07:20:44Z</dcterms:created>
  <dcterms:modified xsi:type="dcterms:W3CDTF">2021-06-09T08:46:13Z</dcterms:modified>
</cp:coreProperties>
</file>