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50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803-C918-4047-88CC-2BBD35D91741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1B6C-FAAA-45B6-B504-27C2651CC9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6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803-C918-4047-88CC-2BBD35D91741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1B6C-FAAA-45B6-B504-27C2651CC9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01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803-C918-4047-88CC-2BBD35D91741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1B6C-FAAA-45B6-B504-27C2651CC9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22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803-C918-4047-88CC-2BBD35D91741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1B6C-FAAA-45B6-B504-27C2651CC9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749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803-C918-4047-88CC-2BBD35D91741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1B6C-FAAA-45B6-B504-27C2651CC9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01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803-C918-4047-88CC-2BBD35D91741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1B6C-FAAA-45B6-B504-27C2651CC9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1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803-C918-4047-88CC-2BBD35D91741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1B6C-FAAA-45B6-B504-27C2651CC9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94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803-C918-4047-88CC-2BBD35D91741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1B6C-FAAA-45B6-B504-27C2651CC9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23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803-C918-4047-88CC-2BBD35D91741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1B6C-FAAA-45B6-B504-27C2651CC9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1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803-C918-4047-88CC-2BBD35D91741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1B6C-FAAA-45B6-B504-27C2651CC9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28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803-C918-4047-88CC-2BBD35D91741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1B6C-FAAA-45B6-B504-27C2651CC9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82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B3803-C918-4047-88CC-2BBD35D91741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41B6C-FAAA-45B6-B504-27C2651CC9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53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7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1" y="556260"/>
            <a:ext cx="12181489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8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Sandro Tomassini</dc:creator>
  <cp:lastModifiedBy>Sandro Tomassini</cp:lastModifiedBy>
  <cp:revision>1</cp:revision>
  <dcterms:created xsi:type="dcterms:W3CDTF">2021-06-14T15:51:19Z</dcterms:created>
  <dcterms:modified xsi:type="dcterms:W3CDTF">2021-06-14T15:52:10Z</dcterms:modified>
</cp:coreProperties>
</file>