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EC03-CA8A-48A6-A73A-9FACDEE93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E1D7B-29BF-49DA-B86B-C9B491FEA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7904-0E5B-4AC4-8909-5E7EEFCC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5F4F1-9D4C-418B-8314-3439E080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49576-F495-46E8-A91E-FD395E0A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6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427E-E979-4923-A4FC-B6F7A49C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F087D-9250-4691-B11B-0D2C99878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A1571-B706-4CB2-BD8C-7C90F3D8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BBE2-695D-4659-8DA4-3BD6C3852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ABF49-9C4D-4AC0-B547-A9DAE98A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083B5F-5E53-4818-A591-E911A8487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378F9-2AA6-4241-8D5A-4E1B97BD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FBE6A-0164-41B3-A05D-EE2C98F5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9FFED-22AA-4339-82C7-6341C577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8C0F5-743F-4E92-9318-9B9D7812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9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2A3B-19DC-45DF-96D1-375F5E29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0506-3CA0-4DB8-A3DF-75AD7EBA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176D-DEB2-4A52-AC3A-5344F7F5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66BB-58C2-4EBE-B071-8A93A20E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7FAD-EF1F-46D7-ADBD-9AFE3E87B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2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C1FA0-82DD-45EF-A1ED-2CDD0E5E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7D9C4-5444-453E-BA36-ADED1B50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3A990-6C4B-4481-90A4-E94D0630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94291-9EFB-40B6-B8C7-FFE8BA69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35F9B-AFD0-49BE-A488-2D4CCA03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0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59F6-C01B-4146-9B4B-F0C218CE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8FC91-ED35-4D2F-9C3C-9864A69D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2A15F-9CFC-4D4E-AC4D-BE544C1D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F5F85-3273-4E24-BE9A-798F105D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CE550-F070-46C6-87B1-108ADA52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B244A-1D16-4E90-89B6-74DA83D3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7FFA-585B-4BC0-883F-137D279E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3574F-EFF1-4E2A-BCD4-4BCAFF7AB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D1D4C-3188-4050-920A-E0628B40C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BDF2E-5F10-40B6-AF2A-68169BCC4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57B3D-37CF-4754-8524-7E3CABCF3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0A0DA-75D5-4022-B9A3-A999E22B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23730-21AD-4B6C-A34D-BF082A33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79C2AF-780A-464E-994C-1F76FAD3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AD5A-F55A-4730-B2A1-E48A1535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5CC59-5C27-4568-ACB1-1D5A99EB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09B50-9C76-438E-AEB2-A954E739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35444-2972-49BE-960F-8319BB10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4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02812-1B97-4FD4-AB08-9D42D13D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0AE2B-831D-48FA-9455-F3E87201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24ACE-5C53-4FB5-BA04-3DD29488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FBC4-E3EC-4212-9856-2769A8862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D5B4-CFF0-4AA0-AB49-67DCE2CC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26478-2161-45C9-B9D6-965481865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5F8A3-CFD2-44E1-A311-C56740BD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85B0E-6141-4620-A5D6-70DCE3FB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5D3BF-0CDD-4AEA-904A-70831BF4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0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07B3-FC22-4C4D-9F13-4F91ED43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6E59E-06BA-45ED-878F-34A505543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B78B3-AE84-48F2-997C-70215250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BBAA1-BAFF-4325-BFF3-11706778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AC033-B7C5-4ECC-AB97-00D38131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FA885-2303-4881-8CB4-D5B5B27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7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B29F9-6718-42CB-B605-2EADA4B3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720D3-D996-4341-927C-C874121D1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0756F-895B-4A90-BFD4-60DFAA731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E054-9F60-44E8-A4C0-198D79B9B48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63810-2F01-4F56-921F-F0AE669B4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DEA8-324B-4B53-B20A-905A8A39E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6BB1-F29D-4FFD-ADF2-45683460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1EC0-D0FA-4475-B7E1-4CBF73AF2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Inclusion of </a:t>
            </a:r>
            <a:r>
              <a:rPr lang="en-US" dirty="0" err="1"/>
              <a:t>dRICH</a:t>
            </a:r>
            <a:r>
              <a:rPr lang="en-US" dirty="0"/>
              <a:t> in Geant4 and hit maps with IP6 Field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CE2C-CA8D-4AD5-97EA-A81BB70E53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Chandradoy Chatterjee</a:t>
            </a:r>
          </a:p>
          <a:p>
            <a:r>
              <a:rPr lang="en-US" dirty="0"/>
              <a:t>Roberto </a:t>
            </a:r>
            <a:r>
              <a:rPr lang="en-US" dirty="0" err="1"/>
              <a:t>Preghanella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4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E40C37-FD41-41BD-87B2-79B5E40860BE}"/>
              </a:ext>
            </a:extLst>
          </p:cNvPr>
          <p:cNvSpPr txBox="1"/>
          <p:nvPr/>
        </p:nvSpPr>
        <p:spPr>
          <a:xfrm>
            <a:off x="1251410" y="612844"/>
            <a:ext cx="9689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dRICH</a:t>
            </a:r>
            <a:r>
              <a:rPr lang="en-US" sz="3600" dirty="0"/>
              <a:t> has been implemented into the Geant4 simulation. This ensures realistic gas and geometry.</a:t>
            </a:r>
          </a:p>
          <a:p>
            <a:pPr marL="342900" indent="-342900">
              <a:buAutoNum type="arabicPeriod"/>
            </a:pPr>
            <a:r>
              <a:rPr lang="en-US" sz="3600" dirty="0"/>
              <a:t>The hit positions are obtained for w/ and w/o the presence of the field. For 30 GeV </a:t>
            </a:r>
            <a:r>
              <a:rPr lang="en-US" sz="3600" dirty="0" err="1"/>
              <a:t>pions</a:t>
            </a:r>
            <a:r>
              <a:rPr lang="en-US" sz="3600" dirty="0"/>
              <a:t> and kaons.</a:t>
            </a:r>
          </a:p>
          <a:p>
            <a:pPr marL="342900" indent="-342900">
              <a:buAutoNum type="arabicPeriod"/>
            </a:pPr>
            <a:r>
              <a:rPr lang="en-US" sz="3600" dirty="0"/>
              <a:t>To obtain a quantitative assessment, we are currently working on a simple geometry to do inverse ray tracing, independently. Work in progress. </a:t>
            </a:r>
          </a:p>
        </p:txBody>
      </p:sp>
    </p:spTree>
    <p:extLst>
      <p:ext uri="{BB962C8B-B14F-4D97-AF65-F5344CB8AC3E}">
        <p14:creationId xmlns:p14="http://schemas.microsoft.com/office/powerpoint/2010/main" val="408864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8524A7-4CC4-4077-91F4-53BF9EC62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706911" cy="31818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F93FB0-2C3B-490A-9C6C-BE4988F5C5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2"/>
          <a:stretch/>
        </p:blipFill>
        <p:spPr>
          <a:xfrm>
            <a:off x="0" y="3181810"/>
            <a:ext cx="4749880" cy="31818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205697-9A4D-4826-A8E9-D16072F95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0167" y="0"/>
            <a:ext cx="4701833" cy="3181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037D01-BE45-4283-A33E-952BF92F2A1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00"/>
          <a:stretch/>
        </p:blipFill>
        <p:spPr>
          <a:xfrm>
            <a:off x="7382006" y="3151220"/>
            <a:ext cx="4872624" cy="31818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C5DB91-E2B6-442F-9CA7-F0DCC4B75FA5}"/>
              </a:ext>
            </a:extLst>
          </p:cNvPr>
          <p:cNvSpPr txBox="1"/>
          <p:nvPr/>
        </p:nvSpPr>
        <p:spPr>
          <a:xfrm>
            <a:off x="5398718" y="926926"/>
            <a:ext cx="16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GeV pi (left)</a:t>
            </a:r>
          </a:p>
          <a:p>
            <a:r>
              <a:rPr lang="en-US" dirty="0"/>
              <a:t>30 GeV k (right)</a:t>
            </a:r>
          </a:p>
          <a:p>
            <a:r>
              <a:rPr lang="en-US" dirty="0"/>
              <a:t>w/o B filed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C0DD85-5F9C-4072-A5FD-31F97A5A8C88}"/>
              </a:ext>
            </a:extLst>
          </p:cNvPr>
          <p:cNvSpPr txBox="1"/>
          <p:nvPr/>
        </p:nvSpPr>
        <p:spPr>
          <a:xfrm>
            <a:off x="5459511" y="3597429"/>
            <a:ext cx="16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GeV pi (left)</a:t>
            </a:r>
          </a:p>
          <a:p>
            <a:r>
              <a:rPr lang="en-US" dirty="0"/>
              <a:t>30 GeV k (right)</a:t>
            </a:r>
          </a:p>
          <a:p>
            <a:r>
              <a:rPr lang="en-US" dirty="0"/>
              <a:t>w/ B filed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D49942-3D43-41D7-BE46-0755A4F78094}"/>
              </a:ext>
            </a:extLst>
          </p:cNvPr>
          <p:cNvSpPr txBox="1"/>
          <p:nvPr/>
        </p:nvSpPr>
        <p:spPr>
          <a:xfrm>
            <a:off x="3162822" y="62022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[cm]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0CF87C-2195-4311-9F34-318832674DB0}"/>
              </a:ext>
            </a:extLst>
          </p:cNvPr>
          <p:cNvSpPr txBox="1"/>
          <p:nvPr/>
        </p:nvSpPr>
        <p:spPr>
          <a:xfrm>
            <a:off x="11131463" y="62022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[cm]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FFF40E-2348-4C10-9DBD-93F13B6C69AB}"/>
              </a:ext>
            </a:extLst>
          </p:cNvPr>
          <p:cNvSpPr txBox="1"/>
          <p:nvPr/>
        </p:nvSpPr>
        <p:spPr>
          <a:xfrm>
            <a:off x="5177493" y="5027087"/>
            <a:ext cx="2096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Positive tracks are bending towards +</a:t>
            </a:r>
            <a:r>
              <a:rPr lang="en-US" b="1" dirty="0" err="1"/>
              <a:t>ve</a:t>
            </a:r>
            <a:r>
              <a:rPr lang="en-US" b="1" dirty="0"/>
              <a:t> x values</a:t>
            </a:r>
          </a:p>
        </p:txBody>
      </p:sp>
    </p:spTree>
    <p:extLst>
      <p:ext uri="{BB962C8B-B14F-4D97-AF65-F5344CB8AC3E}">
        <p14:creationId xmlns:p14="http://schemas.microsoft.com/office/powerpoint/2010/main" val="291402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Inclusion of dRICH in Geant4 and hit maps with IP6 Field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dRICH in Geant4 and hit maps with IP6 Field</dc:title>
  <dc:creator>Chandradoy Chatterjee</dc:creator>
  <cp:lastModifiedBy>Chandradoy Chatterjee</cp:lastModifiedBy>
  <cp:revision>7</cp:revision>
  <dcterms:created xsi:type="dcterms:W3CDTF">2021-05-19T20:41:46Z</dcterms:created>
  <dcterms:modified xsi:type="dcterms:W3CDTF">2021-05-19T21:51:46Z</dcterms:modified>
</cp:coreProperties>
</file>