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media/image18.jpg" ContentType="image/jpeg"/>
  <Override PartName="/ppt/media/image19.jpg" ContentType="image/jpeg"/>
  <Override PartName="/ppt/media/image23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4" r:id="rId8"/>
    <p:sldId id="276" r:id="rId9"/>
    <p:sldId id="264" r:id="rId10"/>
    <p:sldId id="267" r:id="rId11"/>
    <p:sldId id="257" r:id="rId12"/>
    <p:sldId id="258" r:id="rId13"/>
    <p:sldId id="259" r:id="rId14"/>
    <p:sldId id="260" r:id="rId15"/>
    <p:sldId id="265" r:id="rId16"/>
    <p:sldId id="266" r:id="rId17"/>
    <p:sldId id="268" r:id="rId18"/>
    <p:sldId id="269" r:id="rId19"/>
    <p:sldId id="275" r:id="rId20"/>
    <p:sldId id="270" r:id="rId21"/>
    <p:sldId id="273" r:id="rId22"/>
    <p:sldId id="285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B33"/>
    <a:srgbClr val="2C3B32"/>
    <a:srgbClr val="2C3A32"/>
    <a:srgbClr val="2A392F"/>
    <a:srgbClr val="2A3A30"/>
    <a:srgbClr val="2C3A30"/>
    <a:srgbClr val="2A3A2F"/>
    <a:srgbClr val="E0465C"/>
    <a:srgbClr val="2B3A35"/>
    <a:srgbClr val="2B3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E4653-210A-4CDC-9C7D-FECB9C1A576B}" v="135" dt="2021-05-11T12:56:49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Rocchi" userId="4e3c5b7015e05f68" providerId="LiveId" clId="{6A533AFA-B073-4A2A-9902-0EE5F03C78BA}"/>
    <pc:docChg chg="modSld">
      <pc:chgData name="Alessandro Rocchi" userId="4e3c5b7015e05f68" providerId="LiveId" clId="{6A533AFA-B073-4A2A-9902-0EE5F03C78BA}" dt="2021-01-11T01:14:31.415" v="5" actId="207"/>
      <pc:docMkLst>
        <pc:docMk/>
      </pc:docMkLst>
      <pc:sldChg chg="modSp mod">
        <pc:chgData name="Alessandro Rocchi" userId="4e3c5b7015e05f68" providerId="LiveId" clId="{6A533AFA-B073-4A2A-9902-0EE5F03C78BA}" dt="2021-01-11T01:14:31.415" v="5" actId="207"/>
        <pc:sldMkLst>
          <pc:docMk/>
          <pc:sldMk cId="320463534" sldId="258"/>
        </pc:sldMkLst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5" creationId="{443426E6-AD99-4F9F-BD43-8A4E98D8C44F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6" creationId="{9A361525-0CA8-4E0F-83AB-B4891189CB77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7" creationId="{4CEA0E2D-90A7-472C-A5D0-271F84F43B2C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9" creationId="{AAB4377D-70E1-4416-9BBD-4D34D23916BF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10" creationId="{461B64AD-0377-4ABF-9D2B-CFC34015F616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11" creationId="{994DD5B3-1CCB-4E07-A687-8442C501E8DA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12" creationId="{0D7B6AF2-6202-4FAF-A3E0-9A1066FDB9A5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13" creationId="{23E83AA7-2391-4980-A1BE-FD68A3B8B57F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14" creationId="{EED15422-FEB7-4068-9576-F58A3D2ABAD5}"/>
          </ac:spMkLst>
        </pc:spChg>
        <pc:spChg chg="mod">
          <ac:chgData name="Alessandro Rocchi" userId="4e3c5b7015e05f68" providerId="LiveId" clId="{6A533AFA-B073-4A2A-9902-0EE5F03C78BA}" dt="2021-01-11T01:14:31.415" v="5" actId="207"/>
          <ac:spMkLst>
            <pc:docMk/>
            <pc:sldMk cId="320463534" sldId="258"/>
            <ac:spMk id="15" creationId="{38C9733A-3D8C-4E0A-AAF1-081003BFBFF0}"/>
          </ac:spMkLst>
        </pc:spChg>
      </pc:sldChg>
    </pc:docChg>
  </pc:docChgLst>
  <pc:docChgLst>
    <pc:chgData name="Alessandro Rocchi" userId="4e3c5b7015e05f68" providerId="LiveId" clId="{A9BE4653-210A-4CDC-9C7D-FECB9C1A576B}"/>
    <pc:docChg chg="undo redo custSel addSld delSld modSld sldOrd">
      <pc:chgData name="Alessandro Rocchi" userId="4e3c5b7015e05f68" providerId="LiveId" clId="{A9BE4653-210A-4CDC-9C7D-FECB9C1A576B}" dt="2021-05-11T21:27:20.443" v="4557" actId="20577"/>
      <pc:docMkLst>
        <pc:docMk/>
      </pc:docMkLst>
      <pc:sldChg chg="modSp mod">
        <pc:chgData name="Alessandro Rocchi" userId="4e3c5b7015e05f68" providerId="LiveId" clId="{A9BE4653-210A-4CDC-9C7D-FECB9C1A576B}" dt="2021-05-11T08:41:24.215" v="1920" actId="255"/>
        <pc:sldMkLst>
          <pc:docMk/>
          <pc:sldMk cId="3576839434" sldId="256"/>
        </pc:sldMkLst>
        <pc:spChg chg="mod">
          <ac:chgData name="Alessandro Rocchi" userId="4e3c5b7015e05f68" providerId="LiveId" clId="{A9BE4653-210A-4CDC-9C7D-FECB9C1A576B}" dt="2021-05-11T08:41:24.215" v="1920" actId="255"/>
          <ac:spMkLst>
            <pc:docMk/>
            <pc:sldMk cId="3576839434" sldId="256"/>
            <ac:spMk id="2" creationId="{57A4BCFE-D19F-4C5D-8031-F24CBF83136C}"/>
          </ac:spMkLst>
        </pc:spChg>
        <pc:spChg chg="mod">
          <ac:chgData name="Alessandro Rocchi" userId="4e3c5b7015e05f68" providerId="LiveId" clId="{A9BE4653-210A-4CDC-9C7D-FECB9C1A576B}" dt="2021-05-11T08:39:32.018" v="1877" actId="20577"/>
          <ac:spMkLst>
            <pc:docMk/>
            <pc:sldMk cId="3576839434" sldId="256"/>
            <ac:spMk id="3" creationId="{FC68BC52-FF4C-4ECA-8986-A2A202E41AB4}"/>
          </ac:spMkLst>
        </pc:spChg>
      </pc:sldChg>
      <pc:sldChg chg="addSp delSp modSp mod">
        <pc:chgData name="Alessandro Rocchi" userId="4e3c5b7015e05f68" providerId="LiveId" clId="{A9BE4653-210A-4CDC-9C7D-FECB9C1A576B}" dt="2021-05-11T11:17:45.672" v="3184" actId="1076"/>
        <pc:sldMkLst>
          <pc:docMk/>
          <pc:sldMk cId="659019360" sldId="257"/>
        </pc:sldMkLst>
        <pc:spChg chg="mod">
          <ac:chgData name="Alessandro Rocchi" userId="4e3c5b7015e05f68" providerId="LiveId" clId="{A9BE4653-210A-4CDC-9C7D-FECB9C1A576B}" dt="2021-05-11T09:50:03.497" v="3021" actId="20577"/>
          <ac:spMkLst>
            <pc:docMk/>
            <pc:sldMk cId="659019360" sldId="257"/>
            <ac:spMk id="2" creationId="{5FBEFA53-31F7-4F4B-A799-48CC747E4742}"/>
          </ac:spMkLst>
        </pc:spChg>
        <pc:spChg chg="add mod">
          <ac:chgData name="Alessandro Rocchi" userId="4e3c5b7015e05f68" providerId="LiveId" clId="{A9BE4653-210A-4CDC-9C7D-FECB9C1A576B}" dt="2021-04-26T19:52:55.401" v="843" actId="1076"/>
          <ac:spMkLst>
            <pc:docMk/>
            <pc:sldMk cId="659019360" sldId="257"/>
            <ac:spMk id="51" creationId="{FC58E60D-7A77-48B4-A464-DEFBE5EE91FC}"/>
          </ac:spMkLst>
        </pc:spChg>
        <pc:spChg chg="mod">
          <ac:chgData name="Alessandro Rocchi" userId="4e3c5b7015e05f68" providerId="LiveId" clId="{A9BE4653-210A-4CDC-9C7D-FECB9C1A576B}" dt="2021-05-11T11:17:45.672" v="3184" actId="1076"/>
          <ac:spMkLst>
            <pc:docMk/>
            <pc:sldMk cId="659019360" sldId="257"/>
            <ac:spMk id="95" creationId="{9E7D39BF-C2E0-4372-B7E6-E37E4F98532B}"/>
          </ac:spMkLst>
        </pc:spChg>
        <pc:graphicFrameChg chg="add mod">
          <ac:chgData name="Alessandro Rocchi" userId="4e3c5b7015e05f68" providerId="LiveId" clId="{A9BE4653-210A-4CDC-9C7D-FECB9C1A576B}" dt="2021-04-26T19:52:36.744" v="840" actId="1076"/>
          <ac:graphicFrameMkLst>
            <pc:docMk/>
            <pc:sldMk cId="659019360" sldId="257"/>
            <ac:graphicFrameMk id="50" creationId="{006E74DD-E91F-4C02-AEFB-5024ED2D447B}"/>
          </ac:graphicFrameMkLst>
        </pc:graphicFrameChg>
        <pc:graphicFrameChg chg="del">
          <ac:chgData name="Alessandro Rocchi" userId="4e3c5b7015e05f68" providerId="LiveId" clId="{A9BE4653-210A-4CDC-9C7D-FECB9C1A576B}" dt="2021-04-26T19:52:09.807" v="831" actId="478"/>
          <ac:graphicFrameMkLst>
            <pc:docMk/>
            <pc:sldMk cId="659019360" sldId="257"/>
            <ac:graphicFrameMk id="92" creationId="{768F2085-EC6E-461D-8278-32EC20BE0FA9}"/>
          </ac:graphicFrameMkLst>
        </pc:graphicFrameChg>
        <pc:picChg chg="add del">
          <ac:chgData name="Alessandro Rocchi" userId="4e3c5b7015e05f68" providerId="LiveId" clId="{A9BE4653-210A-4CDC-9C7D-FECB9C1A576B}" dt="2021-04-26T18:20:35.566" v="720" actId="22"/>
          <ac:picMkLst>
            <pc:docMk/>
            <pc:sldMk cId="659019360" sldId="257"/>
            <ac:picMk id="4" creationId="{B471F499-D6CD-475E-839E-9C70C881956D}"/>
          </ac:picMkLst>
        </pc:picChg>
      </pc:sldChg>
      <pc:sldChg chg="addSp modSp mod">
        <pc:chgData name="Alessandro Rocchi" userId="4e3c5b7015e05f68" providerId="LiveId" clId="{A9BE4653-210A-4CDC-9C7D-FECB9C1A576B}" dt="2021-05-11T12:57:49.395" v="4455" actId="20577"/>
        <pc:sldMkLst>
          <pc:docMk/>
          <pc:sldMk cId="320463534" sldId="258"/>
        </pc:sldMkLst>
        <pc:spChg chg="mod">
          <ac:chgData name="Alessandro Rocchi" userId="4e3c5b7015e05f68" providerId="LiveId" clId="{A9BE4653-210A-4CDC-9C7D-FECB9C1A576B}" dt="2021-05-11T09:56:29.893" v="3149" actId="20577"/>
          <ac:spMkLst>
            <pc:docMk/>
            <pc:sldMk cId="320463534" sldId="258"/>
            <ac:spMk id="2" creationId="{6B496895-A5C5-49E1-8B78-44B53D0117B7}"/>
          </ac:spMkLst>
        </pc:spChg>
        <pc:spChg chg="add mod">
          <ac:chgData name="Alessandro Rocchi" userId="4e3c5b7015e05f68" providerId="LiveId" clId="{A9BE4653-210A-4CDC-9C7D-FECB9C1A576B}" dt="2021-05-11T12:55:03.540" v="4392" actId="1076"/>
          <ac:spMkLst>
            <pc:docMk/>
            <pc:sldMk cId="320463534" sldId="258"/>
            <ac:spMk id="3" creationId="{B8C729C2-2188-42AA-8EC5-CEAD9048C83A}"/>
          </ac:spMkLst>
        </pc:spChg>
        <pc:spChg chg="mod">
          <ac:chgData name="Alessandro Rocchi" userId="4e3c5b7015e05f68" providerId="LiveId" clId="{A9BE4653-210A-4CDC-9C7D-FECB9C1A576B}" dt="2021-04-26T18:21:58.926" v="765" actId="207"/>
          <ac:spMkLst>
            <pc:docMk/>
            <pc:sldMk cId="320463534" sldId="258"/>
            <ac:spMk id="12" creationId="{0D7B6AF2-6202-4FAF-A3E0-9A1066FDB9A5}"/>
          </ac:spMkLst>
        </pc:spChg>
        <pc:spChg chg="mod">
          <ac:chgData name="Alessandro Rocchi" userId="4e3c5b7015e05f68" providerId="LiveId" clId="{A9BE4653-210A-4CDC-9C7D-FECB9C1A576B}" dt="2021-04-26T18:21:52.308" v="762" actId="207"/>
          <ac:spMkLst>
            <pc:docMk/>
            <pc:sldMk cId="320463534" sldId="258"/>
            <ac:spMk id="13" creationId="{23E83AA7-2391-4980-A1BE-FD68A3B8B57F}"/>
          </ac:spMkLst>
        </pc:spChg>
        <pc:spChg chg="mod">
          <ac:chgData name="Alessandro Rocchi" userId="4e3c5b7015e05f68" providerId="LiveId" clId="{A9BE4653-210A-4CDC-9C7D-FECB9C1A576B}" dt="2021-04-26T18:22:02.674" v="766" actId="207"/>
          <ac:spMkLst>
            <pc:docMk/>
            <pc:sldMk cId="320463534" sldId="258"/>
            <ac:spMk id="14" creationId="{EED15422-FEB7-4068-9576-F58A3D2ABAD5}"/>
          </ac:spMkLst>
        </pc:spChg>
        <pc:spChg chg="mod">
          <ac:chgData name="Alessandro Rocchi" userId="4e3c5b7015e05f68" providerId="LiveId" clId="{A9BE4653-210A-4CDC-9C7D-FECB9C1A576B}" dt="2021-04-26T18:22:18.306" v="778" actId="20577"/>
          <ac:spMkLst>
            <pc:docMk/>
            <pc:sldMk cId="320463534" sldId="258"/>
            <ac:spMk id="15" creationId="{38C9733A-3D8C-4E0A-AAF1-081003BFBFF0}"/>
          </ac:spMkLst>
        </pc:spChg>
        <pc:spChg chg="mod">
          <ac:chgData name="Alessandro Rocchi" userId="4e3c5b7015e05f68" providerId="LiveId" clId="{A9BE4653-210A-4CDC-9C7D-FECB9C1A576B}" dt="2021-05-11T12:57:42.237" v="4452" actId="20577"/>
          <ac:spMkLst>
            <pc:docMk/>
            <pc:sldMk cId="320463534" sldId="258"/>
            <ac:spMk id="30" creationId="{6283E8DC-DB61-40AF-B49B-C671E25D684C}"/>
          </ac:spMkLst>
        </pc:spChg>
        <pc:spChg chg="mod">
          <ac:chgData name="Alessandro Rocchi" userId="4e3c5b7015e05f68" providerId="LiveId" clId="{A9BE4653-210A-4CDC-9C7D-FECB9C1A576B}" dt="2021-04-27T00:01:51.923" v="1140" actId="1076"/>
          <ac:spMkLst>
            <pc:docMk/>
            <pc:sldMk cId="320463534" sldId="258"/>
            <ac:spMk id="31" creationId="{66F9931D-6EEF-4669-BA50-E2E0645145F8}"/>
          </ac:spMkLst>
        </pc:spChg>
        <pc:spChg chg="mod">
          <ac:chgData name="Alessandro Rocchi" userId="4e3c5b7015e05f68" providerId="LiveId" clId="{A9BE4653-210A-4CDC-9C7D-FECB9C1A576B}" dt="2021-04-27T00:02:06.188" v="1145" actId="1076"/>
          <ac:spMkLst>
            <pc:docMk/>
            <pc:sldMk cId="320463534" sldId="258"/>
            <ac:spMk id="32" creationId="{E57D4265-1F20-4FE1-9772-F1DF6FBB63A5}"/>
          </ac:spMkLst>
        </pc:spChg>
        <pc:spChg chg="add mod">
          <ac:chgData name="Alessandro Rocchi" userId="4e3c5b7015e05f68" providerId="LiveId" clId="{A9BE4653-210A-4CDC-9C7D-FECB9C1A576B}" dt="2021-05-11T12:55:50.137" v="4416" actId="20577"/>
          <ac:spMkLst>
            <pc:docMk/>
            <pc:sldMk cId="320463534" sldId="258"/>
            <ac:spMk id="33" creationId="{A58CE7D4-0F7A-4FEA-B359-871E90732565}"/>
          </ac:spMkLst>
        </pc:spChg>
        <pc:spChg chg="add mod">
          <ac:chgData name="Alessandro Rocchi" userId="4e3c5b7015e05f68" providerId="LiveId" clId="{A9BE4653-210A-4CDC-9C7D-FECB9C1A576B}" dt="2021-05-11T12:57:49.395" v="4455" actId="20577"/>
          <ac:spMkLst>
            <pc:docMk/>
            <pc:sldMk cId="320463534" sldId="258"/>
            <ac:spMk id="38" creationId="{E1463C81-2A8C-490B-AF23-D1D935130118}"/>
          </ac:spMkLst>
        </pc:spChg>
        <pc:spChg chg="add mod">
          <ac:chgData name="Alessandro Rocchi" userId="4e3c5b7015e05f68" providerId="LiveId" clId="{A9BE4653-210A-4CDC-9C7D-FECB9C1A576B}" dt="2021-05-11T12:56:37.988" v="4433" actId="1076"/>
          <ac:spMkLst>
            <pc:docMk/>
            <pc:sldMk cId="320463534" sldId="258"/>
            <ac:spMk id="43" creationId="{C5A4C34C-912A-42BF-84C4-9A1C9A7EC387}"/>
          </ac:spMkLst>
        </pc:spChg>
        <pc:spChg chg="add mod">
          <ac:chgData name="Alessandro Rocchi" userId="4e3c5b7015e05f68" providerId="LiveId" clId="{A9BE4653-210A-4CDC-9C7D-FECB9C1A576B}" dt="2021-05-11T12:57:19.412" v="4444" actId="1076"/>
          <ac:spMkLst>
            <pc:docMk/>
            <pc:sldMk cId="320463534" sldId="258"/>
            <ac:spMk id="46" creationId="{E5F44918-670F-48FE-8C13-F9098B48C538}"/>
          </ac:spMkLst>
        </pc:spChg>
        <pc:grpChg chg="mod">
          <ac:chgData name="Alessandro Rocchi" userId="4e3c5b7015e05f68" providerId="LiveId" clId="{A9BE4653-210A-4CDC-9C7D-FECB9C1A576B}" dt="2021-04-27T00:01:51.923" v="1140" actId="1076"/>
          <ac:grpSpMkLst>
            <pc:docMk/>
            <pc:sldMk cId="320463534" sldId="258"/>
            <ac:grpSpMk id="25" creationId="{08A3680F-CB27-45ED-869C-FC7CC62C4732}"/>
          </ac:grpSpMkLst>
        </pc:grpChg>
        <pc:picChg chg="add mod">
          <ac:chgData name="Alessandro Rocchi" userId="4e3c5b7015e05f68" providerId="LiveId" clId="{A9BE4653-210A-4CDC-9C7D-FECB9C1A576B}" dt="2021-04-27T00:02:18.731" v="1148" actId="1076"/>
          <ac:picMkLst>
            <pc:docMk/>
            <pc:sldMk cId="320463534" sldId="258"/>
            <ac:picMk id="4" creationId="{2684FC5E-CD3F-4F4C-8B55-DE0AFB62D7B1}"/>
          </ac:picMkLst>
        </pc:picChg>
        <pc:cxnChg chg="add">
          <ac:chgData name="Alessandro Rocchi" userId="4e3c5b7015e05f68" providerId="LiveId" clId="{A9BE4653-210A-4CDC-9C7D-FECB9C1A576B}" dt="2021-05-11T12:55:07.026" v="4393" actId="11529"/>
          <ac:cxnSpMkLst>
            <pc:docMk/>
            <pc:sldMk cId="320463534" sldId="258"/>
            <ac:cxnSpMk id="26" creationId="{CDD04FE1-7ECC-49F3-BD04-CB0212E7721F}"/>
          </ac:cxnSpMkLst>
        </pc:cxnChg>
        <pc:cxnChg chg="mod">
          <ac:chgData name="Alessandro Rocchi" userId="4e3c5b7015e05f68" providerId="LiveId" clId="{A9BE4653-210A-4CDC-9C7D-FECB9C1A576B}" dt="2021-04-27T00:01:51.923" v="1140" actId="1076"/>
          <ac:cxnSpMkLst>
            <pc:docMk/>
            <pc:sldMk cId="320463534" sldId="258"/>
            <ac:cxnSpMk id="27" creationId="{9C04D7A2-23CB-4BFB-BE46-086EDF824DB8}"/>
          </ac:cxnSpMkLst>
        </pc:cxnChg>
        <pc:cxnChg chg="mod">
          <ac:chgData name="Alessandro Rocchi" userId="4e3c5b7015e05f68" providerId="LiveId" clId="{A9BE4653-210A-4CDC-9C7D-FECB9C1A576B}" dt="2021-04-27T00:01:51.923" v="1140" actId="1076"/>
          <ac:cxnSpMkLst>
            <pc:docMk/>
            <pc:sldMk cId="320463534" sldId="258"/>
            <ac:cxnSpMk id="28" creationId="{AC2EEEBF-3948-40D5-9965-45DCA424597F}"/>
          </ac:cxnSpMkLst>
        </pc:cxnChg>
        <pc:cxnChg chg="mod">
          <ac:chgData name="Alessandro Rocchi" userId="4e3c5b7015e05f68" providerId="LiveId" clId="{A9BE4653-210A-4CDC-9C7D-FECB9C1A576B}" dt="2021-04-27T00:01:51.923" v="1140" actId="1076"/>
          <ac:cxnSpMkLst>
            <pc:docMk/>
            <pc:sldMk cId="320463534" sldId="258"/>
            <ac:cxnSpMk id="29" creationId="{E12F80A8-FE45-4290-9A1C-5437DEE88C0C}"/>
          </ac:cxnSpMkLst>
        </pc:cxnChg>
        <pc:cxnChg chg="add mod">
          <ac:chgData name="Alessandro Rocchi" userId="4e3c5b7015e05f68" providerId="LiveId" clId="{A9BE4653-210A-4CDC-9C7D-FECB9C1A576B}" dt="2021-05-11T12:55:50.137" v="4416" actId="20577"/>
          <ac:cxnSpMkLst>
            <pc:docMk/>
            <pc:sldMk cId="320463534" sldId="258"/>
            <ac:cxnSpMk id="35" creationId="{94788010-2C44-4BBC-A772-85CF94382DA9}"/>
          </ac:cxnSpMkLst>
        </pc:cxnChg>
        <pc:cxnChg chg="add mod">
          <ac:chgData name="Alessandro Rocchi" userId="4e3c5b7015e05f68" providerId="LiveId" clId="{A9BE4653-210A-4CDC-9C7D-FECB9C1A576B}" dt="2021-05-11T12:55:50.137" v="4416" actId="20577"/>
          <ac:cxnSpMkLst>
            <pc:docMk/>
            <pc:sldMk cId="320463534" sldId="258"/>
            <ac:cxnSpMk id="37" creationId="{52E9448C-A0B0-49CF-96AC-01B1CFABD8CC}"/>
          </ac:cxnSpMkLst>
        </pc:cxnChg>
        <pc:cxnChg chg="add mod">
          <ac:chgData name="Alessandro Rocchi" userId="4e3c5b7015e05f68" providerId="LiveId" clId="{A9BE4653-210A-4CDC-9C7D-FECB9C1A576B}" dt="2021-05-11T12:57:49.395" v="4455" actId="20577"/>
          <ac:cxnSpMkLst>
            <pc:docMk/>
            <pc:sldMk cId="320463534" sldId="258"/>
            <ac:cxnSpMk id="40" creationId="{44167231-D5D4-44C5-AD51-87268B6E3C2F}"/>
          </ac:cxnSpMkLst>
        </pc:cxnChg>
        <pc:cxnChg chg="add mod">
          <ac:chgData name="Alessandro Rocchi" userId="4e3c5b7015e05f68" providerId="LiveId" clId="{A9BE4653-210A-4CDC-9C7D-FECB9C1A576B}" dt="2021-05-11T12:57:49.395" v="4455" actId="20577"/>
          <ac:cxnSpMkLst>
            <pc:docMk/>
            <pc:sldMk cId="320463534" sldId="258"/>
            <ac:cxnSpMk id="42" creationId="{7DB6AB30-F972-477C-9468-4D9C81A77057}"/>
          </ac:cxnSpMkLst>
        </pc:cxnChg>
        <pc:cxnChg chg="add">
          <ac:chgData name="Alessandro Rocchi" userId="4e3c5b7015e05f68" providerId="LiveId" clId="{A9BE4653-210A-4CDC-9C7D-FECB9C1A576B}" dt="2021-05-11T12:56:41.390" v="4434" actId="11529"/>
          <ac:cxnSpMkLst>
            <pc:docMk/>
            <pc:sldMk cId="320463534" sldId="258"/>
            <ac:cxnSpMk id="45" creationId="{59864745-B53A-4C91-AC25-2F095B0B1BA7}"/>
          </ac:cxnSpMkLst>
        </pc:cxnChg>
        <pc:cxnChg chg="add mod">
          <ac:chgData name="Alessandro Rocchi" userId="4e3c5b7015e05f68" providerId="LiveId" clId="{A9BE4653-210A-4CDC-9C7D-FECB9C1A576B}" dt="2021-05-11T12:57:22.981" v="4445" actId="14100"/>
          <ac:cxnSpMkLst>
            <pc:docMk/>
            <pc:sldMk cId="320463534" sldId="258"/>
            <ac:cxnSpMk id="48" creationId="{322169CB-2804-440E-8E5B-32C00C390612}"/>
          </ac:cxnSpMkLst>
        </pc:cxnChg>
      </pc:sldChg>
      <pc:sldChg chg="addSp delSp modSp mod">
        <pc:chgData name="Alessandro Rocchi" userId="4e3c5b7015e05f68" providerId="LiveId" clId="{A9BE4653-210A-4CDC-9C7D-FECB9C1A576B}" dt="2021-05-11T11:19:02.281" v="3202" actId="1036"/>
        <pc:sldMkLst>
          <pc:docMk/>
          <pc:sldMk cId="824676173" sldId="259"/>
        </pc:sldMkLst>
        <pc:spChg chg="mod">
          <ac:chgData name="Alessandro Rocchi" userId="4e3c5b7015e05f68" providerId="LiveId" clId="{A9BE4653-210A-4CDC-9C7D-FECB9C1A576B}" dt="2021-05-11T09:57:56.707" v="3177" actId="20577"/>
          <ac:spMkLst>
            <pc:docMk/>
            <pc:sldMk cId="824676173" sldId="259"/>
            <ac:spMk id="2" creationId="{49AAE754-2FBD-42B4-9AE9-243A255BF861}"/>
          </ac:spMkLst>
        </pc:spChg>
        <pc:spChg chg="add mod">
          <ac:chgData name="Alessandro Rocchi" userId="4e3c5b7015e05f68" providerId="LiveId" clId="{A9BE4653-210A-4CDC-9C7D-FECB9C1A576B}" dt="2021-05-11T11:19:02.281" v="3202" actId="1036"/>
          <ac:spMkLst>
            <pc:docMk/>
            <pc:sldMk cId="824676173" sldId="259"/>
            <ac:spMk id="3" creationId="{719468BA-79AB-4A66-9DD9-802409FE6EDA}"/>
          </ac:spMkLst>
        </pc:spChg>
        <pc:graphicFrameChg chg="add del mod">
          <ac:chgData name="Alessandro Rocchi" userId="4e3c5b7015e05f68" providerId="LiveId" clId="{A9BE4653-210A-4CDC-9C7D-FECB9C1A576B}" dt="2021-04-27T09:05:07.156" v="1837" actId="478"/>
          <ac:graphicFrameMkLst>
            <pc:docMk/>
            <pc:sldMk cId="824676173" sldId="259"/>
            <ac:graphicFrameMk id="4" creationId="{58862037-A1F1-4BF9-AD34-CE9BC228100A}"/>
          </ac:graphicFrameMkLst>
        </pc:graphicFrameChg>
        <pc:graphicFrameChg chg="mod">
          <ac:chgData name="Alessandro Rocchi" userId="4e3c5b7015e05f68" providerId="LiveId" clId="{A9BE4653-210A-4CDC-9C7D-FECB9C1A576B}" dt="2021-05-11T11:18:53.910" v="3197" actId="1035"/>
          <ac:graphicFrameMkLst>
            <pc:docMk/>
            <pc:sldMk cId="824676173" sldId="259"/>
            <ac:graphicFrameMk id="8" creationId="{B0D11036-2133-4703-A810-BDE026EB85EE}"/>
          </ac:graphicFrameMkLst>
        </pc:graphicFrameChg>
      </pc:sldChg>
      <pc:sldChg chg="modSp mod">
        <pc:chgData name="Alessandro Rocchi" userId="4e3c5b7015e05f68" providerId="LiveId" clId="{A9BE4653-210A-4CDC-9C7D-FECB9C1A576B}" dt="2021-05-11T11:19:49.848" v="3276" actId="20577"/>
        <pc:sldMkLst>
          <pc:docMk/>
          <pc:sldMk cId="3801184021" sldId="260"/>
        </pc:sldMkLst>
        <pc:spChg chg="mod">
          <ac:chgData name="Alessandro Rocchi" userId="4e3c5b7015e05f68" providerId="LiveId" clId="{A9BE4653-210A-4CDC-9C7D-FECB9C1A576B}" dt="2021-05-11T11:19:49.848" v="3276" actId="20577"/>
          <ac:spMkLst>
            <pc:docMk/>
            <pc:sldMk cId="3801184021" sldId="260"/>
            <ac:spMk id="2" creationId="{AB3DD807-801B-4065-B145-B6DB20B2B191}"/>
          </ac:spMkLst>
        </pc:spChg>
      </pc:sldChg>
      <pc:sldChg chg="del">
        <pc:chgData name="Alessandro Rocchi" userId="4e3c5b7015e05f68" providerId="LiveId" clId="{A9BE4653-210A-4CDC-9C7D-FECB9C1A576B}" dt="2021-04-26T23:44:54.991" v="1068" actId="47"/>
        <pc:sldMkLst>
          <pc:docMk/>
          <pc:sldMk cId="1161665789" sldId="261"/>
        </pc:sldMkLst>
      </pc:sldChg>
      <pc:sldChg chg="del">
        <pc:chgData name="Alessandro Rocchi" userId="4e3c5b7015e05f68" providerId="LiveId" clId="{A9BE4653-210A-4CDC-9C7D-FECB9C1A576B}" dt="2021-04-26T23:44:56.703" v="1069" actId="47"/>
        <pc:sldMkLst>
          <pc:docMk/>
          <pc:sldMk cId="2678754763" sldId="262"/>
        </pc:sldMkLst>
      </pc:sldChg>
      <pc:sldChg chg="del">
        <pc:chgData name="Alessandro Rocchi" userId="4e3c5b7015e05f68" providerId="LiveId" clId="{A9BE4653-210A-4CDC-9C7D-FECB9C1A576B}" dt="2021-04-26T23:44:53.021" v="1067" actId="47"/>
        <pc:sldMkLst>
          <pc:docMk/>
          <pc:sldMk cId="3273557220" sldId="263"/>
        </pc:sldMkLst>
      </pc:sldChg>
      <pc:sldChg chg="addSp modSp new mod ord">
        <pc:chgData name="Alessandro Rocchi" userId="4e3c5b7015e05f68" providerId="LiveId" clId="{A9BE4653-210A-4CDC-9C7D-FECB9C1A576B}" dt="2021-05-11T20:59:14.220" v="4535" actId="20577"/>
        <pc:sldMkLst>
          <pc:docMk/>
          <pc:sldMk cId="311608686" sldId="264"/>
        </pc:sldMkLst>
        <pc:spChg chg="mod">
          <ac:chgData name="Alessandro Rocchi" userId="4e3c5b7015e05f68" providerId="LiveId" clId="{A9BE4653-210A-4CDC-9C7D-FECB9C1A576B}" dt="2021-05-11T09:24:51.097" v="2215" actId="122"/>
          <ac:spMkLst>
            <pc:docMk/>
            <pc:sldMk cId="311608686" sldId="264"/>
            <ac:spMk id="2" creationId="{BBABE395-70E9-437D-9138-BA4EE91CC386}"/>
          </ac:spMkLst>
        </pc:spChg>
        <pc:spChg chg="mod">
          <ac:chgData name="Alessandro Rocchi" userId="4e3c5b7015e05f68" providerId="LiveId" clId="{A9BE4653-210A-4CDC-9C7D-FECB9C1A576B}" dt="2021-05-11T20:59:14.220" v="4535" actId="20577"/>
          <ac:spMkLst>
            <pc:docMk/>
            <pc:sldMk cId="311608686" sldId="264"/>
            <ac:spMk id="3" creationId="{037C40D6-3EBB-4981-A827-11E6B8D1BDE3}"/>
          </ac:spMkLst>
        </pc:spChg>
        <pc:picChg chg="add mod ord">
          <ac:chgData name="Alessandro Rocchi" userId="4e3c5b7015e05f68" providerId="LiveId" clId="{A9BE4653-210A-4CDC-9C7D-FECB9C1A576B}" dt="2021-04-27T00:00:48.236" v="1129" actId="170"/>
          <ac:picMkLst>
            <pc:docMk/>
            <pc:sldMk cId="311608686" sldId="264"/>
            <ac:picMk id="4" creationId="{958EBFB8-1FCD-476C-8C9E-34930BB28DD4}"/>
          </ac:picMkLst>
        </pc:picChg>
        <pc:picChg chg="add mod">
          <ac:chgData name="Alessandro Rocchi" userId="4e3c5b7015e05f68" providerId="LiveId" clId="{A9BE4653-210A-4CDC-9C7D-FECB9C1A576B}" dt="2021-04-27T00:01:10.169" v="1133" actId="1076"/>
          <ac:picMkLst>
            <pc:docMk/>
            <pc:sldMk cId="311608686" sldId="264"/>
            <ac:picMk id="6" creationId="{C4DA66E8-C69A-457E-95ED-2D6E69E1D266}"/>
          </ac:picMkLst>
        </pc:picChg>
      </pc:sldChg>
      <pc:sldChg chg="addSp delSp modSp new mod">
        <pc:chgData name="Alessandro Rocchi" userId="4e3c5b7015e05f68" providerId="LiveId" clId="{A9BE4653-210A-4CDC-9C7D-FECB9C1A576B}" dt="2021-05-11T11:20:54.938" v="3312" actId="6549"/>
        <pc:sldMkLst>
          <pc:docMk/>
          <pc:sldMk cId="737120621" sldId="265"/>
        </pc:sldMkLst>
        <pc:spChg chg="mod">
          <ac:chgData name="Alessandro Rocchi" userId="4e3c5b7015e05f68" providerId="LiveId" clId="{A9BE4653-210A-4CDC-9C7D-FECB9C1A576B}" dt="2021-05-11T11:20:15.598" v="3307" actId="20577"/>
          <ac:spMkLst>
            <pc:docMk/>
            <pc:sldMk cId="737120621" sldId="265"/>
            <ac:spMk id="2" creationId="{2C0A0244-C30E-4EBD-A11A-93D73D7D1E7C}"/>
          </ac:spMkLst>
        </pc:spChg>
        <pc:spChg chg="del">
          <ac:chgData name="Alessandro Rocchi" userId="4e3c5b7015e05f68" providerId="LiveId" clId="{A9BE4653-210A-4CDC-9C7D-FECB9C1A576B}" dt="2021-04-26T23:06:19.716" v="857" actId="478"/>
          <ac:spMkLst>
            <pc:docMk/>
            <pc:sldMk cId="737120621" sldId="265"/>
            <ac:spMk id="3" creationId="{7201871D-289B-41C6-B3C5-6ACBEA47FEA6}"/>
          </ac:spMkLst>
        </pc:spChg>
        <pc:spChg chg="del">
          <ac:chgData name="Alessandro Rocchi" userId="4e3c5b7015e05f68" providerId="LiveId" clId="{A9BE4653-210A-4CDC-9C7D-FECB9C1A576B}" dt="2021-04-26T23:06:23.464" v="858" actId="478"/>
          <ac:spMkLst>
            <pc:docMk/>
            <pc:sldMk cId="737120621" sldId="265"/>
            <ac:spMk id="4" creationId="{859D7962-9956-423D-867A-180BBD070257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13" creationId="{A80D145C-13D7-4428-A340-C6A357DEE3A1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14" creationId="{19A4C832-F5FE-45AF-B4AF-3929181C76AD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17" creationId="{80DAE91D-1689-4AD1-BD38-4429B2978629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18" creationId="{1488DF79-3B17-44B1-99DB-EABA518011E7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24" creationId="{8AE6EFC5-7046-4032-B3F0-569440EFD9C3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27" creationId="{CE4F503B-0BC4-4581-8937-B98FBE785D3B}"/>
          </ac:spMkLst>
        </pc:spChg>
        <pc:spChg chg="mod">
          <ac:chgData name="Alessandro Rocchi" userId="4e3c5b7015e05f68" providerId="LiveId" clId="{A9BE4653-210A-4CDC-9C7D-FECB9C1A576B}" dt="2021-04-27T09:54:50.508" v="1842" actId="14100"/>
          <ac:spMkLst>
            <pc:docMk/>
            <pc:sldMk cId="737120621" sldId="265"/>
            <ac:spMk id="28" creationId="{0BBDB426-DF4D-4673-8E8E-10A40244C055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38" creationId="{857766B8-EBE5-496E-9A5B-A8B8BE69F643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39" creationId="{1B235BDE-47CC-4B46-8A03-C4D4D9E6D179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40" creationId="{31B5384A-C371-41B2-BAD2-F8E774ECF82E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41" creationId="{838A5669-52A6-40C4-A8B9-CCDE6DA9657E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42" creationId="{37CD14D3-0D4A-4B94-B18C-ED45A786EC14}"/>
          </ac:spMkLst>
        </pc:spChg>
        <pc:spChg chg="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43" creationId="{2F5016DA-DE3F-4CD6-AEFB-971A1A8DDE4B}"/>
          </ac:spMkLst>
        </pc:spChg>
        <pc:spChg chg="add mod">
          <ac:chgData name="Alessandro Rocchi" userId="4e3c5b7015e05f68" providerId="LiveId" clId="{A9BE4653-210A-4CDC-9C7D-FECB9C1A576B}" dt="2021-04-26T23:07:45.029" v="874" actId="20577"/>
          <ac:spMkLst>
            <pc:docMk/>
            <pc:sldMk cId="737120621" sldId="265"/>
            <ac:spMk id="44" creationId="{22C401F0-6B1B-422B-9678-BFA5791CDEAD}"/>
          </ac:spMkLst>
        </pc:spChg>
        <pc:spChg chg="add 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45" creationId="{6921DF4D-6B50-4045-A472-2FF3DD1A28B4}"/>
          </ac:spMkLst>
        </pc:spChg>
        <pc:spChg chg="add mod">
          <ac:chgData name="Alessandro Rocchi" userId="4e3c5b7015e05f68" providerId="LiveId" clId="{A9BE4653-210A-4CDC-9C7D-FECB9C1A576B}" dt="2021-04-26T23:06:24.083" v="859"/>
          <ac:spMkLst>
            <pc:docMk/>
            <pc:sldMk cId="737120621" sldId="265"/>
            <ac:spMk id="47" creationId="{B035723A-0BFC-4073-A1AC-6BB1FD32275E}"/>
          </ac:spMkLst>
        </pc:spChg>
        <pc:spChg chg="add mod">
          <ac:chgData name="Alessandro Rocchi" userId="4e3c5b7015e05f68" providerId="LiveId" clId="{A9BE4653-210A-4CDC-9C7D-FECB9C1A576B}" dt="2021-05-11T11:20:54.938" v="3312" actId="6549"/>
          <ac:spMkLst>
            <pc:docMk/>
            <pc:sldMk cId="737120621" sldId="265"/>
            <ac:spMk id="48" creationId="{F72B8122-0688-4C15-A7EB-AF674D72DC16}"/>
          </ac:spMkLst>
        </pc:spChg>
        <pc:spChg chg="add mod">
          <ac:chgData name="Alessandro Rocchi" userId="4e3c5b7015e05f68" providerId="LiveId" clId="{A9BE4653-210A-4CDC-9C7D-FECB9C1A576B}" dt="2021-04-26T23:08:40.970" v="875"/>
          <ac:spMkLst>
            <pc:docMk/>
            <pc:sldMk cId="737120621" sldId="265"/>
            <ac:spMk id="50" creationId="{FA8B3F48-8E3F-42A5-9E1E-BD9CBCB04520}"/>
          </ac:spMkLst>
        </pc:spChg>
        <pc:spChg chg="add mod">
          <ac:chgData name="Alessandro Rocchi" userId="4e3c5b7015e05f68" providerId="LiveId" clId="{A9BE4653-210A-4CDC-9C7D-FECB9C1A576B}" dt="2021-04-26T23:08:49.411" v="876"/>
          <ac:spMkLst>
            <pc:docMk/>
            <pc:sldMk cId="737120621" sldId="265"/>
            <ac:spMk id="51" creationId="{06AADCE9-5FE2-47EA-B376-E5722D8FB271}"/>
          </ac:spMkLst>
        </pc:spChg>
        <pc:grpChg chg="add mod">
          <ac:chgData name="Alessandro Rocchi" userId="4e3c5b7015e05f68" providerId="LiveId" clId="{A9BE4653-210A-4CDC-9C7D-FECB9C1A576B}" dt="2021-04-26T23:06:24.083" v="859"/>
          <ac:grpSpMkLst>
            <pc:docMk/>
            <pc:sldMk cId="737120621" sldId="265"/>
            <ac:grpSpMk id="5" creationId="{6AA8926B-6B9F-4E5F-8530-B92B2224E22A}"/>
          </ac:grpSpMkLst>
        </pc:grpChg>
        <pc:grpChg chg="mod">
          <ac:chgData name="Alessandro Rocchi" userId="4e3c5b7015e05f68" providerId="LiveId" clId="{A9BE4653-210A-4CDC-9C7D-FECB9C1A576B}" dt="2021-04-26T23:06:24.083" v="859"/>
          <ac:grpSpMkLst>
            <pc:docMk/>
            <pc:sldMk cId="737120621" sldId="265"/>
            <ac:grpSpMk id="6" creationId="{65628B04-27A8-4178-AB27-FA780ACCEF32}"/>
          </ac:grpSpMkLst>
        </pc:grpChg>
        <pc:grpChg chg="mod">
          <ac:chgData name="Alessandro Rocchi" userId="4e3c5b7015e05f68" providerId="LiveId" clId="{A9BE4653-210A-4CDC-9C7D-FECB9C1A576B}" dt="2021-04-26T23:06:24.083" v="859"/>
          <ac:grpSpMkLst>
            <pc:docMk/>
            <pc:sldMk cId="737120621" sldId="265"/>
            <ac:grpSpMk id="7" creationId="{2DCDE7BE-61B2-4166-8446-CF7316F6889F}"/>
          </ac:grpSpMkLst>
        </pc:grpChg>
        <pc:grpChg chg="mod">
          <ac:chgData name="Alessandro Rocchi" userId="4e3c5b7015e05f68" providerId="LiveId" clId="{A9BE4653-210A-4CDC-9C7D-FECB9C1A576B}" dt="2021-04-26T23:06:24.083" v="859"/>
          <ac:grpSpMkLst>
            <pc:docMk/>
            <pc:sldMk cId="737120621" sldId="265"/>
            <ac:grpSpMk id="8" creationId="{326305E6-1D26-4488-BEB6-CC3951B87A01}"/>
          </ac:grpSpMkLst>
        </pc:grpChg>
        <pc:grpChg chg="mod">
          <ac:chgData name="Alessandro Rocchi" userId="4e3c5b7015e05f68" providerId="LiveId" clId="{A9BE4653-210A-4CDC-9C7D-FECB9C1A576B}" dt="2021-04-26T23:06:24.083" v="859"/>
          <ac:grpSpMkLst>
            <pc:docMk/>
            <pc:sldMk cId="737120621" sldId="265"/>
            <ac:grpSpMk id="9" creationId="{FA4052CA-4DC7-46BD-8DB1-17F944048F9E}"/>
          </ac:grpSpMkLst>
        </pc:grpChg>
        <pc:grpChg chg="mod">
          <ac:chgData name="Alessandro Rocchi" userId="4e3c5b7015e05f68" providerId="LiveId" clId="{A9BE4653-210A-4CDC-9C7D-FECB9C1A576B}" dt="2021-04-26T23:06:24.083" v="859"/>
          <ac:grpSpMkLst>
            <pc:docMk/>
            <pc:sldMk cId="737120621" sldId="265"/>
            <ac:grpSpMk id="25" creationId="{8735CA9B-850D-409F-8026-0FB4D461B4BB}"/>
          </ac:grpSpMkLst>
        </pc:grpChg>
        <pc:graphicFrameChg chg="add del mod">
          <ac:chgData name="Alessandro Rocchi" userId="4e3c5b7015e05f68" providerId="LiveId" clId="{A9BE4653-210A-4CDC-9C7D-FECB9C1A576B}" dt="2021-04-26T23:22:06.322" v="877" actId="478"/>
          <ac:graphicFrameMkLst>
            <pc:docMk/>
            <pc:sldMk cId="737120621" sldId="265"/>
            <ac:graphicFrameMk id="49" creationId="{F18A7D2B-76E5-403F-80D5-2E0974839C5E}"/>
          </ac:graphicFrameMkLst>
        </pc:graphicFrameChg>
        <pc:graphicFrameChg chg="add mod">
          <ac:chgData name="Alessandro Rocchi" userId="4e3c5b7015e05f68" providerId="LiveId" clId="{A9BE4653-210A-4CDC-9C7D-FECB9C1A576B}" dt="2021-04-26T23:22:19.913" v="881" actId="14100"/>
          <ac:graphicFrameMkLst>
            <pc:docMk/>
            <pc:sldMk cId="737120621" sldId="265"/>
            <ac:graphicFrameMk id="52" creationId="{768F2085-EC6E-461D-8278-32EC20BE0FA9}"/>
          </ac:graphicFrameMkLst>
        </pc:graphicFrame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10" creationId="{01B6CADC-0BF2-4FC8-B8BA-6AFA9431F116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11" creationId="{B49ADE2F-1755-484B-BE6F-06CB80012B4E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12" creationId="{0D0541F2-A25D-47C1-80AB-5165475BD1E4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15" creationId="{03F7F459-B640-44D7-A5C1-9A7990E6E7AB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16" creationId="{05DA71A6-3C29-4649-AAEA-868D9D2BC1F9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19" creationId="{450DC97D-5A8D-44EB-91BF-90CA226ACCAE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20" creationId="{125C2426-569E-44A5-9C2A-A40A70800F59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21" creationId="{93206940-F9CB-42B4-93B9-483E760110A6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22" creationId="{B27C86CB-AA94-4DBF-8250-3985E6196EFE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23" creationId="{0CA25957-88C7-468E-9B21-7328BBF44347}"/>
          </ac:cxnSpMkLst>
        </pc:cxnChg>
        <pc:cxnChg chg="mod">
          <ac:chgData name="Alessandro Rocchi" userId="4e3c5b7015e05f68" providerId="LiveId" clId="{A9BE4653-210A-4CDC-9C7D-FECB9C1A576B}" dt="2021-04-27T09:54:50.508" v="1842" actId="14100"/>
          <ac:cxnSpMkLst>
            <pc:docMk/>
            <pc:sldMk cId="737120621" sldId="265"/>
            <ac:cxnSpMk id="26" creationId="{BB06079D-D867-4465-8F6C-F60EB98C164C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29" creationId="{69D703DD-D22D-451E-B6CF-ED0E80791FF7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0" creationId="{D1A0083F-514B-42E7-979C-76E67AC953F2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1" creationId="{90780DFE-EC6C-4538-9880-3B293EBF4FB4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2" creationId="{15D17C2B-93C8-4CE5-83E3-5A8DC712B4EB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3" creationId="{39826F1F-7A57-4460-966D-1F88C08783A4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4" creationId="{77F197CA-0668-44AF-9DAD-7036675ACC28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5" creationId="{069EECA6-F1C7-40CB-B4F4-D3BD23A21A8A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6" creationId="{FBB81FF6-E66A-4A12-95E3-3B4365C9E273}"/>
          </ac:cxnSpMkLst>
        </pc:cxnChg>
        <pc:cxnChg chg="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37" creationId="{5F1157DB-E6E1-4D37-9993-7A255F2D6925}"/>
          </ac:cxnSpMkLst>
        </pc:cxnChg>
        <pc:cxnChg chg="add mod">
          <ac:chgData name="Alessandro Rocchi" userId="4e3c5b7015e05f68" providerId="LiveId" clId="{A9BE4653-210A-4CDC-9C7D-FECB9C1A576B}" dt="2021-04-26T23:06:24.083" v="859"/>
          <ac:cxnSpMkLst>
            <pc:docMk/>
            <pc:sldMk cId="737120621" sldId="265"/>
            <ac:cxnSpMk id="46" creationId="{FC034F4C-FCD0-4A27-A7B5-E62BF3A20BBF}"/>
          </ac:cxnSpMkLst>
        </pc:cxnChg>
      </pc:sldChg>
      <pc:sldChg chg="addSp delSp modSp new mod">
        <pc:chgData name="Alessandro Rocchi" userId="4e3c5b7015e05f68" providerId="LiveId" clId="{A9BE4653-210A-4CDC-9C7D-FECB9C1A576B}" dt="2021-05-11T11:21:32.789" v="3375" actId="20577"/>
        <pc:sldMkLst>
          <pc:docMk/>
          <pc:sldMk cId="3005602433" sldId="266"/>
        </pc:sldMkLst>
        <pc:spChg chg="mod">
          <ac:chgData name="Alessandro Rocchi" userId="4e3c5b7015e05f68" providerId="LiveId" clId="{A9BE4653-210A-4CDC-9C7D-FECB9C1A576B}" dt="2021-05-11T11:21:32.789" v="3375" actId="20577"/>
          <ac:spMkLst>
            <pc:docMk/>
            <pc:sldMk cId="3005602433" sldId="266"/>
            <ac:spMk id="2" creationId="{00AAF01B-BFCF-4C5B-88AE-D32A6A630DD2}"/>
          </ac:spMkLst>
        </pc:spChg>
        <pc:spChg chg="del">
          <ac:chgData name="Alessandro Rocchi" userId="4e3c5b7015e05f68" providerId="LiveId" clId="{A9BE4653-210A-4CDC-9C7D-FECB9C1A576B}" dt="2021-04-26T23:35:52.257" v="984" actId="478"/>
          <ac:spMkLst>
            <pc:docMk/>
            <pc:sldMk cId="3005602433" sldId="266"/>
            <ac:spMk id="3" creationId="{2B8926F9-1321-4B7F-80E7-EAFBB705CC4B}"/>
          </ac:spMkLst>
        </pc:spChg>
        <pc:spChg chg="del">
          <ac:chgData name="Alessandro Rocchi" userId="4e3c5b7015e05f68" providerId="LiveId" clId="{A9BE4653-210A-4CDC-9C7D-FECB9C1A576B}" dt="2021-04-26T23:35:54.047" v="985" actId="478"/>
          <ac:spMkLst>
            <pc:docMk/>
            <pc:sldMk cId="3005602433" sldId="266"/>
            <ac:spMk id="4" creationId="{FD90D9FB-1EEE-4ACF-A02B-98DF0C3E41CA}"/>
          </ac:spMkLst>
        </pc:spChg>
        <pc:spChg chg="add mod">
          <ac:chgData name="Alessandro Rocchi" userId="4e3c5b7015e05f68" providerId="LiveId" clId="{A9BE4653-210A-4CDC-9C7D-FECB9C1A576B}" dt="2021-04-26T23:37:13.654" v="998" actId="164"/>
          <ac:spMkLst>
            <pc:docMk/>
            <pc:sldMk cId="3005602433" sldId="266"/>
            <ac:spMk id="8" creationId="{08B58927-D66D-47EF-A8F1-DD746A48361C}"/>
          </ac:spMkLst>
        </pc:spChg>
        <pc:spChg chg="add mod">
          <ac:chgData name="Alessandro Rocchi" userId="4e3c5b7015e05f68" providerId="LiveId" clId="{A9BE4653-210A-4CDC-9C7D-FECB9C1A576B}" dt="2021-04-26T23:37:21.062" v="999" actId="164"/>
          <ac:spMkLst>
            <pc:docMk/>
            <pc:sldMk cId="3005602433" sldId="266"/>
            <ac:spMk id="9" creationId="{8004D41D-6DF6-474D-A838-A34B974CAD35}"/>
          </ac:spMkLst>
        </pc:spChg>
        <pc:spChg chg="add mod">
          <ac:chgData name="Alessandro Rocchi" userId="4e3c5b7015e05f68" providerId="LiveId" clId="{A9BE4653-210A-4CDC-9C7D-FECB9C1A576B}" dt="2021-04-26T23:37:25.334" v="1000" actId="164"/>
          <ac:spMkLst>
            <pc:docMk/>
            <pc:sldMk cId="3005602433" sldId="266"/>
            <ac:spMk id="10" creationId="{26D5B510-409F-40FC-B085-33B7C63C3010}"/>
          </ac:spMkLst>
        </pc:spChg>
        <pc:spChg chg="add mod">
          <ac:chgData name="Alessandro Rocchi" userId="4e3c5b7015e05f68" providerId="LiveId" clId="{A9BE4653-210A-4CDC-9C7D-FECB9C1A576B}" dt="2021-04-26T23:41:26.340" v="1036" actId="1076"/>
          <ac:spMkLst>
            <pc:docMk/>
            <pc:sldMk cId="3005602433" sldId="266"/>
            <ac:spMk id="11" creationId="{76BEA602-297F-4A9D-AAB0-F353DE54BB15}"/>
          </ac:spMkLst>
        </pc:spChg>
        <pc:spChg chg="add mod">
          <ac:chgData name="Alessandro Rocchi" userId="4e3c5b7015e05f68" providerId="LiveId" clId="{A9BE4653-210A-4CDC-9C7D-FECB9C1A576B}" dt="2021-04-26T23:41:26.340" v="1036" actId="1076"/>
          <ac:spMkLst>
            <pc:docMk/>
            <pc:sldMk cId="3005602433" sldId="266"/>
            <ac:spMk id="12" creationId="{3A5D5A00-3EDA-428F-8604-B4475681E9A8}"/>
          </ac:spMkLst>
        </pc:spChg>
        <pc:spChg chg="add mod">
          <ac:chgData name="Alessandro Rocchi" userId="4e3c5b7015e05f68" providerId="LiveId" clId="{A9BE4653-210A-4CDC-9C7D-FECB9C1A576B}" dt="2021-04-26T23:41:26.340" v="1036" actId="1076"/>
          <ac:spMkLst>
            <pc:docMk/>
            <pc:sldMk cId="3005602433" sldId="266"/>
            <ac:spMk id="13" creationId="{B2368FAC-A40A-4E03-BDD8-BFCFDE0EE73B}"/>
          </ac:spMkLst>
        </pc:spChg>
        <pc:spChg chg="add del mod">
          <ac:chgData name="Alessandro Rocchi" userId="4e3c5b7015e05f68" providerId="LiveId" clId="{A9BE4653-210A-4CDC-9C7D-FECB9C1A576B}" dt="2021-04-26T23:36:30.326" v="995"/>
          <ac:spMkLst>
            <pc:docMk/>
            <pc:sldMk cId="3005602433" sldId="266"/>
            <ac:spMk id="14" creationId="{19C2E93A-1EC3-439E-A4CF-B6A073D0C98B}"/>
          </ac:spMkLst>
        </pc:spChg>
        <pc:grpChg chg="add mod ord">
          <ac:chgData name="Alessandro Rocchi" userId="4e3c5b7015e05f68" providerId="LiveId" clId="{A9BE4653-210A-4CDC-9C7D-FECB9C1A576B}" dt="2021-04-26T23:41:26.340" v="1036" actId="1076"/>
          <ac:grpSpMkLst>
            <pc:docMk/>
            <pc:sldMk cId="3005602433" sldId="266"/>
            <ac:grpSpMk id="15" creationId="{9A8D722B-5D96-4BC9-A1D8-7A63164E073E}"/>
          </ac:grpSpMkLst>
        </pc:grpChg>
        <pc:grpChg chg="add mod">
          <ac:chgData name="Alessandro Rocchi" userId="4e3c5b7015e05f68" providerId="LiveId" clId="{A9BE4653-210A-4CDC-9C7D-FECB9C1A576B}" dt="2021-04-26T23:41:26.340" v="1036" actId="1076"/>
          <ac:grpSpMkLst>
            <pc:docMk/>
            <pc:sldMk cId="3005602433" sldId="266"/>
            <ac:grpSpMk id="16" creationId="{9EC2A1FD-A473-41C1-9467-08287E1A2300}"/>
          </ac:grpSpMkLst>
        </pc:grpChg>
        <pc:grpChg chg="add mod">
          <ac:chgData name="Alessandro Rocchi" userId="4e3c5b7015e05f68" providerId="LiveId" clId="{A9BE4653-210A-4CDC-9C7D-FECB9C1A576B}" dt="2021-04-26T23:41:32.740" v="1037" actId="14100"/>
          <ac:grpSpMkLst>
            <pc:docMk/>
            <pc:sldMk cId="3005602433" sldId="266"/>
            <ac:grpSpMk id="17" creationId="{58A8E957-C904-4686-B4F6-536E40DE855F}"/>
          </ac:grpSpMkLst>
        </pc:grpChg>
        <pc:picChg chg="add mod">
          <ac:chgData name="Alessandro Rocchi" userId="4e3c5b7015e05f68" providerId="LiveId" clId="{A9BE4653-210A-4CDC-9C7D-FECB9C1A576B}" dt="2021-04-26T23:37:25.334" v="1000" actId="164"/>
          <ac:picMkLst>
            <pc:docMk/>
            <pc:sldMk cId="3005602433" sldId="266"/>
            <ac:picMk id="5" creationId="{877689D1-E2C1-4FB4-ABB9-682ACF78AD7B}"/>
          </ac:picMkLst>
        </pc:picChg>
        <pc:picChg chg="add mod">
          <ac:chgData name="Alessandro Rocchi" userId="4e3c5b7015e05f68" providerId="LiveId" clId="{A9BE4653-210A-4CDC-9C7D-FECB9C1A576B}" dt="2021-04-26T23:37:13.654" v="998" actId="164"/>
          <ac:picMkLst>
            <pc:docMk/>
            <pc:sldMk cId="3005602433" sldId="266"/>
            <ac:picMk id="6" creationId="{16EEDFD5-09D0-47E3-8B63-3DEF371EE8F5}"/>
          </ac:picMkLst>
        </pc:picChg>
        <pc:picChg chg="add mod">
          <ac:chgData name="Alessandro Rocchi" userId="4e3c5b7015e05f68" providerId="LiveId" clId="{A9BE4653-210A-4CDC-9C7D-FECB9C1A576B}" dt="2021-04-26T23:37:21.062" v="999" actId="164"/>
          <ac:picMkLst>
            <pc:docMk/>
            <pc:sldMk cId="3005602433" sldId="266"/>
            <ac:picMk id="7" creationId="{A7EF6896-A560-425E-AA20-12C16BFF5C30}"/>
          </ac:picMkLst>
        </pc:picChg>
      </pc:sldChg>
      <pc:sldChg chg="addSp delSp modSp new mod">
        <pc:chgData name="Alessandro Rocchi" userId="4e3c5b7015e05f68" providerId="LiveId" clId="{A9BE4653-210A-4CDC-9C7D-FECB9C1A576B}" dt="2021-05-11T21:01:38.903" v="4536" actId="20577"/>
        <pc:sldMkLst>
          <pc:docMk/>
          <pc:sldMk cId="2790873347" sldId="267"/>
        </pc:sldMkLst>
        <pc:spChg chg="mod">
          <ac:chgData name="Alessandro Rocchi" userId="4e3c5b7015e05f68" providerId="LiveId" clId="{A9BE4653-210A-4CDC-9C7D-FECB9C1A576B}" dt="2021-05-11T21:01:38.903" v="4536" actId="20577"/>
          <ac:spMkLst>
            <pc:docMk/>
            <pc:sldMk cId="2790873347" sldId="267"/>
            <ac:spMk id="2" creationId="{EF56B8CB-D9DF-47F1-99E7-63DC51B683C8}"/>
          </ac:spMkLst>
        </pc:spChg>
        <pc:spChg chg="del">
          <ac:chgData name="Alessandro Rocchi" userId="4e3c5b7015e05f68" providerId="LiveId" clId="{A9BE4653-210A-4CDC-9C7D-FECB9C1A576B}" dt="2021-04-26T23:28:09.454" v="888" actId="478"/>
          <ac:spMkLst>
            <pc:docMk/>
            <pc:sldMk cId="2790873347" sldId="267"/>
            <ac:spMk id="3" creationId="{0EB372CC-602A-4E0B-B0FB-A1569D6C142E}"/>
          </ac:spMkLst>
        </pc:spChg>
        <pc:spChg chg="add mod">
          <ac:chgData name="Alessandro Rocchi" userId="4e3c5b7015e05f68" providerId="LiveId" clId="{A9BE4653-210A-4CDC-9C7D-FECB9C1A576B}" dt="2021-04-26T23:33:41.854" v="983" actId="1076"/>
          <ac:spMkLst>
            <pc:docMk/>
            <pc:sldMk cId="2790873347" sldId="267"/>
            <ac:spMk id="5" creationId="{4310F94D-0616-4E5C-A6D3-A0DF01FAA1B6}"/>
          </ac:spMkLst>
        </pc:spChg>
        <pc:graphicFrameChg chg="add mod">
          <ac:chgData name="Alessandro Rocchi" userId="4e3c5b7015e05f68" providerId="LiveId" clId="{A9BE4653-210A-4CDC-9C7D-FECB9C1A576B}" dt="2021-04-26T23:33:31.494" v="981" actId="1076"/>
          <ac:graphicFrameMkLst>
            <pc:docMk/>
            <pc:sldMk cId="2790873347" sldId="267"/>
            <ac:graphicFrameMk id="6" creationId="{2DD4C63A-A18A-4CDA-9F55-F296183D9388}"/>
          </ac:graphicFrameMkLst>
        </pc:graphicFrameChg>
        <pc:picChg chg="add del mod">
          <ac:chgData name="Alessandro Rocchi" userId="4e3c5b7015e05f68" providerId="LiveId" clId="{A9BE4653-210A-4CDC-9C7D-FECB9C1A576B}" dt="2021-04-26T23:30:34.447" v="899" actId="478"/>
          <ac:picMkLst>
            <pc:docMk/>
            <pc:sldMk cId="2790873347" sldId="267"/>
            <ac:picMk id="4" creationId="{BBEC0B62-AB6D-4176-BDF4-7F64281FEF61}"/>
          </ac:picMkLst>
        </pc:picChg>
      </pc:sldChg>
      <pc:sldChg chg="addSp delSp modSp new mod">
        <pc:chgData name="Alessandro Rocchi" userId="4e3c5b7015e05f68" providerId="LiveId" clId="{A9BE4653-210A-4CDC-9C7D-FECB9C1A576B}" dt="2021-05-11T11:23:39.812" v="3608" actId="6549"/>
        <pc:sldMkLst>
          <pc:docMk/>
          <pc:sldMk cId="3507610177" sldId="268"/>
        </pc:sldMkLst>
        <pc:spChg chg="mod">
          <ac:chgData name="Alessandro Rocchi" userId="4e3c5b7015e05f68" providerId="LiveId" clId="{A9BE4653-210A-4CDC-9C7D-FECB9C1A576B}" dt="2021-05-11T11:22:08.396" v="3415" actId="20577"/>
          <ac:spMkLst>
            <pc:docMk/>
            <pc:sldMk cId="3507610177" sldId="268"/>
            <ac:spMk id="2" creationId="{EEB9A470-1964-4104-85D1-8DC5EC13E2FC}"/>
          </ac:spMkLst>
        </pc:spChg>
        <pc:spChg chg="del">
          <ac:chgData name="Alessandro Rocchi" userId="4e3c5b7015e05f68" providerId="LiveId" clId="{A9BE4653-210A-4CDC-9C7D-FECB9C1A576B}" dt="2021-04-26T23:42:05.741" v="1039"/>
          <ac:spMkLst>
            <pc:docMk/>
            <pc:sldMk cId="3507610177" sldId="268"/>
            <ac:spMk id="3" creationId="{E0656A48-A2E1-41C8-8E5E-1ED1EF006DF8}"/>
          </ac:spMkLst>
        </pc:spChg>
        <pc:spChg chg="del">
          <ac:chgData name="Alessandro Rocchi" userId="4e3c5b7015e05f68" providerId="LiveId" clId="{A9BE4653-210A-4CDC-9C7D-FECB9C1A576B}" dt="2021-04-26T23:42:09.752" v="1040" actId="478"/>
          <ac:spMkLst>
            <pc:docMk/>
            <pc:sldMk cId="3507610177" sldId="268"/>
            <ac:spMk id="4" creationId="{9B97E825-E465-476D-B2D1-A796F52154F0}"/>
          </ac:spMkLst>
        </pc:spChg>
        <pc:spChg chg="add mod">
          <ac:chgData name="Alessandro Rocchi" userId="4e3c5b7015e05f68" providerId="LiveId" clId="{A9BE4653-210A-4CDC-9C7D-FECB9C1A576B}" dt="2021-05-11T11:23:39.812" v="3608" actId="6549"/>
          <ac:spMkLst>
            <pc:docMk/>
            <pc:sldMk cId="3507610177" sldId="268"/>
            <ac:spMk id="10" creationId="{80775BD8-30C6-4FA6-ABAA-A9BB04CFEDF1}"/>
          </ac:spMkLst>
        </pc:spChg>
        <pc:spChg chg="add mod">
          <ac:chgData name="Alessandro Rocchi" userId="4e3c5b7015e05f68" providerId="LiveId" clId="{A9BE4653-210A-4CDC-9C7D-FECB9C1A576B}" dt="2021-05-11T11:23:16.436" v="3519" actId="14100"/>
          <ac:spMkLst>
            <pc:docMk/>
            <pc:sldMk cId="3507610177" sldId="268"/>
            <ac:spMk id="11" creationId="{54CE4C45-A8C4-4C78-9CE3-28C487AAB7BA}"/>
          </ac:spMkLst>
        </pc:spChg>
        <pc:picChg chg="add mod modCrop">
          <ac:chgData name="Alessandro Rocchi" userId="4e3c5b7015e05f68" providerId="LiveId" clId="{A9BE4653-210A-4CDC-9C7D-FECB9C1A576B}" dt="2021-04-26T23:43:42.563" v="1055" actId="1076"/>
          <ac:picMkLst>
            <pc:docMk/>
            <pc:sldMk cId="3507610177" sldId="268"/>
            <ac:picMk id="6" creationId="{E4BF5811-93C9-4C15-ABEC-EF5D9130666D}"/>
          </ac:picMkLst>
        </pc:picChg>
        <pc:picChg chg="add del mod modCrop">
          <ac:chgData name="Alessandro Rocchi" userId="4e3c5b7015e05f68" providerId="LiveId" clId="{A9BE4653-210A-4CDC-9C7D-FECB9C1A576B}" dt="2021-04-26T23:43:00.558" v="1050" actId="478"/>
          <ac:picMkLst>
            <pc:docMk/>
            <pc:sldMk cId="3507610177" sldId="268"/>
            <ac:picMk id="7" creationId="{459741DD-88FA-4A22-AB77-78A5817A44B4}"/>
          </ac:picMkLst>
        </pc:picChg>
        <pc:picChg chg="add mod modCrop">
          <ac:chgData name="Alessandro Rocchi" userId="4e3c5b7015e05f68" providerId="LiveId" clId="{A9BE4653-210A-4CDC-9C7D-FECB9C1A576B}" dt="2021-04-26T23:43:42.563" v="1055" actId="1076"/>
          <ac:picMkLst>
            <pc:docMk/>
            <pc:sldMk cId="3507610177" sldId="268"/>
            <ac:picMk id="9" creationId="{E3AA6311-AE7E-483E-8F4B-86E502AB0E0B}"/>
          </ac:picMkLst>
        </pc:picChg>
      </pc:sldChg>
      <pc:sldChg chg="addSp delSp modSp new mod setBg">
        <pc:chgData name="Alessandro Rocchi" userId="4e3c5b7015e05f68" providerId="LiveId" clId="{A9BE4653-210A-4CDC-9C7D-FECB9C1A576B}" dt="2021-05-11T11:24:22.122" v="3691" actId="20577"/>
        <pc:sldMkLst>
          <pc:docMk/>
          <pc:sldMk cId="3408673243" sldId="269"/>
        </pc:sldMkLst>
        <pc:spChg chg="add del mod">
          <ac:chgData name="Alessandro Rocchi" userId="4e3c5b7015e05f68" providerId="LiveId" clId="{A9BE4653-210A-4CDC-9C7D-FECB9C1A576B}" dt="2021-05-11T11:23:55.308" v="3623" actId="20577"/>
          <ac:spMkLst>
            <pc:docMk/>
            <pc:sldMk cId="3408673243" sldId="269"/>
            <ac:spMk id="2" creationId="{32C871B4-5C64-48FA-A44A-403442881B22}"/>
          </ac:spMkLst>
        </pc:spChg>
        <pc:spChg chg="del">
          <ac:chgData name="Alessandro Rocchi" userId="4e3c5b7015e05f68" providerId="LiveId" clId="{A9BE4653-210A-4CDC-9C7D-FECB9C1A576B}" dt="2021-04-26T23:44:12.083" v="1058"/>
          <ac:spMkLst>
            <pc:docMk/>
            <pc:sldMk cId="3408673243" sldId="269"/>
            <ac:spMk id="3" creationId="{86A05EC8-5239-4FB2-B9FA-22DA7B099C1B}"/>
          </ac:spMkLst>
        </pc:spChg>
        <pc:spChg chg="del">
          <ac:chgData name="Alessandro Rocchi" userId="4e3c5b7015e05f68" providerId="LiveId" clId="{A9BE4653-210A-4CDC-9C7D-FECB9C1A576B}" dt="2021-04-26T23:44:07.643" v="1057" actId="478"/>
          <ac:spMkLst>
            <pc:docMk/>
            <pc:sldMk cId="3408673243" sldId="269"/>
            <ac:spMk id="4" creationId="{5ED9B310-6C16-467C-850F-5E3FE59CFC1D}"/>
          </ac:spMkLst>
        </pc:spChg>
        <pc:spChg chg="add del mod">
          <ac:chgData name="Alessandro Rocchi" userId="4e3c5b7015e05f68" providerId="LiveId" clId="{A9BE4653-210A-4CDC-9C7D-FECB9C1A576B}" dt="2021-04-26T23:58:40.498" v="1113" actId="22"/>
          <ac:spMkLst>
            <pc:docMk/>
            <pc:sldMk cId="3408673243" sldId="269"/>
            <ac:spMk id="8" creationId="{09C0B831-DC10-4145-A621-1C2D1CD04DA3}"/>
          </ac:spMkLst>
        </pc:spChg>
        <pc:spChg chg="add mod">
          <ac:chgData name="Alessandro Rocchi" userId="4e3c5b7015e05f68" providerId="LiveId" clId="{A9BE4653-210A-4CDC-9C7D-FECB9C1A576B}" dt="2021-05-11T11:24:22.122" v="3691" actId="20577"/>
          <ac:spMkLst>
            <pc:docMk/>
            <pc:sldMk cId="3408673243" sldId="269"/>
            <ac:spMk id="12" creationId="{7FA592E1-A567-49B9-B7D6-9205F106D4EB}"/>
          </ac:spMkLst>
        </pc:spChg>
        <pc:spChg chg="add del">
          <ac:chgData name="Alessandro Rocchi" userId="4e3c5b7015e05f68" providerId="LiveId" clId="{A9BE4653-210A-4CDC-9C7D-FECB9C1A576B}" dt="2021-04-26T23:44:15.781" v="1060" actId="26606"/>
          <ac:spMkLst>
            <pc:docMk/>
            <pc:sldMk cId="3408673243" sldId="269"/>
            <ac:spMk id="15" creationId="{355E0F90-3FFF-4E04-B3C8-3C969A415D9C}"/>
          </ac:spMkLst>
        </pc:spChg>
        <pc:spChg chg="add del">
          <ac:chgData name="Alessandro Rocchi" userId="4e3c5b7015e05f68" providerId="LiveId" clId="{A9BE4653-210A-4CDC-9C7D-FECB9C1A576B}" dt="2021-04-26T23:44:15.781" v="1060" actId="26606"/>
          <ac:spMkLst>
            <pc:docMk/>
            <pc:sldMk cId="3408673243" sldId="269"/>
            <ac:spMk id="17" creationId="{EC63A4EF-A033-4ED0-9EB6-6E1A8D264FE7}"/>
          </ac:spMkLst>
        </pc:spChg>
        <pc:spChg chg="add del">
          <ac:chgData name="Alessandro Rocchi" userId="4e3c5b7015e05f68" providerId="LiveId" clId="{A9BE4653-210A-4CDC-9C7D-FECB9C1A576B}" dt="2021-04-26T23:44:15.781" v="1060" actId="26606"/>
          <ac:spMkLst>
            <pc:docMk/>
            <pc:sldMk cId="3408673243" sldId="269"/>
            <ac:spMk id="19" creationId="{964965EE-80F2-417F-9652-5BFF14DA7CDD}"/>
          </ac:spMkLst>
        </pc:spChg>
        <pc:spChg chg="add del">
          <ac:chgData name="Alessandro Rocchi" userId="4e3c5b7015e05f68" providerId="LiveId" clId="{A9BE4653-210A-4CDC-9C7D-FECB9C1A576B}" dt="2021-04-26T23:44:15.781" v="1060" actId="26606"/>
          <ac:spMkLst>
            <pc:docMk/>
            <pc:sldMk cId="3408673243" sldId="269"/>
            <ac:spMk id="21" creationId="{AA3C9611-CFD7-4C23-A8F2-00E7865A5D02}"/>
          </ac:spMkLst>
        </pc:spChg>
        <pc:spChg chg="add del">
          <ac:chgData name="Alessandro Rocchi" userId="4e3c5b7015e05f68" providerId="LiveId" clId="{A9BE4653-210A-4CDC-9C7D-FECB9C1A576B}" dt="2021-04-26T23:44:15.781" v="1060" actId="26606"/>
          <ac:spMkLst>
            <pc:docMk/>
            <pc:sldMk cId="3408673243" sldId="269"/>
            <ac:spMk id="23" creationId="{9A926BDB-98EF-43B0-A66B-1A6EF8FB2835}"/>
          </ac:spMkLst>
        </pc:spChg>
        <pc:spChg chg="add del">
          <ac:chgData name="Alessandro Rocchi" userId="4e3c5b7015e05f68" providerId="LiveId" clId="{A9BE4653-210A-4CDC-9C7D-FECB9C1A576B}" dt="2021-04-26T23:44:15.781" v="1060" actId="26606"/>
          <ac:spMkLst>
            <pc:docMk/>
            <pc:sldMk cId="3408673243" sldId="269"/>
            <ac:spMk id="27" creationId="{90FADDEF-2C10-4B0B-868E-6A655B671DAC}"/>
          </ac:spMkLst>
        </pc:spChg>
        <pc:spChg chg="add del">
          <ac:chgData name="Alessandro Rocchi" userId="4e3c5b7015e05f68" providerId="LiveId" clId="{A9BE4653-210A-4CDC-9C7D-FECB9C1A576B}" dt="2021-04-26T23:44:29.216" v="1062" actId="26606"/>
          <ac:spMkLst>
            <pc:docMk/>
            <pc:sldMk cId="3408673243" sldId="269"/>
            <ac:spMk id="31" creationId="{355E0F90-3FFF-4E04-B3C8-3C969A415D9C}"/>
          </ac:spMkLst>
        </pc:spChg>
        <pc:spChg chg="add del">
          <ac:chgData name="Alessandro Rocchi" userId="4e3c5b7015e05f68" providerId="LiveId" clId="{A9BE4653-210A-4CDC-9C7D-FECB9C1A576B}" dt="2021-04-26T23:44:29.216" v="1062" actId="26606"/>
          <ac:spMkLst>
            <pc:docMk/>
            <pc:sldMk cId="3408673243" sldId="269"/>
            <ac:spMk id="32" creationId="{EC63A4EF-A033-4ED0-9EB6-6E1A8D264FE7}"/>
          </ac:spMkLst>
        </pc:spChg>
        <pc:spChg chg="add del">
          <ac:chgData name="Alessandro Rocchi" userId="4e3c5b7015e05f68" providerId="LiveId" clId="{A9BE4653-210A-4CDC-9C7D-FECB9C1A576B}" dt="2021-04-26T23:44:29.216" v="1062" actId="26606"/>
          <ac:spMkLst>
            <pc:docMk/>
            <pc:sldMk cId="3408673243" sldId="269"/>
            <ac:spMk id="33" creationId="{964965EE-80F2-417F-9652-5BFF14DA7CDD}"/>
          </ac:spMkLst>
        </pc:spChg>
        <pc:spChg chg="add del">
          <ac:chgData name="Alessandro Rocchi" userId="4e3c5b7015e05f68" providerId="LiveId" clId="{A9BE4653-210A-4CDC-9C7D-FECB9C1A576B}" dt="2021-04-26T23:44:29.216" v="1062" actId="26606"/>
          <ac:spMkLst>
            <pc:docMk/>
            <pc:sldMk cId="3408673243" sldId="269"/>
            <ac:spMk id="34" creationId="{AA3C9611-CFD7-4C23-A8F2-00E7865A5D02}"/>
          </ac:spMkLst>
        </pc:spChg>
        <pc:spChg chg="add del">
          <ac:chgData name="Alessandro Rocchi" userId="4e3c5b7015e05f68" providerId="LiveId" clId="{A9BE4653-210A-4CDC-9C7D-FECB9C1A576B}" dt="2021-04-26T23:44:29.216" v="1062" actId="26606"/>
          <ac:spMkLst>
            <pc:docMk/>
            <pc:sldMk cId="3408673243" sldId="269"/>
            <ac:spMk id="35" creationId="{71E1850B-81EE-4905-9A6F-BDF593EC7713}"/>
          </ac:spMkLst>
        </pc:spChg>
        <pc:spChg chg="add del">
          <ac:chgData name="Alessandro Rocchi" userId="4e3c5b7015e05f68" providerId="LiveId" clId="{A9BE4653-210A-4CDC-9C7D-FECB9C1A576B}" dt="2021-04-26T23:44:29.216" v="1062" actId="26606"/>
          <ac:spMkLst>
            <pc:docMk/>
            <pc:sldMk cId="3408673243" sldId="269"/>
            <ac:spMk id="36" creationId="{FA250539-5364-4CFC-82C6-D791BC0C8802}"/>
          </ac:spMkLst>
        </pc:spChg>
        <pc:picChg chg="add del mod">
          <ac:chgData name="Alessandro Rocchi" userId="4e3c5b7015e05f68" providerId="LiveId" clId="{A9BE4653-210A-4CDC-9C7D-FECB9C1A576B}" dt="2021-04-26T23:58:36.948" v="1112" actId="478"/>
          <ac:picMkLst>
            <pc:docMk/>
            <pc:sldMk cId="3408673243" sldId="269"/>
            <ac:picMk id="6" creationId="{714C3F10-7AF1-4F85-94A8-41AD5897E5BA}"/>
          </ac:picMkLst>
        </pc:picChg>
        <pc:picChg chg="add mod ord">
          <ac:chgData name="Alessandro Rocchi" userId="4e3c5b7015e05f68" providerId="LiveId" clId="{A9BE4653-210A-4CDC-9C7D-FECB9C1A576B}" dt="2021-04-27T00:29:24.539" v="1809" actId="1076"/>
          <ac:picMkLst>
            <pc:docMk/>
            <pc:sldMk cId="3408673243" sldId="269"/>
            <ac:picMk id="10" creationId="{70DF23A6-4FEF-4295-8A43-D69B082157CD}"/>
          </ac:picMkLst>
        </pc:picChg>
        <pc:picChg chg="add del">
          <ac:chgData name="Alessandro Rocchi" userId="4e3c5b7015e05f68" providerId="LiveId" clId="{A9BE4653-210A-4CDC-9C7D-FECB9C1A576B}" dt="2021-04-26T23:44:15.781" v="1060" actId="26606"/>
          <ac:picMkLst>
            <pc:docMk/>
            <pc:sldMk cId="3408673243" sldId="269"/>
            <ac:picMk id="11" creationId="{722F0272-3878-4604-AA91-01CA8F08DEF5}"/>
          </ac:picMkLst>
        </pc:picChg>
        <pc:picChg chg="add del">
          <ac:chgData name="Alessandro Rocchi" userId="4e3c5b7015e05f68" providerId="LiveId" clId="{A9BE4653-210A-4CDC-9C7D-FECB9C1A576B}" dt="2021-04-26T23:44:15.781" v="1060" actId="26606"/>
          <ac:picMkLst>
            <pc:docMk/>
            <pc:sldMk cId="3408673243" sldId="269"/>
            <ac:picMk id="13" creationId="{1F60EAEC-22E3-4448-8F0A-9ADAA793A95E}"/>
          </ac:picMkLst>
        </pc:picChg>
        <pc:picChg chg="add del">
          <ac:chgData name="Alessandro Rocchi" userId="4e3c5b7015e05f68" providerId="LiveId" clId="{A9BE4653-210A-4CDC-9C7D-FECB9C1A576B}" dt="2021-04-26T23:44:15.781" v="1060" actId="26606"/>
          <ac:picMkLst>
            <pc:docMk/>
            <pc:sldMk cId="3408673243" sldId="269"/>
            <ac:picMk id="25" creationId="{A722A754-56A5-43DA-ADE3-C2704FABA2DC}"/>
          </ac:picMkLst>
        </pc:picChg>
        <pc:picChg chg="add del">
          <ac:chgData name="Alessandro Rocchi" userId="4e3c5b7015e05f68" providerId="LiveId" clId="{A9BE4653-210A-4CDC-9C7D-FECB9C1A576B}" dt="2021-04-26T23:44:29.216" v="1062" actId="26606"/>
          <ac:picMkLst>
            <pc:docMk/>
            <pc:sldMk cId="3408673243" sldId="269"/>
            <ac:picMk id="29" creationId="{722F0272-3878-4604-AA91-01CA8F08DEF5}"/>
          </ac:picMkLst>
        </pc:picChg>
        <pc:picChg chg="add del">
          <ac:chgData name="Alessandro Rocchi" userId="4e3c5b7015e05f68" providerId="LiveId" clId="{A9BE4653-210A-4CDC-9C7D-FECB9C1A576B}" dt="2021-04-26T23:44:29.216" v="1062" actId="26606"/>
          <ac:picMkLst>
            <pc:docMk/>
            <pc:sldMk cId="3408673243" sldId="269"/>
            <ac:picMk id="30" creationId="{1F60EAEC-22E3-4448-8F0A-9ADAA793A95E}"/>
          </ac:picMkLst>
        </pc:picChg>
      </pc:sldChg>
      <pc:sldChg chg="addSp delSp modSp new mod">
        <pc:chgData name="Alessandro Rocchi" userId="4e3c5b7015e05f68" providerId="LiveId" clId="{A9BE4653-210A-4CDC-9C7D-FECB9C1A576B}" dt="2021-05-11T11:27:51.745" v="3832" actId="20577"/>
        <pc:sldMkLst>
          <pc:docMk/>
          <pc:sldMk cId="3031098406" sldId="270"/>
        </pc:sldMkLst>
        <pc:spChg chg="mod">
          <ac:chgData name="Alessandro Rocchi" userId="4e3c5b7015e05f68" providerId="LiveId" clId="{A9BE4653-210A-4CDC-9C7D-FECB9C1A576B}" dt="2021-05-11T11:27:11.964" v="3788" actId="20577"/>
          <ac:spMkLst>
            <pc:docMk/>
            <pc:sldMk cId="3031098406" sldId="270"/>
            <ac:spMk id="2" creationId="{1ABB504F-319E-41A4-92F2-8831F2962DFB}"/>
          </ac:spMkLst>
        </pc:spChg>
        <pc:spChg chg="del">
          <ac:chgData name="Alessandro Rocchi" userId="4e3c5b7015e05f68" providerId="LiveId" clId="{A9BE4653-210A-4CDC-9C7D-FECB9C1A576B}" dt="2021-04-26T23:46:25.410" v="1071"/>
          <ac:spMkLst>
            <pc:docMk/>
            <pc:sldMk cId="3031098406" sldId="270"/>
            <ac:spMk id="3" creationId="{A19516E9-94DE-44D3-ACF5-6356EFA5189C}"/>
          </ac:spMkLst>
        </pc:spChg>
        <pc:spChg chg="del">
          <ac:chgData name="Alessandro Rocchi" userId="4e3c5b7015e05f68" providerId="LiveId" clId="{A9BE4653-210A-4CDC-9C7D-FECB9C1A576B}" dt="2021-04-26T23:46:32.054" v="1074"/>
          <ac:spMkLst>
            <pc:docMk/>
            <pc:sldMk cId="3031098406" sldId="270"/>
            <ac:spMk id="4" creationId="{2BED3B01-2342-42C4-9F79-C1A75D1934DE}"/>
          </ac:spMkLst>
        </pc:spChg>
        <pc:spChg chg="add del mod">
          <ac:chgData name="Alessandro Rocchi" userId="4e3c5b7015e05f68" providerId="LiveId" clId="{A9BE4653-210A-4CDC-9C7D-FECB9C1A576B}" dt="2021-04-27T00:20:10.893" v="1443"/>
          <ac:spMkLst>
            <pc:docMk/>
            <pc:sldMk cId="3031098406" sldId="270"/>
            <ac:spMk id="9" creationId="{B1AEB1D6-915C-4F99-932F-8DDC0E480517}"/>
          </ac:spMkLst>
        </pc:spChg>
        <pc:spChg chg="add mod">
          <ac:chgData name="Alessandro Rocchi" userId="4e3c5b7015e05f68" providerId="LiveId" clId="{A9BE4653-210A-4CDC-9C7D-FECB9C1A576B}" dt="2021-05-11T11:27:51.745" v="3832" actId="20577"/>
          <ac:spMkLst>
            <pc:docMk/>
            <pc:sldMk cId="3031098406" sldId="270"/>
            <ac:spMk id="10" creationId="{5CFC1950-0DCD-4E7F-9E7D-ACBAE901A2D6}"/>
          </ac:spMkLst>
        </pc:spChg>
        <pc:spChg chg="add mod">
          <ac:chgData name="Alessandro Rocchi" userId="4e3c5b7015e05f68" providerId="LiveId" clId="{A9BE4653-210A-4CDC-9C7D-FECB9C1A576B}" dt="2021-05-11T11:27:48.246" v="3830" actId="1076"/>
          <ac:spMkLst>
            <pc:docMk/>
            <pc:sldMk cId="3031098406" sldId="270"/>
            <ac:spMk id="11" creationId="{2F9B8181-C590-4FC6-A880-0E8554CDAA27}"/>
          </ac:spMkLst>
        </pc:spChg>
        <pc:spChg chg="add mod">
          <ac:chgData name="Alessandro Rocchi" userId="4e3c5b7015e05f68" providerId="LiveId" clId="{A9BE4653-210A-4CDC-9C7D-FECB9C1A576B}" dt="2021-04-27T00:21:34.663" v="1508" actId="207"/>
          <ac:spMkLst>
            <pc:docMk/>
            <pc:sldMk cId="3031098406" sldId="270"/>
            <ac:spMk id="12" creationId="{4E6D946A-B0FC-4328-AC28-5C2345AE84C5}"/>
          </ac:spMkLst>
        </pc:spChg>
        <pc:spChg chg="add mod">
          <ac:chgData name="Alessandro Rocchi" userId="4e3c5b7015e05f68" providerId="LiveId" clId="{A9BE4653-210A-4CDC-9C7D-FECB9C1A576B}" dt="2021-04-27T00:21:40.660" v="1510" actId="1076"/>
          <ac:spMkLst>
            <pc:docMk/>
            <pc:sldMk cId="3031098406" sldId="270"/>
            <ac:spMk id="13" creationId="{D5EA8969-A54A-4317-A284-E1F8DAE91354}"/>
          </ac:spMkLst>
        </pc:spChg>
        <pc:picChg chg="add mod">
          <ac:chgData name="Alessandro Rocchi" userId="4e3c5b7015e05f68" providerId="LiveId" clId="{A9BE4653-210A-4CDC-9C7D-FECB9C1A576B}" dt="2021-04-26T23:46:42.012" v="1078" actId="1076"/>
          <ac:picMkLst>
            <pc:docMk/>
            <pc:sldMk cId="3031098406" sldId="270"/>
            <ac:picMk id="6" creationId="{A0ECA20C-72A3-491F-938A-21E45A3314AA}"/>
          </ac:picMkLst>
        </pc:picChg>
        <pc:picChg chg="add mod">
          <ac:chgData name="Alessandro Rocchi" userId="4e3c5b7015e05f68" providerId="LiveId" clId="{A9BE4653-210A-4CDC-9C7D-FECB9C1A576B}" dt="2021-04-26T23:46:47.268" v="1080" actId="1076"/>
          <ac:picMkLst>
            <pc:docMk/>
            <pc:sldMk cId="3031098406" sldId="270"/>
            <ac:picMk id="8" creationId="{B351D3AD-6E52-4FC5-A80B-BE764B0DF56C}"/>
          </ac:picMkLst>
        </pc:picChg>
      </pc:sldChg>
      <pc:sldChg chg="addSp delSp modSp new del mod">
        <pc:chgData name="Alessandro Rocchi" userId="4e3c5b7015e05f68" providerId="LiveId" clId="{A9BE4653-210A-4CDC-9C7D-FECB9C1A576B}" dt="2021-05-11T11:28:10.715" v="3833" actId="47"/>
        <pc:sldMkLst>
          <pc:docMk/>
          <pc:sldMk cId="275961204" sldId="271"/>
        </pc:sldMkLst>
        <pc:spChg chg="mod">
          <ac:chgData name="Alessandro Rocchi" userId="4e3c5b7015e05f68" providerId="LiveId" clId="{A9BE4653-210A-4CDC-9C7D-FECB9C1A576B}" dt="2021-04-27T00:22:08.521" v="1524" actId="20577"/>
          <ac:spMkLst>
            <pc:docMk/>
            <pc:sldMk cId="275961204" sldId="271"/>
            <ac:spMk id="2" creationId="{96FB7A9D-5034-47B5-8BC6-7732D9509FD9}"/>
          </ac:spMkLst>
        </pc:spChg>
        <pc:spChg chg="del">
          <ac:chgData name="Alessandro Rocchi" userId="4e3c5b7015e05f68" providerId="LiveId" clId="{A9BE4653-210A-4CDC-9C7D-FECB9C1A576B}" dt="2021-04-26T23:48:46.225" v="1082"/>
          <ac:spMkLst>
            <pc:docMk/>
            <pc:sldMk cId="275961204" sldId="271"/>
            <ac:spMk id="3" creationId="{A9EADA43-31EF-4F9E-9DF9-2C59D4EFB5A4}"/>
          </ac:spMkLst>
        </pc:spChg>
        <pc:spChg chg="del">
          <ac:chgData name="Alessandro Rocchi" userId="4e3c5b7015e05f68" providerId="LiveId" clId="{A9BE4653-210A-4CDC-9C7D-FECB9C1A576B}" dt="2021-04-26T23:48:51.665" v="1085"/>
          <ac:spMkLst>
            <pc:docMk/>
            <pc:sldMk cId="275961204" sldId="271"/>
            <ac:spMk id="4" creationId="{2BE591D0-8DBF-48F5-BA85-83A451A3694A}"/>
          </ac:spMkLst>
        </pc:spChg>
        <pc:spChg chg="add mod">
          <ac:chgData name="Alessandro Rocchi" userId="4e3c5b7015e05f68" providerId="LiveId" clId="{A9BE4653-210A-4CDC-9C7D-FECB9C1A576B}" dt="2021-04-27T00:22:21.559" v="1525"/>
          <ac:spMkLst>
            <pc:docMk/>
            <pc:sldMk cId="275961204" sldId="271"/>
            <ac:spMk id="9" creationId="{79FCC7E2-5F4B-4209-B55A-24BBB1695F69}"/>
          </ac:spMkLst>
        </pc:spChg>
        <pc:spChg chg="add mod">
          <ac:chgData name="Alessandro Rocchi" userId="4e3c5b7015e05f68" providerId="LiveId" clId="{A9BE4653-210A-4CDC-9C7D-FECB9C1A576B}" dt="2021-04-27T00:22:21.559" v="1525"/>
          <ac:spMkLst>
            <pc:docMk/>
            <pc:sldMk cId="275961204" sldId="271"/>
            <ac:spMk id="10" creationId="{183187BD-7D5B-4181-9F5B-50E31F758BDB}"/>
          </ac:spMkLst>
        </pc:spChg>
        <pc:spChg chg="add mod">
          <ac:chgData name="Alessandro Rocchi" userId="4e3c5b7015e05f68" providerId="LiveId" clId="{A9BE4653-210A-4CDC-9C7D-FECB9C1A576B}" dt="2021-04-27T00:22:57.756" v="1539" actId="1038"/>
          <ac:spMkLst>
            <pc:docMk/>
            <pc:sldMk cId="275961204" sldId="271"/>
            <ac:spMk id="11" creationId="{9FF66C27-45AC-4461-A794-E541DE8010EF}"/>
          </ac:spMkLst>
        </pc:spChg>
        <pc:spChg chg="add mod">
          <ac:chgData name="Alessandro Rocchi" userId="4e3c5b7015e05f68" providerId="LiveId" clId="{A9BE4653-210A-4CDC-9C7D-FECB9C1A576B}" dt="2021-04-27T00:22:48.964" v="1530" actId="1035"/>
          <ac:spMkLst>
            <pc:docMk/>
            <pc:sldMk cId="275961204" sldId="271"/>
            <ac:spMk id="12" creationId="{5EFB2E6C-6AF2-4E3D-ABF7-BEE0EEB6AA31}"/>
          </ac:spMkLst>
        </pc:spChg>
        <pc:picChg chg="add mod">
          <ac:chgData name="Alessandro Rocchi" userId="4e3c5b7015e05f68" providerId="LiveId" clId="{A9BE4653-210A-4CDC-9C7D-FECB9C1A576B}" dt="2021-04-26T23:49:16.913" v="1095" actId="1076"/>
          <ac:picMkLst>
            <pc:docMk/>
            <pc:sldMk cId="275961204" sldId="271"/>
            <ac:picMk id="6" creationId="{1C59A581-B14B-4176-B9B4-D5356E7B5549}"/>
          </ac:picMkLst>
        </pc:picChg>
        <pc:picChg chg="add mod">
          <ac:chgData name="Alessandro Rocchi" userId="4e3c5b7015e05f68" providerId="LiveId" clId="{A9BE4653-210A-4CDC-9C7D-FECB9C1A576B}" dt="2021-04-26T23:49:13.842" v="1094" actId="14100"/>
          <ac:picMkLst>
            <pc:docMk/>
            <pc:sldMk cId="275961204" sldId="271"/>
            <ac:picMk id="8" creationId="{4046E83E-9E6D-44CA-80E5-F2EB5BF800E9}"/>
          </ac:picMkLst>
        </pc:picChg>
      </pc:sldChg>
      <pc:sldChg chg="addSp delSp modSp new mod">
        <pc:chgData name="Alessandro Rocchi" userId="4e3c5b7015e05f68" providerId="LiveId" clId="{A9BE4653-210A-4CDC-9C7D-FECB9C1A576B}" dt="2021-05-11T21:27:20.443" v="4557" actId="20577"/>
        <pc:sldMkLst>
          <pc:docMk/>
          <pc:sldMk cId="701961011" sldId="272"/>
        </pc:sldMkLst>
        <pc:spChg chg="mod">
          <ac:chgData name="Alessandro Rocchi" userId="4e3c5b7015e05f68" providerId="LiveId" clId="{A9BE4653-210A-4CDC-9C7D-FECB9C1A576B}" dt="2021-05-11T21:27:20.443" v="4557" actId="20577"/>
          <ac:spMkLst>
            <pc:docMk/>
            <pc:sldMk cId="701961011" sldId="272"/>
            <ac:spMk id="2" creationId="{2841CD38-6D43-4B80-B5F3-15364F4B1F05}"/>
          </ac:spMkLst>
        </pc:spChg>
        <pc:spChg chg="del">
          <ac:chgData name="Alessandro Rocchi" userId="4e3c5b7015e05f68" providerId="LiveId" clId="{A9BE4653-210A-4CDC-9C7D-FECB9C1A576B}" dt="2021-04-26T23:49:37.897" v="1097"/>
          <ac:spMkLst>
            <pc:docMk/>
            <pc:sldMk cId="701961011" sldId="272"/>
            <ac:spMk id="3" creationId="{4EC97F47-B7EE-4B6A-B8FC-0C7910A4FBD4}"/>
          </ac:spMkLst>
        </pc:spChg>
        <pc:spChg chg="del">
          <ac:chgData name="Alessandro Rocchi" userId="4e3c5b7015e05f68" providerId="LiveId" clId="{A9BE4653-210A-4CDC-9C7D-FECB9C1A576B}" dt="2021-04-26T23:49:40.849" v="1098" actId="478"/>
          <ac:spMkLst>
            <pc:docMk/>
            <pc:sldMk cId="701961011" sldId="272"/>
            <ac:spMk id="4" creationId="{5DD7E41A-78A6-4A2C-B243-2C0C261E6EC9}"/>
          </ac:spMkLst>
        </pc:spChg>
        <pc:spChg chg="add mod">
          <ac:chgData name="Alessandro Rocchi" userId="4e3c5b7015e05f68" providerId="LiveId" clId="{A9BE4653-210A-4CDC-9C7D-FECB9C1A576B}" dt="2021-04-27T00:24:21.986" v="1618" actId="207"/>
          <ac:spMkLst>
            <pc:docMk/>
            <pc:sldMk cId="701961011" sldId="272"/>
            <ac:spMk id="7" creationId="{195635B3-39FF-4317-AD2F-467AA7EAE725}"/>
          </ac:spMkLst>
        </pc:spChg>
        <pc:picChg chg="add mod">
          <ac:chgData name="Alessandro Rocchi" userId="4e3c5b7015e05f68" providerId="LiveId" clId="{A9BE4653-210A-4CDC-9C7D-FECB9C1A576B}" dt="2021-04-26T23:49:58.455" v="1102" actId="1076"/>
          <ac:picMkLst>
            <pc:docMk/>
            <pc:sldMk cId="701961011" sldId="272"/>
            <ac:picMk id="6" creationId="{2E4C5227-1B77-493E-90F3-D34E56C011E0}"/>
          </ac:picMkLst>
        </pc:picChg>
      </pc:sldChg>
      <pc:sldChg chg="addSp delSp modSp new mod ord">
        <pc:chgData name="Alessandro Rocchi" userId="4e3c5b7015e05f68" providerId="LiveId" clId="{A9BE4653-210A-4CDC-9C7D-FECB9C1A576B}" dt="2021-05-11T21:20:51.733" v="4550"/>
        <pc:sldMkLst>
          <pc:docMk/>
          <pc:sldMk cId="4052141553" sldId="273"/>
        </pc:sldMkLst>
        <pc:spChg chg="mod">
          <ac:chgData name="Alessandro Rocchi" userId="4e3c5b7015e05f68" providerId="LiveId" clId="{A9BE4653-210A-4CDC-9C7D-FECB9C1A576B}" dt="2021-04-27T00:17:44.693" v="1363" actId="20577"/>
          <ac:spMkLst>
            <pc:docMk/>
            <pc:sldMk cId="4052141553" sldId="273"/>
            <ac:spMk id="2" creationId="{BB438E67-EF8E-42A5-BCAF-7518EAFF531C}"/>
          </ac:spMkLst>
        </pc:spChg>
        <pc:spChg chg="del">
          <ac:chgData name="Alessandro Rocchi" userId="4e3c5b7015e05f68" providerId="LiveId" clId="{A9BE4653-210A-4CDC-9C7D-FECB9C1A576B}" dt="2021-04-26T23:53:18.761" v="1104" actId="22"/>
          <ac:spMkLst>
            <pc:docMk/>
            <pc:sldMk cId="4052141553" sldId="273"/>
            <ac:spMk id="3" creationId="{B62438EB-B1A2-49D0-9741-F49F58936ED3}"/>
          </ac:spMkLst>
        </pc:spChg>
        <pc:spChg chg="del">
          <ac:chgData name="Alessandro Rocchi" userId="4e3c5b7015e05f68" providerId="LiveId" clId="{A9BE4653-210A-4CDC-9C7D-FECB9C1A576B}" dt="2021-04-26T23:53:57.500" v="1106" actId="22"/>
          <ac:spMkLst>
            <pc:docMk/>
            <pc:sldMk cId="4052141553" sldId="273"/>
            <ac:spMk id="4" creationId="{3FD39AAD-2E22-4C2E-8C90-F281BB11A0FF}"/>
          </ac:spMkLst>
        </pc:spChg>
        <pc:spChg chg="add mod">
          <ac:chgData name="Alessandro Rocchi" userId="4e3c5b7015e05f68" providerId="LiveId" clId="{A9BE4653-210A-4CDC-9C7D-FECB9C1A576B}" dt="2021-05-11T11:26:49.932" v="3751" actId="20577"/>
          <ac:spMkLst>
            <pc:docMk/>
            <pc:sldMk cId="4052141553" sldId="273"/>
            <ac:spMk id="9" creationId="{7FB2AAE1-D633-4114-A177-DE4301281C4C}"/>
          </ac:spMkLst>
        </pc:spChg>
        <pc:spChg chg="add mod">
          <ac:chgData name="Alessandro Rocchi" userId="4e3c5b7015e05f68" providerId="LiveId" clId="{A9BE4653-210A-4CDC-9C7D-FECB9C1A576B}" dt="2021-05-11T11:26:59.016" v="3776" actId="20577"/>
          <ac:spMkLst>
            <pc:docMk/>
            <pc:sldMk cId="4052141553" sldId="273"/>
            <ac:spMk id="10" creationId="{4975EF2C-CD75-4C41-B949-F78C6E9C7733}"/>
          </ac:spMkLst>
        </pc:spChg>
        <pc:picChg chg="add mod ord">
          <ac:chgData name="Alessandro Rocchi" userId="4e3c5b7015e05f68" providerId="LiveId" clId="{A9BE4653-210A-4CDC-9C7D-FECB9C1A576B}" dt="2021-04-26T23:54:10.876" v="1109" actId="1076"/>
          <ac:picMkLst>
            <pc:docMk/>
            <pc:sldMk cId="4052141553" sldId="273"/>
            <ac:picMk id="6" creationId="{6EE156AC-484A-4F45-B214-B873775B32F9}"/>
          </ac:picMkLst>
        </pc:picChg>
        <pc:picChg chg="add mod ord">
          <ac:chgData name="Alessandro Rocchi" userId="4e3c5b7015e05f68" providerId="LiveId" clId="{A9BE4653-210A-4CDC-9C7D-FECB9C1A576B}" dt="2021-04-26T23:54:10.876" v="1109" actId="1076"/>
          <ac:picMkLst>
            <pc:docMk/>
            <pc:sldMk cId="4052141553" sldId="273"/>
            <ac:picMk id="8" creationId="{D2459AAE-7AEF-45A6-9B33-DEA3A28770E3}"/>
          </ac:picMkLst>
        </pc:picChg>
      </pc:sldChg>
      <pc:sldChg chg="addSp delSp modSp new del mod">
        <pc:chgData name="Alessandro Rocchi" userId="4e3c5b7015e05f68" providerId="LiveId" clId="{A9BE4653-210A-4CDC-9C7D-FECB9C1A576B}" dt="2021-04-27T00:16:02.949" v="1358" actId="47"/>
        <pc:sldMkLst>
          <pc:docMk/>
          <pc:sldMk cId="2969604603" sldId="274"/>
        </pc:sldMkLst>
        <pc:spChg chg="del">
          <ac:chgData name="Alessandro Rocchi" userId="4e3c5b7015e05f68" providerId="LiveId" clId="{A9BE4653-210A-4CDC-9C7D-FECB9C1A576B}" dt="2021-04-26T23:55:28.010" v="1111" actId="22"/>
          <ac:spMkLst>
            <pc:docMk/>
            <pc:sldMk cId="2969604603" sldId="274"/>
            <ac:spMk id="3" creationId="{CE3C30EF-6207-4940-B8FE-D457666674F7}"/>
          </ac:spMkLst>
        </pc:spChg>
        <pc:spChg chg="del">
          <ac:chgData name="Alessandro Rocchi" userId="4e3c5b7015e05f68" providerId="LiveId" clId="{A9BE4653-210A-4CDC-9C7D-FECB9C1A576B}" dt="2021-04-26T23:59:16.834" v="1116" actId="478"/>
          <ac:spMkLst>
            <pc:docMk/>
            <pc:sldMk cId="2969604603" sldId="274"/>
            <ac:spMk id="4" creationId="{22C47F16-FCF6-4996-83A5-997668D3DFF4}"/>
          </ac:spMkLst>
        </pc:spChg>
        <pc:picChg chg="add mod ord">
          <ac:chgData name="Alessandro Rocchi" userId="4e3c5b7015e05f68" providerId="LiveId" clId="{A9BE4653-210A-4CDC-9C7D-FECB9C1A576B}" dt="2021-04-26T23:59:22.252" v="1118" actId="1076"/>
          <ac:picMkLst>
            <pc:docMk/>
            <pc:sldMk cId="2969604603" sldId="274"/>
            <ac:picMk id="6" creationId="{ABEEDAF9-FF99-42B4-BDCA-104C1464757E}"/>
          </ac:picMkLst>
        </pc:picChg>
      </pc:sldChg>
      <pc:sldChg chg="addSp delSp modSp add mod ord">
        <pc:chgData name="Alessandro Rocchi" userId="4e3c5b7015e05f68" providerId="LiveId" clId="{A9BE4653-210A-4CDC-9C7D-FECB9C1A576B}" dt="2021-05-11T21:19:48.604" v="4548" actId="20577"/>
        <pc:sldMkLst>
          <pc:docMk/>
          <pc:sldMk cId="4252122986" sldId="275"/>
        </pc:sldMkLst>
        <pc:spChg chg="mod">
          <ac:chgData name="Alessandro Rocchi" userId="4e3c5b7015e05f68" providerId="LiveId" clId="{A9BE4653-210A-4CDC-9C7D-FECB9C1A576B}" dt="2021-05-11T11:25:58.864" v="3699" actId="14100"/>
          <ac:spMkLst>
            <pc:docMk/>
            <pc:sldMk cId="4252122986" sldId="275"/>
            <ac:spMk id="2" creationId="{2C0A0244-C30E-4EBD-A11A-93D73D7D1E7C}"/>
          </ac:spMkLst>
        </pc:spChg>
        <pc:spChg chg="add mod">
          <ac:chgData name="Alessandro Rocchi" userId="4e3c5b7015e05f68" providerId="LiveId" clId="{A9BE4653-210A-4CDC-9C7D-FECB9C1A576B}" dt="2021-05-11T11:26:14.426" v="3704" actId="20577"/>
          <ac:spMkLst>
            <pc:docMk/>
            <pc:sldMk cId="4252122986" sldId="275"/>
            <ac:spMk id="3" creationId="{AF37EDBB-1A7F-4534-86E0-E237A004753B}"/>
          </ac:spMkLst>
        </pc:spChg>
        <pc:spChg chg="mod topLvl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13" creationId="{A80D145C-13D7-4428-A340-C6A357DEE3A1}"/>
          </ac:spMkLst>
        </pc:spChg>
        <pc:spChg chg="mod topLvl">
          <ac:chgData name="Alessandro Rocchi" userId="4e3c5b7015e05f68" providerId="LiveId" clId="{A9BE4653-210A-4CDC-9C7D-FECB9C1A576B}" dt="2021-05-11T11:26:20.011" v="3712" actId="20577"/>
          <ac:spMkLst>
            <pc:docMk/>
            <pc:sldMk cId="4252122986" sldId="275"/>
            <ac:spMk id="14" creationId="{19A4C832-F5FE-45AF-B4AF-3929181C76AD}"/>
          </ac:spMkLst>
        </pc:spChg>
        <pc:spChg chg="mod topLvl">
          <ac:chgData name="Alessandro Rocchi" userId="4e3c5b7015e05f68" providerId="LiveId" clId="{A9BE4653-210A-4CDC-9C7D-FECB9C1A576B}" dt="2021-04-27T00:07:26.279" v="1270" actId="20577"/>
          <ac:spMkLst>
            <pc:docMk/>
            <pc:sldMk cId="4252122986" sldId="275"/>
            <ac:spMk id="17" creationId="{80DAE91D-1689-4AD1-BD38-4429B2978629}"/>
          </ac:spMkLst>
        </pc:spChg>
        <pc:spChg chg="del mod topLvl">
          <ac:chgData name="Alessandro Rocchi" userId="4e3c5b7015e05f68" providerId="LiveId" clId="{A9BE4653-210A-4CDC-9C7D-FECB9C1A576B}" dt="2021-04-27T00:04:34.155" v="1164" actId="478"/>
          <ac:spMkLst>
            <pc:docMk/>
            <pc:sldMk cId="4252122986" sldId="275"/>
            <ac:spMk id="18" creationId="{1488DF79-3B17-44B1-99DB-EABA518011E7}"/>
          </ac:spMkLst>
        </pc:spChg>
        <pc:spChg chg="mod topLvl">
          <ac:chgData name="Alessandro Rocchi" userId="4e3c5b7015e05f68" providerId="LiveId" clId="{A9BE4653-210A-4CDC-9C7D-FECB9C1A576B}" dt="2021-04-27T00:07:18.266" v="1268" actId="1037"/>
          <ac:spMkLst>
            <pc:docMk/>
            <pc:sldMk cId="4252122986" sldId="275"/>
            <ac:spMk id="24" creationId="{8AE6EFC5-7046-4032-B3F0-569440EFD9C3}"/>
          </ac:spMkLst>
        </pc:spChg>
        <pc:spChg chg="mod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27" creationId="{CE4F503B-0BC4-4581-8937-B98FBE785D3B}"/>
          </ac:spMkLst>
        </pc:spChg>
        <pc:spChg chg="mod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28" creationId="{0BBDB426-DF4D-4673-8E8E-10A40244C055}"/>
          </ac:spMkLst>
        </pc:spChg>
        <pc:spChg chg="del mod topLvl">
          <ac:chgData name="Alessandro Rocchi" userId="4e3c5b7015e05f68" providerId="LiveId" clId="{A9BE4653-210A-4CDC-9C7D-FECB9C1A576B}" dt="2021-04-27T00:04:44.565" v="1166" actId="478"/>
          <ac:spMkLst>
            <pc:docMk/>
            <pc:sldMk cId="4252122986" sldId="275"/>
            <ac:spMk id="38" creationId="{857766B8-EBE5-496E-9A5B-A8B8BE69F643}"/>
          </ac:spMkLst>
        </pc:spChg>
        <pc:spChg chg="del mod topLvl">
          <ac:chgData name="Alessandro Rocchi" userId="4e3c5b7015e05f68" providerId="LiveId" clId="{A9BE4653-210A-4CDC-9C7D-FECB9C1A576B}" dt="2021-04-27T00:04:42.670" v="1165" actId="478"/>
          <ac:spMkLst>
            <pc:docMk/>
            <pc:sldMk cId="4252122986" sldId="275"/>
            <ac:spMk id="39" creationId="{1B235BDE-47CC-4B46-8A03-C4D4D9E6D179}"/>
          </ac:spMkLst>
        </pc:spChg>
        <pc:spChg chg="mod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40" creationId="{31B5384A-C371-41B2-BAD2-F8E774ECF82E}"/>
          </ac:spMkLst>
        </pc:spChg>
        <pc:spChg chg="mod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41" creationId="{838A5669-52A6-40C4-A8B9-CCDE6DA9657E}"/>
          </ac:spMkLst>
        </pc:spChg>
        <pc:spChg chg="mod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42" creationId="{37CD14D3-0D4A-4B94-B18C-ED45A786EC14}"/>
          </ac:spMkLst>
        </pc:spChg>
        <pc:spChg chg="mod">
          <ac:chgData name="Alessandro Rocchi" userId="4e3c5b7015e05f68" providerId="LiveId" clId="{A9BE4653-210A-4CDC-9C7D-FECB9C1A576B}" dt="2021-04-27T00:04:29.580" v="1163" actId="165"/>
          <ac:spMkLst>
            <pc:docMk/>
            <pc:sldMk cId="4252122986" sldId="275"/>
            <ac:spMk id="43" creationId="{2F5016DA-DE3F-4CD6-AEFB-971A1A8DDE4B}"/>
          </ac:spMkLst>
        </pc:spChg>
        <pc:spChg chg="mod">
          <ac:chgData name="Alessandro Rocchi" userId="4e3c5b7015e05f68" providerId="LiveId" clId="{A9BE4653-210A-4CDC-9C7D-FECB9C1A576B}" dt="2021-04-27T00:15:25.106" v="1353" actId="20577"/>
          <ac:spMkLst>
            <pc:docMk/>
            <pc:sldMk cId="4252122986" sldId="275"/>
            <ac:spMk id="44" creationId="{22C401F0-6B1B-422B-9678-BFA5791CDEAD}"/>
          </ac:spMkLst>
        </pc:spChg>
        <pc:spChg chg="del">
          <ac:chgData name="Alessandro Rocchi" userId="4e3c5b7015e05f68" providerId="LiveId" clId="{A9BE4653-210A-4CDC-9C7D-FECB9C1A576B}" dt="2021-04-27T00:03:49.854" v="1156" actId="478"/>
          <ac:spMkLst>
            <pc:docMk/>
            <pc:sldMk cId="4252122986" sldId="275"/>
            <ac:spMk id="48" creationId="{F72B8122-0688-4C15-A7EB-AF674D72DC16}"/>
          </ac:spMkLst>
        </pc:spChg>
        <pc:spChg chg="del">
          <ac:chgData name="Alessandro Rocchi" userId="4e3c5b7015e05f68" providerId="LiveId" clId="{A9BE4653-210A-4CDC-9C7D-FECB9C1A576B}" dt="2021-04-27T00:03:48.329" v="1155" actId="478"/>
          <ac:spMkLst>
            <pc:docMk/>
            <pc:sldMk cId="4252122986" sldId="275"/>
            <ac:spMk id="50" creationId="{FA8B3F48-8E3F-42A5-9E1E-BD9CBCB04520}"/>
          </ac:spMkLst>
        </pc:spChg>
        <pc:spChg chg="add mod">
          <ac:chgData name="Alessandro Rocchi" userId="4e3c5b7015e05f68" providerId="LiveId" clId="{A9BE4653-210A-4CDC-9C7D-FECB9C1A576B}" dt="2021-04-27T00:06:27.065" v="1206" actId="1076"/>
          <ac:spMkLst>
            <pc:docMk/>
            <pc:sldMk cId="4252122986" sldId="275"/>
            <ac:spMk id="54" creationId="{BE2F6EAD-480E-4023-9A34-E15E0D55661B}"/>
          </ac:spMkLst>
        </pc:spChg>
        <pc:spChg chg="add mod">
          <ac:chgData name="Alessandro Rocchi" userId="4e3c5b7015e05f68" providerId="LiveId" clId="{A9BE4653-210A-4CDC-9C7D-FECB9C1A576B}" dt="2021-05-11T11:26:30.679" v="3730" actId="20577"/>
          <ac:spMkLst>
            <pc:docMk/>
            <pc:sldMk cId="4252122986" sldId="275"/>
            <ac:spMk id="55" creationId="{312F7114-5328-42C1-AB20-0D6FEDB7B004}"/>
          </ac:spMkLst>
        </pc:spChg>
        <pc:spChg chg="add mod">
          <ac:chgData name="Alessandro Rocchi" userId="4e3c5b7015e05f68" providerId="LiveId" clId="{A9BE4653-210A-4CDC-9C7D-FECB9C1A576B}" dt="2021-04-27T00:12:50.634" v="1319" actId="1076"/>
          <ac:spMkLst>
            <pc:docMk/>
            <pc:sldMk cId="4252122986" sldId="275"/>
            <ac:spMk id="63" creationId="{ED23C5ED-6D58-4F1A-A807-CC548BFE40FC}"/>
          </ac:spMkLst>
        </pc:spChg>
        <pc:spChg chg="add mod">
          <ac:chgData name="Alessandro Rocchi" userId="4e3c5b7015e05f68" providerId="LiveId" clId="{A9BE4653-210A-4CDC-9C7D-FECB9C1A576B}" dt="2021-04-27T00:08:56.580" v="1289" actId="1076"/>
          <ac:spMkLst>
            <pc:docMk/>
            <pc:sldMk cId="4252122986" sldId="275"/>
            <ac:spMk id="66" creationId="{BECC1633-75F1-440B-B870-3464489DD204}"/>
          </ac:spMkLst>
        </pc:spChg>
        <pc:spChg chg="add mod">
          <ac:chgData name="Alessandro Rocchi" userId="4e3c5b7015e05f68" providerId="LiveId" clId="{A9BE4653-210A-4CDC-9C7D-FECB9C1A576B}" dt="2021-04-27T00:10:13.979" v="1307" actId="1037"/>
          <ac:spMkLst>
            <pc:docMk/>
            <pc:sldMk cId="4252122986" sldId="275"/>
            <ac:spMk id="71" creationId="{60745899-8988-4E72-A1FE-FED3AE109ECF}"/>
          </ac:spMkLst>
        </pc:spChg>
        <pc:spChg chg="add mod">
          <ac:chgData name="Alessandro Rocchi" userId="4e3c5b7015e05f68" providerId="LiveId" clId="{A9BE4653-210A-4CDC-9C7D-FECB9C1A576B}" dt="2021-04-27T00:15:01.230" v="1350" actId="1076"/>
          <ac:spMkLst>
            <pc:docMk/>
            <pc:sldMk cId="4252122986" sldId="275"/>
            <ac:spMk id="97" creationId="{AA82B318-ED71-445A-A928-F32211BBCC6F}"/>
          </ac:spMkLst>
        </pc:spChg>
        <pc:spChg chg="add mod">
          <ac:chgData name="Alessandro Rocchi" userId="4e3c5b7015e05f68" providerId="LiveId" clId="{A9BE4653-210A-4CDC-9C7D-FECB9C1A576B}" dt="2021-05-11T21:19:48.604" v="4548" actId="20577"/>
          <ac:spMkLst>
            <pc:docMk/>
            <pc:sldMk cId="4252122986" sldId="275"/>
            <ac:spMk id="99" creationId="{B5F3E1CA-B8D7-4581-BF33-F295008E37E2}"/>
          </ac:spMkLst>
        </pc:spChg>
        <pc:grpChg chg="del">
          <ac:chgData name="Alessandro Rocchi" userId="4e3c5b7015e05f68" providerId="LiveId" clId="{A9BE4653-210A-4CDC-9C7D-FECB9C1A576B}" dt="2021-04-27T00:04:29.580" v="1163" actId="165"/>
          <ac:grpSpMkLst>
            <pc:docMk/>
            <pc:sldMk cId="4252122986" sldId="275"/>
            <ac:grpSpMk id="5" creationId="{6AA8926B-6B9F-4E5F-8530-B92B2224E22A}"/>
          </ac:grpSpMkLst>
        </pc:grpChg>
        <pc:grpChg chg="mod topLvl">
          <ac:chgData name="Alessandro Rocchi" userId="4e3c5b7015e05f68" providerId="LiveId" clId="{A9BE4653-210A-4CDC-9C7D-FECB9C1A576B}" dt="2021-04-27T00:04:29.580" v="1163" actId="165"/>
          <ac:grpSpMkLst>
            <pc:docMk/>
            <pc:sldMk cId="4252122986" sldId="275"/>
            <ac:grpSpMk id="6" creationId="{65628B04-27A8-4178-AB27-FA780ACCEF32}"/>
          </ac:grpSpMkLst>
        </pc:grpChg>
        <pc:grpChg chg="mod topLvl">
          <ac:chgData name="Alessandro Rocchi" userId="4e3c5b7015e05f68" providerId="LiveId" clId="{A9BE4653-210A-4CDC-9C7D-FECB9C1A576B}" dt="2021-04-27T00:04:29.580" v="1163" actId="165"/>
          <ac:grpSpMkLst>
            <pc:docMk/>
            <pc:sldMk cId="4252122986" sldId="275"/>
            <ac:grpSpMk id="7" creationId="{2DCDE7BE-61B2-4166-8446-CF7316F6889F}"/>
          </ac:grpSpMkLst>
        </pc:grpChg>
        <pc:grpChg chg="del mod topLvl">
          <ac:chgData name="Alessandro Rocchi" userId="4e3c5b7015e05f68" providerId="LiveId" clId="{A9BE4653-210A-4CDC-9C7D-FECB9C1A576B}" dt="2021-04-27T00:04:42.670" v="1165" actId="478"/>
          <ac:grpSpMkLst>
            <pc:docMk/>
            <pc:sldMk cId="4252122986" sldId="275"/>
            <ac:grpSpMk id="8" creationId="{326305E6-1D26-4488-BEB6-CC3951B87A01}"/>
          </ac:grpSpMkLst>
        </pc:grpChg>
        <pc:grpChg chg="mod topLvl">
          <ac:chgData name="Alessandro Rocchi" userId="4e3c5b7015e05f68" providerId="LiveId" clId="{A9BE4653-210A-4CDC-9C7D-FECB9C1A576B}" dt="2021-04-27T00:04:29.580" v="1163" actId="165"/>
          <ac:grpSpMkLst>
            <pc:docMk/>
            <pc:sldMk cId="4252122986" sldId="275"/>
            <ac:grpSpMk id="9" creationId="{FA4052CA-4DC7-46BD-8DB1-17F944048F9E}"/>
          </ac:grpSpMkLst>
        </pc:grpChg>
        <pc:grpChg chg="mod topLvl">
          <ac:chgData name="Alessandro Rocchi" userId="4e3c5b7015e05f68" providerId="LiveId" clId="{A9BE4653-210A-4CDC-9C7D-FECB9C1A576B}" dt="2021-04-27T00:13:42.877" v="1331" actId="1076"/>
          <ac:grpSpMkLst>
            <pc:docMk/>
            <pc:sldMk cId="4252122986" sldId="275"/>
            <ac:grpSpMk id="25" creationId="{8735CA9B-850D-409F-8026-0FB4D461B4BB}"/>
          </ac:grpSpMkLst>
        </pc:grpChg>
        <pc:grpChg chg="add mod">
          <ac:chgData name="Alessandro Rocchi" userId="4e3c5b7015e05f68" providerId="LiveId" clId="{A9BE4653-210A-4CDC-9C7D-FECB9C1A576B}" dt="2021-04-27T00:13:20.758" v="1325" actId="1035"/>
          <ac:grpSpMkLst>
            <pc:docMk/>
            <pc:sldMk cId="4252122986" sldId="275"/>
            <ac:grpSpMk id="74" creationId="{88DE1A9F-B799-4578-A45E-7F99CBB9A643}"/>
          </ac:grpSpMkLst>
        </pc:grpChg>
        <pc:graphicFrameChg chg="del">
          <ac:chgData name="Alessandro Rocchi" userId="4e3c5b7015e05f68" providerId="LiveId" clId="{A9BE4653-210A-4CDC-9C7D-FECB9C1A576B}" dt="2021-04-27T00:03:45.802" v="1154" actId="478"/>
          <ac:graphicFrameMkLst>
            <pc:docMk/>
            <pc:sldMk cId="4252122986" sldId="275"/>
            <ac:graphicFrameMk id="52" creationId="{768F2085-EC6E-461D-8278-32EC20BE0FA9}"/>
          </ac:graphicFrameMkLst>
        </pc:graphicFrameChg>
        <pc:picChg chg="add mod">
          <ac:chgData name="Alessandro Rocchi" userId="4e3c5b7015e05f68" providerId="LiveId" clId="{A9BE4653-210A-4CDC-9C7D-FECB9C1A576B}" dt="2021-04-27T00:17:52.422" v="1364" actId="1076"/>
          <ac:picMkLst>
            <pc:docMk/>
            <pc:sldMk cId="4252122986" sldId="275"/>
            <ac:picMk id="98" creationId="{174BADB2-2A9E-4B7A-B2ED-00AF454F9D6B}"/>
          </ac:picMkLst>
        </pc:picChg>
        <pc:cxnChg chg="mod topLvl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10" creationId="{01B6CADC-0BF2-4FC8-B8BA-6AFA9431F116}"/>
          </ac:cxnSpMkLst>
        </pc:cxnChg>
        <pc:cxnChg chg="mod topLvl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11" creationId="{B49ADE2F-1755-484B-BE6F-06CB80012B4E}"/>
          </ac:cxnSpMkLst>
        </pc:cxnChg>
        <pc:cxnChg chg="mod topLvl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12" creationId="{0D0541F2-A25D-47C1-80AB-5165475BD1E4}"/>
          </ac:cxnSpMkLst>
        </pc:cxnChg>
        <pc:cxnChg chg="mod topLvl">
          <ac:chgData name="Alessandro Rocchi" userId="4e3c5b7015e05f68" providerId="LiveId" clId="{A9BE4653-210A-4CDC-9C7D-FECB9C1A576B}" dt="2021-05-11T11:26:20.011" v="3712" actId="20577"/>
          <ac:cxnSpMkLst>
            <pc:docMk/>
            <pc:sldMk cId="4252122986" sldId="275"/>
            <ac:cxnSpMk id="15" creationId="{03F7F459-B640-44D7-A5C1-9A7990E6E7AB}"/>
          </ac:cxnSpMkLst>
        </pc:cxnChg>
        <pc:cxnChg chg="del mod topLvl">
          <ac:chgData name="Alessandro Rocchi" userId="4e3c5b7015e05f68" providerId="LiveId" clId="{A9BE4653-210A-4CDC-9C7D-FECB9C1A576B}" dt="2021-04-27T00:05:27.694" v="1184" actId="478"/>
          <ac:cxnSpMkLst>
            <pc:docMk/>
            <pc:sldMk cId="4252122986" sldId="275"/>
            <ac:cxnSpMk id="16" creationId="{05DA71A6-3C29-4649-AAEA-868D9D2BC1F9}"/>
          </ac:cxnSpMkLst>
        </pc:cxnChg>
        <pc:cxnChg chg="del mod topLvl">
          <ac:chgData name="Alessandro Rocchi" userId="4e3c5b7015e05f68" providerId="LiveId" clId="{A9BE4653-210A-4CDC-9C7D-FECB9C1A576B}" dt="2021-04-27T00:11:24.690" v="1310" actId="478"/>
          <ac:cxnSpMkLst>
            <pc:docMk/>
            <pc:sldMk cId="4252122986" sldId="275"/>
            <ac:cxnSpMk id="19" creationId="{450DC97D-5A8D-44EB-91BF-90CA226ACCAE}"/>
          </ac:cxnSpMkLst>
        </pc:cxnChg>
        <pc:cxnChg chg="mod topLvl">
          <ac:chgData name="Alessandro Rocchi" userId="4e3c5b7015e05f68" providerId="LiveId" clId="{A9BE4653-210A-4CDC-9C7D-FECB9C1A576B}" dt="2021-04-27T00:07:35.406" v="1274" actId="1036"/>
          <ac:cxnSpMkLst>
            <pc:docMk/>
            <pc:sldMk cId="4252122986" sldId="275"/>
            <ac:cxnSpMk id="20" creationId="{125C2426-569E-44A5-9C2A-A40A70800F59}"/>
          </ac:cxnSpMkLst>
        </pc:cxnChg>
        <pc:cxnChg chg="mod topLvl">
          <ac:chgData name="Alessandro Rocchi" userId="4e3c5b7015e05f68" providerId="LiveId" clId="{A9BE4653-210A-4CDC-9C7D-FECB9C1A576B}" dt="2021-04-27T00:07:43.426" v="1276" actId="14100"/>
          <ac:cxnSpMkLst>
            <pc:docMk/>
            <pc:sldMk cId="4252122986" sldId="275"/>
            <ac:cxnSpMk id="21" creationId="{93206940-F9CB-42B4-93B9-483E760110A6}"/>
          </ac:cxnSpMkLst>
        </pc:cxnChg>
        <pc:cxnChg chg="mod topLvl">
          <ac:chgData name="Alessandro Rocchi" userId="4e3c5b7015e05f68" providerId="LiveId" clId="{A9BE4653-210A-4CDC-9C7D-FECB9C1A576B}" dt="2021-04-27T00:07:11.625" v="1243" actId="1038"/>
          <ac:cxnSpMkLst>
            <pc:docMk/>
            <pc:sldMk cId="4252122986" sldId="275"/>
            <ac:cxnSpMk id="22" creationId="{B27C86CB-AA94-4DBF-8250-3985E6196EFE}"/>
          </ac:cxnSpMkLst>
        </pc:cxnChg>
        <pc:cxnChg chg="mod topLvl">
          <ac:chgData name="Alessandro Rocchi" userId="4e3c5b7015e05f68" providerId="LiveId" clId="{A9BE4653-210A-4CDC-9C7D-FECB9C1A576B}" dt="2021-04-27T00:07:11.625" v="1243" actId="1038"/>
          <ac:cxnSpMkLst>
            <pc:docMk/>
            <pc:sldMk cId="4252122986" sldId="275"/>
            <ac:cxnSpMk id="23" creationId="{0CA25957-88C7-468E-9B21-7328BBF44347}"/>
          </ac:cxnSpMkLst>
        </pc:cxnChg>
        <pc:cxnChg chg="mod topLvl">
          <ac:chgData name="Alessandro Rocchi" userId="4e3c5b7015e05f68" providerId="LiveId" clId="{A9BE4653-210A-4CDC-9C7D-FECB9C1A576B}" dt="2021-04-27T00:13:42.877" v="1331" actId="1076"/>
          <ac:cxnSpMkLst>
            <pc:docMk/>
            <pc:sldMk cId="4252122986" sldId="275"/>
            <ac:cxnSpMk id="26" creationId="{BB06079D-D867-4465-8F6C-F60EB98C164C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29" creationId="{69D703DD-D22D-451E-B6CF-ED0E80791FF7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0" creationId="{D1A0083F-514B-42E7-979C-76E67AC953F2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1" creationId="{90780DFE-EC6C-4538-9880-3B293EBF4FB4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2" creationId="{15D17C2B-93C8-4CE5-83E3-5A8DC712B4EB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3" creationId="{39826F1F-7A57-4460-966D-1F88C08783A4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4" creationId="{77F197CA-0668-44AF-9DAD-7036675ACC28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5" creationId="{069EECA6-F1C7-40CB-B4F4-D3BD23A21A8A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6" creationId="{FBB81FF6-E66A-4A12-95E3-3B4365C9E273}"/>
          </ac:cxnSpMkLst>
        </pc:cxnChg>
        <pc:cxnChg chg="mod">
          <ac:chgData name="Alessandro Rocchi" userId="4e3c5b7015e05f68" providerId="LiveId" clId="{A9BE4653-210A-4CDC-9C7D-FECB9C1A576B}" dt="2021-04-27T00:04:29.580" v="1163" actId="165"/>
          <ac:cxnSpMkLst>
            <pc:docMk/>
            <pc:sldMk cId="4252122986" sldId="275"/>
            <ac:cxnSpMk id="37" creationId="{5F1157DB-E6E1-4D37-9993-7A255F2D6925}"/>
          </ac:cxnSpMkLst>
        </pc:cxnChg>
        <pc:cxnChg chg="add">
          <ac:chgData name="Alessandro Rocchi" userId="4e3c5b7015e05f68" providerId="LiveId" clId="{A9BE4653-210A-4CDC-9C7D-FECB9C1A576B}" dt="2021-04-27T00:05:58.472" v="1196" actId="11529"/>
          <ac:cxnSpMkLst>
            <pc:docMk/>
            <pc:sldMk cId="4252122986" sldId="275"/>
            <ac:cxnSpMk id="53" creationId="{A0A51664-9DF8-425A-BFAC-823AFACBCEB5}"/>
          </ac:cxnSpMkLst>
        </pc:cxnChg>
        <pc:cxnChg chg="add mod">
          <ac:chgData name="Alessandro Rocchi" userId="4e3c5b7015e05f68" providerId="LiveId" clId="{A9BE4653-210A-4CDC-9C7D-FECB9C1A576B}" dt="2021-05-11T11:26:30.679" v="3730" actId="20577"/>
          <ac:cxnSpMkLst>
            <pc:docMk/>
            <pc:sldMk cId="4252122986" sldId="275"/>
            <ac:cxnSpMk id="57" creationId="{079BD356-6C22-44DC-9496-07351A47C8CD}"/>
          </ac:cxnSpMkLst>
        </pc:cxnChg>
        <pc:cxnChg chg="add mod">
          <ac:chgData name="Alessandro Rocchi" userId="4e3c5b7015e05f68" providerId="LiveId" clId="{A9BE4653-210A-4CDC-9C7D-FECB9C1A576B}" dt="2021-04-27T00:11:29.668" v="1311" actId="14100"/>
          <ac:cxnSpMkLst>
            <pc:docMk/>
            <pc:sldMk cId="4252122986" sldId="275"/>
            <ac:cxnSpMk id="62" creationId="{68CCA53E-854A-4A00-A57D-41F1FACB9DF8}"/>
          </ac:cxnSpMkLst>
        </pc:cxnChg>
        <pc:cxnChg chg="add mod">
          <ac:chgData name="Alessandro Rocchi" userId="4e3c5b7015e05f68" providerId="LiveId" clId="{A9BE4653-210A-4CDC-9C7D-FECB9C1A576B}" dt="2021-04-27T00:08:56.580" v="1289" actId="1076"/>
          <ac:cxnSpMkLst>
            <pc:docMk/>
            <pc:sldMk cId="4252122986" sldId="275"/>
            <ac:cxnSpMk id="64" creationId="{BAF63FDD-5012-4FC9-BCC2-39AA812C9351}"/>
          </ac:cxnSpMkLst>
        </pc:cxnChg>
        <pc:cxnChg chg="add mod">
          <ac:chgData name="Alessandro Rocchi" userId="4e3c5b7015e05f68" providerId="LiveId" clId="{A9BE4653-210A-4CDC-9C7D-FECB9C1A576B}" dt="2021-04-27T00:08:56.580" v="1289" actId="1076"/>
          <ac:cxnSpMkLst>
            <pc:docMk/>
            <pc:sldMk cId="4252122986" sldId="275"/>
            <ac:cxnSpMk id="65" creationId="{54347278-2C56-4C2F-B5EC-CFF16E4393D0}"/>
          </ac:cxnSpMkLst>
        </pc:cxnChg>
        <pc:cxnChg chg="add del mod">
          <ac:chgData name="Alessandro Rocchi" userId="4e3c5b7015e05f68" providerId="LiveId" clId="{A9BE4653-210A-4CDC-9C7D-FECB9C1A576B}" dt="2021-04-27T00:12:33.194" v="1317" actId="478"/>
          <ac:cxnSpMkLst>
            <pc:docMk/>
            <pc:sldMk cId="4252122986" sldId="275"/>
            <ac:cxnSpMk id="68" creationId="{D7C0073E-233C-4C39-9A22-F814F5242BFB}"/>
          </ac:cxnSpMkLst>
        </pc:cxnChg>
        <pc:cxnChg chg="add mod">
          <ac:chgData name="Alessandro Rocchi" userId="4e3c5b7015e05f68" providerId="LiveId" clId="{A9BE4653-210A-4CDC-9C7D-FECB9C1A576B}" dt="2021-04-27T00:13:31.881" v="1329" actId="14100"/>
          <ac:cxnSpMkLst>
            <pc:docMk/>
            <pc:sldMk cId="4252122986" sldId="275"/>
            <ac:cxnSpMk id="70" creationId="{E07307E7-34B4-46B1-B7D4-45CA7E10E948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75" creationId="{15549C2D-A82D-44AA-934E-69B3E3D352F4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76" creationId="{B95AAB42-A945-4A63-8DCF-667BF3E5BAAF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77" creationId="{8A185932-0C6B-41D0-BF14-C484315F8927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78" creationId="{B8466579-8D30-46C2-9B53-BFCC4EC1935F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79" creationId="{50DF305E-343B-4230-9C2E-396F5304A295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80" creationId="{4C997EDE-91DF-44DD-9464-F11508F62364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81" creationId="{4B9D1F59-34E7-481B-ABD9-F8EC3E1B53AD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82" creationId="{0BF581DB-55E0-4B05-B669-3CBD92D633E0}"/>
          </ac:cxnSpMkLst>
        </pc:cxnChg>
        <pc:cxnChg chg="mod">
          <ac:chgData name="Alessandro Rocchi" userId="4e3c5b7015e05f68" providerId="LiveId" clId="{A9BE4653-210A-4CDC-9C7D-FECB9C1A576B}" dt="2021-04-27T00:12:15.621" v="1312"/>
          <ac:cxnSpMkLst>
            <pc:docMk/>
            <pc:sldMk cId="4252122986" sldId="275"/>
            <ac:cxnSpMk id="83" creationId="{897E69F0-07BB-47BF-AFA7-446F3505FA19}"/>
          </ac:cxnSpMkLst>
        </pc:cxnChg>
        <pc:cxnChg chg="add mod">
          <ac:chgData name="Alessandro Rocchi" userId="4e3c5b7015e05f68" providerId="LiveId" clId="{A9BE4653-210A-4CDC-9C7D-FECB9C1A576B}" dt="2021-04-27T00:13:20.758" v="1325" actId="1035"/>
          <ac:cxnSpMkLst>
            <pc:docMk/>
            <pc:sldMk cId="4252122986" sldId="275"/>
            <ac:cxnSpMk id="85" creationId="{75120A07-BF7B-4DE9-B677-B15E250560C4}"/>
          </ac:cxnSpMkLst>
        </pc:cxnChg>
        <pc:cxnChg chg="add del">
          <ac:chgData name="Alessandro Rocchi" userId="4e3c5b7015e05f68" providerId="LiveId" clId="{A9BE4653-210A-4CDC-9C7D-FECB9C1A576B}" dt="2021-04-27T00:13:45.730" v="1332" actId="478"/>
          <ac:cxnSpMkLst>
            <pc:docMk/>
            <pc:sldMk cId="4252122986" sldId="275"/>
            <ac:cxnSpMk id="88" creationId="{2572EDA4-F383-438B-80CB-7BB22D262855}"/>
          </ac:cxnSpMkLst>
        </pc:cxnChg>
        <pc:cxnChg chg="add del">
          <ac:chgData name="Alessandro Rocchi" userId="4e3c5b7015e05f68" providerId="LiveId" clId="{A9BE4653-210A-4CDC-9C7D-FECB9C1A576B}" dt="2021-04-27T00:13:53.091" v="1334" actId="478"/>
          <ac:cxnSpMkLst>
            <pc:docMk/>
            <pc:sldMk cId="4252122986" sldId="275"/>
            <ac:cxnSpMk id="90" creationId="{4BE24326-1BC6-4961-BB34-4269E5FB7F4F}"/>
          </ac:cxnSpMkLst>
        </pc:cxnChg>
        <pc:cxnChg chg="add mod">
          <ac:chgData name="Alessandro Rocchi" userId="4e3c5b7015e05f68" providerId="LiveId" clId="{A9BE4653-210A-4CDC-9C7D-FECB9C1A576B}" dt="2021-04-27T00:14:19.957" v="1343" actId="208"/>
          <ac:cxnSpMkLst>
            <pc:docMk/>
            <pc:sldMk cId="4252122986" sldId="275"/>
            <ac:cxnSpMk id="92" creationId="{25BA1E45-03B6-4FDC-B7C3-209DAAD2574A}"/>
          </ac:cxnSpMkLst>
        </pc:cxnChg>
        <pc:cxnChg chg="add mod">
          <ac:chgData name="Alessandro Rocchi" userId="4e3c5b7015e05f68" providerId="LiveId" clId="{A9BE4653-210A-4CDC-9C7D-FECB9C1A576B}" dt="2021-04-27T00:14:49.482" v="1348" actId="1076"/>
          <ac:cxnSpMkLst>
            <pc:docMk/>
            <pc:sldMk cId="4252122986" sldId="275"/>
            <ac:cxnSpMk id="95" creationId="{F1FACDFE-B651-4152-A28A-DB81693858FE}"/>
          </ac:cxnSpMkLst>
        </pc:cxnChg>
        <pc:cxnChg chg="add mod">
          <ac:chgData name="Alessandro Rocchi" userId="4e3c5b7015e05f68" providerId="LiveId" clId="{A9BE4653-210A-4CDC-9C7D-FECB9C1A576B}" dt="2021-04-27T00:14:49.482" v="1348" actId="1076"/>
          <ac:cxnSpMkLst>
            <pc:docMk/>
            <pc:sldMk cId="4252122986" sldId="275"/>
            <ac:cxnSpMk id="96" creationId="{67601C75-1877-4CF5-9F2A-919E578B86B8}"/>
          </ac:cxnSpMkLst>
        </pc:cxnChg>
      </pc:sldChg>
      <pc:sldChg chg="modSp add mod">
        <pc:chgData name="Alessandro Rocchi" userId="4e3c5b7015e05f68" providerId="LiveId" clId="{A9BE4653-210A-4CDC-9C7D-FECB9C1A576B}" dt="2021-05-11T09:24:26.964" v="2204" actId="27636"/>
        <pc:sldMkLst>
          <pc:docMk/>
          <pc:sldMk cId="1957892994" sldId="276"/>
        </pc:sldMkLst>
        <pc:spChg chg="mod">
          <ac:chgData name="Alessandro Rocchi" userId="4e3c5b7015e05f68" providerId="LiveId" clId="{A9BE4653-210A-4CDC-9C7D-FECB9C1A576B}" dt="2021-05-11T09:24:26.964" v="2204" actId="27636"/>
          <ac:spMkLst>
            <pc:docMk/>
            <pc:sldMk cId="1957892994" sldId="276"/>
            <ac:spMk id="2" creationId="{57A4BCFE-D19F-4C5D-8031-F24CBF83136C}"/>
          </ac:spMkLst>
        </pc:spChg>
        <pc:spChg chg="mod">
          <ac:chgData name="Alessandro Rocchi" userId="4e3c5b7015e05f68" providerId="LiveId" clId="{A9BE4653-210A-4CDC-9C7D-FECB9C1A576B}" dt="2021-05-11T09:23:35.291" v="2176" actId="20577"/>
          <ac:spMkLst>
            <pc:docMk/>
            <pc:sldMk cId="1957892994" sldId="276"/>
            <ac:spMk id="3" creationId="{FC68BC52-FF4C-4ECA-8986-A2A202E41AB4}"/>
          </ac:spMkLst>
        </pc:spChg>
      </pc:sldChg>
      <pc:sldChg chg="modSp new mod">
        <pc:chgData name="Alessandro Rocchi" userId="4e3c5b7015e05f68" providerId="LiveId" clId="{A9BE4653-210A-4CDC-9C7D-FECB9C1A576B}" dt="2021-05-11T16:47:20.151" v="4493" actId="6549"/>
        <pc:sldMkLst>
          <pc:docMk/>
          <pc:sldMk cId="1116684386" sldId="277"/>
        </pc:sldMkLst>
        <pc:spChg chg="mod">
          <ac:chgData name="Alessandro Rocchi" userId="4e3c5b7015e05f68" providerId="LiveId" clId="{A9BE4653-210A-4CDC-9C7D-FECB9C1A576B}" dt="2021-05-11T08:42:48.317" v="1922" actId="207"/>
          <ac:spMkLst>
            <pc:docMk/>
            <pc:sldMk cId="1116684386" sldId="277"/>
            <ac:spMk id="2" creationId="{C417A7BA-F70F-4C1D-82E1-808A51DEE753}"/>
          </ac:spMkLst>
        </pc:spChg>
        <pc:spChg chg="mod">
          <ac:chgData name="Alessandro Rocchi" userId="4e3c5b7015e05f68" providerId="LiveId" clId="{A9BE4653-210A-4CDC-9C7D-FECB9C1A576B}" dt="2021-05-11T16:47:20.151" v="4493" actId="6549"/>
          <ac:spMkLst>
            <pc:docMk/>
            <pc:sldMk cId="1116684386" sldId="277"/>
            <ac:spMk id="3" creationId="{1AC718F3-BB21-496F-92CB-C984702272B0}"/>
          </ac:spMkLst>
        </pc:spChg>
      </pc:sldChg>
      <pc:sldChg chg="addSp delSp modSp new mod">
        <pc:chgData name="Alessandro Rocchi" userId="4e3c5b7015e05f68" providerId="LiveId" clId="{A9BE4653-210A-4CDC-9C7D-FECB9C1A576B}" dt="2021-05-11T11:34:23.102" v="3978" actId="1076"/>
        <pc:sldMkLst>
          <pc:docMk/>
          <pc:sldMk cId="3475642675" sldId="278"/>
        </pc:sldMkLst>
        <pc:spChg chg="mod">
          <ac:chgData name="Alessandro Rocchi" userId="4e3c5b7015e05f68" providerId="LiveId" clId="{A9BE4653-210A-4CDC-9C7D-FECB9C1A576B}" dt="2021-05-11T08:44:05.794" v="1953" actId="1036"/>
          <ac:spMkLst>
            <pc:docMk/>
            <pc:sldMk cId="3475642675" sldId="278"/>
            <ac:spMk id="2" creationId="{F020843B-6E96-463D-9831-C0FC72E7227D}"/>
          </ac:spMkLst>
        </pc:spChg>
        <pc:spChg chg="del mod">
          <ac:chgData name="Alessandro Rocchi" userId="4e3c5b7015e05f68" providerId="LiveId" clId="{A9BE4653-210A-4CDC-9C7D-FECB9C1A576B}" dt="2021-05-11T08:43:56.981" v="1932" actId="478"/>
          <ac:spMkLst>
            <pc:docMk/>
            <pc:sldMk cId="3475642675" sldId="278"/>
            <ac:spMk id="3" creationId="{B6B19753-1AAB-4D08-BD55-AFA5079888C2}"/>
          </ac:spMkLst>
        </pc:spChg>
        <pc:spChg chg="add mod">
          <ac:chgData name="Alessandro Rocchi" userId="4e3c5b7015e05f68" providerId="LiveId" clId="{A9BE4653-210A-4CDC-9C7D-FECB9C1A576B}" dt="2021-05-11T11:30:46.793" v="3948" actId="207"/>
          <ac:spMkLst>
            <pc:docMk/>
            <pc:sldMk cId="3475642675" sldId="278"/>
            <ac:spMk id="10" creationId="{F456D580-E79C-4B19-97A8-AE8EDEA90C2E}"/>
          </ac:spMkLst>
        </pc:spChg>
        <pc:spChg chg="add mod">
          <ac:chgData name="Alessandro Rocchi" userId="4e3c5b7015e05f68" providerId="LiveId" clId="{A9BE4653-210A-4CDC-9C7D-FECB9C1A576B}" dt="2021-05-11T11:31:09.456" v="3951" actId="1076"/>
          <ac:spMkLst>
            <pc:docMk/>
            <pc:sldMk cId="3475642675" sldId="278"/>
            <ac:spMk id="11" creationId="{022E8DFC-F7A2-4F4A-B690-349B9455B2C7}"/>
          </ac:spMkLst>
        </pc:spChg>
        <pc:spChg chg="add mod">
          <ac:chgData name="Alessandro Rocchi" userId="4e3c5b7015e05f68" providerId="LiveId" clId="{A9BE4653-210A-4CDC-9C7D-FECB9C1A576B}" dt="2021-05-11T11:34:17.505" v="3977" actId="1076"/>
          <ac:spMkLst>
            <pc:docMk/>
            <pc:sldMk cId="3475642675" sldId="278"/>
            <ac:spMk id="12" creationId="{BE9560A4-E446-412B-BDA9-B43D7E6FB452}"/>
          </ac:spMkLst>
        </pc:spChg>
        <pc:spChg chg="add mod">
          <ac:chgData name="Alessandro Rocchi" userId="4e3c5b7015e05f68" providerId="LiveId" clId="{A9BE4653-210A-4CDC-9C7D-FECB9C1A576B}" dt="2021-05-11T11:34:23.102" v="3978" actId="1076"/>
          <ac:spMkLst>
            <pc:docMk/>
            <pc:sldMk cId="3475642675" sldId="278"/>
            <ac:spMk id="14" creationId="{173D3C6D-3465-4E47-A506-D1CBA0DCDC91}"/>
          </ac:spMkLst>
        </pc:spChg>
        <pc:spChg chg="add mod">
          <ac:chgData name="Alessandro Rocchi" userId="4e3c5b7015e05f68" providerId="LiveId" clId="{A9BE4653-210A-4CDC-9C7D-FECB9C1A576B}" dt="2021-05-11T08:44:20.360" v="2049" actId="1037"/>
          <ac:spMkLst>
            <pc:docMk/>
            <pc:sldMk cId="3475642675" sldId="278"/>
            <ac:spMk id="20" creationId="{4C8AE0B3-27EA-45D9-8FBC-C39B629259BA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37" creationId="{556E64CB-0F4A-492B-9AAC-1F0A045074E6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38" creationId="{9B712E67-00B3-40FE-860C-234F2A0CD4EF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39" creationId="{83966AC4-8444-47E1-B8B5-C59799B7D9E4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40" creationId="{6DC62F27-6BF8-4A59-BCF2-0E89FBD9270E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41" creationId="{7AD1F197-F6EA-4D40-8D0D-0D772DEA4E54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42" creationId="{3F2E4468-E12A-48CD-9CCA-A72897A0806E}"/>
          </ac:spMkLst>
        </pc:spChg>
        <pc:spChg chg="add mod">
          <ac:chgData name="Alessandro Rocchi" userId="4e3c5b7015e05f68" providerId="LiveId" clId="{A9BE4653-210A-4CDC-9C7D-FECB9C1A576B}" dt="2021-05-11T11:33:43.495" v="3972" actId="692"/>
          <ac:spMkLst>
            <pc:docMk/>
            <pc:sldMk cId="3475642675" sldId="278"/>
            <ac:spMk id="43" creationId="{B28C7D6A-3B5D-4C9E-887E-106AD2BBCC33}"/>
          </ac:spMkLst>
        </pc:spChg>
        <pc:spChg chg="add mod">
          <ac:chgData name="Alessandro Rocchi" userId="4e3c5b7015e05f68" providerId="LiveId" clId="{A9BE4653-210A-4CDC-9C7D-FECB9C1A576B}" dt="2021-05-11T11:33:49.924" v="3973" actId="692"/>
          <ac:spMkLst>
            <pc:docMk/>
            <pc:sldMk cId="3475642675" sldId="278"/>
            <ac:spMk id="44" creationId="{AD2C1119-29B5-4F29-9719-6C96E710C64B}"/>
          </ac:spMkLst>
        </pc:spChg>
        <pc:spChg chg="add mod">
          <ac:chgData name="Alessandro Rocchi" userId="4e3c5b7015e05f68" providerId="LiveId" clId="{A9BE4653-210A-4CDC-9C7D-FECB9C1A576B}" dt="2021-05-11T11:32:53.515" v="3963" actId="207"/>
          <ac:spMkLst>
            <pc:docMk/>
            <pc:sldMk cId="3475642675" sldId="278"/>
            <ac:spMk id="49" creationId="{0B65D222-CFA1-4D0A-B225-EE8CF3F9CD7D}"/>
          </ac:spMkLst>
        </pc:spChg>
        <pc:spChg chg="add mod">
          <ac:chgData name="Alessandro Rocchi" userId="4e3c5b7015e05f68" providerId="LiveId" clId="{A9BE4653-210A-4CDC-9C7D-FECB9C1A576B}" dt="2021-05-11T11:32:32.812" v="3960" actId="692"/>
          <ac:spMkLst>
            <pc:docMk/>
            <pc:sldMk cId="3475642675" sldId="278"/>
            <ac:spMk id="50" creationId="{AC5060F5-0DE9-4A88-B0B7-8E271CC18D1A}"/>
          </ac:spMkLst>
        </pc:spChg>
        <pc:spChg chg="add mod">
          <ac:chgData name="Alessandro Rocchi" userId="4e3c5b7015e05f68" providerId="LiveId" clId="{A9BE4653-210A-4CDC-9C7D-FECB9C1A576B}" dt="2021-05-11T11:33:10.731" v="3967" actId="207"/>
          <ac:spMkLst>
            <pc:docMk/>
            <pc:sldMk cId="3475642675" sldId="278"/>
            <ac:spMk id="51" creationId="{69D16E3B-748D-4799-A081-3BA87F557016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60" creationId="{264A5B63-1D0E-4A90-ACE5-79359EEAB07E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61" creationId="{27154772-AC88-46E7-A800-E7BA59DF6D98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64" creationId="{9CB57A2E-DA4F-4AB5-BEF6-7F9EB91F360A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65" creationId="{157EFD36-1A7B-4E59-A23C-73F010BB56BA}"/>
          </ac:spMkLst>
        </pc:spChg>
        <pc:spChg chg="add mod">
          <ac:chgData name="Alessandro Rocchi" userId="4e3c5b7015e05f68" providerId="LiveId" clId="{A9BE4653-210A-4CDC-9C7D-FECB9C1A576B}" dt="2021-05-11T08:43:33.625" v="1928"/>
          <ac:spMkLst>
            <pc:docMk/>
            <pc:sldMk cId="3475642675" sldId="278"/>
            <ac:spMk id="66" creationId="{3E82FEC0-E55E-4277-BDB4-F1CE74CF0FC6}"/>
          </ac:spMkLst>
        </pc:spChg>
        <pc:spChg chg="add mod">
          <ac:chgData name="Alessandro Rocchi" userId="4e3c5b7015e05f68" providerId="LiveId" clId="{A9BE4653-210A-4CDC-9C7D-FECB9C1A576B}" dt="2021-05-11T11:31:37.003" v="3954" actId="207"/>
          <ac:spMkLst>
            <pc:docMk/>
            <pc:sldMk cId="3475642675" sldId="278"/>
            <ac:spMk id="71" creationId="{C8A65BBC-0143-4CA1-8A13-51757155C14D}"/>
          </ac:spMkLst>
        </pc:spChg>
        <pc:spChg chg="add mod">
          <ac:chgData name="Alessandro Rocchi" userId="4e3c5b7015e05f68" providerId="LiveId" clId="{A9BE4653-210A-4CDC-9C7D-FECB9C1A576B}" dt="2021-05-11T11:32:07.421" v="3958" actId="1037"/>
          <ac:spMkLst>
            <pc:docMk/>
            <pc:sldMk cId="3475642675" sldId="278"/>
            <ac:spMk id="72" creationId="{56CB33EF-15EB-4AC1-99AF-BD5CB5F7A675}"/>
          </ac:spMkLst>
        </pc:spChg>
        <pc:grpChg chg="add mod">
          <ac:chgData name="Alessandro Rocchi" userId="4e3c5b7015e05f68" providerId="LiveId" clId="{A9BE4653-210A-4CDC-9C7D-FECB9C1A576B}" dt="2021-05-11T08:44:20.360" v="2049" actId="1037"/>
          <ac:grpSpMkLst>
            <pc:docMk/>
            <pc:sldMk cId="3475642675" sldId="278"/>
            <ac:grpSpMk id="4" creationId="{001C3660-BF20-4D56-BE92-4823897D343E}"/>
          </ac:grpSpMkLst>
        </pc:grpChg>
        <pc:grpChg chg="add mod">
          <ac:chgData name="Alessandro Rocchi" userId="4e3c5b7015e05f68" providerId="LiveId" clId="{A9BE4653-210A-4CDC-9C7D-FECB9C1A576B}" dt="2021-05-11T08:44:20.360" v="2049" actId="1037"/>
          <ac:grpSpMkLst>
            <pc:docMk/>
            <pc:sldMk cId="3475642675" sldId="278"/>
            <ac:grpSpMk id="5" creationId="{376405E3-BF4C-4F86-8073-25D48113ACCC}"/>
          </ac:grpSpMkLst>
        </pc:grpChg>
        <pc:grpChg chg="add mod">
          <ac:chgData name="Alessandro Rocchi" userId="4e3c5b7015e05f68" providerId="LiveId" clId="{A9BE4653-210A-4CDC-9C7D-FECB9C1A576B}" dt="2021-05-11T08:44:28.544" v="2066" actId="1037"/>
          <ac:grpSpMkLst>
            <pc:docMk/>
            <pc:sldMk cId="3475642675" sldId="278"/>
            <ac:grpSpMk id="8" creationId="{4AD1D004-303F-4AEF-BB38-DBED73BEC027}"/>
          </ac:grpSpMkLst>
        </pc:grpChg>
        <pc:grpChg chg="add mod">
          <ac:chgData name="Alessandro Rocchi" userId="4e3c5b7015e05f68" providerId="LiveId" clId="{A9BE4653-210A-4CDC-9C7D-FECB9C1A576B}" dt="2021-05-11T08:44:20.360" v="2049" actId="1037"/>
          <ac:grpSpMkLst>
            <pc:docMk/>
            <pc:sldMk cId="3475642675" sldId="278"/>
            <ac:grpSpMk id="13" creationId="{1AB6B91C-061B-4954-820A-9FAC15CDDC6E}"/>
          </ac:grpSpMkLst>
        </pc:grpChg>
        <pc:grpChg chg="add mod">
          <ac:chgData name="Alessandro Rocchi" userId="4e3c5b7015e05f68" providerId="LiveId" clId="{A9BE4653-210A-4CDC-9C7D-FECB9C1A576B}" dt="2021-05-11T08:43:33.625" v="1928"/>
          <ac:grpSpMkLst>
            <pc:docMk/>
            <pc:sldMk cId="3475642675" sldId="278"/>
            <ac:grpSpMk id="21" creationId="{309131ED-93D0-418F-ACF3-B19DEFDDE1FE}"/>
          </ac:grpSpMkLst>
        </pc:grpChg>
        <pc:grpChg chg="add mod">
          <ac:chgData name="Alessandro Rocchi" userId="4e3c5b7015e05f68" providerId="LiveId" clId="{A9BE4653-210A-4CDC-9C7D-FECB9C1A576B}" dt="2021-05-11T08:43:33.625" v="1928"/>
          <ac:grpSpMkLst>
            <pc:docMk/>
            <pc:sldMk cId="3475642675" sldId="278"/>
            <ac:grpSpMk id="27" creationId="{EDE70FBD-184D-4C95-A95A-6B3F58F7A9CD}"/>
          </ac:grpSpMkLst>
        </pc:grpChg>
        <pc:grpChg chg="add mod">
          <ac:chgData name="Alessandro Rocchi" userId="4e3c5b7015e05f68" providerId="LiveId" clId="{A9BE4653-210A-4CDC-9C7D-FECB9C1A576B}" dt="2021-05-11T08:43:33.625" v="1928"/>
          <ac:grpSpMkLst>
            <pc:docMk/>
            <pc:sldMk cId="3475642675" sldId="278"/>
            <ac:grpSpMk id="28" creationId="{0E1B92BA-4DF6-4EF7-9EE0-D88DC5B89901}"/>
          </ac:grpSpMkLst>
        </pc:grpChg>
        <pc:grpChg chg="add mod">
          <ac:chgData name="Alessandro Rocchi" userId="4e3c5b7015e05f68" providerId="LiveId" clId="{A9BE4653-210A-4CDC-9C7D-FECB9C1A576B}" dt="2021-05-11T08:43:33.625" v="1928"/>
          <ac:grpSpMkLst>
            <pc:docMk/>
            <pc:sldMk cId="3475642675" sldId="278"/>
            <ac:grpSpMk id="54" creationId="{EF218DE6-DBE4-42D9-AF81-61B34984B72B}"/>
          </ac:grpSpMkLst>
        </pc:grpChg>
        <pc:grpChg chg="add mod">
          <ac:chgData name="Alessandro Rocchi" userId="4e3c5b7015e05f68" providerId="LiveId" clId="{A9BE4653-210A-4CDC-9C7D-FECB9C1A576B}" dt="2021-05-11T08:43:33.625" v="1928"/>
          <ac:grpSpMkLst>
            <pc:docMk/>
            <pc:sldMk cId="3475642675" sldId="278"/>
            <ac:grpSpMk id="62" creationId="{DE1BD6F6-92F2-4677-BE9C-06D2F7908741}"/>
          </ac:grpSpMkLst>
        </pc:grpChg>
        <pc:cxnChg chg="add mod">
          <ac:chgData name="Alessandro Rocchi" userId="4e3c5b7015e05f68" providerId="LiveId" clId="{A9BE4653-210A-4CDC-9C7D-FECB9C1A576B}" dt="2021-05-11T08:44:20.360" v="2049" actId="1037"/>
          <ac:cxnSpMkLst>
            <pc:docMk/>
            <pc:sldMk cId="3475642675" sldId="278"/>
            <ac:cxnSpMk id="6" creationId="{3A57364E-F1C6-484E-8DD2-0E802620255F}"/>
          </ac:cxnSpMkLst>
        </pc:cxnChg>
        <pc:cxnChg chg="add mod ord">
          <ac:chgData name="Alessandro Rocchi" userId="4e3c5b7015e05f68" providerId="LiveId" clId="{A9BE4653-210A-4CDC-9C7D-FECB9C1A576B}" dt="2021-05-11T08:45:30.611" v="2074" actId="166"/>
          <ac:cxnSpMkLst>
            <pc:docMk/>
            <pc:sldMk cId="3475642675" sldId="278"/>
            <ac:cxnSpMk id="7" creationId="{9D6BF3C1-378F-42B0-9694-3BDD2AC70BBA}"/>
          </ac:cxnSpMkLst>
        </pc:cxnChg>
        <pc:cxnChg chg="add mod">
          <ac:chgData name="Alessandro Rocchi" userId="4e3c5b7015e05f68" providerId="LiveId" clId="{A9BE4653-210A-4CDC-9C7D-FECB9C1A576B}" dt="2021-05-11T08:44:36.374" v="2067" actId="14100"/>
          <ac:cxnSpMkLst>
            <pc:docMk/>
            <pc:sldMk cId="3475642675" sldId="278"/>
            <ac:cxnSpMk id="9" creationId="{71564739-A60E-489F-AED4-7FF17490EBF2}"/>
          </ac:cxnSpMkLst>
        </pc:cxnChg>
        <pc:cxnChg chg="add mod">
          <ac:chgData name="Alessandro Rocchi" userId="4e3c5b7015e05f68" providerId="LiveId" clId="{A9BE4653-210A-4CDC-9C7D-FECB9C1A576B}" dt="2021-05-11T08:44:20.360" v="2049" actId="1037"/>
          <ac:cxnSpMkLst>
            <pc:docMk/>
            <pc:sldMk cId="3475642675" sldId="278"/>
            <ac:cxnSpMk id="15" creationId="{5C57D3D0-69CE-4BA9-887C-68D0EDCC2913}"/>
          </ac:cxnSpMkLst>
        </pc:cxnChg>
        <pc:cxnChg chg="add mod">
          <ac:chgData name="Alessandro Rocchi" userId="4e3c5b7015e05f68" providerId="LiveId" clId="{A9BE4653-210A-4CDC-9C7D-FECB9C1A576B}" dt="2021-05-11T08:44:20.360" v="2049" actId="1037"/>
          <ac:cxnSpMkLst>
            <pc:docMk/>
            <pc:sldMk cId="3475642675" sldId="278"/>
            <ac:cxnSpMk id="16" creationId="{D53CD3FE-07EF-4336-ABD9-3E116F3ED957}"/>
          </ac:cxnSpMkLst>
        </pc:cxnChg>
        <pc:cxnChg chg="add mod">
          <ac:chgData name="Alessandro Rocchi" userId="4e3c5b7015e05f68" providerId="LiveId" clId="{A9BE4653-210A-4CDC-9C7D-FECB9C1A576B}" dt="2021-05-11T08:44:20.360" v="2049" actId="1037"/>
          <ac:cxnSpMkLst>
            <pc:docMk/>
            <pc:sldMk cId="3475642675" sldId="278"/>
            <ac:cxnSpMk id="17" creationId="{FD05F9D9-8B15-4D85-96AD-EA2F9B841685}"/>
          </ac:cxnSpMkLst>
        </pc:cxnChg>
        <pc:cxnChg chg="add mod">
          <ac:chgData name="Alessandro Rocchi" userId="4e3c5b7015e05f68" providerId="LiveId" clId="{A9BE4653-210A-4CDC-9C7D-FECB9C1A576B}" dt="2021-05-11T08:44:20.360" v="2049" actId="1037"/>
          <ac:cxnSpMkLst>
            <pc:docMk/>
            <pc:sldMk cId="3475642675" sldId="278"/>
            <ac:cxnSpMk id="18" creationId="{C0EDB813-68DE-49C1-B959-C4556D7AF14C}"/>
          </ac:cxnSpMkLst>
        </pc:cxnChg>
        <pc:cxnChg chg="add mod">
          <ac:chgData name="Alessandro Rocchi" userId="4e3c5b7015e05f68" providerId="LiveId" clId="{A9BE4653-210A-4CDC-9C7D-FECB9C1A576B}" dt="2021-05-11T08:44:20.360" v="2049" actId="1037"/>
          <ac:cxnSpMkLst>
            <pc:docMk/>
            <pc:sldMk cId="3475642675" sldId="278"/>
            <ac:cxnSpMk id="19" creationId="{D38D530B-55D9-4319-A4BD-8CCE95F2C9CA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22" creationId="{206C8C20-D635-41E7-A761-27F7D9416322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23" creationId="{7B3399C1-5D40-4930-A125-CEAE3E57FBFD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24" creationId="{8014F97B-7189-44C4-98FB-944920536F0A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25" creationId="{FE89B320-501C-44A9-9997-26128C960AC5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26" creationId="{41F85B8A-324F-4DE3-893B-11F78F2F8640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29" creationId="{71F6A9AE-EBA4-49CE-B2C9-8173AFE33692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0" creationId="{2CA0DFAA-D801-47C6-A645-50309917F958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1" creationId="{019ACECB-993E-4E5F-8DD8-5708625FA7D3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2" creationId="{F882B417-2914-4CE9-8C44-52DE3E025D2F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3" creationId="{6B0153B1-EA40-4799-88AC-988547CB4AC1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4" creationId="{D0624685-13F6-4171-9EDA-29FE5B861D05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5" creationId="{7CB9BD8E-6944-43E2-9BA9-94EB036FA970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36" creationId="{22E475DA-624D-4A48-9008-6D491CBBF6EC}"/>
          </ac:cxnSpMkLst>
        </pc:cxnChg>
        <pc:cxnChg chg="add mod">
          <ac:chgData name="Alessandro Rocchi" userId="4e3c5b7015e05f68" providerId="LiveId" clId="{A9BE4653-210A-4CDC-9C7D-FECB9C1A576B}" dt="2021-05-11T11:33:33.671" v="3970" actId="692"/>
          <ac:cxnSpMkLst>
            <pc:docMk/>
            <pc:sldMk cId="3475642675" sldId="278"/>
            <ac:cxnSpMk id="45" creationId="{6F353B00-515C-4B06-9326-4D6CE6596761}"/>
          </ac:cxnSpMkLst>
        </pc:cxnChg>
        <pc:cxnChg chg="add mod">
          <ac:chgData name="Alessandro Rocchi" userId="4e3c5b7015e05f68" providerId="LiveId" clId="{A9BE4653-210A-4CDC-9C7D-FECB9C1A576B}" dt="2021-05-11T11:33:38.325" v="3971" actId="692"/>
          <ac:cxnSpMkLst>
            <pc:docMk/>
            <pc:sldMk cId="3475642675" sldId="278"/>
            <ac:cxnSpMk id="46" creationId="{97107D63-8433-4B66-A990-0E8827AD1F24}"/>
          </ac:cxnSpMkLst>
        </pc:cxnChg>
        <pc:cxnChg chg="add mod">
          <ac:chgData name="Alessandro Rocchi" userId="4e3c5b7015e05f68" providerId="LiveId" clId="{A9BE4653-210A-4CDC-9C7D-FECB9C1A576B}" dt="2021-05-11T11:34:01.714" v="3974" actId="692"/>
          <ac:cxnSpMkLst>
            <pc:docMk/>
            <pc:sldMk cId="3475642675" sldId="278"/>
            <ac:cxnSpMk id="47" creationId="{565D4FBC-6B0E-499D-BD51-778351D47E88}"/>
          </ac:cxnSpMkLst>
        </pc:cxnChg>
        <pc:cxnChg chg="add mod">
          <ac:chgData name="Alessandro Rocchi" userId="4e3c5b7015e05f68" providerId="LiveId" clId="{A9BE4653-210A-4CDC-9C7D-FECB9C1A576B}" dt="2021-05-11T11:34:06.721" v="3975" actId="692"/>
          <ac:cxnSpMkLst>
            <pc:docMk/>
            <pc:sldMk cId="3475642675" sldId="278"/>
            <ac:cxnSpMk id="48" creationId="{BBAA4225-DC60-42F6-87F2-0192BC243BC3}"/>
          </ac:cxnSpMkLst>
        </pc:cxnChg>
        <pc:cxnChg chg="add mod">
          <ac:chgData name="Alessandro Rocchi" userId="4e3c5b7015e05f68" providerId="LiveId" clId="{A9BE4653-210A-4CDC-9C7D-FECB9C1A576B}" dt="2021-05-11T11:33:20.313" v="3968" actId="692"/>
          <ac:cxnSpMkLst>
            <pc:docMk/>
            <pc:sldMk cId="3475642675" sldId="278"/>
            <ac:cxnSpMk id="52" creationId="{428DFCAE-9E92-497A-8EB8-C015C1938BF9}"/>
          </ac:cxnSpMkLst>
        </pc:cxnChg>
        <pc:cxnChg chg="add mod">
          <ac:chgData name="Alessandro Rocchi" userId="4e3c5b7015e05f68" providerId="LiveId" clId="{A9BE4653-210A-4CDC-9C7D-FECB9C1A576B}" dt="2021-05-11T11:33:26.538" v="3969" actId="692"/>
          <ac:cxnSpMkLst>
            <pc:docMk/>
            <pc:sldMk cId="3475642675" sldId="278"/>
            <ac:cxnSpMk id="53" creationId="{9BB6755A-18D6-4F06-96BB-69F3AB7ACB01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55" creationId="{71A55400-E530-40C7-9F3C-6468B3FAC251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56" creationId="{31B04370-7835-4BFF-9066-DCEB44A695E3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57" creationId="{02F58A0F-0529-494D-9A82-98BE7066D9A8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58" creationId="{B33E331C-6C5A-4459-8E58-2A911167B888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59" creationId="{0019ACE2-4B2B-4414-89AA-A43BD6B6B08A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63" creationId="{BF53FA41-2E14-41C7-91BC-3BCFD6537905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67" creationId="{020FFC3D-C708-4E1B-B24B-AA9588EDE694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68" creationId="{49E65871-C03F-4938-98FE-F5D1C30410C5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69" creationId="{08F19B43-8FD2-4DDE-A948-B27BBFE2A7B6}"/>
          </ac:cxnSpMkLst>
        </pc:cxnChg>
        <pc:cxnChg chg="add mod">
          <ac:chgData name="Alessandro Rocchi" userId="4e3c5b7015e05f68" providerId="LiveId" clId="{A9BE4653-210A-4CDC-9C7D-FECB9C1A576B}" dt="2021-05-11T08:43:33.625" v="1928"/>
          <ac:cxnSpMkLst>
            <pc:docMk/>
            <pc:sldMk cId="3475642675" sldId="278"/>
            <ac:cxnSpMk id="70" creationId="{C7696626-302C-4182-9E9D-4925DB564A06}"/>
          </ac:cxnSpMkLst>
        </pc:cxnChg>
      </pc:sldChg>
      <pc:sldChg chg="addSp delSp modSp new mod">
        <pc:chgData name="Alessandro Rocchi" userId="4e3c5b7015e05f68" providerId="LiveId" clId="{A9BE4653-210A-4CDC-9C7D-FECB9C1A576B}" dt="2021-05-11T16:47:57.736" v="4499" actId="20577"/>
        <pc:sldMkLst>
          <pc:docMk/>
          <pc:sldMk cId="1254895162" sldId="279"/>
        </pc:sldMkLst>
        <pc:spChg chg="mod">
          <ac:chgData name="Alessandro Rocchi" userId="4e3c5b7015e05f68" providerId="LiveId" clId="{A9BE4653-210A-4CDC-9C7D-FECB9C1A576B}" dt="2021-05-11T08:57:21.200" v="2076"/>
          <ac:spMkLst>
            <pc:docMk/>
            <pc:sldMk cId="1254895162" sldId="279"/>
            <ac:spMk id="2" creationId="{A4A4190A-98B0-4AF6-8399-5F16C85E5B94}"/>
          </ac:spMkLst>
        </pc:spChg>
        <pc:spChg chg="del mod">
          <ac:chgData name="Alessandro Rocchi" userId="4e3c5b7015e05f68" providerId="LiveId" clId="{A9BE4653-210A-4CDC-9C7D-FECB9C1A576B}" dt="2021-05-11T08:57:35.210" v="2078" actId="478"/>
          <ac:spMkLst>
            <pc:docMk/>
            <pc:sldMk cId="1254895162" sldId="279"/>
            <ac:spMk id="3" creationId="{997A2F21-9DC1-4513-8D88-3D9D44218BE0}"/>
          </ac:spMkLst>
        </pc:spChg>
        <pc:spChg chg="add del mod">
          <ac:chgData name="Alessandro Rocchi" userId="4e3c5b7015e05f68" providerId="LiveId" clId="{A9BE4653-210A-4CDC-9C7D-FECB9C1A576B}" dt="2021-05-11T08:57:42.612" v="2080" actId="478"/>
          <ac:spMkLst>
            <pc:docMk/>
            <pc:sldMk cId="1254895162" sldId="279"/>
            <ac:spMk id="4" creationId="{DB1C97CA-D636-4BDD-85C5-E44B211BAAC0}"/>
          </ac:spMkLst>
        </pc:spChg>
        <pc:spChg chg="add mod">
          <ac:chgData name="Alessandro Rocchi" userId="4e3c5b7015e05f68" providerId="LiveId" clId="{A9BE4653-210A-4CDC-9C7D-FECB9C1A576B}" dt="2021-05-11T08:58:42.728" v="2084" actId="1076"/>
          <ac:spMkLst>
            <pc:docMk/>
            <pc:sldMk cId="1254895162" sldId="279"/>
            <ac:spMk id="5" creationId="{9DEBA56F-0712-430A-939E-95C8F9603B1F}"/>
          </ac:spMkLst>
        </pc:spChg>
        <pc:spChg chg="add mod">
          <ac:chgData name="Alessandro Rocchi" userId="4e3c5b7015e05f68" providerId="LiveId" clId="{A9BE4653-210A-4CDC-9C7D-FECB9C1A576B}" dt="2021-05-11T16:47:51.985" v="4495" actId="20577"/>
          <ac:spMkLst>
            <pc:docMk/>
            <pc:sldMk cId="1254895162" sldId="279"/>
            <ac:spMk id="41" creationId="{90E2C7B0-60D4-4043-8DC3-89F57656402A}"/>
          </ac:spMkLst>
        </pc:spChg>
        <pc:spChg chg="add mod">
          <ac:chgData name="Alessandro Rocchi" userId="4e3c5b7015e05f68" providerId="LiveId" clId="{A9BE4653-210A-4CDC-9C7D-FECB9C1A576B}" dt="2021-05-11T08:59:33.811" v="2093" actId="1037"/>
          <ac:spMkLst>
            <pc:docMk/>
            <pc:sldMk cId="1254895162" sldId="279"/>
            <ac:spMk id="44" creationId="{84C50D25-50A0-4888-92F2-B566A46C0D21}"/>
          </ac:spMkLst>
        </pc:spChg>
        <pc:spChg chg="add mod">
          <ac:chgData name="Alessandro Rocchi" userId="4e3c5b7015e05f68" providerId="LiveId" clId="{A9BE4653-210A-4CDC-9C7D-FECB9C1A576B}" dt="2021-05-11T16:47:54.906" v="4497" actId="20577"/>
          <ac:spMkLst>
            <pc:docMk/>
            <pc:sldMk cId="1254895162" sldId="279"/>
            <ac:spMk id="46" creationId="{325D6F08-5D3D-4AB9-9A56-0104163EDC72}"/>
          </ac:spMkLst>
        </pc:spChg>
        <pc:spChg chg="add mod">
          <ac:chgData name="Alessandro Rocchi" userId="4e3c5b7015e05f68" providerId="LiveId" clId="{A9BE4653-210A-4CDC-9C7D-FECB9C1A576B}" dt="2021-05-11T16:47:57.736" v="4499" actId="20577"/>
          <ac:spMkLst>
            <pc:docMk/>
            <pc:sldMk cId="1254895162" sldId="279"/>
            <ac:spMk id="49" creationId="{05B698FD-2BD1-48B1-AEFF-06BEFC4DCB95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0" creationId="{F77923CC-8D35-4778-9C1C-EA3063005D25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1" creationId="{2A4E8B59-3132-4A8C-B255-D4F2E2C92EF4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2" creationId="{0D19527D-5C79-43A3-B72C-696AA8435491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3" creationId="{E7403FBF-559E-4135-A6E1-B2B91EDCDD94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4" creationId="{5762A885-5853-4CAA-BABD-942044719CCA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5" creationId="{1B5D88FC-E5F3-4639-BCA3-2D6836260897}"/>
          </ac:spMkLst>
        </pc:spChg>
        <pc:spChg chg="add mod">
          <ac:chgData name="Alessandro Rocchi" userId="4e3c5b7015e05f68" providerId="LiveId" clId="{A9BE4653-210A-4CDC-9C7D-FECB9C1A576B}" dt="2021-05-11T08:58:29.608" v="2081"/>
          <ac:spMkLst>
            <pc:docMk/>
            <pc:sldMk cId="1254895162" sldId="279"/>
            <ac:spMk id="56" creationId="{B3892492-C8E7-45F0-B9E4-8C89E684DAC8}"/>
          </ac:spMkLst>
        </pc:spChg>
        <pc:grpChg chg="add mod">
          <ac:chgData name="Alessandro Rocchi" userId="4e3c5b7015e05f68" providerId="LiveId" clId="{A9BE4653-210A-4CDC-9C7D-FECB9C1A576B}" dt="2021-05-11T08:59:33.811" v="2093" actId="1037"/>
          <ac:grpSpMkLst>
            <pc:docMk/>
            <pc:sldMk cId="1254895162" sldId="279"/>
            <ac:grpSpMk id="6" creationId="{8160856E-D903-44AF-A8A1-035691C5C4A8}"/>
          </ac:grpSpMkLst>
        </pc:grp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7" creationId="{D907E632-9DF3-4173-8143-DF1A1C374296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8" creationId="{B625E3B5-E673-4646-81D5-CBBF12FD5B16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9" creationId="{F91CEA27-BAA7-4E47-BC5A-EC7140132F2B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0" creationId="{2A8463EE-445D-4808-830C-BF03CE01B837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1" creationId="{26C040F2-F11A-4481-87D5-1031D12A2373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2" creationId="{D224B486-E651-4AE6-88C2-F37F03CF2F5C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3" creationId="{183A049D-7D0E-484C-B44C-317437A63600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4" creationId="{12B4A948-F2D5-49B0-B73D-DDC96613F013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5" creationId="{CA6D5972-725E-4B31-BF85-8D4B1C195E00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6" creationId="{4D78E4BC-6BE9-49DB-A75B-77E6336C107A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7" creationId="{656A9974-5F09-432E-9E56-2782D2173901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8" creationId="{B6CAA79D-C01B-4B5F-9778-6DE772A955AD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19" creationId="{2988E119-0455-4FB6-81B7-D8D4070D6AAA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0" creationId="{C2E7E491-7B83-4C42-A48D-DF09A1550FB2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1" creationId="{5F257D08-6451-4D48-9A2F-FAD5CF1B1758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2" creationId="{9C5CEBB6-A218-4BB5-8406-A98BB13EA772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3" creationId="{EC754D83-05EB-4F31-A26A-B819B7A50A47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4" creationId="{3EEC8B67-91ED-4AEA-9CDC-761827308C40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5" creationId="{369F58BF-8546-4B92-B3BD-3D0056D0FCAD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6" creationId="{CA72B609-0C4F-4036-AAFA-4F59645607CE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7" creationId="{3DD826AC-246B-4334-A000-F50032811CC8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8" creationId="{590A5AC5-4329-4C9B-960C-D5216A599584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29" creationId="{8F7C13FA-1F31-4D9E-8222-1C9336493BBD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0" creationId="{22939403-173B-4008-B3B5-A07A5B3DCAC1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1" creationId="{0AA89EFD-A05B-4B45-A1D3-558C9DA2CB37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2" creationId="{49E85240-7B99-43D3-8167-D9E7DE7758D4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3" creationId="{750B6760-200B-4313-BBDD-20754F04D947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4" creationId="{3C2D2DB1-BE59-437D-8CF6-CD352018EA92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5" creationId="{0713B3FB-93DC-4A88-ACF4-5E42E4ABAEA4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6" creationId="{3AE2D9DD-7F30-417F-BAA2-E4CA52EC9582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7" creationId="{E1F1DCC2-8A06-4A74-BA44-B379D4DC638E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8" creationId="{25B314A7-42DE-426A-B7D1-D3ABC8CE33BE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39" creationId="{33A36860-3D30-43A6-9AC1-C8A2C1BEE8FC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40" creationId="{2FD2F6B6-0965-4455-97D1-2375659D1EF6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42" creationId="{41B2C7F3-DC0D-4E75-81C2-7B528D8CFCBA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43" creationId="{F1739FB2-61E5-4D1A-9108-435EFD2923E7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45" creationId="{D2A9AA35-29D5-4530-B494-F326745A1BC0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47" creationId="{D625EEAC-080B-4477-A19E-EB1F1FAD722B}"/>
          </ac:cxnSpMkLst>
        </pc:cxnChg>
        <pc:cxnChg chg="add mod">
          <ac:chgData name="Alessandro Rocchi" userId="4e3c5b7015e05f68" providerId="LiveId" clId="{A9BE4653-210A-4CDC-9C7D-FECB9C1A576B}" dt="2021-05-11T08:59:33.811" v="2093" actId="1037"/>
          <ac:cxnSpMkLst>
            <pc:docMk/>
            <pc:sldMk cId="1254895162" sldId="279"/>
            <ac:cxnSpMk id="48" creationId="{F990A167-D32F-4523-B303-BE27F7F0E1FD}"/>
          </ac:cxnSpMkLst>
        </pc:cxnChg>
      </pc:sldChg>
      <pc:sldChg chg="addSp delSp modSp new mod">
        <pc:chgData name="Alessandro Rocchi" userId="4e3c5b7015e05f68" providerId="LiveId" clId="{A9BE4653-210A-4CDC-9C7D-FECB9C1A576B}" dt="2021-05-11T16:50:59.026" v="4529" actId="1076"/>
        <pc:sldMkLst>
          <pc:docMk/>
          <pc:sldMk cId="1873856850" sldId="280"/>
        </pc:sldMkLst>
        <pc:spChg chg="mod">
          <ac:chgData name="Alessandro Rocchi" userId="4e3c5b7015e05f68" providerId="LiveId" clId="{A9BE4653-210A-4CDC-9C7D-FECB9C1A576B}" dt="2021-05-11T09:13:29.463" v="2098"/>
          <ac:spMkLst>
            <pc:docMk/>
            <pc:sldMk cId="1873856850" sldId="280"/>
            <ac:spMk id="2" creationId="{897031D5-8C2D-41AE-8B42-B67FD31BFFEB}"/>
          </ac:spMkLst>
        </pc:spChg>
        <pc:spChg chg="del">
          <ac:chgData name="Alessandro Rocchi" userId="4e3c5b7015e05f68" providerId="LiveId" clId="{A9BE4653-210A-4CDC-9C7D-FECB9C1A576B}" dt="2021-05-11T09:13:12.828" v="2095" actId="478"/>
          <ac:spMkLst>
            <pc:docMk/>
            <pc:sldMk cId="1873856850" sldId="280"/>
            <ac:spMk id="3" creationId="{72A823A6-6BF8-4FC7-813D-113B3DE43FA4}"/>
          </ac:spMkLst>
        </pc:spChg>
        <pc:spChg chg="add del mod">
          <ac:chgData name="Alessandro Rocchi" userId="4e3c5b7015e05f68" providerId="LiveId" clId="{A9BE4653-210A-4CDC-9C7D-FECB9C1A576B}" dt="2021-05-11T09:13:26.207" v="2097" actId="478"/>
          <ac:spMkLst>
            <pc:docMk/>
            <pc:sldMk cId="1873856850" sldId="280"/>
            <ac:spMk id="4" creationId="{97E7A4A0-C86E-48E4-BE57-4F7D9E5AC6F3}"/>
          </ac:spMkLst>
        </pc:spChg>
        <pc:spChg chg="add mod">
          <ac:chgData name="Alessandro Rocchi" userId="4e3c5b7015e05f68" providerId="LiveId" clId="{A9BE4653-210A-4CDC-9C7D-FECB9C1A576B}" dt="2021-05-11T11:36:35.719" v="4136" actId="1037"/>
          <ac:spMkLst>
            <pc:docMk/>
            <pc:sldMk cId="1873856850" sldId="280"/>
            <ac:spMk id="5" creationId="{14EB4ADB-0953-4EE5-9C4F-5AFB061A83D2}"/>
          </ac:spMkLst>
        </pc:spChg>
        <pc:spChg chg="add mod">
          <ac:chgData name="Alessandro Rocchi" userId="4e3c5b7015e05f68" providerId="LiveId" clId="{A9BE4653-210A-4CDC-9C7D-FECB9C1A576B}" dt="2021-05-11T12:51:10.540" v="4330" actId="1076"/>
          <ac:spMkLst>
            <pc:docMk/>
            <pc:sldMk cId="1873856850" sldId="280"/>
            <ac:spMk id="8" creationId="{752630EF-5FFA-4A66-9DA7-36C46D78ACED}"/>
          </ac:spMkLst>
        </pc:spChg>
        <pc:spChg chg="add mod">
          <ac:chgData name="Alessandro Rocchi" userId="4e3c5b7015e05f68" providerId="LiveId" clId="{A9BE4653-210A-4CDC-9C7D-FECB9C1A576B}" dt="2021-05-11T12:51:10.540" v="4330" actId="1076"/>
          <ac:spMkLst>
            <pc:docMk/>
            <pc:sldMk cId="1873856850" sldId="280"/>
            <ac:spMk id="9" creationId="{53FDA076-6FED-4899-A31F-216055D97471}"/>
          </ac:spMkLst>
        </pc:spChg>
        <pc:spChg chg="add mod">
          <ac:chgData name="Alessandro Rocchi" userId="4e3c5b7015e05f68" providerId="LiveId" clId="{A9BE4653-210A-4CDC-9C7D-FECB9C1A576B}" dt="2021-05-11T11:36:23.059" v="4100" actId="1037"/>
          <ac:spMkLst>
            <pc:docMk/>
            <pc:sldMk cId="1873856850" sldId="280"/>
            <ac:spMk id="10" creationId="{6C68B68D-1275-40C6-8F6C-470E98D5C79E}"/>
          </ac:spMkLst>
        </pc:spChg>
        <pc:spChg chg="add mod">
          <ac:chgData name="Alessandro Rocchi" userId="4e3c5b7015e05f68" providerId="LiveId" clId="{A9BE4653-210A-4CDC-9C7D-FECB9C1A576B}" dt="2021-05-11T11:36:23.059" v="4100" actId="1037"/>
          <ac:spMkLst>
            <pc:docMk/>
            <pc:sldMk cId="1873856850" sldId="280"/>
            <ac:spMk id="11" creationId="{4C2D5605-A19F-4B47-88F2-C19CD51CA369}"/>
          </ac:spMkLst>
        </pc:spChg>
        <pc:spChg chg="add mod">
          <ac:chgData name="Alessandro Rocchi" userId="4e3c5b7015e05f68" providerId="LiveId" clId="{A9BE4653-210A-4CDC-9C7D-FECB9C1A576B}" dt="2021-05-11T12:51:10.540" v="4330" actId="1076"/>
          <ac:spMkLst>
            <pc:docMk/>
            <pc:sldMk cId="1873856850" sldId="280"/>
            <ac:spMk id="12" creationId="{37DEBDF7-03DB-4055-8B4B-B18A9BC12579}"/>
          </ac:spMkLst>
        </pc:spChg>
        <pc:spChg chg="add mod">
          <ac:chgData name="Alessandro Rocchi" userId="4e3c5b7015e05f68" providerId="LiveId" clId="{A9BE4653-210A-4CDC-9C7D-FECB9C1A576B}" dt="2021-05-11T12:51:10.540" v="4330" actId="1076"/>
          <ac:spMkLst>
            <pc:docMk/>
            <pc:sldMk cId="1873856850" sldId="280"/>
            <ac:spMk id="13" creationId="{EE6D6428-C275-4393-B6A7-1B933D94CB8B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14" creationId="{CBABC364-BA8E-458E-AF3B-3219FCA14F00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15" creationId="{C4715B54-DC1F-4BFE-B6C1-1C5A297DAAD6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16" creationId="{48262363-AB5D-4554-AD4E-A8AA02B760F4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18" creationId="{CA699725-A40E-4FDC-875E-92F3511D85A9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20" creationId="{DF00D9D9-75C4-4CD3-A303-3386DC4B8501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22" creationId="{B53614C9-5AF6-4548-9D51-A7C213AC5094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30" creationId="{C04279F0-CC1D-4363-9B1E-392817AF0C80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31" creationId="{4BFB081B-D05D-4A90-963D-E48ECBA8BCC5}"/>
          </ac:spMkLst>
        </pc:spChg>
        <pc:spChg chg="add mod">
          <ac:chgData name="Alessandro Rocchi" userId="4e3c5b7015e05f68" providerId="LiveId" clId="{A9BE4653-210A-4CDC-9C7D-FECB9C1A576B}" dt="2021-05-11T09:13:13.809" v="2096"/>
          <ac:spMkLst>
            <pc:docMk/>
            <pc:sldMk cId="1873856850" sldId="280"/>
            <ac:spMk id="33" creationId="{ACB7545B-2767-41AB-B703-3157D95EAF68}"/>
          </ac:spMkLst>
        </pc:spChg>
        <pc:spChg chg="add mod">
          <ac:chgData name="Alessandro Rocchi" userId="4e3c5b7015e05f68" providerId="LiveId" clId="{A9BE4653-210A-4CDC-9C7D-FECB9C1A576B}" dt="2021-05-11T16:50:59.026" v="4529" actId="1076"/>
          <ac:spMkLst>
            <pc:docMk/>
            <pc:sldMk cId="1873856850" sldId="280"/>
            <ac:spMk id="35" creationId="{B493EEA2-C33E-4A4B-9AFD-E49A743231FE}"/>
          </ac:spMkLst>
        </pc:spChg>
        <pc:grpChg chg="add mod">
          <ac:chgData name="Alessandro Rocchi" userId="4e3c5b7015e05f68" providerId="LiveId" clId="{A9BE4653-210A-4CDC-9C7D-FECB9C1A576B}" dt="2021-05-11T11:36:23.059" v="4100" actId="1037"/>
          <ac:grpSpMkLst>
            <pc:docMk/>
            <pc:sldMk cId="1873856850" sldId="280"/>
            <ac:grpSpMk id="6" creationId="{86FD3A3A-7527-43FB-A6C5-43CF12D1344A}"/>
          </ac:grpSpMkLst>
        </pc:grpChg>
        <pc:grpChg chg="add mod">
          <ac:chgData name="Alessandro Rocchi" userId="4e3c5b7015e05f68" providerId="LiveId" clId="{A9BE4653-210A-4CDC-9C7D-FECB9C1A576B}" dt="2021-05-11T11:36:43.855" v="4172" actId="1037"/>
          <ac:grpSpMkLst>
            <pc:docMk/>
            <pc:sldMk cId="1873856850" sldId="280"/>
            <ac:grpSpMk id="7" creationId="{ECB3FC46-D661-4DB7-9640-BCA109C183D0}"/>
          </ac:grpSpMkLst>
        </pc:grpChg>
        <pc:picChg chg="add mod">
          <ac:chgData name="Alessandro Rocchi" userId="4e3c5b7015e05f68" providerId="LiveId" clId="{A9BE4653-210A-4CDC-9C7D-FECB9C1A576B}" dt="2021-05-11T09:13:13.809" v="2096"/>
          <ac:picMkLst>
            <pc:docMk/>
            <pc:sldMk cId="1873856850" sldId="280"/>
            <ac:picMk id="25" creationId="{64B366FF-E354-4EEB-9183-3F412CD7821F}"/>
          </ac:picMkLst>
        </pc:picChg>
        <pc:picChg chg="add mod">
          <ac:chgData name="Alessandro Rocchi" userId="4e3c5b7015e05f68" providerId="LiveId" clId="{A9BE4653-210A-4CDC-9C7D-FECB9C1A576B}" dt="2021-05-11T09:13:13.809" v="2096"/>
          <ac:picMkLst>
            <pc:docMk/>
            <pc:sldMk cId="1873856850" sldId="280"/>
            <ac:picMk id="29" creationId="{1ED938C7-16A1-4684-B163-18F044BAC875}"/>
          </ac:picMkLst>
        </pc:pic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17" creationId="{08E85919-D727-4481-B17B-3D57B8235EC1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19" creationId="{32567D5D-E2E8-4698-BF3B-F34B4B0270A7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21" creationId="{890B8F49-BF94-4F01-987F-91315FFBE17E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23" creationId="{E7088B74-6897-4D96-A725-A5C2402A2075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24" creationId="{3F7940DB-8CFC-48DC-9F4F-0DFFB9AD009C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26" creationId="{9474092F-727A-446E-B657-C59684F71FBA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27" creationId="{363FD2F6-96A8-4513-AB5A-F4B19589DDBA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28" creationId="{048DA258-183B-472A-B543-8F847FF1C1D7}"/>
          </ac:cxnSpMkLst>
        </pc:cxnChg>
        <pc:cxnChg chg="add mod">
          <ac:chgData name="Alessandro Rocchi" userId="4e3c5b7015e05f68" providerId="LiveId" clId="{A9BE4653-210A-4CDC-9C7D-FECB9C1A576B}" dt="2021-05-11T09:13:13.809" v="2096"/>
          <ac:cxnSpMkLst>
            <pc:docMk/>
            <pc:sldMk cId="1873856850" sldId="280"/>
            <ac:cxnSpMk id="32" creationId="{771E98B4-0E4A-47CC-9050-82192BFB6858}"/>
          </ac:cxnSpMkLst>
        </pc:cxnChg>
      </pc:sldChg>
      <pc:sldChg chg="modSp new del mod">
        <pc:chgData name="Alessandro Rocchi" userId="4e3c5b7015e05f68" providerId="LiveId" clId="{A9BE4653-210A-4CDC-9C7D-FECB9C1A576B}" dt="2021-05-11T11:38:25.563" v="4184" actId="47"/>
        <pc:sldMkLst>
          <pc:docMk/>
          <pc:sldMk cId="4241514548" sldId="281"/>
        </pc:sldMkLst>
        <pc:spChg chg="mod">
          <ac:chgData name="Alessandro Rocchi" userId="4e3c5b7015e05f68" providerId="LiveId" clId="{A9BE4653-210A-4CDC-9C7D-FECB9C1A576B}" dt="2021-05-11T09:13:51.549" v="2100"/>
          <ac:spMkLst>
            <pc:docMk/>
            <pc:sldMk cId="4241514548" sldId="281"/>
            <ac:spMk id="3" creationId="{2333F2D8-557E-4CB1-A575-9CB12D42F7F9}"/>
          </ac:spMkLst>
        </pc:spChg>
      </pc:sldChg>
      <pc:sldChg chg="addSp delSp modSp new mod">
        <pc:chgData name="Alessandro Rocchi" userId="4e3c5b7015e05f68" providerId="LiveId" clId="{A9BE4653-210A-4CDC-9C7D-FECB9C1A576B}" dt="2021-05-11T11:39:56.353" v="4211" actId="14100"/>
        <pc:sldMkLst>
          <pc:docMk/>
          <pc:sldMk cId="3490486777" sldId="282"/>
        </pc:sldMkLst>
        <pc:spChg chg="mod">
          <ac:chgData name="Alessandro Rocchi" userId="4e3c5b7015e05f68" providerId="LiveId" clId="{A9BE4653-210A-4CDC-9C7D-FECB9C1A576B}" dt="2021-05-11T09:15:28.497" v="2104"/>
          <ac:spMkLst>
            <pc:docMk/>
            <pc:sldMk cId="3490486777" sldId="282"/>
            <ac:spMk id="2" creationId="{A34CFE45-7FEE-4374-82CB-4E71A74A782D}"/>
          </ac:spMkLst>
        </pc:spChg>
        <pc:spChg chg="del">
          <ac:chgData name="Alessandro Rocchi" userId="4e3c5b7015e05f68" providerId="LiveId" clId="{A9BE4653-210A-4CDC-9C7D-FECB9C1A576B}" dt="2021-05-11T09:15:16.922" v="2103" actId="478"/>
          <ac:spMkLst>
            <pc:docMk/>
            <pc:sldMk cId="3490486777" sldId="282"/>
            <ac:spMk id="3" creationId="{FCB02A2F-0BFE-487E-854C-049AAA2F46F1}"/>
          </ac:spMkLst>
        </pc:spChg>
        <pc:spChg chg="add mod">
          <ac:chgData name="Alessandro Rocchi" userId="4e3c5b7015e05f68" providerId="LiveId" clId="{A9BE4653-210A-4CDC-9C7D-FECB9C1A576B}" dt="2021-05-11T11:39:40.651" v="4208" actId="1035"/>
          <ac:spMkLst>
            <pc:docMk/>
            <pc:sldMk cId="3490486777" sldId="282"/>
            <ac:spMk id="4" creationId="{3A81D3E0-5A37-4C94-AEA3-1653A16CF263}"/>
          </ac:spMkLst>
        </pc:spChg>
        <pc:spChg chg="add mod">
          <ac:chgData name="Alessandro Rocchi" userId="4e3c5b7015e05f68" providerId="LiveId" clId="{A9BE4653-210A-4CDC-9C7D-FECB9C1A576B}" dt="2021-05-11T11:39:40.651" v="4208" actId="1035"/>
          <ac:spMkLst>
            <pc:docMk/>
            <pc:sldMk cId="3490486777" sldId="282"/>
            <ac:spMk id="5" creationId="{F31767A2-B72B-440C-A525-3ADA4F2611C0}"/>
          </ac:spMkLst>
        </pc:spChg>
        <pc:spChg chg="add mod">
          <ac:chgData name="Alessandro Rocchi" userId="4e3c5b7015e05f68" providerId="LiveId" clId="{A9BE4653-210A-4CDC-9C7D-FECB9C1A576B}" dt="2021-05-11T11:39:40.651" v="4208" actId="1035"/>
          <ac:spMkLst>
            <pc:docMk/>
            <pc:sldMk cId="3490486777" sldId="282"/>
            <ac:spMk id="17" creationId="{7BF6D9D5-4177-4A2F-B0D2-EFCB4EFBBF2C}"/>
          </ac:spMkLst>
        </pc:spChg>
        <pc:spChg chg="add mod">
          <ac:chgData name="Alessandro Rocchi" userId="4e3c5b7015e05f68" providerId="LiveId" clId="{A9BE4653-210A-4CDC-9C7D-FECB9C1A576B}" dt="2021-05-11T11:39:13.010" v="4190" actId="1076"/>
          <ac:spMkLst>
            <pc:docMk/>
            <pc:sldMk cId="3490486777" sldId="282"/>
            <ac:spMk id="18" creationId="{5830E7C2-5D0A-44A3-8338-8E903191B42E}"/>
          </ac:spMkLst>
        </pc:spChg>
        <pc:spChg chg="add mod">
          <ac:chgData name="Alessandro Rocchi" userId="4e3c5b7015e05f68" providerId="LiveId" clId="{A9BE4653-210A-4CDC-9C7D-FECB9C1A576B}" dt="2021-05-11T11:39:13.010" v="4190" actId="1076"/>
          <ac:spMkLst>
            <pc:docMk/>
            <pc:sldMk cId="3490486777" sldId="282"/>
            <ac:spMk id="19" creationId="{B9A472DC-91DD-4430-A6A0-8DCDA4A46289}"/>
          </ac:spMkLst>
        </pc:spChg>
        <pc:spChg chg="add mod">
          <ac:chgData name="Alessandro Rocchi" userId="4e3c5b7015e05f68" providerId="LiveId" clId="{A9BE4653-210A-4CDC-9C7D-FECB9C1A576B}" dt="2021-05-11T11:39:13.010" v="4190" actId="1076"/>
          <ac:spMkLst>
            <pc:docMk/>
            <pc:sldMk cId="3490486777" sldId="282"/>
            <ac:spMk id="23" creationId="{1BB88409-AAFC-409C-BBC7-8E8CCFE62806}"/>
          </ac:spMkLst>
        </pc:spChg>
        <pc:spChg chg="add mod">
          <ac:chgData name="Alessandro Rocchi" userId="4e3c5b7015e05f68" providerId="LiveId" clId="{A9BE4653-210A-4CDC-9C7D-FECB9C1A576B}" dt="2021-05-11T11:39:56.353" v="4211" actId="14100"/>
          <ac:spMkLst>
            <pc:docMk/>
            <pc:sldMk cId="3490486777" sldId="282"/>
            <ac:spMk id="32" creationId="{20A1A812-F188-44E1-A678-F973B2032DA4}"/>
          </ac:spMkLst>
        </pc:spChg>
        <pc:cxnChg chg="add mod">
          <ac:chgData name="Alessandro Rocchi" userId="4e3c5b7015e05f68" providerId="LiveId" clId="{A9BE4653-210A-4CDC-9C7D-FECB9C1A576B}" dt="2021-05-11T11:39:30.510" v="4204" actId="1038"/>
          <ac:cxnSpMkLst>
            <pc:docMk/>
            <pc:sldMk cId="3490486777" sldId="282"/>
            <ac:cxnSpMk id="6" creationId="{8520E28A-95EA-495A-BE42-EAB2FC8EF94C}"/>
          </ac:cxnSpMkLst>
        </pc:cxnChg>
        <pc:cxnChg chg="add mod">
          <ac:chgData name="Alessandro Rocchi" userId="4e3c5b7015e05f68" providerId="LiveId" clId="{A9BE4653-210A-4CDC-9C7D-FECB9C1A576B}" dt="2021-05-11T11:39:30.510" v="4204" actId="1038"/>
          <ac:cxnSpMkLst>
            <pc:docMk/>
            <pc:sldMk cId="3490486777" sldId="282"/>
            <ac:cxnSpMk id="7" creationId="{15FFD671-7F90-4D76-8B51-E3CDB78C982E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8" creationId="{B7B6FCA9-3B77-4673-9E3D-D2D6370AA90A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9" creationId="{7ED30F31-F0D8-41A9-B79C-993D626D83D6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0" creationId="{3D9A42C7-6804-49D4-971C-6A4E2E346FA9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1" creationId="{F74B0CA0-10CD-49FA-B004-2D0F9024B1A6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2" creationId="{7FF146B7-4159-4010-8F65-9BC1198768AA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3" creationId="{035619A0-2715-4395-B358-A2E1E1350F6E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4" creationId="{3FB0D45B-08DD-4599-9F1C-5A7523DAA2CF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5" creationId="{AA39FCEA-6052-4B1E-B18B-F4E131BC18FD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16" creationId="{4475ADB0-8955-47E3-A68B-F06DE3B78A2B}"/>
          </ac:cxnSpMkLst>
        </pc:cxnChg>
        <pc:cxnChg chg="add mod">
          <ac:chgData name="Alessandro Rocchi" userId="4e3c5b7015e05f68" providerId="LiveId" clId="{A9BE4653-210A-4CDC-9C7D-FECB9C1A576B}" dt="2021-05-11T11:39:13.010" v="4190" actId="1076"/>
          <ac:cxnSpMkLst>
            <pc:docMk/>
            <pc:sldMk cId="3490486777" sldId="282"/>
            <ac:cxnSpMk id="20" creationId="{23F60E12-93CB-4B79-9333-AFE2CC611F56}"/>
          </ac:cxnSpMkLst>
        </pc:cxnChg>
        <pc:cxnChg chg="add mod">
          <ac:chgData name="Alessandro Rocchi" userId="4e3c5b7015e05f68" providerId="LiveId" clId="{A9BE4653-210A-4CDC-9C7D-FECB9C1A576B}" dt="2021-05-11T11:39:13.010" v="4190" actId="1076"/>
          <ac:cxnSpMkLst>
            <pc:docMk/>
            <pc:sldMk cId="3490486777" sldId="282"/>
            <ac:cxnSpMk id="21" creationId="{2F4CBB68-B343-4349-978A-783C10EBD4D6}"/>
          </ac:cxnSpMkLst>
        </pc:cxnChg>
        <pc:cxnChg chg="add mod">
          <ac:chgData name="Alessandro Rocchi" userId="4e3c5b7015e05f68" providerId="LiveId" clId="{A9BE4653-210A-4CDC-9C7D-FECB9C1A576B}" dt="2021-05-11T11:39:22.736" v="4192" actId="14100"/>
          <ac:cxnSpMkLst>
            <pc:docMk/>
            <pc:sldMk cId="3490486777" sldId="282"/>
            <ac:cxnSpMk id="22" creationId="{7DAAFF88-93CE-45C8-A412-3B29B9B0B3D4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24" creationId="{AD137B4E-7750-494B-B1EB-0CB9660888BA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25" creationId="{2282E864-FBA5-4D13-9990-546912761BEF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26" creationId="{79E8DD25-32CB-47B0-8E2F-5F35745F6973}"/>
          </ac:cxnSpMkLst>
        </pc:cxnChg>
        <pc:cxnChg chg="add mod">
          <ac:chgData name="Alessandro Rocchi" userId="4e3c5b7015e05f68" providerId="LiveId" clId="{A9BE4653-210A-4CDC-9C7D-FECB9C1A576B}" dt="2021-05-11T11:39:13.010" v="4190" actId="1076"/>
          <ac:cxnSpMkLst>
            <pc:docMk/>
            <pc:sldMk cId="3490486777" sldId="282"/>
            <ac:cxnSpMk id="27" creationId="{53B369C6-4665-4893-9825-692EC92266E9}"/>
          </ac:cxnSpMkLst>
        </pc:cxnChg>
        <pc:cxnChg chg="add mod">
          <ac:chgData name="Alessandro Rocchi" userId="4e3c5b7015e05f68" providerId="LiveId" clId="{A9BE4653-210A-4CDC-9C7D-FECB9C1A576B}" dt="2021-05-11T11:39:40.651" v="4208" actId="1035"/>
          <ac:cxnSpMkLst>
            <pc:docMk/>
            <pc:sldMk cId="3490486777" sldId="282"/>
            <ac:cxnSpMk id="28" creationId="{9F4E77C4-6765-474A-B3D4-114E33432684}"/>
          </ac:cxnSpMkLst>
        </pc:cxnChg>
        <pc:cxnChg chg="add mod">
          <ac:chgData name="Alessandro Rocchi" userId="4e3c5b7015e05f68" providerId="LiveId" clId="{A9BE4653-210A-4CDC-9C7D-FECB9C1A576B}" dt="2021-05-11T11:39:13.010" v="4190" actId="1076"/>
          <ac:cxnSpMkLst>
            <pc:docMk/>
            <pc:sldMk cId="3490486777" sldId="282"/>
            <ac:cxnSpMk id="29" creationId="{B58D8070-EE37-45A5-86EC-CFBE9C4BA6ED}"/>
          </ac:cxnSpMkLst>
        </pc:cxnChg>
        <pc:cxnChg chg="add mod">
          <ac:chgData name="Alessandro Rocchi" userId="4e3c5b7015e05f68" providerId="LiveId" clId="{A9BE4653-210A-4CDC-9C7D-FECB9C1A576B}" dt="2021-05-11T11:39:13.010" v="4190" actId="1076"/>
          <ac:cxnSpMkLst>
            <pc:docMk/>
            <pc:sldMk cId="3490486777" sldId="282"/>
            <ac:cxnSpMk id="30" creationId="{A548C908-5BDB-40FA-B8DC-05910FEC9C8F}"/>
          </ac:cxnSpMkLst>
        </pc:cxnChg>
      </pc:sldChg>
      <pc:sldChg chg="modSp new del mod">
        <pc:chgData name="Alessandro Rocchi" userId="4e3c5b7015e05f68" providerId="LiveId" clId="{A9BE4653-210A-4CDC-9C7D-FECB9C1A576B}" dt="2021-05-11T11:38:55.383" v="4187" actId="47"/>
        <pc:sldMkLst>
          <pc:docMk/>
          <pc:sldMk cId="869267973" sldId="283"/>
        </pc:sldMkLst>
        <pc:spChg chg="mod">
          <ac:chgData name="Alessandro Rocchi" userId="4e3c5b7015e05f68" providerId="LiveId" clId="{A9BE4653-210A-4CDC-9C7D-FECB9C1A576B}" dt="2021-05-11T09:15:46.003" v="2106"/>
          <ac:spMkLst>
            <pc:docMk/>
            <pc:sldMk cId="869267973" sldId="283"/>
            <ac:spMk id="2" creationId="{DAEE4C62-AD6B-4462-9DA6-AF388062CF52}"/>
          </ac:spMkLst>
        </pc:spChg>
        <pc:spChg chg="mod">
          <ac:chgData name="Alessandro Rocchi" userId="4e3c5b7015e05f68" providerId="LiveId" clId="{A9BE4653-210A-4CDC-9C7D-FECB9C1A576B}" dt="2021-05-11T09:15:55.355" v="2107"/>
          <ac:spMkLst>
            <pc:docMk/>
            <pc:sldMk cId="869267973" sldId="283"/>
            <ac:spMk id="3" creationId="{9BDA921D-B59F-4221-ACA7-C810C0EBA597}"/>
          </ac:spMkLst>
        </pc:spChg>
      </pc:sldChg>
      <pc:sldChg chg="addSp delSp modSp new mod">
        <pc:chgData name="Alessandro Rocchi" userId="4e3c5b7015e05f68" providerId="LiveId" clId="{A9BE4653-210A-4CDC-9C7D-FECB9C1A576B}" dt="2021-05-11T16:51:15.905" v="4531" actId="20577"/>
        <pc:sldMkLst>
          <pc:docMk/>
          <pc:sldMk cId="871465174" sldId="284"/>
        </pc:sldMkLst>
        <pc:spChg chg="mod">
          <ac:chgData name="Alessandro Rocchi" userId="4e3c5b7015e05f68" providerId="LiveId" clId="{A9BE4653-210A-4CDC-9C7D-FECB9C1A576B}" dt="2021-05-11T09:16:32.979" v="2112"/>
          <ac:spMkLst>
            <pc:docMk/>
            <pc:sldMk cId="871465174" sldId="284"/>
            <ac:spMk id="2" creationId="{DFB15BD8-C725-4A25-8254-9CEE637345D4}"/>
          </ac:spMkLst>
        </pc:spChg>
        <pc:spChg chg="del">
          <ac:chgData name="Alessandro Rocchi" userId="4e3c5b7015e05f68" providerId="LiveId" clId="{A9BE4653-210A-4CDC-9C7D-FECB9C1A576B}" dt="2021-05-11T09:16:18.718" v="2109" actId="478"/>
          <ac:spMkLst>
            <pc:docMk/>
            <pc:sldMk cId="871465174" sldId="284"/>
            <ac:spMk id="3" creationId="{A0C81CC0-9986-43F0-A516-3132669E33E3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4" creationId="{10332DF7-7D2F-4A46-9D6D-885714DF35A6}"/>
          </ac:spMkLst>
        </pc:spChg>
        <pc:spChg chg="add mod">
          <ac:chgData name="Alessandro Rocchi" userId="4e3c5b7015e05f68" providerId="LiveId" clId="{A9BE4653-210A-4CDC-9C7D-FECB9C1A576B}" dt="2021-05-11T12:44:21.173" v="4284" actId="1038"/>
          <ac:spMkLst>
            <pc:docMk/>
            <pc:sldMk cId="871465174" sldId="284"/>
            <ac:spMk id="5" creationId="{4B8A8687-E629-409A-8EC5-E7BD592F5EA8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6" creationId="{B6E45CD0-6DD4-4EFE-8F33-C81BBCC3ACD5}"/>
          </ac:spMkLst>
        </pc:spChg>
        <pc:spChg chg="add del mod">
          <ac:chgData name="Alessandro Rocchi" userId="4e3c5b7015e05f68" providerId="LiveId" clId="{A9BE4653-210A-4CDC-9C7D-FECB9C1A576B}" dt="2021-05-11T09:16:30.052" v="2111" actId="478"/>
          <ac:spMkLst>
            <pc:docMk/>
            <pc:sldMk cId="871465174" sldId="284"/>
            <ac:spMk id="7" creationId="{39EA5E0D-623A-41E1-A024-B6DB80A7C53E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9" creationId="{25756DCC-EABB-44A8-80B9-A0BE5FF25F3D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10" creationId="{67A2DCCF-E76C-40D4-A97D-E2CE7E0F8CB5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11" creationId="{AF80918E-A604-49AA-A863-C9EDA06070F9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12" creationId="{FFC408B8-C662-4D41-9292-13072CCC2E2E}"/>
          </ac:spMkLst>
        </pc:spChg>
        <pc:spChg chg="add mod">
          <ac:chgData name="Alessandro Rocchi" userId="4e3c5b7015e05f68" providerId="LiveId" clId="{A9BE4653-210A-4CDC-9C7D-FECB9C1A576B}" dt="2021-05-11T12:45:50.907" v="4285" actId="692"/>
          <ac:spMkLst>
            <pc:docMk/>
            <pc:sldMk cId="871465174" sldId="284"/>
            <ac:spMk id="13" creationId="{A9A8F0B6-D352-4C75-8936-FBDB83801395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14" creationId="{04501C13-D173-4125-B2C8-10008C1855D7}"/>
          </ac:spMkLst>
        </pc:spChg>
        <pc:spChg chg="add mod">
          <ac:chgData name="Alessandro Rocchi" userId="4e3c5b7015e05f68" providerId="LiveId" clId="{A9BE4653-210A-4CDC-9C7D-FECB9C1A576B}" dt="2021-05-11T11:40:23.173" v="4213" actId="207"/>
          <ac:spMkLst>
            <pc:docMk/>
            <pc:sldMk cId="871465174" sldId="284"/>
            <ac:spMk id="16" creationId="{7B9C1720-67A1-4B2D-BFDD-F43B1247850E}"/>
          </ac:spMkLst>
        </pc:spChg>
        <pc:spChg chg="add mod">
          <ac:chgData name="Alessandro Rocchi" userId="4e3c5b7015e05f68" providerId="LiveId" clId="{A9BE4653-210A-4CDC-9C7D-FECB9C1A576B}" dt="2021-05-11T12:47:17.776" v="4287" actId="207"/>
          <ac:spMkLst>
            <pc:docMk/>
            <pc:sldMk cId="871465174" sldId="284"/>
            <ac:spMk id="18" creationId="{2B22509D-C4ED-46AD-8983-179014F414C2}"/>
          </ac:spMkLst>
        </pc:spChg>
        <pc:spChg chg="add mod">
          <ac:chgData name="Alessandro Rocchi" userId="4e3c5b7015e05f68" providerId="LiveId" clId="{A9BE4653-210A-4CDC-9C7D-FECB9C1A576B}" dt="2021-05-11T16:51:15.905" v="4531" actId="20577"/>
          <ac:spMkLst>
            <pc:docMk/>
            <pc:sldMk cId="871465174" sldId="284"/>
            <ac:spMk id="20" creationId="{541849B6-BE85-42E6-9569-8A1EDF52527B}"/>
          </ac:spMkLst>
        </pc:spChg>
        <pc:spChg chg="add mod">
          <ac:chgData name="Alessandro Rocchi" userId="4e3c5b7015e05f68" providerId="LiveId" clId="{A9BE4653-210A-4CDC-9C7D-FECB9C1A576B}" dt="2021-05-11T12:47:55.404" v="4296" actId="1076"/>
          <ac:spMkLst>
            <pc:docMk/>
            <pc:sldMk cId="871465174" sldId="284"/>
            <ac:spMk id="22" creationId="{22A3ECCD-EFD1-4707-BDC4-A030B6A5E9A4}"/>
          </ac:spMkLst>
        </pc:spChg>
        <pc:spChg chg="add mod">
          <ac:chgData name="Alessandro Rocchi" userId="4e3c5b7015e05f68" providerId="LiveId" clId="{A9BE4653-210A-4CDC-9C7D-FECB9C1A576B}" dt="2021-05-11T12:47:51.076" v="4295" actId="1076"/>
          <ac:spMkLst>
            <pc:docMk/>
            <pc:sldMk cId="871465174" sldId="284"/>
            <ac:spMk id="24" creationId="{8525FD0B-60BE-4815-839E-1254FC46E0E6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27" creationId="{B3470AD1-53EE-4CD7-927D-5880065F7860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28" creationId="{43401533-48FF-4006-BDF4-86466A641E4E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29" creationId="{5B2ED85B-52A5-43DB-A1D7-102084718379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30" creationId="{5DB1BB68-C2C4-4BB3-BF76-8A86D2759BEB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37" creationId="{CC8C9117-DAF1-40F7-A9E3-DAB71069AA2E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39" creationId="{BDB0E7B8-1BFB-4314-884A-2A1F15137384}"/>
          </ac:spMkLst>
        </pc:spChg>
        <pc:spChg chg="add del mod">
          <ac:chgData name="Alessandro Rocchi" userId="4e3c5b7015e05f68" providerId="LiveId" clId="{A9BE4653-210A-4CDC-9C7D-FECB9C1A576B}" dt="2021-05-11T12:49:15.866" v="4315" actId="478"/>
          <ac:spMkLst>
            <pc:docMk/>
            <pc:sldMk cId="871465174" sldId="284"/>
            <ac:spMk id="40" creationId="{DE385FD3-53C3-4A76-BCDA-9AB93C9024A7}"/>
          </ac:spMkLst>
        </pc:spChg>
        <pc:spChg chg="add mod">
          <ac:chgData name="Alessandro Rocchi" userId="4e3c5b7015e05f68" providerId="LiveId" clId="{A9BE4653-210A-4CDC-9C7D-FECB9C1A576B}" dt="2021-05-11T12:49:36.828" v="4318" actId="1076"/>
          <ac:spMkLst>
            <pc:docMk/>
            <pc:sldMk cId="871465174" sldId="284"/>
            <ac:spMk id="41" creationId="{87F5D6F3-B277-4162-AA38-3A872CFD9A98}"/>
          </ac:spMkLst>
        </pc:spChg>
        <pc:spChg chg="add mod">
          <ac:chgData name="Alessandro Rocchi" userId="4e3c5b7015e05f68" providerId="LiveId" clId="{A9BE4653-210A-4CDC-9C7D-FECB9C1A576B}" dt="2021-05-11T12:50:18.652" v="4326" actId="1076"/>
          <ac:spMkLst>
            <pc:docMk/>
            <pc:sldMk cId="871465174" sldId="284"/>
            <ac:spMk id="42" creationId="{9BCF6359-79F2-48F9-8E2F-4959C26FB46C}"/>
          </ac:spMkLst>
        </pc:spChg>
        <pc:spChg chg="add mod">
          <ac:chgData name="Alessandro Rocchi" userId="4e3c5b7015e05f68" providerId="LiveId" clId="{A9BE4653-210A-4CDC-9C7D-FECB9C1A576B}" dt="2021-05-11T12:49:05.861" v="4313" actId="1076"/>
          <ac:spMkLst>
            <pc:docMk/>
            <pc:sldMk cId="871465174" sldId="284"/>
            <ac:spMk id="43" creationId="{1D165BF2-10C8-4839-B4EF-44585E9F74E6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48" creationId="{FCF421DF-8A41-4A36-BE32-A4A342F723E4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49" creationId="{20489FD3-C3EF-435A-9E49-F239A1339C0F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50" creationId="{E70EF1F6-5796-4D99-8454-9B08C617780E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51" creationId="{1C0BC181-A125-49DD-B90B-D7F5421D34D3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52" creationId="{4C068C79-B2B1-4743-860D-077F87B603B4}"/>
          </ac:spMkLst>
        </pc:spChg>
        <pc:spChg chg="add mod">
          <ac:chgData name="Alessandro Rocchi" userId="4e3c5b7015e05f68" providerId="LiveId" clId="{A9BE4653-210A-4CDC-9C7D-FECB9C1A576B}" dt="2021-05-11T12:50:48.572" v="4329" actId="1076"/>
          <ac:spMkLst>
            <pc:docMk/>
            <pc:sldMk cId="871465174" sldId="284"/>
            <ac:spMk id="61" creationId="{2609F0AC-5240-471F-BE9B-F16B31C4D482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67" creationId="{EBBFE9C1-B3D5-4B0B-9CBD-581AC3DDB1B2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68" creationId="{6D0D1F45-72EB-461E-B961-270B7A047A0C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69" creationId="{596B1936-3B34-4A86-9857-D9C0C5C2C6E1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70" creationId="{A5D7D807-287D-4D75-AD0D-59BACF168DCC}"/>
          </ac:spMkLst>
        </pc:spChg>
        <pc:spChg chg="add mod">
          <ac:chgData name="Alessandro Rocchi" userId="4e3c5b7015e05f68" providerId="LiveId" clId="{A9BE4653-210A-4CDC-9C7D-FECB9C1A576B}" dt="2021-05-11T09:16:19.496" v="2110"/>
          <ac:spMkLst>
            <pc:docMk/>
            <pc:sldMk cId="871465174" sldId="284"/>
            <ac:spMk id="73" creationId="{B436026C-A1D7-4476-AFA3-13B8725193D2}"/>
          </ac:spMkLst>
        </pc:spChg>
        <pc:spChg chg="add mod">
          <ac:chgData name="Alessandro Rocchi" userId="4e3c5b7015e05f68" providerId="LiveId" clId="{A9BE4653-210A-4CDC-9C7D-FECB9C1A576B}" dt="2021-05-11T12:50:11.390" v="4324" actId="1076"/>
          <ac:spMkLst>
            <pc:docMk/>
            <pc:sldMk cId="871465174" sldId="284"/>
            <ac:spMk id="75" creationId="{6C066753-68B4-445A-9A09-B8AB5CEB96E3}"/>
          </ac:spMkLst>
        </pc:spChg>
        <pc:spChg chg="add mod">
          <ac:chgData name="Alessandro Rocchi" userId="4e3c5b7015e05f68" providerId="LiveId" clId="{A9BE4653-210A-4CDC-9C7D-FECB9C1A576B}" dt="2021-05-11T12:47:59.756" v="4297" actId="1076"/>
          <ac:spMkLst>
            <pc:docMk/>
            <pc:sldMk cId="871465174" sldId="284"/>
            <ac:spMk id="78" creationId="{82AC3427-B435-4FD0-B0C4-895C781E60AD}"/>
          </ac:spMkLst>
        </pc:spChg>
        <pc:spChg chg="add mod">
          <ac:chgData name="Alessandro Rocchi" userId="4e3c5b7015e05f68" providerId="LiveId" clId="{A9BE4653-210A-4CDC-9C7D-FECB9C1A576B}" dt="2021-05-11T11:40:15.332" v="4212" actId="1076"/>
          <ac:spMkLst>
            <pc:docMk/>
            <pc:sldMk cId="871465174" sldId="284"/>
            <ac:spMk id="80" creationId="{E851812C-257C-4569-91DF-F29217A53DC0}"/>
          </ac:spMkLst>
        </pc:spChg>
        <pc:spChg chg="add mod">
          <ac:chgData name="Alessandro Rocchi" userId="4e3c5b7015e05f68" providerId="LiveId" clId="{A9BE4653-210A-4CDC-9C7D-FECB9C1A576B}" dt="2021-05-11T12:48:31.100" v="4309" actId="20577"/>
          <ac:spMkLst>
            <pc:docMk/>
            <pc:sldMk cId="871465174" sldId="284"/>
            <ac:spMk id="81" creationId="{FA537BF5-F377-45D9-B8DA-4DC663647447}"/>
          </ac:spMkLst>
        </pc:spChg>
        <pc:spChg chg="add mod">
          <ac:chgData name="Alessandro Rocchi" userId="4e3c5b7015e05f68" providerId="LiveId" clId="{A9BE4653-210A-4CDC-9C7D-FECB9C1A576B}" dt="2021-05-11T12:50:33.997" v="4328" actId="1076"/>
          <ac:spMkLst>
            <pc:docMk/>
            <pc:sldMk cId="871465174" sldId="284"/>
            <ac:spMk id="84" creationId="{F822C8D7-E00D-46DC-AB09-7B9C886FFC84}"/>
          </ac:spMkLst>
        </pc:spChg>
        <pc:grpChg chg="add mod">
          <ac:chgData name="Alessandro Rocchi" userId="4e3c5b7015e05f68" providerId="LiveId" clId="{A9BE4653-210A-4CDC-9C7D-FECB9C1A576B}" dt="2021-05-11T09:16:19.496" v="2110"/>
          <ac:grpSpMkLst>
            <pc:docMk/>
            <pc:sldMk cId="871465174" sldId="284"/>
            <ac:grpSpMk id="8" creationId="{780549A2-614D-407D-A35D-5101ACB14285}"/>
          </ac:grpSpMkLst>
        </pc:grpChg>
        <pc:cxnChg chg="add mod">
          <ac:chgData name="Alessandro Rocchi" userId="4e3c5b7015e05f68" providerId="LiveId" clId="{A9BE4653-210A-4CDC-9C7D-FECB9C1A576B}" dt="2021-05-11T11:40:32.876" v="4214" actId="692"/>
          <ac:cxnSpMkLst>
            <pc:docMk/>
            <pc:sldMk cId="871465174" sldId="284"/>
            <ac:cxnSpMk id="15" creationId="{F33413F9-60C7-4BCD-98B5-8AE63DE9312B}"/>
          </ac:cxnSpMkLst>
        </pc:cxnChg>
        <pc:cxnChg chg="add mod">
          <ac:chgData name="Alessandro Rocchi" userId="4e3c5b7015e05f68" providerId="LiveId" clId="{A9BE4653-210A-4CDC-9C7D-FECB9C1A576B}" dt="2021-05-11T12:47:26.068" v="4290" actId="208"/>
          <ac:cxnSpMkLst>
            <pc:docMk/>
            <pc:sldMk cId="871465174" sldId="284"/>
            <ac:cxnSpMk id="17" creationId="{F60596BC-97D5-42B7-BD70-F65483B2FA8A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19" creationId="{FF7878EB-2F69-49A2-BE19-EB072F6EECA8}"/>
          </ac:cxnSpMkLst>
        </pc:cxnChg>
        <pc:cxnChg chg="add mod">
          <ac:chgData name="Alessandro Rocchi" userId="4e3c5b7015e05f68" providerId="LiveId" clId="{A9BE4653-210A-4CDC-9C7D-FECB9C1A576B}" dt="2021-05-11T12:47:39.373" v="4292" actId="208"/>
          <ac:cxnSpMkLst>
            <pc:docMk/>
            <pc:sldMk cId="871465174" sldId="284"/>
            <ac:cxnSpMk id="21" creationId="{A8DD26C5-C8E1-4F12-9610-7FC22D809940}"/>
          </ac:cxnSpMkLst>
        </pc:cxnChg>
        <pc:cxnChg chg="add mod">
          <ac:chgData name="Alessandro Rocchi" userId="4e3c5b7015e05f68" providerId="LiveId" clId="{A9BE4653-210A-4CDC-9C7D-FECB9C1A576B}" dt="2021-05-11T12:47:43.039" v="4293" actId="208"/>
          <ac:cxnSpMkLst>
            <pc:docMk/>
            <pc:sldMk cId="871465174" sldId="284"/>
            <ac:cxnSpMk id="23" creationId="{68D6D0F4-DC04-4DE0-A245-2F6598FBC0FA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25" creationId="{ED8212FA-BE02-4CDC-A082-B5365317DBB0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26" creationId="{C51EDFF8-AD21-4E68-A1B4-354959E8838C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31" creationId="{A2CA6CAC-AFFD-4856-A621-47DF49E7FF89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32" creationId="{F9B9C9C8-8C6C-4178-9CF0-1D0A216B7B22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33" creationId="{9D3DF3E1-D771-4176-A6D2-2473E683F791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34" creationId="{1EF4C318-109D-4372-9FD3-B6B8768B6078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35" creationId="{D49EC57F-90B7-48B9-84EF-924A34BB76D4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36" creationId="{36D9FDE9-D94B-4849-888C-ACC45AC1B68E}"/>
          </ac:cxnSpMkLst>
        </pc:cxnChg>
        <pc:cxnChg chg="add mod">
          <ac:chgData name="Alessandro Rocchi" userId="4e3c5b7015e05f68" providerId="LiveId" clId="{A9BE4653-210A-4CDC-9C7D-FECB9C1A576B}" dt="2021-05-11T12:49:26.462" v="4317" actId="14100"/>
          <ac:cxnSpMkLst>
            <pc:docMk/>
            <pc:sldMk cId="871465174" sldId="284"/>
            <ac:cxnSpMk id="38" creationId="{0967E11A-8F45-42B1-82C4-112CCB4A12F2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44" creationId="{A6119D91-A155-4F32-963C-E8C364EE32ED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45" creationId="{19F78781-4D89-416F-BF54-BD93ED77EADF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46" creationId="{F1C38187-6024-411D-B542-EDD1A2BE2C6A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47" creationId="{649A9E19-027B-4CA6-9D93-14A485283C8C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3" creationId="{C71C30D3-FC0E-491C-A2BC-82E8D1A7E484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4" creationId="{68662C12-412C-4A5C-9241-9A40F2C06E5D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5" creationId="{2C8424D0-84A0-4FFE-9DF4-6C1CB20B6D91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6" creationId="{ACDA5DFE-07DF-4260-9EC2-2AC1CB2DD26A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7" creationId="{1E3A4451-D7B6-408F-A3A5-B53F909C4148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8" creationId="{AE852E34-992E-43E4-AB20-E402373352BF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59" creationId="{1E9C82D8-3AA4-4842-99B7-EAFF74E6B252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60" creationId="{B6C91641-CA9E-4760-9DF3-778606F1B3EB}"/>
          </ac:cxnSpMkLst>
        </pc:cxnChg>
        <pc:cxnChg chg="add mod">
          <ac:chgData name="Alessandro Rocchi" userId="4e3c5b7015e05f68" providerId="LiveId" clId="{A9BE4653-210A-4CDC-9C7D-FECB9C1A576B}" dt="2021-05-11T12:49:52.510" v="4320" actId="208"/>
          <ac:cxnSpMkLst>
            <pc:docMk/>
            <pc:sldMk cId="871465174" sldId="284"/>
            <ac:cxnSpMk id="62" creationId="{8252F5BC-23B9-438B-A8BA-2A7BFB9FDB2E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63" creationId="{DD2ECA62-F0BE-4602-8A08-0B6BC422784B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64" creationId="{8B0287DA-0B2B-46B1-BACB-1E8BE6A80D6F}"/>
          </ac:cxnSpMkLst>
        </pc:cxnChg>
        <pc:cxnChg chg="add mod">
          <ac:chgData name="Alessandro Rocchi" userId="4e3c5b7015e05f68" providerId="LiveId" clId="{A9BE4653-210A-4CDC-9C7D-FECB9C1A576B}" dt="2021-05-11T12:49:57.222" v="4321" actId="208"/>
          <ac:cxnSpMkLst>
            <pc:docMk/>
            <pc:sldMk cId="871465174" sldId="284"/>
            <ac:cxnSpMk id="65" creationId="{B270388D-3B6A-4E7B-A381-8299721F0EC9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66" creationId="{D76430D4-8A0C-4FF4-AE98-2BEC9EE2FF12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71" creationId="{DBE07C3F-82D5-4EA1-A70F-9E0279B76216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72" creationId="{F1FDFDEA-9591-4A09-8E8F-D2C72BE730A8}"/>
          </ac:cxnSpMkLst>
        </pc:cxnChg>
        <pc:cxnChg chg="add mod">
          <ac:chgData name="Alessandro Rocchi" userId="4e3c5b7015e05f68" providerId="LiveId" clId="{A9BE4653-210A-4CDC-9C7D-FECB9C1A576B}" dt="2021-05-11T09:16:19.496" v="2110"/>
          <ac:cxnSpMkLst>
            <pc:docMk/>
            <pc:sldMk cId="871465174" sldId="284"/>
            <ac:cxnSpMk id="74" creationId="{E0AEC46F-5465-404C-985B-DF61481230CF}"/>
          </ac:cxnSpMkLst>
        </pc:cxnChg>
        <pc:cxnChg chg="add mod">
          <ac:chgData name="Alessandro Rocchi" userId="4e3c5b7015e05f68" providerId="LiveId" clId="{A9BE4653-210A-4CDC-9C7D-FECB9C1A576B}" dt="2021-05-11T12:48:39.021" v="4310" actId="208"/>
          <ac:cxnSpMkLst>
            <pc:docMk/>
            <pc:sldMk cId="871465174" sldId="284"/>
            <ac:cxnSpMk id="76" creationId="{1A1CE9BD-91CF-42E2-B49F-86E5048A334D}"/>
          </ac:cxnSpMkLst>
        </pc:cxnChg>
        <pc:cxnChg chg="add mod">
          <ac:chgData name="Alessandro Rocchi" userId="4e3c5b7015e05f68" providerId="LiveId" clId="{A9BE4653-210A-4CDC-9C7D-FECB9C1A576B}" dt="2021-05-11T12:48:05.824" v="4298" actId="208"/>
          <ac:cxnSpMkLst>
            <pc:docMk/>
            <pc:sldMk cId="871465174" sldId="284"/>
            <ac:cxnSpMk id="77" creationId="{68C85B5D-2072-465A-95BD-596B63B0AB8E}"/>
          </ac:cxnSpMkLst>
        </pc:cxnChg>
        <pc:cxnChg chg="add mod">
          <ac:chgData name="Alessandro Rocchi" userId="4e3c5b7015e05f68" providerId="LiveId" clId="{A9BE4653-210A-4CDC-9C7D-FECB9C1A576B}" dt="2021-05-11T12:48:43.110" v="4311" actId="208"/>
          <ac:cxnSpMkLst>
            <pc:docMk/>
            <pc:sldMk cId="871465174" sldId="284"/>
            <ac:cxnSpMk id="79" creationId="{6308F0AA-1762-457B-A75B-171A92EEB444}"/>
          </ac:cxnSpMkLst>
        </pc:cxnChg>
      </pc:sldChg>
      <pc:sldChg chg="addSp delSp modSp add mod">
        <pc:chgData name="Alessandro Rocchi" userId="4e3c5b7015e05f68" providerId="LiveId" clId="{A9BE4653-210A-4CDC-9C7D-FECB9C1A576B}" dt="2021-05-11T12:53:50.596" v="4383" actId="1076"/>
        <pc:sldMkLst>
          <pc:docMk/>
          <pc:sldMk cId="2371924077" sldId="285"/>
        </pc:sldMkLst>
        <pc:spChg chg="mod">
          <ac:chgData name="Alessandro Rocchi" userId="4e3c5b7015e05f68" providerId="LiveId" clId="{A9BE4653-210A-4CDC-9C7D-FECB9C1A576B}" dt="2021-05-11T12:52:30.423" v="4369" actId="20577"/>
          <ac:spMkLst>
            <pc:docMk/>
            <pc:sldMk cId="2371924077" sldId="285"/>
            <ac:spMk id="2" creationId="{1ABB504F-319E-41A4-92F2-8831F2962DFB}"/>
          </ac:spMkLst>
        </pc:spChg>
        <pc:spChg chg="add del mod">
          <ac:chgData name="Alessandro Rocchi" userId="4e3c5b7015e05f68" providerId="LiveId" clId="{A9BE4653-210A-4CDC-9C7D-FECB9C1A576B}" dt="2021-05-11T12:53:29.649" v="4377" actId="22"/>
          <ac:spMkLst>
            <pc:docMk/>
            <pc:sldMk cId="2371924077" sldId="285"/>
            <ac:spMk id="4" creationId="{599F7883-5425-4A27-9066-087F3F6102CA}"/>
          </ac:spMkLst>
        </pc:spChg>
        <pc:spChg chg="add del mod">
          <ac:chgData name="Alessandro Rocchi" userId="4e3c5b7015e05f68" providerId="LiveId" clId="{A9BE4653-210A-4CDC-9C7D-FECB9C1A576B}" dt="2021-05-11T12:53:26.632" v="4376" actId="478"/>
          <ac:spMkLst>
            <pc:docMk/>
            <pc:sldMk cId="2371924077" sldId="285"/>
            <ac:spMk id="7" creationId="{A4BDF3C3-2BC5-418F-B054-BDD25C0A8A4D}"/>
          </ac:spMkLst>
        </pc:spChg>
        <pc:spChg chg="del">
          <ac:chgData name="Alessandro Rocchi" userId="4e3c5b7015e05f68" providerId="LiveId" clId="{A9BE4653-210A-4CDC-9C7D-FECB9C1A576B}" dt="2021-05-11T12:52:42.988" v="4372" actId="478"/>
          <ac:spMkLst>
            <pc:docMk/>
            <pc:sldMk cId="2371924077" sldId="285"/>
            <ac:spMk id="10" creationId="{5CFC1950-0DCD-4E7F-9E7D-ACBAE901A2D6}"/>
          </ac:spMkLst>
        </pc:spChg>
        <pc:spChg chg="del">
          <ac:chgData name="Alessandro Rocchi" userId="4e3c5b7015e05f68" providerId="LiveId" clId="{A9BE4653-210A-4CDC-9C7D-FECB9C1A576B}" dt="2021-05-11T12:52:45.213" v="4373" actId="478"/>
          <ac:spMkLst>
            <pc:docMk/>
            <pc:sldMk cId="2371924077" sldId="285"/>
            <ac:spMk id="11" creationId="{2F9B8181-C590-4FC6-A880-0E8554CDAA27}"/>
          </ac:spMkLst>
        </pc:spChg>
        <pc:spChg chg="del">
          <ac:chgData name="Alessandro Rocchi" userId="4e3c5b7015e05f68" providerId="LiveId" clId="{A9BE4653-210A-4CDC-9C7D-FECB9C1A576B}" dt="2021-05-11T12:52:45.928" v="4374" actId="478"/>
          <ac:spMkLst>
            <pc:docMk/>
            <pc:sldMk cId="2371924077" sldId="285"/>
            <ac:spMk id="12" creationId="{4E6D946A-B0FC-4328-AC28-5C2345AE84C5}"/>
          </ac:spMkLst>
        </pc:spChg>
        <pc:spChg chg="del">
          <ac:chgData name="Alessandro Rocchi" userId="4e3c5b7015e05f68" providerId="LiveId" clId="{A9BE4653-210A-4CDC-9C7D-FECB9C1A576B}" dt="2021-05-11T12:52:40.435" v="4371" actId="478"/>
          <ac:spMkLst>
            <pc:docMk/>
            <pc:sldMk cId="2371924077" sldId="285"/>
            <ac:spMk id="13" creationId="{D5EA8969-A54A-4317-A284-E1F8DAE91354}"/>
          </ac:spMkLst>
        </pc:spChg>
        <pc:picChg chg="del">
          <ac:chgData name="Alessandro Rocchi" userId="4e3c5b7015e05f68" providerId="LiveId" clId="{A9BE4653-210A-4CDC-9C7D-FECB9C1A576B}" dt="2021-05-11T12:52:37.842" v="4370" actId="478"/>
          <ac:picMkLst>
            <pc:docMk/>
            <pc:sldMk cId="2371924077" sldId="285"/>
            <ac:picMk id="6" creationId="{A0ECA20C-72A3-491F-938A-21E45A3314AA}"/>
          </ac:picMkLst>
        </pc:picChg>
        <pc:picChg chg="del">
          <ac:chgData name="Alessandro Rocchi" userId="4e3c5b7015e05f68" providerId="LiveId" clId="{A9BE4653-210A-4CDC-9C7D-FECB9C1A576B}" dt="2021-05-11T12:52:46.667" v="4375" actId="478"/>
          <ac:picMkLst>
            <pc:docMk/>
            <pc:sldMk cId="2371924077" sldId="285"/>
            <ac:picMk id="8" creationId="{B351D3AD-6E52-4FC5-A80B-BE764B0DF56C}"/>
          </ac:picMkLst>
        </pc:picChg>
        <pc:picChg chg="add mod ord">
          <ac:chgData name="Alessandro Rocchi" userId="4e3c5b7015e05f68" providerId="LiveId" clId="{A9BE4653-210A-4CDC-9C7D-FECB9C1A576B}" dt="2021-05-11T12:53:50.596" v="4383" actId="1076"/>
          <ac:picMkLst>
            <pc:docMk/>
            <pc:sldMk cId="2371924077" sldId="285"/>
            <ac:picMk id="14" creationId="{8569245B-7B84-499B-92D0-707A26905E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e3c5b7015e05f68/Lavoro/Resistivit&#224;%20tubi%20bachelite%20CER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'[Resistività tubi bachelite CERN.xlsx]Foglio1'!$C$4:$C$30</c:f>
              <c:numCache>
                <c:formatCode>General</c:formatCode>
                <c:ptCount val="27"/>
                <c:pt idx="0">
                  <c:v>190</c:v>
                </c:pt>
                <c:pt idx="1">
                  <c:v>380</c:v>
                </c:pt>
                <c:pt idx="2">
                  <c:v>569</c:v>
                </c:pt>
                <c:pt idx="3">
                  <c:v>758</c:v>
                </c:pt>
                <c:pt idx="4">
                  <c:v>947</c:v>
                </c:pt>
                <c:pt idx="5">
                  <c:v>1135</c:v>
                </c:pt>
                <c:pt idx="6">
                  <c:v>1322</c:v>
                </c:pt>
                <c:pt idx="7">
                  <c:v>1509</c:v>
                </c:pt>
                <c:pt idx="8">
                  <c:v>1882</c:v>
                </c:pt>
                <c:pt idx="9">
                  <c:v>2345</c:v>
                </c:pt>
                <c:pt idx="10">
                  <c:v>2805</c:v>
                </c:pt>
              </c:numCache>
            </c:numRef>
          </c:xVal>
          <c:yVal>
            <c:numRef>
              <c:f>'[Resistività tubi bachelite CERN.xlsx]Foglio1'!$D$4:$D$30</c:f>
              <c:numCache>
                <c:formatCode>General</c:formatCode>
                <c:ptCount val="27"/>
                <c:pt idx="0">
                  <c:v>1E-8</c:v>
                </c:pt>
                <c:pt idx="1">
                  <c:v>2E-8</c:v>
                </c:pt>
                <c:pt idx="2">
                  <c:v>3.1E-8</c:v>
                </c:pt>
                <c:pt idx="3">
                  <c:v>4.2000000000000006E-8</c:v>
                </c:pt>
                <c:pt idx="4">
                  <c:v>5.2999999999999998E-8</c:v>
                </c:pt>
                <c:pt idx="5">
                  <c:v>6.5E-8</c:v>
                </c:pt>
                <c:pt idx="6">
                  <c:v>7.7999999999999997E-8</c:v>
                </c:pt>
                <c:pt idx="7">
                  <c:v>9.0999999999999994E-8</c:v>
                </c:pt>
                <c:pt idx="8">
                  <c:v>1.1800000000000001E-7</c:v>
                </c:pt>
                <c:pt idx="9">
                  <c:v>1.55E-7</c:v>
                </c:pt>
                <c:pt idx="10">
                  <c:v>1.9500000000000001E-7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20-45CE-9C5B-6364D333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417360"/>
        <c:axId val="422422768"/>
      </c:scatterChart>
      <c:valAx>
        <c:axId val="42241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HV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422768"/>
        <c:crosses val="autoZero"/>
        <c:crossBetween val="midCat"/>
      </c:valAx>
      <c:valAx>
        <c:axId val="42242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417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'[Grafico in Microsoft PowerPoint]Foglio4'!$D$1:$D$20</c:f>
              <c:numCache>
                <c:formatCode>General</c:formatCode>
                <c:ptCount val="20"/>
                <c:pt idx="0">
                  <c:v>5.0000000000000711E-2</c:v>
                </c:pt>
                <c:pt idx="1">
                  <c:v>9.9999999999999645E-2</c:v>
                </c:pt>
                <c:pt idx="2">
                  <c:v>0.15000000000000036</c:v>
                </c:pt>
                <c:pt idx="3">
                  <c:v>0.19999999999999929</c:v>
                </c:pt>
                <c:pt idx="4">
                  <c:v>0.25</c:v>
                </c:pt>
                <c:pt idx="5">
                  <c:v>0.30000000000000071</c:v>
                </c:pt>
                <c:pt idx="6">
                  <c:v>0.34999999999999964</c:v>
                </c:pt>
                <c:pt idx="7">
                  <c:v>0.40000000000000924</c:v>
                </c:pt>
                <c:pt idx="8">
                  <c:v>0.45000000000000995</c:v>
                </c:pt>
                <c:pt idx="9">
                  <c:v>0.50000000000001066</c:v>
                </c:pt>
                <c:pt idx="10">
                  <c:v>0.55000000000000959</c:v>
                </c:pt>
                <c:pt idx="11">
                  <c:v>0.6000000000000103</c:v>
                </c:pt>
                <c:pt idx="12">
                  <c:v>0.65000000000000924</c:v>
                </c:pt>
                <c:pt idx="13">
                  <c:v>0.70000000000000995</c:v>
                </c:pt>
                <c:pt idx="14">
                  <c:v>0.75000000000001066</c:v>
                </c:pt>
                <c:pt idx="15">
                  <c:v>0.80000000000000959</c:v>
                </c:pt>
                <c:pt idx="16">
                  <c:v>0.8500000000000103</c:v>
                </c:pt>
                <c:pt idx="17">
                  <c:v>0.90000000000000924</c:v>
                </c:pt>
                <c:pt idx="18">
                  <c:v>0.95000000000000995</c:v>
                </c:pt>
                <c:pt idx="19">
                  <c:v>1.0000000000000107</c:v>
                </c:pt>
              </c:numCache>
            </c:numRef>
          </c:xVal>
          <c:yVal>
            <c:numRef>
              <c:f>'[Grafico in Microsoft PowerPoint]Foglio4'!$C$2:$C$21</c:f>
              <c:numCache>
                <c:formatCode>General</c:formatCode>
                <c:ptCount val="20"/>
                <c:pt idx="0">
                  <c:v>5924.6356504773448</c:v>
                </c:pt>
                <c:pt idx="1">
                  <c:v>5887.9503648584623</c:v>
                </c:pt>
                <c:pt idx="2">
                  <c:v>5851.7165947489957</c:v>
                </c:pt>
                <c:pt idx="3">
                  <c:v>5815.9260553555368</c:v>
                </c:pt>
                <c:pt idx="4">
                  <c:v>5780.5706633433283</c:v>
                </c:pt>
                <c:pt idx="5">
                  <c:v>5745.6425307471955</c:v>
                </c:pt>
                <c:pt idx="6">
                  <c:v>5711.1339591055867</c:v>
                </c:pt>
                <c:pt idx="7">
                  <c:v>5677.0374338056263</c:v>
                </c:pt>
                <c:pt idx="8">
                  <c:v>5643.3456186202329</c:v>
                </c:pt>
                <c:pt idx="9">
                  <c:v>5610.0513504576611</c:v>
                </c:pt>
                <c:pt idx="10">
                  <c:v>5577.147634273615</c:v>
                </c:pt>
                <c:pt idx="11">
                  <c:v>5544.6276381776534</c:v>
                </c:pt>
                <c:pt idx="12">
                  <c:v>5512.4846887005788</c:v>
                </c:pt>
                <c:pt idx="13">
                  <c:v>5480.7122662322308</c:v>
                </c:pt>
                <c:pt idx="14">
                  <c:v>5449.3040006101455</c:v>
                </c:pt>
                <c:pt idx="15">
                  <c:v>5418.2536668626381</c:v>
                </c:pt>
                <c:pt idx="16">
                  <c:v>5387.5551810968318</c:v>
                </c:pt>
                <c:pt idx="17">
                  <c:v>5357.2025965223656</c:v>
                </c:pt>
                <c:pt idx="18">
                  <c:v>5327.1900996127806</c:v>
                </c:pt>
                <c:pt idx="19">
                  <c:v>5297.5120063922441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C1-4B7F-9764-0B7268F09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74447"/>
        <c:axId val="143713807"/>
      </c:scatterChart>
      <c:valAx>
        <c:axId val="15747444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∆r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13807"/>
        <c:crosses val="autoZero"/>
        <c:crossBetween val="midCat"/>
      </c:valAx>
      <c:valAx>
        <c:axId val="143713807"/>
        <c:scaling>
          <c:orientation val="minMax"/>
          <c:min val="5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 Field (V/mm)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744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'[Grafico in Microsoft PowerPoint]Foglio4'!$I$1:$I$11</c:f>
              <c:numCache>
                <c:formatCode>General</c:formatCode>
                <c:ptCount val="11"/>
                <c:pt idx="0">
                  <c:v>1.9999999999999574E-2</c:v>
                </c:pt>
                <c:pt idx="1">
                  <c:v>3.9999999999999147E-2</c:v>
                </c:pt>
                <c:pt idx="2">
                  <c:v>5.9999999999998721E-2</c:v>
                </c:pt>
                <c:pt idx="3">
                  <c:v>8.0000000000000071E-2</c:v>
                </c:pt>
                <c:pt idx="4">
                  <c:v>9.9999999999999645E-2</c:v>
                </c:pt>
                <c:pt idx="5">
                  <c:v>0.11999999999999922</c:v>
                </c:pt>
                <c:pt idx="6">
                  <c:v>0.13999999999999879</c:v>
                </c:pt>
                <c:pt idx="7">
                  <c:v>0.16000000000000014</c:v>
                </c:pt>
                <c:pt idx="8">
                  <c:v>0.17999999999999972</c:v>
                </c:pt>
                <c:pt idx="9">
                  <c:v>0.19999999999999929</c:v>
                </c:pt>
                <c:pt idx="10">
                  <c:v>-8.8000000000000007</c:v>
                </c:pt>
              </c:numCache>
            </c:numRef>
          </c:xVal>
          <c:yVal>
            <c:numRef>
              <c:f>'[Grafico in Microsoft PowerPoint]Foglio4'!$H$2:$H$11</c:f>
              <c:numCache>
                <c:formatCode>General</c:formatCode>
                <c:ptCount val="10"/>
                <c:pt idx="0">
                  <c:v>15152.603764406589</c:v>
                </c:pt>
                <c:pt idx="1">
                  <c:v>15118.283001699474</c:v>
                </c:pt>
                <c:pt idx="2">
                  <c:v>15084.117361282641</c:v>
                </c:pt>
                <c:pt idx="3">
                  <c:v>15050.105793847384</c:v>
                </c:pt>
                <c:pt idx="4">
                  <c:v>15016.247259531066</c:v>
                </c:pt>
                <c:pt idx="5">
                  <c:v>14982.540727806316</c:v>
                </c:pt>
                <c:pt idx="6">
                  <c:v>14948.98517737546</c:v>
                </c:pt>
                <c:pt idx="7">
                  <c:v>14915.579596072796</c:v>
                </c:pt>
                <c:pt idx="8">
                  <c:v>14882.322980758612</c:v>
                </c:pt>
                <c:pt idx="9">
                  <c:v>14849.214337220199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48-4C91-9471-9B119839C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74447"/>
        <c:axId val="143713807"/>
      </c:scatterChart>
      <c:valAx>
        <c:axId val="157474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13807"/>
        <c:crosses val="autoZero"/>
        <c:crossBetween val="midCat"/>
      </c:valAx>
      <c:valAx>
        <c:axId val="14371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Electric Field (V/mm)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744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4BCFE-D19F-4C5D-8031-F24CBF831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216" y="3428998"/>
            <a:ext cx="5750658" cy="2268559"/>
          </a:xfrm>
        </p:spPr>
        <p:txBody>
          <a:bodyPr>
            <a:normAutofit/>
          </a:bodyPr>
          <a:lstStyle/>
          <a:p>
            <a:r>
              <a:rPr lang="it-IT" sz="3600" dirty="0"/>
              <a:t>Future RPC </a:t>
            </a:r>
            <a:r>
              <a:rPr lang="it-IT" sz="3600" dirty="0" err="1"/>
              <a:t>development</a:t>
            </a:r>
            <a:br>
              <a:rPr lang="it-IT" sz="3600" dirty="0"/>
            </a:br>
            <a:r>
              <a:rPr lang="en-US" sz="2400" dirty="0" err="1"/>
              <a:t>R.Cardarelli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68BC52-FF4C-4ECA-8986-A2A202E41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RCC kick off meeting </a:t>
            </a:r>
          </a:p>
          <a:p>
            <a:r>
              <a:rPr lang="it-IT" dirty="0"/>
              <a:t>12/05/2021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3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6B8CB-D9DF-47F1-99E7-63DC51B6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Cylindrical</a:t>
            </a:r>
            <a:r>
              <a:rPr lang="it-IT" dirty="0"/>
              <a:t> bakelite </a:t>
            </a:r>
            <a:r>
              <a:rPr lang="it-IT" dirty="0" err="1"/>
              <a:t>electrode</a:t>
            </a:r>
            <a:r>
              <a:rPr lang="it-IT" dirty="0"/>
              <a:t> </a:t>
            </a:r>
            <a:r>
              <a:rPr lang="it-IT" dirty="0" err="1"/>
              <a:t>resistivity</a:t>
            </a:r>
            <a:r>
              <a:rPr lang="it-IT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310F94D-0616-4E5C-A6D3-A0DF01FAA1B6}"/>
                  </a:ext>
                </a:extLst>
              </p:cNvPr>
              <p:cNvSpPr txBox="1"/>
              <p:nvPr/>
            </p:nvSpPr>
            <p:spPr>
              <a:xfrm>
                <a:off x="4207438" y="5954818"/>
                <a:ext cx="3777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=4,3 ×</m:t>
                    </m:r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l-GR" sz="3200" dirty="0"/>
                  <a:t>Ω</a:t>
                </a:r>
                <a:r>
                  <a:rPr lang="en-US" sz="3200" dirty="0"/>
                  <a:t> cm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310F94D-0616-4E5C-A6D3-A0DF01FAA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438" y="5954818"/>
                <a:ext cx="3777124" cy="492443"/>
              </a:xfrm>
              <a:prstGeom prst="rect">
                <a:avLst/>
              </a:prstGeom>
              <a:blipFill>
                <a:blip r:embed="rId2"/>
                <a:stretch>
                  <a:fillRect t="-25926" r="-5968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DD4C63A-A18A-4CDA-9F55-F296183D9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951538"/>
              </p:ext>
            </p:extLst>
          </p:nvPr>
        </p:nvGraphicFramePr>
        <p:xfrm>
          <a:off x="1791223" y="1460700"/>
          <a:ext cx="8104001" cy="458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87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EFA53-31F7-4F4B-A799-48CC747E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817" y="774483"/>
            <a:ext cx="7958331" cy="1077229"/>
          </a:xfrm>
        </p:spPr>
        <p:txBody>
          <a:bodyPr/>
          <a:lstStyle/>
          <a:p>
            <a:pPr algn="l"/>
            <a:r>
              <a:rPr lang="it-IT" dirty="0"/>
              <a:t>RCC 1 mm (</a:t>
            </a:r>
            <a:r>
              <a:rPr lang="it-IT" dirty="0" err="1"/>
              <a:t>prototype</a:t>
            </a:r>
            <a:r>
              <a:rPr lang="it-IT" dirty="0"/>
              <a:t> design)</a:t>
            </a:r>
            <a:endParaRPr lang="en-US" dirty="0"/>
          </a:p>
        </p:txBody>
      </p: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444932C2-CE29-44CA-A543-3A82C6C349A3}"/>
              </a:ext>
            </a:extLst>
          </p:cNvPr>
          <p:cNvGrpSpPr/>
          <p:nvPr/>
        </p:nvGrpSpPr>
        <p:grpSpPr>
          <a:xfrm>
            <a:off x="1638039" y="2179199"/>
            <a:ext cx="3132452" cy="1739958"/>
            <a:chOff x="1817832" y="2051142"/>
            <a:chExt cx="3132452" cy="1739958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2A6776C9-D976-471C-A996-D53D9DB27F54}"/>
                </a:ext>
              </a:extLst>
            </p:cNvPr>
            <p:cNvGrpSpPr/>
            <p:nvPr/>
          </p:nvGrpSpPr>
          <p:grpSpPr>
            <a:xfrm>
              <a:off x="2463831" y="2051142"/>
              <a:ext cx="1476000" cy="1476000"/>
              <a:chOff x="3248025" y="2352675"/>
              <a:chExt cx="1440000" cy="14382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56" name="Ovale 55">
                <a:extLst>
                  <a:ext uri="{FF2B5EF4-FFF2-40B4-BE49-F238E27FC236}">
                    <a16:creationId xmlns:a16="http://schemas.microsoft.com/office/drawing/2014/main" id="{738FEF84-F1D3-4122-B655-17FFEEB433AD}"/>
                  </a:ext>
                </a:extLst>
              </p:cNvPr>
              <p:cNvSpPr/>
              <p:nvPr/>
            </p:nvSpPr>
            <p:spPr>
              <a:xfrm>
                <a:off x="3248025" y="2352675"/>
                <a:ext cx="1440000" cy="14382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e 56">
                <a:extLst>
                  <a:ext uri="{FF2B5EF4-FFF2-40B4-BE49-F238E27FC236}">
                    <a16:creationId xmlns:a16="http://schemas.microsoft.com/office/drawing/2014/main" id="{089C4B85-6FE7-4B66-B502-5E3342EC32B6}"/>
                  </a:ext>
                </a:extLst>
              </p:cNvPr>
              <p:cNvSpPr/>
              <p:nvPr/>
            </p:nvSpPr>
            <p:spPr>
              <a:xfrm>
                <a:off x="3284025" y="2387812"/>
                <a:ext cx="1368000" cy="1368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2D9B632-AF5C-4759-8859-4AF37DD26313}"/>
                </a:ext>
              </a:extLst>
            </p:cNvPr>
            <p:cNvGrpSpPr/>
            <p:nvPr/>
          </p:nvGrpSpPr>
          <p:grpSpPr>
            <a:xfrm>
              <a:off x="2481832" y="2070006"/>
              <a:ext cx="1440000" cy="1438275"/>
              <a:chOff x="3248025" y="2352675"/>
              <a:chExt cx="1440000" cy="1438275"/>
            </a:xfrm>
          </p:grpSpPr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A01C5068-5DD2-4E1A-B887-7A3AA3F72F87}"/>
                  </a:ext>
                </a:extLst>
              </p:cNvPr>
              <p:cNvSpPr/>
              <p:nvPr/>
            </p:nvSpPr>
            <p:spPr>
              <a:xfrm>
                <a:off x="3248025" y="2352675"/>
                <a:ext cx="1440000" cy="143827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2A904782-1548-495E-902A-A49825723E0A}"/>
                  </a:ext>
                </a:extLst>
              </p:cNvPr>
              <p:cNvSpPr/>
              <p:nvPr/>
            </p:nvSpPr>
            <p:spPr>
              <a:xfrm>
                <a:off x="3284025" y="2387812"/>
                <a:ext cx="1368000" cy="1368000"/>
              </a:xfrm>
              <a:prstGeom prst="ellipse">
                <a:avLst/>
              </a:prstGeom>
              <a:solidFill>
                <a:srgbClr val="2A3B3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E82DA57-843D-4841-9F77-583A1DD187C4}"/>
                </a:ext>
              </a:extLst>
            </p:cNvPr>
            <p:cNvGrpSpPr/>
            <p:nvPr/>
          </p:nvGrpSpPr>
          <p:grpSpPr>
            <a:xfrm>
              <a:off x="2589832" y="2177143"/>
              <a:ext cx="1224000" cy="1224000"/>
              <a:chOff x="4779548" y="2130736"/>
              <a:chExt cx="1224000" cy="1224000"/>
            </a:xfrm>
          </p:grpSpPr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BE601EBD-3303-4033-BFB9-180180D34CF6}"/>
                  </a:ext>
                </a:extLst>
              </p:cNvPr>
              <p:cNvSpPr/>
              <p:nvPr/>
            </p:nvSpPr>
            <p:spPr>
              <a:xfrm>
                <a:off x="4779548" y="2130736"/>
                <a:ext cx="1224000" cy="1224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79CD1696-3EE1-4504-A44C-9E69A82B506E}"/>
                  </a:ext>
                </a:extLst>
              </p:cNvPr>
              <p:cNvSpPr/>
              <p:nvPr/>
            </p:nvSpPr>
            <p:spPr>
              <a:xfrm>
                <a:off x="4815548" y="2166736"/>
                <a:ext cx="1152000" cy="1152000"/>
              </a:xfrm>
              <a:prstGeom prst="ellipse">
                <a:avLst/>
              </a:prstGeom>
              <a:solidFill>
                <a:srgbClr val="2B3B3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1A465314-2D23-4D18-B017-6F5E53EA90F4}"/>
                </a:ext>
              </a:extLst>
            </p:cNvPr>
            <p:cNvGrpSpPr/>
            <p:nvPr/>
          </p:nvGrpSpPr>
          <p:grpSpPr>
            <a:xfrm>
              <a:off x="4101832" y="2779501"/>
              <a:ext cx="334108" cy="895250"/>
              <a:chOff x="3733800" y="2479431"/>
              <a:chExt cx="334108" cy="895250"/>
            </a:xfrm>
          </p:grpSpPr>
          <p:cxnSp>
            <p:nvCxnSpPr>
              <p:cNvPr id="21" name="Connettore diritto 20">
                <a:extLst>
                  <a:ext uri="{FF2B5EF4-FFF2-40B4-BE49-F238E27FC236}">
                    <a16:creationId xmlns:a16="http://schemas.microsoft.com/office/drawing/2014/main" id="{12448423-BD93-4A2B-B3F9-79FB478C562E}"/>
                  </a:ext>
                </a:extLst>
              </p:cNvPr>
              <p:cNvCxnSpPr/>
              <p:nvPr/>
            </p:nvCxnSpPr>
            <p:spPr>
              <a:xfrm>
                <a:off x="3956538" y="2479431"/>
                <a:ext cx="0" cy="21687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1BAAC00F-B1E0-4ED9-878E-584A36C41B29}"/>
                  </a:ext>
                </a:extLst>
              </p:cNvPr>
              <p:cNvCxnSpPr/>
              <p:nvPr/>
            </p:nvCxnSpPr>
            <p:spPr>
              <a:xfrm flipH="1">
                <a:off x="3733800" y="2696308"/>
                <a:ext cx="222738" cy="128173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C1CB33A3-C18F-48C6-8574-B4DE855255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3800" y="2814423"/>
                <a:ext cx="334108" cy="10058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>
                <a:extLst>
                  <a:ext uri="{FF2B5EF4-FFF2-40B4-BE49-F238E27FC236}">
                    <a16:creationId xmlns:a16="http://schemas.microsoft.com/office/drawing/2014/main" id="{2F3BC585-0637-40CC-B05E-ECFE37112A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800" y="2814423"/>
                <a:ext cx="334108" cy="14935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561012F5-6BC0-485F-A705-CC7080304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2963773"/>
                <a:ext cx="33410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89EC3DF5-98C1-49F3-84A7-63A886104E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800" y="2971492"/>
                <a:ext cx="334108" cy="14935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38E8383F-08EF-421C-B0EE-FC04C9FE5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3120842"/>
                <a:ext cx="33410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02B3F6C7-8961-458F-BD61-F9ABE97BF0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2061" y="3128560"/>
                <a:ext cx="175846" cy="7623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E3480B11-CCEB-4F79-964E-F4DB96E48276}"/>
                  </a:ext>
                </a:extLst>
              </p:cNvPr>
              <p:cNvCxnSpPr/>
              <p:nvPr/>
            </p:nvCxnSpPr>
            <p:spPr>
              <a:xfrm>
                <a:off x="3892061" y="3204796"/>
                <a:ext cx="0" cy="16988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3BDD8555-2268-4EDC-9599-564080817413}"/>
                </a:ext>
              </a:extLst>
            </p:cNvPr>
            <p:cNvCxnSpPr/>
            <p:nvPr/>
          </p:nvCxnSpPr>
          <p:spPr>
            <a:xfrm>
              <a:off x="4101832" y="3674751"/>
              <a:ext cx="334108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418CB16C-1A86-4712-9478-D79C7A6BAD5C}"/>
                </a:ext>
              </a:extLst>
            </p:cNvPr>
            <p:cNvCxnSpPr>
              <a:cxnSpLocks/>
            </p:cNvCxnSpPr>
            <p:nvPr/>
          </p:nvCxnSpPr>
          <p:spPr>
            <a:xfrm>
              <a:off x="4173635" y="3732485"/>
              <a:ext cx="190501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E6344975-5092-4584-A35B-A847DAFC24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4665" y="3791100"/>
              <a:ext cx="109905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F0D1D815-F5ED-4016-87B1-2AD28870F690}"/>
                </a:ext>
              </a:extLst>
            </p:cNvPr>
            <p:cNvSpPr txBox="1"/>
            <p:nvPr/>
          </p:nvSpPr>
          <p:spPr>
            <a:xfrm>
              <a:off x="4435939" y="3047722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</a:t>
              </a:r>
              <a:r>
                <a:rPr lang="it-IT" baseline="-25000" dirty="0"/>
                <a:t>L</a:t>
              </a:r>
              <a:endParaRPr lang="en-US" baseline="-25000" dirty="0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42144C9D-61DF-4BD1-8D96-80AC74958939}"/>
                </a:ext>
              </a:extLst>
            </p:cNvPr>
            <p:cNvSpPr txBox="1"/>
            <p:nvPr/>
          </p:nvSpPr>
          <p:spPr>
            <a:xfrm>
              <a:off x="4073121" y="211480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Grafite</a:t>
              </a:r>
              <a:endParaRPr lang="en-US" dirty="0"/>
            </a:p>
          </p:txBody>
        </p: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7B6C861A-BDE1-422F-8EAF-8C100C5B3669}"/>
                </a:ext>
              </a:extLst>
            </p:cNvPr>
            <p:cNvCxnSpPr>
              <a:cxnSpLocks/>
              <a:stCxn id="54" idx="1"/>
              <a:endCxn id="56" idx="7"/>
            </p:cNvCxnSpPr>
            <p:nvPr/>
          </p:nvCxnSpPr>
          <p:spPr>
            <a:xfrm flipH="1" flipV="1">
              <a:off x="3723676" y="2267297"/>
              <a:ext cx="349445" cy="32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343FDC13-E616-4145-B06B-1E7F9D01E9B3}"/>
                </a:ext>
              </a:extLst>
            </p:cNvPr>
            <p:cNvCxnSpPr>
              <a:stCxn id="54" idx="1"/>
              <a:endCxn id="10" idx="7"/>
            </p:cNvCxnSpPr>
            <p:nvPr/>
          </p:nvCxnSpPr>
          <p:spPr>
            <a:xfrm flipH="1">
              <a:off x="3609126" y="2299469"/>
              <a:ext cx="463995" cy="82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214E0261-1118-47F0-A7E3-F90826B7E22F}"/>
                </a:ext>
              </a:extLst>
            </p:cNvPr>
            <p:cNvSpPr txBox="1"/>
            <p:nvPr/>
          </p:nvSpPr>
          <p:spPr>
            <a:xfrm>
              <a:off x="1930634" y="23641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HV</a:t>
              </a:r>
              <a:endParaRPr lang="en-US" dirty="0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27391465-D1D7-4A4D-90BF-2FDCE2C980D7}"/>
                </a:ext>
              </a:extLst>
            </p:cNvPr>
            <p:cNvSpPr/>
            <p:nvPr/>
          </p:nvSpPr>
          <p:spPr>
            <a:xfrm>
              <a:off x="2624445" y="2213143"/>
              <a:ext cx="1152000" cy="1152000"/>
            </a:xfrm>
            <a:prstGeom prst="ellipse">
              <a:avLst/>
            </a:prstGeom>
            <a:solidFill>
              <a:srgbClr val="2A3A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Connettore a gomito 72">
              <a:extLst>
                <a:ext uri="{FF2B5EF4-FFF2-40B4-BE49-F238E27FC236}">
                  <a16:creationId xmlns:a16="http://schemas.microsoft.com/office/drawing/2014/main" id="{DE9BDA9A-EAB5-46B1-BD73-80559718CF26}"/>
                </a:ext>
              </a:extLst>
            </p:cNvPr>
            <p:cNvCxnSpPr>
              <a:cxnSpLocks/>
            </p:cNvCxnSpPr>
            <p:nvPr/>
          </p:nvCxnSpPr>
          <p:spPr>
            <a:xfrm>
              <a:off x="3421177" y="3314751"/>
              <a:ext cx="838916" cy="27505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318544EF-312D-4E7F-9F61-9849B5C6DA21}"/>
                </a:ext>
              </a:extLst>
            </p:cNvPr>
            <p:cNvCxnSpPr/>
            <p:nvPr/>
          </p:nvCxnSpPr>
          <p:spPr>
            <a:xfrm flipH="1">
              <a:off x="2130482" y="2267297"/>
              <a:ext cx="512189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a gomito 79">
              <a:extLst>
                <a:ext uri="{FF2B5EF4-FFF2-40B4-BE49-F238E27FC236}">
                  <a16:creationId xmlns:a16="http://schemas.microsoft.com/office/drawing/2014/main" id="{B8BE9C91-759E-4CCC-B28C-7BE29C4BF948}"/>
                </a:ext>
              </a:extLst>
            </p:cNvPr>
            <p:cNvCxnSpPr/>
            <p:nvPr/>
          </p:nvCxnSpPr>
          <p:spPr>
            <a:xfrm>
              <a:off x="2130482" y="2267297"/>
              <a:ext cx="1710153" cy="1322510"/>
            </a:xfrm>
            <a:prstGeom prst="bentConnector3">
              <a:avLst>
                <a:gd name="adj1" fmla="val -10152"/>
              </a:avLst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8A390D32-E44A-458A-9297-F8BF1E03CC57}"/>
                </a:ext>
              </a:extLst>
            </p:cNvPr>
            <p:cNvCxnSpPr/>
            <p:nvPr/>
          </p:nvCxnSpPr>
          <p:spPr>
            <a:xfrm>
              <a:off x="1885043" y="2789142"/>
              <a:ext cx="153578" cy="0"/>
            </a:xfrm>
            <a:prstGeom prst="line">
              <a:avLst/>
            </a:prstGeom>
            <a:ln w="317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A4E86035-E31F-4C22-BE7A-EA21BB56F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17832" y="2887117"/>
              <a:ext cx="288000" cy="0"/>
            </a:xfrm>
            <a:prstGeom prst="line">
              <a:avLst/>
            </a:prstGeom>
            <a:ln w="9525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E70CB03E-FEE0-40CB-857C-7156C50043C6}"/>
                </a:ext>
              </a:extLst>
            </p:cNvPr>
            <p:cNvSpPr/>
            <p:nvPr/>
          </p:nvSpPr>
          <p:spPr>
            <a:xfrm>
              <a:off x="1817832" y="2814542"/>
              <a:ext cx="325737" cy="54148"/>
            </a:xfrm>
            <a:prstGeom prst="rect">
              <a:avLst/>
            </a:prstGeom>
            <a:solidFill>
              <a:srgbClr val="2A3B32"/>
            </a:solidFill>
            <a:ln>
              <a:solidFill>
                <a:srgbClr val="293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6BFAA3B3-C7FD-472B-9C04-2E3BA7369F26}"/>
                </a:ext>
              </a:extLst>
            </p:cNvPr>
            <p:cNvGrpSpPr/>
            <p:nvPr/>
          </p:nvGrpSpPr>
          <p:grpSpPr>
            <a:xfrm>
              <a:off x="2841832" y="2429143"/>
              <a:ext cx="720000" cy="720000"/>
              <a:chOff x="4779548" y="2130736"/>
              <a:chExt cx="1224000" cy="1224000"/>
            </a:xfrm>
          </p:grpSpPr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1D8ABC46-A7EB-4C7A-AAA0-5CFFDB8EEC5D}"/>
                  </a:ext>
                </a:extLst>
              </p:cNvPr>
              <p:cNvSpPr/>
              <p:nvPr/>
            </p:nvSpPr>
            <p:spPr>
              <a:xfrm>
                <a:off x="4779548" y="2130736"/>
                <a:ext cx="1224000" cy="1224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6F20A971-61CB-437F-9E14-4E45F9887739}"/>
                  </a:ext>
                </a:extLst>
              </p:cNvPr>
              <p:cNvSpPr/>
              <p:nvPr/>
            </p:nvSpPr>
            <p:spPr>
              <a:xfrm>
                <a:off x="4815548" y="2166736"/>
                <a:ext cx="1152000" cy="1152000"/>
              </a:xfrm>
              <a:prstGeom prst="ellipse">
                <a:avLst/>
              </a:prstGeom>
              <a:solidFill>
                <a:srgbClr val="2B3B33"/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C875831D-A5AC-4C1D-9A6E-20BEC23D5A57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 flipV="1">
              <a:off x="3540655" y="2779500"/>
              <a:ext cx="783915" cy="9643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15AFC61B-106D-4E3E-9C03-C52909EE2B30}"/>
              </a:ext>
            </a:extLst>
          </p:cNvPr>
          <p:cNvSpPr txBox="1"/>
          <p:nvPr/>
        </p:nvSpPr>
        <p:spPr>
          <a:xfrm>
            <a:off x="2363813" y="5304987"/>
            <a:ext cx="1404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baseline="-25000" dirty="0"/>
              <a:t>1</a:t>
            </a:r>
            <a:r>
              <a:rPr lang="it-IT" dirty="0"/>
              <a:t> = 16 mm</a:t>
            </a:r>
          </a:p>
          <a:p>
            <a:r>
              <a:rPr lang="it-IT" dirty="0"/>
              <a:t>D</a:t>
            </a:r>
            <a:r>
              <a:rPr lang="it-IT" baseline="-25000" dirty="0"/>
              <a:t>2</a:t>
            </a:r>
            <a:r>
              <a:rPr lang="it-IT" dirty="0"/>
              <a:t> = 18 mm</a:t>
            </a:r>
          </a:p>
          <a:p>
            <a:r>
              <a:rPr lang="it-IT" dirty="0"/>
              <a:t>Gap = 1mm</a:t>
            </a:r>
            <a:endParaRPr lang="en-US" dirty="0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9E7D39BF-C2E0-4372-B7E6-E37E4F98532B}"/>
              </a:ext>
            </a:extLst>
          </p:cNvPr>
          <p:cNvSpPr txBox="1"/>
          <p:nvPr/>
        </p:nvSpPr>
        <p:spPr>
          <a:xfrm>
            <a:off x="5485963" y="1559607"/>
            <a:ext cx="518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Electric field inside the gas gap with ∆V=+5600 V</a:t>
            </a:r>
            <a:endParaRPr lang="en-US" dirty="0"/>
          </a:p>
        </p:txBody>
      </p:sp>
      <p:sp>
        <p:nvSpPr>
          <p:cNvPr id="96" name="Cilindro 95">
            <a:extLst>
              <a:ext uri="{FF2B5EF4-FFF2-40B4-BE49-F238E27FC236}">
                <a16:creationId xmlns:a16="http://schemas.microsoft.com/office/drawing/2014/main" id="{0BC1B626-F802-49D3-AB56-AAEB0BEF366E}"/>
              </a:ext>
            </a:extLst>
          </p:cNvPr>
          <p:cNvSpPr/>
          <p:nvPr/>
        </p:nvSpPr>
        <p:spPr>
          <a:xfrm rot="5400000">
            <a:off x="2897376" y="3259680"/>
            <a:ext cx="450662" cy="3295568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FBD78432-8E64-4FEB-AC02-5C403F7C5C4C}"/>
              </a:ext>
            </a:extLst>
          </p:cNvPr>
          <p:cNvSpPr/>
          <p:nvPr/>
        </p:nvSpPr>
        <p:spPr>
          <a:xfrm>
            <a:off x="2549292" y="4682133"/>
            <a:ext cx="1018226" cy="4506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ttore 2 98">
            <a:extLst>
              <a:ext uri="{FF2B5EF4-FFF2-40B4-BE49-F238E27FC236}">
                <a16:creationId xmlns:a16="http://schemas.microsoft.com/office/drawing/2014/main" id="{61373FDF-1445-4437-9D76-7F798D7E5628}"/>
              </a:ext>
            </a:extLst>
          </p:cNvPr>
          <p:cNvCxnSpPr>
            <a:cxnSpLocks/>
          </p:cNvCxnSpPr>
          <p:nvPr/>
        </p:nvCxnSpPr>
        <p:spPr>
          <a:xfrm>
            <a:off x="2549292" y="4567625"/>
            <a:ext cx="10182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39DCB4C7-C2FE-4D76-81AC-868ABAD98994}"/>
              </a:ext>
            </a:extLst>
          </p:cNvPr>
          <p:cNvSpPr txBox="1"/>
          <p:nvPr/>
        </p:nvSpPr>
        <p:spPr>
          <a:xfrm>
            <a:off x="2611808" y="41268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~ 5 cm</a:t>
            </a:r>
            <a:endParaRPr lang="en-US" dirty="0"/>
          </a:p>
        </p:txBody>
      </p:sp>
      <p:graphicFrame>
        <p:nvGraphicFramePr>
          <p:cNvPr id="50" name="Grafico 49">
            <a:extLst>
              <a:ext uri="{FF2B5EF4-FFF2-40B4-BE49-F238E27FC236}">
                <a16:creationId xmlns:a16="http://schemas.microsoft.com/office/drawing/2014/main" id="{006E74DD-E91F-4C02-AEFB-5024ED2D4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239065"/>
              </p:ext>
            </p:extLst>
          </p:nvPr>
        </p:nvGraphicFramePr>
        <p:xfrm>
          <a:off x="5142304" y="2861522"/>
          <a:ext cx="5360227" cy="399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FC58E60D-7A77-48B4-A464-DEFBE5EE91FC}"/>
                  </a:ext>
                </a:extLst>
              </p:cNvPr>
              <p:cNvSpPr txBox="1"/>
              <p:nvPr/>
            </p:nvSpPr>
            <p:spPr>
              <a:xfrm>
                <a:off x="8079648" y="2006165"/>
                <a:ext cx="2649626" cy="87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FC58E60D-7A77-48B4-A464-DEFBE5EE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648" y="2006165"/>
                <a:ext cx="2649626" cy="878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01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96895-A5C5-49E1-8B78-44B53D01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404" y="806752"/>
            <a:ext cx="7958331" cy="1077229"/>
          </a:xfrm>
        </p:spPr>
        <p:txBody>
          <a:bodyPr/>
          <a:lstStyle/>
          <a:p>
            <a:pPr algn="l"/>
            <a:r>
              <a:rPr lang="it-IT" dirty="0"/>
              <a:t>RCC 1 mm (</a:t>
            </a:r>
            <a:r>
              <a:rPr lang="it-IT" dirty="0" err="1"/>
              <a:t>experimental</a:t>
            </a:r>
            <a:r>
              <a:rPr lang="it-IT" dirty="0"/>
              <a:t> setup)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43426E6-AD99-4F9F-BD43-8A4E98D8C44F}"/>
              </a:ext>
            </a:extLst>
          </p:cNvPr>
          <p:cNvSpPr/>
          <p:nvPr/>
        </p:nvSpPr>
        <p:spPr>
          <a:xfrm>
            <a:off x="2889922" y="5787535"/>
            <a:ext cx="5497285" cy="1251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A361525-0CA8-4E0F-83AB-B4891189CB77}"/>
              </a:ext>
            </a:extLst>
          </p:cNvPr>
          <p:cNvSpPr/>
          <p:nvPr/>
        </p:nvSpPr>
        <p:spPr>
          <a:xfrm>
            <a:off x="5154151" y="5635135"/>
            <a:ext cx="3494314" cy="979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4CEA0E2D-90A7-472C-A5D0-271F84F43B2C}"/>
              </a:ext>
            </a:extLst>
          </p:cNvPr>
          <p:cNvSpPr/>
          <p:nvPr/>
        </p:nvSpPr>
        <p:spPr>
          <a:xfrm rot="5400000">
            <a:off x="5339207" y="3153193"/>
            <a:ext cx="598714" cy="4256314"/>
          </a:xfrm>
          <a:prstGeom prst="ca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AB4377D-70E1-4416-9BBD-4D34D23916BF}"/>
              </a:ext>
            </a:extLst>
          </p:cNvPr>
          <p:cNvSpPr/>
          <p:nvPr/>
        </p:nvSpPr>
        <p:spPr>
          <a:xfrm>
            <a:off x="2824606" y="4829592"/>
            <a:ext cx="3494314" cy="979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1B64AD-0377-4ABF-9D2B-CFC34015F616}"/>
              </a:ext>
            </a:extLst>
          </p:cNvPr>
          <p:cNvSpPr/>
          <p:nvPr/>
        </p:nvSpPr>
        <p:spPr>
          <a:xfrm>
            <a:off x="5154151" y="4698963"/>
            <a:ext cx="3494314" cy="979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94DD5B3-1CCB-4E07-A687-8442C501E8DA}"/>
              </a:ext>
            </a:extLst>
          </p:cNvPr>
          <p:cNvSpPr/>
          <p:nvPr/>
        </p:nvSpPr>
        <p:spPr>
          <a:xfrm>
            <a:off x="5154151" y="4981992"/>
            <a:ext cx="1164769" cy="59871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7B6AF2-6202-4FAF-A3E0-9A1066FDB9A5}"/>
              </a:ext>
            </a:extLst>
          </p:cNvPr>
          <p:cNvSpPr txBox="1"/>
          <p:nvPr/>
        </p:nvSpPr>
        <p:spPr>
          <a:xfrm>
            <a:off x="6447433" y="431796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Scintillator</a:t>
            </a:r>
            <a:r>
              <a:rPr lang="it-IT" dirty="0"/>
              <a:t> 1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E83AA7-2391-4980-A1BE-FD68A3B8B57F}"/>
              </a:ext>
            </a:extLst>
          </p:cNvPr>
          <p:cNvSpPr txBox="1"/>
          <p:nvPr/>
        </p:nvSpPr>
        <p:spPr>
          <a:xfrm>
            <a:off x="3002103" y="440078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Scintillator</a:t>
            </a:r>
            <a:r>
              <a:rPr lang="it-IT" dirty="0"/>
              <a:t> 2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D15422-FEB7-4068-9576-F58A3D2ABAD5}"/>
              </a:ext>
            </a:extLst>
          </p:cNvPr>
          <p:cNvSpPr txBox="1"/>
          <p:nvPr/>
        </p:nvSpPr>
        <p:spPr>
          <a:xfrm>
            <a:off x="8722549" y="548079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Scintillator</a:t>
            </a:r>
            <a:r>
              <a:rPr lang="it-IT" dirty="0"/>
              <a:t> 3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C9733A-3D8C-4E0A-AAF1-081003BFBFF0}"/>
              </a:ext>
            </a:extLst>
          </p:cNvPr>
          <p:cNvSpPr txBox="1"/>
          <p:nvPr/>
        </p:nvSpPr>
        <p:spPr>
          <a:xfrm>
            <a:off x="5302574" y="59983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RPC 0,2 mm</a:t>
            </a:r>
            <a:endParaRPr lang="en-US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8A3680F-CB27-45ED-869C-FC7CC62C4732}"/>
              </a:ext>
            </a:extLst>
          </p:cNvPr>
          <p:cNvGrpSpPr/>
          <p:nvPr/>
        </p:nvGrpSpPr>
        <p:grpSpPr>
          <a:xfrm>
            <a:off x="5154151" y="1999308"/>
            <a:ext cx="4384884" cy="1489287"/>
            <a:chOff x="1385808" y="1928827"/>
            <a:chExt cx="4384884" cy="1489287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9843CBA2-58BB-4AD7-9C78-28813EC121EF}"/>
                </a:ext>
              </a:extLst>
            </p:cNvPr>
            <p:cNvSpPr/>
            <p:nvPr/>
          </p:nvSpPr>
          <p:spPr>
            <a:xfrm>
              <a:off x="1385808" y="1928827"/>
              <a:ext cx="4384884" cy="148928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FC1C1CF4-1162-4147-AF72-A03F5CF93752}"/>
                </a:ext>
              </a:extLst>
            </p:cNvPr>
            <p:cNvSpPr/>
            <p:nvPr/>
          </p:nvSpPr>
          <p:spPr>
            <a:xfrm>
              <a:off x="1433132" y="2002970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73540B1-4F7C-42E3-8120-345227978FA6}"/>
                </a:ext>
              </a:extLst>
            </p:cNvPr>
            <p:cNvSpPr/>
            <p:nvPr/>
          </p:nvSpPr>
          <p:spPr>
            <a:xfrm>
              <a:off x="1433132" y="2175811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DFAEB5F-3604-465A-A021-C7EC0FB8D7DC}"/>
                </a:ext>
              </a:extLst>
            </p:cNvPr>
            <p:cNvSpPr/>
            <p:nvPr/>
          </p:nvSpPr>
          <p:spPr>
            <a:xfrm>
              <a:off x="1433132" y="2351313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EB2B6DAD-F5A6-4145-9905-26BF27371A77}"/>
                </a:ext>
              </a:extLst>
            </p:cNvPr>
            <p:cNvSpPr/>
            <p:nvPr/>
          </p:nvSpPr>
          <p:spPr>
            <a:xfrm>
              <a:off x="1433132" y="2514598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5A8517EA-46DF-4E00-ABF9-FF39E067A528}"/>
                </a:ext>
              </a:extLst>
            </p:cNvPr>
            <p:cNvSpPr/>
            <p:nvPr/>
          </p:nvSpPr>
          <p:spPr>
            <a:xfrm>
              <a:off x="1433132" y="2687439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17F0031F-67CD-4967-BA81-D2BEA02FA03D}"/>
                </a:ext>
              </a:extLst>
            </p:cNvPr>
            <p:cNvSpPr/>
            <p:nvPr/>
          </p:nvSpPr>
          <p:spPr>
            <a:xfrm>
              <a:off x="1433132" y="2862941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F22E969C-D442-4492-B89F-D2AEAF12D80B}"/>
                </a:ext>
              </a:extLst>
            </p:cNvPr>
            <p:cNvSpPr/>
            <p:nvPr/>
          </p:nvSpPr>
          <p:spPr>
            <a:xfrm>
              <a:off x="1433132" y="3035782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9E6ECCCB-85D7-48F7-AAC0-68E3733E389B}"/>
                </a:ext>
              </a:extLst>
            </p:cNvPr>
            <p:cNvSpPr/>
            <p:nvPr/>
          </p:nvSpPr>
          <p:spPr>
            <a:xfrm>
              <a:off x="1433132" y="3211284"/>
              <a:ext cx="4252991" cy="1306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C04D7A2-23CB-4BFB-BE46-086EDF824DB8}"/>
              </a:ext>
            </a:extLst>
          </p:cNvPr>
          <p:cNvCxnSpPr/>
          <p:nvPr/>
        </p:nvCxnSpPr>
        <p:spPr>
          <a:xfrm>
            <a:off x="9454466" y="2487108"/>
            <a:ext cx="7075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C2EEEBF-3948-40D5-9965-45DCA424597F}"/>
              </a:ext>
            </a:extLst>
          </p:cNvPr>
          <p:cNvCxnSpPr/>
          <p:nvPr/>
        </p:nvCxnSpPr>
        <p:spPr>
          <a:xfrm>
            <a:off x="9465805" y="2661279"/>
            <a:ext cx="7075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E12F80A8-FE45-4290-9A1C-5437DEE88C0C}"/>
              </a:ext>
            </a:extLst>
          </p:cNvPr>
          <p:cNvCxnSpPr/>
          <p:nvPr/>
        </p:nvCxnSpPr>
        <p:spPr>
          <a:xfrm>
            <a:off x="9454465" y="2835606"/>
            <a:ext cx="7075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283E8DC-DB61-40AF-B49B-C671E25D684C}"/>
              </a:ext>
            </a:extLst>
          </p:cNvPr>
          <p:cNvSpPr txBox="1"/>
          <p:nvPr/>
        </p:nvSpPr>
        <p:spPr>
          <a:xfrm>
            <a:off x="10246515" y="245390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Signals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6F9931D-6EEF-4669-BA50-E2E0645145F8}"/>
              </a:ext>
            </a:extLst>
          </p:cNvPr>
          <p:cNvSpPr txBox="1"/>
          <p:nvPr/>
        </p:nvSpPr>
        <p:spPr>
          <a:xfrm>
            <a:off x="5857131" y="15358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Read – out RPC 200 </a:t>
            </a:r>
            <a:r>
              <a:rPr lang="it-IT" dirty="0" err="1"/>
              <a:t>um</a:t>
            </a:r>
            <a:endParaRPr lang="en-US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57D4265-1F20-4FE1-9772-F1DF6FBB63A5}"/>
              </a:ext>
            </a:extLst>
          </p:cNvPr>
          <p:cNvSpPr txBox="1"/>
          <p:nvPr/>
        </p:nvSpPr>
        <p:spPr>
          <a:xfrm>
            <a:off x="5154151" y="3752383"/>
            <a:ext cx="49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Trigger: </a:t>
            </a:r>
            <a:r>
              <a:rPr lang="it-IT" dirty="0" err="1"/>
              <a:t>Scint</a:t>
            </a:r>
            <a:r>
              <a:rPr lang="it-IT" dirty="0"/>
              <a:t> 1 And </a:t>
            </a:r>
            <a:r>
              <a:rPr lang="it-IT" dirty="0" err="1"/>
              <a:t>Scint</a:t>
            </a:r>
            <a:r>
              <a:rPr lang="it-IT" dirty="0"/>
              <a:t> 2 And </a:t>
            </a:r>
            <a:r>
              <a:rPr lang="it-IT" dirty="0" err="1"/>
              <a:t>Scint</a:t>
            </a:r>
            <a:r>
              <a:rPr lang="it-IT" dirty="0"/>
              <a:t> 3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84FC5E-CD3F-4F4C-8B55-DE0AFB62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75" y="1654565"/>
            <a:ext cx="3077358" cy="240655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C729C2-2188-42AA-8EC5-CEAD9048C83A}"/>
              </a:ext>
            </a:extLst>
          </p:cNvPr>
          <p:cNvSpPr txBox="1"/>
          <p:nvPr/>
        </p:nvSpPr>
        <p:spPr>
          <a:xfrm>
            <a:off x="1369652" y="45026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Pick-up</a:t>
            </a:r>
            <a:endParaRPr lang="en-US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CDD04FE1-7ECC-49F3-BD04-CB0212E7721F}"/>
              </a:ext>
            </a:extLst>
          </p:cNvPr>
          <p:cNvCxnSpPr>
            <a:stCxn id="3" idx="0"/>
          </p:cNvCxnSpPr>
          <p:nvPr/>
        </p:nvCxnSpPr>
        <p:spPr>
          <a:xfrm flipV="1">
            <a:off x="1846706" y="3171577"/>
            <a:ext cx="839344" cy="133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58CE7D4-0F7A-4FEA-B359-871E90732565}"/>
              </a:ext>
            </a:extLst>
          </p:cNvPr>
          <p:cNvSpPr txBox="1"/>
          <p:nvPr/>
        </p:nvSpPr>
        <p:spPr>
          <a:xfrm>
            <a:off x="1136341" y="113600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Bakelite</a:t>
            </a:r>
            <a:endParaRPr lang="en-US" dirty="0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4788010-2C44-4BBC-A772-85CF94382DA9}"/>
              </a:ext>
            </a:extLst>
          </p:cNvPr>
          <p:cNvCxnSpPr>
            <a:stCxn id="33" idx="2"/>
          </p:cNvCxnSpPr>
          <p:nvPr/>
        </p:nvCxnSpPr>
        <p:spPr>
          <a:xfrm>
            <a:off x="1639043" y="1505333"/>
            <a:ext cx="1047007" cy="94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52E9448C-A0B0-49CF-96AC-01B1CFABD8CC}"/>
              </a:ext>
            </a:extLst>
          </p:cNvPr>
          <p:cNvCxnSpPr>
            <a:stCxn id="33" idx="2"/>
          </p:cNvCxnSpPr>
          <p:nvPr/>
        </p:nvCxnSpPr>
        <p:spPr>
          <a:xfrm>
            <a:off x="1639043" y="1505333"/>
            <a:ext cx="517091" cy="133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1463C81-2A8C-490B-AF23-D1D935130118}"/>
              </a:ext>
            </a:extLst>
          </p:cNvPr>
          <p:cNvSpPr txBox="1"/>
          <p:nvPr/>
        </p:nvSpPr>
        <p:spPr>
          <a:xfrm>
            <a:off x="2281808" y="418118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Graphite</a:t>
            </a:r>
            <a:endParaRPr lang="en-US" dirty="0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4167231-D5D4-44C5-AD51-87268B6E3C2F}"/>
              </a:ext>
            </a:extLst>
          </p:cNvPr>
          <p:cNvCxnSpPr>
            <a:stCxn id="38" idx="0"/>
          </p:cNvCxnSpPr>
          <p:nvPr/>
        </p:nvCxnSpPr>
        <p:spPr>
          <a:xfrm flipV="1">
            <a:off x="2816570" y="3347079"/>
            <a:ext cx="8036" cy="83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DB6AB30-F972-477C-9468-4D9C81A77057}"/>
              </a:ext>
            </a:extLst>
          </p:cNvPr>
          <p:cNvCxnSpPr>
            <a:stCxn id="38" idx="0"/>
          </p:cNvCxnSpPr>
          <p:nvPr/>
        </p:nvCxnSpPr>
        <p:spPr>
          <a:xfrm flipV="1">
            <a:off x="2816570" y="3106263"/>
            <a:ext cx="693837" cy="1074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5A4C34C-912A-42BF-84C4-9A1C9A7EC387}"/>
              </a:ext>
            </a:extLst>
          </p:cNvPr>
          <p:cNvSpPr txBox="1"/>
          <p:nvPr/>
        </p:nvSpPr>
        <p:spPr>
          <a:xfrm>
            <a:off x="3542447" y="162997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92D050"/>
                </a:solidFill>
              </a:rPr>
              <a:t>Shielding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59864745-B53A-4C91-AC25-2F095B0B1BA7}"/>
              </a:ext>
            </a:extLst>
          </p:cNvPr>
          <p:cNvCxnSpPr/>
          <p:nvPr/>
        </p:nvCxnSpPr>
        <p:spPr>
          <a:xfrm flipH="1">
            <a:off x="3722813" y="1999308"/>
            <a:ext cx="378670" cy="48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5F44918-670F-48FE-8C13-F9098B48C538}"/>
              </a:ext>
            </a:extLst>
          </p:cNvPr>
          <p:cNvSpPr txBox="1"/>
          <p:nvPr/>
        </p:nvSpPr>
        <p:spPr>
          <a:xfrm>
            <a:off x="1121311" y="349875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92D050"/>
                </a:solidFill>
              </a:rPr>
              <a:t>Foam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322169CB-2804-440E-8E5B-32C00C390612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1895882" y="3347079"/>
            <a:ext cx="190167" cy="33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AAE754-2FBD-42B4-9AE9-243A255B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RCC 1 mm </a:t>
            </a:r>
            <a:r>
              <a:rPr lang="it-IT" dirty="0" err="1"/>
              <a:t>efficiency</a:t>
            </a:r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0D11036-2133-4703-A810-BDE026EB8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51098"/>
              </p:ext>
            </p:extLst>
          </p:nvPr>
        </p:nvGraphicFramePr>
        <p:xfrm>
          <a:off x="2611808" y="1818610"/>
          <a:ext cx="7206802" cy="463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466" imgH="2780939" progId="AcroExch.Document.DC">
                  <p:embed/>
                </p:oleObj>
              </mc:Choice>
              <mc:Fallback>
                <p:oleObj name="Acrobat Document" r:id="rId2" imgW="4320466" imgH="2780939" progId="AcroExch.Document.DC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0D11036-2133-4703-A810-BDE026EB8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1808" y="1818610"/>
                        <a:ext cx="7206802" cy="4638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719468BA-79AB-4A66-9DD9-802409FE6EDA}"/>
              </a:ext>
            </a:extLst>
          </p:cNvPr>
          <p:cNvSpPr/>
          <p:nvPr/>
        </p:nvSpPr>
        <p:spPr>
          <a:xfrm>
            <a:off x="3686175" y="1838542"/>
            <a:ext cx="5353050" cy="3331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DD807-801B-4065-B145-B6DB20B2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/>
              <a:t>RCC 1 mm </a:t>
            </a:r>
            <a:br>
              <a:rPr lang="it-IT" dirty="0"/>
            </a:br>
            <a:r>
              <a:rPr lang="it-IT" sz="2400" dirty="0"/>
              <a:t>(time of </a:t>
            </a:r>
            <a:r>
              <a:rPr lang="it-IT" sz="2400" dirty="0" err="1"/>
              <a:t>flight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respect</a:t>
            </a:r>
            <a:r>
              <a:rPr lang="it-IT" sz="2400" dirty="0"/>
              <a:t> to RPC 0,2 mm)</a:t>
            </a:r>
            <a:endParaRPr lang="en-US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903DD3-F5B1-48AF-836E-84C758694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6" t="19813" r="19375" b="11782"/>
          <a:stretch/>
        </p:blipFill>
        <p:spPr>
          <a:xfrm>
            <a:off x="1038162" y="2699657"/>
            <a:ext cx="5057838" cy="33502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EA9913-54AB-49F5-B453-B169A9C3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6" t="20106" r="19286" b="11782"/>
          <a:stretch/>
        </p:blipFill>
        <p:spPr>
          <a:xfrm>
            <a:off x="6190392" y="2699657"/>
            <a:ext cx="5057839" cy="335028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519BEE-C977-4231-B50F-49C0FDDCB4DA}"/>
              </a:ext>
            </a:extLst>
          </p:cNvPr>
          <p:cNvSpPr txBox="1"/>
          <p:nvPr/>
        </p:nvSpPr>
        <p:spPr>
          <a:xfrm>
            <a:off x="3183001" y="233032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HV - 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EE56FA-1112-4FC9-BD1A-1E359504E169}"/>
              </a:ext>
            </a:extLst>
          </p:cNvPr>
          <p:cNvSpPr txBox="1"/>
          <p:nvPr/>
        </p:nvSpPr>
        <p:spPr>
          <a:xfrm>
            <a:off x="8335231" y="233032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HV +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A0244-C30E-4EBD-A11A-93D73D7D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RCC 0.2 mm (</a:t>
            </a:r>
            <a:r>
              <a:rPr lang="it-IT" dirty="0" err="1"/>
              <a:t>prototype</a:t>
            </a:r>
            <a:r>
              <a:rPr lang="it-IT" dirty="0"/>
              <a:t> design)</a:t>
            </a:r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AA8926B-6B9F-4E5F-8530-B92B2224E22A}"/>
              </a:ext>
            </a:extLst>
          </p:cNvPr>
          <p:cNvGrpSpPr/>
          <p:nvPr/>
        </p:nvGrpSpPr>
        <p:grpSpPr>
          <a:xfrm>
            <a:off x="1638039" y="2179199"/>
            <a:ext cx="3132452" cy="1739958"/>
            <a:chOff x="1817832" y="2051142"/>
            <a:chExt cx="3132452" cy="1739958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5628B04-27A8-4178-AB27-FA780ACCEF32}"/>
                </a:ext>
              </a:extLst>
            </p:cNvPr>
            <p:cNvGrpSpPr/>
            <p:nvPr/>
          </p:nvGrpSpPr>
          <p:grpSpPr>
            <a:xfrm>
              <a:off x="2463831" y="2051142"/>
              <a:ext cx="1476000" cy="1476000"/>
              <a:chOff x="3248025" y="2352675"/>
              <a:chExt cx="1440000" cy="14382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42" name="Ovale 41">
                <a:extLst>
                  <a:ext uri="{FF2B5EF4-FFF2-40B4-BE49-F238E27FC236}">
                    <a16:creationId xmlns:a16="http://schemas.microsoft.com/office/drawing/2014/main" id="{37CD14D3-0D4A-4B94-B18C-ED45A786EC14}"/>
                  </a:ext>
                </a:extLst>
              </p:cNvPr>
              <p:cNvSpPr/>
              <p:nvPr/>
            </p:nvSpPr>
            <p:spPr>
              <a:xfrm>
                <a:off x="3248025" y="2352675"/>
                <a:ext cx="1440000" cy="1438275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e 42">
                <a:extLst>
                  <a:ext uri="{FF2B5EF4-FFF2-40B4-BE49-F238E27FC236}">
                    <a16:creationId xmlns:a16="http://schemas.microsoft.com/office/drawing/2014/main" id="{2F5016DA-DE3F-4CD6-AEFB-971A1A8DDE4B}"/>
                  </a:ext>
                </a:extLst>
              </p:cNvPr>
              <p:cNvSpPr/>
              <p:nvPr/>
            </p:nvSpPr>
            <p:spPr>
              <a:xfrm>
                <a:off x="3284025" y="2387812"/>
                <a:ext cx="1368000" cy="1368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DCDE7BE-61B2-4166-8446-CF7316F6889F}"/>
                </a:ext>
              </a:extLst>
            </p:cNvPr>
            <p:cNvGrpSpPr/>
            <p:nvPr/>
          </p:nvGrpSpPr>
          <p:grpSpPr>
            <a:xfrm>
              <a:off x="2481832" y="2070006"/>
              <a:ext cx="1440000" cy="1438275"/>
              <a:chOff x="3248025" y="2352675"/>
              <a:chExt cx="1440000" cy="1438275"/>
            </a:xfrm>
          </p:grpSpPr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31B5384A-C371-41B2-BAD2-F8E774ECF82E}"/>
                  </a:ext>
                </a:extLst>
              </p:cNvPr>
              <p:cNvSpPr/>
              <p:nvPr/>
            </p:nvSpPr>
            <p:spPr>
              <a:xfrm>
                <a:off x="3248025" y="2352675"/>
                <a:ext cx="1440000" cy="143827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e 40">
                <a:extLst>
                  <a:ext uri="{FF2B5EF4-FFF2-40B4-BE49-F238E27FC236}">
                    <a16:creationId xmlns:a16="http://schemas.microsoft.com/office/drawing/2014/main" id="{838A5669-52A6-40C4-A8B9-CCDE6DA9657E}"/>
                  </a:ext>
                </a:extLst>
              </p:cNvPr>
              <p:cNvSpPr/>
              <p:nvPr/>
            </p:nvSpPr>
            <p:spPr>
              <a:xfrm>
                <a:off x="3284025" y="2387812"/>
                <a:ext cx="1368000" cy="1368000"/>
              </a:xfrm>
              <a:prstGeom prst="ellipse">
                <a:avLst/>
              </a:prstGeom>
              <a:solidFill>
                <a:srgbClr val="2A3B32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26305E6-1D26-4488-BEB6-CC3951B87A01}"/>
                </a:ext>
              </a:extLst>
            </p:cNvPr>
            <p:cNvGrpSpPr/>
            <p:nvPr/>
          </p:nvGrpSpPr>
          <p:grpSpPr>
            <a:xfrm>
              <a:off x="2589832" y="2177143"/>
              <a:ext cx="1224000" cy="1224000"/>
              <a:chOff x="4779548" y="2130736"/>
              <a:chExt cx="1224000" cy="1224000"/>
            </a:xfrm>
          </p:grpSpPr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857766B8-EBE5-496E-9A5B-A8B8BE69F643}"/>
                  </a:ext>
                </a:extLst>
              </p:cNvPr>
              <p:cNvSpPr/>
              <p:nvPr/>
            </p:nvSpPr>
            <p:spPr>
              <a:xfrm>
                <a:off x="4779548" y="2130736"/>
                <a:ext cx="1224000" cy="1224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1B235BDE-47CC-4B46-8A03-C4D4D9E6D179}"/>
                  </a:ext>
                </a:extLst>
              </p:cNvPr>
              <p:cNvSpPr/>
              <p:nvPr/>
            </p:nvSpPr>
            <p:spPr>
              <a:xfrm>
                <a:off x="4815548" y="2166736"/>
                <a:ext cx="1152000" cy="1152000"/>
              </a:xfrm>
              <a:prstGeom prst="ellipse">
                <a:avLst/>
              </a:prstGeom>
              <a:solidFill>
                <a:srgbClr val="2B3B33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FA4052CA-4DC7-46BD-8DB1-17F944048F9E}"/>
                </a:ext>
              </a:extLst>
            </p:cNvPr>
            <p:cNvGrpSpPr/>
            <p:nvPr/>
          </p:nvGrpSpPr>
          <p:grpSpPr>
            <a:xfrm>
              <a:off x="4101832" y="2779501"/>
              <a:ext cx="334108" cy="895250"/>
              <a:chOff x="3733800" y="2479431"/>
              <a:chExt cx="334108" cy="895250"/>
            </a:xfrm>
          </p:grpSpPr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69D703DD-D22D-451E-B6CF-ED0E80791FF7}"/>
                  </a:ext>
                </a:extLst>
              </p:cNvPr>
              <p:cNvCxnSpPr/>
              <p:nvPr/>
            </p:nvCxnSpPr>
            <p:spPr>
              <a:xfrm>
                <a:off x="3956538" y="2479431"/>
                <a:ext cx="0" cy="21687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D1A0083F-514B-42E7-979C-76E67AC953F2}"/>
                  </a:ext>
                </a:extLst>
              </p:cNvPr>
              <p:cNvCxnSpPr/>
              <p:nvPr/>
            </p:nvCxnSpPr>
            <p:spPr>
              <a:xfrm flipH="1">
                <a:off x="3733800" y="2696308"/>
                <a:ext cx="222738" cy="128173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90780DFE-EC6C-4538-9880-3B293EBF4F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3800" y="2814423"/>
                <a:ext cx="334108" cy="10058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15D17C2B-93C8-4CE5-83E3-5A8DC712B4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800" y="2814423"/>
                <a:ext cx="334108" cy="14935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39826F1F-7A57-4460-966D-1F88C0878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2963773"/>
                <a:ext cx="33410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77F197CA-0668-44AF-9DAD-7036675ACC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800" y="2971492"/>
                <a:ext cx="334108" cy="14935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069EECA6-F1C7-40CB-B4F4-D3BD23A21A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3120842"/>
                <a:ext cx="33410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FBB81FF6-E66A-4A12-95E3-3B4365C9E2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2061" y="3128560"/>
                <a:ext cx="175846" cy="76236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>
                <a:extLst>
                  <a:ext uri="{FF2B5EF4-FFF2-40B4-BE49-F238E27FC236}">
                    <a16:creationId xmlns:a16="http://schemas.microsoft.com/office/drawing/2014/main" id="{5F1157DB-E6E1-4D37-9993-7A255F2D6925}"/>
                  </a:ext>
                </a:extLst>
              </p:cNvPr>
              <p:cNvCxnSpPr/>
              <p:nvPr/>
            </p:nvCxnSpPr>
            <p:spPr>
              <a:xfrm>
                <a:off x="3892061" y="3204796"/>
                <a:ext cx="0" cy="16988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01B6CADC-0BF2-4FC8-B8BA-6AFA9431F116}"/>
                </a:ext>
              </a:extLst>
            </p:cNvPr>
            <p:cNvCxnSpPr/>
            <p:nvPr/>
          </p:nvCxnSpPr>
          <p:spPr>
            <a:xfrm>
              <a:off x="4101832" y="3674751"/>
              <a:ext cx="334108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49ADE2F-1755-484B-BE6F-06CB80012B4E}"/>
                </a:ext>
              </a:extLst>
            </p:cNvPr>
            <p:cNvCxnSpPr>
              <a:cxnSpLocks/>
            </p:cNvCxnSpPr>
            <p:nvPr/>
          </p:nvCxnSpPr>
          <p:spPr>
            <a:xfrm>
              <a:off x="4173635" y="3732485"/>
              <a:ext cx="190501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0D0541F2-A25D-47C1-80AB-5165475BD1E4}"/>
                </a:ext>
              </a:extLst>
            </p:cNvPr>
            <p:cNvCxnSpPr>
              <a:cxnSpLocks/>
            </p:cNvCxnSpPr>
            <p:nvPr/>
          </p:nvCxnSpPr>
          <p:spPr>
            <a:xfrm>
              <a:off x="4214665" y="3791100"/>
              <a:ext cx="109905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80D145C-13D7-4428-A340-C6A357DEE3A1}"/>
                </a:ext>
              </a:extLst>
            </p:cNvPr>
            <p:cNvSpPr txBox="1"/>
            <p:nvPr/>
          </p:nvSpPr>
          <p:spPr>
            <a:xfrm>
              <a:off x="4435939" y="3047722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</a:t>
              </a:r>
              <a:r>
                <a:rPr lang="it-IT" baseline="-25000" dirty="0"/>
                <a:t>L</a:t>
              </a:r>
              <a:endParaRPr lang="en-US" baseline="-25000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9A4C832-F5FE-45AF-B4AF-3929181C76AD}"/>
                </a:ext>
              </a:extLst>
            </p:cNvPr>
            <p:cNvSpPr txBox="1"/>
            <p:nvPr/>
          </p:nvSpPr>
          <p:spPr>
            <a:xfrm>
              <a:off x="4073121" y="211480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Grafite</a:t>
              </a:r>
              <a:endParaRPr lang="en-US" dirty="0"/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03F7F459-B640-44D7-A5C1-9A7990E6E7AB}"/>
                </a:ext>
              </a:extLst>
            </p:cNvPr>
            <p:cNvCxnSpPr>
              <a:cxnSpLocks/>
              <a:stCxn id="14" idx="1"/>
              <a:endCxn id="42" idx="7"/>
            </p:cNvCxnSpPr>
            <p:nvPr/>
          </p:nvCxnSpPr>
          <p:spPr>
            <a:xfrm flipH="1" flipV="1">
              <a:off x="3723676" y="2267297"/>
              <a:ext cx="349445" cy="32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05DA71A6-3C29-4649-AAEA-868D9D2BC1F9}"/>
                </a:ext>
              </a:extLst>
            </p:cNvPr>
            <p:cNvCxnSpPr>
              <a:stCxn id="14" idx="1"/>
              <a:endCxn id="39" idx="7"/>
            </p:cNvCxnSpPr>
            <p:nvPr/>
          </p:nvCxnSpPr>
          <p:spPr>
            <a:xfrm flipH="1">
              <a:off x="3609126" y="2299469"/>
              <a:ext cx="463995" cy="82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0DAE91D-1689-4AD1-BD38-4429B2978629}"/>
                </a:ext>
              </a:extLst>
            </p:cNvPr>
            <p:cNvSpPr txBox="1"/>
            <p:nvPr/>
          </p:nvSpPr>
          <p:spPr>
            <a:xfrm>
              <a:off x="1930634" y="23641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HV</a:t>
              </a:r>
              <a:endParaRPr lang="en-US" dirty="0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1488DF79-3B17-44B1-99DB-EABA518011E7}"/>
                </a:ext>
              </a:extLst>
            </p:cNvPr>
            <p:cNvSpPr/>
            <p:nvPr/>
          </p:nvSpPr>
          <p:spPr>
            <a:xfrm>
              <a:off x="2624445" y="2213143"/>
              <a:ext cx="1152000" cy="1152000"/>
            </a:xfrm>
            <a:prstGeom prst="ellipse">
              <a:avLst/>
            </a:prstGeom>
            <a:solidFill>
              <a:srgbClr val="2A3A3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a gomito 18">
              <a:extLst>
                <a:ext uri="{FF2B5EF4-FFF2-40B4-BE49-F238E27FC236}">
                  <a16:creationId xmlns:a16="http://schemas.microsoft.com/office/drawing/2014/main" id="{450DC97D-5A8D-44EB-91BF-90CA226ACCAE}"/>
                </a:ext>
              </a:extLst>
            </p:cNvPr>
            <p:cNvCxnSpPr>
              <a:cxnSpLocks/>
            </p:cNvCxnSpPr>
            <p:nvPr/>
          </p:nvCxnSpPr>
          <p:spPr>
            <a:xfrm>
              <a:off x="3421177" y="3314751"/>
              <a:ext cx="838916" cy="27505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5C2426-569E-44A5-9C2A-A40A70800F59}"/>
                </a:ext>
              </a:extLst>
            </p:cNvPr>
            <p:cNvCxnSpPr/>
            <p:nvPr/>
          </p:nvCxnSpPr>
          <p:spPr>
            <a:xfrm flipH="1">
              <a:off x="2130482" y="2267297"/>
              <a:ext cx="512189" cy="0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a gomito 20">
              <a:extLst>
                <a:ext uri="{FF2B5EF4-FFF2-40B4-BE49-F238E27FC236}">
                  <a16:creationId xmlns:a16="http://schemas.microsoft.com/office/drawing/2014/main" id="{93206940-F9CB-42B4-93B9-483E760110A6}"/>
                </a:ext>
              </a:extLst>
            </p:cNvPr>
            <p:cNvCxnSpPr/>
            <p:nvPr/>
          </p:nvCxnSpPr>
          <p:spPr>
            <a:xfrm>
              <a:off x="2130482" y="2267297"/>
              <a:ext cx="1710153" cy="1322510"/>
            </a:xfrm>
            <a:prstGeom prst="bentConnector3">
              <a:avLst>
                <a:gd name="adj1" fmla="val -10152"/>
              </a:avLst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B27C86CB-AA94-4DBF-8250-3985E6196EFE}"/>
                </a:ext>
              </a:extLst>
            </p:cNvPr>
            <p:cNvCxnSpPr/>
            <p:nvPr/>
          </p:nvCxnSpPr>
          <p:spPr>
            <a:xfrm>
              <a:off x="1885043" y="2789142"/>
              <a:ext cx="153578" cy="0"/>
            </a:xfrm>
            <a:prstGeom prst="line">
              <a:avLst/>
            </a:prstGeom>
            <a:ln w="317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CA25957-88C7-468E-9B21-7328BBF44347}"/>
                </a:ext>
              </a:extLst>
            </p:cNvPr>
            <p:cNvCxnSpPr>
              <a:cxnSpLocks/>
            </p:cNvCxnSpPr>
            <p:nvPr/>
          </p:nvCxnSpPr>
          <p:spPr>
            <a:xfrm>
              <a:off x="1817832" y="2887117"/>
              <a:ext cx="288000" cy="0"/>
            </a:xfrm>
            <a:prstGeom prst="line">
              <a:avLst/>
            </a:prstGeom>
            <a:ln w="9525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8AE6EFC5-7046-4032-B3F0-569440EFD9C3}"/>
                </a:ext>
              </a:extLst>
            </p:cNvPr>
            <p:cNvSpPr/>
            <p:nvPr/>
          </p:nvSpPr>
          <p:spPr>
            <a:xfrm>
              <a:off x="1817832" y="2814542"/>
              <a:ext cx="325737" cy="54148"/>
            </a:xfrm>
            <a:prstGeom prst="rect">
              <a:avLst/>
            </a:prstGeom>
            <a:solidFill>
              <a:srgbClr val="2A3B32"/>
            </a:solidFill>
            <a:ln>
              <a:solidFill>
                <a:srgbClr val="293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8735CA9B-850D-409F-8026-0FB4D461B4BB}"/>
                </a:ext>
              </a:extLst>
            </p:cNvPr>
            <p:cNvGrpSpPr/>
            <p:nvPr/>
          </p:nvGrpSpPr>
          <p:grpSpPr>
            <a:xfrm>
              <a:off x="2642671" y="2213142"/>
              <a:ext cx="1133773" cy="1151999"/>
              <a:chOff x="4440974" y="1763534"/>
              <a:chExt cx="1927414" cy="1958398"/>
            </a:xfrm>
          </p:grpSpPr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CE4F503B-0BC4-4581-8937-B98FBE785D3B}"/>
                  </a:ext>
                </a:extLst>
              </p:cNvPr>
              <p:cNvSpPr/>
              <p:nvPr/>
            </p:nvSpPr>
            <p:spPr>
              <a:xfrm>
                <a:off x="4779548" y="2130736"/>
                <a:ext cx="1224000" cy="1224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0BBDB426-DF4D-4673-8E8E-10A40244C055}"/>
                  </a:ext>
                </a:extLst>
              </p:cNvPr>
              <p:cNvSpPr/>
              <p:nvPr/>
            </p:nvSpPr>
            <p:spPr>
              <a:xfrm>
                <a:off x="4440974" y="1763534"/>
                <a:ext cx="1927414" cy="1958398"/>
              </a:xfrm>
              <a:prstGeom prst="ellipse">
                <a:avLst/>
              </a:prstGeom>
              <a:solidFill>
                <a:srgbClr val="2B3B33"/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BB06079D-D867-4465-8F6C-F60EB98C164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 flipV="1">
              <a:off x="3776444" y="2779502"/>
              <a:ext cx="548126" cy="964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2C401F0-6B1B-422B-9678-BFA5791CDEAD}"/>
              </a:ext>
            </a:extLst>
          </p:cNvPr>
          <p:cNvSpPr txBox="1"/>
          <p:nvPr/>
        </p:nvSpPr>
        <p:spPr>
          <a:xfrm>
            <a:off x="2363813" y="5304987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baseline="-25000" dirty="0"/>
              <a:t>1</a:t>
            </a:r>
            <a:r>
              <a:rPr lang="it-IT" dirty="0"/>
              <a:t> = 17,6 mm</a:t>
            </a:r>
          </a:p>
          <a:p>
            <a:r>
              <a:rPr lang="it-IT" dirty="0"/>
              <a:t>D</a:t>
            </a:r>
            <a:r>
              <a:rPr lang="it-IT" baseline="-25000" dirty="0"/>
              <a:t>2</a:t>
            </a:r>
            <a:r>
              <a:rPr lang="it-IT" dirty="0"/>
              <a:t> = 18 mm</a:t>
            </a:r>
          </a:p>
          <a:p>
            <a:r>
              <a:rPr lang="it-IT" dirty="0"/>
              <a:t>Gap = 0,2 mm</a:t>
            </a:r>
            <a:endParaRPr lang="en-US" dirty="0"/>
          </a:p>
        </p:txBody>
      </p:sp>
      <p:sp>
        <p:nvSpPr>
          <p:cNvPr id="45" name="Cilindro 44">
            <a:extLst>
              <a:ext uri="{FF2B5EF4-FFF2-40B4-BE49-F238E27FC236}">
                <a16:creationId xmlns:a16="http://schemas.microsoft.com/office/drawing/2014/main" id="{6921DF4D-6B50-4045-A472-2FF3DD1A28B4}"/>
              </a:ext>
            </a:extLst>
          </p:cNvPr>
          <p:cNvSpPr/>
          <p:nvPr/>
        </p:nvSpPr>
        <p:spPr>
          <a:xfrm rot="5400000">
            <a:off x="2897376" y="3259680"/>
            <a:ext cx="450662" cy="3295568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FC034F4C-FCD0-4A27-A7B5-E62BF3A20BBF}"/>
              </a:ext>
            </a:extLst>
          </p:cNvPr>
          <p:cNvCxnSpPr>
            <a:cxnSpLocks/>
          </p:cNvCxnSpPr>
          <p:nvPr/>
        </p:nvCxnSpPr>
        <p:spPr>
          <a:xfrm>
            <a:off x="2549292" y="4567625"/>
            <a:ext cx="10182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35723A-0BFC-4073-A1AC-6BB1FD32275E}"/>
              </a:ext>
            </a:extLst>
          </p:cNvPr>
          <p:cNvSpPr txBox="1"/>
          <p:nvPr/>
        </p:nvSpPr>
        <p:spPr>
          <a:xfrm>
            <a:off x="2611808" y="41268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~ 5 cm</a:t>
            </a:r>
            <a:endParaRPr lang="en-US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72B8122-0688-4C15-A7EB-AF674D72DC16}"/>
              </a:ext>
            </a:extLst>
          </p:cNvPr>
          <p:cNvSpPr txBox="1"/>
          <p:nvPr/>
        </p:nvSpPr>
        <p:spPr>
          <a:xfrm>
            <a:off x="5828974" y="1506253"/>
            <a:ext cx="518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Electric field inside the gas gap with ∆V=+3000 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A8B3F48-8E3F-42A5-9E1E-BD9CBCB04520}"/>
                  </a:ext>
                </a:extLst>
              </p:cNvPr>
              <p:cNvSpPr txBox="1"/>
              <p:nvPr/>
            </p:nvSpPr>
            <p:spPr>
              <a:xfrm>
                <a:off x="8079648" y="2006165"/>
                <a:ext cx="2649626" cy="87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A8B3F48-8E3F-42A5-9E1E-BD9CBCB0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648" y="2006165"/>
                <a:ext cx="2649626" cy="878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tangolo 50">
            <a:extLst>
              <a:ext uri="{FF2B5EF4-FFF2-40B4-BE49-F238E27FC236}">
                <a16:creationId xmlns:a16="http://schemas.microsoft.com/office/drawing/2014/main" id="{06AADCE9-5FE2-47EA-B376-E5722D8FB271}"/>
              </a:ext>
            </a:extLst>
          </p:cNvPr>
          <p:cNvSpPr/>
          <p:nvPr/>
        </p:nvSpPr>
        <p:spPr>
          <a:xfrm>
            <a:off x="2549292" y="4682133"/>
            <a:ext cx="1018226" cy="4506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Grafico 51">
            <a:extLst>
              <a:ext uri="{FF2B5EF4-FFF2-40B4-BE49-F238E27FC236}">
                <a16:creationId xmlns:a16="http://schemas.microsoft.com/office/drawing/2014/main" id="{768F2085-EC6E-461D-8278-32EC20BE0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405063"/>
              </p:ext>
            </p:extLst>
          </p:nvPr>
        </p:nvGraphicFramePr>
        <p:xfrm>
          <a:off x="5239165" y="2755207"/>
          <a:ext cx="5562177" cy="375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712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AAF01B-BFCF-4C5B-88AE-D32A6A63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 err="1"/>
              <a:t>Efficiency</a:t>
            </a:r>
            <a:r>
              <a:rPr lang="it-IT" sz="3600" dirty="0"/>
              <a:t> x </a:t>
            </a:r>
            <a:r>
              <a:rPr lang="it-IT" sz="3600" dirty="0" err="1"/>
              <a:t>acceptance</a:t>
            </a:r>
            <a:r>
              <a:rPr lang="it-IT" sz="3600" dirty="0"/>
              <a:t> RCC 200 µm</a:t>
            </a:r>
            <a:br>
              <a:rPr lang="it-IT" sz="3600" dirty="0"/>
            </a:br>
            <a:r>
              <a:rPr lang="it-IT" sz="3600" dirty="0"/>
              <a:t>negative HV - CO2 100%</a:t>
            </a:r>
            <a:br>
              <a:rPr lang="en-US" dirty="0"/>
            </a:b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EC2A1FD-A473-41C1-9467-08287E1A2300}"/>
              </a:ext>
            </a:extLst>
          </p:cNvPr>
          <p:cNvGrpSpPr/>
          <p:nvPr/>
        </p:nvGrpSpPr>
        <p:grpSpPr>
          <a:xfrm>
            <a:off x="4604408" y="3222972"/>
            <a:ext cx="3316946" cy="2482397"/>
            <a:chOff x="4230932" y="2801718"/>
            <a:chExt cx="3678194" cy="275939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7EF6896-A560-425E-AA20-12C16BFF5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9" r="2164"/>
            <a:stretch/>
          </p:blipFill>
          <p:spPr>
            <a:xfrm>
              <a:off x="4230932" y="2801718"/>
              <a:ext cx="3678194" cy="254451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004D41D-6DF6-474D-A838-A34B974CAD35}"/>
                </a:ext>
              </a:extLst>
            </p:cNvPr>
            <p:cNvSpPr txBox="1"/>
            <p:nvPr/>
          </p:nvSpPr>
          <p:spPr>
            <a:xfrm>
              <a:off x="7326915" y="5284113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HV (V)</a:t>
              </a:r>
              <a:endParaRPr lang="en-US" sz="1200" dirty="0"/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A8D722B-5D96-4BC9-A1D8-7A63164E073E}"/>
              </a:ext>
            </a:extLst>
          </p:cNvPr>
          <p:cNvGrpSpPr/>
          <p:nvPr/>
        </p:nvGrpSpPr>
        <p:grpSpPr>
          <a:xfrm>
            <a:off x="1008131" y="3222972"/>
            <a:ext cx="3596277" cy="2523824"/>
            <a:chOff x="83436" y="2816958"/>
            <a:chExt cx="4003864" cy="274415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6EEDFD5-09D0-47E3-8B63-3DEF371EE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36" y="2816958"/>
              <a:ext cx="4003864" cy="248239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8B58927-D66D-47EF-A8F1-DD746A48361C}"/>
                </a:ext>
              </a:extLst>
            </p:cNvPr>
            <p:cNvSpPr txBox="1"/>
            <p:nvPr/>
          </p:nvSpPr>
          <p:spPr>
            <a:xfrm>
              <a:off x="3324950" y="5284114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HV (V)</a:t>
              </a:r>
              <a:endParaRPr lang="en-US" sz="1200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58A8E957-C904-4686-B4F6-536E40DE855F}"/>
              </a:ext>
            </a:extLst>
          </p:cNvPr>
          <p:cNvGrpSpPr/>
          <p:nvPr/>
        </p:nvGrpSpPr>
        <p:grpSpPr>
          <a:xfrm>
            <a:off x="7921355" y="3222972"/>
            <a:ext cx="3421560" cy="2482397"/>
            <a:chOff x="8070238" y="2816958"/>
            <a:chExt cx="3761005" cy="274415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77689D1-E2C1-4FB4-ABB9-682ACF78A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0238" y="2816958"/>
              <a:ext cx="3761005" cy="2529275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6D5B510-409F-40FC-B085-33B7C63C3010}"/>
                </a:ext>
              </a:extLst>
            </p:cNvPr>
            <p:cNvSpPr txBox="1"/>
            <p:nvPr/>
          </p:nvSpPr>
          <p:spPr>
            <a:xfrm>
              <a:off x="11170575" y="5284112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HV (V)</a:t>
              </a:r>
              <a:endParaRPr lang="en-US" sz="1200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BEA602-297F-4A9D-AAB0-F353DE54BB15}"/>
              </a:ext>
            </a:extLst>
          </p:cNvPr>
          <p:cNvSpPr txBox="1"/>
          <p:nvPr/>
        </p:nvSpPr>
        <p:spPr>
          <a:xfrm>
            <a:off x="2413372" y="241702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+0 bar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5D5A00-3EDA-428F-8604-B4475681E9A8}"/>
              </a:ext>
            </a:extLst>
          </p:cNvPr>
          <p:cNvSpPr txBox="1"/>
          <p:nvPr/>
        </p:nvSpPr>
        <p:spPr>
          <a:xfrm>
            <a:off x="5869984" y="241702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+1 bar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368FAC-A40A-4E03-BDD8-BFCFDE0EE73B}"/>
              </a:ext>
            </a:extLst>
          </p:cNvPr>
          <p:cNvSpPr txBox="1"/>
          <p:nvPr/>
        </p:nvSpPr>
        <p:spPr>
          <a:xfrm>
            <a:off x="9239283" y="241702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+2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0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9A470-1964-4104-85D1-8DC5EC13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err="1"/>
              <a:t>Efficiency</a:t>
            </a:r>
            <a:r>
              <a:rPr lang="it-IT" sz="3200" dirty="0"/>
              <a:t> x </a:t>
            </a:r>
            <a:r>
              <a:rPr lang="it-IT" sz="3200" dirty="0" err="1"/>
              <a:t>acceptance</a:t>
            </a:r>
            <a:r>
              <a:rPr lang="it-IT" sz="3200" dirty="0"/>
              <a:t> RCC 200 µm</a:t>
            </a:r>
            <a:br>
              <a:rPr lang="it-IT" sz="3200" dirty="0"/>
            </a:br>
            <a:r>
              <a:rPr lang="it-IT" sz="3200" dirty="0"/>
              <a:t> negative HV - CO2 100%</a:t>
            </a:r>
            <a:br>
              <a:rPr lang="en-US" dirty="0"/>
            </a:br>
            <a:endParaRPr lang="en-U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4BF5811-93C9-4C15-ABEC-EF5D91306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0983"/>
          <a:stretch/>
        </p:blipFill>
        <p:spPr>
          <a:xfrm>
            <a:off x="1369847" y="3303991"/>
            <a:ext cx="4726153" cy="2849564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3AA6311-AE7E-483E-8F4B-86E502AB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69"/>
          <a:stretch/>
        </p:blipFill>
        <p:spPr>
          <a:xfrm>
            <a:off x="6193972" y="3303992"/>
            <a:ext cx="4824124" cy="286791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775BD8-30C6-4FA6-ABAA-A9BB04CFEDF1}"/>
              </a:ext>
            </a:extLst>
          </p:cNvPr>
          <p:cNvSpPr txBox="1"/>
          <p:nvPr/>
        </p:nvSpPr>
        <p:spPr>
          <a:xfrm>
            <a:off x="6096000" y="254000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knee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of the gas pressure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CE4C45-A8C4-4C78-9CE3-28C487AAB7BA}"/>
              </a:ext>
            </a:extLst>
          </p:cNvPr>
          <p:cNvSpPr txBox="1"/>
          <p:nvPr/>
        </p:nvSpPr>
        <p:spPr>
          <a:xfrm>
            <a:off x="1352201" y="2508250"/>
            <a:ext cx="484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Efficiency</a:t>
            </a:r>
            <a:r>
              <a:rPr lang="it-IT" dirty="0"/>
              <a:t> plateau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of the gas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1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C871B4-5C64-48FA-A44A-40344288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RCC 0.2 mm (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70DF23A6-4FEF-4295-8A43-D69B082157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9873" y="2073572"/>
            <a:ext cx="6818312" cy="4347999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A592E1-A567-49B9-B7D6-9205F106D4EB}"/>
              </a:ext>
            </a:extLst>
          </p:cNvPr>
          <p:cNvSpPr txBox="1"/>
          <p:nvPr/>
        </p:nvSpPr>
        <p:spPr>
          <a:xfrm>
            <a:off x="2609873" y="1566765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profile</a:t>
            </a:r>
            <a:r>
              <a:rPr lang="it-IT" dirty="0"/>
              <a:t> of </a:t>
            </a:r>
            <a:r>
              <a:rPr lang="it-IT" dirty="0" err="1"/>
              <a:t>normalized</a:t>
            </a:r>
            <a:r>
              <a:rPr lang="it-IT" dirty="0"/>
              <a:t> </a:t>
            </a:r>
            <a:r>
              <a:rPr lang="it-IT" dirty="0" err="1"/>
              <a:t>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7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A0244-C30E-4EBD-A11A-93D73D7D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324" y="805817"/>
            <a:ext cx="7198533" cy="1081705"/>
          </a:xfrm>
        </p:spPr>
        <p:txBody>
          <a:bodyPr>
            <a:noAutofit/>
          </a:bodyPr>
          <a:lstStyle/>
          <a:p>
            <a:r>
              <a:rPr lang="it-IT" sz="2800" b="1" dirty="0"/>
              <a:t>RPC </a:t>
            </a:r>
            <a:r>
              <a:rPr lang="it-IT" sz="2800" b="1" dirty="0" err="1"/>
              <a:t>Cylindrical</a:t>
            </a:r>
            <a:r>
              <a:rPr lang="it-IT" sz="2800" b="1" dirty="0"/>
              <a:t> </a:t>
            </a:r>
            <a:r>
              <a:rPr lang="it-IT" sz="2800" b="1" dirty="0" err="1"/>
              <a:t>chamber</a:t>
            </a:r>
            <a:r>
              <a:rPr lang="it-IT" sz="2800" b="1" dirty="0"/>
              <a:t> with 1 mm gas</a:t>
            </a:r>
            <a:br>
              <a:rPr lang="it-IT" sz="2800" b="1" dirty="0"/>
            </a:br>
            <a:r>
              <a:rPr lang="it-IT" sz="2800" b="1" dirty="0"/>
              <a:t>gap, </a:t>
            </a:r>
            <a:r>
              <a:rPr lang="it-IT" sz="2800" b="1" dirty="0" err="1"/>
              <a:t>metallic</a:t>
            </a:r>
            <a:r>
              <a:rPr lang="it-IT" sz="2800" b="1" dirty="0"/>
              <a:t> ground </a:t>
            </a:r>
            <a:r>
              <a:rPr lang="it-IT" sz="2800" b="1" dirty="0" err="1"/>
              <a:t>electrode</a:t>
            </a:r>
            <a:r>
              <a:rPr lang="it-IT" sz="2800" b="1" dirty="0"/>
              <a:t>, </a:t>
            </a:r>
            <a:r>
              <a:rPr lang="it-IT" sz="2800" b="1" dirty="0" err="1"/>
              <a:t>integrated</a:t>
            </a:r>
            <a:r>
              <a:rPr lang="it-IT" sz="2800" b="1" dirty="0"/>
              <a:t> with MDT detector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5628B04-27A8-4178-AB27-FA780ACCEF32}"/>
              </a:ext>
            </a:extLst>
          </p:cNvPr>
          <p:cNvGrpSpPr/>
          <p:nvPr/>
        </p:nvGrpSpPr>
        <p:grpSpPr>
          <a:xfrm>
            <a:off x="2284038" y="2179199"/>
            <a:ext cx="1476000" cy="1476000"/>
            <a:chOff x="3248025" y="2352675"/>
            <a:chExt cx="1440000" cy="1438275"/>
          </a:xfrm>
          <a:solidFill>
            <a:schemeClr val="accent5">
              <a:lumMod val="75000"/>
            </a:schemeClr>
          </a:solidFill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37CD14D3-0D4A-4B94-B18C-ED45A786EC14}"/>
                </a:ext>
              </a:extLst>
            </p:cNvPr>
            <p:cNvSpPr/>
            <p:nvPr/>
          </p:nvSpPr>
          <p:spPr>
            <a:xfrm>
              <a:off x="3248025" y="2352675"/>
              <a:ext cx="1440000" cy="143827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2F5016DA-DE3F-4CD6-AEFB-971A1A8DDE4B}"/>
                </a:ext>
              </a:extLst>
            </p:cNvPr>
            <p:cNvSpPr/>
            <p:nvPr/>
          </p:nvSpPr>
          <p:spPr>
            <a:xfrm>
              <a:off x="3284025" y="2387812"/>
              <a:ext cx="1368000" cy="1368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2DCDE7BE-61B2-4166-8446-CF7316F6889F}"/>
              </a:ext>
            </a:extLst>
          </p:cNvPr>
          <p:cNvGrpSpPr/>
          <p:nvPr/>
        </p:nvGrpSpPr>
        <p:grpSpPr>
          <a:xfrm>
            <a:off x="2302039" y="2198063"/>
            <a:ext cx="1440000" cy="1438275"/>
            <a:chOff x="3248025" y="2352675"/>
            <a:chExt cx="1440000" cy="1438275"/>
          </a:xfrm>
        </p:grpSpPr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31B5384A-C371-41B2-BAD2-F8E774ECF82E}"/>
                </a:ext>
              </a:extLst>
            </p:cNvPr>
            <p:cNvSpPr/>
            <p:nvPr/>
          </p:nvSpPr>
          <p:spPr>
            <a:xfrm>
              <a:off x="3248025" y="2352675"/>
              <a:ext cx="1440000" cy="14382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838A5669-52A6-40C4-A8B9-CCDE6DA9657E}"/>
                </a:ext>
              </a:extLst>
            </p:cNvPr>
            <p:cNvSpPr/>
            <p:nvPr/>
          </p:nvSpPr>
          <p:spPr>
            <a:xfrm>
              <a:off x="3284025" y="2387812"/>
              <a:ext cx="1368000" cy="1368000"/>
            </a:xfrm>
            <a:prstGeom prst="ellipse">
              <a:avLst/>
            </a:prstGeom>
            <a:solidFill>
              <a:srgbClr val="2A3B32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4052CA-4DC7-46BD-8DB1-17F944048F9E}"/>
              </a:ext>
            </a:extLst>
          </p:cNvPr>
          <p:cNvGrpSpPr/>
          <p:nvPr/>
        </p:nvGrpSpPr>
        <p:grpSpPr>
          <a:xfrm>
            <a:off x="3922039" y="2907558"/>
            <a:ext cx="334108" cy="895250"/>
            <a:chOff x="3733800" y="2479431"/>
            <a:chExt cx="334108" cy="895250"/>
          </a:xfrm>
        </p:grpSpPr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69D703DD-D22D-451E-B6CF-ED0E80791FF7}"/>
                </a:ext>
              </a:extLst>
            </p:cNvPr>
            <p:cNvCxnSpPr/>
            <p:nvPr/>
          </p:nvCxnSpPr>
          <p:spPr>
            <a:xfrm>
              <a:off x="3956538" y="2479431"/>
              <a:ext cx="0" cy="21687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D1A0083F-514B-42E7-979C-76E67AC953F2}"/>
                </a:ext>
              </a:extLst>
            </p:cNvPr>
            <p:cNvCxnSpPr/>
            <p:nvPr/>
          </p:nvCxnSpPr>
          <p:spPr>
            <a:xfrm flipH="1">
              <a:off x="3733800" y="2696308"/>
              <a:ext cx="222738" cy="128173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90780DFE-EC6C-4538-9880-3B293EBF4F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800" y="2814423"/>
              <a:ext cx="334108" cy="1005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15D17C2B-93C8-4CE5-83E3-5A8DC712B4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814423"/>
              <a:ext cx="334108" cy="14935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39826F1F-7A57-4460-966D-1F88C08783A4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963773"/>
              <a:ext cx="334108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77F197CA-0668-44AF-9DAD-7036675AC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971492"/>
              <a:ext cx="334108" cy="14935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069EECA6-F1C7-40CB-B4F4-D3BD23A21A8A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3120842"/>
              <a:ext cx="334108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FBB81FF6-E66A-4A12-95E3-3B4365C9E2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061" y="3128560"/>
              <a:ext cx="175846" cy="7623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5F1157DB-E6E1-4D37-9993-7A255F2D6925}"/>
                </a:ext>
              </a:extLst>
            </p:cNvPr>
            <p:cNvCxnSpPr/>
            <p:nvPr/>
          </p:nvCxnSpPr>
          <p:spPr>
            <a:xfrm>
              <a:off x="3892061" y="3204796"/>
              <a:ext cx="0" cy="16988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1B6CADC-0BF2-4FC8-B8BA-6AFA9431F116}"/>
              </a:ext>
            </a:extLst>
          </p:cNvPr>
          <p:cNvCxnSpPr/>
          <p:nvPr/>
        </p:nvCxnSpPr>
        <p:spPr>
          <a:xfrm>
            <a:off x="3922039" y="3802808"/>
            <a:ext cx="334108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49ADE2F-1755-484B-BE6F-06CB80012B4E}"/>
              </a:ext>
            </a:extLst>
          </p:cNvPr>
          <p:cNvCxnSpPr>
            <a:cxnSpLocks/>
          </p:cNvCxnSpPr>
          <p:nvPr/>
        </p:nvCxnSpPr>
        <p:spPr>
          <a:xfrm>
            <a:off x="3993842" y="3860542"/>
            <a:ext cx="190501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D0541F2-A25D-47C1-80AB-5165475BD1E4}"/>
              </a:ext>
            </a:extLst>
          </p:cNvPr>
          <p:cNvCxnSpPr>
            <a:cxnSpLocks/>
          </p:cNvCxnSpPr>
          <p:nvPr/>
        </p:nvCxnSpPr>
        <p:spPr>
          <a:xfrm>
            <a:off x="4034872" y="3919157"/>
            <a:ext cx="109905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0D145C-13D7-4428-A340-C6A357DEE3A1}"/>
              </a:ext>
            </a:extLst>
          </p:cNvPr>
          <p:cNvSpPr txBox="1"/>
          <p:nvPr/>
        </p:nvSpPr>
        <p:spPr>
          <a:xfrm>
            <a:off x="4256146" y="317577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</a:t>
            </a:r>
            <a:r>
              <a:rPr lang="it-IT" baseline="-25000" dirty="0"/>
              <a:t>L</a:t>
            </a:r>
            <a:endParaRPr lang="en-US" baseline="-25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A4C832-F5FE-45AF-B4AF-3929181C76AD}"/>
              </a:ext>
            </a:extLst>
          </p:cNvPr>
          <p:cNvSpPr txBox="1"/>
          <p:nvPr/>
        </p:nvSpPr>
        <p:spPr>
          <a:xfrm>
            <a:off x="3893328" y="224286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Graphite</a:t>
            </a:r>
            <a:endParaRPr lang="en-US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3F7F459-B640-44D7-A5C1-9A7990E6E7AB}"/>
              </a:ext>
            </a:extLst>
          </p:cNvPr>
          <p:cNvCxnSpPr>
            <a:cxnSpLocks/>
            <a:stCxn id="14" idx="1"/>
            <a:endCxn id="42" idx="7"/>
          </p:cNvCxnSpPr>
          <p:nvPr/>
        </p:nvCxnSpPr>
        <p:spPr>
          <a:xfrm flipH="1" flipV="1">
            <a:off x="3543883" y="2395354"/>
            <a:ext cx="349445" cy="32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DAE91D-1689-4AD1-BD38-4429B2978629}"/>
              </a:ext>
            </a:extLst>
          </p:cNvPr>
          <p:cNvSpPr txBox="1"/>
          <p:nvPr/>
        </p:nvSpPr>
        <p:spPr>
          <a:xfrm>
            <a:off x="1194846" y="25426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HV1</a:t>
            </a:r>
            <a:endParaRPr lang="en-US" dirty="0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25C2426-569E-44A5-9C2A-A40A70800F59}"/>
              </a:ext>
            </a:extLst>
          </p:cNvPr>
          <p:cNvCxnSpPr>
            <a:cxnSpLocks/>
          </p:cNvCxnSpPr>
          <p:nvPr/>
        </p:nvCxnSpPr>
        <p:spPr>
          <a:xfrm flipH="1" flipV="1">
            <a:off x="1367239" y="2405198"/>
            <a:ext cx="1095640" cy="2856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a gomito 20">
            <a:extLst>
              <a:ext uri="{FF2B5EF4-FFF2-40B4-BE49-F238E27FC236}">
                <a16:creationId xmlns:a16="http://schemas.microsoft.com/office/drawing/2014/main" id="{93206940-F9CB-42B4-93B9-483E760110A6}"/>
              </a:ext>
            </a:extLst>
          </p:cNvPr>
          <p:cNvCxnSpPr>
            <a:cxnSpLocks/>
          </p:cNvCxnSpPr>
          <p:nvPr/>
        </p:nvCxnSpPr>
        <p:spPr>
          <a:xfrm>
            <a:off x="1380030" y="2396548"/>
            <a:ext cx="1710153" cy="1322510"/>
          </a:xfrm>
          <a:prstGeom prst="bentConnector3">
            <a:avLst>
              <a:gd name="adj1" fmla="val -10152"/>
            </a:avLst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B27C86CB-AA94-4DBF-8250-3985E6196EFE}"/>
              </a:ext>
            </a:extLst>
          </p:cNvPr>
          <p:cNvCxnSpPr/>
          <p:nvPr/>
        </p:nvCxnSpPr>
        <p:spPr>
          <a:xfrm>
            <a:off x="1146450" y="2917199"/>
            <a:ext cx="153578" cy="0"/>
          </a:xfrm>
          <a:prstGeom prst="line">
            <a:avLst/>
          </a:prstGeom>
          <a:ln w="317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CA25957-88C7-468E-9B21-7328BBF44347}"/>
              </a:ext>
            </a:extLst>
          </p:cNvPr>
          <p:cNvCxnSpPr>
            <a:cxnSpLocks/>
          </p:cNvCxnSpPr>
          <p:nvPr/>
        </p:nvCxnSpPr>
        <p:spPr>
          <a:xfrm>
            <a:off x="1079239" y="3015174"/>
            <a:ext cx="288000" cy="0"/>
          </a:xfrm>
          <a:prstGeom prst="line">
            <a:avLst/>
          </a:prstGeom>
          <a:ln w="9525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8AE6EFC5-7046-4032-B3F0-569440EFD9C3}"/>
              </a:ext>
            </a:extLst>
          </p:cNvPr>
          <p:cNvSpPr/>
          <p:nvPr/>
        </p:nvSpPr>
        <p:spPr>
          <a:xfrm>
            <a:off x="1104639" y="2942599"/>
            <a:ext cx="325737" cy="54148"/>
          </a:xfrm>
          <a:prstGeom prst="rect">
            <a:avLst/>
          </a:prstGeom>
          <a:solidFill>
            <a:srgbClr val="2A3B32"/>
          </a:solidFill>
          <a:ln>
            <a:solidFill>
              <a:srgbClr val="293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8735CA9B-850D-409F-8026-0FB4D461B4BB}"/>
              </a:ext>
            </a:extLst>
          </p:cNvPr>
          <p:cNvGrpSpPr/>
          <p:nvPr/>
        </p:nvGrpSpPr>
        <p:grpSpPr>
          <a:xfrm>
            <a:off x="2521577" y="2421000"/>
            <a:ext cx="1008000" cy="1008000"/>
            <a:chOff x="4779548" y="2130736"/>
            <a:chExt cx="1224000" cy="1224000"/>
          </a:xfrm>
        </p:grpSpPr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CE4F503B-0BC4-4581-8937-B98FBE785D3B}"/>
                </a:ext>
              </a:extLst>
            </p:cNvPr>
            <p:cNvSpPr/>
            <p:nvPr/>
          </p:nvSpPr>
          <p:spPr>
            <a:xfrm>
              <a:off x="4779548" y="2130736"/>
              <a:ext cx="1224000" cy="1224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0BBDB426-DF4D-4673-8E8E-10A40244C055}"/>
                </a:ext>
              </a:extLst>
            </p:cNvPr>
            <p:cNvSpPr/>
            <p:nvPr/>
          </p:nvSpPr>
          <p:spPr>
            <a:xfrm>
              <a:off x="4815547" y="2166735"/>
              <a:ext cx="1152000" cy="1152000"/>
            </a:xfrm>
            <a:prstGeom prst="ellipse">
              <a:avLst/>
            </a:prstGeom>
            <a:solidFill>
              <a:srgbClr val="2B3B33"/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BB06079D-D867-4465-8F6C-F60EB98C164C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3499929" y="2924999"/>
            <a:ext cx="683471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2C401F0-6B1B-422B-9678-BFA5791CDEAD}"/>
              </a:ext>
            </a:extLst>
          </p:cNvPr>
          <p:cNvSpPr txBox="1"/>
          <p:nvPr/>
        </p:nvSpPr>
        <p:spPr>
          <a:xfrm>
            <a:off x="2363813" y="5304987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baseline="-25000" dirty="0"/>
              <a:t>1</a:t>
            </a:r>
            <a:r>
              <a:rPr lang="it-IT" dirty="0"/>
              <a:t> = 16 mm</a:t>
            </a:r>
          </a:p>
          <a:p>
            <a:r>
              <a:rPr lang="it-IT" dirty="0"/>
              <a:t>D</a:t>
            </a:r>
            <a:r>
              <a:rPr lang="it-IT" baseline="-25000" dirty="0"/>
              <a:t>2</a:t>
            </a:r>
            <a:r>
              <a:rPr lang="it-IT" dirty="0"/>
              <a:t> = 18 mm</a:t>
            </a:r>
          </a:p>
          <a:p>
            <a:r>
              <a:rPr lang="it-IT" dirty="0"/>
              <a:t>Gap = 0,1 mm</a:t>
            </a:r>
            <a:endParaRPr lang="en-US" dirty="0"/>
          </a:p>
        </p:txBody>
      </p:sp>
      <p:sp>
        <p:nvSpPr>
          <p:cNvPr id="45" name="Cilindro 44">
            <a:extLst>
              <a:ext uri="{FF2B5EF4-FFF2-40B4-BE49-F238E27FC236}">
                <a16:creationId xmlns:a16="http://schemas.microsoft.com/office/drawing/2014/main" id="{6921DF4D-6B50-4045-A472-2FF3DD1A28B4}"/>
              </a:ext>
            </a:extLst>
          </p:cNvPr>
          <p:cNvSpPr/>
          <p:nvPr/>
        </p:nvSpPr>
        <p:spPr>
          <a:xfrm rot="5400000">
            <a:off x="2897376" y="3259680"/>
            <a:ext cx="450662" cy="3295568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FC034F4C-FCD0-4A27-A7B5-E62BF3A20BBF}"/>
              </a:ext>
            </a:extLst>
          </p:cNvPr>
          <p:cNvCxnSpPr>
            <a:cxnSpLocks/>
          </p:cNvCxnSpPr>
          <p:nvPr/>
        </p:nvCxnSpPr>
        <p:spPr>
          <a:xfrm>
            <a:off x="2549292" y="4567625"/>
            <a:ext cx="10182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35723A-0BFC-4073-A1AC-6BB1FD32275E}"/>
              </a:ext>
            </a:extLst>
          </p:cNvPr>
          <p:cNvSpPr txBox="1"/>
          <p:nvPr/>
        </p:nvSpPr>
        <p:spPr>
          <a:xfrm>
            <a:off x="2611808" y="41268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~ 5 cm</a:t>
            </a:r>
            <a:endParaRPr lang="en-US" dirty="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06AADCE9-5FE2-47EA-B376-E5722D8FB271}"/>
              </a:ext>
            </a:extLst>
          </p:cNvPr>
          <p:cNvSpPr/>
          <p:nvPr/>
        </p:nvSpPr>
        <p:spPr>
          <a:xfrm>
            <a:off x="2549292" y="4682133"/>
            <a:ext cx="1018226" cy="4506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37EDBB-1A7F-4534-86E0-E237A004753B}"/>
              </a:ext>
            </a:extLst>
          </p:cNvPr>
          <p:cNvSpPr txBox="1"/>
          <p:nvPr/>
        </p:nvSpPr>
        <p:spPr>
          <a:xfrm>
            <a:off x="3753326" y="253082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Metal</a:t>
            </a:r>
            <a:endParaRPr lang="en-US" dirty="0"/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A0A51664-9DF8-425A-BFAC-823AFACBCEB5}"/>
              </a:ext>
            </a:extLst>
          </p:cNvPr>
          <p:cNvCxnSpPr/>
          <p:nvPr/>
        </p:nvCxnSpPr>
        <p:spPr>
          <a:xfrm flipH="1">
            <a:off x="3455940" y="2704931"/>
            <a:ext cx="267198" cy="2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>
            <a:extLst>
              <a:ext uri="{FF2B5EF4-FFF2-40B4-BE49-F238E27FC236}">
                <a16:creationId xmlns:a16="http://schemas.microsoft.com/office/drawing/2014/main" id="{BE2F6EAD-480E-4023-9A34-E15E0D55661B}"/>
              </a:ext>
            </a:extLst>
          </p:cNvPr>
          <p:cNvSpPr/>
          <p:nvPr/>
        </p:nvSpPr>
        <p:spPr>
          <a:xfrm>
            <a:off x="3007965" y="2899199"/>
            <a:ext cx="36000" cy="3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2F7114-5328-42C1-AB20-0D6FEDB7B004}"/>
              </a:ext>
            </a:extLst>
          </p:cNvPr>
          <p:cNvSpPr txBox="1"/>
          <p:nvPr/>
        </p:nvSpPr>
        <p:spPr>
          <a:xfrm>
            <a:off x="1631143" y="151119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Metallic</a:t>
            </a:r>
            <a:r>
              <a:rPr lang="it-IT" dirty="0"/>
              <a:t> </a:t>
            </a:r>
            <a:r>
              <a:rPr lang="it-IT" dirty="0" err="1"/>
              <a:t>wire</a:t>
            </a:r>
            <a:endParaRPr lang="en-US" dirty="0"/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079BD356-6C22-44DC-9496-07351A47C8CD}"/>
              </a:ext>
            </a:extLst>
          </p:cNvPr>
          <p:cNvCxnSpPr>
            <a:stCxn id="55" idx="2"/>
            <a:endCxn id="54" idx="1"/>
          </p:cNvCxnSpPr>
          <p:nvPr/>
        </p:nvCxnSpPr>
        <p:spPr>
          <a:xfrm>
            <a:off x="2358265" y="1880525"/>
            <a:ext cx="654972" cy="102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8CCA53E-854A-4A00-A57D-41F1FACB9DF8}"/>
              </a:ext>
            </a:extLst>
          </p:cNvPr>
          <p:cNvCxnSpPr>
            <a:cxnSpLocks/>
          </p:cNvCxnSpPr>
          <p:nvPr/>
        </p:nvCxnSpPr>
        <p:spPr>
          <a:xfrm flipV="1">
            <a:off x="3084607" y="3717864"/>
            <a:ext cx="1004485" cy="3083"/>
          </a:xfrm>
          <a:prstGeom prst="line">
            <a:avLst/>
          </a:prstGeom>
          <a:ln w="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D23C5ED-6D58-4F1A-A807-CC548BFE40FC}"/>
              </a:ext>
            </a:extLst>
          </p:cNvPr>
          <p:cNvSpPr txBox="1"/>
          <p:nvPr/>
        </p:nvSpPr>
        <p:spPr>
          <a:xfrm>
            <a:off x="1691169" y="33551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HV2</a:t>
            </a:r>
            <a:endParaRPr lang="en-US" dirty="0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BAF63FDD-5012-4FC9-BCC2-39AA812C9351}"/>
              </a:ext>
            </a:extLst>
          </p:cNvPr>
          <p:cNvCxnSpPr/>
          <p:nvPr/>
        </p:nvCxnSpPr>
        <p:spPr>
          <a:xfrm>
            <a:off x="1617230" y="3297236"/>
            <a:ext cx="153578" cy="0"/>
          </a:xfrm>
          <a:prstGeom prst="line">
            <a:avLst/>
          </a:prstGeom>
          <a:ln w="317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54347278-2C56-4C2F-B5EC-CFF16E4393D0}"/>
              </a:ext>
            </a:extLst>
          </p:cNvPr>
          <p:cNvCxnSpPr>
            <a:cxnSpLocks/>
          </p:cNvCxnSpPr>
          <p:nvPr/>
        </p:nvCxnSpPr>
        <p:spPr>
          <a:xfrm>
            <a:off x="1550019" y="3395211"/>
            <a:ext cx="288000" cy="0"/>
          </a:xfrm>
          <a:prstGeom prst="line">
            <a:avLst/>
          </a:prstGeom>
          <a:ln w="9525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BECC1633-75F1-440B-B870-3464489DD204}"/>
              </a:ext>
            </a:extLst>
          </p:cNvPr>
          <p:cNvSpPr/>
          <p:nvPr/>
        </p:nvSpPr>
        <p:spPr>
          <a:xfrm>
            <a:off x="1575419" y="3322636"/>
            <a:ext cx="325737" cy="54148"/>
          </a:xfrm>
          <a:prstGeom prst="rect">
            <a:avLst/>
          </a:prstGeom>
          <a:solidFill>
            <a:srgbClr val="2A3B32"/>
          </a:solidFill>
          <a:ln>
            <a:solidFill>
              <a:srgbClr val="293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07307E7-34B4-46B1-B7D4-45CA7E10E948}"/>
              </a:ext>
            </a:extLst>
          </p:cNvPr>
          <p:cNvCxnSpPr>
            <a:cxnSpLocks/>
          </p:cNvCxnSpPr>
          <p:nvPr/>
        </p:nvCxnSpPr>
        <p:spPr>
          <a:xfrm>
            <a:off x="1691026" y="2897099"/>
            <a:ext cx="0" cy="820765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70">
            <a:extLst>
              <a:ext uri="{FF2B5EF4-FFF2-40B4-BE49-F238E27FC236}">
                <a16:creationId xmlns:a16="http://schemas.microsoft.com/office/drawing/2014/main" id="{60745899-8988-4E72-A1FE-FED3AE109ECF}"/>
              </a:ext>
            </a:extLst>
          </p:cNvPr>
          <p:cNvSpPr/>
          <p:nvPr/>
        </p:nvSpPr>
        <p:spPr>
          <a:xfrm>
            <a:off x="1559745" y="3322165"/>
            <a:ext cx="325737" cy="54148"/>
          </a:xfrm>
          <a:prstGeom prst="rect">
            <a:avLst/>
          </a:prstGeom>
          <a:solidFill>
            <a:srgbClr val="2A3B32"/>
          </a:solidFill>
          <a:ln>
            <a:solidFill>
              <a:srgbClr val="293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88DE1A9F-B799-4578-A45E-7F99CBB9A643}"/>
              </a:ext>
            </a:extLst>
          </p:cNvPr>
          <p:cNvGrpSpPr/>
          <p:nvPr/>
        </p:nvGrpSpPr>
        <p:grpSpPr>
          <a:xfrm rot="16200000">
            <a:off x="1816013" y="2675019"/>
            <a:ext cx="216878" cy="494785"/>
            <a:chOff x="3733800" y="2479431"/>
            <a:chExt cx="334108" cy="895250"/>
          </a:xfrm>
        </p:grpSpPr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15549C2D-A82D-44AA-934E-69B3E3D352F4}"/>
                </a:ext>
              </a:extLst>
            </p:cNvPr>
            <p:cNvCxnSpPr/>
            <p:nvPr/>
          </p:nvCxnSpPr>
          <p:spPr>
            <a:xfrm>
              <a:off x="3956538" y="2479431"/>
              <a:ext cx="0" cy="21687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95AAB42-A945-4A63-8DCF-667BF3E5BAAF}"/>
                </a:ext>
              </a:extLst>
            </p:cNvPr>
            <p:cNvCxnSpPr/>
            <p:nvPr/>
          </p:nvCxnSpPr>
          <p:spPr>
            <a:xfrm flipH="1">
              <a:off x="3733800" y="2696308"/>
              <a:ext cx="222738" cy="128173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8A185932-0C6B-41D0-BF14-C484315F8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800" y="2814423"/>
              <a:ext cx="334108" cy="1005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B8466579-8D30-46C2-9B53-BFCC4EC19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814423"/>
              <a:ext cx="334108" cy="14935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50DF305E-343B-4230-9C2E-396F5304A295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963773"/>
              <a:ext cx="334108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4C997EDE-91DF-44DD-9464-F11508F62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971492"/>
              <a:ext cx="334108" cy="14935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4B9D1F59-34E7-481B-ABD9-F8EC3E1B53AD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3120842"/>
              <a:ext cx="334108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0BF581DB-55E0-4B05-B669-3CBD92D633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061" y="3128560"/>
              <a:ext cx="175846" cy="7623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897E69F0-07BB-47BF-AFA7-446F3505FA19}"/>
                </a:ext>
              </a:extLst>
            </p:cNvPr>
            <p:cNvCxnSpPr/>
            <p:nvPr/>
          </p:nvCxnSpPr>
          <p:spPr>
            <a:xfrm>
              <a:off x="3892061" y="3204796"/>
              <a:ext cx="0" cy="16988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75120A07-BF7B-4DE9-B677-B15E250560C4}"/>
              </a:ext>
            </a:extLst>
          </p:cNvPr>
          <p:cNvCxnSpPr/>
          <p:nvPr/>
        </p:nvCxnSpPr>
        <p:spPr>
          <a:xfrm flipV="1">
            <a:off x="2171845" y="2918873"/>
            <a:ext cx="872120" cy="9245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25BA1E45-03B6-4FDC-B7C3-209DAAD2574A}"/>
              </a:ext>
            </a:extLst>
          </p:cNvPr>
          <p:cNvCxnSpPr>
            <a:cxnSpLocks/>
          </p:cNvCxnSpPr>
          <p:nvPr/>
        </p:nvCxnSpPr>
        <p:spPr>
          <a:xfrm>
            <a:off x="3022038" y="2942599"/>
            <a:ext cx="0" cy="79200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F1FACDFE-B651-4152-A28A-DB81693858FE}"/>
              </a:ext>
            </a:extLst>
          </p:cNvPr>
          <p:cNvCxnSpPr/>
          <p:nvPr/>
        </p:nvCxnSpPr>
        <p:spPr>
          <a:xfrm>
            <a:off x="2882931" y="3231258"/>
            <a:ext cx="2794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67601C75-1877-4CF5-9F2A-919E578B86B8}"/>
              </a:ext>
            </a:extLst>
          </p:cNvPr>
          <p:cNvCxnSpPr/>
          <p:nvPr/>
        </p:nvCxnSpPr>
        <p:spPr>
          <a:xfrm>
            <a:off x="2882931" y="3143137"/>
            <a:ext cx="27940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ttangolo 96">
            <a:extLst>
              <a:ext uri="{FF2B5EF4-FFF2-40B4-BE49-F238E27FC236}">
                <a16:creationId xmlns:a16="http://schemas.microsoft.com/office/drawing/2014/main" id="{AA82B318-ED71-445A-A928-F32211BBCC6F}"/>
              </a:ext>
            </a:extLst>
          </p:cNvPr>
          <p:cNvSpPr/>
          <p:nvPr/>
        </p:nvSpPr>
        <p:spPr>
          <a:xfrm>
            <a:off x="2859169" y="3156994"/>
            <a:ext cx="325737" cy="54148"/>
          </a:xfrm>
          <a:prstGeom prst="rect">
            <a:avLst/>
          </a:prstGeom>
          <a:solidFill>
            <a:srgbClr val="2A3B32"/>
          </a:solidFill>
          <a:ln>
            <a:solidFill>
              <a:srgbClr val="293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Segnaposto contenuto 5">
            <a:extLst>
              <a:ext uri="{FF2B5EF4-FFF2-40B4-BE49-F238E27FC236}">
                <a16:creationId xmlns:a16="http://schemas.microsoft.com/office/drawing/2014/main" id="{174BADB2-2A9E-4B7A-B2ED-00AF454F9D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8047" y="2871045"/>
            <a:ext cx="5219821" cy="3558633"/>
          </a:xfrm>
        </p:spPr>
      </p:pic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5F3E1CA-B8D7-4581-BF33-F295008E37E2}"/>
              </a:ext>
            </a:extLst>
          </p:cNvPr>
          <p:cNvSpPr txBox="1"/>
          <p:nvPr/>
        </p:nvSpPr>
        <p:spPr>
          <a:xfrm>
            <a:off x="5348047" y="2358004"/>
            <a:ext cx="462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MDT </a:t>
            </a:r>
            <a:r>
              <a:rPr lang="it-IT" sz="2400" dirty="0" err="1"/>
              <a:t>signals</a:t>
            </a:r>
            <a:r>
              <a:rPr lang="it-IT" sz="2400" dirty="0"/>
              <a:t> Ar-CO2 (86%-14%)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12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7A7BA-F70F-4C1D-82E1-808A51DE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Cylindrical geometry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C718F3-BB21-496F-92CB-C9847022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cylindrical geometry is very interesting in the case the external pressure is different respect to the internal gas gap pressure, two important cases:</a:t>
            </a:r>
          </a:p>
          <a:p>
            <a:r>
              <a:rPr lang="en-US" b="1" dirty="0"/>
              <a:t>The external pressure is very low</a:t>
            </a:r>
            <a:r>
              <a:rPr lang="en-US" dirty="0"/>
              <a:t>, application in space</a:t>
            </a:r>
          </a:p>
          <a:p>
            <a:r>
              <a:rPr lang="en-US" b="1" dirty="0"/>
              <a:t>The internal pressure of the gas gap is very high </a:t>
            </a:r>
            <a:r>
              <a:rPr lang="en-US" dirty="0"/>
              <a:t>for instance 2-10 bar,  this high pressure is useful to increase the performance of the detector in the range of </a:t>
            </a:r>
            <a:r>
              <a:rPr lang="en-US" dirty="0" err="1"/>
              <a:t>ps</a:t>
            </a:r>
            <a:r>
              <a:rPr lang="en-US" dirty="0"/>
              <a:t> time resolution , high efficiency per single gas gap and spatial resolution (30-50 um), for this approach the experience of MDT ATLAS group for large gas distribution at 3 bar, is very important.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8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BB504F-319E-41A4-92F2-8831F296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MDT </a:t>
            </a:r>
            <a:r>
              <a:rPr lang="it-IT" b="1" dirty="0" err="1"/>
              <a:t>Efficiency</a:t>
            </a:r>
            <a:br>
              <a:rPr lang="it-IT" b="1" dirty="0"/>
            </a:br>
            <a:r>
              <a:rPr lang="it-IT" b="1" dirty="0"/>
              <a:t>Ar-CO2 (86%-14%)</a:t>
            </a:r>
            <a:endParaRPr lang="en-US" dirty="0"/>
          </a:p>
        </p:txBody>
      </p:sp>
      <p:pic>
        <p:nvPicPr>
          <p:cNvPr id="6" name="Segnaposto contenuto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0ECA20C-72A3-491F-938A-21E45A3314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1629" y="2824802"/>
            <a:ext cx="4570867" cy="3110546"/>
          </a:xfrm>
        </p:spPr>
      </p:pic>
      <p:pic>
        <p:nvPicPr>
          <p:cNvPr id="8" name="Segnaposto contenuto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351D3AD-6E52-4FC5-A80B-BE764B0DF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9993" y="2824803"/>
            <a:ext cx="4570864" cy="3110545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FC1950-0DCD-4E7F-9E7D-ACBAE901A2D6}"/>
              </a:ext>
            </a:extLst>
          </p:cNvPr>
          <p:cNvSpPr txBox="1"/>
          <p:nvPr/>
        </p:nvSpPr>
        <p:spPr>
          <a:xfrm>
            <a:off x="2143890" y="2125329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Pick-up on the </a:t>
            </a:r>
            <a:r>
              <a:rPr lang="it-IT" sz="2400" dirty="0" err="1"/>
              <a:t>wire</a:t>
            </a:r>
            <a:endParaRPr lang="en-US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9B8181-C590-4FC6-A880-0E8554CDAA27}"/>
              </a:ext>
            </a:extLst>
          </p:cNvPr>
          <p:cNvSpPr txBox="1"/>
          <p:nvPr/>
        </p:nvSpPr>
        <p:spPr>
          <a:xfrm>
            <a:off x="7087439" y="2119606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External</a:t>
            </a:r>
            <a:r>
              <a:rPr lang="it-IT" sz="2400" dirty="0"/>
              <a:t> pick-up</a:t>
            </a:r>
            <a:endParaRPr lang="en-US" sz="24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E6D946A-B0FC-4328-AC28-5C2345AE84C5}"/>
              </a:ext>
            </a:extLst>
          </p:cNvPr>
          <p:cNvSpPr/>
          <p:nvPr/>
        </p:nvSpPr>
        <p:spPr>
          <a:xfrm>
            <a:off x="6585365" y="2850202"/>
            <a:ext cx="3384135" cy="1850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5EA8969-A54A-4317-A284-E1F8DAE91354}"/>
              </a:ext>
            </a:extLst>
          </p:cNvPr>
          <p:cNvSpPr/>
          <p:nvPr/>
        </p:nvSpPr>
        <p:spPr>
          <a:xfrm>
            <a:off x="1844993" y="2824802"/>
            <a:ext cx="3384135" cy="1850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38E67-EF8E-42A5-BCAF-7518EAFF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RCC + MDT </a:t>
            </a:r>
            <a:endParaRPr lang="en-U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EE156AC-484A-4F45-B214-B873775B32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9752" y="3095411"/>
            <a:ext cx="4596886" cy="3127589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2459AAE-7AEF-45A6-9B33-DEA3A28770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8340" y="3095411"/>
            <a:ext cx="4427210" cy="3127589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B2AAE1-D633-4114-A177-DE4301281C4C}"/>
              </a:ext>
            </a:extLst>
          </p:cNvPr>
          <p:cNvSpPr txBox="1"/>
          <p:nvPr/>
        </p:nvSpPr>
        <p:spPr>
          <a:xfrm>
            <a:off x="6358340" y="2510404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RCC </a:t>
            </a:r>
            <a:r>
              <a:rPr lang="it-IT" sz="2400" dirty="0" err="1"/>
              <a:t>Signals</a:t>
            </a:r>
            <a:r>
              <a:rPr lang="it-IT" sz="2400" dirty="0"/>
              <a:t> </a:t>
            </a:r>
            <a:r>
              <a:rPr lang="it-IT" sz="2400" dirty="0" err="1"/>
              <a:t>std_mixture</a:t>
            </a:r>
            <a:endParaRPr lang="en-US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75EF2C-CD75-4C41-B949-F78C6E9C7733}"/>
              </a:ext>
            </a:extLst>
          </p:cNvPr>
          <p:cNvSpPr txBox="1"/>
          <p:nvPr/>
        </p:nvSpPr>
        <p:spPr>
          <a:xfrm>
            <a:off x="1500262" y="251040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RCC time </a:t>
            </a:r>
            <a:r>
              <a:rPr lang="it-IT" sz="2400" dirty="0" err="1"/>
              <a:t>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14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BB504F-319E-41A4-92F2-8831F296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RCC </a:t>
            </a:r>
            <a:r>
              <a:rPr lang="it-IT" b="1" dirty="0" err="1"/>
              <a:t>Efficiency</a:t>
            </a:r>
            <a:br>
              <a:rPr lang="it-IT" b="1" dirty="0"/>
            </a:br>
            <a:r>
              <a:rPr lang="it-IT" b="1" dirty="0"/>
              <a:t>TFE-iC4H10-Sf6 (94,5%-5%-0,5%)</a:t>
            </a:r>
            <a:endParaRPr lang="en-US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8569245B-7B84-499B-92D0-707A26905E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9873" y="1989312"/>
            <a:ext cx="7227517" cy="4543688"/>
          </a:xfrm>
        </p:spPr>
      </p:pic>
    </p:spTree>
    <p:extLst>
      <p:ext uri="{BB962C8B-B14F-4D97-AF65-F5344CB8AC3E}">
        <p14:creationId xmlns:p14="http://schemas.microsoft.com/office/powerpoint/2010/main" val="2371924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1CD38-6D43-4B80-B5F3-15364F4B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0" y="777242"/>
            <a:ext cx="8741582" cy="1081705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TOF with </a:t>
            </a:r>
            <a:r>
              <a:rPr lang="it-IT" b="1" dirty="0" err="1"/>
              <a:t>respect</a:t>
            </a:r>
            <a:r>
              <a:rPr lang="it-IT" b="1" dirty="0"/>
              <a:t> to the trigger </a:t>
            </a:r>
            <a:r>
              <a:rPr lang="it-IT" b="1" dirty="0" err="1"/>
              <a:t>signal</a:t>
            </a:r>
            <a:br>
              <a:rPr lang="it-IT" b="1" dirty="0"/>
            </a:br>
            <a:r>
              <a:rPr lang="it-IT" b="1" dirty="0"/>
              <a:t>MDT Ar-CO2 (86%-14%) vs RCC mix </a:t>
            </a:r>
            <a:r>
              <a:rPr lang="it-IT" b="1" dirty="0" err="1"/>
              <a:t>std</a:t>
            </a:r>
            <a:endParaRPr lang="en-U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E4C5227-1B77-493E-90F3-D34E56C011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3122" y="2067409"/>
            <a:ext cx="6685756" cy="4549761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95635B3-39FF-4317-AD2F-467AA7EAE725}"/>
              </a:ext>
            </a:extLst>
          </p:cNvPr>
          <p:cNvSpPr/>
          <p:nvPr/>
        </p:nvSpPr>
        <p:spPr>
          <a:xfrm>
            <a:off x="3848100" y="2171700"/>
            <a:ext cx="4546600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0843B-6E96-463D-9831-C0FC72E7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Detector with uniform field but different geometry</a:t>
            </a:r>
            <a:endParaRPr lang="en-US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01C3660-BF20-4D56-BE92-4823897D343E}"/>
              </a:ext>
            </a:extLst>
          </p:cNvPr>
          <p:cNvGrpSpPr/>
          <p:nvPr/>
        </p:nvGrpSpPr>
        <p:grpSpPr>
          <a:xfrm>
            <a:off x="5228233" y="2026438"/>
            <a:ext cx="3094795" cy="4152548"/>
            <a:chOff x="6663885" y="2217947"/>
            <a:chExt cx="3094795" cy="2044826"/>
          </a:xfrm>
        </p:grpSpPr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DE1BD6F6-92F2-4677-BE9C-06D2F7908741}"/>
                </a:ext>
              </a:extLst>
            </p:cNvPr>
            <p:cNvGrpSpPr/>
            <p:nvPr/>
          </p:nvGrpSpPr>
          <p:grpSpPr>
            <a:xfrm>
              <a:off x="7205740" y="2217947"/>
              <a:ext cx="2552940" cy="1285336"/>
              <a:chOff x="6870460" y="2543067"/>
              <a:chExt cx="2552940" cy="1285336"/>
            </a:xfrm>
          </p:grpSpPr>
          <p:sp>
            <p:nvSpPr>
              <p:cNvPr id="65" name="Ovale 64">
                <a:extLst>
                  <a:ext uri="{FF2B5EF4-FFF2-40B4-BE49-F238E27FC236}">
                    <a16:creationId xmlns:a16="http://schemas.microsoft.com/office/drawing/2014/main" id="{157EFD36-1A7B-4E59-A23C-73F010BB56BA}"/>
                  </a:ext>
                </a:extLst>
              </p:cNvPr>
              <p:cNvSpPr/>
              <p:nvPr/>
            </p:nvSpPr>
            <p:spPr>
              <a:xfrm>
                <a:off x="6870460" y="2543067"/>
                <a:ext cx="719060" cy="128533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e 65">
                <a:extLst>
                  <a:ext uri="{FF2B5EF4-FFF2-40B4-BE49-F238E27FC236}">
                    <a16:creationId xmlns:a16="http://schemas.microsoft.com/office/drawing/2014/main" id="{3E82FEC0-E55E-4277-BDB4-F1CE74CF0FC6}"/>
                  </a:ext>
                </a:extLst>
              </p:cNvPr>
              <p:cNvSpPr/>
              <p:nvPr/>
            </p:nvSpPr>
            <p:spPr>
              <a:xfrm>
                <a:off x="6965422" y="2664028"/>
                <a:ext cx="508815" cy="104341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7" name="Connettore 1 7">
                <a:extLst>
                  <a:ext uri="{FF2B5EF4-FFF2-40B4-BE49-F238E27FC236}">
                    <a16:creationId xmlns:a16="http://schemas.microsoft.com/office/drawing/2014/main" id="{020FFC3D-C708-4E1B-B24B-AA9588EDE694}"/>
                  </a:ext>
                </a:extLst>
              </p:cNvPr>
              <p:cNvCxnSpPr/>
              <p:nvPr/>
            </p:nvCxnSpPr>
            <p:spPr>
              <a:xfrm>
                <a:off x="7311270" y="2543067"/>
                <a:ext cx="17616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9">
                <a:extLst>
                  <a:ext uri="{FF2B5EF4-FFF2-40B4-BE49-F238E27FC236}">
                    <a16:creationId xmlns:a16="http://schemas.microsoft.com/office/drawing/2014/main" id="{49E65871-C03F-4938-98FE-F5D1C30410C5}"/>
                  </a:ext>
                </a:extLst>
              </p:cNvPr>
              <p:cNvCxnSpPr/>
              <p:nvPr/>
            </p:nvCxnSpPr>
            <p:spPr>
              <a:xfrm>
                <a:off x="7311270" y="3828403"/>
                <a:ext cx="17616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11">
                <a:extLst>
                  <a:ext uri="{FF2B5EF4-FFF2-40B4-BE49-F238E27FC236}">
                    <a16:creationId xmlns:a16="http://schemas.microsoft.com/office/drawing/2014/main" id="{08F19B43-8FD2-4DDE-A948-B27BBFE2A7B6}"/>
                  </a:ext>
                </a:extLst>
              </p:cNvPr>
              <p:cNvCxnSpPr>
                <a:stCxn id="66" idx="0"/>
              </p:cNvCxnSpPr>
              <p:nvPr/>
            </p:nvCxnSpPr>
            <p:spPr>
              <a:xfrm>
                <a:off x="7219830" y="2664028"/>
                <a:ext cx="1766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12">
                <a:extLst>
                  <a:ext uri="{FF2B5EF4-FFF2-40B4-BE49-F238E27FC236}">
                    <a16:creationId xmlns:a16="http://schemas.microsoft.com/office/drawing/2014/main" id="{C7696626-302C-4182-9E9D-4925DB564A06}"/>
                  </a:ext>
                </a:extLst>
              </p:cNvPr>
              <p:cNvCxnSpPr/>
              <p:nvPr/>
            </p:nvCxnSpPr>
            <p:spPr>
              <a:xfrm>
                <a:off x="7222945" y="3709549"/>
                <a:ext cx="1766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e 70">
                <a:extLst>
                  <a:ext uri="{FF2B5EF4-FFF2-40B4-BE49-F238E27FC236}">
                    <a16:creationId xmlns:a16="http://schemas.microsoft.com/office/drawing/2014/main" id="{C8A65BBC-0143-4CA1-8A13-51757155C14D}"/>
                  </a:ext>
                </a:extLst>
              </p:cNvPr>
              <p:cNvSpPr/>
              <p:nvPr/>
            </p:nvSpPr>
            <p:spPr>
              <a:xfrm>
                <a:off x="8722360" y="2543067"/>
                <a:ext cx="701040" cy="1285336"/>
              </a:xfrm>
              <a:prstGeom prst="ellipse">
                <a:avLst/>
              </a:prstGeom>
              <a:solidFill>
                <a:srgbClr val="2A3A2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56CB33EF-15EB-4AC1-99AF-BD5CB5F7A675}"/>
                  </a:ext>
                </a:extLst>
              </p:cNvPr>
              <p:cNvSpPr/>
              <p:nvPr/>
            </p:nvSpPr>
            <p:spPr>
              <a:xfrm>
                <a:off x="8665965" y="2555400"/>
                <a:ext cx="426720" cy="1266730"/>
              </a:xfrm>
              <a:prstGeom prst="rect">
                <a:avLst/>
              </a:prstGeom>
              <a:solidFill>
                <a:srgbClr val="2A392F"/>
              </a:solidFill>
              <a:ln>
                <a:solidFill>
                  <a:srgbClr val="2A3A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BF53FA41-2E14-41C7-91BC-3BCFD6537905}"/>
                </a:ext>
              </a:extLst>
            </p:cNvPr>
            <p:cNvCxnSpPr/>
            <p:nvPr/>
          </p:nvCxnSpPr>
          <p:spPr>
            <a:xfrm flipV="1">
              <a:off x="7124663" y="3369763"/>
              <a:ext cx="342733" cy="5089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sellaDiTesto 18">
              <a:extLst>
                <a:ext uri="{FF2B5EF4-FFF2-40B4-BE49-F238E27FC236}">
                  <a16:creationId xmlns:a16="http://schemas.microsoft.com/office/drawing/2014/main" id="{9CB57A2E-DA4F-4AB5-BEF6-7F9EB91F360A}"/>
                </a:ext>
              </a:extLst>
            </p:cNvPr>
            <p:cNvSpPr txBox="1"/>
            <p:nvPr/>
          </p:nvSpPr>
          <p:spPr>
            <a:xfrm>
              <a:off x="6663885" y="3893441"/>
              <a:ext cx="920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</a:rPr>
                <a:t>Gas gap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376405E3-BF4C-4F86-8073-25D48113ACCC}"/>
              </a:ext>
            </a:extLst>
          </p:cNvPr>
          <p:cNvGrpSpPr/>
          <p:nvPr/>
        </p:nvGrpSpPr>
        <p:grpSpPr>
          <a:xfrm>
            <a:off x="1200568" y="2342642"/>
            <a:ext cx="4238204" cy="1079740"/>
            <a:chOff x="838200" y="2489391"/>
            <a:chExt cx="4238204" cy="1079740"/>
          </a:xfrm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EF218DE6-DBE4-42D9-AF81-61B34984B72B}"/>
                </a:ext>
              </a:extLst>
            </p:cNvPr>
            <p:cNvGrpSpPr/>
            <p:nvPr/>
          </p:nvGrpSpPr>
          <p:grpSpPr>
            <a:xfrm>
              <a:off x="838200" y="3105150"/>
              <a:ext cx="2885440" cy="463981"/>
              <a:chOff x="1056640" y="2243449"/>
              <a:chExt cx="2885440" cy="463981"/>
            </a:xfrm>
          </p:grpSpPr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264A5B63-1D0E-4A90-ACE5-79359EEAB07E}"/>
                  </a:ext>
                </a:extLst>
              </p:cNvPr>
              <p:cNvSpPr/>
              <p:nvPr/>
            </p:nvSpPr>
            <p:spPr>
              <a:xfrm>
                <a:off x="1056640" y="224344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27154772-AC88-46E7-A800-E7BA59DF6D98}"/>
                  </a:ext>
                </a:extLst>
              </p:cNvPr>
              <p:cNvSpPr/>
              <p:nvPr/>
            </p:nvSpPr>
            <p:spPr>
              <a:xfrm>
                <a:off x="1056640" y="253808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55" name="Connettore 1 27">
              <a:extLst>
                <a:ext uri="{FF2B5EF4-FFF2-40B4-BE49-F238E27FC236}">
                  <a16:creationId xmlns:a16="http://schemas.microsoft.com/office/drawing/2014/main" id="{71A55400-E530-40C7-9F3C-6468B3FAC251}"/>
                </a:ext>
              </a:extLst>
            </p:cNvPr>
            <p:cNvCxnSpPr/>
            <p:nvPr/>
          </p:nvCxnSpPr>
          <p:spPr>
            <a:xfrm flipV="1">
              <a:off x="838200" y="2489391"/>
              <a:ext cx="1312364" cy="609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8">
              <a:extLst>
                <a:ext uri="{FF2B5EF4-FFF2-40B4-BE49-F238E27FC236}">
                  <a16:creationId xmlns:a16="http://schemas.microsoft.com/office/drawing/2014/main" id="{31B04370-7835-4BFF-9066-DCEB44A695E3}"/>
                </a:ext>
              </a:extLst>
            </p:cNvPr>
            <p:cNvCxnSpPr/>
            <p:nvPr/>
          </p:nvCxnSpPr>
          <p:spPr>
            <a:xfrm flipV="1">
              <a:off x="3638430" y="2533446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9">
              <a:extLst>
                <a:ext uri="{FF2B5EF4-FFF2-40B4-BE49-F238E27FC236}">
                  <a16:creationId xmlns:a16="http://schemas.microsoft.com/office/drawing/2014/main" id="{02F58A0F-0529-494D-9A82-98BE7066D9A8}"/>
                </a:ext>
              </a:extLst>
            </p:cNvPr>
            <p:cNvCxnSpPr/>
            <p:nvPr/>
          </p:nvCxnSpPr>
          <p:spPr>
            <a:xfrm flipV="1">
              <a:off x="3733392" y="2680847"/>
              <a:ext cx="1343012" cy="593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30">
              <a:extLst>
                <a:ext uri="{FF2B5EF4-FFF2-40B4-BE49-F238E27FC236}">
                  <a16:creationId xmlns:a16="http://schemas.microsoft.com/office/drawing/2014/main" id="{B33E331C-6C5A-4459-8E58-2A911167B888}"/>
                </a:ext>
              </a:extLst>
            </p:cNvPr>
            <p:cNvCxnSpPr/>
            <p:nvPr/>
          </p:nvCxnSpPr>
          <p:spPr>
            <a:xfrm flipV="1">
              <a:off x="3743144" y="2977669"/>
              <a:ext cx="1313756" cy="578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31">
              <a:extLst>
                <a:ext uri="{FF2B5EF4-FFF2-40B4-BE49-F238E27FC236}">
                  <a16:creationId xmlns:a16="http://schemas.microsoft.com/office/drawing/2014/main" id="{0019ACE2-4B2B-4414-89AA-A43BD6B6B08A}"/>
                </a:ext>
              </a:extLst>
            </p:cNvPr>
            <p:cNvCxnSpPr/>
            <p:nvPr/>
          </p:nvCxnSpPr>
          <p:spPr>
            <a:xfrm flipV="1">
              <a:off x="3696072" y="2820004"/>
              <a:ext cx="1360828" cy="595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A57364E-F1C6-484E-8DD2-0E802620255F}"/>
              </a:ext>
            </a:extLst>
          </p:cNvPr>
          <p:cNvCxnSpPr>
            <a:cxnSpLocks/>
          </p:cNvCxnSpPr>
          <p:nvPr/>
        </p:nvCxnSpPr>
        <p:spPr>
          <a:xfrm flipH="1" flipV="1">
            <a:off x="3826928" y="3198169"/>
            <a:ext cx="1861783" cy="21730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4AD1D004-303F-4AEF-BB38-DBED73BEC027}"/>
              </a:ext>
            </a:extLst>
          </p:cNvPr>
          <p:cNvGrpSpPr/>
          <p:nvPr/>
        </p:nvGrpSpPr>
        <p:grpSpPr>
          <a:xfrm>
            <a:off x="8666193" y="2077059"/>
            <a:ext cx="2552940" cy="2490455"/>
            <a:chOff x="8721076" y="2223808"/>
            <a:chExt cx="2552940" cy="2490455"/>
          </a:xfrm>
        </p:grpSpPr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B28C7D6A-3B5D-4C9E-887E-106AD2BBCC33}"/>
                </a:ext>
              </a:extLst>
            </p:cNvPr>
            <p:cNvSpPr/>
            <p:nvPr/>
          </p:nvSpPr>
          <p:spPr>
            <a:xfrm>
              <a:off x="8721076" y="2242256"/>
              <a:ext cx="719060" cy="245321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AD2C1119-29B5-4F29-9719-6C96E710C64B}"/>
                </a:ext>
              </a:extLst>
            </p:cNvPr>
            <p:cNvSpPr/>
            <p:nvPr/>
          </p:nvSpPr>
          <p:spPr>
            <a:xfrm>
              <a:off x="8816038" y="2411596"/>
              <a:ext cx="508815" cy="21189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5" name="Connettore 1 58">
              <a:extLst>
                <a:ext uri="{FF2B5EF4-FFF2-40B4-BE49-F238E27FC236}">
                  <a16:creationId xmlns:a16="http://schemas.microsoft.com/office/drawing/2014/main" id="{6F353B00-515C-4B06-9326-4D6CE6596761}"/>
                </a:ext>
              </a:extLst>
            </p:cNvPr>
            <p:cNvCxnSpPr/>
            <p:nvPr/>
          </p:nvCxnSpPr>
          <p:spPr>
            <a:xfrm>
              <a:off x="9080606" y="2223808"/>
              <a:ext cx="1761610" cy="0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59">
              <a:extLst>
                <a:ext uri="{FF2B5EF4-FFF2-40B4-BE49-F238E27FC236}">
                  <a16:creationId xmlns:a16="http://schemas.microsoft.com/office/drawing/2014/main" id="{97107D63-8433-4B66-A990-0E8827AD1F24}"/>
                </a:ext>
              </a:extLst>
            </p:cNvPr>
            <p:cNvCxnSpPr/>
            <p:nvPr/>
          </p:nvCxnSpPr>
          <p:spPr>
            <a:xfrm>
              <a:off x="9080606" y="4714263"/>
              <a:ext cx="1761610" cy="0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60">
              <a:extLst>
                <a:ext uri="{FF2B5EF4-FFF2-40B4-BE49-F238E27FC236}">
                  <a16:creationId xmlns:a16="http://schemas.microsoft.com/office/drawing/2014/main" id="{565D4FBC-6B0E-499D-BD51-778351D47E88}"/>
                </a:ext>
              </a:extLst>
            </p:cNvPr>
            <p:cNvCxnSpPr>
              <a:stCxn id="44" idx="0"/>
            </p:cNvCxnSpPr>
            <p:nvPr/>
          </p:nvCxnSpPr>
          <p:spPr>
            <a:xfrm>
              <a:off x="9070446" y="2411596"/>
              <a:ext cx="17665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61">
              <a:extLst>
                <a:ext uri="{FF2B5EF4-FFF2-40B4-BE49-F238E27FC236}">
                  <a16:creationId xmlns:a16="http://schemas.microsoft.com/office/drawing/2014/main" id="{BBAA4225-DC60-42F6-87F2-0192BC243BC3}"/>
                </a:ext>
              </a:extLst>
            </p:cNvPr>
            <p:cNvCxnSpPr/>
            <p:nvPr/>
          </p:nvCxnSpPr>
          <p:spPr>
            <a:xfrm>
              <a:off x="9073561" y="4534796"/>
              <a:ext cx="17665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0B65D222-CFA1-4D0A-B225-EE8CF3F9CD7D}"/>
                </a:ext>
              </a:extLst>
            </p:cNvPr>
            <p:cNvSpPr/>
            <p:nvPr/>
          </p:nvSpPr>
          <p:spPr>
            <a:xfrm>
              <a:off x="10572976" y="2223808"/>
              <a:ext cx="701040" cy="2490455"/>
            </a:xfrm>
            <a:prstGeom prst="ellipse">
              <a:avLst/>
            </a:prstGeom>
            <a:solidFill>
              <a:srgbClr val="2D3B33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AC5060F5-0DE9-4A88-B0B7-8E271CC18D1A}"/>
                </a:ext>
              </a:extLst>
            </p:cNvPr>
            <p:cNvSpPr/>
            <p:nvPr/>
          </p:nvSpPr>
          <p:spPr>
            <a:xfrm>
              <a:off x="10496776" y="2252415"/>
              <a:ext cx="426720" cy="2443059"/>
            </a:xfrm>
            <a:prstGeom prst="rect">
              <a:avLst/>
            </a:prstGeom>
            <a:solidFill>
              <a:srgbClr val="2C3A32"/>
            </a:solidFill>
            <a:ln>
              <a:solidFill>
                <a:srgbClr val="2C3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69D16E3B-748D-4799-A081-3BA87F557016}"/>
                </a:ext>
              </a:extLst>
            </p:cNvPr>
            <p:cNvSpPr/>
            <p:nvPr/>
          </p:nvSpPr>
          <p:spPr>
            <a:xfrm>
              <a:off x="8910370" y="2585143"/>
              <a:ext cx="294640" cy="1771384"/>
            </a:xfrm>
            <a:prstGeom prst="ellipse">
              <a:avLst/>
            </a:prstGeom>
            <a:solidFill>
              <a:srgbClr val="2D3B33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2" name="Connettore 1 67">
              <a:extLst>
                <a:ext uri="{FF2B5EF4-FFF2-40B4-BE49-F238E27FC236}">
                  <a16:creationId xmlns:a16="http://schemas.microsoft.com/office/drawing/2014/main" id="{428DFCAE-9E92-497A-8EB8-C015C1938BF9}"/>
                </a:ext>
              </a:extLst>
            </p:cNvPr>
            <p:cNvCxnSpPr/>
            <p:nvPr/>
          </p:nvCxnSpPr>
          <p:spPr>
            <a:xfrm>
              <a:off x="9057802" y="2600173"/>
              <a:ext cx="17665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68">
              <a:extLst>
                <a:ext uri="{FF2B5EF4-FFF2-40B4-BE49-F238E27FC236}">
                  <a16:creationId xmlns:a16="http://schemas.microsoft.com/office/drawing/2014/main" id="{9BB6755A-18D6-4F06-96BB-69F3AB7ACB01}"/>
                </a:ext>
              </a:extLst>
            </p:cNvPr>
            <p:cNvCxnSpPr/>
            <p:nvPr/>
          </p:nvCxnSpPr>
          <p:spPr>
            <a:xfrm>
              <a:off x="9028360" y="4356527"/>
              <a:ext cx="176650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1564739-A60E-489F-AED4-7FF17490EBF2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5730413" y="4267486"/>
            <a:ext cx="3295310" cy="1061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73">
            <a:extLst>
              <a:ext uri="{FF2B5EF4-FFF2-40B4-BE49-F238E27FC236}">
                <a16:creationId xmlns:a16="http://schemas.microsoft.com/office/drawing/2014/main" id="{F456D580-E79C-4B19-97A8-AE8EDEA90C2E}"/>
              </a:ext>
            </a:extLst>
          </p:cNvPr>
          <p:cNvSpPr txBox="1"/>
          <p:nvPr/>
        </p:nvSpPr>
        <p:spPr>
          <a:xfrm>
            <a:off x="1167887" y="1862557"/>
            <a:ext cx="3689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Mono-gap planar geometry</a:t>
            </a:r>
          </a:p>
        </p:txBody>
      </p:sp>
      <p:sp>
        <p:nvSpPr>
          <p:cNvPr id="11" name="CasellaDiTesto 74">
            <a:extLst>
              <a:ext uri="{FF2B5EF4-FFF2-40B4-BE49-F238E27FC236}">
                <a16:creationId xmlns:a16="http://schemas.microsoft.com/office/drawing/2014/main" id="{022E8DFC-F7A2-4F4A-B690-349B9455B2C7}"/>
              </a:ext>
            </a:extLst>
          </p:cNvPr>
          <p:cNvSpPr txBox="1"/>
          <p:nvPr/>
        </p:nvSpPr>
        <p:spPr>
          <a:xfrm>
            <a:off x="6543755" y="2924779"/>
            <a:ext cx="265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Cylindrical mono-gap geometry</a:t>
            </a:r>
          </a:p>
        </p:txBody>
      </p:sp>
      <p:sp>
        <p:nvSpPr>
          <p:cNvPr id="12" name="CasellaDiTesto 75">
            <a:extLst>
              <a:ext uri="{FF2B5EF4-FFF2-40B4-BE49-F238E27FC236}">
                <a16:creationId xmlns:a16="http://schemas.microsoft.com/office/drawing/2014/main" id="{BE9560A4-E446-412B-BDA9-B43D7E6FB452}"/>
              </a:ext>
            </a:extLst>
          </p:cNvPr>
          <p:cNvSpPr txBox="1"/>
          <p:nvPr/>
        </p:nvSpPr>
        <p:spPr>
          <a:xfrm>
            <a:off x="7680169" y="5163106"/>
            <a:ext cx="410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</a:rPr>
              <a:t>Cylindrical multi-gap geometry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AB6B91C-061B-4954-820A-9FAC15CDDC6E}"/>
              </a:ext>
            </a:extLst>
          </p:cNvPr>
          <p:cNvGrpSpPr/>
          <p:nvPr/>
        </p:nvGrpSpPr>
        <p:grpSpPr>
          <a:xfrm>
            <a:off x="1192215" y="3984757"/>
            <a:ext cx="4350441" cy="1120872"/>
            <a:chOff x="829847" y="4131509"/>
            <a:chExt cx="4350441" cy="2296412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309131ED-93D0-418F-ACF3-B19DEFDDE1FE}"/>
                </a:ext>
              </a:extLst>
            </p:cNvPr>
            <p:cNvGrpSpPr/>
            <p:nvPr/>
          </p:nvGrpSpPr>
          <p:grpSpPr>
            <a:xfrm>
              <a:off x="829847" y="4747268"/>
              <a:ext cx="2885440" cy="463981"/>
              <a:chOff x="1056640" y="2243449"/>
              <a:chExt cx="2885440" cy="463981"/>
            </a:xfrm>
          </p:grpSpPr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7AD1F197-F6EA-4D40-8D0D-0D772DEA4E54}"/>
                  </a:ext>
                </a:extLst>
              </p:cNvPr>
              <p:cNvSpPr/>
              <p:nvPr/>
            </p:nvSpPr>
            <p:spPr>
              <a:xfrm>
                <a:off x="1056640" y="224344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3F2E4468-E12A-48CD-9CCA-A72897A0806E}"/>
                  </a:ext>
                </a:extLst>
              </p:cNvPr>
              <p:cNvSpPr/>
              <p:nvPr/>
            </p:nvSpPr>
            <p:spPr>
              <a:xfrm>
                <a:off x="1056640" y="253808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2" name="Connettore 1 79">
              <a:extLst>
                <a:ext uri="{FF2B5EF4-FFF2-40B4-BE49-F238E27FC236}">
                  <a16:creationId xmlns:a16="http://schemas.microsoft.com/office/drawing/2014/main" id="{206C8C20-D635-41E7-A761-27F7D9416322}"/>
                </a:ext>
              </a:extLst>
            </p:cNvPr>
            <p:cNvCxnSpPr/>
            <p:nvPr/>
          </p:nvCxnSpPr>
          <p:spPr>
            <a:xfrm flipV="1">
              <a:off x="829847" y="4131509"/>
              <a:ext cx="1312364" cy="609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80">
              <a:extLst>
                <a:ext uri="{FF2B5EF4-FFF2-40B4-BE49-F238E27FC236}">
                  <a16:creationId xmlns:a16="http://schemas.microsoft.com/office/drawing/2014/main" id="{7B3399C1-5D40-4930-A125-CEAE3E57FBFD}"/>
                </a:ext>
              </a:extLst>
            </p:cNvPr>
            <p:cNvCxnSpPr/>
            <p:nvPr/>
          </p:nvCxnSpPr>
          <p:spPr>
            <a:xfrm flipV="1">
              <a:off x="3630077" y="4175564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81">
              <a:extLst>
                <a:ext uri="{FF2B5EF4-FFF2-40B4-BE49-F238E27FC236}">
                  <a16:creationId xmlns:a16="http://schemas.microsoft.com/office/drawing/2014/main" id="{8014F97B-7189-44C4-98FB-944920536F0A}"/>
                </a:ext>
              </a:extLst>
            </p:cNvPr>
            <p:cNvCxnSpPr/>
            <p:nvPr/>
          </p:nvCxnSpPr>
          <p:spPr>
            <a:xfrm flipV="1">
              <a:off x="3725039" y="4322965"/>
              <a:ext cx="1343012" cy="593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82">
              <a:extLst>
                <a:ext uri="{FF2B5EF4-FFF2-40B4-BE49-F238E27FC236}">
                  <a16:creationId xmlns:a16="http://schemas.microsoft.com/office/drawing/2014/main" id="{FE89B320-501C-44A9-9997-26128C960AC5}"/>
                </a:ext>
              </a:extLst>
            </p:cNvPr>
            <p:cNvCxnSpPr/>
            <p:nvPr/>
          </p:nvCxnSpPr>
          <p:spPr>
            <a:xfrm flipV="1">
              <a:off x="3734791" y="4619787"/>
              <a:ext cx="1313756" cy="578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83">
              <a:extLst>
                <a:ext uri="{FF2B5EF4-FFF2-40B4-BE49-F238E27FC236}">
                  <a16:creationId xmlns:a16="http://schemas.microsoft.com/office/drawing/2014/main" id="{41F85B8A-324F-4DE3-893B-11F78F2F8640}"/>
                </a:ext>
              </a:extLst>
            </p:cNvPr>
            <p:cNvCxnSpPr/>
            <p:nvPr/>
          </p:nvCxnSpPr>
          <p:spPr>
            <a:xfrm flipV="1">
              <a:off x="3687719" y="4462122"/>
              <a:ext cx="1360828" cy="595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EDE70FBD-184D-4C95-A95A-6B3F58F7A9CD}"/>
                </a:ext>
              </a:extLst>
            </p:cNvPr>
            <p:cNvGrpSpPr/>
            <p:nvPr/>
          </p:nvGrpSpPr>
          <p:grpSpPr>
            <a:xfrm>
              <a:off x="840232" y="5356311"/>
              <a:ext cx="2885440" cy="463981"/>
              <a:chOff x="1056640" y="2243449"/>
              <a:chExt cx="2885440" cy="463981"/>
            </a:xfrm>
          </p:grpSpPr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83966AC4-8444-47E1-B8B5-C59799B7D9E4}"/>
                  </a:ext>
                </a:extLst>
              </p:cNvPr>
              <p:cNvSpPr/>
              <p:nvPr/>
            </p:nvSpPr>
            <p:spPr>
              <a:xfrm>
                <a:off x="1056640" y="224344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6DC62F27-6BF8-4A59-BCF2-0E89FBD9270E}"/>
                  </a:ext>
                </a:extLst>
              </p:cNvPr>
              <p:cNvSpPr/>
              <p:nvPr/>
            </p:nvSpPr>
            <p:spPr>
              <a:xfrm>
                <a:off x="1056640" y="253808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0E1B92BA-4DF6-4EF7-9EE0-D88DC5B89901}"/>
                </a:ext>
              </a:extLst>
            </p:cNvPr>
            <p:cNvGrpSpPr/>
            <p:nvPr/>
          </p:nvGrpSpPr>
          <p:grpSpPr>
            <a:xfrm>
              <a:off x="847952" y="5963940"/>
              <a:ext cx="2885440" cy="463981"/>
              <a:chOff x="1056640" y="2243449"/>
              <a:chExt cx="2885440" cy="463981"/>
            </a:xfrm>
          </p:grpSpPr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556E64CB-0F4A-492B-9AAC-1F0A045074E6}"/>
                  </a:ext>
                </a:extLst>
              </p:cNvPr>
              <p:cNvSpPr/>
              <p:nvPr/>
            </p:nvSpPr>
            <p:spPr>
              <a:xfrm>
                <a:off x="1056640" y="224344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9B712E67-00B3-40FE-860C-234F2A0CD4EF}"/>
                  </a:ext>
                </a:extLst>
              </p:cNvPr>
              <p:cNvSpPr/>
              <p:nvPr/>
            </p:nvSpPr>
            <p:spPr>
              <a:xfrm>
                <a:off x="1056640" y="2538089"/>
                <a:ext cx="2885440" cy="1693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9" name="Connettore 1 92">
              <a:extLst>
                <a:ext uri="{FF2B5EF4-FFF2-40B4-BE49-F238E27FC236}">
                  <a16:creationId xmlns:a16="http://schemas.microsoft.com/office/drawing/2014/main" id="{71F6A9AE-EBA4-49CE-B2C9-8173AFE33692}"/>
                </a:ext>
              </a:extLst>
            </p:cNvPr>
            <p:cNvCxnSpPr/>
            <p:nvPr/>
          </p:nvCxnSpPr>
          <p:spPr>
            <a:xfrm flipV="1">
              <a:off x="3752607" y="4734917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93">
              <a:extLst>
                <a:ext uri="{FF2B5EF4-FFF2-40B4-BE49-F238E27FC236}">
                  <a16:creationId xmlns:a16="http://schemas.microsoft.com/office/drawing/2014/main" id="{2CA0DFAA-D801-47C6-A645-50309917F958}"/>
                </a:ext>
              </a:extLst>
            </p:cNvPr>
            <p:cNvCxnSpPr/>
            <p:nvPr/>
          </p:nvCxnSpPr>
          <p:spPr>
            <a:xfrm flipV="1">
              <a:off x="3719654" y="4934353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94">
              <a:extLst>
                <a:ext uri="{FF2B5EF4-FFF2-40B4-BE49-F238E27FC236}">
                  <a16:creationId xmlns:a16="http://schemas.microsoft.com/office/drawing/2014/main" id="{019ACECB-993E-4E5F-8DD8-5708625FA7D3}"/>
                </a:ext>
              </a:extLst>
            </p:cNvPr>
            <p:cNvCxnSpPr/>
            <p:nvPr/>
          </p:nvCxnSpPr>
          <p:spPr>
            <a:xfrm flipV="1">
              <a:off x="3711775" y="5048932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95">
              <a:extLst>
                <a:ext uri="{FF2B5EF4-FFF2-40B4-BE49-F238E27FC236}">
                  <a16:creationId xmlns:a16="http://schemas.microsoft.com/office/drawing/2014/main" id="{F882B417-2914-4CE9-8C44-52DE3E025D2F}"/>
                </a:ext>
              </a:extLst>
            </p:cNvPr>
            <p:cNvCxnSpPr/>
            <p:nvPr/>
          </p:nvCxnSpPr>
          <p:spPr>
            <a:xfrm flipV="1">
              <a:off x="3751589" y="5201316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96">
              <a:extLst>
                <a:ext uri="{FF2B5EF4-FFF2-40B4-BE49-F238E27FC236}">
                  <a16:creationId xmlns:a16="http://schemas.microsoft.com/office/drawing/2014/main" id="{6B0153B1-EA40-4799-88AC-988547CB4AC1}"/>
                </a:ext>
              </a:extLst>
            </p:cNvPr>
            <p:cNvCxnSpPr/>
            <p:nvPr/>
          </p:nvCxnSpPr>
          <p:spPr>
            <a:xfrm flipV="1">
              <a:off x="3761818" y="5353700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97">
              <a:extLst>
                <a:ext uri="{FF2B5EF4-FFF2-40B4-BE49-F238E27FC236}">
                  <a16:creationId xmlns:a16="http://schemas.microsoft.com/office/drawing/2014/main" id="{D0624685-13F6-4171-9EDA-29FE5B861D05}"/>
                </a:ext>
              </a:extLst>
            </p:cNvPr>
            <p:cNvCxnSpPr/>
            <p:nvPr/>
          </p:nvCxnSpPr>
          <p:spPr>
            <a:xfrm flipV="1">
              <a:off x="3751589" y="5518003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98">
              <a:extLst>
                <a:ext uri="{FF2B5EF4-FFF2-40B4-BE49-F238E27FC236}">
                  <a16:creationId xmlns:a16="http://schemas.microsoft.com/office/drawing/2014/main" id="{7CB9BD8E-6944-43E2-9BA9-94EB036FA970}"/>
                </a:ext>
              </a:extLst>
            </p:cNvPr>
            <p:cNvCxnSpPr/>
            <p:nvPr/>
          </p:nvCxnSpPr>
          <p:spPr>
            <a:xfrm flipV="1">
              <a:off x="3751589" y="5648341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99">
              <a:extLst>
                <a:ext uri="{FF2B5EF4-FFF2-40B4-BE49-F238E27FC236}">
                  <a16:creationId xmlns:a16="http://schemas.microsoft.com/office/drawing/2014/main" id="{22E475DA-624D-4A48-9008-6D491CBBF6EC}"/>
                </a:ext>
              </a:extLst>
            </p:cNvPr>
            <p:cNvCxnSpPr/>
            <p:nvPr/>
          </p:nvCxnSpPr>
          <p:spPr>
            <a:xfrm flipV="1">
              <a:off x="3741360" y="5802745"/>
              <a:ext cx="1418470" cy="610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01">
            <a:extLst>
              <a:ext uri="{FF2B5EF4-FFF2-40B4-BE49-F238E27FC236}">
                <a16:creationId xmlns:a16="http://schemas.microsoft.com/office/drawing/2014/main" id="{173D3C6D-3465-4E47-A506-D1CBA0DCDC91}"/>
              </a:ext>
            </a:extLst>
          </p:cNvPr>
          <p:cNvSpPr txBox="1"/>
          <p:nvPr/>
        </p:nvSpPr>
        <p:spPr>
          <a:xfrm>
            <a:off x="1111566" y="5337012"/>
            <a:ext cx="361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Multi-gap planar geometry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C57D3D0-69CE-4BA9-887C-68D0EDCC2913}"/>
              </a:ext>
            </a:extLst>
          </p:cNvPr>
          <p:cNvCxnSpPr>
            <a:cxnSpLocks/>
          </p:cNvCxnSpPr>
          <p:nvPr/>
        </p:nvCxnSpPr>
        <p:spPr>
          <a:xfrm flipH="1" flipV="1">
            <a:off x="4233328" y="4358264"/>
            <a:ext cx="1455383" cy="1080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53CD3FE-07EF-4336-ABD9-3E116F3ED957}"/>
              </a:ext>
            </a:extLst>
          </p:cNvPr>
          <p:cNvCxnSpPr>
            <a:cxnSpLocks/>
          </p:cNvCxnSpPr>
          <p:nvPr/>
        </p:nvCxnSpPr>
        <p:spPr>
          <a:xfrm flipH="1" flipV="1">
            <a:off x="4233328" y="4505466"/>
            <a:ext cx="1455383" cy="918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D05F9D9-8B15-4D85-96AD-EA2F9B841685}"/>
              </a:ext>
            </a:extLst>
          </p:cNvPr>
          <p:cNvCxnSpPr>
            <a:cxnSpLocks/>
          </p:cNvCxnSpPr>
          <p:nvPr/>
        </p:nvCxnSpPr>
        <p:spPr>
          <a:xfrm flipH="1" flipV="1">
            <a:off x="4233329" y="4636645"/>
            <a:ext cx="1395380" cy="802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0EDB813-68DE-49C1-B959-C4556D7AF14C}"/>
              </a:ext>
            </a:extLst>
          </p:cNvPr>
          <p:cNvCxnSpPr>
            <a:cxnSpLocks/>
          </p:cNvCxnSpPr>
          <p:nvPr/>
        </p:nvCxnSpPr>
        <p:spPr>
          <a:xfrm flipH="1" flipV="1">
            <a:off x="4233329" y="4800487"/>
            <a:ext cx="1455382" cy="622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38D530B-55D9-4319-A4BD-8CCE95F2C9CA}"/>
              </a:ext>
            </a:extLst>
          </p:cNvPr>
          <p:cNvCxnSpPr>
            <a:cxnSpLocks/>
          </p:cNvCxnSpPr>
          <p:nvPr/>
        </p:nvCxnSpPr>
        <p:spPr>
          <a:xfrm flipH="1" flipV="1">
            <a:off x="4233328" y="4959361"/>
            <a:ext cx="1455383" cy="464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4C8AE0B3-27EA-45D9-8FBC-C39B629259BA}"/>
              </a:ext>
            </a:extLst>
          </p:cNvPr>
          <p:cNvSpPr/>
          <p:nvPr/>
        </p:nvSpPr>
        <p:spPr>
          <a:xfrm>
            <a:off x="5562728" y="5300935"/>
            <a:ext cx="196455" cy="191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D6BF3C1-378F-42B0-9694-3BDD2AC70BBA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5730413" y="4470447"/>
            <a:ext cx="3276000" cy="858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4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4190A-98B0-4AF6-8399-5F16C85E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RCC structure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DEBA56F-0712-430A-939E-95C8F9603B1F}"/>
              </a:ext>
            </a:extLst>
          </p:cNvPr>
          <p:cNvSpPr>
            <a:spLocks noGrp="1"/>
          </p:cNvSpPr>
          <p:nvPr/>
        </p:nvSpPr>
        <p:spPr>
          <a:xfrm>
            <a:off x="1183640" y="1452246"/>
            <a:ext cx="11008360" cy="564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160856E-D903-44AF-A8A1-035691C5C4A8}"/>
              </a:ext>
            </a:extLst>
          </p:cNvPr>
          <p:cNvGrpSpPr/>
          <p:nvPr/>
        </p:nvGrpSpPr>
        <p:grpSpPr>
          <a:xfrm>
            <a:off x="2593831" y="2488249"/>
            <a:ext cx="4330844" cy="4067175"/>
            <a:chOff x="4701396" y="1825624"/>
            <a:chExt cx="4330844" cy="4067175"/>
          </a:xfrm>
        </p:grpSpPr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F77923CC-8D35-4778-9C1C-EA3063005D25}"/>
                </a:ext>
              </a:extLst>
            </p:cNvPr>
            <p:cNvSpPr/>
            <p:nvPr/>
          </p:nvSpPr>
          <p:spPr>
            <a:xfrm>
              <a:off x="4701396" y="1825624"/>
              <a:ext cx="4330844" cy="4067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2A4E8B59-3132-4A8C-B255-D4F2E2C92EF4}"/>
                </a:ext>
              </a:extLst>
            </p:cNvPr>
            <p:cNvSpPr/>
            <p:nvPr/>
          </p:nvSpPr>
          <p:spPr>
            <a:xfrm>
              <a:off x="4785360" y="1910080"/>
              <a:ext cx="4165600" cy="390144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0D19527D-5C79-43A3-B72C-696AA8435491}"/>
                </a:ext>
              </a:extLst>
            </p:cNvPr>
            <p:cNvSpPr/>
            <p:nvPr/>
          </p:nvSpPr>
          <p:spPr>
            <a:xfrm>
              <a:off x="4876800" y="2011680"/>
              <a:ext cx="3972560" cy="369824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E7403FBF-559E-4135-A6E1-B2B91EDCDD94}"/>
                </a:ext>
              </a:extLst>
            </p:cNvPr>
            <p:cNvSpPr/>
            <p:nvPr/>
          </p:nvSpPr>
          <p:spPr>
            <a:xfrm>
              <a:off x="4968240" y="2092960"/>
              <a:ext cx="3810000" cy="354584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5762A885-5853-4CAA-BABD-942044719CCA}"/>
                </a:ext>
              </a:extLst>
            </p:cNvPr>
            <p:cNvSpPr/>
            <p:nvPr/>
          </p:nvSpPr>
          <p:spPr>
            <a:xfrm>
              <a:off x="5181600" y="2316481"/>
              <a:ext cx="3383280" cy="311912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1B5D88FC-E5F3-4639-BCA3-2D6836260897}"/>
                </a:ext>
              </a:extLst>
            </p:cNvPr>
            <p:cNvSpPr/>
            <p:nvPr/>
          </p:nvSpPr>
          <p:spPr>
            <a:xfrm>
              <a:off x="5293360" y="2392679"/>
              <a:ext cx="3169920" cy="293116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B3892492-C8E7-45F0-B9E4-8C89E684DAC8}"/>
                </a:ext>
              </a:extLst>
            </p:cNvPr>
            <p:cNvSpPr/>
            <p:nvPr/>
          </p:nvSpPr>
          <p:spPr>
            <a:xfrm>
              <a:off x="5337810" y="2463799"/>
              <a:ext cx="3070860" cy="280416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7" name="Connettore 1 12">
            <a:extLst>
              <a:ext uri="{FF2B5EF4-FFF2-40B4-BE49-F238E27FC236}">
                <a16:creationId xmlns:a16="http://schemas.microsoft.com/office/drawing/2014/main" id="{D907E632-9DF3-4173-8143-DF1A1C374296}"/>
              </a:ext>
            </a:extLst>
          </p:cNvPr>
          <p:cNvCxnSpPr>
            <a:cxnSpLocks/>
          </p:cNvCxnSpPr>
          <p:nvPr/>
        </p:nvCxnSpPr>
        <p:spPr>
          <a:xfrm flipV="1">
            <a:off x="4521164" y="1804080"/>
            <a:ext cx="3872302" cy="7077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>
            <a:extLst>
              <a:ext uri="{FF2B5EF4-FFF2-40B4-BE49-F238E27FC236}">
                <a16:creationId xmlns:a16="http://schemas.microsoft.com/office/drawing/2014/main" id="{B625E3B5-E673-4646-81D5-CBBF12FD5B16}"/>
              </a:ext>
            </a:extLst>
          </p:cNvPr>
          <p:cNvCxnSpPr>
            <a:cxnSpLocks/>
          </p:cNvCxnSpPr>
          <p:nvPr/>
        </p:nvCxnSpPr>
        <p:spPr>
          <a:xfrm flipV="1">
            <a:off x="5201884" y="5812015"/>
            <a:ext cx="3872302" cy="7077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16">
            <a:extLst>
              <a:ext uri="{FF2B5EF4-FFF2-40B4-BE49-F238E27FC236}">
                <a16:creationId xmlns:a16="http://schemas.microsoft.com/office/drawing/2014/main" id="{F91CEA27-BAA7-4E47-BC5A-EC7140132F2B}"/>
              </a:ext>
            </a:extLst>
          </p:cNvPr>
          <p:cNvCxnSpPr>
            <a:cxnSpLocks/>
          </p:cNvCxnSpPr>
          <p:nvPr/>
        </p:nvCxnSpPr>
        <p:spPr>
          <a:xfrm flipV="1">
            <a:off x="6950393" y="3590767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7">
            <a:extLst>
              <a:ext uri="{FF2B5EF4-FFF2-40B4-BE49-F238E27FC236}">
                <a16:creationId xmlns:a16="http://schemas.microsoft.com/office/drawing/2014/main" id="{2A8463EE-445D-4808-830C-BF03CE01B837}"/>
              </a:ext>
            </a:extLst>
          </p:cNvPr>
          <p:cNvCxnSpPr>
            <a:cxnSpLocks/>
          </p:cNvCxnSpPr>
          <p:nvPr/>
        </p:nvCxnSpPr>
        <p:spPr>
          <a:xfrm flipV="1">
            <a:off x="6355715" y="2360933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8">
            <a:extLst>
              <a:ext uri="{FF2B5EF4-FFF2-40B4-BE49-F238E27FC236}">
                <a16:creationId xmlns:a16="http://schemas.microsoft.com/office/drawing/2014/main" id="{26C040F2-F11A-4481-87D5-1031D12A2373}"/>
              </a:ext>
            </a:extLst>
          </p:cNvPr>
          <p:cNvCxnSpPr>
            <a:cxnSpLocks/>
          </p:cNvCxnSpPr>
          <p:nvPr/>
        </p:nvCxnSpPr>
        <p:spPr>
          <a:xfrm flipV="1">
            <a:off x="6782435" y="4614465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9">
            <a:extLst>
              <a:ext uri="{FF2B5EF4-FFF2-40B4-BE49-F238E27FC236}">
                <a16:creationId xmlns:a16="http://schemas.microsoft.com/office/drawing/2014/main" id="{D224B486-E651-4AE6-88C2-F37F03CF2F5C}"/>
              </a:ext>
            </a:extLst>
          </p:cNvPr>
          <p:cNvCxnSpPr>
            <a:cxnSpLocks/>
          </p:cNvCxnSpPr>
          <p:nvPr/>
        </p:nvCxnSpPr>
        <p:spPr>
          <a:xfrm flipV="1">
            <a:off x="5681273" y="1951199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20">
            <a:extLst>
              <a:ext uri="{FF2B5EF4-FFF2-40B4-BE49-F238E27FC236}">
                <a16:creationId xmlns:a16="http://schemas.microsoft.com/office/drawing/2014/main" id="{183A049D-7D0E-484C-B44C-317437A63600}"/>
              </a:ext>
            </a:extLst>
          </p:cNvPr>
          <p:cNvCxnSpPr>
            <a:cxnSpLocks/>
          </p:cNvCxnSpPr>
          <p:nvPr/>
        </p:nvCxnSpPr>
        <p:spPr>
          <a:xfrm flipV="1">
            <a:off x="6762115" y="2954462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21">
            <a:extLst>
              <a:ext uri="{FF2B5EF4-FFF2-40B4-BE49-F238E27FC236}">
                <a16:creationId xmlns:a16="http://schemas.microsoft.com/office/drawing/2014/main" id="{12B4A948-F2D5-49B0-B73D-DDC96613F013}"/>
              </a:ext>
            </a:extLst>
          </p:cNvPr>
          <p:cNvCxnSpPr>
            <a:cxnSpLocks/>
          </p:cNvCxnSpPr>
          <p:nvPr/>
        </p:nvCxnSpPr>
        <p:spPr>
          <a:xfrm flipV="1">
            <a:off x="6950393" y="4114444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22">
            <a:extLst>
              <a:ext uri="{FF2B5EF4-FFF2-40B4-BE49-F238E27FC236}">
                <a16:creationId xmlns:a16="http://schemas.microsoft.com/office/drawing/2014/main" id="{CA6D5972-725E-4B31-BF85-8D4B1C195E00}"/>
              </a:ext>
            </a:extLst>
          </p:cNvPr>
          <p:cNvCxnSpPr>
            <a:cxnSpLocks/>
          </p:cNvCxnSpPr>
          <p:nvPr/>
        </p:nvCxnSpPr>
        <p:spPr>
          <a:xfrm flipV="1">
            <a:off x="6401327" y="5196089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23">
            <a:extLst>
              <a:ext uri="{FF2B5EF4-FFF2-40B4-BE49-F238E27FC236}">
                <a16:creationId xmlns:a16="http://schemas.microsoft.com/office/drawing/2014/main" id="{4D78E4BC-6BE9-49DB-A75B-77E6336C107A}"/>
              </a:ext>
            </a:extLst>
          </p:cNvPr>
          <p:cNvCxnSpPr>
            <a:cxnSpLocks/>
          </p:cNvCxnSpPr>
          <p:nvPr/>
        </p:nvCxnSpPr>
        <p:spPr>
          <a:xfrm flipV="1">
            <a:off x="3312604" y="4229535"/>
            <a:ext cx="2846333" cy="5926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25">
            <a:extLst>
              <a:ext uri="{FF2B5EF4-FFF2-40B4-BE49-F238E27FC236}">
                <a16:creationId xmlns:a16="http://schemas.microsoft.com/office/drawing/2014/main" id="{656A9974-5F09-432E-9E56-2782D2173901}"/>
              </a:ext>
            </a:extLst>
          </p:cNvPr>
          <p:cNvCxnSpPr>
            <a:cxnSpLocks/>
          </p:cNvCxnSpPr>
          <p:nvPr/>
        </p:nvCxnSpPr>
        <p:spPr>
          <a:xfrm flipV="1">
            <a:off x="3548751" y="4797333"/>
            <a:ext cx="2610186" cy="4996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26">
            <a:extLst>
              <a:ext uri="{FF2B5EF4-FFF2-40B4-BE49-F238E27FC236}">
                <a16:creationId xmlns:a16="http://schemas.microsoft.com/office/drawing/2014/main" id="{B6CAA79D-C01B-4B5F-9778-6DE772A955AD}"/>
              </a:ext>
            </a:extLst>
          </p:cNvPr>
          <p:cNvCxnSpPr>
            <a:cxnSpLocks/>
          </p:cNvCxnSpPr>
          <p:nvPr/>
        </p:nvCxnSpPr>
        <p:spPr>
          <a:xfrm flipV="1">
            <a:off x="3257994" y="3856332"/>
            <a:ext cx="2662288" cy="511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27">
            <a:extLst>
              <a:ext uri="{FF2B5EF4-FFF2-40B4-BE49-F238E27FC236}">
                <a16:creationId xmlns:a16="http://schemas.microsoft.com/office/drawing/2014/main" id="{2988E119-0455-4FB6-81B7-D8D4070D6AAA}"/>
              </a:ext>
            </a:extLst>
          </p:cNvPr>
          <p:cNvCxnSpPr>
            <a:cxnSpLocks/>
          </p:cNvCxnSpPr>
          <p:nvPr/>
        </p:nvCxnSpPr>
        <p:spPr>
          <a:xfrm flipV="1">
            <a:off x="3413161" y="3432702"/>
            <a:ext cx="2060911" cy="391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29">
            <a:extLst>
              <a:ext uri="{FF2B5EF4-FFF2-40B4-BE49-F238E27FC236}">
                <a16:creationId xmlns:a16="http://schemas.microsoft.com/office/drawing/2014/main" id="{C2E7E491-7B83-4C42-A48D-DF09A1550FB2}"/>
              </a:ext>
            </a:extLst>
          </p:cNvPr>
          <p:cNvCxnSpPr>
            <a:cxnSpLocks/>
          </p:cNvCxnSpPr>
          <p:nvPr/>
        </p:nvCxnSpPr>
        <p:spPr>
          <a:xfrm flipV="1">
            <a:off x="4023468" y="5295489"/>
            <a:ext cx="1874838" cy="4105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35">
            <a:extLst>
              <a:ext uri="{FF2B5EF4-FFF2-40B4-BE49-F238E27FC236}">
                <a16:creationId xmlns:a16="http://schemas.microsoft.com/office/drawing/2014/main" id="{5F257D08-6451-4D48-9A2F-FAD5CF1B1758}"/>
              </a:ext>
            </a:extLst>
          </p:cNvPr>
          <p:cNvCxnSpPr>
            <a:cxnSpLocks/>
          </p:cNvCxnSpPr>
          <p:nvPr/>
        </p:nvCxnSpPr>
        <p:spPr>
          <a:xfrm flipV="1">
            <a:off x="5396793" y="1827076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36">
            <a:extLst>
              <a:ext uri="{FF2B5EF4-FFF2-40B4-BE49-F238E27FC236}">
                <a16:creationId xmlns:a16="http://schemas.microsoft.com/office/drawing/2014/main" id="{9C5CEBB6-A218-4BB5-8406-A98BB13EA772}"/>
              </a:ext>
            </a:extLst>
          </p:cNvPr>
          <p:cNvCxnSpPr>
            <a:cxnSpLocks/>
          </p:cNvCxnSpPr>
          <p:nvPr/>
        </p:nvCxnSpPr>
        <p:spPr>
          <a:xfrm flipV="1">
            <a:off x="6039413" y="2144274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7">
            <a:extLst>
              <a:ext uri="{FF2B5EF4-FFF2-40B4-BE49-F238E27FC236}">
                <a16:creationId xmlns:a16="http://schemas.microsoft.com/office/drawing/2014/main" id="{EC754D83-05EB-4F31-A26A-B819B7A50A47}"/>
              </a:ext>
            </a:extLst>
          </p:cNvPr>
          <p:cNvCxnSpPr>
            <a:cxnSpLocks/>
          </p:cNvCxnSpPr>
          <p:nvPr/>
        </p:nvCxnSpPr>
        <p:spPr>
          <a:xfrm flipV="1">
            <a:off x="6574754" y="2631804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8">
            <a:extLst>
              <a:ext uri="{FF2B5EF4-FFF2-40B4-BE49-F238E27FC236}">
                <a16:creationId xmlns:a16="http://schemas.microsoft.com/office/drawing/2014/main" id="{3EEC8B67-91ED-4AEA-9CDC-761827308C40}"/>
              </a:ext>
            </a:extLst>
          </p:cNvPr>
          <p:cNvCxnSpPr>
            <a:cxnSpLocks/>
          </p:cNvCxnSpPr>
          <p:nvPr/>
        </p:nvCxnSpPr>
        <p:spPr>
          <a:xfrm flipV="1">
            <a:off x="6884035" y="3262091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9">
            <a:extLst>
              <a:ext uri="{FF2B5EF4-FFF2-40B4-BE49-F238E27FC236}">
                <a16:creationId xmlns:a16="http://schemas.microsoft.com/office/drawing/2014/main" id="{369F58BF-8546-4B92-B3BD-3D0056D0FCAD}"/>
              </a:ext>
            </a:extLst>
          </p:cNvPr>
          <p:cNvCxnSpPr>
            <a:cxnSpLocks/>
          </p:cNvCxnSpPr>
          <p:nvPr/>
        </p:nvCxnSpPr>
        <p:spPr>
          <a:xfrm flipV="1">
            <a:off x="6950393" y="3840963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40">
            <a:extLst>
              <a:ext uri="{FF2B5EF4-FFF2-40B4-BE49-F238E27FC236}">
                <a16:creationId xmlns:a16="http://schemas.microsoft.com/office/drawing/2014/main" id="{CA72B609-0C4F-4036-AAFA-4F59645607CE}"/>
              </a:ext>
            </a:extLst>
          </p:cNvPr>
          <p:cNvCxnSpPr>
            <a:cxnSpLocks/>
          </p:cNvCxnSpPr>
          <p:nvPr/>
        </p:nvCxnSpPr>
        <p:spPr>
          <a:xfrm flipV="1">
            <a:off x="6898005" y="4346339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41">
            <a:extLst>
              <a:ext uri="{FF2B5EF4-FFF2-40B4-BE49-F238E27FC236}">
                <a16:creationId xmlns:a16="http://schemas.microsoft.com/office/drawing/2014/main" id="{3DD826AC-246B-4334-A000-F50032811CC8}"/>
              </a:ext>
            </a:extLst>
          </p:cNvPr>
          <p:cNvCxnSpPr>
            <a:cxnSpLocks/>
          </p:cNvCxnSpPr>
          <p:nvPr/>
        </p:nvCxnSpPr>
        <p:spPr>
          <a:xfrm flipV="1">
            <a:off x="6633654" y="4907600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2">
            <a:extLst>
              <a:ext uri="{FF2B5EF4-FFF2-40B4-BE49-F238E27FC236}">
                <a16:creationId xmlns:a16="http://schemas.microsoft.com/office/drawing/2014/main" id="{590A5AC5-4329-4C9B-960C-D5216A599584}"/>
              </a:ext>
            </a:extLst>
          </p:cNvPr>
          <p:cNvCxnSpPr>
            <a:cxnSpLocks/>
          </p:cNvCxnSpPr>
          <p:nvPr/>
        </p:nvCxnSpPr>
        <p:spPr>
          <a:xfrm flipV="1">
            <a:off x="6090004" y="5447964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3">
            <a:extLst>
              <a:ext uri="{FF2B5EF4-FFF2-40B4-BE49-F238E27FC236}">
                <a16:creationId xmlns:a16="http://schemas.microsoft.com/office/drawing/2014/main" id="{8F7C13FA-1F31-4D9E-8222-1C9336493BBD}"/>
              </a:ext>
            </a:extLst>
          </p:cNvPr>
          <p:cNvCxnSpPr>
            <a:cxnSpLocks/>
          </p:cNvCxnSpPr>
          <p:nvPr/>
        </p:nvCxnSpPr>
        <p:spPr>
          <a:xfrm flipV="1">
            <a:off x="5130764" y="1787955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44">
            <a:extLst>
              <a:ext uri="{FF2B5EF4-FFF2-40B4-BE49-F238E27FC236}">
                <a16:creationId xmlns:a16="http://schemas.microsoft.com/office/drawing/2014/main" id="{22939403-173B-4008-B3B5-A07A5B3DCAC1}"/>
              </a:ext>
            </a:extLst>
          </p:cNvPr>
          <p:cNvCxnSpPr>
            <a:cxnSpLocks/>
          </p:cNvCxnSpPr>
          <p:nvPr/>
        </p:nvCxnSpPr>
        <p:spPr>
          <a:xfrm flipV="1">
            <a:off x="5575863" y="1890442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45">
            <a:extLst>
              <a:ext uri="{FF2B5EF4-FFF2-40B4-BE49-F238E27FC236}">
                <a16:creationId xmlns:a16="http://schemas.microsoft.com/office/drawing/2014/main" id="{0AA89EFD-A05B-4B45-A1D3-558C9DA2CB37}"/>
              </a:ext>
            </a:extLst>
          </p:cNvPr>
          <p:cNvCxnSpPr>
            <a:cxnSpLocks/>
          </p:cNvCxnSpPr>
          <p:nvPr/>
        </p:nvCxnSpPr>
        <p:spPr>
          <a:xfrm flipV="1">
            <a:off x="5875302" y="2042176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46">
            <a:extLst>
              <a:ext uri="{FF2B5EF4-FFF2-40B4-BE49-F238E27FC236}">
                <a16:creationId xmlns:a16="http://schemas.microsoft.com/office/drawing/2014/main" id="{49E85240-7B99-43D3-8167-D9E7DE7758D4}"/>
              </a:ext>
            </a:extLst>
          </p:cNvPr>
          <p:cNvCxnSpPr>
            <a:cxnSpLocks/>
          </p:cNvCxnSpPr>
          <p:nvPr/>
        </p:nvCxnSpPr>
        <p:spPr>
          <a:xfrm flipV="1">
            <a:off x="6188746" y="2255820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47">
            <a:extLst>
              <a:ext uri="{FF2B5EF4-FFF2-40B4-BE49-F238E27FC236}">
                <a16:creationId xmlns:a16="http://schemas.microsoft.com/office/drawing/2014/main" id="{750B6760-200B-4313-BBDD-20754F04D947}"/>
              </a:ext>
            </a:extLst>
          </p:cNvPr>
          <p:cNvCxnSpPr>
            <a:cxnSpLocks/>
          </p:cNvCxnSpPr>
          <p:nvPr/>
        </p:nvCxnSpPr>
        <p:spPr>
          <a:xfrm flipV="1">
            <a:off x="6474652" y="2500193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49">
            <a:extLst>
              <a:ext uri="{FF2B5EF4-FFF2-40B4-BE49-F238E27FC236}">
                <a16:creationId xmlns:a16="http://schemas.microsoft.com/office/drawing/2014/main" id="{3C2D2DB1-BE59-437D-8CF6-CD352018EA92}"/>
              </a:ext>
            </a:extLst>
          </p:cNvPr>
          <p:cNvCxnSpPr>
            <a:cxnSpLocks/>
          </p:cNvCxnSpPr>
          <p:nvPr/>
        </p:nvCxnSpPr>
        <p:spPr>
          <a:xfrm flipV="1">
            <a:off x="6808153" y="4500643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50">
            <a:extLst>
              <a:ext uri="{FF2B5EF4-FFF2-40B4-BE49-F238E27FC236}">
                <a16:creationId xmlns:a16="http://schemas.microsoft.com/office/drawing/2014/main" id="{0713B3FB-93DC-4A88-ACF4-5E42E4ABAEA4}"/>
              </a:ext>
            </a:extLst>
          </p:cNvPr>
          <p:cNvCxnSpPr>
            <a:cxnSpLocks/>
          </p:cNvCxnSpPr>
          <p:nvPr/>
        </p:nvCxnSpPr>
        <p:spPr>
          <a:xfrm flipV="1">
            <a:off x="6688264" y="4756787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51">
            <a:extLst>
              <a:ext uri="{FF2B5EF4-FFF2-40B4-BE49-F238E27FC236}">
                <a16:creationId xmlns:a16="http://schemas.microsoft.com/office/drawing/2014/main" id="{3AE2D9DD-7F30-417F-BAA2-E4CA52EC9582}"/>
              </a:ext>
            </a:extLst>
          </p:cNvPr>
          <p:cNvCxnSpPr>
            <a:cxnSpLocks/>
          </p:cNvCxnSpPr>
          <p:nvPr/>
        </p:nvCxnSpPr>
        <p:spPr>
          <a:xfrm flipV="1">
            <a:off x="6556711" y="5019322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52">
            <a:extLst>
              <a:ext uri="{FF2B5EF4-FFF2-40B4-BE49-F238E27FC236}">
                <a16:creationId xmlns:a16="http://schemas.microsoft.com/office/drawing/2014/main" id="{E1F1DCC2-8A06-4A74-BA44-B379D4DC638E}"/>
              </a:ext>
            </a:extLst>
          </p:cNvPr>
          <p:cNvCxnSpPr>
            <a:cxnSpLocks/>
          </p:cNvCxnSpPr>
          <p:nvPr/>
        </p:nvCxnSpPr>
        <p:spPr>
          <a:xfrm flipV="1">
            <a:off x="6311969" y="5294254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53">
            <a:extLst>
              <a:ext uri="{FF2B5EF4-FFF2-40B4-BE49-F238E27FC236}">
                <a16:creationId xmlns:a16="http://schemas.microsoft.com/office/drawing/2014/main" id="{25B314A7-42DE-426A-B7D1-D3ABC8CE33BE}"/>
              </a:ext>
            </a:extLst>
          </p:cNvPr>
          <p:cNvCxnSpPr>
            <a:cxnSpLocks/>
          </p:cNvCxnSpPr>
          <p:nvPr/>
        </p:nvCxnSpPr>
        <p:spPr>
          <a:xfrm flipV="1">
            <a:off x="5926246" y="5568796"/>
            <a:ext cx="3872302" cy="707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3A36860-3D30-43A6-9AC1-C8A2C1BEE8FC}"/>
              </a:ext>
            </a:extLst>
          </p:cNvPr>
          <p:cNvCxnSpPr>
            <a:cxnSpLocks/>
          </p:cNvCxnSpPr>
          <p:nvPr/>
        </p:nvCxnSpPr>
        <p:spPr>
          <a:xfrm>
            <a:off x="2769235" y="2305053"/>
            <a:ext cx="1463040" cy="444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FD2F6B6-0965-4455-97D1-2375659D1EF6}"/>
              </a:ext>
            </a:extLst>
          </p:cNvPr>
          <p:cNvCxnSpPr>
            <a:cxnSpLocks/>
          </p:cNvCxnSpPr>
          <p:nvPr/>
        </p:nvCxnSpPr>
        <p:spPr>
          <a:xfrm>
            <a:off x="2785745" y="2331849"/>
            <a:ext cx="1190853" cy="927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58">
            <a:extLst>
              <a:ext uri="{FF2B5EF4-FFF2-40B4-BE49-F238E27FC236}">
                <a16:creationId xmlns:a16="http://schemas.microsoft.com/office/drawing/2014/main" id="{90E2C7B0-60D4-4043-8DC3-89F57656402A}"/>
              </a:ext>
            </a:extLst>
          </p:cNvPr>
          <p:cNvSpPr txBox="1"/>
          <p:nvPr/>
        </p:nvSpPr>
        <p:spPr>
          <a:xfrm>
            <a:off x="1549483" y="2063697"/>
            <a:ext cx="128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Graphite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41B2C7F3-DC0D-4E75-81C2-7B528D8CFCBA}"/>
              </a:ext>
            </a:extLst>
          </p:cNvPr>
          <p:cNvCxnSpPr>
            <a:cxnSpLocks/>
          </p:cNvCxnSpPr>
          <p:nvPr/>
        </p:nvCxnSpPr>
        <p:spPr>
          <a:xfrm>
            <a:off x="2402588" y="2664502"/>
            <a:ext cx="1429637" cy="2396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F1739FB2-61E5-4D1A-9108-435EFD2923E7}"/>
              </a:ext>
            </a:extLst>
          </p:cNvPr>
          <p:cNvCxnSpPr>
            <a:cxnSpLocks/>
          </p:cNvCxnSpPr>
          <p:nvPr/>
        </p:nvCxnSpPr>
        <p:spPr>
          <a:xfrm>
            <a:off x="2358504" y="2664502"/>
            <a:ext cx="1359229" cy="57399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63">
            <a:extLst>
              <a:ext uri="{FF2B5EF4-FFF2-40B4-BE49-F238E27FC236}">
                <a16:creationId xmlns:a16="http://schemas.microsoft.com/office/drawing/2014/main" id="{84C50D25-50A0-4888-92F2-B566A46C0D21}"/>
              </a:ext>
            </a:extLst>
          </p:cNvPr>
          <p:cNvSpPr txBox="1"/>
          <p:nvPr/>
        </p:nvSpPr>
        <p:spPr>
          <a:xfrm>
            <a:off x="1320237" y="2459055"/>
            <a:ext cx="111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Bakelite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2A9AA35-29D5-4530-B494-F326745A1BC0}"/>
              </a:ext>
            </a:extLst>
          </p:cNvPr>
          <p:cNvCxnSpPr>
            <a:cxnSpLocks/>
          </p:cNvCxnSpPr>
          <p:nvPr/>
        </p:nvCxnSpPr>
        <p:spPr>
          <a:xfrm>
            <a:off x="2068195" y="3308316"/>
            <a:ext cx="969923" cy="3119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66">
            <a:extLst>
              <a:ext uri="{FF2B5EF4-FFF2-40B4-BE49-F238E27FC236}">
                <a16:creationId xmlns:a16="http://schemas.microsoft.com/office/drawing/2014/main" id="{325D6F08-5D3D-4AB9-9A56-0104163EDC72}"/>
              </a:ext>
            </a:extLst>
          </p:cNvPr>
          <p:cNvSpPr txBox="1"/>
          <p:nvPr/>
        </p:nvSpPr>
        <p:spPr>
          <a:xfrm>
            <a:off x="1174115" y="3109693"/>
            <a:ext cx="90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Foam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625EEAC-080B-4477-A19E-EB1F1FAD722B}"/>
              </a:ext>
            </a:extLst>
          </p:cNvPr>
          <p:cNvCxnSpPr>
            <a:cxnSpLocks/>
          </p:cNvCxnSpPr>
          <p:nvPr/>
        </p:nvCxnSpPr>
        <p:spPr>
          <a:xfrm flipV="1">
            <a:off x="2089094" y="3807461"/>
            <a:ext cx="588701" cy="27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F990A167-D32F-4523-B303-BE27F7F0E1FD}"/>
              </a:ext>
            </a:extLst>
          </p:cNvPr>
          <p:cNvCxnSpPr>
            <a:cxnSpLocks/>
          </p:cNvCxnSpPr>
          <p:nvPr/>
        </p:nvCxnSpPr>
        <p:spPr>
          <a:xfrm>
            <a:off x="2089094" y="3856332"/>
            <a:ext cx="1127889" cy="723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72">
            <a:extLst>
              <a:ext uri="{FF2B5EF4-FFF2-40B4-BE49-F238E27FC236}">
                <a16:creationId xmlns:a16="http://schemas.microsoft.com/office/drawing/2014/main" id="{05B698FD-2BD1-48B1-AEFF-06BEFC4DCB95}"/>
              </a:ext>
            </a:extLst>
          </p:cNvPr>
          <p:cNvSpPr txBox="1"/>
          <p:nvPr/>
        </p:nvSpPr>
        <p:spPr>
          <a:xfrm>
            <a:off x="1125041" y="3646541"/>
            <a:ext cx="102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Copper</a:t>
            </a:r>
          </a:p>
        </p:txBody>
      </p:sp>
    </p:spTree>
    <p:extLst>
      <p:ext uri="{BB962C8B-B14F-4D97-AF65-F5344CB8AC3E}">
        <p14:creationId xmlns:p14="http://schemas.microsoft.com/office/powerpoint/2010/main" val="125489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031D5-8C2D-41AE-8B42-B67FD31B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Electric field in cylindrical geometry</a:t>
            </a:r>
          </a:p>
        </p:txBody>
      </p:sp>
      <p:sp>
        <p:nvSpPr>
          <p:cNvPr id="5" name="Arco 4">
            <a:extLst>
              <a:ext uri="{FF2B5EF4-FFF2-40B4-BE49-F238E27FC236}">
                <a16:creationId xmlns:a16="http://schemas.microsoft.com/office/drawing/2014/main" id="{14EB4ADB-0953-4EE5-9C4F-5AFB061A83D2}"/>
              </a:ext>
            </a:extLst>
          </p:cNvPr>
          <p:cNvSpPr/>
          <p:nvPr/>
        </p:nvSpPr>
        <p:spPr>
          <a:xfrm rot="10502488">
            <a:off x="1332801" y="859787"/>
            <a:ext cx="1595887" cy="33789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6FD3A3A-7527-43FB-A6C5-43CF12D1344A}"/>
              </a:ext>
            </a:extLst>
          </p:cNvPr>
          <p:cNvGrpSpPr/>
          <p:nvPr/>
        </p:nvGrpSpPr>
        <p:grpSpPr>
          <a:xfrm>
            <a:off x="671259" y="1597190"/>
            <a:ext cx="4069866" cy="3197320"/>
            <a:chOff x="1885944" y="2198337"/>
            <a:chExt cx="4069866" cy="3197320"/>
          </a:xfrm>
        </p:grpSpPr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E7088B74-6897-4D96-A725-A5C2402A2075}"/>
                </a:ext>
              </a:extLst>
            </p:cNvPr>
            <p:cNvCxnSpPr/>
            <p:nvPr/>
          </p:nvCxnSpPr>
          <p:spPr>
            <a:xfrm flipH="1" flipV="1">
              <a:off x="2484408" y="2656936"/>
              <a:ext cx="17252" cy="22169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3F7940DB-8CFC-48DC-9F4F-0DFFB9AD009C}"/>
                </a:ext>
              </a:extLst>
            </p:cNvPr>
            <p:cNvCxnSpPr>
              <a:endCxn id="30" idx="0"/>
            </p:cNvCxnSpPr>
            <p:nvPr/>
          </p:nvCxnSpPr>
          <p:spPr>
            <a:xfrm>
              <a:off x="2501660" y="4873925"/>
              <a:ext cx="2920750" cy="0"/>
            </a:xfrm>
            <a:prstGeom prst="straightConnector1">
              <a:avLst/>
            </a:prstGeom>
            <a:ln w="47625">
              <a:solidFill>
                <a:schemeClr val="tx1">
                  <a:alpha val="9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64B366FF-E354-4EEB-9183-3F412CD7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18880" y="3185476"/>
              <a:ext cx="1214079" cy="1664352"/>
            </a:xfrm>
            <a:prstGeom prst="rect">
              <a:avLst/>
            </a:prstGeom>
          </p:spPr>
        </p:pic>
        <p:cxnSp>
          <p:nvCxnSpPr>
            <p:cNvPr id="26" name="Connettore 1 14">
              <a:extLst>
                <a:ext uri="{FF2B5EF4-FFF2-40B4-BE49-F238E27FC236}">
                  <a16:creationId xmlns:a16="http://schemas.microsoft.com/office/drawing/2014/main" id="{9474092F-727A-446E-B657-C59684F71FBA}"/>
                </a:ext>
              </a:extLst>
            </p:cNvPr>
            <p:cNvCxnSpPr/>
            <p:nvPr/>
          </p:nvCxnSpPr>
          <p:spPr>
            <a:xfrm>
              <a:off x="3566160" y="4876130"/>
              <a:ext cx="0" cy="1524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9">
              <a:extLst>
                <a:ext uri="{FF2B5EF4-FFF2-40B4-BE49-F238E27FC236}">
                  <a16:creationId xmlns:a16="http://schemas.microsoft.com/office/drawing/2014/main" id="{363FD2F6-96A8-4513-AB5A-F4B19589DDBA}"/>
                </a:ext>
              </a:extLst>
            </p:cNvPr>
            <p:cNvCxnSpPr/>
            <p:nvPr/>
          </p:nvCxnSpPr>
          <p:spPr>
            <a:xfrm>
              <a:off x="4632959" y="4873925"/>
              <a:ext cx="0" cy="1524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">
              <a:extLst>
                <a:ext uri="{FF2B5EF4-FFF2-40B4-BE49-F238E27FC236}">
                  <a16:creationId xmlns:a16="http://schemas.microsoft.com/office/drawing/2014/main" id="{048DA258-183B-472A-B543-8F847FF1C1D7}"/>
                </a:ext>
              </a:extLst>
            </p:cNvPr>
            <p:cNvCxnSpPr/>
            <p:nvPr/>
          </p:nvCxnSpPr>
          <p:spPr>
            <a:xfrm flipH="1">
              <a:off x="2311688" y="4142405"/>
              <a:ext cx="17272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1ED938C7-16A1-4684-B163-18F044BA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8324" y="3415965"/>
              <a:ext cx="195089" cy="36579"/>
            </a:xfrm>
            <a:prstGeom prst="rect">
              <a:avLst/>
            </a:prstGeom>
          </p:spPr>
        </p:pic>
        <p:sp>
          <p:nvSpPr>
            <p:cNvPr id="30" name="CasellaDiTesto 23">
              <a:extLst>
                <a:ext uri="{FF2B5EF4-FFF2-40B4-BE49-F238E27FC236}">
                  <a16:creationId xmlns:a16="http://schemas.microsoft.com/office/drawing/2014/main" id="{C04279F0-CC1D-4363-9B1E-392817AF0C80}"/>
                </a:ext>
              </a:extLst>
            </p:cNvPr>
            <p:cNvSpPr txBox="1"/>
            <p:nvPr/>
          </p:nvSpPr>
          <p:spPr>
            <a:xfrm>
              <a:off x="4889010" y="487392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R</a:t>
              </a:r>
              <a:r>
                <a:rPr lang="en-US" b="1" baseline="-25000" dirty="0"/>
                <a:t>1</a:t>
              </a:r>
              <a:r>
                <a:rPr lang="en-US" b="1" dirty="0"/>
                <a:t>/R</a:t>
              </a:r>
              <a:r>
                <a:rPr lang="en-US" b="1" baseline="-25000" dirty="0"/>
                <a:t>2</a:t>
              </a:r>
            </a:p>
          </p:txBody>
        </p:sp>
        <p:sp>
          <p:nvSpPr>
            <p:cNvPr id="31" name="CasellaDiTesto 26">
              <a:extLst>
                <a:ext uri="{FF2B5EF4-FFF2-40B4-BE49-F238E27FC236}">
                  <a16:creationId xmlns:a16="http://schemas.microsoft.com/office/drawing/2014/main" id="{4BFB081B-D05D-4A90-963D-E48ECBA8BCC5}"/>
                </a:ext>
              </a:extLst>
            </p:cNvPr>
            <p:cNvSpPr txBox="1"/>
            <p:nvPr/>
          </p:nvSpPr>
          <p:spPr>
            <a:xfrm>
              <a:off x="4482116" y="5026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1</a:t>
              </a:r>
            </a:p>
          </p:txBody>
        </p:sp>
        <p:cxnSp>
          <p:nvCxnSpPr>
            <p:cNvPr id="32" name="Connettore 1 28">
              <a:extLst>
                <a:ext uri="{FF2B5EF4-FFF2-40B4-BE49-F238E27FC236}">
                  <a16:creationId xmlns:a16="http://schemas.microsoft.com/office/drawing/2014/main" id="{771E98B4-0E4A-47CC-9050-82192BFB6858}"/>
                </a:ext>
              </a:extLst>
            </p:cNvPr>
            <p:cNvCxnSpPr/>
            <p:nvPr/>
          </p:nvCxnSpPr>
          <p:spPr>
            <a:xfrm flipV="1">
              <a:off x="4653279" y="2198337"/>
              <a:ext cx="0" cy="2675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29">
              <a:extLst>
                <a:ext uri="{FF2B5EF4-FFF2-40B4-BE49-F238E27FC236}">
                  <a16:creationId xmlns:a16="http://schemas.microsoft.com/office/drawing/2014/main" id="{ACB7545B-2767-41AB-B703-3157D95EAF68}"/>
                </a:ext>
              </a:extLst>
            </p:cNvPr>
            <p:cNvSpPr txBox="1"/>
            <p:nvPr/>
          </p:nvSpPr>
          <p:spPr>
            <a:xfrm>
              <a:off x="1885944" y="2656936"/>
              <a:ext cx="566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err="1"/>
                <a:t>E</a:t>
              </a:r>
              <a:r>
                <a:rPr lang="en-US" b="1" baseline="-25000" dirty="0" err="1"/>
                <a:t>max</a:t>
              </a:r>
              <a:endParaRPr lang="en-US" b="1" baseline="-25000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CB3FC46-D661-4DB7-9640-BCA109C183D0}"/>
              </a:ext>
            </a:extLst>
          </p:cNvPr>
          <p:cNvGrpSpPr/>
          <p:nvPr/>
        </p:nvGrpSpPr>
        <p:grpSpPr>
          <a:xfrm>
            <a:off x="4193589" y="1952051"/>
            <a:ext cx="2717800" cy="2424463"/>
            <a:chOff x="8636000" y="2198337"/>
            <a:chExt cx="2717800" cy="2424463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BABC364-BA8E-458E-AF3B-3219FCA14F00}"/>
                </a:ext>
              </a:extLst>
            </p:cNvPr>
            <p:cNvSpPr/>
            <p:nvPr/>
          </p:nvSpPr>
          <p:spPr>
            <a:xfrm>
              <a:off x="8636000" y="2198337"/>
              <a:ext cx="2717800" cy="2424463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C4715B54-DC1F-4BFE-B6C1-1C5A297DAAD6}"/>
                </a:ext>
              </a:extLst>
            </p:cNvPr>
            <p:cNvSpPr/>
            <p:nvPr/>
          </p:nvSpPr>
          <p:spPr>
            <a:xfrm>
              <a:off x="8879840" y="2399648"/>
              <a:ext cx="2255520" cy="2021840"/>
            </a:xfrm>
            <a:prstGeom prst="ellipse">
              <a:avLst/>
            </a:prstGeom>
            <a:solidFill>
              <a:schemeClr val="bg1"/>
            </a:solidFill>
            <a:ln w="317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48262363-AB5D-4554-AD4E-A8AA02B760F4}"/>
                </a:ext>
              </a:extLst>
            </p:cNvPr>
            <p:cNvSpPr/>
            <p:nvPr/>
          </p:nvSpPr>
          <p:spPr>
            <a:xfrm>
              <a:off x="9159240" y="2630836"/>
              <a:ext cx="1696720" cy="1559464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8E85919-D727-4481-B17B-3D57B8235EC1}"/>
                </a:ext>
              </a:extLst>
            </p:cNvPr>
            <p:cNvCxnSpPr/>
            <p:nvPr/>
          </p:nvCxnSpPr>
          <p:spPr>
            <a:xfrm>
              <a:off x="10007600" y="3429000"/>
              <a:ext cx="1209040" cy="50292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37">
              <a:extLst>
                <a:ext uri="{FF2B5EF4-FFF2-40B4-BE49-F238E27FC236}">
                  <a16:creationId xmlns:a16="http://schemas.microsoft.com/office/drawing/2014/main" id="{CA699725-A40E-4FDC-875E-92F3511D85A9}"/>
                </a:ext>
              </a:extLst>
            </p:cNvPr>
            <p:cNvSpPr txBox="1"/>
            <p:nvPr/>
          </p:nvSpPr>
          <p:spPr>
            <a:xfrm>
              <a:off x="10415592" y="3311128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R</a:t>
              </a:r>
              <a:r>
                <a:rPr lang="en-US" b="1" baseline="-25000" dirty="0"/>
                <a:t>2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32567D5D-E2E8-4698-BF3B-F34B4B0270A7}"/>
                </a:ext>
              </a:extLst>
            </p:cNvPr>
            <p:cNvCxnSpPr>
              <a:endCxn id="16" idx="0"/>
            </p:cNvCxnSpPr>
            <p:nvPr/>
          </p:nvCxnSpPr>
          <p:spPr>
            <a:xfrm flipV="1">
              <a:off x="10007600" y="2630836"/>
              <a:ext cx="0" cy="79816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40">
              <a:extLst>
                <a:ext uri="{FF2B5EF4-FFF2-40B4-BE49-F238E27FC236}">
                  <a16:creationId xmlns:a16="http://schemas.microsoft.com/office/drawing/2014/main" id="{DF00D9D9-75C4-4CD3-A303-3386DC4B8501}"/>
                </a:ext>
              </a:extLst>
            </p:cNvPr>
            <p:cNvSpPr txBox="1"/>
            <p:nvPr/>
          </p:nvSpPr>
          <p:spPr>
            <a:xfrm>
              <a:off x="9614544" y="285835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R</a:t>
              </a:r>
              <a:r>
                <a:rPr lang="en-US" b="1" baseline="-25000" dirty="0"/>
                <a:t>1</a:t>
              </a:r>
            </a:p>
          </p:txBody>
        </p: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890B8F49-BF94-4F01-987F-91315FFBE17E}"/>
                </a:ext>
              </a:extLst>
            </p:cNvPr>
            <p:cNvCxnSpPr/>
            <p:nvPr/>
          </p:nvCxnSpPr>
          <p:spPr>
            <a:xfrm flipH="1">
              <a:off x="9052560" y="3429000"/>
              <a:ext cx="942340" cy="50292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43">
              <a:extLst>
                <a:ext uri="{FF2B5EF4-FFF2-40B4-BE49-F238E27FC236}">
                  <a16:creationId xmlns:a16="http://schemas.microsoft.com/office/drawing/2014/main" id="{B53614C9-5AF6-4548-9D51-A7C213AC5094}"/>
                </a:ext>
              </a:extLst>
            </p:cNvPr>
            <p:cNvSpPr txBox="1"/>
            <p:nvPr/>
          </p:nvSpPr>
          <p:spPr>
            <a:xfrm>
              <a:off x="9334793" y="335146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accent1"/>
                  </a:solidFill>
                </a:rPr>
                <a:t>r</a:t>
              </a:r>
            </a:p>
          </p:txBody>
        </p:sp>
      </p:grpSp>
      <p:sp>
        <p:nvSpPr>
          <p:cNvPr id="8" name="CasellaDiTesto 45">
            <a:extLst>
              <a:ext uri="{FF2B5EF4-FFF2-40B4-BE49-F238E27FC236}">
                <a16:creationId xmlns:a16="http://schemas.microsoft.com/office/drawing/2014/main" id="{752630EF-5FFA-4A66-9DA7-36C46D78ACED}"/>
              </a:ext>
            </a:extLst>
          </p:cNvPr>
          <p:cNvSpPr txBox="1"/>
          <p:nvPr/>
        </p:nvSpPr>
        <p:spPr>
          <a:xfrm>
            <a:off x="2156642" y="5941385"/>
            <a:ext cx="348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/>
              <a:t>E</a:t>
            </a:r>
            <a:r>
              <a:rPr lang="en-US" sz="2800" b="1" baseline="-25000" dirty="0" err="1"/>
              <a:t>max</a:t>
            </a:r>
            <a:r>
              <a:rPr lang="en-US" sz="2800" b="1" dirty="0"/>
              <a:t>=(V/R</a:t>
            </a:r>
            <a:r>
              <a:rPr lang="en-US" sz="2800" b="1" baseline="-25000" dirty="0"/>
              <a:t>1</a:t>
            </a:r>
            <a:r>
              <a:rPr lang="en-US" sz="2800" b="1" dirty="0"/>
              <a:t>)/log(R</a:t>
            </a:r>
            <a:r>
              <a:rPr lang="en-US" sz="2800" b="1" baseline="-25000" dirty="0"/>
              <a:t>2</a:t>
            </a:r>
            <a:r>
              <a:rPr lang="en-US" sz="2800" b="1" dirty="0"/>
              <a:t>/R</a:t>
            </a:r>
            <a:r>
              <a:rPr lang="en-US" sz="2800" b="1" baseline="-25000" dirty="0"/>
              <a:t>1</a:t>
            </a:r>
            <a:r>
              <a:rPr lang="en-US" sz="2800" b="1" dirty="0"/>
              <a:t>)</a:t>
            </a:r>
          </a:p>
        </p:txBody>
      </p:sp>
      <p:sp>
        <p:nvSpPr>
          <p:cNvPr id="9" name="CasellaDiTesto 46">
            <a:extLst>
              <a:ext uri="{FF2B5EF4-FFF2-40B4-BE49-F238E27FC236}">
                <a16:creationId xmlns:a16="http://schemas.microsoft.com/office/drawing/2014/main" id="{53FDA076-6FED-4899-A31F-216055D97471}"/>
              </a:ext>
            </a:extLst>
          </p:cNvPr>
          <p:cNvSpPr txBox="1"/>
          <p:nvPr/>
        </p:nvSpPr>
        <p:spPr>
          <a:xfrm>
            <a:off x="2021916" y="5270407"/>
            <a:ext cx="287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E=(V/r)/log(R</a:t>
            </a:r>
            <a:r>
              <a:rPr lang="en-US" sz="2800" b="1" baseline="-25000" dirty="0"/>
              <a:t>2</a:t>
            </a:r>
            <a:r>
              <a:rPr lang="en-US" sz="2800" b="1" dirty="0"/>
              <a:t>/R</a:t>
            </a:r>
            <a:r>
              <a:rPr lang="en-US" sz="2800" b="1" baseline="-25000" dirty="0"/>
              <a:t>1</a:t>
            </a:r>
            <a:r>
              <a:rPr lang="en-US" sz="2800" b="1" dirty="0"/>
              <a:t>)</a:t>
            </a:r>
          </a:p>
        </p:txBody>
      </p:sp>
      <p:sp>
        <p:nvSpPr>
          <p:cNvPr id="10" name="CasellaDiTesto 47">
            <a:extLst>
              <a:ext uri="{FF2B5EF4-FFF2-40B4-BE49-F238E27FC236}">
                <a16:creationId xmlns:a16="http://schemas.microsoft.com/office/drawing/2014/main" id="{6C68B68D-1275-40C6-8F6C-470E98D5C79E}"/>
              </a:ext>
            </a:extLst>
          </p:cNvPr>
          <p:cNvSpPr txBox="1"/>
          <p:nvPr/>
        </p:nvSpPr>
        <p:spPr>
          <a:xfrm>
            <a:off x="2102169" y="464211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fig1</a:t>
            </a:r>
          </a:p>
        </p:txBody>
      </p:sp>
      <p:sp>
        <p:nvSpPr>
          <p:cNvPr id="11" name="CasellaDiTesto 48">
            <a:extLst>
              <a:ext uri="{FF2B5EF4-FFF2-40B4-BE49-F238E27FC236}">
                <a16:creationId xmlns:a16="http://schemas.microsoft.com/office/drawing/2014/main" id="{4C2D5605-A19F-4B47-88F2-C19CD51CA369}"/>
              </a:ext>
            </a:extLst>
          </p:cNvPr>
          <p:cNvSpPr txBox="1"/>
          <p:nvPr/>
        </p:nvSpPr>
        <p:spPr>
          <a:xfrm>
            <a:off x="5275903" y="470539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fig2</a:t>
            </a:r>
          </a:p>
        </p:txBody>
      </p:sp>
      <p:sp>
        <p:nvSpPr>
          <p:cNvPr id="12" name="CasellaDiTesto 49">
            <a:extLst>
              <a:ext uri="{FF2B5EF4-FFF2-40B4-BE49-F238E27FC236}">
                <a16:creationId xmlns:a16="http://schemas.microsoft.com/office/drawing/2014/main" id="{37DEBDF7-03DB-4055-8B4B-B18A9BC12579}"/>
              </a:ext>
            </a:extLst>
          </p:cNvPr>
          <p:cNvSpPr txBox="1"/>
          <p:nvPr/>
        </p:nvSpPr>
        <p:spPr>
          <a:xfrm>
            <a:off x="1428680" y="534735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(1)</a:t>
            </a:r>
          </a:p>
        </p:txBody>
      </p:sp>
      <p:sp>
        <p:nvSpPr>
          <p:cNvPr id="13" name="CasellaDiTesto 50">
            <a:extLst>
              <a:ext uri="{FF2B5EF4-FFF2-40B4-BE49-F238E27FC236}">
                <a16:creationId xmlns:a16="http://schemas.microsoft.com/office/drawing/2014/main" id="{EE6D6428-C275-4393-B6A7-1B933D94CB8B}"/>
              </a:ext>
            </a:extLst>
          </p:cNvPr>
          <p:cNvSpPr txBox="1"/>
          <p:nvPr/>
        </p:nvSpPr>
        <p:spPr>
          <a:xfrm>
            <a:off x="1428680" y="600302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(2)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493EEA2-C33E-4A4B-9AFD-E49A743231FE}"/>
              </a:ext>
            </a:extLst>
          </p:cNvPr>
          <p:cNvSpPr txBox="1"/>
          <p:nvPr/>
        </p:nvSpPr>
        <p:spPr>
          <a:xfrm>
            <a:off x="7052348" y="1663291"/>
            <a:ext cx="4142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fig (1) the E</a:t>
            </a:r>
            <a:r>
              <a:rPr lang="en-US" sz="1100" dirty="0"/>
              <a:t>max</a:t>
            </a:r>
            <a:r>
              <a:rPr lang="en-US" dirty="0"/>
              <a:t> trend is graphically represented as a function of the ratio R1 / R2</a:t>
            </a:r>
          </a:p>
          <a:p>
            <a:endParaRPr lang="en-US" dirty="0"/>
          </a:p>
          <a:p>
            <a:r>
              <a:rPr lang="en-US" dirty="0"/>
              <a:t>From (1) it is clear that the electric field E reaches its greatest value on the surface of the inner cylinder, that is for r = R1, while as r increases it decreases until it reaches its smallest value at r = R2; </a:t>
            </a:r>
            <a:r>
              <a:rPr lang="en-US" dirty="0" err="1"/>
              <a:t>ie</a:t>
            </a:r>
            <a:r>
              <a:rPr lang="en-US" dirty="0"/>
              <a:t> on the surface of the outer cylinder</a:t>
            </a:r>
          </a:p>
          <a:p>
            <a:endParaRPr lang="en-US" dirty="0"/>
          </a:p>
          <a:p>
            <a:r>
              <a:rPr lang="en-US" dirty="0"/>
              <a:t>There are two cases: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R2 / R1 &lt;(1 / e) we have the gas discharge rate at Townsend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R2 / R1&gt; (1 / e) we have the spark rate</a:t>
            </a:r>
          </a:p>
        </p:txBody>
      </p:sp>
    </p:spTree>
    <p:extLst>
      <p:ext uri="{BB962C8B-B14F-4D97-AF65-F5344CB8AC3E}">
        <p14:creationId xmlns:p14="http://schemas.microsoft.com/office/powerpoint/2010/main" val="187385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CFE45-7FEE-4374-82CB-4E71A74A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mode for different polarization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A81D3E0-5A37-4C94-AEA3-1653A16CF263}"/>
              </a:ext>
            </a:extLst>
          </p:cNvPr>
          <p:cNvSpPr/>
          <p:nvPr/>
        </p:nvSpPr>
        <p:spPr>
          <a:xfrm>
            <a:off x="1718759" y="1745788"/>
            <a:ext cx="3562709" cy="3381554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31767A2-B72B-440C-A525-3ADA4F2611C0}"/>
              </a:ext>
            </a:extLst>
          </p:cNvPr>
          <p:cNvSpPr/>
          <p:nvPr/>
        </p:nvSpPr>
        <p:spPr>
          <a:xfrm>
            <a:off x="2630418" y="2675138"/>
            <a:ext cx="1751073" cy="1522854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Connettore 1 6">
            <a:extLst>
              <a:ext uri="{FF2B5EF4-FFF2-40B4-BE49-F238E27FC236}">
                <a16:creationId xmlns:a16="http://schemas.microsoft.com/office/drawing/2014/main" id="{8520E28A-95EA-495A-BE42-EAB2FC8EF94C}"/>
              </a:ext>
            </a:extLst>
          </p:cNvPr>
          <p:cNvCxnSpPr/>
          <p:nvPr/>
        </p:nvCxnSpPr>
        <p:spPr>
          <a:xfrm>
            <a:off x="5920541" y="3126207"/>
            <a:ext cx="0" cy="5429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5FFD671-7F90-4D76-8B51-E3CDB78C982E}"/>
              </a:ext>
            </a:extLst>
          </p:cNvPr>
          <p:cNvCxnSpPr/>
          <p:nvPr/>
        </p:nvCxnSpPr>
        <p:spPr>
          <a:xfrm>
            <a:off x="5676577" y="3397670"/>
            <a:ext cx="466725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0">
            <a:extLst>
              <a:ext uri="{FF2B5EF4-FFF2-40B4-BE49-F238E27FC236}">
                <a16:creationId xmlns:a16="http://schemas.microsoft.com/office/drawing/2014/main" id="{B7B6FCA9-3B77-4673-9E3D-D2D6370AA90A}"/>
              </a:ext>
            </a:extLst>
          </p:cNvPr>
          <p:cNvCxnSpPr/>
          <p:nvPr/>
        </p:nvCxnSpPr>
        <p:spPr>
          <a:xfrm>
            <a:off x="3258888" y="3388144"/>
            <a:ext cx="525133" cy="1905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ED30F31-F0D8-41A9-B79C-993D626D83D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500114" y="1843729"/>
            <a:ext cx="5841" cy="83140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D9A42C7-6804-49D4-971C-6A4E2E346FA9}"/>
              </a:ext>
            </a:extLst>
          </p:cNvPr>
          <p:cNvCxnSpPr/>
          <p:nvPr/>
        </p:nvCxnSpPr>
        <p:spPr>
          <a:xfrm flipV="1">
            <a:off x="4076377" y="2279095"/>
            <a:ext cx="640511" cy="65715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74B0CA0-10CD-49FA-B004-2D0F9024B1A6}"/>
              </a:ext>
            </a:extLst>
          </p:cNvPr>
          <p:cNvCxnSpPr/>
          <p:nvPr/>
        </p:nvCxnSpPr>
        <p:spPr>
          <a:xfrm>
            <a:off x="4396632" y="3501705"/>
            <a:ext cx="790261" cy="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FF146B7-4159-4010-8F65-9BC1198768AA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2333302" y="2279095"/>
            <a:ext cx="553555" cy="61906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35619A0-2715-4395-B358-A2E1E1350F6E}"/>
              </a:ext>
            </a:extLst>
          </p:cNvPr>
          <p:cNvCxnSpPr>
            <a:stCxn id="5" idx="2"/>
          </p:cNvCxnSpPr>
          <p:nvPr/>
        </p:nvCxnSpPr>
        <p:spPr>
          <a:xfrm flipH="1">
            <a:off x="1847527" y="3436565"/>
            <a:ext cx="782891" cy="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FB0D45B-08DD-4599-9F1C-5A7523DAA2CF}"/>
              </a:ext>
            </a:extLst>
          </p:cNvPr>
          <p:cNvCxnSpPr>
            <a:stCxn id="5" idx="3"/>
          </p:cNvCxnSpPr>
          <p:nvPr/>
        </p:nvCxnSpPr>
        <p:spPr>
          <a:xfrm flipH="1">
            <a:off x="2333302" y="3974975"/>
            <a:ext cx="553555" cy="546646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A39FCEA-6052-4B1E-B18B-F4E131BC18FD}"/>
              </a:ext>
            </a:extLst>
          </p:cNvPr>
          <p:cNvCxnSpPr>
            <a:stCxn id="5" idx="4"/>
          </p:cNvCxnSpPr>
          <p:nvPr/>
        </p:nvCxnSpPr>
        <p:spPr>
          <a:xfrm flipH="1">
            <a:off x="3500114" y="4197992"/>
            <a:ext cx="5841" cy="799879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475ADB0-8955-47E3-A68B-F06DE3B78A2B}"/>
              </a:ext>
            </a:extLst>
          </p:cNvPr>
          <p:cNvCxnSpPr>
            <a:stCxn id="5" idx="5"/>
          </p:cNvCxnSpPr>
          <p:nvPr/>
        </p:nvCxnSpPr>
        <p:spPr>
          <a:xfrm>
            <a:off x="4125052" y="3974975"/>
            <a:ext cx="651569" cy="479971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7BF6D9D5-4177-4A2F-B0D2-EFCB4EFBBF2C}"/>
              </a:ext>
            </a:extLst>
          </p:cNvPr>
          <p:cNvSpPr/>
          <p:nvPr/>
        </p:nvSpPr>
        <p:spPr>
          <a:xfrm>
            <a:off x="3204208" y="4212832"/>
            <a:ext cx="561975" cy="695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830E7C2-5D0A-44A3-8338-8E903191B42E}"/>
              </a:ext>
            </a:extLst>
          </p:cNvPr>
          <p:cNvSpPr/>
          <p:nvPr/>
        </p:nvSpPr>
        <p:spPr>
          <a:xfrm>
            <a:off x="6590973" y="1776415"/>
            <a:ext cx="3562709" cy="3381554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9A472DC-91DD-4430-A6A0-8DCDA4A46289}"/>
              </a:ext>
            </a:extLst>
          </p:cNvPr>
          <p:cNvSpPr/>
          <p:nvPr/>
        </p:nvSpPr>
        <p:spPr>
          <a:xfrm>
            <a:off x="7496790" y="2705765"/>
            <a:ext cx="1751073" cy="1522854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" name="Connettore 1 39">
            <a:extLst>
              <a:ext uri="{FF2B5EF4-FFF2-40B4-BE49-F238E27FC236}">
                <a16:creationId xmlns:a16="http://schemas.microsoft.com/office/drawing/2014/main" id="{23F60E12-93CB-4B79-9333-AFE2CC611F56}"/>
              </a:ext>
            </a:extLst>
          </p:cNvPr>
          <p:cNvCxnSpPr/>
          <p:nvPr/>
        </p:nvCxnSpPr>
        <p:spPr>
          <a:xfrm>
            <a:off x="8120546" y="3467191"/>
            <a:ext cx="466725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40">
            <a:extLst>
              <a:ext uri="{FF2B5EF4-FFF2-40B4-BE49-F238E27FC236}">
                <a16:creationId xmlns:a16="http://schemas.microsoft.com/office/drawing/2014/main" id="{2F4CBB68-B343-4349-978A-783C10EBD4D6}"/>
              </a:ext>
            </a:extLst>
          </p:cNvPr>
          <p:cNvCxnSpPr/>
          <p:nvPr/>
        </p:nvCxnSpPr>
        <p:spPr>
          <a:xfrm>
            <a:off x="8353909" y="3195729"/>
            <a:ext cx="0" cy="5429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41">
            <a:extLst>
              <a:ext uri="{FF2B5EF4-FFF2-40B4-BE49-F238E27FC236}">
                <a16:creationId xmlns:a16="http://schemas.microsoft.com/office/drawing/2014/main" id="{7DAAFF88-93CE-45C8-A412-3B29B9B0B3D4}"/>
              </a:ext>
            </a:extLst>
          </p:cNvPr>
          <p:cNvCxnSpPr/>
          <p:nvPr/>
        </p:nvCxnSpPr>
        <p:spPr>
          <a:xfrm>
            <a:off x="10099344" y="2309661"/>
            <a:ext cx="525133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1BB88409-AAFC-409C-BBC7-8E8CCFE62806}"/>
              </a:ext>
            </a:extLst>
          </p:cNvPr>
          <p:cNvSpPr/>
          <p:nvPr/>
        </p:nvSpPr>
        <p:spPr>
          <a:xfrm>
            <a:off x="8091338" y="1862850"/>
            <a:ext cx="561975" cy="695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4" name="Connettore 1 45">
            <a:extLst>
              <a:ext uri="{FF2B5EF4-FFF2-40B4-BE49-F238E27FC236}">
                <a16:creationId xmlns:a16="http://schemas.microsoft.com/office/drawing/2014/main" id="{AD137B4E-7750-494B-B1EB-0CB9660888BA}"/>
              </a:ext>
            </a:extLst>
          </p:cNvPr>
          <p:cNvCxnSpPr/>
          <p:nvPr/>
        </p:nvCxnSpPr>
        <p:spPr>
          <a:xfrm>
            <a:off x="3204208" y="4955782"/>
            <a:ext cx="56197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47">
            <a:extLst>
              <a:ext uri="{FF2B5EF4-FFF2-40B4-BE49-F238E27FC236}">
                <a16:creationId xmlns:a16="http://schemas.microsoft.com/office/drawing/2014/main" id="{2282E864-FBA5-4D13-9990-546912761BEF}"/>
              </a:ext>
            </a:extLst>
          </p:cNvPr>
          <p:cNvCxnSpPr/>
          <p:nvPr/>
        </p:nvCxnSpPr>
        <p:spPr>
          <a:xfrm>
            <a:off x="3485195" y="4597931"/>
            <a:ext cx="0" cy="1761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51">
            <a:extLst>
              <a:ext uri="{FF2B5EF4-FFF2-40B4-BE49-F238E27FC236}">
                <a16:creationId xmlns:a16="http://schemas.microsoft.com/office/drawing/2014/main" id="{79E8DD25-32CB-47B0-8E2F-5F35745F6973}"/>
              </a:ext>
            </a:extLst>
          </p:cNvPr>
          <p:cNvCxnSpPr/>
          <p:nvPr/>
        </p:nvCxnSpPr>
        <p:spPr>
          <a:xfrm>
            <a:off x="3381052" y="4686009"/>
            <a:ext cx="209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54">
            <a:extLst>
              <a:ext uri="{FF2B5EF4-FFF2-40B4-BE49-F238E27FC236}">
                <a16:creationId xmlns:a16="http://schemas.microsoft.com/office/drawing/2014/main" id="{53B369C6-4665-4893-9825-692EC92266E9}"/>
              </a:ext>
            </a:extLst>
          </p:cNvPr>
          <p:cNvCxnSpPr/>
          <p:nvPr/>
        </p:nvCxnSpPr>
        <p:spPr>
          <a:xfrm>
            <a:off x="8120546" y="2600990"/>
            <a:ext cx="56197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55">
            <a:extLst>
              <a:ext uri="{FF2B5EF4-FFF2-40B4-BE49-F238E27FC236}">
                <a16:creationId xmlns:a16="http://schemas.microsoft.com/office/drawing/2014/main" id="{9F4E77C4-6765-474A-B3D4-114E33432684}"/>
              </a:ext>
            </a:extLst>
          </p:cNvPr>
          <p:cNvCxnSpPr/>
          <p:nvPr/>
        </p:nvCxnSpPr>
        <p:spPr>
          <a:xfrm>
            <a:off x="3380420" y="4686009"/>
            <a:ext cx="209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56">
            <a:extLst>
              <a:ext uri="{FF2B5EF4-FFF2-40B4-BE49-F238E27FC236}">
                <a16:creationId xmlns:a16="http://schemas.microsoft.com/office/drawing/2014/main" id="{B58D8070-EE37-45A5-86EC-CFBE9C4BA6ED}"/>
              </a:ext>
            </a:extLst>
          </p:cNvPr>
          <p:cNvCxnSpPr/>
          <p:nvPr/>
        </p:nvCxnSpPr>
        <p:spPr>
          <a:xfrm>
            <a:off x="8267550" y="2309661"/>
            <a:ext cx="209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8">
            <a:extLst>
              <a:ext uri="{FF2B5EF4-FFF2-40B4-BE49-F238E27FC236}">
                <a16:creationId xmlns:a16="http://schemas.microsoft.com/office/drawing/2014/main" id="{A548C908-5BDB-40FA-B8DC-05910FEC9C8F}"/>
              </a:ext>
            </a:extLst>
          </p:cNvPr>
          <p:cNvCxnSpPr/>
          <p:nvPr/>
        </p:nvCxnSpPr>
        <p:spPr>
          <a:xfrm>
            <a:off x="8372325" y="2191462"/>
            <a:ext cx="0" cy="208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0A1A812-F188-44E1-A678-F973B2032DA4}"/>
              </a:ext>
            </a:extLst>
          </p:cNvPr>
          <p:cNvSpPr txBox="1"/>
          <p:nvPr/>
        </p:nvSpPr>
        <p:spPr>
          <a:xfrm>
            <a:off x="1213482" y="5429431"/>
            <a:ext cx="10264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Gradient electric field increase in the direction of electronic avalanche, over exponential multiplication</a:t>
            </a:r>
          </a:p>
          <a:p>
            <a:r>
              <a:rPr lang="en-US" dirty="0"/>
              <a:t>Gradient electric field decrease in the direction of electronic avalanche, under exponential multiplication,</a:t>
            </a:r>
          </a:p>
        </p:txBody>
      </p:sp>
    </p:spTree>
    <p:extLst>
      <p:ext uri="{BB962C8B-B14F-4D97-AF65-F5344CB8AC3E}">
        <p14:creationId xmlns:p14="http://schemas.microsoft.com/office/powerpoint/2010/main" val="349048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15BD8-C725-4A25-8254-9CEE6373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MDT+RCC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0332DF7-7D2F-4A46-9D6D-885714DF35A6}"/>
              </a:ext>
            </a:extLst>
          </p:cNvPr>
          <p:cNvSpPr>
            <a:spLocks noGrp="1"/>
          </p:cNvSpPr>
          <p:nvPr/>
        </p:nvSpPr>
        <p:spPr>
          <a:xfrm>
            <a:off x="1299146" y="1467373"/>
            <a:ext cx="10515600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5" name="CasellaDiTesto 54">
            <a:extLst>
              <a:ext uri="{FF2B5EF4-FFF2-40B4-BE49-F238E27FC236}">
                <a16:creationId xmlns:a16="http://schemas.microsoft.com/office/drawing/2014/main" id="{4B8A8687-E629-409A-8EC5-E7BD592F5EA8}"/>
              </a:ext>
            </a:extLst>
          </p:cNvPr>
          <p:cNvSpPr txBox="1"/>
          <p:nvPr/>
        </p:nvSpPr>
        <p:spPr>
          <a:xfrm>
            <a:off x="1863153" y="4027186"/>
            <a:ext cx="114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HV MDT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6E45CD0-6DD4-4EFE-8F33-C81BBCC3ACD5}"/>
              </a:ext>
            </a:extLst>
          </p:cNvPr>
          <p:cNvSpPr/>
          <p:nvPr/>
        </p:nvSpPr>
        <p:spPr>
          <a:xfrm>
            <a:off x="3143208" y="14959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80549A2-614D-407D-A35D-5101ACB14285}"/>
              </a:ext>
            </a:extLst>
          </p:cNvPr>
          <p:cNvGrpSpPr/>
          <p:nvPr/>
        </p:nvGrpSpPr>
        <p:grpSpPr>
          <a:xfrm>
            <a:off x="1052796" y="1117082"/>
            <a:ext cx="10513241" cy="5584821"/>
            <a:chOff x="592617" y="969305"/>
            <a:chExt cx="10536741" cy="5503474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25756DCC-EABB-44A8-80B9-A0BE5FF25F3D}"/>
                </a:ext>
              </a:extLst>
            </p:cNvPr>
            <p:cNvSpPr/>
            <p:nvPr/>
          </p:nvSpPr>
          <p:spPr>
            <a:xfrm>
              <a:off x="3962400" y="1971675"/>
              <a:ext cx="4874380" cy="450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67A2DCCF-E76C-40D4-A97D-E2CE7E0F8CB5}"/>
                </a:ext>
              </a:extLst>
            </p:cNvPr>
            <p:cNvSpPr/>
            <p:nvPr/>
          </p:nvSpPr>
          <p:spPr>
            <a:xfrm>
              <a:off x="4067176" y="2105025"/>
              <a:ext cx="4683256" cy="4248150"/>
            </a:xfrm>
            <a:prstGeom prst="ellipse">
              <a:avLst/>
            </a:prstGeom>
            <a:solidFill>
              <a:schemeClr val="bg1"/>
            </a:solidFill>
            <a:ln w="1174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AF80918E-A604-49AA-A863-C9EDA06070F9}"/>
                </a:ext>
              </a:extLst>
            </p:cNvPr>
            <p:cNvSpPr/>
            <p:nvPr/>
          </p:nvSpPr>
          <p:spPr>
            <a:xfrm>
              <a:off x="4152899" y="2190749"/>
              <a:ext cx="4511297" cy="40767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C408B8-C662-4D41-9292-13072CCC2E2E}"/>
                </a:ext>
              </a:extLst>
            </p:cNvPr>
            <p:cNvSpPr/>
            <p:nvPr/>
          </p:nvSpPr>
          <p:spPr>
            <a:xfrm>
              <a:off x="4239492" y="2272145"/>
              <a:ext cx="4336472" cy="3904817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A9A8F0B6-D352-4C75-8936-FBDB83801395}"/>
                </a:ext>
              </a:extLst>
            </p:cNvPr>
            <p:cNvSpPr/>
            <p:nvPr/>
          </p:nvSpPr>
          <p:spPr>
            <a:xfrm>
              <a:off x="4474153" y="2492193"/>
              <a:ext cx="3867150" cy="3464719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4501C13-D173-4125-B2C8-10008C1855D7}"/>
                </a:ext>
              </a:extLst>
            </p:cNvPr>
            <p:cNvSpPr/>
            <p:nvPr/>
          </p:nvSpPr>
          <p:spPr>
            <a:xfrm>
              <a:off x="6276975" y="4210050"/>
              <a:ext cx="133350" cy="1238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F33413F9-60C7-4BCD-98B5-8AE63DE9312B}"/>
                </a:ext>
              </a:extLst>
            </p:cNvPr>
            <p:cNvCxnSpPr/>
            <p:nvPr/>
          </p:nvCxnSpPr>
          <p:spPr>
            <a:xfrm flipH="1">
              <a:off x="8153400" y="3209925"/>
              <a:ext cx="1343025" cy="21907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21">
              <a:extLst>
                <a:ext uri="{FF2B5EF4-FFF2-40B4-BE49-F238E27FC236}">
                  <a16:creationId xmlns:a16="http://schemas.microsoft.com/office/drawing/2014/main" id="{7B9C1720-67A1-4B2D-BFDD-F43B1247850E}"/>
                </a:ext>
              </a:extLst>
            </p:cNvPr>
            <p:cNvSpPr txBox="1"/>
            <p:nvPr/>
          </p:nvSpPr>
          <p:spPr>
            <a:xfrm>
              <a:off x="9141579" y="2840593"/>
              <a:ext cx="1868781" cy="36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Aluminum tube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F60596BC-97D5-42B7-BD70-F65483B2FA8A}"/>
                </a:ext>
              </a:extLst>
            </p:cNvPr>
            <p:cNvCxnSpPr/>
            <p:nvPr/>
          </p:nvCxnSpPr>
          <p:spPr>
            <a:xfrm flipH="1">
              <a:off x="8605837" y="4429124"/>
              <a:ext cx="1781175" cy="285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24">
              <a:extLst>
                <a:ext uri="{FF2B5EF4-FFF2-40B4-BE49-F238E27FC236}">
                  <a16:creationId xmlns:a16="http://schemas.microsoft.com/office/drawing/2014/main" id="{2B22509D-C4ED-46AD-8983-179014F414C2}"/>
                </a:ext>
              </a:extLst>
            </p:cNvPr>
            <p:cNvSpPr txBox="1"/>
            <p:nvPr/>
          </p:nvSpPr>
          <p:spPr>
            <a:xfrm>
              <a:off x="9046701" y="3991807"/>
              <a:ext cx="208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Bakelite tube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FF7878EB-2F69-49A2-BE19-EB072F6EECA8}"/>
                </a:ext>
              </a:extLst>
            </p:cNvPr>
            <p:cNvCxnSpPr/>
            <p:nvPr/>
          </p:nvCxnSpPr>
          <p:spPr>
            <a:xfrm flipH="1">
              <a:off x="8229600" y="2562225"/>
              <a:ext cx="1372810" cy="438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28">
              <a:extLst>
                <a:ext uri="{FF2B5EF4-FFF2-40B4-BE49-F238E27FC236}">
                  <a16:creationId xmlns:a16="http://schemas.microsoft.com/office/drawing/2014/main" id="{541849B6-BE85-42E6-9569-8A1EDF52527B}"/>
                </a:ext>
              </a:extLst>
            </p:cNvPr>
            <p:cNvSpPr txBox="1"/>
            <p:nvPr/>
          </p:nvSpPr>
          <p:spPr>
            <a:xfrm>
              <a:off x="9569067" y="2305619"/>
              <a:ext cx="1071915" cy="36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Graphite</a:t>
              </a:r>
            </a:p>
          </p:txBody>
        </p: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A8DD26C5-C8E1-4F12-9610-7FC22D809940}"/>
                </a:ext>
              </a:extLst>
            </p:cNvPr>
            <p:cNvCxnSpPr/>
            <p:nvPr/>
          </p:nvCxnSpPr>
          <p:spPr>
            <a:xfrm flipH="1" flipV="1">
              <a:off x="8458200" y="5457825"/>
              <a:ext cx="1247775" cy="95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33">
              <a:extLst>
                <a:ext uri="{FF2B5EF4-FFF2-40B4-BE49-F238E27FC236}">
                  <a16:creationId xmlns:a16="http://schemas.microsoft.com/office/drawing/2014/main" id="{22A3ECCD-EFD1-4707-BDC4-A030B6A5E9A4}"/>
                </a:ext>
              </a:extLst>
            </p:cNvPr>
            <p:cNvSpPr txBox="1"/>
            <p:nvPr/>
          </p:nvSpPr>
          <p:spPr>
            <a:xfrm>
              <a:off x="9266527" y="5422514"/>
              <a:ext cx="1457495" cy="36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Copper tube</a:t>
              </a:r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68D6D0F4-DC04-4DE0-A245-2F6598FBC0FA}"/>
                </a:ext>
              </a:extLst>
            </p:cNvPr>
            <p:cNvCxnSpPr/>
            <p:nvPr/>
          </p:nvCxnSpPr>
          <p:spPr>
            <a:xfrm flipH="1" flipV="1">
              <a:off x="7924800" y="5876925"/>
              <a:ext cx="1381125" cy="799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36">
              <a:extLst>
                <a:ext uri="{FF2B5EF4-FFF2-40B4-BE49-F238E27FC236}">
                  <a16:creationId xmlns:a16="http://schemas.microsoft.com/office/drawing/2014/main" id="{8525FD0B-60BE-4815-839E-1254FC46E0E6}"/>
                </a:ext>
              </a:extLst>
            </p:cNvPr>
            <p:cNvSpPr txBox="1"/>
            <p:nvPr/>
          </p:nvSpPr>
          <p:spPr>
            <a:xfrm>
              <a:off x="7986917" y="6024664"/>
              <a:ext cx="1675991" cy="36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insulating tube</a:t>
              </a:r>
            </a:p>
          </p:txBody>
        </p:sp>
        <p:cxnSp>
          <p:nvCxnSpPr>
            <p:cNvPr id="25" name="Connettore 1 39">
              <a:extLst>
                <a:ext uri="{FF2B5EF4-FFF2-40B4-BE49-F238E27FC236}">
                  <a16:creationId xmlns:a16="http://schemas.microsoft.com/office/drawing/2014/main" id="{ED8212FA-BE02-4CDC-A082-B5365317DBB0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2063030" y="4271963"/>
              <a:ext cx="4213945" cy="32861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41">
              <a:extLst>
                <a:ext uri="{FF2B5EF4-FFF2-40B4-BE49-F238E27FC236}">
                  <a16:creationId xmlns:a16="http://schemas.microsoft.com/office/drawing/2014/main" id="{C51EDFF8-AD21-4E68-A1B4-354959E8838C}"/>
                </a:ext>
              </a:extLst>
            </p:cNvPr>
            <p:cNvCxnSpPr/>
            <p:nvPr/>
          </p:nvCxnSpPr>
          <p:spPr>
            <a:xfrm flipH="1" flipV="1">
              <a:off x="2175252" y="3461185"/>
              <a:ext cx="2438402" cy="75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3470AD1-53EE-4CD7-927D-5880065F7860}"/>
                </a:ext>
              </a:extLst>
            </p:cNvPr>
            <p:cNvSpPr/>
            <p:nvPr/>
          </p:nvSpPr>
          <p:spPr>
            <a:xfrm>
              <a:off x="1457325" y="4491037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43401533-48FF-4006-BDF4-86466A641E4E}"/>
                </a:ext>
              </a:extLst>
            </p:cNvPr>
            <p:cNvSpPr/>
            <p:nvPr/>
          </p:nvSpPr>
          <p:spPr>
            <a:xfrm>
              <a:off x="1457325" y="4488656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B2ED85B-52A5-43DB-A1D7-102084718379}"/>
                </a:ext>
              </a:extLst>
            </p:cNvPr>
            <p:cNvSpPr/>
            <p:nvPr/>
          </p:nvSpPr>
          <p:spPr>
            <a:xfrm>
              <a:off x="1573573" y="3349266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5DB1BB68-C2C4-4BB3-BF76-8A86D2759BEB}"/>
                </a:ext>
              </a:extLst>
            </p:cNvPr>
            <p:cNvSpPr/>
            <p:nvPr/>
          </p:nvSpPr>
          <p:spPr>
            <a:xfrm>
              <a:off x="742950" y="3790950"/>
              <a:ext cx="400050" cy="419100"/>
            </a:xfrm>
            <a:prstGeom prst="ellipse">
              <a:avLst/>
            </a:prstGeom>
            <a:solidFill>
              <a:schemeClr val="bg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1" name="Connettore 1 51">
              <a:extLst>
                <a:ext uri="{FF2B5EF4-FFF2-40B4-BE49-F238E27FC236}">
                  <a16:creationId xmlns:a16="http://schemas.microsoft.com/office/drawing/2014/main" id="{A2CA6CAC-AFFD-4856-A621-47DF49E7FF89}"/>
                </a:ext>
              </a:extLst>
            </p:cNvPr>
            <p:cNvCxnSpPr>
              <a:stCxn id="30" idx="7"/>
              <a:endCxn id="29" idx="1"/>
            </p:cNvCxnSpPr>
            <p:nvPr/>
          </p:nvCxnSpPr>
          <p:spPr>
            <a:xfrm flipV="1">
              <a:off x="1084414" y="3461185"/>
              <a:ext cx="489159" cy="391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53">
              <a:extLst>
                <a:ext uri="{FF2B5EF4-FFF2-40B4-BE49-F238E27FC236}">
                  <a16:creationId xmlns:a16="http://schemas.microsoft.com/office/drawing/2014/main" id="{F9B9C9C8-8C6C-4178-9CF0-1D0A216B7B22}"/>
                </a:ext>
              </a:extLst>
            </p:cNvPr>
            <p:cNvCxnSpPr>
              <a:stCxn id="30" idx="5"/>
              <a:endCxn id="28" idx="1"/>
            </p:cNvCxnSpPr>
            <p:nvPr/>
          </p:nvCxnSpPr>
          <p:spPr>
            <a:xfrm>
              <a:off x="1084414" y="4148674"/>
              <a:ext cx="372911" cy="45190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57">
              <a:extLst>
                <a:ext uri="{FF2B5EF4-FFF2-40B4-BE49-F238E27FC236}">
                  <a16:creationId xmlns:a16="http://schemas.microsoft.com/office/drawing/2014/main" id="{9D3DF3E1-D771-4176-A6D2-2473E683F791}"/>
                </a:ext>
              </a:extLst>
            </p:cNvPr>
            <p:cNvCxnSpPr/>
            <p:nvPr/>
          </p:nvCxnSpPr>
          <p:spPr>
            <a:xfrm>
              <a:off x="2600325" y="4914900"/>
              <a:ext cx="371475" cy="952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58">
              <a:extLst>
                <a:ext uri="{FF2B5EF4-FFF2-40B4-BE49-F238E27FC236}">
                  <a16:creationId xmlns:a16="http://schemas.microsoft.com/office/drawing/2014/main" id="{1EF4C318-109D-4372-9FD3-B6B8768B6078}"/>
                </a:ext>
              </a:extLst>
            </p:cNvPr>
            <p:cNvCxnSpPr/>
            <p:nvPr/>
          </p:nvCxnSpPr>
          <p:spPr>
            <a:xfrm>
              <a:off x="2600325" y="5021520"/>
              <a:ext cx="371475" cy="952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60">
              <a:extLst>
                <a:ext uri="{FF2B5EF4-FFF2-40B4-BE49-F238E27FC236}">
                  <a16:creationId xmlns:a16="http://schemas.microsoft.com/office/drawing/2014/main" id="{D49EC57F-90B7-48B9-84EF-924A34BB76D4}"/>
                </a:ext>
              </a:extLst>
            </p:cNvPr>
            <p:cNvCxnSpPr/>
            <p:nvPr/>
          </p:nvCxnSpPr>
          <p:spPr>
            <a:xfrm flipV="1">
              <a:off x="2786062" y="4552950"/>
              <a:ext cx="0" cy="31432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63">
              <a:extLst>
                <a:ext uri="{FF2B5EF4-FFF2-40B4-BE49-F238E27FC236}">
                  <a16:creationId xmlns:a16="http://schemas.microsoft.com/office/drawing/2014/main" id="{36D9FDE9-D94B-4849-888C-ACC45AC1B68E}"/>
                </a:ext>
              </a:extLst>
            </p:cNvPr>
            <p:cNvCxnSpPr/>
            <p:nvPr/>
          </p:nvCxnSpPr>
          <p:spPr>
            <a:xfrm>
              <a:off x="2786062" y="5031045"/>
              <a:ext cx="0" cy="47095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CC8C9117-DAF1-40F7-A9E3-DAB71069AA2E}"/>
                </a:ext>
              </a:extLst>
            </p:cNvPr>
            <p:cNvSpPr/>
            <p:nvPr/>
          </p:nvSpPr>
          <p:spPr>
            <a:xfrm flipH="1" flipV="1">
              <a:off x="2737485" y="4524375"/>
              <a:ext cx="61004" cy="66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8" name="Connettore 1 68">
              <a:extLst>
                <a:ext uri="{FF2B5EF4-FFF2-40B4-BE49-F238E27FC236}">
                  <a16:creationId xmlns:a16="http://schemas.microsoft.com/office/drawing/2014/main" id="{0967E11A-8F45-42B1-82C4-112CCB4A12F2}"/>
                </a:ext>
              </a:extLst>
            </p:cNvPr>
            <p:cNvCxnSpPr>
              <a:cxnSpLocks/>
              <a:endCxn id="39" idx="6"/>
            </p:cNvCxnSpPr>
            <p:nvPr/>
          </p:nvCxnSpPr>
          <p:spPr>
            <a:xfrm flipH="1">
              <a:off x="2853712" y="4924425"/>
              <a:ext cx="1213464" cy="6370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BDB0E7B8-1BFB-4314-884A-2A1F15137384}"/>
                </a:ext>
              </a:extLst>
            </p:cNvPr>
            <p:cNvSpPr/>
            <p:nvPr/>
          </p:nvSpPr>
          <p:spPr>
            <a:xfrm>
              <a:off x="2682262" y="5485361"/>
              <a:ext cx="171450" cy="152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CasellaDiTesto 71">
              <a:extLst>
                <a:ext uri="{FF2B5EF4-FFF2-40B4-BE49-F238E27FC236}">
                  <a16:creationId xmlns:a16="http://schemas.microsoft.com/office/drawing/2014/main" id="{87F5D6F3-B277-4162-AA38-3A872CFD9A98}"/>
                </a:ext>
              </a:extLst>
            </p:cNvPr>
            <p:cNvSpPr txBox="1"/>
            <p:nvPr/>
          </p:nvSpPr>
          <p:spPr>
            <a:xfrm>
              <a:off x="2940838" y="4671565"/>
              <a:ext cx="1038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Out MDT</a:t>
              </a:r>
            </a:p>
          </p:txBody>
        </p:sp>
        <p:sp>
          <p:nvSpPr>
            <p:cNvPr id="42" name="CasellaDiTesto 72">
              <a:extLst>
                <a:ext uri="{FF2B5EF4-FFF2-40B4-BE49-F238E27FC236}">
                  <a16:creationId xmlns:a16="http://schemas.microsoft.com/office/drawing/2014/main" id="{9BCF6359-79F2-48F9-8E2F-4959C26FB46C}"/>
                </a:ext>
              </a:extLst>
            </p:cNvPr>
            <p:cNvSpPr txBox="1"/>
            <p:nvPr/>
          </p:nvSpPr>
          <p:spPr>
            <a:xfrm>
              <a:off x="1411211" y="2845140"/>
              <a:ext cx="2438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Resistance 1Mohm</a:t>
              </a:r>
            </a:p>
          </p:txBody>
        </p:sp>
        <p:sp>
          <p:nvSpPr>
            <p:cNvPr id="43" name="CasellaDiTesto 73">
              <a:extLst>
                <a:ext uri="{FF2B5EF4-FFF2-40B4-BE49-F238E27FC236}">
                  <a16:creationId xmlns:a16="http://schemas.microsoft.com/office/drawing/2014/main" id="{1D165BF2-10C8-4839-B4EF-44585E9F74E6}"/>
                </a:ext>
              </a:extLst>
            </p:cNvPr>
            <p:cNvSpPr txBox="1"/>
            <p:nvPr/>
          </p:nvSpPr>
          <p:spPr>
            <a:xfrm>
              <a:off x="1125380" y="4700274"/>
              <a:ext cx="202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Resistance 1Mohm</a:t>
              </a:r>
            </a:p>
          </p:txBody>
        </p:sp>
        <p:cxnSp>
          <p:nvCxnSpPr>
            <p:cNvPr id="44" name="Connettore 1 75">
              <a:extLst>
                <a:ext uri="{FF2B5EF4-FFF2-40B4-BE49-F238E27FC236}">
                  <a16:creationId xmlns:a16="http://schemas.microsoft.com/office/drawing/2014/main" id="{A6119D91-A155-4F32-963C-E8C364EE32ED}"/>
                </a:ext>
              </a:extLst>
            </p:cNvPr>
            <p:cNvCxnSpPr>
              <a:stCxn id="30" idx="0"/>
              <a:endCxn id="30" idx="4"/>
            </p:cNvCxnSpPr>
            <p:nvPr/>
          </p:nvCxnSpPr>
          <p:spPr>
            <a:xfrm>
              <a:off x="942975" y="3790950"/>
              <a:ext cx="0" cy="419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77">
              <a:extLst>
                <a:ext uri="{FF2B5EF4-FFF2-40B4-BE49-F238E27FC236}">
                  <a16:creationId xmlns:a16="http://schemas.microsoft.com/office/drawing/2014/main" id="{19F78781-4D89-416F-BF54-BD93ED77EADF}"/>
                </a:ext>
              </a:extLst>
            </p:cNvPr>
            <p:cNvCxnSpPr/>
            <p:nvPr/>
          </p:nvCxnSpPr>
          <p:spPr>
            <a:xfrm>
              <a:off x="798152" y="4483099"/>
              <a:ext cx="3028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79">
              <a:extLst>
                <a:ext uri="{FF2B5EF4-FFF2-40B4-BE49-F238E27FC236}">
                  <a16:creationId xmlns:a16="http://schemas.microsoft.com/office/drawing/2014/main" id="{F1C38187-6024-411D-B542-EDD1A2BE2C6A}"/>
                </a:ext>
              </a:extLst>
            </p:cNvPr>
            <p:cNvCxnSpPr/>
            <p:nvPr/>
          </p:nvCxnSpPr>
          <p:spPr>
            <a:xfrm>
              <a:off x="942975" y="4352924"/>
              <a:ext cx="0" cy="2762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81">
              <a:extLst>
                <a:ext uri="{FF2B5EF4-FFF2-40B4-BE49-F238E27FC236}">
                  <a16:creationId xmlns:a16="http://schemas.microsoft.com/office/drawing/2014/main" id="{649A9E19-027B-4CA6-9D93-14A485283C8C}"/>
                </a:ext>
              </a:extLst>
            </p:cNvPr>
            <p:cNvCxnSpPr/>
            <p:nvPr/>
          </p:nvCxnSpPr>
          <p:spPr>
            <a:xfrm>
              <a:off x="838200" y="3569463"/>
              <a:ext cx="29863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FCF421DF-8A41-4A36-BE32-A4A342F723E4}"/>
                </a:ext>
              </a:extLst>
            </p:cNvPr>
            <p:cNvSpPr/>
            <p:nvPr/>
          </p:nvSpPr>
          <p:spPr>
            <a:xfrm>
              <a:off x="1558247" y="3339741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20489FD3-C3EF-435A-9E49-F239A1339C0F}"/>
                </a:ext>
              </a:extLst>
            </p:cNvPr>
            <p:cNvSpPr/>
            <p:nvPr/>
          </p:nvSpPr>
          <p:spPr>
            <a:xfrm>
              <a:off x="1596347" y="2112233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E70EF1F6-5796-4D99-8454-9B08C617780E}"/>
                </a:ext>
              </a:extLst>
            </p:cNvPr>
            <p:cNvSpPr/>
            <p:nvPr/>
          </p:nvSpPr>
          <p:spPr>
            <a:xfrm>
              <a:off x="1595564" y="2598384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1C0BC181-A125-49DD-B90B-D7F5421D34D3}"/>
                </a:ext>
              </a:extLst>
            </p:cNvPr>
            <p:cNvSpPr/>
            <p:nvPr/>
          </p:nvSpPr>
          <p:spPr>
            <a:xfrm>
              <a:off x="4003443" y="1777641"/>
              <a:ext cx="605704" cy="223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4C068C79-B2B1-4743-860D-077F87B603B4}"/>
                </a:ext>
              </a:extLst>
            </p:cNvPr>
            <p:cNvSpPr/>
            <p:nvPr/>
          </p:nvSpPr>
          <p:spPr>
            <a:xfrm>
              <a:off x="629598" y="2225932"/>
              <a:ext cx="400050" cy="419100"/>
            </a:xfrm>
            <a:prstGeom prst="ellipse">
              <a:avLst/>
            </a:prstGeom>
            <a:solidFill>
              <a:schemeClr val="bg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3" name="Connettore 1 90">
              <a:extLst>
                <a:ext uri="{FF2B5EF4-FFF2-40B4-BE49-F238E27FC236}">
                  <a16:creationId xmlns:a16="http://schemas.microsoft.com/office/drawing/2014/main" id="{C71C30D3-FC0E-491C-A2BC-82E8D1A7E484}"/>
                </a:ext>
              </a:extLst>
            </p:cNvPr>
            <p:cNvCxnSpPr>
              <a:stCxn id="52" idx="0"/>
              <a:endCxn id="52" idx="4"/>
            </p:cNvCxnSpPr>
            <p:nvPr/>
          </p:nvCxnSpPr>
          <p:spPr>
            <a:xfrm>
              <a:off x="829623" y="2225932"/>
              <a:ext cx="0" cy="4191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91">
              <a:extLst>
                <a:ext uri="{FF2B5EF4-FFF2-40B4-BE49-F238E27FC236}">
                  <a16:creationId xmlns:a16="http://schemas.microsoft.com/office/drawing/2014/main" id="{68662C12-412C-4A5C-9241-9A40F2C06E5D}"/>
                </a:ext>
              </a:extLst>
            </p:cNvPr>
            <p:cNvCxnSpPr/>
            <p:nvPr/>
          </p:nvCxnSpPr>
          <p:spPr>
            <a:xfrm>
              <a:off x="684800" y="2918081"/>
              <a:ext cx="3028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92">
              <a:extLst>
                <a:ext uri="{FF2B5EF4-FFF2-40B4-BE49-F238E27FC236}">
                  <a16:creationId xmlns:a16="http://schemas.microsoft.com/office/drawing/2014/main" id="{2C8424D0-84A0-4FFE-9DF4-6C1CB20B6D91}"/>
                </a:ext>
              </a:extLst>
            </p:cNvPr>
            <p:cNvCxnSpPr/>
            <p:nvPr/>
          </p:nvCxnSpPr>
          <p:spPr>
            <a:xfrm>
              <a:off x="829623" y="2787906"/>
              <a:ext cx="0" cy="2762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93">
              <a:extLst>
                <a:ext uri="{FF2B5EF4-FFF2-40B4-BE49-F238E27FC236}">
                  <a16:creationId xmlns:a16="http://schemas.microsoft.com/office/drawing/2014/main" id="{ACDA5DFE-07DF-4260-9EC2-2AC1CB2DD26A}"/>
                </a:ext>
              </a:extLst>
            </p:cNvPr>
            <p:cNvCxnSpPr/>
            <p:nvPr/>
          </p:nvCxnSpPr>
          <p:spPr>
            <a:xfrm>
              <a:off x="724848" y="2004445"/>
              <a:ext cx="29863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95">
              <a:extLst>
                <a:ext uri="{FF2B5EF4-FFF2-40B4-BE49-F238E27FC236}">
                  <a16:creationId xmlns:a16="http://schemas.microsoft.com/office/drawing/2014/main" id="{1E3A4451-D7B6-408F-A3A5-B53F909C4148}"/>
                </a:ext>
              </a:extLst>
            </p:cNvPr>
            <p:cNvCxnSpPr>
              <a:stCxn id="52" idx="0"/>
              <a:endCxn id="49" idx="1"/>
            </p:cNvCxnSpPr>
            <p:nvPr/>
          </p:nvCxnSpPr>
          <p:spPr>
            <a:xfrm flipV="1">
              <a:off x="829623" y="2224152"/>
              <a:ext cx="766724" cy="17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98">
              <a:extLst>
                <a:ext uri="{FF2B5EF4-FFF2-40B4-BE49-F238E27FC236}">
                  <a16:creationId xmlns:a16="http://schemas.microsoft.com/office/drawing/2014/main" id="{AE852E34-992E-43E4-AB20-E402373352BF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971062" y="2583656"/>
              <a:ext cx="624502" cy="1266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100">
              <a:extLst>
                <a:ext uri="{FF2B5EF4-FFF2-40B4-BE49-F238E27FC236}">
                  <a16:creationId xmlns:a16="http://schemas.microsoft.com/office/drawing/2014/main" id="{1E9C82D8-3AA4-4842-99B7-EAFF74E6B252}"/>
                </a:ext>
              </a:extLst>
            </p:cNvPr>
            <p:cNvCxnSpPr>
              <a:stCxn id="50" idx="3"/>
              <a:endCxn id="11" idx="1"/>
            </p:cNvCxnSpPr>
            <p:nvPr/>
          </p:nvCxnSpPr>
          <p:spPr>
            <a:xfrm>
              <a:off x="2201268" y="2710303"/>
              <a:ext cx="2612295" cy="774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102">
              <a:extLst>
                <a:ext uri="{FF2B5EF4-FFF2-40B4-BE49-F238E27FC236}">
                  <a16:creationId xmlns:a16="http://schemas.microsoft.com/office/drawing/2014/main" id="{B6C91641-CA9E-4760-9DF3-778606F1B3EB}"/>
                </a:ext>
              </a:extLst>
            </p:cNvPr>
            <p:cNvCxnSpPr>
              <a:stCxn id="49" idx="3"/>
            </p:cNvCxnSpPr>
            <p:nvPr/>
          </p:nvCxnSpPr>
          <p:spPr>
            <a:xfrm>
              <a:off x="2202051" y="2224152"/>
              <a:ext cx="2922399" cy="81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103">
              <a:extLst>
                <a:ext uri="{FF2B5EF4-FFF2-40B4-BE49-F238E27FC236}">
                  <a16:creationId xmlns:a16="http://schemas.microsoft.com/office/drawing/2014/main" id="{2609F0AC-5240-471F-BE9B-F16B31C4D482}"/>
                </a:ext>
              </a:extLst>
            </p:cNvPr>
            <p:cNvSpPr txBox="1"/>
            <p:nvPr/>
          </p:nvSpPr>
          <p:spPr>
            <a:xfrm>
              <a:off x="592617" y="1483465"/>
              <a:ext cx="15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HV RPC</a:t>
              </a:r>
            </a:p>
          </p:txBody>
        </p:sp>
        <p:cxnSp>
          <p:nvCxnSpPr>
            <p:cNvPr id="62" name="Connettore 1 105">
              <a:extLst>
                <a:ext uri="{FF2B5EF4-FFF2-40B4-BE49-F238E27FC236}">
                  <a16:creationId xmlns:a16="http://schemas.microsoft.com/office/drawing/2014/main" id="{8252F5BC-23B9-438B-A8BA-2A7BFB9FDB2E}"/>
                </a:ext>
              </a:extLst>
            </p:cNvPr>
            <p:cNvCxnSpPr>
              <a:stCxn id="51" idx="3"/>
            </p:cNvCxnSpPr>
            <p:nvPr/>
          </p:nvCxnSpPr>
          <p:spPr>
            <a:xfrm>
              <a:off x="4609147" y="1889560"/>
              <a:ext cx="1486853" cy="6007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107">
              <a:extLst>
                <a:ext uri="{FF2B5EF4-FFF2-40B4-BE49-F238E27FC236}">
                  <a16:creationId xmlns:a16="http://schemas.microsoft.com/office/drawing/2014/main" id="{DD2ECA62-F0BE-4602-8A08-0B6BC422784B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3426673" y="1917970"/>
              <a:ext cx="1249563" cy="71287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110">
              <a:extLst>
                <a:ext uri="{FF2B5EF4-FFF2-40B4-BE49-F238E27FC236}">
                  <a16:creationId xmlns:a16="http://schemas.microsoft.com/office/drawing/2014/main" id="{8B0287DA-0B2B-46B1-BACB-1E8BE6A80D6F}"/>
                </a:ext>
              </a:extLst>
            </p:cNvPr>
            <p:cNvCxnSpPr>
              <a:endCxn id="51" idx="1"/>
            </p:cNvCxnSpPr>
            <p:nvPr/>
          </p:nvCxnSpPr>
          <p:spPr>
            <a:xfrm flipV="1">
              <a:off x="3418823" y="1889560"/>
              <a:ext cx="584620" cy="109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113">
              <a:extLst>
                <a:ext uri="{FF2B5EF4-FFF2-40B4-BE49-F238E27FC236}">
                  <a16:creationId xmlns:a16="http://schemas.microsoft.com/office/drawing/2014/main" id="{B270388D-3B6A-4E7B-A381-8299721F0EC9}"/>
                </a:ext>
              </a:extLst>
            </p:cNvPr>
            <p:cNvCxnSpPr/>
            <p:nvPr/>
          </p:nvCxnSpPr>
          <p:spPr>
            <a:xfrm flipV="1">
              <a:off x="4813563" y="1553531"/>
              <a:ext cx="0" cy="435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115">
              <a:extLst>
                <a:ext uri="{FF2B5EF4-FFF2-40B4-BE49-F238E27FC236}">
                  <a16:creationId xmlns:a16="http://schemas.microsoft.com/office/drawing/2014/main" id="{D76430D4-8A0C-4FF4-AE98-2BEC9EE2FF12}"/>
                </a:ext>
              </a:extLst>
            </p:cNvPr>
            <p:cNvCxnSpPr/>
            <p:nvPr/>
          </p:nvCxnSpPr>
          <p:spPr>
            <a:xfrm>
              <a:off x="3663250" y="1553531"/>
              <a:ext cx="0" cy="3360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EBBFE9C1-B3D5-4B0B-9CBD-581AC3DDB1B2}"/>
                </a:ext>
              </a:extLst>
            </p:cNvPr>
            <p:cNvSpPr/>
            <p:nvPr/>
          </p:nvSpPr>
          <p:spPr>
            <a:xfrm>
              <a:off x="3571875" y="1408802"/>
              <a:ext cx="171450" cy="152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6D0D1F45-72EB-461E-B961-270B7A047A0C}"/>
                </a:ext>
              </a:extLst>
            </p:cNvPr>
            <p:cNvSpPr/>
            <p:nvPr/>
          </p:nvSpPr>
          <p:spPr>
            <a:xfrm>
              <a:off x="4727838" y="1410331"/>
              <a:ext cx="171450" cy="1521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CasellaDiTesto 122">
              <a:extLst>
                <a:ext uri="{FF2B5EF4-FFF2-40B4-BE49-F238E27FC236}">
                  <a16:creationId xmlns:a16="http://schemas.microsoft.com/office/drawing/2014/main" id="{596B1936-3B34-4A86-9857-D9C0C5C2C6E1}"/>
                </a:ext>
              </a:extLst>
            </p:cNvPr>
            <p:cNvSpPr txBox="1"/>
            <p:nvPr/>
          </p:nvSpPr>
          <p:spPr>
            <a:xfrm>
              <a:off x="3719354" y="1314495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Out RCC</a:t>
              </a:r>
            </a:p>
          </p:txBody>
        </p:sp>
        <p:sp>
          <p:nvSpPr>
            <p:cNvPr id="70" name="Triangolo isoscele 69">
              <a:extLst>
                <a:ext uri="{FF2B5EF4-FFF2-40B4-BE49-F238E27FC236}">
                  <a16:creationId xmlns:a16="http://schemas.microsoft.com/office/drawing/2014/main" id="{A5D7D807-287D-4D75-AD0D-59BACF168DCC}"/>
                </a:ext>
              </a:extLst>
            </p:cNvPr>
            <p:cNvSpPr/>
            <p:nvPr/>
          </p:nvSpPr>
          <p:spPr>
            <a:xfrm rot="10800000">
              <a:off x="3288119" y="1989274"/>
              <a:ext cx="198249" cy="19962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1" name="Connettore 1 125">
              <a:extLst>
                <a:ext uri="{FF2B5EF4-FFF2-40B4-BE49-F238E27FC236}">
                  <a16:creationId xmlns:a16="http://schemas.microsoft.com/office/drawing/2014/main" id="{DBE07C3F-82D5-4EA1-A70F-9E0279B76216}"/>
                </a:ext>
              </a:extLst>
            </p:cNvPr>
            <p:cNvCxnSpPr>
              <a:stCxn id="70" idx="3"/>
              <a:endCxn id="70" idx="3"/>
            </p:cNvCxnSpPr>
            <p:nvPr/>
          </p:nvCxnSpPr>
          <p:spPr>
            <a:xfrm>
              <a:off x="3387243" y="19892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128">
              <a:extLst>
                <a:ext uri="{FF2B5EF4-FFF2-40B4-BE49-F238E27FC236}">
                  <a16:creationId xmlns:a16="http://schemas.microsoft.com/office/drawing/2014/main" id="{F1FDFDEA-9591-4A09-8E8F-D2C72BE730A8}"/>
                </a:ext>
              </a:extLst>
            </p:cNvPr>
            <p:cNvCxnSpPr>
              <a:stCxn id="70" idx="3"/>
            </p:cNvCxnSpPr>
            <p:nvPr/>
          </p:nvCxnSpPr>
          <p:spPr>
            <a:xfrm flipV="1">
              <a:off x="3387243" y="1900535"/>
              <a:ext cx="99125" cy="887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riangolo isoscele 72">
              <a:extLst>
                <a:ext uri="{FF2B5EF4-FFF2-40B4-BE49-F238E27FC236}">
                  <a16:creationId xmlns:a16="http://schemas.microsoft.com/office/drawing/2014/main" id="{B436026C-A1D7-4476-AFA3-13B8725193D2}"/>
                </a:ext>
              </a:extLst>
            </p:cNvPr>
            <p:cNvSpPr/>
            <p:nvPr/>
          </p:nvSpPr>
          <p:spPr>
            <a:xfrm rot="10800000">
              <a:off x="3792950" y="5584110"/>
              <a:ext cx="198249" cy="19962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4" name="Connettore 1 131">
              <a:extLst>
                <a:ext uri="{FF2B5EF4-FFF2-40B4-BE49-F238E27FC236}">
                  <a16:creationId xmlns:a16="http://schemas.microsoft.com/office/drawing/2014/main" id="{E0AEC46F-5465-404C-985B-DF61481230CF}"/>
                </a:ext>
              </a:extLst>
            </p:cNvPr>
            <p:cNvCxnSpPr>
              <a:stCxn id="73" idx="3"/>
            </p:cNvCxnSpPr>
            <p:nvPr/>
          </p:nvCxnSpPr>
          <p:spPr>
            <a:xfrm flipV="1">
              <a:off x="3892074" y="5031045"/>
              <a:ext cx="0" cy="5530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sellaDiTesto 132">
              <a:extLst>
                <a:ext uri="{FF2B5EF4-FFF2-40B4-BE49-F238E27FC236}">
                  <a16:creationId xmlns:a16="http://schemas.microsoft.com/office/drawing/2014/main" id="{6C066753-68B4-445A-9A09-B8AB5CEB96E3}"/>
                </a:ext>
              </a:extLst>
            </p:cNvPr>
            <p:cNvSpPr txBox="1"/>
            <p:nvPr/>
          </p:nvSpPr>
          <p:spPr>
            <a:xfrm>
              <a:off x="3189684" y="969305"/>
              <a:ext cx="2261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Resistance 30 ohm</a:t>
              </a:r>
            </a:p>
          </p:txBody>
        </p:sp>
        <p:cxnSp>
          <p:nvCxnSpPr>
            <p:cNvPr id="76" name="Connettore 2 75">
              <a:extLst>
                <a:ext uri="{FF2B5EF4-FFF2-40B4-BE49-F238E27FC236}">
                  <a16:creationId xmlns:a16="http://schemas.microsoft.com/office/drawing/2014/main" id="{1A1CE9BD-91CF-42E2-B49F-86E5048A334D}"/>
                </a:ext>
              </a:extLst>
            </p:cNvPr>
            <p:cNvCxnSpPr/>
            <p:nvPr/>
          </p:nvCxnSpPr>
          <p:spPr>
            <a:xfrm flipH="1">
              <a:off x="8405648" y="3754129"/>
              <a:ext cx="1574462" cy="2654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68C85B5D-2072-465A-95BD-596B63B0AB8E}"/>
                </a:ext>
              </a:extLst>
            </p:cNvPr>
            <p:cNvCxnSpPr/>
            <p:nvPr/>
          </p:nvCxnSpPr>
          <p:spPr>
            <a:xfrm flipH="1" flipV="1">
              <a:off x="7124700" y="4702969"/>
              <a:ext cx="2855410" cy="1547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asellaDiTesto 139">
              <a:extLst>
                <a:ext uri="{FF2B5EF4-FFF2-40B4-BE49-F238E27FC236}">
                  <a16:creationId xmlns:a16="http://schemas.microsoft.com/office/drawing/2014/main" id="{82AC3427-B435-4FD0-B0C4-895C781E60AD}"/>
                </a:ext>
              </a:extLst>
            </p:cNvPr>
            <p:cNvSpPr txBox="1"/>
            <p:nvPr/>
          </p:nvSpPr>
          <p:spPr>
            <a:xfrm>
              <a:off x="9258553" y="4846378"/>
              <a:ext cx="1423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Gas gap MDT</a:t>
              </a:r>
            </a:p>
          </p:txBody>
        </p: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6308F0AA-1762-457B-A75B-171A92EEB444}"/>
                </a:ext>
              </a:extLst>
            </p:cNvPr>
            <p:cNvCxnSpPr/>
            <p:nvPr/>
          </p:nvCxnSpPr>
          <p:spPr>
            <a:xfrm flipH="1">
              <a:off x="6407728" y="1721546"/>
              <a:ext cx="2508277" cy="2507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asellaDiTesto 142">
              <a:extLst>
                <a:ext uri="{FF2B5EF4-FFF2-40B4-BE49-F238E27FC236}">
                  <a16:creationId xmlns:a16="http://schemas.microsoft.com/office/drawing/2014/main" id="{E851812C-257C-4569-91DF-F29217A53DC0}"/>
                </a:ext>
              </a:extLst>
            </p:cNvPr>
            <p:cNvSpPr txBox="1"/>
            <p:nvPr/>
          </p:nvSpPr>
          <p:spPr>
            <a:xfrm>
              <a:off x="8956760" y="1495658"/>
              <a:ext cx="1137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Wire MDT</a:t>
              </a:r>
            </a:p>
          </p:txBody>
        </p:sp>
      </p:grpSp>
      <p:sp>
        <p:nvSpPr>
          <p:cNvPr id="81" name="CasellaDiTesto 139">
            <a:extLst>
              <a:ext uri="{FF2B5EF4-FFF2-40B4-BE49-F238E27FC236}">
                <a16:creationId xmlns:a16="http://schemas.microsoft.com/office/drawing/2014/main" id="{FA537BF5-F377-45D9-B8DA-4DC663647447}"/>
              </a:ext>
            </a:extLst>
          </p:cNvPr>
          <p:cNvSpPr txBox="1"/>
          <p:nvPr/>
        </p:nvSpPr>
        <p:spPr>
          <a:xfrm>
            <a:off x="9624853" y="359449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Gas gap RCC</a:t>
            </a:r>
          </a:p>
        </p:txBody>
      </p:sp>
      <p:sp>
        <p:nvSpPr>
          <p:cNvPr id="84" name="CasellaDiTesto 72">
            <a:extLst>
              <a:ext uri="{FF2B5EF4-FFF2-40B4-BE49-F238E27FC236}">
                <a16:creationId xmlns:a16="http://schemas.microsoft.com/office/drawing/2014/main" id="{F822C8D7-E00D-46DC-AB09-7B9C886FFC84}"/>
              </a:ext>
            </a:extLst>
          </p:cNvPr>
          <p:cNvSpPr txBox="1"/>
          <p:nvPr/>
        </p:nvSpPr>
        <p:spPr>
          <a:xfrm>
            <a:off x="1659447" y="1915794"/>
            <a:ext cx="2432964" cy="37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Resistance 1Mohm</a:t>
            </a:r>
          </a:p>
        </p:txBody>
      </p:sp>
    </p:spTree>
    <p:extLst>
      <p:ext uri="{BB962C8B-B14F-4D97-AF65-F5344CB8AC3E}">
        <p14:creationId xmlns:p14="http://schemas.microsoft.com/office/powerpoint/2010/main" val="87146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4BCFE-D19F-4C5D-8031-F24CBF831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RCC </a:t>
            </a:r>
            <a:r>
              <a:rPr lang="it-IT" sz="4800" dirty="0" err="1"/>
              <a:t>preliminary</a:t>
            </a:r>
            <a:r>
              <a:rPr lang="it-IT" sz="4800" dirty="0"/>
              <a:t> </a:t>
            </a:r>
            <a:r>
              <a:rPr lang="it-IT" sz="4800" dirty="0" err="1"/>
              <a:t>tests</a:t>
            </a:r>
            <a:r>
              <a:rPr lang="it-IT" sz="4800" dirty="0"/>
              <a:t> and </a:t>
            </a:r>
            <a:r>
              <a:rPr lang="it-IT" sz="4800" dirty="0" err="1"/>
              <a:t>results</a:t>
            </a:r>
            <a:br>
              <a:rPr lang="it-IT" dirty="0"/>
            </a:br>
            <a:r>
              <a:rPr lang="it-IT" sz="2000" dirty="0"/>
              <a:t>Alessandro Rocchi </a:t>
            </a:r>
            <a:endParaRPr lang="en-US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68BC52-FF4C-4ECA-8986-A2A202E41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RCC kick off meeting</a:t>
            </a:r>
          </a:p>
          <a:p>
            <a:r>
              <a:rPr lang="it-IT" dirty="0"/>
              <a:t>12/05/2021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9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BE395-70E9-437D-9138-BA4EE91C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Prototypes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C40D6-3EBB-4981-A827-11E6B8D1B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79" y="1885285"/>
            <a:ext cx="6512444" cy="3997828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RPC </a:t>
            </a:r>
            <a:r>
              <a:rPr lang="it-IT" b="1" dirty="0" err="1"/>
              <a:t>Cylindrical</a:t>
            </a:r>
            <a:r>
              <a:rPr lang="it-IT" b="1" dirty="0"/>
              <a:t> </a:t>
            </a:r>
            <a:r>
              <a:rPr lang="it-IT" b="1" dirty="0" err="1"/>
              <a:t>chamber</a:t>
            </a:r>
            <a:r>
              <a:rPr lang="it-IT" b="1" dirty="0"/>
              <a:t> with 1 mm gas gap:</a:t>
            </a:r>
          </a:p>
          <a:p>
            <a:pPr lvl="1"/>
            <a:r>
              <a:rPr lang="it-IT" dirty="0" err="1"/>
              <a:t>Feasibility</a:t>
            </a:r>
            <a:r>
              <a:rPr lang="it-IT" dirty="0"/>
              <a:t> study of Resistive </a:t>
            </a:r>
            <a:r>
              <a:rPr lang="it-IT" dirty="0" err="1"/>
              <a:t>Chylindrical</a:t>
            </a:r>
            <a:r>
              <a:rPr lang="it-IT" dirty="0"/>
              <a:t> </a:t>
            </a:r>
            <a:r>
              <a:rPr lang="it-IT" dirty="0" err="1"/>
              <a:t>chambers</a:t>
            </a:r>
            <a:endParaRPr lang="it-IT" dirty="0"/>
          </a:p>
          <a:p>
            <a:pPr lvl="1"/>
            <a:r>
              <a:rPr lang="it-IT" dirty="0" err="1"/>
              <a:t>Effcet</a:t>
            </a:r>
            <a:r>
              <a:rPr lang="it-IT" dirty="0"/>
              <a:t> of the </a:t>
            </a:r>
            <a:r>
              <a:rPr lang="it-IT" dirty="0" err="1"/>
              <a:t>electric</a:t>
            </a:r>
            <a:r>
              <a:rPr lang="it-IT" dirty="0"/>
              <a:t> field </a:t>
            </a:r>
            <a:r>
              <a:rPr lang="it-IT" dirty="0" err="1"/>
              <a:t>gradient</a:t>
            </a:r>
            <a:r>
              <a:rPr lang="it-IT" dirty="0"/>
              <a:t> on the detector performance</a:t>
            </a:r>
          </a:p>
          <a:p>
            <a:r>
              <a:rPr lang="it-IT" b="1" dirty="0"/>
              <a:t>RPC </a:t>
            </a:r>
            <a:r>
              <a:rPr lang="it-IT" b="1" dirty="0" err="1"/>
              <a:t>Cylindrical</a:t>
            </a:r>
            <a:r>
              <a:rPr lang="it-IT" b="1" dirty="0"/>
              <a:t> </a:t>
            </a:r>
            <a:r>
              <a:rPr lang="it-IT" b="1" dirty="0" err="1"/>
              <a:t>chamber</a:t>
            </a:r>
            <a:r>
              <a:rPr lang="it-IT" b="1" dirty="0"/>
              <a:t> with 0.2 mm gas gap :</a:t>
            </a:r>
          </a:p>
          <a:p>
            <a:pPr lvl="1"/>
            <a:r>
              <a:rPr lang="it-IT" dirty="0" err="1"/>
              <a:t>Effcet</a:t>
            </a:r>
            <a:r>
              <a:rPr lang="it-IT" dirty="0"/>
              <a:t> of the gas pressure on the detector performance</a:t>
            </a:r>
          </a:p>
          <a:p>
            <a:r>
              <a:rPr lang="it-IT" b="1" dirty="0"/>
              <a:t>RPC </a:t>
            </a:r>
            <a:r>
              <a:rPr lang="it-IT" b="1" dirty="0" err="1"/>
              <a:t>Cylindrical</a:t>
            </a:r>
            <a:r>
              <a:rPr lang="it-IT" b="1" dirty="0"/>
              <a:t> </a:t>
            </a:r>
            <a:r>
              <a:rPr lang="it-IT" b="1" dirty="0" err="1"/>
              <a:t>chamber</a:t>
            </a:r>
            <a:r>
              <a:rPr lang="it-IT" b="1" dirty="0"/>
              <a:t> with 1 mm gas gap, </a:t>
            </a:r>
            <a:r>
              <a:rPr lang="it-IT" b="1" dirty="0" err="1"/>
              <a:t>metallic</a:t>
            </a:r>
            <a:r>
              <a:rPr lang="it-IT" b="1" dirty="0"/>
              <a:t> ground </a:t>
            </a:r>
            <a:r>
              <a:rPr lang="it-IT" b="1" dirty="0" err="1"/>
              <a:t>electrode</a:t>
            </a:r>
            <a:r>
              <a:rPr lang="it-IT" b="1" dirty="0"/>
              <a:t>, </a:t>
            </a:r>
            <a:r>
              <a:rPr lang="it-IT" b="1" dirty="0" err="1"/>
              <a:t>integrated</a:t>
            </a:r>
            <a:r>
              <a:rPr lang="it-IT" b="1" dirty="0"/>
              <a:t> with MDT detector:</a:t>
            </a:r>
          </a:p>
          <a:p>
            <a:pPr lvl="1"/>
            <a:r>
              <a:rPr lang="it-IT" dirty="0" err="1"/>
              <a:t>Feasibility</a:t>
            </a:r>
            <a:r>
              <a:rPr lang="it-IT" dirty="0"/>
              <a:t> study of Resistive </a:t>
            </a:r>
            <a:r>
              <a:rPr lang="it-IT" dirty="0" err="1"/>
              <a:t>Chylindrical</a:t>
            </a:r>
            <a:r>
              <a:rPr lang="it-IT" dirty="0"/>
              <a:t> </a:t>
            </a:r>
            <a:r>
              <a:rPr lang="it-IT" dirty="0" err="1"/>
              <a:t>chambers</a:t>
            </a:r>
            <a:r>
              <a:rPr lang="it-IT" dirty="0"/>
              <a:t> </a:t>
            </a:r>
            <a:r>
              <a:rPr lang="it-IT" dirty="0" err="1"/>
              <a:t>integrated</a:t>
            </a:r>
            <a:r>
              <a:rPr lang="it-IT" dirty="0"/>
              <a:t> with MDT detector (</a:t>
            </a:r>
            <a:r>
              <a:rPr lang="it-IT" dirty="0" err="1"/>
              <a:t>same</a:t>
            </a:r>
            <a:r>
              <a:rPr lang="it-IT" dirty="0"/>
              <a:t> gas </a:t>
            </a:r>
            <a:r>
              <a:rPr lang="it-IT" dirty="0" err="1"/>
              <a:t>mixture</a:t>
            </a:r>
            <a:r>
              <a:rPr lang="it-IT" dirty="0"/>
              <a:t>,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readout</a:t>
            </a:r>
            <a:r>
              <a:rPr lang="it-IT" dirty="0"/>
              <a:t> pick-up)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DA66E8-C69A-457E-95ED-2D6E69E1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18" y="1346670"/>
            <a:ext cx="2647369" cy="260108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58EBFB8-1FCD-476C-8C9E-34930BB2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385" y="4044565"/>
            <a:ext cx="309703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{0166544F-908B-4CB0-B0E7-7050D3E4866E}tf16401375</Template>
  <TotalTime>1523</TotalTime>
  <Words>841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Arial</vt:lpstr>
      <vt:lpstr>Cambria Math</vt:lpstr>
      <vt:lpstr>MS Shell Dlg 2</vt:lpstr>
      <vt:lpstr>Wingdings</vt:lpstr>
      <vt:lpstr>Wingdings 3</vt:lpstr>
      <vt:lpstr>Madison</vt:lpstr>
      <vt:lpstr>Acrobat Document</vt:lpstr>
      <vt:lpstr>Future RPC development R.Cardarelli </vt:lpstr>
      <vt:lpstr>Cylindrical geometry</vt:lpstr>
      <vt:lpstr>Detector with uniform field but different geometry</vt:lpstr>
      <vt:lpstr> RCC structure</vt:lpstr>
      <vt:lpstr> Electric field in cylindrical geometry</vt:lpstr>
      <vt:lpstr>Working mode for different polarization</vt:lpstr>
      <vt:lpstr> MDT+RCC</vt:lpstr>
      <vt:lpstr>RCC preliminary tests and results Alessandro Rocchi </vt:lpstr>
      <vt:lpstr>Prototypes</vt:lpstr>
      <vt:lpstr>Cylindrical bakelite electrode resistivity </vt:lpstr>
      <vt:lpstr>RCC 1 mm (prototype design)</vt:lpstr>
      <vt:lpstr>RCC 1 mm (experimental setup)</vt:lpstr>
      <vt:lpstr>RCC 1 mm efficiency</vt:lpstr>
      <vt:lpstr>RCC 1 mm  (time of flight as respect to RPC 0,2 mm)</vt:lpstr>
      <vt:lpstr>RCC 0.2 mm (prototype design)</vt:lpstr>
      <vt:lpstr>Efficiency x acceptance RCC 200 µm negative HV - CO2 100% </vt:lpstr>
      <vt:lpstr>Efficiency x acceptance RCC 200 µm  negative HV - CO2 100% </vt:lpstr>
      <vt:lpstr>RCC 0.2 mm (signals average)</vt:lpstr>
      <vt:lpstr>RPC Cylindrical chamber with 1 mm gas gap, metallic ground electrode, integrated with MDT detector</vt:lpstr>
      <vt:lpstr>MDT Efficiency Ar-CO2 (86%-14%)</vt:lpstr>
      <vt:lpstr>RCC + MDT </vt:lpstr>
      <vt:lpstr>RCC Efficiency TFE-iC4H10-Sf6 (94,5%-5%-0,5%)</vt:lpstr>
      <vt:lpstr>TOF with respect to the trigger signal MDT Ar-CO2 (86%-14%) vs RCC mix std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Primi risultati RCC</dc:title>
  <dc:creator>Alessandro Rocchi</dc:creator>
  <cp:lastModifiedBy>Alessandro Rocchi</cp:lastModifiedBy>
  <cp:revision>5</cp:revision>
  <dcterms:created xsi:type="dcterms:W3CDTF">2020-12-14T20:51:46Z</dcterms:created>
  <dcterms:modified xsi:type="dcterms:W3CDTF">2021-05-11T21:27:46Z</dcterms:modified>
</cp:coreProperties>
</file>