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8"/>
  </p:notesMasterIdLst>
  <p:sldIdLst>
    <p:sldId id="256" r:id="rId2"/>
    <p:sldId id="267" r:id="rId3"/>
    <p:sldId id="268" r:id="rId4"/>
    <p:sldId id="271" r:id="rId5"/>
    <p:sldId id="272" r:id="rId6"/>
    <p:sldId id="259" r:id="rId7"/>
    <p:sldId id="572" r:id="rId8"/>
    <p:sldId id="273" r:id="rId9"/>
    <p:sldId id="260" r:id="rId10"/>
    <p:sldId id="548" r:id="rId11"/>
    <p:sldId id="270" r:id="rId12"/>
    <p:sldId id="550" r:id="rId13"/>
    <p:sldId id="264" r:id="rId14"/>
    <p:sldId id="276" r:id="rId15"/>
    <p:sldId id="275" r:id="rId16"/>
    <p:sldId id="274" r:id="rId17"/>
    <p:sldId id="279" r:id="rId18"/>
    <p:sldId id="278" r:id="rId19"/>
    <p:sldId id="280" r:id="rId20"/>
    <p:sldId id="551" r:id="rId21"/>
    <p:sldId id="549" r:id="rId22"/>
    <p:sldId id="281" r:id="rId23"/>
    <p:sldId id="462" r:id="rId24"/>
    <p:sldId id="470" r:id="rId25"/>
    <p:sldId id="490" r:id="rId26"/>
    <p:sldId id="479" r:id="rId27"/>
    <p:sldId id="329" r:id="rId28"/>
    <p:sldId id="552" r:id="rId29"/>
    <p:sldId id="571" r:id="rId30"/>
    <p:sldId id="553" r:id="rId31"/>
    <p:sldId id="570" r:id="rId32"/>
    <p:sldId id="378" r:id="rId33"/>
    <p:sldId id="310" r:id="rId34"/>
    <p:sldId id="425" r:id="rId35"/>
    <p:sldId id="420" r:id="rId36"/>
    <p:sldId id="38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guest" initials="Ug" lastIdx="1" clrIdx="0">
    <p:extLst>
      <p:ext uri="{19B8F6BF-5375-455C-9EA6-DF929625EA0E}">
        <p15:presenceInfo xmlns:p15="http://schemas.microsoft.com/office/powerpoint/2012/main" userId="S::urn:spo:anon#58230c9bca3e71e8bafe4703e44516baa40437e065da8e0f1dc5ca86d0222a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8CA4C-6EC8-4CAA-8B46-DA2EDA604391}" v="630" dt="2021-06-20T21:17:30.944"/>
    <p1510:client id="{DEF365E2-5F2A-B6DF-892D-B3707E94858C}" v="2" dt="2021-06-21T06:03:50.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4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ente guest" userId="S::urn:spo:anon#58230c9bca3e71e8bafe4703e44516baa40437e065da8e0f1dc5ca86d0222ac0::" providerId="AD" clId="Web-{6B10DA43-FAF5-9AF6-70AD-CF6BED6E597D}"/>
    <pc:docChg chg="sldOrd">
      <pc:chgData name="Utente guest" userId="S::urn:spo:anon#58230c9bca3e71e8bafe4703e44516baa40437e065da8e0f1dc5ca86d0222ac0::" providerId="AD" clId="Web-{6B10DA43-FAF5-9AF6-70AD-CF6BED6E597D}" dt="2021-06-17T11:10:50.089" v="2"/>
      <pc:docMkLst>
        <pc:docMk/>
      </pc:docMkLst>
      <pc:sldChg chg="addCm">
        <pc:chgData name="Utente guest" userId="S::urn:spo:anon#58230c9bca3e71e8bafe4703e44516baa40437e065da8e0f1dc5ca86d0222ac0::" providerId="AD" clId="Web-{6B10DA43-FAF5-9AF6-70AD-CF6BED6E597D}" dt="2021-06-17T11:07:00.475" v="0"/>
        <pc:sldMkLst>
          <pc:docMk/>
          <pc:sldMk cId="2674664201" sldId="280"/>
        </pc:sldMkLst>
      </pc:sldChg>
      <pc:sldChg chg="ord">
        <pc:chgData name="Utente guest" userId="S::urn:spo:anon#58230c9bca3e71e8bafe4703e44516baa40437e065da8e0f1dc5ca86d0222ac0::" providerId="AD" clId="Web-{6B10DA43-FAF5-9AF6-70AD-CF6BED6E597D}" dt="2021-06-17T11:10:39.354" v="1"/>
        <pc:sldMkLst>
          <pc:docMk/>
          <pc:sldMk cId="3437475423" sldId="281"/>
        </pc:sldMkLst>
      </pc:sldChg>
      <pc:sldChg chg="ord">
        <pc:chgData name="Utente guest" userId="S::urn:spo:anon#58230c9bca3e71e8bafe4703e44516baa40437e065da8e0f1dc5ca86d0222ac0::" providerId="AD" clId="Web-{6B10DA43-FAF5-9AF6-70AD-CF6BED6E597D}" dt="2021-06-17T11:10:50.089" v="2"/>
        <pc:sldMkLst>
          <pc:docMk/>
          <pc:sldMk cId="936795434" sldId="549"/>
        </pc:sldMkLst>
      </pc:sldChg>
    </pc:docChg>
  </pc:docChgLst>
  <pc:docChgLst>
    <pc:chgData name="Serena Loporchio" userId="c0c0686c-719b-41dc-8658-0d96aff40384" providerId="ADAL" clId="{B6D8CA4C-6EC8-4CAA-8B46-DA2EDA604391}"/>
    <pc:docChg chg="undo redo custSel addSld delSld modSld sldOrd">
      <pc:chgData name="Serena Loporchio" userId="c0c0686c-719b-41dc-8658-0d96aff40384" providerId="ADAL" clId="{B6D8CA4C-6EC8-4CAA-8B46-DA2EDA604391}" dt="2021-06-20T21:17:30.944" v="11370"/>
      <pc:docMkLst>
        <pc:docMk/>
      </pc:docMkLst>
      <pc:sldChg chg="addSp delSp modSp mod setBg modNotesTx">
        <pc:chgData name="Serena Loporchio" userId="c0c0686c-719b-41dc-8658-0d96aff40384" providerId="ADAL" clId="{B6D8CA4C-6EC8-4CAA-8B46-DA2EDA604391}" dt="2021-06-18T14:33:08.336" v="11306" actId="20577"/>
        <pc:sldMkLst>
          <pc:docMk/>
          <pc:sldMk cId="3979593862" sldId="256"/>
        </pc:sldMkLst>
        <pc:spChg chg="mod">
          <ac:chgData name="Serena Loporchio" userId="c0c0686c-719b-41dc-8658-0d96aff40384" providerId="ADAL" clId="{B6D8CA4C-6EC8-4CAA-8B46-DA2EDA604391}" dt="2021-06-17T13:38:10.193" v="10511" actId="6549"/>
          <ac:spMkLst>
            <pc:docMk/>
            <pc:sldMk cId="3979593862" sldId="256"/>
            <ac:spMk id="2" creationId="{063946D7-5E49-4CAC-8694-5DAE1E1ED979}"/>
          </ac:spMkLst>
        </pc:spChg>
        <pc:spChg chg="add del mod">
          <ac:chgData name="Serena Loporchio" userId="c0c0686c-719b-41dc-8658-0d96aff40384" providerId="ADAL" clId="{B6D8CA4C-6EC8-4CAA-8B46-DA2EDA604391}" dt="2021-06-15T20:27:36.276" v="4532"/>
          <ac:spMkLst>
            <pc:docMk/>
            <pc:sldMk cId="3979593862" sldId="256"/>
            <ac:spMk id="6" creationId="{E0C09372-EE32-4D15-90FE-D81094F850CF}"/>
          </ac:spMkLst>
        </pc:spChg>
      </pc:sldChg>
      <pc:sldChg chg="addSp modSp mod">
        <pc:chgData name="Serena Loporchio" userId="c0c0686c-719b-41dc-8658-0d96aff40384" providerId="ADAL" clId="{B6D8CA4C-6EC8-4CAA-8B46-DA2EDA604391}" dt="2021-06-17T13:02:48.718" v="10247" actId="207"/>
        <pc:sldMkLst>
          <pc:docMk/>
          <pc:sldMk cId="967435837" sldId="259"/>
        </pc:sldMkLst>
        <pc:spChg chg="mod">
          <ac:chgData name="Serena Loporchio" userId="c0c0686c-719b-41dc-8658-0d96aff40384" providerId="ADAL" clId="{B6D8CA4C-6EC8-4CAA-8B46-DA2EDA604391}" dt="2021-06-17T13:02:48.718" v="10247" actId="207"/>
          <ac:spMkLst>
            <pc:docMk/>
            <pc:sldMk cId="967435837" sldId="259"/>
            <ac:spMk id="3" creationId="{A9C4D0CC-3CCB-4169-98B6-3EB240287036}"/>
          </ac:spMkLst>
        </pc:spChg>
        <pc:picChg chg="add mod">
          <ac:chgData name="Serena Loporchio" userId="c0c0686c-719b-41dc-8658-0d96aff40384" providerId="ADAL" clId="{B6D8CA4C-6EC8-4CAA-8B46-DA2EDA604391}" dt="2021-06-14T15:18:14.199" v="154" actId="14100"/>
          <ac:picMkLst>
            <pc:docMk/>
            <pc:sldMk cId="967435837" sldId="259"/>
            <ac:picMk id="7" creationId="{742999A8-EDBC-4B5B-BA49-D663ECD6D4AD}"/>
          </ac:picMkLst>
        </pc:picChg>
      </pc:sldChg>
      <pc:sldChg chg="addSp delSp modSp mod modAnim modNotesTx">
        <pc:chgData name="Serena Loporchio" userId="c0c0686c-719b-41dc-8658-0d96aff40384" providerId="ADAL" clId="{B6D8CA4C-6EC8-4CAA-8B46-DA2EDA604391}" dt="2021-06-18T14:21:20.939" v="11229" actId="20577"/>
        <pc:sldMkLst>
          <pc:docMk/>
          <pc:sldMk cId="1031259008" sldId="260"/>
        </pc:sldMkLst>
        <pc:spChg chg="mod">
          <ac:chgData name="Serena Loporchio" userId="c0c0686c-719b-41dc-8658-0d96aff40384" providerId="ADAL" clId="{B6D8CA4C-6EC8-4CAA-8B46-DA2EDA604391}" dt="2021-06-16T13:48:54.849" v="8855" actId="14100"/>
          <ac:spMkLst>
            <pc:docMk/>
            <pc:sldMk cId="1031259008" sldId="260"/>
            <ac:spMk id="2" creationId="{79A70BED-4EB1-4996-9C86-40EF30ABC8B5}"/>
          </ac:spMkLst>
        </pc:spChg>
        <pc:spChg chg="mod">
          <ac:chgData name="Serena Loporchio" userId="c0c0686c-719b-41dc-8658-0d96aff40384" providerId="ADAL" clId="{B6D8CA4C-6EC8-4CAA-8B46-DA2EDA604391}" dt="2021-06-16T13:48:46.224" v="8853" actId="14100"/>
          <ac:spMkLst>
            <pc:docMk/>
            <pc:sldMk cId="1031259008" sldId="260"/>
            <ac:spMk id="3" creationId="{A6210845-9796-4630-B399-627914E20878}"/>
          </ac:spMkLst>
        </pc:spChg>
        <pc:spChg chg="add mod">
          <ac:chgData name="Serena Loporchio" userId="c0c0686c-719b-41dc-8658-0d96aff40384" providerId="ADAL" clId="{B6D8CA4C-6EC8-4CAA-8B46-DA2EDA604391}" dt="2021-06-18T14:21:16.054" v="11228" actId="20577"/>
          <ac:spMkLst>
            <pc:docMk/>
            <pc:sldMk cId="1031259008" sldId="260"/>
            <ac:spMk id="12" creationId="{2E6CCC4E-8986-4EAE-8ADA-B8ED20E815F2}"/>
          </ac:spMkLst>
        </pc:spChg>
        <pc:spChg chg="add mod">
          <ac:chgData name="Serena Loporchio" userId="c0c0686c-719b-41dc-8658-0d96aff40384" providerId="ADAL" clId="{B6D8CA4C-6EC8-4CAA-8B46-DA2EDA604391}" dt="2021-06-17T09:26:10.282" v="9521"/>
          <ac:spMkLst>
            <pc:docMk/>
            <pc:sldMk cId="1031259008" sldId="260"/>
            <ac:spMk id="13" creationId="{C2C6B0BF-5704-4947-9145-F26D0526D1E2}"/>
          </ac:spMkLst>
        </pc:spChg>
        <pc:spChg chg="add mod">
          <ac:chgData name="Serena Loporchio" userId="c0c0686c-719b-41dc-8658-0d96aff40384" providerId="ADAL" clId="{B6D8CA4C-6EC8-4CAA-8B46-DA2EDA604391}" dt="2021-06-17T09:26:10.282" v="9521"/>
          <ac:spMkLst>
            <pc:docMk/>
            <pc:sldMk cId="1031259008" sldId="260"/>
            <ac:spMk id="14" creationId="{A5ECF5A5-FB75-45A4-A41A-41D9B3016AF4}"/>
          </ac:spMkLst>
        </pc:spChg>
        <pc:spChg chg="add mod">
          <ac:chgData name="Serena Loporchio" userId="c0c0686c-719b-41dc-8658-0d96aff40384" providerId="ADAL" clId="{B6D8CA4C-6EC8-4CAA-8B46-DA2EDA604391}" dt="2021-06-17T09:26:10.282" v="9521"/>
          <ac:spMkLst>
            <pc:docMk/>
            <pc:sldMk cId="1031259008" sldId="260"/>
            <ac:spMk id="15" creationId="{EC36631D-0514-4F25-8C84-91A12F7D5835}"/>
          </ac:spMkLst>
        </pc:spChg>
        <pc:spChg chg="add mod">
          <ac:chgData name="Serena Loporchio" userId="c0c0686c-719b-41dc-8658-0d96aff40384" providerId="ADAL" clId="{B6D8CA4C-6EC8-4CAA-8B46-DA2EDA604391}" dt="2021-06-17T09:26:10.282" v="9521"/>
          <ac:spMkLst>
            <pc:docMk/>
            <pc:sldMk cId="1031259008" sldId="260"/>
            <ac:spMk id="16" creationId="{FBEADDCD-FFE4-46CB-A244-A80CF0036105}"/>
          </ac:spMkLst>
        </pc:spChg>
        <pc:spChg chg="add del mod">
          <ac:chgData name="Serena Loporchio" userId="c0c0686c-719b-41dc-8658-0d96aff40384" providerId="ADAL" clId="{B6D8CA4C-6EC8-4CAA-8B46-DA2EDA604391}" dt="2021-06-17T09:26:25.123" v="9523" actId="478"/>
          <ac:spMkLst>
            <pc:docMk/>
            <pc:sldMk cId="1031259008" sldId="260"/>
            <ac:spMk id="17" creationId="{358DB327-3332-4EDB-9D69-DC158FA1CC9B}"/>
          </ac:spMkLst>
        </pc:spChg>
        <pc:spChg chg="add mod">
          <ac:chgData name="Serena Loporchio" userId="c0c0686c-719b-41dc-8658-0d96aff40384" providerId="ADAL" clId="{B6D8CA4C-6EC8-4CAA-8B46-DA2EDA604391}" dt="2021-06-17T09:26:40.798" v="9525"/>
          <ac:spMkLst>
            <pc:docMk/>
            <pc:sldMk cId="1031259008" sldId="260"/>
            <ac:spMk id="18" creationId="{D8C71117-B2B9-4E09-889C-52700E78EEB9}"/>
          </ac:spMkLst>
        </pc:spChg>
        <pc:spChg chg="add mod">
          <ac:chgData name="Serena Loporchio" userId="c0c0686c-719b-41dc-8658-0d96aff40384" providerId="ADAL" clId="{B6D8CA4C-6EC8-4CAA-8B46-DA2EDA604391}" dt="2021-06-17T09:26:40.798" v="9525"/>
          <ac:spMkLst>
            <pc:docMk/>
            <pc:sldMk cId="1031259008" sldId="260"/>
            <ac:spMk id="20" creationId="{E87C5D40-710B-4EED-A540-3DDC1B39DAE8}"/>
          </ac:spMkLst>
        </pc:spChg>
        <pc:spChg chg="add mod">
          <ac:chgData name="Serena Loporchio" userId="c0c0686c-719b-41dc-8658-0d96aff40384" providerId="ADAL" clId="{B6D8CA4C-6EC8-4CAA-8B46-DA2EDA604391}" dt="2021-06-17T09:26:40.798" v="9525"/>
          <ac:spMkLst>
            <pc:docMk/>
            <pc:sldMk cId="1031259008" sldId="260"/>
            <ac:spMk id="22" creationId="{4A521D07-99CD-4893-A4C1-5EA04F0DBF6F}"/>
          </ac:spMkLst>
        </pc:spChg>
        <pc:spChg chg="add mod">
          <ac:chgData name="Serena Loporchio" userId="c0c0686c-719b-41dc-8658-0d96aff40384" providerId="ADAL" clId="{B6D8CA4C-6EC8-4CAA-8B46-DA2EDA604391}" dt="2021-06-17T09:26:40.798" v="9525"/>
          <ac:spMkLst>
            <pc:docMk/>
            <pc:sldMk cId="1031259008" sldId="260"/>
            <ac:spMk id="24" creationId="{E6C6F9AD-1DC6-4974-B8EF-9BA0853D1C2A}"/>
          </ac:spMkLst>
        </pc:spChg>
        <pc:spChg chg="add mod">
          <ac:chgData name="Serena Loporchio" userId="c0c0686c-719b-41dc-8658-0d96aff40384" providerId="ADAL" clId="{B6D8CA4C-6EC8-4CAA-8B46-DA2EDA604391}" dt="2021-06-17T09:26:40.798" v="9525"/>
          <ac:spMkLst>
            <pc:docMk/>
            <pc:sldMk cId="1031259008" sldId="260"/>
            <ac:spMk id="25" creationId="{80696246-AF3C-4AC7-BCF6-B5ACCEC15387}"/>
          </ac:spMkLst>
        </pc:spChg>
        <pc:spChg chg="add mod">
          <ac:chgData name="Serena Loporchio" userId="c0c0686c-719b-41dc-8658-0d96aff40384" providerId="ADAL" clId="{B6D8CA4C-6EC8-4CAA-8B46-DA2EDA604391}" dt="2021-06-17T09:26:40.798" v="9525"/>
          <ac:spMkLst>
            <pc:docMk/>
            <pc:sldMk cId="1031259008" sldId="260"/>
            <ac:spMk id="26" creationId="{C8F97EB2-7CB5-4971-AD74-EB0FFA886F78}"/>
          </ac:spMkLst>
        </pc:spChg>
        <pc:spChg chg="add mod">
          <ac:chgData name="Serena Loporchio" userId="c0c0686c-719b-41dc-8658-0d96aff40384" providerId="ADAL" clId="{B6D8CA4C-6EC8-4CAA-8B46-DA2EDA604391}" dt="2021-06-17T09:26:40.798" v="9525"/>
          <ac:spMkLst>
            <pc:docMk/>
            <pc:sldMk cId="1031259008" sldId="260"/>
            <ac:spMk id="27" creationId="{6711D784-6C3C-4DBB-85CF-F83E54ABAFD2}"/>
          </ac:spMkLst>
        </pc:spChg>
        <pc:spChg chg="add mod">
          <ac:chgData name="Serena Loporchio" userId="c0c0686c-719b-41dc-8658-0d96aff40384" providerId="ADAL" clId="{B6D8CA4C-6EC8-4CAA-8B46-DA2EDA604391}" dt="2021-06-17T09:26:40.798" v="9525"/>
          <ac:spMkLst>
            <pc:docMk/>
            <pc:sldMk cId="1031259008" sldId="260"/>
            <ac:spMk id="28" creationId="{511FB5F4-7758-44F9-9544-41E351BFE6F6}"/>
          </ac:spMkLst>
        </pc:spChg>
        <pc:spChg chg="add mod">
          <ac:chgData name="Serena Loporchio" userId="c0c0686c-719b-41dc-8658-0d96aff40384" providerId="ADAL" clId="{B6D8CA4C-6EC8-4CAA-8B46-DA2EDA604391}" dt="2021-06-17T09:26:40.798" v="9525"/>
          <ac:spMkLst>
            <pc:docMk/>
            <pc:sldMk cId="1031259008" sldId="260"/>
            <ac:spMk id="29" creationId="{DDE2225D-11CC-43CC-A222-E8B11ADB9315}"/>
          </ac:spMkLst>
        </pc:spChg>
        <pc:spChg chg="add mod">
          <ac:chgData name="Serena Loporchio" userId="c0c0686c-719b-41dc-8658-0d96aff40384" providerId="ADAL" clId="{B6D8CA4C-6EC8-4CAA-8B46-DA2EDA604391}" dt="2021-06-17T09:26:40.798" v="9525"/>
          <ac:spMkLst>
            <pc:docMk/>
            <pc:sldMk cId="1031259008" sldId="260"/>
            <ac:spMk id="30" creationId="{B6653EDD-E85C-433C-B81B-935C988CC11B}"/>
          </ac:spMkLst>
        </pc:spChg>
        <pc:spChg chg="add mod">
          <ac:chgData name="Serena Loporchio" userId="c0c0686c-719b-41dc-8658-0d96aff40384" providerId="ADAL" clId="{B6D8CA4C-6EC8-4CAA-8B46-DA2EDA604391}" dt="2021-06-17T09:27:06.747" v="9531"/>
          <ac:spMkLst>
            <pc:docMk/>
            <pc:sldMk cId="1031259008" sldId="260"/>
            <ac:spMk id="33" creationId="{535711F0-688E-42F9-B65D-7DC7D9866512}"/>
          </ac:spMkLst>
        </pc:spChg>
        <pc:spChg chg="add mod">
          <ac:chgData name="Serena Loporchio" userId="c0c0686c-719b-41dc-8658-0d96aff40384" providerId="ADAL" clId="{B6D8CA4C-6EC8-4CAA-8B46-DA2EDA604391}" dt="2021-06-17T09:27:06.747" v="9531"/>
          <ac:spMkLst>
            <pc:docMk/>
            <pc:sldMk cId="1031259008" sldId="260"/>
            <ac:spMk id="34" creationId="{B4ED6395-EAFF-4FA1-953A-A9037B79B140}"/>
          </ac:spMkLst>
        </pc:spChg>
        <pc:spChg chg="add mod">
          <ac:chgData name="Serena Loporchio" userId="c0c0686c-719b-41dc-8658-0d96aff40384" providerId="ADAL" clId="{B6D8CA4C-6EC8-4CAA-8B46-DA2EDA604391}" dt="2021-06-17T09:27:06.747" v="9531"/>
          <ac:spMkLst>
            <pc:docMk/>
            <pc:sldMk cId="1031259008" sldId="260"/>
            <ac:spMk id="35" creationId="{04DE0B46-0089-4190-A2F7-7B91BCBC8161}"/>
          </ac:spMkLst>
        </pc:spChg>
        <pc:spChg chg="add mod">
          <ac:chgData name="Serena Loporchio" userId="c0c0686c-719b-41dc-8658-0d96aff40384" providerId="ADAL" clId="{B6D8CA4C-6EC8-4CAA-8B46-DA2EDA604391}" dt="2021-06-17T09:27:06.747" v="9531"/>
          <ac:spMkLst>
            <pc:docMk/>
            <pc:sldMk cId="1031259008" sldId="260"/>
            <ac:spMk id="36" creationId="{5381E9CC-B54B-4C2F-9443-7F52F5C6704E}"/>
          </ac:spMkLst>
        </pc:spChg>
        <pc:spChg chg="add mod">
          <ac:chgData name="Serena Loporchio" userId="c0c0686c-719b-41dc-8658-0d96aff40384" providerId="ADAL" clId="{B6D8CA4C-6EC8-4CAA-8B46-DA2EDA604391}" dt="2021-06-17T09:27:06.747" v="9531"/>
          <ac:spMkLst>
            <pc:docMk/>
            <pc:sldMk cId="1031259008" sldId="260"/>
            <ac:spMk id="37" creationId="{F8FE0618-F9DD-46B5-8A78-A1A499F7D20A}"/>
          </ac:spMkLst>
        </pc:spChg>
        <pc:spChg chg="add mod">
          <ac:chgData name="Serena Loporchio" userId="c0c0686c-719b-41dc-8658-0d96aff40384" providerId="ADAL" clId="{B6D8CA4C-6EC8-4CAA-8B46-DA2EDA604391}" dt="2021-06-17T09:27:06.747" v="9531"/>
          <ac:spMkLst>
            <pc:docMk/>
            <pc:sldMk cId="1031259008" sldId="260"/>
            <ac:spMk id="38" creationId="{B3E23C3B-26AC-4BF0-8B12-9BC7752BA9FB}"/>
          </ac:spMkLst>
        </pc:spChg>
        <pc:spChg chg="add mod">
          <ac:chgData name="Serena Loporchio" userId="c0c0686c-719b-41dc-8658-0d96aff40384" providerId="ADAL" clId="{B6D8CA4C-6EC8-4CAA-8B46-DA2EDA604391}" dt="2021-06-17T09:27:06.747" v="9531"/>
          <ac:spMkLst>
            <pc:docMk/>
            <pc:sldMk cId="1031259008" sldId="260"/>
            <ac:spMk id="39" creationId="{B975A5D1-57E0-41BE-BB1F-8D027882DAA9}"/>
          </ac:spMkLst>
        </pc:spChg>
        <pc:spChg chg="add mod">
          <ac:chgData name="Serena Loporchio" userId="c0c0686c-719b-41dc-8658-0d96aff40384" providerId="ADAL" clId="{B6D8CA4C-6EC8-4CAA-8B46-DA2EDA604391}" dt="2021-06-17T09:27:06.747" v="9531"/>
          <ac:spMkLst>
            <pc:docMk/>
            <pc:sldMk cId="1031259008" sldId="260"/>
            <ac:spMk id="40" creationId="{3736E35E-0446-4653-8803-0E1E09F7B5C4}"/>
          </ac:spMkLst>
        </pc:spChg>
        <pc:spChg chg="add mod">
          <ac:chgData name="Serena Loporchio" userId="c0c0686c-719b-41dc-8658-0d96aff40384" providerId="ADAL" clId="{B6D8CA4C-6EC8-4CAA-8B46-DA2EDA604391}" dt="2021-06-17T09:27:06.747" v="9531"/>
          <ac:spMkLst>
            <pc:docMk/>
            <pc:sldMk cId="1031259008" sldId="260"/>
            <ac:spMk id="42" creationId="{02ADC77C-FED0-41F8-9D10-EA3EFFCCD80D}"/>
          </ac:spMkLst>
        </pc:spChg>
        <pc:spChg chg="add mod">
          <ac:chgData name="Serena Loporchio" userId="c0c0686c-719b-41dc-8658-0d96aff40384" providerId="ADAL" clId="{B6D8CA4C-6EC8-4CAA-8B46-DA2EDA604391}" dt="2021-06-17T09:27:06.747" v="9531"/>
          <ac:spMkLst>
            <pc:docMk/>
            <pc:sldMk cId="1031259008" sldId="260"/>
            <ac:spMk id="43" creationId="{D02C4049-CAF5-4271-A7DD-D8671C2C9335}"/>
          </ac:spMkLst>
        </pc:spChg>
        <pc:spChg chg="add mod">
          <ac:chgData name="Serena Loporchio" userId="c0c0686c-719b-41dc-8658-0d96aff40384" providerId="ADAL" clId="{B6D8CA4C-6EC8-4CAA-8B46-DA2EDA604391}" dt="2021-06-17T09:27:06.747" v="9531"/>
          <ac:spMkLst>
            <pc:docMk/>
            <pc:sldMk cId="1031259008" sldId="260"/>
            <ac:spMk id="44" creationId="{40411F68-1867-4351-8784-E9E8B88F3E5A}"/>
          </ac:spMkLst>
        </pc:spChg>
        <pc:spChg chg="add mod">
          <ac:chgData name="Serena Loporchio" userId="c0c0686c-719b-41dc-8658-0d96aff40384" providerId="ADAL" clId="{B6D8CA4C-6EC8-4CAA-8B46-DA2EDA604391}" dt="2021-06-17T09:27:06.747" v="9531"/>
          <ac:spMkLst>
            <pc:docMk/>
            <pc:sldMk cId="1031259008" sldId="260"/>
            <ac:spMk id="47" creationId="{DF0AED05-5D74-494D-B337-65ED0AA98D68}"/>
          </ac:spMkLst>
        </pc:spChg>
        <pc:spChg chg="add mod">
          <ac:chgData name="Serena Loporchio" userId="c0c0686c-719b-41dc-8658-0d96aff40384" providerId="ADAL" clId="{B6D8CA4C-6EC8-4CAA-8B46-DA2EDA604391}" dt="2021-06-17T09:27:06.747" v="9531"/>
          <ac:spMkLst>
            <pc:docMk/>
            <pc:sldMk cId="1031259008" sldId="260"/>
            <ac:spMk id="48" creationId="{46279E2A-04DA-4131-9266-2CFC9F33E101}"/>
          </ac:spMkLst>
        </pc:spChg>
        <pc:spChg chg="add mod">
          <ac:chgData name="Serena Loporchio" userId="c0c0686c-719b-41dc-8658-0d96aff40384" providerId="ADAL" clId="{B6D8CA4C-6EC8-4CAA-8B46-DA2EDA604391}" dt="2021-06-17T09:27:06.747" v="9531"/>
          <ac:spMkLst>
            <pc:docMk/>
            <pc:sldMk cId="1031259008" sldId="260"/>
            <ac:spMk id="49" creationId="{1CEE73D0-83E7-46A3-BF8D-486031204B96}"/>
          </ac:spMkLst>
        </pc:spChg>
        <pc:spChg chg="add mod">
          <ac:chgData name="Serena Loporchio" userId="c0c0686c-719b-41dc-8658-0d96aff40384" providerId="ADAL" clId="{B6D8CA4C-6EC8-4CAA-8B46-DA2EDA604391}" dt="2021-06-17T09:27:06.747" v="9531"/>
          <ac:spMkLst>
            <pc:docMk/>
            <pc:sldMk cId="1031259008" sldId="260"/>
            <ac:spMk id="50" creationId="{678B5B17-C6CF-4781-BF1A-05A1C9D954B5}"/>
          </ac:spMkLst>
        </pc:spChg>
        <pc:spChg chg="add mod">
          <ac:chgData name="Serena Loporchio" userId="c0c0686c-719b-41dc-8658-0d96aff40384" providerId="ADAL" clId="{B6D8CA4C-6EC8-4CAA-8B46-DA2EDA604391}" dt="2021-06-17T09:27:06.747" v="9531"/>
          <ac:spMkLst>
            <pc:docMk/>
            <pc:sldMk cId="1031259008" sldId="260"/>
            <ac:spMk id="51" creationId="{A1377E43-0E4F-4D33-A719-EA06166B33F1}"/>
          </ac:spMkLst>
        </pc:spChg>
        <pc:spChg chg="add mod">
          <ac:chgData name="Serena Loporchio" userId="c0c0686c-719b-41dc-8658-0d96aff40384" providerId="ADAL" clId="{B6D8CA4C-6EC8-4CAA-8B46-DA2EDA604391}" dt="2021-06-17T09:27:06.747" v="9531"/>
          <ac:spMkLst>
            <pc:docMk/>
            <pc:sldMk cId="1031259008" sldId="260"/>
            <ac:spMk id="52" creationId="{5650133F-BF53-4226-A10F-D22D3B9D92BA}"/>
          </ac:spMkLst>
        </pc:spChg>
        <pc:spChg chg="add mod">
          <ac:chgData name="Serena Loporchio" userId="c0c0686c-719b-41dc-8658-0d96aff40384" providerId="ADAL" clId="{B6D8CA4C-6EC8-4CAA-8B46-DA2EDA604391}" dt="2021-06-17T09:27:06.747" v="9531"/>
          <ac:spMkLst>
            <pc:docMk/>
            <pc:sldMk cId="1031259008" sldId="260"/>
            <ac:spMk id="53" creationId="{473F572D-FA89-4289-AED4-5BBEFCA43481}"/>
          </ac:spMkLst>
        </pc:spChg>
        <pc:spChg chg="add mod">
          <ac:chgData name="Serena Loporchio" userId="c0c0686c-719b-41dc-8658-0d96aff40384" providerId="ADAL" clId="{B6D8CA4C-6EC8-4CAA-8B46-DA2EDA604391}" dt="2021-06-17T09:29:29.567" v="9567"/>
          <ac:spMkLst>
            <pc:docMk/>
            <pc:sldMk cId="1031259008" sldId="260"/>
            <ac:spMk id="56" creationId="{E9ABCB53-2544-42FC-9F31-1931B6A6C776}"/>
          </ac:spMkLst>
        </pc:spChg>
        <pc:spChg chg="add mod">
          <ac:chgData name="Serena Loporchio" userId="c0c0686c-719b-41dc-8658-0d96aff40384" providerId="ADAL" clId="{B6D8CA4C-6EC8-4CAA-8B46-DA2EDA604391}" dt="2021-06-17T09:29:29.567" v="9567"/>
          <ac:spMkLst>
            <pc:docMk/>
            <pc:sldMk cId="1031259008" sldId="260"/>
            <ac:spMk id="57" creationId="{F11DEC38-7E7D-4FAB-90D5-D4ACDC104814}"/>
          </ac:spMkLst>
        </pc:spChg>
        <pc:spChg chg="add mod">
          <ac:chgData name="Serena Loporchio" userId="c0c0686c-719b-41dc-8658-0d96aff40384" providerId="ADAL" clId="{B6D8CA4C-6EC8-4CAA-8B46-DA2EDA604391}" dt="2021-06-17T09:29:29.567" v="9567"/>
          <ac:spMkLst>
            <pc:docMk/>
            <pc:sldMk cId="1031259008" sldId="260"/>
            <ac:spMk id="58" creationId="{0AF34E48-65CF-4B4C-82A4-7F6798190C1A}"/>
          </ac:spMkLst>
        </pc:spChg>
        <pc:spChg chg="add mod">
          <ac:chgData name="Serena Loporchio" userId="c0c0686c-719b-41dc-8658-0d96aff40384" providerId="ADAL" clId="{B6D8CA4C-6EC8-4CAA-8B46-DA2EDA604391}" dt="2021-06-17T09:29:29.567" v="9567"/>
          <ac:spMkLst>
            <pc:docMk/>
            <pc:sldMk cId="1031259008" sldId="260"/>
            <ac:spMk id="59" creationId="{49DE554B-73B1-41E4-A542-251A1C1EAD11}"/>
          </ac:spMkLst>
        </pc:spChg>
        <pc:spChg chg="add mod">
          <ac:chgData name="Serena Loporchio" userId="c0c0686c-719b-41dc-8658-0d96aff40384" providerId="ADAL" clId="{B6D8CA4C-6EC8-4CAA-8B46-DA2EDA604391}" dt="2021-06-17T09:29:29.567" v="9567"/>
          <ac:spMkLst>
            <pc:docMk/>
            <pc:sldMk cId="1031259008" sldId="260"/>
            <ac:spMk id="60" creationId="{10036D86-0956-41D3-A887-B30E68B81C1B}"/>
          </ac:spMkLst>
        </pc:spChg>
        <pc:spChg chg="add mod">
          <ac:chgData name="Serena Loporchio" userId="c0c0686c-719b-41dc-8658-0d96aff40384" providerId="ADAL" clId="{B6D8CA4C-6EC8-4CAA-8B46-DA2EDA604391}" dt="2021-06-17T09:29:29.567" v="9567"/>
          <ac:spMkLst>
            <pc:docMk/>
            <pc:sldMk cId="1031259008" sldId="260"/>
            <ac:spMk id="61" creationId="{28B70DFD-A4F7-45CD-AE20-031F559FC606}"/>
          </ac:spMkLst>
        </pc:spChg>
        <pc:spChg chg="add mod">
          <ac:chgData name="Serena Loporchio" userId="c0c0686c-719b-41dc-8658-0d96aff40384" providerId="ADAL" clId="{B6D8CA4C-6EC8-4CAA-8B46-DA2EDA604391}" dt="2021-06-17T09:29:29.567" v="9567"/>
          <ac:spMkLst>
            <pc:docMk/>
            <pc:sldMk cId="1031259008" sldId="260"/>
            <ac:spMk id="62" creationId="{23C6A060-9D22-425A-9ABA-80D39526DF4E}"/>
          </ac:spMkLst>
        </pc:spChg>
        <pc:spChg chg="add del mod">
          <ac:chgData name="Serena Loporchio" userId="c0c0686c-719b-41dc-8658-0d96aff40384" providerId="ADAL" clId="{B6D8CA4C-6EC8-4CAA-8B46-DA2EDA604391}" dt="2021-06-17T09:29:29.567" v="9567"/>
          <ac:spMkLst>
            <pc:docMk/>
            <pc:sldMk cId="1031259008" sldId="260"/>
            <ac:spMk id="63" creationId="{E565DD59-FC71-4954-BA09-FF531BE4432F}"/>
          </ac:spMkLst>
        </pc:spChg>
        <pc:spChg chg="add mod">
          <ac:chgData name="Serena Loporchio" userId="c0c0686c-719b-41dc-8658-0d96aff40384" providerId="ADAL" clId="{B6D8CA4C-6EC8-4CAA-8B46-DA2EDA604391}" dt="2021-06-17T09:29:29.567" v="9567"/>
          <ac:spMkLst>
            <pc:docMk/>
            <pc:sldMk cId="1031259008" sldId="260"/>
            <ac:spMk id="65" creationId="{EA44B8DC-1308-4958-A70E-D26DF080BBC8}"/>
          </ac:spMkLst>
        </pc:spChg>
        <pc:spChg chg="add mod">
          <ac:chgData name="Serena Loporchio" userId="c0c0686c-719b-41dc-8658-0d96aff40384" providerId="ADAL" clId="{B6D8CA4C-6EC8-4CAA-8B46-DA2EDA604391}" dt="2021-06-17T09:29:29.567" v="9567"/>
          <ac:spMkLst>
            <pc:docMk/>
            <pc:sldMk cId="1031259008" sldId="260"/>
            <ac:spMk id="66" creationId="{27716FD5-2468-4E98-BEE8-002211729599}"/>
          </ac:spMkLst>
        </pc:spChg>
        <pc:spChg chg="add mod">
          <ac:chgData name="Serena Loporchio" userId="c0c0686c-719b-41dc-8658-0d96aff40384" providerId="ADAL" clId="{B6D8CA4C-6EC8-4CAA-8B46-DA2EDA604391}" dt="2021-06-17T09:29:29.567" v="9567"/>
          <ac:spMkLst>
            <pc:docMk/>
            <pc:sldMk cId="1031259008" sldId="260"/>
            <ac:spMk id="67" creationId="{1C15D9FD-736D-4C64-A056-391C4CCFD0C1}"/>
          </ac:spMkLst>
        </pc:spChg>
        <pc:spChg chg="add mod">
          <ac:chgData name="Serena Loporchio" userId="c0c0686c-719b-41dc-8658-0d96aff40384" providerId="ADAL" clId="{B6D8CA4C-6EC8-4CAA-8B46-DA2EDA604391}" dt="2021-06-17T09:29:29.567" v="9567"/>
          <ac:spMkLst>
            <pc:docMk/>
            <pc:sldMk cId="1031259008" sldId="260"/>
            <ac:spMk id="70" creationId="{47FBA8F2-0C62-436C-AD6B-159704EBCAEF}"/>
          </ac:spMkLst>
        </pc:spChg>
        <pc:spChg chg="add mod">
          <ac:chgData name="Serena Loporchio" userId="c0c0686c-719b-41dc-8658-0d96aff40384" providerId="ADAL" clId="{B6D8CA4C-6EC8-4CAA-8B46-DA2EDA604391}" dt="2021-06-17T09:29:29.567" v="9567"/>
          <ac:spMkLst>
            <pc:docMk/>
            <pc:sldMk cId="1031259008" sldId="260"/>
            <ac:spMk id="71" creationId="{E829BF48-C351-49B3-9810-F4618EDCAABD}"/>
          </ac:spMkLst>
        </pc:spChg>
        <pc:spChg chg="add mod">
          <ac:chgData name="Serena Loporchio" userId="c0c0686c-719b-41dc-8658-0d96aff40384" providerId="ADAL" clId="{B6D8CA4C-6EC8-4CAA-8B46-DA2EDA604391}" dt="2021-06-17T09:29:29.567" v="9567"/>
          <ac:spMkLst>
            <pc:docMk/>
            <pc:sldMk cId="1031259008" sldId="260"/>
            <ac:spMk id="72" creationId="{0878EB73-22C1-4DE6-B255-E67D264626F7}"/>
          </ac:spMkLst>
        </pc:spChg>
        <pc:spChg chg="add mod">
          <ac:chgData name="Serena Loporchio" userId="c0c0686c-719b-41dc-8658-0d96aff40384" providerId="ADAL" clId="{B6D8CA4C-6EC8-4CAA-8B46-DA2EDA604391}" dt="2021-06-17T09:29:29.567" v="9567"/>
          <ac:spMkLst>
            <pc:docMk/>
            <pc:sldMk cId="1031259008" sldId="260"/>
            <ac:spMk id="73" creationId="{8F1B6E54-3296-4353-A291-C18F3AF655E4}"/>
          </ac:spMkLst>
        </pc:spChg>
        <pc:spChg chg="add mod">
          <ac:chgData name="Serena Loporchio" userId="c0c0686c-719b-41dc-8658-0d96aff40384" providerId="ADAL" clId="{B6D8CA4C-6EC8-4CAA-8B46-DA2EDA604391}" dt="2021-06-17T09:29:29.567" v="9567"/>
          <ac:spMkLst>
            <pc:docMk/>
            <pc:sldMk cId="1031259008" sldId="260"/>
            <ac:spMk id="74" creationId="{8BBC0A76-9187-4A7E-9AE7-E5311AC8BF52}"/>
          </ac:spMkLst>
        </pc:spChg>
        <pc:spChg chg="add mod">
          <ac:chgData name="Serena Loporchio" userId="c0c0686c-719b-41dc-8658-0d96aff40384" providerId="ADAL" clId="{B6D8CA4C-6EC8-4CAA-8B46-DA2EDA604391}" dt="2021-06-17T09:29:29.567" v="9567"/>
          <ac:spMkLst>
            <pc:docMk/>
            <pc:sldMk cId="1031259008" sldId="260"/>
            <ac:spMk id="75" creationId="{AF68089B-6204-43F8-8162-7562D82CC968}"/>
          </ac:spMkLst>
        </pc:spChg>
        <pc:spChg chg="add mod">
          <ac:chgData name="Serena Loporchio" userId="c0c0686c-719b-41dc-8658-0d96aff40384" providerId="ADAL" clId="{B6D8CA4C-6EC8-4CAA-8B46-DA2EDA604391}" dt="2021-06-17T09:29:29.567" v="9567"/>
          <ac:spMkLst>
            <pc:docMk/>
            <pc:sldMk cId="1031259008" sldId="260"/>
            <ac:spMk id="76" creationId="{20894E02-46F6-4116-81A9-FA92DAF8A7C7}"/>
          </ac:spMkLst>
        </pc:spChg>
        <pc:spChg chg="mod topLvl">
          <ac:chgData name="Serena Loporchio" userId="c0c0686c-719b-41dc-8658-0d96aff40384" providerId="ADAL" clId="{B6D8CA4C-6EC8-4CAA-8B46-DA2EDA604391}" dt="2021-06-17T09:29:28.200" v="9563" actId="571"/>
          <ac:spMkLst>
            <pc:docMk/>
            <pc:sldMk cId="1031259008" sldId="260"/>
            <ac:spMk id="79" creationId="{59516F81-D642-499A-85EA-D254724C73C4}"/>
          </ac:spMkLst>
        </pc:spChg>
        <pc:spChg chg="mod topLvl">
          <ac:chgData name="Serena Loporchio" userId="c0c0686c-719b-41dc-8658-0d96aff40384" providerId="ADAL" clId="{B6D8CA4C-6EC8-4CAA-8B46-DA2EDA604391}" dt="2021-06-17T09:29:28.200" v="9563" actId="571"/>
          <ac:spMkLst>
            <pc:docMk/>
            <pc:sldMk cId="1031259008" sldId="260"/>
            <ac:spMk id="80" creationId="{5A587FA4-8DD3-4ABD-9B8A-BB76BE0EFA4A}"/>
          </ac:spMkLst>
        </pc:spChg>
        <pc:spChg chg="mod topLvl">
          <ac:chgData name="Serena Loporchio" userId="c0c0686c-719b-41dc-8658-0d96aff40384" providerId="ADAL" clId="{B6D8CA4C-6EC8-4CAA-8B46-DA2EDA604391}" dt="2021-06-17T09:29:28.200" v="9563" actId="571"/>
          <ac:spMkLst>
            <pc:docMk/>
            <pc:sldMk cId="1031259008" sldId="260"/>
            <ac:spMk id="81" creationId="{9513862B-55E8-4F5F-B737-3F1E6BCD8E70}"/>
          </ac:spMkLst>
        </pc:spChg>
        <pc:spChg chg="mod topLvl">
          <ac:chgData name="Serena Loporchio" userId="c0c0686c-719b-41dc-8658-0d96aff40384" providerId="ADAL" clId="{B6D8CA4C-6EC8-4CAA-8B46-DA2EDA604391}" dt="2021-06-17T09:29:28.200" v="9563" actId="571"/>
          <ac:spMkLst>
            <pc:docMk/>
            <pc:sldMk cId="1031259008" sldId="260"/>
            <ac:spMk id="84" creationId="{68FE659A-9588-4F9A-88BC-B7043B56E016}"/>
          </ac:spMkLst>
        </pc:spChg>
        <pc:spChg chg="mod">
          <ac:chgData name="Serena Loporchio" userId="c0c0686c-719b-41dc-8658-0d96aff40384" providerId="ADAL" clId="{B6D8CA4C-6EC8-4CAA-8B46-DA2EDA604391}" dt="2021-06-17T09:29:28.200" v="9563" actId="571"/>
          <ac:spMkLst>
            <pc:docMk/>
            <pc:sldMk cId="1031259008" sldId="260"/>
            <ac:spMk id="85" creationId="{613A3C1C-5352-4C23-B3FF-4DC9EDD19A7D}"/>
          </ac:spMkLst>
        </pc:spChg>
        <pc:spChg chg="mod">
          <ac:chgData name="Serena Loporchio" userId="c0c0686c-719b-41dc-8658-0d96aff40384" providerId="ADAL" clId="{B6D8CA4C-6EC8-4CAA-8B46-DA2EDA604391}" dt="2021-06-17T09:29:28.200" v="9563" actId="571"/>
          <ac:spMkLst>
            <pc:docMk/>
            <pc:sldMk cId="1031259008" sldId="260"/>
            <ac:spMk id="86" creationId="{DD561841-4C3C-4D4A-A6C6-29B6012CD98B}"/>
          </ac:spMkLst>
        </pc:spChg>
        <pc:spChg chg="mod">
          <ac:chgData name="Serena Loporchio" userId="c0c0686c-719b-41dc-8658-0d96aff40384" providerId="ADAL" clId="{B6D8CA4C-6EC8-4CAA-8B46-DA2EDA604391}" dt="2021-06-17T09:29:28.200" v="9563" actId="571"/>
          <ac:spMkLst>
            <pc:docMk/>
            <pc:sldMk cId="1031259008" sldId="260"/>
            <ac:spMk id="87" creationId="{852DD5C0-2AE6-4128-9C41-41F2FCA633CF}"/>
          </ac:spMkLst>
        </pc:spChg>
        <pc:spChg chg="mod">
          <ac:chgData name="Serena Loporchio" userId="c0c0686c-719b-41dc-8658-0d96aff40384" providerId="ADAL" clId="{B6D8CA4C-6EC8-4CAA-8B46-DA2EDA604391}" dt="2021-06-17T09:29:28.200" v="9563" actId="571"/>
          <ac:spMkLst>
            <pc:docMk/>
            <pc:sldMk cId="1031259008" sldId="260"/>
            <ac:spMk id="88" creationId="{A4C7DCDF-791E-4D93-BCF6-6FE98245EF76}"/>
          </ac:spMkLst>
        </pc:spChg>
        <pc:spChg chg="mod">
          <ac:chgData name="Serena Loporchio" userId="c0c0686c-719b-41dc-8658-0d96aff40384" providerId="ADAL" clId="{B6D8CA4C-6EC8-4CAA-8B46-DA2EDA604391}" dt="2021-06-17T09:29:28.200" v="9563" actId="571"/>
          <ac:spMkLst>
            <pc:docMk/>
            <pc:sldMk cId="1031259008" sldId="260"/>
            <ac:spMk id="89" creationId="{09AFB841-3EB5-4978-9DE0-1B69544FE04A}"/>
          </ac:spMkLst>
        </pc:spChg>
        <pc:spChg chg="mod">
          <ac:chgData name="Serena Loporchio" userId="c0c0686c-719b-41dc-8658-0d96aff40384" providerId="ADAL" clId="{B6D8CA4C-6EC8-4CAA-8B46-DA2EDA604391}" dt="2021-06-17T09:29:28.200" v="9563" actId="571"/>
          <ac:spMkLst>
            <pc:docMk/>
            <pc:sldMk cId="1031259008" sldId="260"/>
            <ac:spMk id="90" creationId="{4EDE2829-A6E1-4407-A91F-01CEE9489839}"/>
          </ac:spMkLst>
        </pc:spChg>
        <pc:spChg chg="mod topLvl">
          <ac:chgData name="Serena Loporchio" userId="c0c0686c-719b-41dc-8658-0d96aff40384" providerId="ADAL" clId="{B6D8CA4C-6EC8-4CAA-8B46-DA2EDA604391}" dt="2021-06-17T09:29:28.200" v="9563" actId="571"/>
          <ac:spMkLst>
            <pc:docMk/>
            <pc:sldMk cId="1031259008" sldId="260"/>
            <ac:spMk id="92" creationId="{DA97A4BD-3270-4150-A66D-6E64AD5EA080}"/>
          </ac:spMkLst>
        </pc:spChg>
        <pc:spChg chg="mod topLvl">
          <ac:chgData name="Serena Loporchio" userId="c0c0686c-719b-41dc-8658-0d96aff40384" providerId="ADAL" clId="{B6D8CA4C-6EC8-4CAA-8B46-DA2EDA604391}" dt="2021-06-17T09:29:28.200" v="9563" actId="571"/>
          <ac:spMkLst>
            <pc:docMk/>
            <pc:sldMk cId="1031259008" sldId="260"/>
            <ac:spMk id="93" creationId="{764E4518-97E9-4F3C-8A78-B76F56266A27}"/>
          </ac:spMkLst>
        </pc:spChg>
        <pc:spChg chg="mod topLvl">
          <ac:chgData name="Serena Loporchio" userId="c0c0686c-719b-41dc-8658-0d96aff40384" providerId="ADAL" clId="{B6D8CA4C-6EC8-4CAA-8B46-DA2EDA604391}" dt="2021-06-17T09:29:28.200" v="9563" actId="571"/>
          <ac:spMkLst>
            <pc:docMk/>
            <pc:sldMk cId="1031259008" sldId="260"/>
            <ac:spMk id="94" creationId="{5CF1CB05-A304-420D-9956-D3819D4D2CF5}"/>
          </ac:spMkLst>
        </pc:spChg>
        <pc:spChg chg="mod topLvl">
          <ac:chgData name="Serena Loporchio" userId="c0c0686c-719b-41dc-8658-0d96aff40384" providerId="ADAL" clId="{B6D8CA4C-6EC8-4CAA-8B46-DA2EDA604391}" dt="2021-06-17T09:29:28.200" v="9563" actId="571"/>
          <ac:spMkLst>
            <pc:docMk/>
            <pc:sldMk cId="1031259008" sldId="260"/>
            <ac:spMk id="95" creationId="{A0C23F54-557B-4480-BA9E-30E24946EB4C}"/>
          </ac:spMkLst>
        </pc:spChg>
        <pc:spChg chg="mod topLvl">
          <ac:chgData name="Serena Loporchio" userId="c0c0686c-719b-41dc-8658-0d96aff40384" providerId="ADAL" clId="{B6D8CA4C-6EC8-4CAA-8B46-DA2EDA604391}" dt="2021-06-17T09:29:28.200" v="9563" actId="571"/>
          <ac:spMkLst>
            <pc:docMk/>
            <pc:sldMk cId="1031259008" sldId="260"/>
            <ac:spMk id="96" creationId="{D306E666-EB4E-46BE-8055-966308347D8D}"/>
          </ac:spMkLst>
        </pc:spChg>
        <pc:spChg chg="mod topLvl">
          <ac:chgData name="Serena Loporchio" userId="c0c0686c-719b-41dc-8658-0d96aff40384" providerId="ADAL" clId="{B6D8CA4C-6EC8-4CAA-8B46-DA2EDA604391}" dt="2021-06-17T09:29:28.200" v="9563" actId="571"/>
          <ac:spMkLst>
            <pc:docMk/>
            <pc:sldMk cId="1031259008" sldId="260"/>
            <ac:spMk id="97" creationId="{BF5532D1-D33D-4CF3-B2CE-CD3D47BBA981}"/>
          </ac:spMkLst>
        </pc:spChg>
        <pc:spChg chg="mod topLvl">
          <ac:chgData name="Serena Loporchio" userId="c0c0686c-719b-41dc-8658-0d96aff40384" providerId="ADAL" clId="{B6D8CA4C-6EC8-4CAA-8B46-DA2EDA604391}" dt="2021-06-17T09:29:28.200" v="9563" actId="571"/>
          <ac:spMkLst>
            <pc:docMk/>
            <pc:sldMk cId="1031259008" sldId="260"/>
            <ac:spMk id="98" creationId="{20DF530A-3B37-4B13-A867-DC0C112E0AEB}"/>
          </ac:spMkLst>
        </pc:spChg>
        <pc:spChg chg="mod topLvl">
          <ac:chgData name="Serena Loporchio" userId="c0c0686c-719b-41dc-8658-0d96aff40384" providerId="ADAL" clId="{B6D8CA4C-6EC8-4CAA-8B46-DA2EDA604391}" dt="2021-06-17T09:29:28.200" v="9563" actId="571"/>
          <ac:spMkLst>
            <pc:docMk/>
            <pc:sldMk cId="1031259008" sldId="260"/>
            <ac:spMk id="99" creationId="{FCB60192-A8E7-43AE-8321-964130045A6B}"/>
          </ac:spMkLst>
        </pc:spChg>
        <pc:spChg chg="add mod">
          <ac:chgData name="Serena Loporchio" userId="c0c0686c-719b-41dc-8658-0d96aff40384" providerId="ADAL" clId="{B6D8CA4C-6EC8-4CAA-8B46-DA2EDA604391}" dt="2021-06-17T09:34:31.513" v="9609" actId="571"/>
          <ac:spMkLst>
            <pc:docMk/>
            <pc:sldMk cId="1031259008" sldId="260"/>
            <ac:spMk id="101" creationId="{7ACE97BC-15A4-4119-AE5E-9B0EE935C241}"/>
          </ac:spMkLst>
        </pc:spChg>
        <pc:spChg chg="add mod">
          <ac:chgData name="Serena Loporchio" userId="c0c0686c-719b-41dc-8658-0d96aff40384" providerId="ADAL" clId="{B6D8CA4C-6EC8-4CAA-8B46-DA2EDA604391}" dt="2021-06-17T09:34:31.513" v="9609" actId="571"/>
          <ac:spMkLst>
            <pc:docMk/>
            <pc:sldMk cId="1031259008" sldId="260"/>
            <ac:spMk id="104" creationId="{F54C9C9F-A5D9-4231-A827-7301CED429CD}"/>
          </ac:spMkLst>
        </pc:spChg>
        <pc:spChg chg="add mod">
          <ac:chgData name="Serena Loporchio" userId="c0c0686c-719b-41dc-8658-0d96aff40384" providerId="ADAL" clId="{B6D8CA4C-6EC8-4CAA-8B46-DA2EDA604391}" dt="2021-06-17T09:34:31.513" v="9609" actId="571"/>
          <ac:spMkLst>
            <pc:docMk/>
            <pc:sldMk cId="1031259008" sldId="260"/>
            <ac:spMk id="106" creationId="{A8696FFE-34C7-426E-B4C4-C38E60BBFE72}"/>
          </ac:spMkLst>
        </pc:spChg>
        <pc:spChg chg="add mod">
          <ac:chgData name="Serena Loporchio" userId="c0c0686c-719b-41dc-8658-0d96aff40384" providerId="ADAL" clId="{B6D8CA4C-6EC8-4CAA-8B46-DA2EDA604391}" dt="2021-06-17T09:34:31.513" v="9609" actId="571"/>
          <ac:spMkLst>
            <pc:docMk/>
            <pc:sldMk cId="1031259008" sldId="260"/>
            <ac:spMk id="108" creationId="{C90485D8-1B22-4AA2-B28C-9122EDE75C91}"/>
          </ac:spMkLst>
        </pc:spChg>
        <pc:spChg chg="add mod">
          <ac:chgData name="Serena Loporchio" userId="c0c0686c-719b-41dc-8658-0d96aff40384" providerId="ADAL" clId="{B6D8CA4C-6EC8-4CAA-8B46-DA2EDA604391}" dt="2021-06-17T09:34:31.513" v="9609" actId="571"/>
          <ac:spMkLst>
            <pc:docMk/>
            <pc:sldMk cId="1031259008" sldId="260"/>
            <ac:spMk id="109" creationId="{CD5D47D3-C9A2-4C84-88A6-4F7D2251DA3F}"/>
          </ac:spMkLst>
        </pc:spChg>
        <pc:spChg chg="add mod">
          <ac:chgData name="Serena Loporchio" userId="c0c0686c-719b-41dc-8658-0d96aff40384" providerId="ADAL" clId="{B6D8CA4C-6EC8-4CAA-8B46-DA2EDA604391}" dt="2021-06-17T09:34:31.513" v="9609" actId="571"/>
          <ac:spMkLst>
            <pc:docMk/>
            <pc:sldMk cId="1031259008" sldId="260"/>
            <ac:spMk id="110" creationId="{0E007B15-A1D2-4A34-9DA3-65A4B9599CF7}"/>
          </ac:spMkLst>
        </pc:spChg>
        <pc:spChg chg="add mod">
          <ac:chgData name="Serena Loporchio" userId="c0c0686c-719b-41dc-8658-0d96aff40384" providerId="ADAL" clId="{B6D8CA4C-6EC8-4CAA-8B46-DA2EDA604391}" dt="2021-06-17T09:34:31.513" v="9609" actId="571"/>
          <ac:spMkLst>
            <pc:docMk/>
            <pc:sldMk cId="1031259008" sldId="260"/>
            <ac:spMk id="111" creationId="{D76579CC-5826-42BA-A7CD-58CA68A198C7}"/>
          </ac:spMkLst>
        </pc:spChg>
        <pc:spChg chg="add mod">
          <ac:chgData name="Serena Loporchio" userId="c0c0686c-719b-41dc-8658-0d96aff40384" providerId="ADAL" clId="{B6D8CA4C-6EC8-4CAA-8B46-DA2EDA604391}" dt="2021-06-17T09:34:31.513" v="9609" actId="571"/>
          <ac:spMkLst>
            <pc:docMk/>
            <pc:sldMk cId="1031259008" sldId="260"/>
            <ac:spMk id="112" creationId="{85AA4DB6-E966-4548-8C5D-783C3BC05B30}"/>
          </ac:spMkLst>
        </pc:spChg>
        <pc:spChg chg="add mod">
          <ac:chgData name="Serena Loporchio" userId="c0c0686c-719b-41dc-8658-0d96aff40384" providerId="ADAL" clId="{B6D8CA4C-6EC8-4CAA-8B46-DA2EDA604391}" dt="2021-06-17T09:34:31.513" v="9609" actId="571"/>
          <ac:spMkLst>
            <pc:docMk/>
            <pc:sldMk cId="1031259008" sldId="260"/>
            <ac:spMk id="113" creationId="{E5F6C32E-3169-494A-889E-723A48438447}"/>
          </ac:spMkLst>
        </pc:spChg>
        <pc:spChg chg="add mod">
          <ac:chgData name="Serena Loporchio" userId="c0c0686c-719b-41dc-8658-0d96aff40384" providerId="ADAL" clId="{B6D8CA4C-6EC8-4CAA-8B46-DA2EDA604391}" dt="2021-06-17T09:34:31.513" v="9609" actId="571"/>
          <ac:spMkLst>
            <pc:docMk/>
            <pc:sldMk cId="1031259008" sldId="260"/>
            <ac:spMk id="114" creationId="{3A45D894-989F-4F56-BDB3-5E64EA77D038}"/>
          </ac:spMkLst>
        </pc:spChg>
        <pc:spChg chg="add mod">
          <ac:chgData name="Serena Loporchio" userId="c0c0686c-719b-41dc-8658-0d96aff40384" providerId="ADAL" clId="{B6D8CA4C-6EC8-4CAA-8B46-DA2EDA604391}" dt="2021-06-17T09:34:31.513" v="9609" actId="571"/>
          <ac:spMkLst>
            <pc:docMk/>
            <pc:sldMk cId="1031259008" sldId="260"/>
            <ac:spMk id="115" creationId="{E48ECD61-39D8-4A6F-BB00-3DAB520242BD}"/>
          </ac:spMkLst>
        </pc:spChg>
        <pc:spChg chg="add mod">
          <ac:chgData name="Serena Loporchio" userId="c0c0686c-719b-41dc-8658-0d96aff40384" providerId="ADAL" clId="{B6D8CA4C-6EC8-4CAA-8B46-DA2EDA604391}" dt="2021-06-17T09:35:06.043" v="9615" actId="1076"/>
          <ac:spMkLst>
            <pc:docMk/>
            <pc:sldMk cId="1031259008" sldId="260"/>
            <ac:spMk id="116" creationId="{7BFDBC78-9268-4CBC-91A6-11F910E4A5B8}"/>
          </ac:spMkLst>
        </pc:spChg>
        <pc:spChg chg="add mod">
          <ac:chgData name="Serena Loporchio" userId="c0c0686c-719b-41dc-8658-0d96aff40384" providerId="ADAL" clId="{B6D8CA4C-6EC8-4CAA-8B46-DA2EDA604391}" dt="2021-06-17T09:34:31.513" v="9609" actId="571"/>
          <ac:spMkLst>
            <pc:docMk/>
            <pc:sldMk cId="1031259008" sldId="260"/>
            <ac:spMk id="117" creationId="{C9B6936E-B60C-4C6F-84C4-8721C470A0AC}"/>
          </ac:spMkLst>
        </pc:spChg>
        <pc:spChg chg="add mod">
          <ac:chgData name="Serena Loporchio" userId="c0c0686c-719b-41dc-8658-0d96aff40384" providerId="ADAL" clId="{B6D8CA4C-6EC8-4CAA-8B46-DA2EDA604391}" dt="2021-06-17T09:34:31.513" v="9609" actId="571"/>
          <ac:spMkLst>
            <pc:docMk/>
            <pc:sldMk cId="1031259008" sldId="260"/>
            <ac:spMk id="118" creationId="{55691F62-5482-4253-9211-66B92471943E}"/>
          </ac:spMkLst>
        </pc:spChg>
        <pc:spChg chg="add mod">
          <ac:chgData name="Serena Loporchio" userId="c0c0686c-719b-41dc-8658-0d96aff40384" providerId="ADAL" clId="{B6D8CA4C-6EC8-4CAA-8B46-DA2EDA604391}" dt="2021-06-17T09:34:31.513" v="9609" actId="571"/>
          <ac:spMkLst>
            <pc:docMk/>
            <pc:sldMk cId="1031259008" sldId="260"/>
            <ac:spMk id="119" creationId="{66ED92A5-9059-4B82-B18F-36F59AF6FFDF}"/>
          </ac:spMkLst>
        </pc:spChg>
        <pc:spChg chg="add mod">
          <ac:chgData name="Serena Loporchio" userId="c0c0686c-719b-41dc-8658-0d96aff40384" providerId="ADAL" clId="{B6D8CA4C-6EC8-4CAA-8B46-DA2EDA604391}" dt="2021-06-17T09:34:31.513" v="9609" actId="571"/>
          <ac:spMkLst>
            <pc:docMk/>
            <pc:sldMk cId="1031259008" sldId="260"/>
            <ac:spMk id="120" creationId="{9E12C0B0-730B-4ADA-8F36-719E2698E6A8}"/>
          </ac:spMkLst>
        </pc:spChg>
        <pc:spChg chg="add mod">
          <ac:chgData name="Serena Loporchio" userId="c0c0686c-719b-41dc-8658-0d96aff40384" providerId="ADAL" clId="{B6D8CA4C-6EC8-4CAA-8B46-DA2EDA604391}" dt="2021-06-17T09:34:31.513" v="9609" actId="571"/>
          <ac:spMkLst>
            <pc:docMk/>
            <pc:sldMk cId="1031259008" sldId="260"/>
            <ac:spMk id="121" creationId="{B158CF66-220D-4171-A58E-497D2805B1EB}"/>
          </ac:spMkLst>
        </pc:spChg>
        <pc:spChg chg="add mod">
          <ac:chgData name="Serena Loporchio" userId="c0c0686c-719b-41dc-8658-0d96aff40384" providerId="ADAL" clId="{B6D8CA4C-6EC8-4CAA-8B46-DA2EDA604391}" dt="2021-06-17T09:34:31.513" v="9609" actId="571"/>
          <ac:spMkLst>
            <pc:docMk/>
            <pc:sldMk cId="1031259008" sldId="260"/>
            <ac:spMk id="122" creationId="{3B7386DF-8324-498E-B1B8-21D2788A90C8}"/>
          </ac:spMkLst>
        </pc:spChg>
        <pc:spChg chg="add del mod topLvl">
          <ac:chgData name="Serena Loporchio" userId="c0c0686c-719b-41dc-8658-0d96aff40384" providerId="ADAL" clId="{B6D8CA4C-6EC8-4CAA-8B46-DA2EDA604391}" dt="2021-06-17T09:33:21.426" v="9586" actId="478"/>
          <ac:spMkLst>
            <pc:docMk/>
            <pc:sldMk cId="1031259008" sldId="260"/>
            <ac:spMk id="123" creationId="{EAB63121-3609-416F-831D-C32F32B0D49B}"/>
          </ac:spMkLst>
        </pc:spChg>
        <pc:spChg chg="add mod topLvl">
          <ac:chgData name="Serena Loporchio" userId="c0c0686c-719b-41dc-8658-0d96aff40384" providerId="ADAL" clId="{B6D8CA4C-6EC8-4CAA-8B46-DA2EDA604391}" dt="2021-06-17T09:34:31.513" v="9609" actId="571"/>
          <ac:spMkLst>
            <pc:docMk/>
            <pc:sldMk cId="1031259008" sldId="260"/>
            <ac:spMk id="124" creationId="{F7B911F8-8A43-4A39-AD94-BD4B5C30F907}"/>
          </ac:spMkLst>
        </pc:spChg>
        <pc:spChg chg="add del mod topLvl">
          <ac:chgData name="Serena Loporchio" userId="c0c0686c-719b-41dc-8658-0d96aff40384" providerId="ADAL" clId="{B6D8CA4C-6EC8-4CAA-8B46-DA2EDA604391}" dt="2021-06-17T09:33:13.250" v="9584" actId="478"/>
          <ac:spMkLst>
            <pc:docMk/>
            <pc:sldMk cId="1031259008" sldId="260"/>
            <ac:spMk id="125" creationId="{15D92D77-590B-4B97-B28D-ADF1083216AA}"/>
          </ac:spMkLst>
        </pc:spChg>
        <pc:spChg chg="add del mod topLvl">
          <ac:chgData name="Serena Loporchio" userId="c0c0686c-719b-41dc-8658-0d96aff40384" providerId="ADAL" clId="{B6D8CA4C-6EC8-4CAA-8B46-DA2EDA604391}" dt="2021-06-17T09:33:19.769" v="9585" actId="478"/>
          <ac:spMkLst>
            <pc:docMk/>
            <pc:sldMk cId="1031259008" sldId="260"/>
            <ac:spMk id="126" creationId="{CEF34104-7667-4F72-B2C4-EB143A2A70D3}"/>
          </ac:spMkLst>
        </pc:spChg>
        <pc:spChg chg="add mod">
          <ac:chgData name="Serena Loporchio" userId="c0c0686c-719b-41dc-8658-0d96aff40384" providerId="ADAL" clId="{B6D8CA4C-6EC8-4CAA-8B46-DA2EDA604391}" dt="2021-06-17T09:34:31.513" v="9609" actId="571"/>
          <ac:spMkLst>
            <pc:docMk/>
            <pc:sldMk cId="1031259008" sldId="260"/>
            <ac:spMk id="129" creationId="{09F9B539-7F0B-4A4B-90EE-37F2733D7613}"/>
          </ac:spMkLst>
        </pc:spChg>
        <pc:spChg chg="add mod">
          <ac:chgData name="Serena Loporchio" userId="c0c0686c-719b-41dc-8658-0d96aff40384" providerId="ADAL" clId="{B6D8CA4C-6EC8-4CAA-8B46-DA2EDA604391}" dt="2021-06-17T09:34:31.513" v="9609" actId="571"/>
          <ac:spMkLst>
            <pc:docMk/>
            <pc:sldMk cId="1031259008" sldId="260"/>
            <ac:spMk id="130" creationId="{57E26A08-F8F5-4639-94DE-1B2501A5D2FD}"/>
          </ac:spMkLst>
        </pc:spChg>
        <pc:spChg chg="add mod">
          <ac:chgData name="Serena Loporchio" userId="c0c0686c-719b-41dc-8658-0d96aff40384" providerId="ADAL" clId="{B6D8CA4C-6EC8-4CAA-8B46-DA2EDA604391}" dt="2021-06-17T09:34:31.513" v="9609" actId="571"/>
          <ac:spMkLst>
            <pc:docMk/>
            <pc:sldMk cId="1031259008" sldId="260"/>
            <ac:spMk id="131" creationId="{B9933AC9-D260-4106-9FC6-5611067074A6}"/>
          </ac:spMkLst>
        </pc:spChg>
        <pc:spChg chg="add mod">
          <ac:chgData name="Serena Loporchio" userId="c0c0686c-719b-41dc-8658-0d96aff40384" providerId="ADAL" clId="{B6D8CA4C-6EC8-4CAA-8B46-DA2EDA604391}" dt="2021-06-17T09:34:31.513" v="9609" actId="571"/>
          <ac:spMkLst>
            <pc:docMk/>
            <pc:sldMk cId="1031259008" sldId="260"/>
            <ac:spMk id="134" creationId="{C899D812-45D0-4F42-804B-9DDC85ED64A1}"/>
          </ac:spMkLst>
        </pc:spChg>
        <pc:spChg chg="add mod">
          <ac:chgData name="Serena Loporchio" userId="c0c0686c-719b-41dc-8658-0d96aff40384" providerId="ADAL" clId="{B6D8CA4C-6EC8-4CAA-8B46-DA2EDA604391}" dt="2021-06-17T09:34:31.513" v="9609" actId="571"/>
          <ac:spMkLst>
            <pc:docMk/>
            <pc:sldMk cId="1031259008" sldId="260"/>
            <ac:spMk id="135" creationId="{0C6AAC34-FDBD-4FC4-ABD0-381AF17FEF85}"/>
          </ac:spMkLst>
        </pc:spChg>
        <pc:spChg chg="add mod">
          <ac:chgData name="Serena Loporchio" userId="c0c0686c-719b-41dc-8658-0d96aff40384" providerId="ADAL" clId="{B6D8CA4C-6EC8-4CAA-8B46-DA2EDA604391}" dt="2021-06-17T09:34:31.513" v="9609" actId="571"/>
          <ac:spMkLst>
            <pc:docMk/>
            <pc:sldMk cId="1031259008" sldId="260"/>
            <ac:spMk id="136" creationId="{8F55BD69-0A77-4046-AB99-43FF2D45EAC1}"/>
          </ac:spMkLst>
        </pc:spChg>
        <pc:spChg chg="add mod">
          <ac:chgData name="Serena Loporchio" userId="c0c0686c-719b-41dc-8658-0d96aff40384" providerId="ADAL" clId="{B6D8CA4C-6EC8-4CAA-8B46-DA2EDA604391}" dt="2021-06-17T09:34:31.513" v="9609" actId="571"/>
          <ac:spMkLst>
            <pc:docMk/>
            <pc:sldMk cId="1031259008" sldId="260"/>
            <ac:spMk id="137" creationId="{3A0D6B96-20D7-4331-B6A3-A782EC0C1144}"/>
          </ac:spMkLst>
        </pc:spChg>
        <pc:spChg chg="add mod">
          <ac:chgData name="Serena Loporchio" userId="c0c0686c-719b-41dc-8658-0d96aff40384" providerId="ADAL" clId="{B6D8CA4C-6EC8-4CAA-8B46-DA2EDA604391}" dt="2021-06-17T09:34:31.513" v="9609" actId="571"/>
          <ac:spMkLst>
            <pc:docMk/>
            <pc:sldMk cId="1031259008" sldId="260"/>
            <ac:spMk id="138" creationId="{B6894B24-5C13-485C-B401-D00D423B7123}"/>
          </ac:spMkLst>
        </pc:spChg>
        <pc:spChg chg="add mod">
          <ac:chgData name="Serena Loporchio" userId="c0c0686c-719b-41dc-8658-0d96aff40384" providerId="ADAL" clId="{B6D8CA4C-6EC8-4CAA-8B46-DA2EDA604391}" dt="2021-06-17T09:34:31.513" v="9609" actId="571"/>
          <ac:spMkLst>
            <pc:docMk/>
            <pc:sldMk cId="1031259008" sldId="260"/>
            <ac:spMk id="139" creationId="{E023B660-ED03-45FF-9177-84F0E8D64EB5}"/>
          </ac:spMkLst>
        </pc:spChg>
        <pc:spChg chg="add mod">
          <ac:chgData name="Serena Loporchio" userId="c0c0686c-719b-41dc-8658-0d96aff40384" providerId="ADAL" clId="{B6D8CA4C-6EC8-4CAA-8B46-DA2EDA604391}" dt="2021-06-17T09:34:31.513" v="9609" actId="571"/>
          <ac:spMkLst>
            <pc:docMk/>
            <pc:sldMk cId="1031259008" sldId="260"/>
            <ac:spMk id="140" creationId="{1CFA20C5-2005-4A67-B6ED-D915CF40A394}"/>
          </ac:spMkLst>
        </pc:spChg>
        <pc:spChg chg="add mod">
          <ac:chgData name="Serena Loporchio" userId="c0c0686c-719b-41dc-8658-0d96aff40384" providerId="ADAL" clId="{B6D8CA4C-6EC8-4CAA-8B46-DA2EDA604391}" dt="2021-06-17T09:34:39.374" v="9613" actId="207"/>
          <ac:spMkLst>
            <pc:docMk/>
            <pc:sldMk cId="1031259008" sldId="260"/>
            <ac:spMk id="142" creationId="{B8DF3B83-EC44-435E-97CE-C1CD10E031EA}"/>
          </ac:spMkLst>
        </pc:spChg>
        <pc:spChg chg="add mod">
          <ac:chgData name="Serena Loporchio" userId="c0c0686c-719b-41dc-8658-0d96aff40384" providerId="ADAL" clId="{B6D8CA4C-6EC8-4CAA-8B46-DA2EDA604391}" dt="2021-06-17T09:34:39.374" v="9613" actId="207"/>
          <ac:spMkLst>
            <pc:docMk/>
            <pc:sldMk cId="1031259008" sldId="260"/>
            <ac:spMk id="143" creationId="{4A4C031F-B822-47A1-9C62-921E19AEE8C2}"/>
          </ac:spMkLst>
        </pc:spChg>
        <pc:grpChg chg="add del mod">
          <ac:chgData name="Serena Loporchio" userId="c0c0686c-719b-41dc-8658-0d96aff40384" providerId="ADAL" clId="{B6D8CA4C-6EC8-4CAA-8B46-DA2EDA604391}" dt="2021-06-17T09:29:33.525" v="9570" actId="478"/>
          <ac:grpSpMkLst>
            <pc:docMk/>
            <pc:sldMk cId="1031259008" sldId="260"/>
            <ac:grpSpMk id="11" creationId="{CEBFF1B5-3462-421B-A9A1-471B8DC906B6}"/>
          </ac:grpSpMkLst>
        </pc:grpChg>
        <pc:grpChg chg="add mod">
          <ac:chgData name="Serena Loporchio" userId="c0c0686c-719b-41dc-8658-0d96aff40384" providerId="ADAL" clId="{B6D8CA4C-6EC8-4CAA-8B46-DA2EDA604391}" dt="2021-06-17T09:26:40.798" v="9525"/>
          <ac:grpSpMkLst>
            <pc:docMk/>
            <pc:sldMk cId="1031259008" sldId="260"/>
            <ac:grpSpMk id="19" creationId="{741360F8-2615-46A6-A66B-5968C09395FA}"/>
          </ac:grpSpMkLst>
        </pc:grpChg>
        <pc:grpChg chg="add mod">
          <ac:chgData name="Serena Loporchio" userId="c0c0686c-719b-41dc-8658-0d96aff40384" providerId="ADAL" clId="{B6D8CA4C-6EC8-4CAA-8B46-DA2EDA604391}" dt="2021-06-17T09:26:40.798" v="9525"/>
          <ac:grpSpMkLst>
            <pc:docMk/>
            <pc:sldMk cId="1031259008" sldId="260"/>
            <ac:grpSpMk id="21" creationId="{CABBB704-9180-4DAA-B1FF-CAD5C2357738}"/>
          </ac:grpSpMkLst>
        </pc:grpChg>
        <pc:grpChg chg="add mod">
          <ac:chgData name="Serena Loporchio" userId="c0c0686c-719b-41dc-8658-0d96aff40384" providerId="ADAL" clId="{B6D8CA4C-6EC8-4CAA-8B46-DA2EDA604391}" dt="2021-06-17T09:26:40.798" v="9525"/>
          <ac:grpSpMkLst>
            <pc:docMk/>
            <pc:sldMk cId="1031259008" sldId="260"/>
            <ac:grpSpMk id="23" creationId="{90F89E62-90B1-42E9-AAE3-3B44664AE6F9}"/>
          </ac:grpSpMkLst>
        </pc:grpChg>
        <pc:grpChg chg="add mod">
          <ac:chgData name="Serena Loporchio" userId="c0c0686c-719b-41dc-8658-0d96aff40384" providerId="ADAL" clId="{B6D8CA4C-6EC8-4CAA-8B46-DA2EDA604391}" dt="2021-06-17T09:27:06.747" v="9531"/>
          <ac:grpSpMkLst>
            <pc:docMk/>
            <pc:sldMk cId="1031259008" sldId="260"/>
            <ac:grpSpMk id="31" creationId="{D719F8E7-7325-48C9-8D69-A403B0DB45B3}"/>
          </ac:grpSpMkLst>
        </pc:grpChg>
        <pc:grpChg chg="add mod">
          <ac:chgData name="Serena Loporchio" userId="c0c0686c-719b-41dc-8658-0d96aff40384" providerId="ADAL" clId="{B6D8CA4C-6EC8-4CAA-8B46-DA2EDA604391}" dt="2021-06-17T09:27:06.747" v="9531"/>
          <ac:grpSpMkLst>
            <pc:docMk/>
            <pc:sldMk cId="1031259008" sldId="260"/>
            <ac:grpSpMk id="32" creationId="{9DAF4730-5F49-4585-B4C5-931E24071A06}"/>
          </ac:grpSpMkLst>
        </pc:grpChg>
        <pc:grpChg chg="add mod">
          <ac:chgData name="Serena Loporchio" userId="c0c0686c-719b-41dc-8658-0d96aff40384" providerId="ADAL" clId="{B6D8CA4C-6EC8-4CAA-8B46-DA2EDA604391}" dt="2021-06-17T09:27:06.747" v="9531"/>
          <ac:grpSpMkLst>
            <pc:docMk/>
            <pc:sldMk cId="1031259008" sldId="260"/>
            <ac:grpSpMk id="41" creationId="{2E4F88D0-ED16-48E7-AB84-D405E5C2D020}"/>
          </ac:grpSpMkLst>
        </pc:grpChg>
        <pc:grpChg chg="add mod">
          <ac:chgData name="Serena Loporchio" userId="c0c0686c-719b-41dc-8658-0d96aff40384" providerId="ADAL" clId="{B6D8CA4C-6EC8-4CAA-8B46-DA2EDA604391}" dt="2021-06-17T09:27:06.747" v="9531"/>
          <ac:grpSpMkLst>
            <pc:docMk/>
            <pc:sldMk cId="1031259008" sldId="260"/>
            <ac:grpSpMk id="45" creationId="{70688469-D554-425F-902A-195D2F21C325}"/>
          </ac:grpSpMkLst>
        </pc:grpChg>
        <pc:grpChg chg="add mod">
          <ac:chgData name="Serena Loporchio" userId="c0c0686c-719b-41dc-8658-0d96aff40384" providerId="ADAL" clId="{B6D8CA4C-6EC8-4CAA-8B46-DA2EDA604391}" dt="2021-06-17T09:27:06.747" v="9531"/>
          <ac:grpSpMkLst>
            <pc:docMk/>
            <pc:sldMk cId="1031259008" sldId="260"/>
            <ac:grpSpMk id="46" creationId="{31F73620-1654-4215-8489-EE4CA9E46DB1}"/>
          </ac:grpSpMkLst>
        </pc:grpChg>
        <pc:grpChg chg="add mod">
          <ac:chgData name="Serena Loporchio" userId="c0c0686c-719b-41dc-8658-0d96aff40384" providerId="ADAL" clId="{B6D8CA4C-6EC8-4CAA-8B46-DA2EDA604391}" dt="2021-06-17T09:29:29.567" v="9567"/>
          <ac:grpSpMkLst>
            <pc:docMk/>
            <pc:sldMk cId="1031259008" sldId="260"/>
            <ac:grpSpMk id="54" creationId="{5934C70A-5BCD-4DBD-A295-E1F513AFD795}"/>
          </ac:grpSpMkLst>
        </pc:grpChg>
        <pc:grpChg chg="add mod">
          <ac:chgData name="Serena Loporchio" userId="c0c0686c-719b-41dc-8658-0d96aff40384" providerId="ADAL" clId="{B6D8CA4C-6EC8-4CAA-8B46-DA2EDA604391}" dt="2021-06-17T09:29:29.567" v="9567"/>
          <ac:grpSpMkLst>
            <pc:docMk/>
            <pc:sldMk cId="1031259008" sldId="260"/>
            <ac:grpSpMk id="55" creationId="{BF2DBAF8-C32C-43D5-B1DA-2D8928CAAB31}"/>
          </ac:grpSpMkLst>
        </pc:grpChg>
        <pc:grpChg chg="add mod">
          <ac:chgData name="Serena Loporchio" userId="c0c0686c-719b-41dc-8658-0d96aff40384" providerId="ADAL" clId="{B6D8CA4C-6EC8-4CAA-8B46-DA2EDA604391}" dt="2021-06-17T09:29:29.567" v="9567"/>
          <ac:grpSpMkLst>
            <pc:docMk/>
            <pc:sldMk cId="1031259008" sldId="260"/>
            <ac:grpSpMk id="64" creationId="{C554B20A-1BEA-4AC5-B879-E33F88505EDE}"/>
          </ac:grpSpMkLst>
        </pc:grpChg>
        <pc:grpChg chg="add mod">
          <ac:chgData name="Serena Loporchio" userId="c0c0686c-719b-41dc-8658-0d96aff40384" providerId="ADAL" clId="{B6D8CA4C-6EC8-4CAA-8B46-DA2EDA604391}" dt="2021-06-17T09:29:29.567" v="9567"/>
          <ac:grpSpMkLst>
            <pc:docMk/>
            <pc:sldMk cId="1031259008" sldId="260"/>
            <ac:grpSpMk id="68" creationId="{8F2A376E-FE55-4B69-A842-20839E8D6A95}"/>
          </ac:grpSpMkLst>
        </pc:grpChg>
        <pc:grpChg chg="add mod">
          <ac:chgData name="Serena Loporchio" userId="c0c0686c-719b-41dc-8658-0d96aff40384" providerId="ADAL" clId="{B6D8CA4C-6EC8-4CAA-8B46-DA2EDA604391}" dt="2021-06-17T09:29:29.567" v="9567"/>
          <ac:grpSpMkLst>
            <pc:docMk/>
            <pc:sldMk cId="1031259008" sldId="260"/>
            <ac:grpSpMk id="69" creationId="{FE4E8AA7-F6C6-4499-992C-D7CD1B3AA108}"/>
          </ac:grpSpMkLst>
        </pc:grpChg>
        <pc:grpChg chg="add del mod">
          <ac:chgData name="Serena Loporchio" userId="c0c0686c-719b-41dc-8658-0d96aff40384" providerId="ADAL" clId="{B6D8CA4C-6EC8-4CAA-8B46-DA2EDA604391}" dt="2021-06-17T09:29:28.200" v="9563" actId="571"/>
          <ac:grpSpMkLst>
            <pc:docMk/>
            <pc:sldMk cId="1031259008" sldId="260"/>
            <ac:grpSpMk id="77" creationId="{C0FCF194-0C58-4907-A3A6-90FB5AF74E95}"/>
          </ac:grpSpMkLst>
        </pc:grpChg>
        <pc:grpChg chg="add del mod topLvl">
          <ac:chgData name="Serena Loporchio" userId="c0c0686c-719b-41dc-8658-0d96aff40384" providerId="ADAL" clId="{B6D8CA4C-6EC8-4CAA-8B46-DA2EDA604391}" dt="2021-06-17T09:29:28.200" v="9563" actId="571"/>
          <ac:grpSpMkLst>
            <pc:docMk/>
            <pc:sldMk cId="1031259008" sldId="260"/>
            <ac:grpSpMk id="78" creationId="{82B9F5B5-E17D-4AD8-8215-53C43DB65B06}"/>
          </ac:grpSpMkLst>
        </pc:grpChg>
        <pc:grpChg chg="mod topLvl">
          <ac:chgData name="Serena Loporchio" userId="c0c0686c-719b-41dc-8658-0d96aff40384" providerId="ADAL" clId="{B6D8CA4C-6EC8-4CAA-8B46-DA2EDA604391}" dt="2021-06-17T09:29:28.200" v="9563" actId="571"/>
          <ac:grpSpMkLst>
            <pc:docMk/>
            <pc:sldMk cId="1031259008" sldId="260"/>
            <ac:grpSpMk id="82" creationId="{F7A04C56-D3C5-4F15-8578-7528FEF43CA6}"/>
          </ac:grpSpMkLst>
        </pc:grpChg>
        <pc:grpChg chg="mod topLvl">
          <ac:chgData name="Serena Loporchio" userId="c0c0686c-719b-41dc-8658-0d96aff40384" providerId="ADAL" clId="{B6D8CA4C-6EC8-4CAA-8B46-DA2EDA604391}" dt="2021-06-17T09:29:28.200" v="9563" actId="571"/>
          <ac:grpSpMkLst>
            <pc:docMk/>
            <pc:sldMk cId="1031259008" sldId="260"/>
            <ac:grpSpMk id="83" creationId="{86B72EA7-0A91-4975-A39C-4E1AB4374630}"/>
          </ac:grpSpMkLst>
        </pc:grpChg>
        <pc:grpChg chg="add del mod">
          <ac:chgData name="Serena Loporchio" userId="c0c0686c-719b-41dc-8658-0d96aff40384" providerId="ADAL" clId="{B6D8CA4C-6EC8-4CAA-8B46-DA2EDA604391}" dt="2021-06-17T09:29:28.200" v="9563" actId="571"/>
          <ac:grpSpMkLst>
            <pc:docMk/>
            <pc:sldMk cId="1031259008" sldId="260"/>
            <ac:grpSpMk id="91" creationId="{A9FD778A-1410-459C-BDB4-9A860FC299AB}"/>
          </ac:grpSpMkLst>
        </pc:grpChg>
        <pc:grpChg chg="add del mod">
          <ac:chgData name="Serena Loporchio" userId="c0c0686c-719b-41dc-8658-0d96aff40384" providerId="ADAL" clId="{B6D8CA4C-6EC8-4CAA-8B46-DA2EDA604391}" dt="2021-06-17T09:33:06.727" v="9583" actId="165"/>
          <ac:grpSpMkLst>
            <pc:docMk/>
            <pc:sldMk cId="1031259008" sldId="260"/>
            <ac:grpSpMk id="100" creationId="{39187AAB-4189-4DD3-9759-FD8C0BC19483}"/>
          </ac:grpSpMkLst>
        </pc:grpChg>
        <pc:grpChg chg="add mod">
          <ac:chgData name="Serena Loporchio" userId="c0c0686c-719b-41dc-8658-0d96aff40384" providerId="ADAL" clId="{B6D8CA4C-6EC8-4CAA-8B46-DA2EDA604391}" dt="2021-06-17T09:34:31.513" v="9609" actId="571"/>
          <ac:grpSpMkLst>
            <pc:docMk/>
            <pc:sldMk cId="1031259008" sldId="260"/>
            <ac:grpSpMk id="102" creationId="{1E0AEABD-7F49-4B36-B8D7-69C1A0C20264}"/>
          </ac:grpSpMkLst>
        </pc:grpChg>
        <pc:grpChg chg="add mod">
          <ac:chgData name="Serena Loporchio" userId="c0c0686c-719b-41dc-8658-0d96aff40384" providerId="ADAL" clId="{B6D8CA4C-6EC8-4CAA-8B46-DA2EDA604391}" dt="2021-06-17T09:34:31.513" v="9609" actId="571"/>
          <ac:grpSpMkLst>
            <pc:docMk/>
            <pc:sldMk cId="1031259008" sldId="260"/>
            <ac:grpSpMk id="103" creationId="{FC84BF75-2A20-471F-95F4-EA9B54D67ECA}"/>
          </ac:grpSpMkLst>
        </pc:grpChg>
        <pc:grpChg chg="add mod">
          <ac:chgData name="Serena Loporchio" userId="c0c0686c-719b-41dc-8658-0d96aff40384" providerId="ADAL" clId="{B6D8CA4C-6EC8-4CAA-8B46-DA2EDA604391}" dt="2021-06-17T09:34:31.513" v="9609" actId="571"/>
          <ac:grpSpMkLst>
            <pc:docMk/>
            <pc:sldMk cId="1031259008" sldId="260"/>
            <ac:grpSpMk id="105" creationId="{0ACB4FE6-5F61-4BFD-ADFF-819CC2C292BC}"/>
          </ac:grpSpMkLst>
        </pc:grpChg>
        <pc:grpChg chg="add mod">
          <ac:chgData name="Serena Loporchio" userId="c0c0686c-719b-41dc-8658-0d96aff40384" providerId="ADAL" clId="{B6D8CA4C-6EC8-4CAA-8B46-DA2EDA604391}" dt="2021-06-17T09:34:31.513" v="9609" actId="571"/>
          <ac:grpSpMkLst>
            <pc:docMk/>
            <pc:sldMk cId="1031259008" sldId="260"/>
            <ac:grpSpMk id="107" creationId="{A8F66930-539C-4EDC-AD44-F972DCF62D2B}"/>
          </ac:grpSpMkLst>
        </pc:grpChg>
        <pc:grpChg chg="add mod">
          <ac:chgData name="Serena Loporchio" userId="c0c0686c-719b-41dc-8658-0d96aff40384" providerId="ADAL" clId="{B6D8CA4C-6EC8-4CAA-8B46-DA2EDA604391}" dt="2021-06-17T09:34:31.513" v="9609" actId="571"/>
          <ac:grpSpMkLst>
            <pc:docMk/>
            <pc:sldMk cId="1031259008" sldId="260"/>
            <ac:grpSpMk id="127" creationId="{00E75843-4434-4E4F-9F8C-4D69F76FD97A}"/>
          </ac:grpSpMkLst>
        </pc:grpChg>
        <pc:grpChg chg="add mod">
          <ac:chgData name="Serena Loporchio" userId="c0c0686c-719b-41dc-8658-0d96aff40384" providerId="ADAL" clId="{B6D8CA4C-6EC8-4CAA-8B46-DA2EDA604391}" dt="2021-06-17T09:34:31.513" v="9609" actId="571"/>
          <ac:grpSpMkLst>
            <pc:docMk/>
            <pc:sldMk cId="1031259008" sldId="260"/>
            <ac:grpSpMk id="128" creationId="{97A910F5-7B21-447A-B16D-9EC9095A60C7}"/>
          </ac:grpSpMkLst>
        </pc:grpChg>
        <pc:grpChg chg="add mod">
          <ac:chgData name="Serena Loporchio" userId="c0c0686c-719b-41dc-8658-0d96aff40384" providerId="ADAL" clId="{B6D8CA4C-6EC8-4CAA-8B46-DA2EDA604391}" dt="2021-06-17T09:34:31.513" v="9609" actId="571"/>
          <ac:grpSpMkLst>
            <pc:docMk/>
            <pc:sldMk cId="1031259008" sldId="260"/>
            <ac:grpSpMk id="132" creationId="{B34AEF91-F964-4319-956B-9CAF6F23AD0A}"/>
          </ac:grpSpMkLst>
        </pc:grpChg>
        <pc:grpChg chg="add mod">
          <ac:chgData name="Serena Loporchio" userId="c0c0686c-719b-41dc-8658-0d96aff40384" providerId="ADAL" clId="{B6D8CA4C-6EC8-4CAA-8B46-DA2EDA604391}" dt="2021-06-17T09:34:31.513" v="9609" actId="571"/>
          <ac:grpSpMkLst>
            <pc:docMk/>
            <pc:sldMk cId="1031259008" sldId="260"/>
            <ac:grpSpMk id="133" creationId="{8E25C0C1-EFB8-48AA-B864-8529660B7849}"/>
          </ac:grpSpMkLst>
        </pc:grpChg>
        <pc:grpChg chg="add del mod">
          <ac:chgData name="Serena Loporchio" userId="c0c0686c-719b-41dc-8658-0d96aff40384" providerId="ADAL" clId="{B6D8CA4C-6EC8-4CAA-8B46-DA2EDA604391}" dt="2021-06-17T09:35:36.125" v="9618" actId="21"/>
          <ac:grpSpMkLst>
            <pc:docMk/>
            <pc:sldMk cId="1031259008" sldId="260"/>
            <ac:grpSpMk id="141" creationId="{886D064D-9334-4DF0-BCDD-9619FDE6B211}"/>
          </ac:grpSpMkLst>
        </pc:grpChg>
        <pc:picChg chg="add mod ord">
          <ac:chgData name="Serena Loporchio" userId="c0c0686c-719b-41dc-8658-0d96aff40384" providerId="ADAL" clId="{B6D8CA4C-6EC8-4CAA-8B46-DA2EDA604391}" dt="2021-06-17T09:35:17.579" v="9617" actId="166"/>
          <ac:picMkLst>
            <pc:docMk/>
            <pc:sldMk cId="1031259008" sldId="260"/>
            <ac:picMk id="8" creationId="{878D5AFA-7909-4ACF-A6B9-0317FF2FEBFD}"/>
          </ac:picMkLst>
        </pc:picChg>
        <pc:picChg chg="add del mod">
          <ac:chgData name="Serena Loporchio" userId="c0c0686c-719b-41dc-8658-0d96aff40384" providerId="ADAL" clId="{B6D8CA4C-6EC8-4CAA-8B46-DA2EDA604391}" dt="2021-06-15T18:27:02.716" v="3719" actId="478"/>
          <ac:picMkLst>
            <pc:docMk/>
            <pc:sldMk cId="1031259008" sldId="260"/>
            <ac:picMk id="8" creationId="{ACBF782A-A510-4DC4-BBA4-5B1B07028FAF}"/>
          </ac:picMkLst>
        </pc:picChg>
        <pc:picChg chg="add del mod">
          <ac:chgData name="Serena Loporchio" userId="c0c0686c-719b-41dc-8658-0d96aff40384" providerId="ADAL" clId="{B6D8CA4C-6EC8-4CAA-8B46-DA2EDA604391}" dt="2021-06-17T09:29:30.270" v="9569"/>
          <ac:picMkLst>
            <pc:docMk/>
            <pc:sldMk cId="1031259008" sldId="260"/>
            <ac:picMk id="9" creationId="{2413E46C-636D-45CC-9E77-4B8709B6318C}"/>
          </ac:picMkLst>
        </pc:picChg>
        <pc:picChg chg="add del mod">
          <ac:chgData name="Serena Loporchio" userId="c0c0686c-719b-41dc-8658-0d96aff40384" providerId="ADAL" clId="{B6D8CA4C-6EC8-4CAA-8B46-DA2EDA604391}" dt="2021-06-18T14:20:09.323" v="11191" actId="478"/>
          <ac:picMkLst>
            <pc:docMk/>
            <pc:sldMk cId="1031259008" sldId="260"/>
            <ac:picMk id="10" creationId="{AA4C47AB-6C5C-4D2C-916B-7B190BD51675}"/>
          </ac:picMkLst>
        </pc:picChg>
        <pc:picChg chg="add mod">
          <ac:chgData name="Serena Loporchio" userId="c0c0686c-719b-41dc-8658-0d96aff40384" providerId="ADAL" clId="{B6D8CA4C-6EC8-4CAA-8B46-DA2EDA604391}" dt="2021-06-18T14:20:17.754" v="11193" actId="1076"/>
          <ac:picMkLst>
            <pc:docMk/>
            <pc:sldMk cId="1031259008" sldId="260"/>
            <ac:picMk id="145" creationId="{5F37BACC-7B28-44D6-96CA-A6AC3FEB4A57}"/>
          </ac:picMkLst>
        </pc:picChg>
      </pc:sldChg>
      <pc:sldChg chg="addSp delSp modSp del mod modNotesTx">
        <pc:chgData name="Serena Loporchio" userId="c0c0686c-719b-41dc-8658-0d96aff40384" providerId="ADAL" clId="{B6D8CA4C-6EC8-4CAA-8B46-DA2EDA604391}" dt="2021-06-20T19:34:59.685" v="11353" actId="47"/>
        <pc:sldMkLst>
          <pc:docMk/>
          <pc:sldMk cId="4106551869" sldId="261"/>
        </pc:sldMkLst>
        <pc:spChg chg="mod">
          <ac:chgData name="Serena Loporchio" userId="c0c0686c-719b-41dc-8658-0d96aff40384" providerId="ADAL" clId="{B6D8CA4C-6EC8-4CAA-8B46-DA2EDA604391}" dt="2021-06-14T15:23:04.969" v="636" actId="14100"/>
          <ac:spMkLst>
            <pc:docMk/>
            <pc:sldMk cId="4106551869" sldId="261"/>
            <ac:spMk id="3" creationId="{779E1687-3AD7-4204-90EC-72D3E95621FF}"/>
          </ac:spMkLst>
        </pc:spChg>
        <pc:spChg chg="add mod">
          <ac:chgData name="Serena Loporchio" userId="c0c0686c-719b-41dc-8658-0d96aff40384" providerId="ADAL" clId="{B6D8CA4C-6EC8-4CAA-8B46-DA2EDA604391}" dt="2021-06-14T15:23:00.723" v="635" actId="1076"/>
          <ac:spMkLst>
            <pc:docMk/>
            <pc:sldMk cId="4106551869" sldId="261"/>
            <ac:spMk id="7" creationId="{D8C5968F-A4A0-4DD7-8782-C1DA73410428}"/>
          </ac:spMkLst>
        </pc:spChg>
        <pc:spChg chg="add mod">
          <ac:chgData name="Serena Loporchio" userId="c0c0686c-719b-41dc-8658-0d96aff40384" providerId="ADAL" clId="{B6D8CA4C-6EC8-4CAA-8B46-DA2EDA604391}" dt="2021-06-17T13:02:12.170" v="10227" actId="1076"/>
          <ac:spMkLst>
            <pc:docMk/>
            <pc:sldMk cId="4106551869" sldId="261"/>
            <ac:spMk id="10" creationId="{B6671AD2-D6D8-44E9-A4BE-72A6101E25BA}"/>
          </ac:spMkLst>
        </pc:spChg>
        <pc:spChg chg="add del mod">
          <ac:chgData name="Serena Loporchio" userId="c0c0686c-719b-41dc-8658-0d96aff40384" providerId="ADAL" clId="{B6D8CA4C-6EC8-4CAA-8B46-DA2EDA604391}" dt="2021-06-20T19:34:53.223" v="11351"/>
          <ac:spMkLst>
            <pc:docMk/>
            <pc:sldMk cId="4106551869" sldId="261"/>
            <ac:spMk id="11" creationId="{B12AB3B2-F15B-4EAE-9AFD-D4FCA7B408AC}"/>
          </ac:spMkLst>
        </pc:spChg>
        <pc:picChg chg="add mod">
          <ac:chgData name="Serena Loporchio" userId="c0c0686c-719b-41dc-8658-0d96aff40384" providerId="ADAL" clId="{B6D8CA4C-6EC8-4CAA-8B46-DA2EDA604391}" dt="2021-06-14T15:23:00.723" v="635" actId="1076"/>
          <ac:picMkLst>
            <pc:docMk/>
            <pc:sldMk cId="4106551869" sldId="261"/>
            <ac:picMk id="8" creationId="{D69E7C04-6714-4F94-83C5-6A59182FED7E}"/>
          </ac:picMkLst>
        </pc:picChg>
        <pc:picChg chg="add mod">
          <ac:chgData name="Serena Loporchio" userId="c0c0686c-719b-41dc-8658-0d96aff40384" providerId="ADAL" clId="{B6D8CA4C-6EC8-4CAA-8B46-DA2EDA604391}" dt="2021-06-14T15:23:11.801" v="639" actId="1076"/>
          <ac:picMkLst>
            <pc:docMk/>
            <pc:sldMk cId="4106551869" sldId="261"/>
            <ac:picMk id="9" creationId="{CA1DC39E-F495-432C-9341-9FC110394C9D}"/>
          </ac:picMkLst>
        </pc:picChg>
      </pc:sldChg>
      <pc:sldChg chg="del">
        <pc:chgData name="Serena Loporchio" userId="c0c0686c-719b-41dc-8658-0d96aff40384" providerId="ADAL" clId="{B6D8CA4C-6EC8-4CAA-8B46-DA2EDA604391}" dt="2021-06-14T15:23:57.068" v="652" actId="47"/>
        <pc:sldMkLst>
          <pc:docMk/>
          <pc:sldMk cId="3626242132" sldId="262"/>
        </pc:sldMkLst>
      </pc:sldChg>
      <pc:sldChg chg="del">
        <pc:chgData name="Serena Loporchio" userId="c0c0686c-719b-41dc-8658-0d96aff40384" providerId="ADAL" clId="{B6D8CA4C-6EC8-4CAA-8B46-DA2EDA604391}" dt="2021-06-18T14:22:32.720" v="11242" actId="47"/>
        <pc:sldMkLst>
          <pc:docMk/>
          <pc:sldMk cId="2487768559" sldId="263"/>
        </pc:sldMkLst>
      </pc:sldChg>
      <pc:sldChg chg="addSp delSp modSp mod delAnim modAnim modNotesTx">
        <pc:chgData name="Serena Loporchio" userId="c0c0686c-719b-41dc-8658-0d96aff40384" providerId="ADAL" clId="{B6D8CA4C-6EC8-4CAA-8B46-DA2EDA604391}" dt="2021-06-20T20:00:50.061" v="11367" actId="1076"/>
        <pc:sldMkLst>
          <pc:docMk/>
          <pc:sldMk cId="2415380027" sldId="264"/>
        </pc:sldMkLst>
        <pc:spChg chg="mod">
          <ac:chgData name="Serena Loporchio" userId="c0c0686c-719b-41dc-8658-0d96aff40384" providerId="ADAL" clId="{B6D8CA4C-6EC8-4CAA-8B46-DA2EDA604391}" dt="2021-06-16T09:52:44.387" v="7491" actId="20577"/>
          <ac:spMkLst>
            <pc:docMk/>
            <pc:sldMk cId="2415380027" sldId="264"/>
            <ac:spMk id="2" creationId="{1039591A-27BE-4B73-A063-0B5A6646196C}"/>
          </ac:spMkLst>
        </pc:spChg>
        <pc:spChg chg="mod">
          <ac:chgData name="Serena Loporchio" userId="c0c0686c-719b-41dc-8658-0d96aff40384" providerId="ADAL" clId="{B6D8CA4C-6EC8-4CAA-8B46-DA2EDA604391}" dt="2021-06-17T09:09:21.191" v="9519" actId="27636"/>
          <ac:spMkLst>
            <pc:docMk/>
            <pc:sldMk cId="2415380027" sldId="264"/>
            <ac:spMk id="3" creationId="{7B4E1ED3-7648-4E89-B0CC-70335ACB3084}"/>
          </ac:spMkLst>
        </pc:spChg>
        <pc:spChg chg="add mod">
          <ac:chgData name="Serena Loporchio" userId="c0c0686c-719b-41dc-8658-0d96aff40384" providerId="ADAL" clId="{B6D8CA4C-6EC8-4CAA-8B46-DA2EDA604391}" dt="2021-06-15T20:44:04.677" v="5188"/>
          <ac:spMkLst>
            <pc:docMk/>
            <pc:sldMk cId="2415380027" sldId="264"/>
            <ac:spMk id="10" creationId="{CFC858E6-402A-492D-92FE-36CF06B3CEDC}"/>
          </ac:spMkLst>
        </pc:spChg>
        <pc:spChg chg="add mod">
          <ac:chgData name="Serena Loporchio" userId="c0c0686c-719b-41dc-8658-0d96aff40384" providerId="ADAL" clId="{B6D8CA4C-6EC8-4CAA-8B46-DA2EDA604391}" dt="2021-06-15T20:44:04.677" v="5188"/>
          <ac:spMkLst>
            <pc:docMk/>
            <pc:sldMk cId="2415380027" sldId="264"/>
            <ac:spMk id="11" creationId="{66D94EAD-9830-4209-8D4D-2204352061D7}"/>
          </ac:spMkLst>
        </pc:spChg>
        <pc:spChg chg="add mod">
          <ac:chgData name="Serena Loporchio" userId="c0c0686c-719b-41dc-8658-0d96aff40384" providerId="ADAL" clId="{B6D8CA4C-6EC8-4CAA-8B46-DA2EDA604391}" dt="2021-06-16T10:04:03.622" v="7936" actId="1076"/>
          <ac:spMkLst>
            <pc:docMk/>
            <pc:sldMk cId="2415380027" sldId="264"/>
            <ac:spMk id="11" creationId="{BDAE5F9A-5D5C-4802-8417-21751DCA9E09}"/>
          </ac:spMkLst>
        </pc:spChg>
        <pc:spChg chg="add mod">
          <ac:chgData name="Serena Loporchio" userId="c0c0686c-719b-41dc-8658-0d96aff40384" providerId="ADAL" clId="{B6D8CA4C-6EC8-4CAA-8B46-DA2EDA604391}" dt="2021-06-16T13:51:51.458" v="8918" actId="1076"/>
          <ac:spMkLst>
            <pc:docMk/>
            <pc:sldMk cId="2415380027" sldId="264"/>
            <ac:spMk id="13" creationId="{04666B3A-4101-4373-B75F-CC8FBF8B780F}"/>
          </ac:spMkLst>
        </pc:spChg>
        <pc:spChg chg="add del mod">
          <ac:chgData name="Serena Loporchio" userId="c0c0686c-719b-41dc-8658-0d96aff40384" providerId="ADAL" clId="{B6D8CA4C-6EC8-4CAA-8B46-DA2EDA604391}" dt="2021-06-16T09:51:57.942" v="7420" actId="478"/>
          <ac:spMkLst>
            <pc:docMk/>
            <pc:sldMk cId="2415380027" sldId="264"/>
            <ac:spMk id="15" creationId="{E30A9193-A0BC-4BD1-A948-FA95B7C49AAA}"/>
          </ac:spMkLst>
        </pc:spChg>
        <pc:spChg chg="add del">
          <ac:chgData name="Serena Loporchio" userId="c0c0686c-719b-41dc-8658-0d96aff40384" providerId="ADAL" clId="{B6D8CA4C-6EC8-4CAA-8B46-DA2EDA604391}" dt="2021-06-17T09:08:20.409" v="9477" actId="22"/>
          <ac:spMkLst>
            <pc:docMk/>
            <pc:sldMk cId="2415380027" sldId="264"/>
            <ac:spMk id="17" creationId="{F3CB685D-B03D-4FE2-8F50-44B09E26221D}"/>
          </ac:spMkLst>
        </pc:spChg>
        <pc:spChg chg="add del mod">
          <ac:chgData name="Serena Loporchio" userId="c0c0686c-719b-41dc-8658-0d96aff40384" providerId="ADAL" clId="{B6D8CA4C-6EC8-4CAA-8B46-DA2EDA604391}" dt="2021-06-17T09:08:42.004" v="9482" actId="21"/>
          <ac:spMkLst>
            <pc:docMk/>
            <pc:sldMk cId="2415380027" sldId="264"/>
            <ac:spMk id="18" creationId="{B0A2D1D6-1B07-4686-A9D2-F1C733DC2778}"/>
          </ac:spMkLst>
        </pc:spChg>
        <pc:grpChg chg="add del mod">
          <ac:chgData name="Serena Loporchio" userId="c0c0686c-719b-41dc-8658-0d96aff40384" providerId="ADAL" clId="{B6D8CA4C-6EC8-4CAA-8B46-DA2EDA604391}" dt="2021-06-15T20:47:49.462" v="5191" actId="478"/>
          <ac:grpSpMkLst>
            <pc:docMk/>
            <pc:sldMk cId="2415380027" sldId="264"/>
            <ac:grpSpMk id="7" creationId="{9826E292-EBA9-4F6D-B66F-1A86AA19170B}"/>
          </ac:grpSpMkLst>
        </pc:grpChg>
        <pc:picChg chg="add mod">
          <ac:chgData name="Serena Loporchio" userId="c0c0686c-719b-41dc-8658-0d96aff40384" providerId="ADAL" clId="{B6D8CA4C-6EC8-4CAA-8B46-DA2EDA604391}" dt="2021-06-15T20:44:04.677" v="5188"/>
          <ac:picMkLst>
            <pc:docMk/>
            <pc:sldMk cId="2415380027" sldId="264"/>
            <ac:picMk id="8" creationId="{49595F67-69FF-4B1B-9D50-620EB688D30F}"/>
          </ac:picMkLst>
        </pc:picChg>
        <pc:picChg chg="add mod">
          <ac:chgData name="Serena Loporchio" userId="c0c0686c-719b-41dc-8658-0d96aff40384" providerId="ADAL" clId="{B6D8CA4C-6EC8-4CAA-8B46-DA2EDA604391}" dt="2021-06-15T20:44:04.677" v="5188"/>
          <ac:picMkLst>
            <pc:docMk/>
            <pc:sldMk cId="2415380027" sldId="264"/>
            <ac:picMk id="9" creationId="{F5F20C75-9152-4349-B664-1754C0A2ED6E}"/>
          </ac:picMkLst>
        </pc:picChg>
        <pc:picChg chg="add del mod">
          <ac:chgData name="Serena Loporchio" userId="c0c0686c-719b-41dc-8658-0d96aff40384" providerId="ADAL" clId="{B6D8CA4C-6EC8-4CAA-8B46-DA2EDA604391}" dt="2021-06-16T10:04:00.549" v="7934" actId="478"/>
          <ac:picMkLst>
            <pc:docMk/>
            <pc:sldMk cId="2415380027" sldId="264"/>
            <ac:picMk id="10" creationId="{399A8ADC-E760-497D-93FA-427CD7AD3218}"/>
          </ac:picMkLst>
        </pc:picChg>
        <pc:picChg chg="add mod">
          <ac:chgData name="Serena Loporchio" userId="c0c0686c-719b-41dc-8658-0d96aff40384" providerId="ADAL" clId="{B6D8CA4C-6EC8-4CAA-8B46-DA2EDA604391}" dt="2021-06-16T10:04:03.622" v="7936" actId="1076"/>
          <ac:picMkLst>
            <pc:docMk/>
            <pc:sldMk cId="2415380027" sldId="264"/>
            <ac:picMk id="12" creationId="{CBF5444E-BAE6-40DC-9C6B-03661CECEB09}"/>
          </ac:picMkLst>
        </pc:picChg>
        <pc:picChg chg="add del mod">
          <ac:chgData name="Serena Loporchio" userId="c0c0686c-719b-41dc-8658-0d96aff40384" providerId="ADAL" clId="{B6D8CA4C-6EC8-4CAA-8B46-DA2EDA604391}" dt="2021-06-15T21:14:31.145" v="7348" actId="478"/>
          <ac:picMkLst>
            <pc:docMk/>
            <pc:sldMk cId="2415380027" sldId="264"/>
            <ac:picMk id="12" creationId="{DF074FFA-D785-4F8A-B4CD-83B981BD74F2}"/>
          </ac:picMkLst>
        </pc:picChg>
        <pc:picChg chg="add del mod">
          <ac:chgData name="Serena Loporchio" userId="c0c0686c-719b-41dc-8658-0d96aff40384" providerId="ADAL" clId="{B6D8CA4C-6EC8-4CAA-8B46-DA2EDA604391}" dt="2021-06-15T21:04:04.191" v="6788" actId="478"/>
          <ac:picMkLst>
            <pc:docMk/>
            <pc:sldMk cId="2415380027" sldId="264"/>
            <ac:picMk id="13" creationId="{C9695276-CFD3-4D37-8F01-CD536D8BDA59}"/>
          </ac:picMkLst>
        </pc:picChg>
        <pc:picChg chg="add del mod">
          <ac:chgData name="Serena Loporchio" userId="c0c0686c-719b-41dc-8658-0d96aff40384" providerId="ADAL" clId="{B6D8CA4C-6EC8-4CAA-8B46-DA2EDA604391}" dt="2021-06-16T09:51:50.680" v="7418" actId="478"/>
          <ac:picMkLst>
            <pc:docMk/>
            <pc:sldMk cId="2415380027" sldId="264"/>
            <ac:picMk id="14" creationId="{B955D776-133A-4B99-885A-8804EE0DDC11}"/>
          </ac:picMkLst>
        </pc:picChg>
        <pc:picChg chg="add del mod">
          <ac:chgData name="Serena Loporchio" userId="c0c0686c-719b-41dc-8658-0d96aff40384" providerId="ADAL" clId="{B6D8CA4C-6EC8-4CAA-8B46-DA2EDA604391}" dt="2021-06-16T09:51:52.482" v="7419" actId="478"/>
          <ac:picMkLst>
            <pc:docMk/>
            <pc:sldMk cId="2415380027" sldId="264"/>
            <ac:picMk id="16" creationId="{E041D1C0-21BC-4239-9AA3-1DD3D75BD314}"/>
          </ac:picMkLst>
        </pc:picChg>
        <pc:picChg chg="add mod">
          <ac:chgData name="Serena Loporchio" userId="c0c0686c-719b-41dc-8658-0d96aff40384" providerId="ADAL" clId="{B6D8CA4C-6EC8-4CAA-8B46-DA2EDA604391}" dt="2021-06-20T20:00:48.171" v="11366" actId="1076"/>
          <ac:picMkLst>
            <pc:docMk/>
            <pc:sldMk cId="2415380027" sldId="264"/>
            <ac:picMk id="19" creationId="{D2441187-A417-443F-9DC4-BEFDCC7ED478}"/>
          </ac:picMkLst>
        </pc:picChg>
        <pc:picChg chg="add mod">
          <ac:chgData name="Serena Loporchio" userId="c0c0686c-719b-41dc-8658-0d96aff40384" providerId="ADAL" clId="{B6D8CA4C-6EC8-4CAA-8B46-DA2EDA604391}" dt="2021-06-20T20:00:50.061" v="11367" actId="1076"/>
          <ac:picMkLst>
            <pc:docMk/>
            <pc:sldMk cId="2415380027" sldId="264"/>
            <ac:picMk id="21" creationId="{C044D53C-21BC-48D1-B186-0D4E330A861C}"/>
          </ac:picMkLst>
        </pc:picChg>
      </pc:sldChg>
      <pc:sldChg chg="del">
        <pc:chgData name="Serena Loporchio" userId="c0c0686c-719b-41dc-8658-0d96aff40384" providerId="ADAL" clId="{B6D8CA4C-6EC8-4CAA-8B46-DA2EDA604391}" dt="2021-06-16T13:53:21.656" v="8920" actId="47"/>
        <pc:sldMkLst>
          <pc:docMk/>
          <pc:sldMk cId="356738731" sldId="265"/>
        </pc:sldMkLst>
      </pc:sldChg>
      <pc:sldChg chg="modSp mod">
        <pc:chgData name="Serena Loporchio" userId="c0c0686c-719b-41dc-8658-0d96aff40384" providerId="ADAL" clId="{B6D8CA4C-6EC8-4CAA-8B46-DA2EDA604391}" dt="2021-06-15T10:45:18.448" v="1483" actId="20577"/>
        <pc:sldMkLst>
          <pc:docMk/>
          <pc:sldMk cId="252971155" sldId="268"/>
        </pc:sldMkLst>
        <pc:spChg chg="mod">
          <ac:chgData name="Serena Loporchio" userId="c0c0686c-719b-41dc-8658-0d96aff40384" providerId="ADAL" clId="{B6D8CA4C-6EC8-4CAA-8B46-DA2EDA604391}" dt="2021-06-15T10:45:18.448" v="1483" actId="20577"/>
          <ac:spMkLst>
            <pc:docMk/>
            <pc:sldMk cId="252971155" sldId="268"/>
            <ac:spMk id="3" creationId="{0B6AD0E9-222D-4EDB-AA4D-7BB6FA0D5D56}"/>
          </ac:spMkLst>
        </pc:spChg>
      </pc:sldChg>
      <pc:sldChg chg="modSp del mod">
        <pc:chgData name="Serena Loporchio" userId="c0c0686c-719b-41dc-8658-0d96aff40384" providerId="ADAL" clId="{B6D8CA4C-6EC8-4CAA-8B46-DA2EDA604391}" dt="2021-06-15T10:45:25.625" v="1484" actId="47"/>
        <pc:sldMkLst>
          <pc:docMk/>
          <pc:sldMk cId="803358698" sldId="269"/>
        </pc:sldMkLst>
        <pc:spChg chg="mod">
          <ac:chgData name="Serena Loporchio" userId="c0c0686c-719b-41dc-8658-0d96aff40384" providerId="ADAL" clId="{B6D8CA4C-6EC8-4CAA-8B46-DA2EDA604391}" dt="2021-06-15T10:45:09.323" v="1481" actId="21"/>
          <ac:spMkLst>
            <pc:docMk/>
            <pc:sldMk cId="803358698" sldId="269"/>
            <ac:spMk id="3" creationId="{2400A7FE-2B1D-45B7-A298-1A6E59B02976}"/>
          </ac:spMkLst>
        </pc:spChg>
      </pc:sldChg>
      <pc:sldChg chg="addSp delSp modSp mod ord modNotesTx">
        <pc:chgData name="Serena Loporchio" userId="c0c0686c-719b-41dc-8658-0d96aff40384" providerId="ADAL" clId="{B6D8CA4C-6EC8-4CAA-8B46-DA2EDA604391}" dt="2021-06-17T13:12:27.944" v="10365" actId="14100"/>
        <pc:sldMkLst>
          <pc:docMk/>
          <pc:sldMk cId="3602214959" sldId="270"/>
        </pc:sldMkLst>
        <pc:spChg chg="del mod">
          <ac:chgData name="Serena Loporchio" userId="c0c0686c-719b-41dc-8658-0d96aff40384" providerId="ADAL" clId="{B6D8CA4C-6EC8-4CAA-8B46-DA2EDA604391}" dt="2021-06-15T20:14:32.375" v="4203" actId="478"/>
          <ac:spMkLst>
            <pc:docMk/>
            <pc:sldMk cId="3602214959" sldId="270"/>
            <ac:spMk id="3" creationId="{4408407A-92D3-4B54-81B0-0BF768B732F3}"/>
          </ac:spMkLst>
        </pc:spChg>
        <pc:spChg chg="add mod ord">
          <ac:chgData name="Serena Loporchio" userId="c0c0686c-719b-41dc-8658-0d96aff40384" providerId="ADAL" clId="{B6D8CA4C-6EC8-4CAA-8B46-DA2EDA604391}" dt="2021-06-15T20:14:20.776" v="4201" actId="164"/>
          <ac:spMkLst>
            <pc:docMk/>
            <pc:sldMk cId="3602214959" sldId="270"/>
            <ac:spMk id="14" creationId="{3C5527F3-2FCF-42AC-BBC5-0EA5BC092A26}"/>
          </ac:spMkLst>
        </pc:spChg>
        <pc:spChg chg="add mod ord">
          <ac:chgData name="Serena Loporchio" userId="c0c0686c-719b-41dc-8658-0d96aff40384" providerId="ADAL" clId="{B6D8CA4C-6EC8-4CAA-8B46-DA2EDA604391}" dt="2021-06-15T20:22:33.629" v="4260" actId="167"/>
          <ac:spMkLst>
            <pc:docMk/>
            <pc:sldMk cId="3602214959" sldId="270"/>
            <ac:spMk id="18" creationId="{D890E0E7-6C7F-4705-93FA-152A0069412F}"/>
          </ac:spMkLst>
        </pc:spChg>
        <pc:spChg chg="add mod">
          <ac:chgData name="Serena Loporchio" userId="c0c0686c-719b-41dc-8658-0d96aff40384" providerId="ADAL" clId="{B6D8CA4C-6EC8-4CAA-8B46-DA2EDA604391}" dt="2021-06-15T21:23:24.118" v="7416" actId="207"/>
          <ac:spMkLst>
            <pc:docMk/>
            <pc:sldMk cId="3602214959" sldId="270"/>
            <ac:spMk id="19" creationId="{90FD65D7-8115-4513-8BDC-07C1DAEFBA21}"/>
          </ac:spMkLst>
        </pc:spChg>
        <pc:spChg chg="add mod">
          <ac:chgData name="Serena Loporchio" userId="c0c0686c-719b-41dc-8658-0d96aff40384" providerId="ADAL" clId="{B6D8CA4C-6EC8-4CAA-8B46-DA2EDA604391}" dt="2021-06-15T20:23:37.881" v="4303" actId="27636"/>
          <ac:spMkLst>
            <pc:docMk/>
            <pc:sldMk cId="3602214959" sldId="270"/>
            <ac:spMk id="20" creationId="{0EB379E2-9B50-408C-9CAC-0131B33F6433}"/>
          </ac:spMkLst>
        </pc:spChg>
        <pc:spChg chg="add mod">
          <ac:chgData name="Serena Loporchio" userId="c0c0686c-719b-41dc-8658-0d96aff40384" providerId="ADAL" clId="{B6D8CA4C-6EC8-4CAA-8B46-DA2EDA604391}" dt="2021-06-15T20:24:04.706" v="4311" actId="20577"/>
          <ac:spMkLst>
            <pc:docMk/>
            <pc:sldMk cId="3602214959" sldId="270"/>
            <ac:spMk id="21" creationId="{053104C6-77E5-4D6D-8137-92E825C84764}"/>
          </ac:spMkLst>
        </pc:spChg>
        <pc:spChg chg="add mod">
          <ac:chgData name="Serena Loporchio" userId="c0c0686c-719b-41dc-8658-0d96aff40384" providerId="ADAL" clId="{B6D8CA4C-6EC8-4CAA-8B46-DA2EDA604391}" dt="2021-06-15T20:25:23.269" v="4406" actId="14100"/>
          <ac:spMkLst>
            <pc:docMk/>
            <pc:sldMk cId="3602214959" sldId="270"/>
            <ac:spMk id="22" creationId="{20ADDB36-6BF3-48AD-BD20-CB1D897DF27A}"/>
          </ac:spMkLst>
        </pc:spChg>
        <pc:spChg chg="add mod">
          <ac:chgData name="Serena Loporchio" userId="c0c0686c-719b-41dc-8658-0d96aff40384" providerId="ADAL" clId="{B6D8CA4C-6EC8-4CAA-8B46-DA2EDA604391}" dt="2021-06-15T20:25:37.100" v="4415" actId="14100"/>
          <ac:spMkLst>
            <pc:docMk/>
            <pc:sldMk cId="3602214959" sldId="270"/>
            <ac:spMk id="23" creationId="{90FF4F10-EC70-4867-86AA-831EB898A5C4}"/>
          </ac:spMkLst>
        </pc:spChg>
        <pc:spChg chg="add mod">
          <ac:chgData name="Serena Loporchio" userId="c0c0686c-719b-41dc-8658-0d96aff40384" providerId="ADAL" clId="{B6D8CA4C-6EC8-4CAA-8B46-DA2EDA604391}" dt="2021-06-17T09:35:57.729" v="9621" actId="207"/>
          <ac:spMkLst>
            <pc:docMk/>
            <pc:sldMk cId="3602214959" sldId="270"/>
            <ac:spMk id="24" creationId="{B9B044B7-861D-4BF4-930A-49C410D20120}"/>
          </ac:spMkLst>
        </pc:spChg>
        <pc:spChg chg="mod topLvl">
          <ac:chgData name="Serena Loporchio" userId="c0c0686c-719b-41dc-8658-0d96aff40384" providerId="ADAL" clId="{B6D8CA4C-6EC8-4CAA-8B46-DA2EDA604391}" dt="2021-06-17T13:12:18.492" v="10363" actId="14100"/>
          <ac:spMkLst>
            <pc:docMk/>
            <pc:sldMk cId="3602214959" sldId="270"/>
            <ac:spMk id="26" creationId="{86A9575D-E95D-4746-B6DF-A8B59331E2F1}"/>
          </ac:spMkLst>
        </pc:spChg>
        <pc:spChg chg="mod topLvl">
          <ac:chgData name="Serena Loporchio" userId="c0c0686c-719b-41dc-8658-0d96aff40384" providerId="ADAL" clId="{B6D8CA4C-6EC8-4CAA-8B46-DA2EDA604391}" dt="2021-06-17T13:06:02.855" v="10276" actId="1076"/>
          <ac:spMkLst>
            <pc:docMk/>
            <pc:sldMk cId="3602214959" sldId="270"/>
            <ac:spMk id="27" creationId="{D9A29305-D622-4FBB-A76F-F08D5004599E}"/>
          </ac:spMkLst>
        </pc:spChg>
        <pc:spChg chg="mod topLvl">
          <ac:chgData name="Serena Loporchio" userId="c0c0686c-719b-41dc-8658-0d96aff40384" providerId="ADAL" clId="{B6D8CA4C-6EC8-4CAA-8B46-DA2EDA604391}" dt="2021-06-17T13:07:28.889" v="10297" actId="207"/>
          <ac:spMkLst>
            <pc:docMk/>
            <pc:sldMk cId="3602214959" sldId="270"/>
            <ac:spMk id="32" creationId="{D8F595ED-7BB6-4BD7-8529-22B5A92406FD}"/>
          </ac:spMkLst>
        </pc:spChg>
        <pc:spChg chg="add del mod topLvl">
          <ac:chgData name="Serena Loporchio" userId="c0c0686c-719b-41dc-8658-0d96aff40384" providerId="ADAL" clId="{B6D8CA4C-6EC8-4CAA-8B46-DA2EDA604391}" dt="2021-06-17T13:09:58.446" v="10331" actId="1582"/>
          <ac:spMkLst>
            <pc:docMk/>
            <pc:sldMk cId="3602214959" sldId="270"/>
            <ac:spMk id="33" creationId="{C994A30A-1B4A-4EBF-9841-8DAD8EAA0DF5}"/>
          </ac:spMkLst>
        </pc:spChg>
        <pc:spChg chg="mod topLvl">
          <ac:chgData name="Serena Loporchio" userId="c0c0686c-719b-41dc-8658-0d96aff40384" providerId="ADAL" clId="{B6D8CA4C-6EC8-4CAA-8B46-DA2EDA604391}" dt="2021-06-17T13:09:39.401" v="10323" actId="14100"/>
          <ac:spMkLst>
            <pc:docMk/>
            <pc:sldMk cId="3602214959" sldId="270"/>
            <ac:spMk id="34" creationId="{5026808C-C1EC-472B-807C-2A16131CFE9E}"/>
          </ac:spMkLst>
        </pc:spChg>
        <pc:spChg chg="mod topLvl">
          <ac:chgData name="Serena Loporchio" userId="c0c0686c-719b-41dc-8658-0d96aff40384" providerId="ADAL" clId="{B6D8CA4C-6EC8-4CAA-8B46-DA2EDA604391}" dt="2021-06-17T13:06:53.023" v="10293" actId="165"/>
          <ac:spMkLst>
            <pc:docMk/>
            <pc:sldMk cId="3602214959" sldId="270"/>
            <ac:spMk id="37" creationId="{7C98981A-0028-41D0-AE0B-56BF4079D5CC}"/>
          </ac:spMkLst>
        </pc:spChg>
        <pc:spChg chg="mod">
          <ac:chgData name="Serena Loporchio" userId="c0c0686c-719b-41dc-8658-0d96aff40384" providerId="ADAL" clId="{B6D8CA4C-6EC8-4CAA-8B46-DA2EDA604391}" dt="2021-06-17T13:10:33.918" v="10337" actId="1582"/>
          <ac:spMkLst>
            <pc:docMk/>
            <pc:sldMk cId="3602214959" sldId="270"/>
            <ac:spMk id="38" creationId="{8F248956-EEA2-45D1-A3F6-C82C92BFA30C}"/>
          </ac:spMkLst>
        </pc:spChg>
        <pc:spChg chg="mod">
          <ac:chgData name="Serena Loporchio" userId="c0c0686c-719b-41dc-8658-0d96aff40384" providerId="ADAL" clId="{B6D8CA4C-6EC8-4CAA-8B46-DA2EDA604391}" dt="2021-06-17T13:10:33.918" v="10337" actId="1582"/>
          <ac:spMkLst>
            <pc:docMk/>
            <pc:sldMk cId="3602214959" sldId="270"/>
            <ac:spMk id="39" creationId="{914A1A85-27AD-4C79-AB53-2DE72E5C2B8C}"/>
          </ac:spMkLst>
        </pc:spChg>
        <pc:spChg chg="mod">
          <ac:chgData name="Serena Loporchio" userId="c0c0686c-719b-41dc-8658-0d96aff40384" providerId="ADAL" clId="{B6D8CA4C-6EC8-4CAA-8B46-DA2EDA604391}" dt="2021-06-17T13:10:33.918" v="10337" actId="1582"/>
          <ac:spMkLst>
            <pc:docMk/>
            <pc:sldMk cId="3602214959" sldId="270"/>
            <ac:spMk id="40" creationId="{8B8CC728-48AC-4A11-BDAD-2FD60B8C998E}"/>
          </ac:spMkLst>
        </pc:spChg>
        <pc:spChg chg="mod">
          <ac:chgData name="Serena Loporchio" userId="c0c0686c-719b-41dc-8658-0d96aff40384" providerId="ADAL" clId="{B6D8CA4C-6EC8-4CAA-8B46-DA2EDA604391}" dt="2021-06-17T13:10:28.338" v="10336" actId="1582"/>
          <ac:spMkLst>
            <pc:docMk/>
            <pc:sldMk cId="3602214959" sldId="270"/>
            <ac:spMk id="41" creationId="{73B10CD7-6B2E-4D71-8659-6077DDDB02D4}"/>
          </ac:spMkLst>
        </pc:spChg>
        <pc:spChg chg="mod">
          <ac:chgData name="Serena Loporchio" userId="c0c0686c-719b-41dc-8658-0d96aff40384" providerId="ADAL" clId="{B6D8CA4C-6EC8-4CAA-8B46-DA2EDA604391}" dt="2021-06-17T13:10:28.338" v="10336" actId="1582"/>
          <ac:spMkLst>
            <pc:docMk/>
            <pc:sldMk cId="3602214959" sldId="270"/>
            <ac:spMk id="42" creationId="{04FC90CF-668F-400C-AA07-2530E8B67970}"/>
          </ac:spMkLst>
        </pc:spChg>
        <pc:spChg chg="mod">
          <ac:chgData name="Serena Loporchio" userId="c0c0686c-719b-41dc-8658-0d96aff40384" providerId="ADAL" clId="{B6D8CA4C-6EC8-4CAA-8B46-DA2EDA604391}" dt="2021-06-17T13:10:28.338" v="10336" actId="1582"/>
          <ac:spMkLst>
            <pc:docMk/>
            <pc:sldMk cId="3602214959" sldId="270"/>
            <ac:spMk id="43" creationId="{35690EA2-4E57-44CE-89D8-43AB14576DE2}"/>
          </ac:spMkLst>
        </pc:spChg>
        <pc:spChg chg="del mod">
          <ac:chgData name="Serena Loporchio" userId="c0c0686c-719b-41dc-8658-0d96aff40384" providerId="ADAL" clId="{B6D8CA4C-6EC8-4CAA-8B46-DA2EDA604391}" dt="2021-06-17T09:40:32.653" v="9713" actId="478"/>
          <ac:spMkLst>
            <pc:docMk/>
            <pc:sldMk cId="3602214959" sldId="270"/>
            <ac:spMk id="44" creationId="{DC80D031-4CCE-4B15-87FA-E046ADF675EE}"/>
          </ac:spMkLst>
        </pc:spChg>
        <pc:spChg chg="mod topLvl">
          <ac:chgData name="Serena Loporchio" userId="c0c0686c-719b-41dc-8658-0d96aff40384" providerId="ADAL" clId="{B6D8CA4C-6EC8-4CAA-8B46-DA2EDA604391}" dt="2021-06-17T13:06:30.471" v="10289" actId="1036"/>
          <ac:spMkLst>
            <pc:docMk/>
            <pc:sldMk cId="3602214959" sldId="270"/>
            <ac:spMk id="46" creationId="{029FCEDF-AC65-483B-8CAF-A4540EFB80BE}"/>
          </ac:spMkLst>
        </pc:spChg>
        <pc:spChg chg="mod topLvl">
          <ac:chgData name="Serena Loporchio" userId="c0c0686c-719b-41dc-8658-0d96aff40384" providerId="ADAL" clId="{B6D8CA4C-6EC8-4CAA-8B46-DA2EDA604391}" dt="2021-06-17T13:06:30.471" v="10289" actId="1036"/>
          <ac:spMkLst>
            <pc:docMk/>
            <pc:sldMk cId="3602214959" sldId="270"/>
            <ac:spMk id="48" creationId="{FE6D6E07-45A6-4612-9EB3-EA24547E6DBC}"/>
          </ac:spMkLst>
        </pc:spChg>
        <pc:spChg chg="mod topLvl">
          <ac:chgData name="Serena Loporchio" userId="c0c0686c-719b-41dc-8658-0d96aff40384" providerId="ADAL" clId="{B6D8CA4C-6EC8-4CAA-8B46-DA2EDA604391}" dt="2021-06-17T13:12:27.944" v="10365" actId="14100"/>
          <ac:spMkLst>
            <pc:docMk/>
            <pc:sldMk cId="3602214959" sldId="270"/>
            <ac:spMk id="49" creationId="{AC1270C8-0CF8-47B4-9DC6-C60A7138EA22}"/>
          </ac:spMkLst>
        </pc:spChg>
        <pc:spChg chg="mod topLvl">
          <ac:chgData name="Serena Loporchio" userId="c0c0686c-719b-41dc-8658-0d96aff40384" providerId="ADAL" clId="{B6D8CA4C-6EC8-4CAA-8B46-DA2EDA604391}" dt="2021-06-17T13:11:18.266" v="10349" actId="14100"/>
          <ac:spMkLst>
            <pc:docMk/>
            <pc:sldMk cId="3602214959" sldId="270"/>
            <ac:spMk id="50" creationId="{3531F89E-FB07-4630-A5B3-8D3EDAA09D1B}"/>
          </ac:spMkLst>
        </pc:spChg>
        <pc:spChg chg="del mod topLvl">
          <ac:chgData name="Serena Loporchio" userId="c0c0686c-719b-41dc-8658-0d96aff40384" providerId="ADAL" clId="{B6D8CA4C-6EC8-4CAA-8B46-DA2EDA604391}" dt="2021-06-17T13:05:57.948" v="10275" actId="478"/>
          <ac:spMkLst>
            <pc:docMk/>
            <pc:sldMk cId="3602214959" sldId="270"/>
            <ac:spMk id="51" creationId="{136DC5D5-2DA5-4A4C-BBB5-3094B9EC3598}"/>
          </ac:spMkLst>
        </pc:spChg>
        <pc:spChg chg="del mod">
          <ac:chgData name="Serena Loporchio" userId="c0c0686c-719b-41dc-8658-0d96aff40384" providerId="ADAL" clId="{B6D8CA4C-6EC8-4CAA-8B46-DA2EDA604391}" dt="2021-06-17T09:40:27.954" v="9712" actId="478"/>
          <ac:spMkLst>
            <pc:docMk/>
            <pc:sldMk cId="3602214959" sldId="270"/>
            <ac:spMk id="52" creationId="{E1734499-BE6D-4EE6-83E1-D2A48062AE4A}"/>
          </ac:spMkLst>
        </pc:spChg>
        <pc:spChg chg="del mod topLvl">
          <ac:chgData name="Serena Loporchio" userId="c0c0686c-719b-41dc-8658-0d96aff40384" providerId="ADAL" clId="{B6D8CA4C-6EC8-4CAA-8B46-DA2EDA604391}" dt="2021-06-17T13:11:14.615" v="10348" actId="478"/>
          <ac:spMkLst>
            <pc:docMk/>
            <pc:sldMk cId="3602214959" sldId="270"/>
            <ac:spMk id="53" creationId="{56E23890-5CBB-4458-A50C-925EAC2A1108}"/>
          </ac:spMkLst>
        </pc:spChg>
        <pc:spChg chg="add del mod topLvl">
          <ac:chgData name="Serena Loporchio" userId="c0c0686c-719b-41dc-8658-0d96aff40384" providerId="ADAL" clId="{B6D8CA4C-6EC8-4CAA-8B46-DA2EDA604391}" dt="2021-06-17T13:11:37.609" v="10356" actId="1076"/>
          <ac:spMkLst>
            <pc:docMk/>
            <pc:sldMk cId="3602214959" sldId="270"/>
            <ac:spMk id="54" creationId="{5E2A9BC9-91EB-43D4-A711-CE14C910260E}"/>
          </ac:spMkLst>
        </pc:spChg>
        <pc:spChg chg="del mod topLvl">
          <ac:chgData name="Serena Loporchio" userId="c0c0686c-719b-41dc-8658-0d96aff40384" providerId="ADAL" clId="{B6D8CA4C-6EC8-4CAA-8B46-DA2EDA604391}" dt="2021-06-17T13:11:19.453" v="10350" actId="478"/>
          <ac:spMkLst>
            <pc:docMk/>
            <pc:sldMk cId="3602214959" sldId="270"/>
            <ac:spMk id="55" creationId="{F2B2A65C-4B43-4070-97F3-A24A302F9581}"/>
          </ac:spMkLst>
        </pc:spChg>
        <pc:spChg chg="mod topLvl">
          <ac:chgData name="Serena Loporchio" userId="c0c0686c-719b-41dc-8658-0d96aff40384" providerId="ADAL" clId="{B6D8CA4C-6EC8-4CAA-8B46-DA2EDA604391}" dt="2021-06-17T13:12:24.211" v="10364" actId="14100"/>
          <ac:spMkLst>
            <pc:docMk/>
            <pc:sldMk cId="3602214959" sldId="270"/>
            <ac:spMk id="56" creationId="{912C7BD4-4645-4C78-9A2A-320F2B223776}"/>
          </ac:spMkLst>
        </pc:spChg>
        <pc:spChg chg="mod topLvl">
          <ac:chgData name="Serena Loporchio" userId="c0c0686c-719b-41dc-8658-0d96aff40384" providerId="ADAL" clId="{B6D8CA4C-6EC8-4CAA-8B46-DA2EDA604391}" dt="2021-06-17T13:08:31.315" v="10304" actId="207"/>
          <ac:spMkLst>
            <pc:docMk/>
            <pc:sldMk cId="3602214959" sldId="270"/>
            <ac:spMk id="57" creationId="{1CE93BEB-0D60-4345-B225-ECE9EB1EE920}"/>
          </ac:spMkLst>
        </pc:spChg>
        <pc:spChg chg="add del mod topLvl">
          <ac:chgData name="Serena Loporchio" userId="c0c0686c-719b-41dc-8658-0d96aff40384" providerId="ADAL" clId="{B6D8CA4C-6EC8-4CAA-8B46-DA2EDA604391}" dt="2021-06-17T13:10:03.242" v="10332" actId="1582"/>
          <ac:spMkLst>
            <pc:docMk/>
            <pc:sldMk cId="3602214959" sldId="270"/>
            <ac:spMk id="58" creationId="{063E7069-9BB5-4116-B627-B87582496895}"/>
          </ac:spMkLst>
        </pc:spChg>
        <pc:spChg chg="mod topLvl">
          <ac:chgData name="Serena Loporchio" userId="c0c0686c-719b-41dc-8658-0d96aff40384" providerId="ADAL" clId="{B6D8CA4C-6EC8-4CAA-8B46-DA2EDA604391}" dt="2021-06-17T13:08:27.219" v="10303" actId="207"/>
          <ac:spMkLst>
            <pc:docMk/>
            <pc:sldMk cId="3602214959" sldId="270"/>
            <ac:spMk id="59" creationId="{F7DDAF2F-2E2F-471F-8841-B9BD4BAD707E}"/>
          </ac:spMkLst>
        </pc:spChg>
        <pc:spChg chg="mod topLvl">
          <ac:chgData name="Serena Loporchio" userId="c0c0686c-719b-41dc-8658-0d96aff40384" providerId="ADAL" clId="{B6D8CA4C-6EC8-4CAA-8B46-DA2EDA604391}" dt="2021-06-17T13:11:49.488" v="10359" actId="208"/>
          <ac:spMkLst>
            <pc:docMk/>
            <pc:sldMk cId="3602214959" sldId="270"/>
            <ac:spMk id="60" creationId="{F844DE99-DA82-4A81-98F8-4FCF9EDC73B8}"/>
          </ac:spMkLst>
        </pc:spChg>
        <pc:spChg chg="mod topLvl">
          <ac:chgData name="Serena Loporchio" userId="c0c0686c-719b-41dc-8658-0d96aff40384" providerId="ADAL" clId="{B6D8CA4C-6EC8-4CAA-8B46-DA2EDA604391}" dt="2021-06-17T13:04:19.505" v="10260" actId="165"/>
          <ac:spMkLst>
            <pc:docMk/>
            <pc:sldMk cId="3602214959" sldId="270"/>
            <ac:spMk id="61" creationId="{09622727-9370-48F8-A510-F7447F3C349E}"/>
          </ac:spMkLst>
        </pc:spChg>
        <pc:spChg chg="mod topLvl">
          <ac:chgData name="Serena Loporchio" userId="c0c0686c-719b-41dc-8658-0d96aff40384" providerId="ADAL" clId="{B6D8CA4C-6EC8-4CAA-8B46-DA2EDA604391}" dt="2021-06-17T13:11:54.467" v="10360" actId="207"/>
          <ac:spMkLst>
            <pc:docMk/>
            <pc:sldMk cId="3602214959" sldId="270"/>
            <ac:spMk id="62" creationId="{9DBA68A6-35D6-471C-8A61-796B58B2306C}"/>
          </ac:spMkLst>
        </pc:spChg>
        <pc:spChg chg="del mod">
          <ac:chgData name="Serena Loporchio" userId="c0c0686c-719b-41dc-8658-0d96aff40384" providerId="ADAL" clId="{B6D8CA4C-6EC8-4CAA-8B46-DA2EDA604391}" dt="2021-06-17T09:36:49.612" v="9640" actId="478"/>
          <ac:spMkLst>
            <pc:docMk/>
            <pc:sldMk cId="3602214959" sldId="270"/>
            <ac:spMk id="63" creationId="{65D9D1D6-0C5D-4427-93CE-6C031342F8F6}"/>
          </ac:spMkLst>
        </pc:spChg>
        <pc:spChg chg="add del mod topLvl">
          <ac:chgData name="Serena Loporchio" userId="c0c0686c-719b-41dc-8658-0d96aff40384" providerId="ADAL" clId="{B6D8CA4C-6EC8-4CAA-8B46-DA2EDA604391}" dt="2021-06-17T13:04:19.505" v="10260" actId="165"/>
          <ac:spMkLst>
            <pc:docMk/>
            <pc:sldMk cId="3602214959" sldId="270"/>
            <ac:spMk id="64" creationId="{ADDB42B5-73C9-4FC3-9751-C3C83EBCC4D7}"/>
          </ac:spMkLst>
        </pc:spChg>
        <pc:spChg chg="add mod">
          <ac:chgData name="Serena Loporchio" userId="c0c0686c-719b-41dc-8658-0d96aff40384" providerId="ADAL" clId="{B6D8CA4C-6EC8-4CAA-8B46-DA2EDA604391}" dt="2021-06-17T13:09:38.853" v="10322" actId="571"/>
          <ac:spMkLst>
            <pc:docMk/>
            <pc:sldMk cId="3602214959" sldId="270"/>
            <ac:spMk id="65" creationId="{40284FBA-EF3B-420F-9B66-8DCB55D1C66A}"/>
          </ac:spMkLst>
        </pc:spChg>
        <pc:spChg chg="add mod">
          <ac:chgData name="Serena Loporchio" userId="c0c0686c-719b-41dc-8658-0d96aff40384" providerId="ADAL" clId="{B6D8CA4C-6EC8-4CAA-8B46-DA2EDA604391}" dt="2021-06-17T13:09:38.853" v="10322" actId="571"/>
          <ac:spMkLst>
            <pc:docMk/>
            <pc:sldMk cId="3602214959" sldId="270"/>
            <ac:spMk id="66" creationId="{09BAF776-DDBC-42CF-B80F-EFB9CB01B7EC}"/>
          </ac:spMkLst>
        </pc:spChg>
        <pc:spChg chg="add mod">
          <ac:chgData name="Serena Loporchio" userId="c0c0686c-719b-41dc-8658-0d96aff40384" providerId="ADAL" clId="{B6D8CA4C-6EC8-4CAA-8B46-DA2EDA604391}" dt="2021-06-17T13:09:29.310" v="10319" actId="571"/>
          <ac:spMkLst>
            <pc:docMk/>
            <pc:sldMk cId="3602214959" sldId="270"/>
            <ac:spMk id="67" creationId="{0287282C-CF07-487E-9FD4-A71A99384EE9}"/>
          </ac:spMkLst>
        </pc:spChg>
        <pc:spChg chg="add mod">
          <ac:chgData name="Serena Loporchio" userId="c0c0686c-719b-41dc-8658-0d96aff40384" providerId="ADAL" clId="{B6D8CA4C-6EC8-4CAA-8B46-DA2EDA604391}" dt="2021-06-17T13:09:29.310" v="10319" actId="571"/>
          <ac:spMkLst>
            <pc:docMk/>
            <pc:sldMk cId="3602214959" sldId="270"/>
            <ac:spMk id="68" creationId="{7C51C279-A5E4-4CC3-A433-5BBD88460BD0}"/>
          </ac:spMkLst>
        </pc:spChg>
        <pc:spChg chg="add mod">
          <ac:chgData name="Serena Loporchio" userId="c0c0686c-719b-41dc-8658-0d96aff40384" providerId="ADAL" clId="{B6D8CA4C-6EC8-4CAA-8B46-DA2EDA604391}" dt="2021-06-17T13:09:29.310" v="10319" actId="571"/>
          <ac:spMkLst>
            <pc:docMk/>
            <pc:sldMk cId="3602214959" sldId="270"/>
            <ac:spMk id="69" creationId="{B97C2C05-232B-49BE-B758-05C05BC24527}"/>
          </ac:spMkLst>
        </pc:spChg>
        <pc:spChg chg="add mod">
          <ac:chgData name="Serena Loporchio" userId="c0c0686c-719b-41dc-8658-0d96aff40384" providerId="ADAL" clId="{B6D8CA4C-6EC8-4CAA-8B46-DA2EDA604391}" dt="2021-06-17T13:10:54.792" v="10341" actId="1582"/>
          <ac:spMkLst>
            <pc:docMk/>
            <pc:sldMk cId="3602214959" sldId="270"/>
            <ac:spMk id="70" creationId="{A0442D14-5972-4873-800F-F478E79DC8D6}"/>
          </ac:spMkLst>
        </pc:spChg>
        <pc:spChg chg="add del mod">
          <ac:chgData name="Serena Loporchio" userId="c0c0686c-719b-41dc-8658-0d96aff40384" providerId="ADAL" clId="{B6D8CA4C-6EC8-4CAA-8B46-DA2EDA604391}" dt="2021-06-17T13:11:06.441" v="10345" actId="478"/>
          <ac:spMkLst>
            <pc:docMk/>
            <pc:sldMk cId="3602214959" sldId="270"/>
            <ac:spMk id="71" creationId="{79603533-410F-43CE-840C-8BCA26FD2539}"/>
          </ac:spMkLst>
        </pc:spChg>
        <pc:spChg chg="add mod">
          <ac:chgData name="Serena Loporchio" userId="c0c0686c-719b-41dc-8658-0d96aff40384" providerId="ADAL" clId="{B6D8CA4C-6EC8-4CAA-8B46-DA2EDA604391}" dt="2021-06-17T13:10:54.792" v="10341" actId="1582"/>
          <ac:spMkLst>
            <pc:docMk/>
            <pc:sldMk cId="3602214959" sldId="270"/>
            <ac:spMk id="72" creationId="{D40CD9C2-030B-4D05-A569-9129C103E70C}"/>
          </ac:spMkLst>
        </pc:spChg>
        <pc:grpChg chg="add mod">
          <ac:chgData name="Serena Loporchio" userId="c0c0686c-719b-41dc-8658-0d96aff40384" providerId="ADAL" clId="{B6D8CA4C-6EC8-4CAA-8B46-DA2EDA604391}" dt="2021-06-17T13:11:42.374" v="10357" actId="1076"/>
          <ac:grpSpMkLst>
            <pc:docMk/>
            <pc:sldMk cId="3602214959" sldId="270"/>
            <ac:grpSpMk id="3" creationId="{F131F11E-75B5-42A6-8902-2599A70B1133}"/>
          </ac:grpSpMkLst>
        </pc:grpChg>
        <pc:grpChg chg="add mod">
          <ac:chgData name="Serena Loporchio" userId="c0c0686c-719b-41dc-8658-0d96aff40384" providerId="ADAL" clId="{B6D8CA4C-6EC8-4CAA-8B46-DA2EDA604391}" dt="2021-06-15T20:23:47.557" v="4306" actId="1076"/>
          <ac:grpSpMkLst>
            <pc:docMk/>
            <pc:sldMk cId="3602214959" sldId="270"/>
            <ac:grpSpMk id="15" creationId="{CE5917ED-8528-492F-B9E9-ED2112B54584}"/>
          </ac:grpSpMkLst>
        </pc:grpChg>
        <pc:grpChg chg="add del mod">
          <ac:chgData name="Serena Loporchio" userId="c0c0686c-719b-41dc-8658-0d96aff40384" providerId="ADAL" clId="{B6D8CA4C-6EC8-4CAA-8B46-DA2EDA604391}" dt="2021-06-17T13:03:50.244" v="10256" actId="165"/>
          <ac:grpSpMkLst>
            <pc:docMk/>
            <pc:sldMk cId="3602214959" sldId="270"/>
            <ac:grpSpMk id="25" creationId="{113DC0D7-15F1-42E7-A626-BB504E318B03}"/>
          </ac:grpSpMkLst>
        </pc:grpChg>
        <pc:grpChg chg="del mod topLvl">
          <ac:chgData name="Serena Loporchio" userId="c0c0686c-719b-41dc-8658-0d96aff40384" providerId="ADAL" clId="{B6D8CA4C-6EC8-4CAA-8B46-DA2EDA604391}" dt="2021-06-17T13:04:19.505" v="10260" actId="165"/>
          <ac:grpSpMkLst>
            <pc:docMk/>
            <pc:sldMk cId="3602214959" sldId="270"/>
            <ac:grpSpMk id="28" creationId="{47239334-49B4-4CB5-8DFC-B37790164982}"/>
          </ac:grpSpMkLst>
        </pc:grpChg>
        <pc:grpChg chg="del mod">
          <ac:chgData name="Serena Loporchio" userId="c0c0686c-719b-41dc-8658-0d96aff40384" providerId="ADAL" clId="{B6D8CA4C-6EC8-4CAA-8B46-DA2EDA604391}" dt="2021-06-17T09:40:32.653" v="9713" actId="478"/>
          <ac:grpSpMkLst>
            <pc:docMk/>
            <pc:sldMk cId="3602214959" sldId="270"/>
            <ac:grpSpMk id="29" creationId="{62D4D6A5-FFD5-4161-810D-D758999F33D7}"/>
          </ac:grpSpMkLst>
        </pc:grpChg>
        <pc:grpChg chg="del mod topLvl">
          <ac:chgData name="Serena Loporchio" userId="c0c0686c-719b-41dc-8658-0d96aff40384" providerId="ADAL" clId="{B6D8CA4C-6EC8-4CAA-8B46-DA2EDA604391}" dt="2021-06-17T13:06:47.357" v="10292" actId="165"/>
          <ac:grpSpMkLst>
            <pc:docMk/>
            <pc:sldMk cId="3602214959" sldId="270"/>
            <ac:grpSpMk id="30" creationId="{CE6B7600-080A-40C7-B975-8CB996D9E00F}"/>
          </ac:grpSpMkLst>
        </pc:grpChg>
        <pc:grpChg chg="del mod topLvl">
          <ac:chgData name="Serena Loporchio" userId="c0c0686c-719b-41dc-8658-0d96aff40384" providerId="ADAL" clId="{B6D8CA4C-6EC8-4CAA-8B46-DA2EDA604391}" dt="2021-06-17T13:06:53.023" v="10293" actId="165"/>
          <ac:grpSpMkLst>
            <pc:docMk/>
            <pc:sldMk cId="3602214959" sldId="270"/>
            <ac:grpSpMk id="31" creationId="{D21BF3D2-3CA8-4BE1-B2D4-A251A6ED8141}"/>
          </ac:grpSpMkLst>
        </pc:grpChg>
        <pc:grpChg chg="mod topLvl">
          <ac:chgData name="Serena Loporchio" userId="c0c0686c-719b-41dc-8658-0d96aff40384" providerId="ADAL" clId="{B6D8CA4C-6EC8-4CAA-8B46-DA2EDA604391}" dt="2021-06-17T13:06:53.023" v="10293" actId="165"/>
          <ac:grpSpMkLst>
            <pc:docMk/>
            <pc:sldMk cId="3602214959" sldId="270"/>
            <ac:grpSpMk id="35" creationId="{03927D73-1ABA-4AF2-A1B2-7AD90ACBD896}"/>
          </ac:grpSpMkLst>
        </pc:grpChg>
        <pc:grpChg chg="mod topLvl">
          <ac:chgData name="Serena Loporchio" userId="c0c0686c-719b-41dc-8658-0d96aff40384" providerId="ADAL" clId="{B6D8CA4C-6EC8-4CAA-8B46-DA2EDA604391}" dt="2021-06-17T13:07:24.375" v="10295" actId="1076"/>
          <ac:grpSpMkLst>
            <pc:docMk/>
            <pc:sldMk cId="3602214959" sldId="270"/>
            <ac:grpSpMk id="36" creationId="{80352230-9DBF-48EB-B0E8-60FAD249089D}"/>
          </ac:grpSpMkLst>
        </pc:grpChg>
        <pc:grpChg chg="del mod topLvl">
          <ac:chgData name="Serena Loporchio" userId="c0c0686c-719b-41dc-8658-0d96aff40384" providerId="ADAL" clId="{B6D8CA4C-6EC8-4CAA-8B46-DA2EDA604391}" dt="2021-06-17T13:05:18.593" v="10266" actId="165"/>
          <ac:grpSpMkLst>
            <pc:docMk/>
            <pc:sldMk cId="3602214959" sldId="270"/>
            <ac:grpSpMk id="45" creationId="{DD1BD0B1-93A8-4927-9002-82BFDA18397C}"/>
          </ac:grpSpMkLst>
        </pc:grpChg>
        <pc:grpChg chg="del mod topLvl">
          <ac:chgData name="Serena Loporchio" userId="c0c0686c-719b-41dc-8658-0d96aff40384" providerId="ADAL" clId="{B6D8CA4C-6EC8-4CAA-8B46-DA2EDA604391}" dt="2021-06-17T13:06:47.357" v="10292" actId="165"/>
          <ac:grpSpMkLst>
            <pc:docMk/>
            <pc:sldMk cId="3602214959" sldId="270"/>
            <ac:grpSpMk id="47" creationId="{7179D759-0E3D-4893-A953-D55AAF777708}"/>
          </ac:grpSpMkLst>
        </pc:grpChg>
        <pc:picChg chg="add del mod">
          <ac:chgData name="Serena Loporchio" userId="c0c0686c-719b-41dc-8658-0d96aff40384" providerId="ADAL" clId="{B6D8CA4C-6EC8-4CAA-8B46-DA2EDA604391}" dt="2021-06-15T20:11:48.036" v="4160" actId="478"/>
          <ac:picMkLst>
            <pc:docMk/>
            <pc:sldMk cId="3602214959" sldId="270"/>
            <ac:picMk id="8" creationId="{0CF3B8C0-A59A-42BC-9FD6-8431F64C00DA}"/>
          </ac:picMkLst>
        </pc:picChg>
        <pc:picChg chg="add mod">
          <ac:chgData name="Serena Loporchio" userId="c0c0686c-719b-41dc-8658-0d96aff40384" providerId="ADAL" clId="{B6D8CA4C-6EC8-4CAA-8B46-DA2EDA604391}" dt="2021-06-15T20:14:20.776" v="4201" actId="164"/>
          <ac:picMkLst>
            <pc:docMk/>
            <pc:sldMk cId="3602214959" sldId="270"/>
            <ac:picMk id="9" creationId="{80B4D0E5-0CF2-4DCD-8596-C5DEC4CAE77D}"/>
          </ac:picMkLst>
        </pc:picChg>
        <pc:picChg chg="add del mod">
          <ac:chgData name="Serena Loporchio" userId="c0c0686c-719b-41dc-8658-0d96aff40384" providerId="ADAL" clId="{B6D8CA4C-6EC8-4CAA-8B46-DA2EDA604391}" dt="2021-06-15T20:12:49.698" v="4169" actId="478"/>
          <ac:picMkLst>
            <pc:docMk/>
            <pc:sldMk cId="3602214959" sldId="270"/>
            <ac:picMk id="11" creationId="{837D2303-D060-4A35-9B9D-6386641FB718}"/>
          </ac:picMkLst>
        </pc:picChg>
        <pc:picChg chg="add mod modCrop">
          <ac:chgData name="Serena Loporchio" userId="c0c0686c-719b-41dc-8658-0d96aff40384" providerId="ADAL" clId="{B6D8CA4C-6EC8-4CAA-8B46-DA2EDA604391}" dt="2021-06-15T20:14:20.776" v="4201" actId="164"/>
          <ac:picMkLst>
            <pc:docMk/>
            <pc:sldMk cId="3602214959" sldId="270"/>
            <ac:picMk id="13" creationId="{07A79D25-9F3E-41A6-8F2D-7E022037F9F1}"/>
          </ac:picMkLst>
        </pc:picChg>
        <pc:picChg chg="add mod">
          <ac:chgData name="Serena Loporchio" userId="c0c0686c-719b-41dc-8658-0d96aff40384" providerId="ADAL" clId="{B6D8CA4C-6EC8-4CAA-8B46-DA2EDA604391}" dt="2021-06-15T20:22:37.960" v="4261" actId="1076"/>
          <ac:picMkLst>
            <pc:docMk/>
            <pc:sldMk cId="3602214959" sldId="270"/>
            <ac:picMk id="17" creationId="{275C694C-9E71-46FB-85BC-3EE2DDD2CD07}"/>
          </ac:picMkLst>
        </pc:picChg>
      </pc:sldChg>
      <pc:sldChg chg="addSp delSp modSp mod modNotesTx">
        <pc:chgData name="Serena Loporchio" userId="c0c0686c-719b-41dc-8658-0d96aff40384" providerId="ADAL" clId="{B6D8CA4C-6EC8-4CAA-8B46-DA2EDA604391}" dt="2021-06-17T13:01:40.406" v="10222" actId="1076"/>
        <pc:sldMkLst>
          <pc:docMk/>
          <pc:sldMk cId="3214089788" sldId="271"/>
        </pc:sldMkLst>
        <pc:spChg chg="add del mod">
          <ac:chgData name="Serena Loporchio" userId="c0c0686c-719b-41dc-8658-0d96aff40384" providerId="ADAL" clId="{B6D8CA4C-6EC8-4CAA-8B46-DA2EDA604391}" dt="2021-06-15T20:27:40.324" v="4534"/>
          <ac:spMkLst>
            <pc:docMk/>
            <pc:sldMk cId="3214089788" sldId="271"/>
            <ac:spMk id="7" creationId="{4BF500B5-C3DB-4F48-B85E-70813CC048D2}"/>
          </ac:spMkLst>
        </pc:spChg>
        <pc:spChg chg="add mod">
          <ac:chgData name="Serena Loporchio" userId="c0c0686c-719b-41dc-8658-0d96aff40384" providerId="ADAL" clId="{B6D8CA4C-6EC8-4CAA-8B46-DA2EDA604391}" dt="2021-06-15T20:28:23.393" v="4544"/>
          <ac:spMkLst>
            <pc:docMk/>
            <pc:sldMk cId="3214089788" sldId="271"/>
            <ac:spMk id="9" creationId="{09F58DF0-B1A5-4EEB-A431-3C208F7E4A3E}"/>
          </ac:spMkLst>
        </pc:spChg>
        <pc:spChg chg="add mod">
          <ac:chgData name="Serena Loporchio" userId="c0c0686c-719b-41dc-8658-0d96aff40384" providerId="ADAL" clId="{B6D8CA4C-6EC8-4CAA-8B46-DA2EDA604391}" dt="2021-06-16T13:41:36.327" v="8815" actId="1076"/>
          <ac:spMkLst>
            <pc:docMk/>
            <pc:sldMk cId="3214089788" sldId="271"/>
            <ac:spMk id="10" creationId="{4F048185-3EBA-4DAF-97D9-E8BC6ECCEC06}"/>
          </ac:spMkLst>
        </pc:spChg>
        <pc:spChg chg="add mod">
          <ac:chgData name="Serena Loporchio" userId="c0c0686c-719b-41dc-8658-0d96aff40384" providerId="ADAL" clId="{B6D8CA4C-6EC8-4CAA-8B46-DA2EDA604391}" dt="2021-06-15T21:12:10.739" v="7345" actId="20577"/>
          <ac:spMkLst>
            <pc:docMk/>
            <pc:sldMk cId="3214089788" sldId="271"/>
            <ac:spMk id="11" creationId="{4F082E38-B0BF-4A65-AA9F-966933B22094}"/>
          </ac:spMkLst>
        </pc:spChg>
        <pc:spChg chg="add mod">
          <ac:chgData name="Serena Loporchio" userId="c0c0686c-719b-41dc-8658-0d96aff40384" providerId="ADAL" clId="{B6D8CA4C-6EC8-4CAA-8B46-DA2EDA604391}" dt="2021-06-17T13:01:40.406" v="10222" actId="1076"/>
          <ac:spMkLst>
            <pc:docMk/>
            <pc:sldMk cId="3214089788" sldId="271"/>
            <ac:spMk id="12" creationId="{D4FF9663-4C49-4325-9907-6804B7D83C96}"/>
          </ac:spMkLst>
        </pc:spChg>
      </pc:sldChg>
      <pc:sldChg chg="addSp modSp mod modAnim">
        <pc:chgData name="Serena Loporchio" userId="c0c0686c-719b-41dc-8658-0d96aff40384" providerId="ADAL" clId="{B6D8CA4C-6EC8-4CAA-8B46-DA2EDA604391}" dt="2021-06-17T08:45:21.299" v="9323"/>
        <pc:sldMkLst>
          <pc:docMk/>
          <pc:sldMk cId="321376986" sldId="272"/>
        </pc:sldMkLst>
        <pc:spChg chg="mod">
          <ac:chgData name="Serena Loporchio" userId="c0c0686c-719b-41dc-8658-0d96aff40384" providerId="ADAL" clId="{B6D8CA4C-6EC8-4CAA-8B46-DA2EDA604391}" dt="2021-06-14T15:08:53.505" v="61" actId="1036"/>
          <ac:spMkLst>
            <pc:docMk/>
            <pc:sldMk cId="321376986" sldId="272"/>
            <ac:spMk id="12" creationId="{8CCE88C6-F757-4A30-9448-1980E2669E4A}"/>
          </ac:spMkLst>
        </pc:spChg>
        <pc:spChg chg="mod">
          <ac:chgData name="Serena Loporchio" userId="c0c0686c-719b-41dc-8658-0d96aff40384" providerId="ADAL" clId="{B6D8CA4C-6EC8-4CAA-8B46-DA2EDA604391}" dt="2021-06-15T20:40:37.476" v="5125" actId="1076"/>
          <ac:spMkLst>
            <pc:docMk/>
            <pc:sldMk cId="321376986" sldId="272"/>
            <ac:spMk id="17" creationId="{36EA9836-2133-42B8-A44D-64B97D736FCB}"/>
          </ac:spMkLst>
        </pc:spChg>
        <pc:spChg chg="add mod">
          <ac:chgData name="Serena Loporchio" userId="c0c0686c-719b-41dc-8658-0d96aff40384" providerId="ADAL" clId="{B6D8CA4C-6EC8-4CAA-8B46-DA2EDA604391}" dt="2021-06-14T15:08:45.671" v="54" actId="207"/>
          <ac:spMkLst>
            <pc:docMk/>
            <pc:sldMk cId="321376986" sldId="272"/>
            <ac:spMk id="19" creationId="{4BEAF944-FA4E-4A5C-90A8-41294872DE1D}"/>
          </ac:spMkLst>
        </pc:spChg>
        <pc:spChg chg="add mod">
          <ac:chgData name="Serena Loporchio" userId="c0c0686c-719b-41dc-8658-0d96aff40384" providerId="ADAL" clId="{B6D8CA4C-6EC8-4CAA-8B46-DA2EDA604391}" dt="2021-06-14T15:09:52.443" v="103" actId="20577"/>
          <ac:spMkLst>
            <pc:docMk/>
            <pc:sldMk cId="321376986" sldId="272"/>
            <ac:spMk id="20" creationId="{A80ACBEF-0197-44B9-B6C3-D51B39D93127}"/>
          </ac:spMkLst>
        </pc:spChg>
        <pc:spChg chg="add mod">
          <ac:chgData name="Serena Loporchio" userId="c0c0686c-719b-41dc-8658-0d96aff40384" providerId="ADAL" clId="{B6D8CA4C-6EC8-4CAA-8B46-DA2EDA604391}" dt="2021-06-14T15:12:00.531" v="146" actId="1076"/>
          <ac:spMkLst>
            <pc:docMk/>
            <pc:sldMk cId="321376986" sldId="272"/>
            <ac:spMk id="24" creationId="{9FCDC7F8-C7DA-410C-8EC1-09B248853EAB}"/>
          </ac:spMkLst>
        </pc:spChg>
        <pc:spChg chg="add mod">
          <ac:chgData name="Serena Loporchio" userId="c0c0686c-719b-41dc-8658-0d96aff40384" providerId="ADAL" clId="{B6D8CA4C-6EC8-4CAA-8B46-DA2EDA604391}" dt="2021-06-15T20:28:20.596" v="4543" actId="1076"/>
          <ac:spMkLst>
            <pc:docMk/>
            <pc:sldMk cId="321376986" sldId="272"/>
            <ac:spMk id="26" creationId="{CF9404D0-8877-4B42-AA6F-CD16D0250341}"/>
          </ac:spMkLst>
        </pc:spChg>
        <pc:picChg chg="mod">
          <ac:chgData name="Serena Loporchio" userId="c0c0686c-719b-41dc-8658-0d96aff40384" providerId="ADAL" clId="{B6D8CA4C-6EC8-4CAA-8B46-DA2EDA604391}" dt="2021-06-14T15:07:41.360" v="2" actId="1076"/>
          <ac:picMkLst>
            <pc:docMk/>
            <pc:sldMk cId="321376986" sldId="272"/>
            <ac:picMk id="14" creationId="{48C8E21A-C6C7-494D-8DA7-ECD105C2659B}"/>
          </ac:picMkLst>
        </pc:picChg>
        <pc:picChg chg="mod">
          <ac:chgData name="Serena Loporchio" userId="c0c0686c-719b-41dc-8658-0d96aff40384" providerId="ADAL" clId="{B6D8CA4C-6EC8-4CAA-8B46-DA2EDA604391}" dt="2021-06-14T15:11:21.976" v="116" actId="1076"/>
          <ac:picMkLst>
            <pc:docMk/>
            <pc:sldMk cId="321376986" sldId="272"/>
            <ac:picMk id="15" creationId="{33E5B89D-52F5-44E6-82D0-EA59EAFCD3C6}"/>
          </ac:picMkLst>
        </pc:picChg>
        <pc:picChg chg="add mod">
          <ac:chgData name="Serena Loporchio" userId="c0c0686c-719b-41dc-8658-0d96aff40384" providerId="ADAL" clId="{B6D8CA4C-6EC8-4CAA-8B46-DA2EDA604391}" dt="2021-06-14T15:07:54.787" v="5" actId="1076"/>
          <ac:picMkLst>
            <pc:docMk/>
            <pc:sldMk cId="321376986" sldId="272"/>
            <ac:picMk id="18" creationId="{BE2BFBEE-E278-4B0C-AED5-77FEBE778580}"/>
          </ac:picMkLst>
        </pc:picChg>
        <pc:picChg chg="add mod">
          <ac:chgData name="Serena Loporchio" userId="c0c0686c-719b-41dc-8658-0d96aff40384" providerId="ADAL" clId="{B6D8CA4C-6EC8-4CAA-8B46-DA2EDA604391}" dt="2021-06-14T15:09:32.931" v="79" actId="571"/>
          <ac:picMkLst>
            <pc:docMk/>
            <pc:sldMk cId="321376986" sldId="272"/>
            <ac:picMk id="21" creationId="{FFE2BEC6-6762-43F9-A8CA-CE22647B8B6C}"/>
          </ac:picMkLst>
        </pc:picChg>
        <pc:picChg chg="add mod">
          <ac:chgData name="Serena Loporchio" userId="c0c0686c-719b-41dc-8658-0d96aff40384" providerId="ADAL" clId="{B6D8CA4C-6EC8-4CAA-8B46-DA2EDA604391}" dt="2021-06-14T15:11:11.322" v="114" actId="1076"/>
          <ac:picMkLst>
            <pc:docMk/>
            <pc:sldMk cId="321376986" sldId="272"/>
            <ac:picMk id="23" creationId="{BDA1C2AF-4669-47A3-B92A-22D51D0389EC}"/>
          </ac:picMkLst>
        </pc:picChg>
        <pc:picChg chg="add mod">
          <ac:chgData name="Serena Loporchio" userId="c0c0686c-719b-41dc-8658-0d96aff40384" providerId="ADAL" clId="{B6D8CA4C-6EC8-4CAA-8B46-DA2EDA604391}" dt="2021-06-14T15:12:22.861" v="151" actId="1582"/>
          <ac:picMkLst>
            <pc:docMk/>
            <pc:sldMk cId="321376986" sldId="272"/>
            <ac:picMk id="25" creationId="{B738C120-7188-4F1E-BD67-B63B2248BC2F}"/>
          </ac:picMkLst>
        </pc:picChg>
      </pc:sldChg>
      <pc:sldChg chg="addSp delSp modSp add mod">
        <pc:chgData name="Serena Loporchio" userId="c0c0686c-719b-41dc-8658-0d96aff40384" providerId="ADAL" clId="{B6D8CA4C-6EC8-4CAA-8B46-DA2EDA604391}" dt="2021-06-15T10:47:36.580" v="1588" actId="207"/>
        <pc:sldMkLst>
          <pc:docMk/>
          <pc:sldMk cId="3229769521" sldId="273"/>
        </pc:sldMkLst>
        <pc:spChg chg="mod">
          <ac:chgData name="Serena Loporchio" userId="c0c0686c-719b-41dc-8658-0d96aff40384" providerId="ADAL" clId="{B6D8CA4C-6EC8-4CAA-8B46-DA2EDA604391}" dt="2021-06-14T15:24:09.394" v="665" actId="20577"/>
          <ac:spMkLst>
            <pc:docMk/>
            <pc:sldMk cId="3229769521" sldId="273"/>
            <ac:spMk id="2" creationId="{BF54581A-0294-4BE1-AACD-75255700BF43}"/>
          </ac:spMkLst>
        </pc:spChg>
        <pc:spChg chg="mod">
          <ac:chgData name="Serena Loporchio" userId="c0c0686c-719b-41dc-8658-0d96aff40384" providerId="ADAL" clId="{B6D8CA4C-6EC8-4CAA-8B46-DA2EDA604391}" dt="2021-06-15T10:47:36.580" v="1588" actId="207"/>
          <ac:spMkLst>
            <pc:docMk/>
            <pc:sldMk cId="3229769521" sldId="273"/>
            <ac:spMk id="3" creationId="{779E1687-3AD7-4204-90EC-72D3E95621FF}"/>
          </ac:spMkLst>
        </pc:spChg>
        <pc:spChg chg="del">
          <ac:chgData name="Serena Loporchio" userId="c0c0686c-719b-41dc-8658-0d96aff40384" providerId="ADAL" clId="{B6D8CA4C-6EC8-4CAA-8B46-DA2EDA604391}" dt="2021-06-14T15:23:18.729" v="640" actId="478"/>
          <ac:spMkLst>
            <pc:docMk/>
            <pc:sldMk cId="3229769521" sldId="273"/>
            <ac:spMk id="7" creationId="{D8C5968F-A4A0-4DD7-8782-C1DA73410428}"/>
          </ac:spMkLst>
        </pc:spChg>
        <pc:picChg chg="del">
          <ac:chgData name="Serena Loporchio" userId="c0c0686c-719b-41dc-8658-0d96aff40384" providerId="ADAL" clId="{B6D8CA4C-6EC8-4CAA-8B46-DA2EDA604391}" dt="2021-06-14T15:23:20.154" v="641" actId="478"/>
          <ac:picMkLst>
            <pc:docMk/>
            <pc:sldMk cId="3229769521" sldId="273"/>
            <ac:picMk id="8" creationId="{D69E7C04-6714-4F94-83C5-6A59182FED7E}"/>
          </ac:picMkLst>
        </pc:picChg>
        <pc:picChg chg="add mod">
          <ac:chgData name="Serena Loporchio" userId="c0c0686c-719b-41dc-8658-0d96aff40384" providerId="ADAL" clId="{B6D8CA4C-6EC8-4CAA-8B46-DA2EDA604391}" dt="2021-06-14T15:23:38.845" v="645" actId="1076"/>
          <ac:picMkLst>
            <pc:docMk/>
            <pc:sldMk cId="3229769521" sldId="273"/>
            <ac:picMk id="9" creationId="{B1041DBE-A59C-4C7E-BF80-FC9674988032}"/>
          </ac:picMkLst>
        </pc:picChg>
      </pc:sldChg>
      <pc:sldChg chg="addSp delSp modSp add mod modNotesTx">
        <pc:chgData name="Serena Loporchio" userId="c0c0686c-719b-41dc-8658-0d96aff40384" providerId="ADAL" clId="{B6D8CA4C-6EC8-4CAA-8B46-DA2EDA604391}" dt="2021-06-20T20:24:43.513" v="11369" actId="1036"/>
        <pc:sldMkLst>
          <pc:docMk/>
          <pc:sldMk cId="2912292698" sldId="274"/>
        </pc:sldMkLst>
        <pc:spChg chg="mod">
          <ac:chgData name="Serena Loporchio" userId="c0c0686c-719b-41dc-8658-0d96aff40384" providerId="ADAL" clId="{B6D8CA4C-6EC8-4CAA-8B46-DA2EDA604391}" dt="2021-06-15T21:06:13.518" v="6903" actId="20577"/>
          <ac:spMkLst>
            <pc:docMk/>
            <pc:sldMk cId="2912292698" sldId="274"/>
            <ac:spMk id="2" creationId="{1039591A-27BE-4B73-A063-0B5A6646196C}"/>
          </ac:spMkLst>
        </pc:spChg>
        <pc:spChg chg="del">
          <ac:chgData name="Serena Loporchio" userId="c0c0686c-719b-41dc-8658-0d96aff40384" providerId="ADAL" clId="{B6D8CA4C-6EC8-4CAA-8B46-DA2EDA604391}" dt="2021-06-16T13:22:07.215" v="8456" actId="478"/>
          <ac:spMkLst>
            <pc:docMk/>
            <pc:sldMk cId="2912292698" sldId="274"/>
            <ac:spMk id="3" creationId="{7B4E1ED3-7648-4E89-B0CC-70335ACB3084}"/>
          </ac:spMkLst>
        </pc:spChg>
        <pc:spChg chg="mod topLvl">
          <ac:chgData name="Serena Loporchio" userId="c0c0686c-719b-41dc-8658-0d96aff40384" providerId="ADAL" clId="{B6D8CA4C-6EC8-4CAA-8B46-DA2EDA604391}" dt="2021-06-17T13:35:24.275" v="10450"/>
          <ac:spMkLst>
            <pc:docMk/>
            <pc:sldMk cId="2912292698" sldId="274"/>
            <ac:spMk id="10" creationId="{CFC858E6-402A-492D-92FE-36CF06B3CEDC}"/>
          </ac:spMkLst>
        </pc:spChg>
        <pc:spChg chg="mod topLvl">
          <ac:chgData name="Serena Loporchio" userId="c0c0686c-719b-41dc-8658-0d96aff40384" providerId="ADAL" clId="{B6D8CA4C-6EC8-4CAA-8B46-DA2EDA604391}" dt="2021-06-17T13:30:12.880" v="10428" actId="1076"/>
          <ac:spMkLst>
            <pc:docMk/>
            <pc:sldMk cId="2912292698" sldId="274"/>
            <ac:spMk id="11" creationId="{66D94EAD-9830-4209-8D4D-2204352061D7}"/>
          </ac:spMkLst>
        </pc:spChg>
        <pc:spChg chg="add mod">
          <ac:chgData name="Serena Loporchio" userId="c0c0686c-719b-41dc-8658-0d96aff40384" providerId="ADAL" clId="{B6D8CA4C-6EC8-4CAA-8B46-DA2EDA604391}" dt="2021-06-17T13:36:15.751" v="10464" actId="1036"/>
          <ac:spMkLst>
            <pc:docMk/>
            <pc:sldMk cId="2912292698" sldId="274"/>
            <ac:spMk id="13" creationId="{C9B61A1D-E302-4BB3-AF89-0316343CCAC8}"/>
          </ac:spMkLst>
        </pc:spChg>
        <pc:spChg chg="add mod">
          <ac:chgData name="Serena Loporchio" userId="c0c0686c-719b-41dc-8658-0d96aff40384" providerId="ADAL" clId="{B6D8CA4C-6EC8-4CAA-8B46-DA2EDA604391}" dt="2021-06-17T13:36:10.473" v="10463" actId="14100"/>
          <ac:spMkLst>
            <pc:docMk/>
            <pc:sldMk cId="2912292698" sldId="274"/>
            <ac:spMk id="14" creationId="{44D0DB9F-B714-437B-A341-85FFA0F22B1F}"/>
          </ac:spMkLst>
        </pc:spChg>
        <pc:spChg chg="add mod">
          <ac:chgData name="Serena Loporchio" userId="c0c0686c-719b-41dc-8658-0d96aff40384" providerId="ADAL" clId="{B6D8CA4C-6EC8-4CAA-8B46-DA2EDA604391}" dt="2021-06-20T20:24:43.513" v="11369" actId="1036"/>
          <ac:spMkLst>
            <pc:docMk/>
            <pc:sldMk cId="2912292698" sldId="274"/>
            <ac:spMk id="15" creationId="{E9F121E6-80A0-4127-952D-1EA3C5875BAC}"/>
          </ac:spMkLst>
        </pc:spChg>
        <pc:grpChg chg="del mod">
          <ac:chgData name="Serena Loporchio" userId="c0c0686c-719b-41dc-8658-0d96aff40384" providerId="ADAL" clId="{B6D8CA4C-6EC8-4CAA-8B46-DA2EDA604391}" dt="2021-06-17T13:29:40.625" v="10415" actId="165"/>
          <ac:grpSpMkLst>
            <pc:docMk/>
            <pc:sldMk cId="2912292698" sldId="274"/>
            <ac:grpSpMk id="7" creationId="{9826E292-EBA9-4F6D-B66F-1A86AA19170B}"/>
          </ac:grpSpMkLst>
        </pc:grpChg>
        <pc:picChg chg="mod topLvl">
          <ac:chgData name="Serena Loporchio" userId="c0c0686c-719b-41dc-8658-0d96aff40384" providerId="ADAL" clId="{B6D8CA4C-6EC8-4CAA-8B46-DA2EDA604391}" dt="2021-06-17T13:31:03.936" v="10443" actId="1076"/>
          <ac:picMkLst>
            <pc:docMk/>
            <pc:sldMk cId="2912292698" sldId="274"/>
            <ac:picMk id="8" creationId="{49595F67-69FF-4B1B-9D50-620EB688D30F}"/>
          </ac:picMkLst>
        </pc:picChg>
        <pc:picChg chg="mod topLvl">
          <ac:chgData name="Serena Loporchio" userId="c0c0686c-719b-41dc-8658-0d96aff40384" providerId="ADAL" clId="{B6D8CA4C-6EC8-4CAA-8B46-DA2EDA604391}" dt="2021-06-17T13:30:22.435" v="10430" actId="2085"/>
          <ac:picMkLst>
            <pc:docMk/>
            <pc:sldMk cId="2912292698" sldId="274"/>
            <ac:picMk id="9" creationId="{F5F20C75-9152-4349-B664-1754C0A2ED6E}"/>
          </ac:picMkLst>
        </pc:picChg>
        <pc:picChg chg="add mod">
          <ac:chgData name="Serena Loporchio" userId="c0c0686c-719b-41dc-8658-0d96aff40384" providerId="ADAL" clId="{B6D8CA4C-6EC8-4CAA-8B46-DA2EDA604391}" dt="2021-06-17T13:31:11.403" v="10445" actId="14100"/>
          <ac:picMkLst>
            <pc:docMk/>
            <pc:sldMk cId="2912292698" sldId="274"/>
            <ac:picMk id="12" creationId="{3660A3F2-2947-4477-9C1A-B0C1BE278555}"/>
          </ac:picMkLst>
        </pc:picChg>
      </pc:sldChg>
      <pc:sldChg chg="addSp delSp modSp add mod">
        <pc:chgData name="Serena Loporchio" userId="c0c0686c-719b-41dc-8658-0d96aff40384" providerId="ADAL" clId="{B6D8CA4C-6EC8-4CAA-8B46-DA2EDA604391}" dt="2021-06-17T13:12:49.278" v="10366" actId="1076"/>
        <pc:sldMkLst>
          <pc:docMk/>
          <pc:sldMk cId="895002508" sldId="275"/>
        </pc:sldMkLst>
        <pc:spChg chg="mod">
          <ac:chgData name="Serena Loporchio" userId="c0c0686c-719b-41dc-8658-0d96aff40384" providerId="ADAL" clId="{B6D8CA4C-6EC8-4CAA-8B46-DA2EDA604391}" dt="2021-06-17T13:12:49.278" v="10366" actId="1076"/>
          <ac:spMkLst>
            <pc:docMk/>
            <pc:sldMk cId="895002508" sldId="275"/>
            <ac:spMk id="2" creationId="{1039591A-27BE-4B73-A063-0B5A6646196C}"/>
          </ac:spMkLst>
        </pc:spChg>
        <pc:spChg chg="mod">
          <ac:chgData name="Serena Loporchio" userId="c0c0686c-719b-41dc-8658-0d96aff40384" providerId="ADAL" clId="{B6D8CA4C-6EC8-4CAA-8B46-DA2EDA604391}" dt="2021-06-16T10:10:15.285" v="7980" actId="20577"/>
          <ac:spMkLst>
            <pc:docMk/>
            <pc:sldMk cId="895002508" sldId="275"/>
            <ac:spMk id="3" creationId="{7B4E1ED3-7648-4E89-B0CC-70335ACB3084}"/>
          </ac:spMkLst>
        </pc:spChg>
        <pc:spChg chg="add mod">
          <ac:chgData name="Serena Loporchio" userId="c0c0686c-719b-41dc-8658-0d96aff40384" providerId="ADAL" clId="{B6D8CA4C-6EC8-4CAA-8B46-DA2EDA604391}" dt="2021-06-17T09:08:51.533" v="9484" actId="1076"/>
          <ac:spMkLst>
            <pc:docMk/>
            <pc:sldMk cId="895002508" sldId="275"/>
            <ac:spMk id="11" creationId="{C710D6DB-FFC3-4058-9D04-FD058FE8F4D1}"/>
          </ac:spMkLst>
        </pc:spChg>
        <pc:spChg chg="del">
          <ac:chgData name="Serena Loporchio" userId="c0c0686c-719b-41dc-8658-0d96aff40384" providerId="ADAL" clId="{B6D8CA4C-6EC8-4CAA-8B46-DA2EDA604391}" dt="2021-06-16T10:03:57.121" v="7933" actId="21"/>
          <ac:spMkLst>
            <pc:docMk/>
            <pc:sldMk cId="895002508" sldId="275"/>
            <ac:spMk id="15" creationId="{E30A9193-A0BC-4BD1-A948-FA95B7C49AAA}"/>
          </ac:spMkLst>
        </pc:spChg>
        <pc:picChg chg="add mod">
          <ac:chgData name="Serena Loporchio" userId="c0c0686c-719b-41dc-8658-0d96aff40384" providerId="ADAL" clId="{B6D8CA4C-6EC8-4CAA-8B46-DA2EDA604391}" dt="2021-06-16T10:10:20.067" v="7982" actId="1076"/>
          <ac:picMkLst>
            <pc:docMk/>
            <pc:sldMk cId="895002508" sldId="275"/>
            <ac:picMk id="10" creationId="{853FC3C0-3480-4F65-A889-918A31375BB9}"/>
          </ac:picMkLst>
        </pc:picChg>
        <pc:picChg chg="mod">
          <ac:chgData name="Serena Loporchio" userId="c0c0686c-719b-41dc-8658-0d96aff40384" providerId="ADAL" clId="{B6D8CA4C-6EC8-4CAA-8B46-DA2EDA604391}" dt="2021-06-16T13:05:17.091" v="8209" actId="1076"/>
          <ac:picMkLst>
            <pc:docMk/>
            <pc:sldMk cId="895002508" sldId="275"/>
            <ac:picMk id="14" creationId="{B955D776-133A-4B99-885A-8804EE0DDC11}"/>
          </ac:picMkLst>
        </pc:picChg>
        <pc:picChg chg="del">
          <ac:chgData name="Serena Loporchio" userId="c0c0686c-719b-41dc-8658-0d96aff40384" providerId="ADAL" clId="{B6D8CA4C-6EC8-4CAA-8B46-DA2EDA604391}" dt="2021-06-16T10:03:57.121" v="7933" actId="21"/>
          <ac:picMkLst>
            <pc:docMk/>
            <pc:sldMk cId="895002508" sldId="275"/>
            <ac:picMk id="16" creationId="{E041D1C0-21BC-4239-9AA3-1DD3D75BD314}"/>
          </ac:picMkLst>
        </pc:picChg>
      </pc:sldChg>
      <pc:sldChg chg="addSp delSp modSp new mod delAnim modAnim">
        <pc:chgData name="Serena Loporchio" userId="c0c0686c-719b-41dc-8658-0d96aff40384" providerId="ADAL" clId="{B6D8CA4C-6EC8-4CAA-8B46-DA2EDA604391}" dt="2021-06-20T21:17:30.944" v="11370"/>
        <pc:sldMkLst>
          <pc:docMk/>
          <pc:sldMk cId="2889220375" sldId="276"/>
        </pc:sldMkLst>
        <pc:spChg chg="del">
          <ac:chgData name="Serena Loporchio" userId="c0c0686c-719b-41dc-8658-0d96aff40384" providerId="ADAL" clId="{B6D8CA4C-6EC8-4CAA-8B46-DA2EDA604391}" dt="2021-06-16T10:42:44.362" v="8007" actId="478"/>
          <ac:spMkLst>
            <pc:docMk/>
            <pc:sldMk cId="2889220375" sldId="276"/>
            <ac:spMk id="2" creationId="{C82787DE-BF6C-451C-A08C-3416A6E40282}"/>
          </ac:spMkLst>
        </pc:spChg>
        <pc:spChg chg="del">
          <ac:chgData name="Serena Loporchio" userId="c0c0686c-719b-41dc-8658-0d96aff40384" providerId="ADAL" clId="{B6D8CA4C-6EC8-4CAA-8B46-DA2EDA604391}" dt="2021-06-16T10:42:47.125" v="8008" actId="478"/>
          <ac:spMkLst>
            <pc:docMk/>
            <pc:sldMk cId="2889220375" sldId="276"/>
            <ac:spMk id="3" creationId="{AF83DD7E-7BC6-4339-9B7C-44C669CCE050}"/>
          </ac:spMkLst>
        </pc:spChg>
        <pc:spChg chg="add mod">
          <ac:chgData name="Serena Loporchio" userId="c0c0686c-719b-41dc-8658-0d96aff40384" providerId="ADAL" clId="{B6D8CA4C-6EC8-4CAA-8B46-DA2EDA604391}" dt="2021-06-17T13:12:56.519" v="10368" actId="1076"/>
          <ac:spMkLst>
            <pc:docMk/>
            <pc:sldMk cId="2889220375" sldId="276"/>
            <ac:spMk id="9" creationId="{62D9DF43-E865-4098-AAA6-408ACCC3DB20}"/>
          </ac:spMkLst>
        </pc:spChg>
        <pc:picChg chg="add mod">
          <ac:chgData name="Serena Loporchio" userId="c0c0686c-719b-41dc-8658-0d96aff40384" providerId="ADAL" clId="{B6D8CA4C-6EC8-4CAA-8B46-DA2EDA604391}" dt="2021-06-16T10:42:50.756" v="8009" actId="1076"/>
          <ac:picMkLst>
            <pc:docMk/>
            <pc:sldMk cId="2889220375" sldId="276"/>
            <ac:picMk id="7" creationId="{E548710F-71ED-4E0A-82D1-99098A7E3495}"/>
          </ac:picMkLst>
        </pc:picChg>
        <pc:picChg chg="add del mod">
          <ac:chgData name="Serena Loporchio" userId="c0c0686c-719b-41dc-8658-0d96aff40384" providerId="ADAL" clId="{B6D8CA4C-6EC8-4CAA-8B46-DA2EDA604391}" dt="2021-06-16T10:40:23.399" v="8005" actId="478"/>
          <ac:picMkLst>
            <pc:docMk/>
            <pc:sldMk cId="2889220375" sldId="276"/>
            <ac:picMk id="8" creationId="{C4A1B8E6-B61F-4A27-9226-512207A70E82}"/>
          </ac:picMkLst>
        </pc:picChg>
      </pc:sldChg>
      <pc:sldChg chg="addSp delSp modSp add del mod ord modAnim modNotesTx">
        <pc:chgData name="Serena Loporchio" userId="c0c0686c-719b-41dc-8658-0d96aff40384" providerId="ADAL" clId="{B6D8CA4C-6EC8-4CAA-8B46-DA2EDA604391}" dt="2021-06-17T08:44:43.425" v="9318" actId="47"/>
        <pc:sldMkLst>
          <pc:docMk/>
          <pc:sldMk cId="2325395253" sldId="277"/>
        </pc:sldMkLst>
        <pc:spChg chg="del">
          <ac:chgData name="Serena Loporchio" userId="c0c0686c-719b-41dc-8658-0d96aff40384" providerId="ADAL" clId="{B6D8CA4C-6EC8-4CAA-8B46-DA2EDA604391}" dt="2021-06-16T13:32:04.237" v="8621" actId="478"/>
          <ac:spMkLst>
            <pc:docMk/>
            <pc:sldMk cId="2325395253" sldId="277"/>
            <ac:spMk id="2" creationId="{FC506EEF-1180-49F6-9341-1C6504344640}"/>
          </ac:spMkLst>
        </pc:spChg>
        <pc:spChg chg="add del mod">
          <ac:chgData name="Serena Loporchio" userId="c0c0686c-719b-41dc-8658-0d96aff40384" providerId="ADAL" clId="{B6D8CA4C-6EC8-4CAA-8B46-DA2EDA604391}" dt="2021-06-17T08:42:37.718" v="9273" actId="692"/>
          <ac:spMkLst>
            <pc:docMk/>
            <pc:sldMk cId="2325395253" sldId="277"/>
            <ac:spMk id="7" creationId="{A7BC2FDA-F378-493E-8AD3-64C3D543BC9C}"/>
          </ac:spMkLst>
        </pc:spChg>
        <pc:spChg chg="mod">
          <ac:chgData name="Serena Loporchio" userId="c0c0686c-719b-41dc-8658-0d96aff40384" providerId="ADAL" clId="{B6D8CA4C-6EC8-4CAA-8B46-DA2EDA604391}" dt="2021-06-16T13:54:48.833" v="9131" actId="207"/>
          <ac:spMkLst>
            <pc:docMk/>
            <pc:sldMk cId="2325395253" sldId="277"/>
            <ac:spMk id="9" creationId="{B595F8AF-12DE-427D-B050-0BFDE7F0A578}"/>
          </ac:spMkLst>
        </pc:spChg>
        <pc:spChg chg="mod">
          <ac:chgData name="Serena Loporchio" userId="c0c0686c-719b-41dc-8658-0d96aff40384" providerId="ADAL" clId="{B6D8CA4C-6EC8-4CAA-8B46-DA2EDA604391}" dt="2021-06-17T08:42:42.854" v="9275" actId="692"/>
          <ac:spMkLst>
            <pc:docMk/>
            <pc:sldMk cId="2325395253" sldId="277"/>
            <ac:spMk id="10" creationId="{E17CD367-BF6F-4F01-9DB0-B4063E088BF3}"/>
          </ac:spMkLst>
        </pc:spChg>
        <pc:spChg chg="mod">
          <ac:chgData name="Serena Loporchio" userId="c0c0686c-719b-41dc-8658-0d96aff40384" providerId="ADAL" clId="{B6D8CA4C-6EC8-4CAA-8B46-DA2EDA604391}" dt="2021-06-17T08:42:48.963" v="9277" actId="692"/>
          <ac:spMkLst>
            <pc:docMk/>
            <pc:sldMk cId="2325395253" sldId="277"/>
            <ac:spMk id="11" creationId="{4E60392D-654D-4F92-8D2D-1E89F58A8E25}"/>
          </ac:spMkLst>
        </pc:spChg>
        <pc:spChg chg="mod">
          <ac:chgData name="Serena Loporchio" userId="c0c0686c-719b-41dc-8658-0d96aff40384" providerId="ADAL" clId="{B6D8CA4C-6EC8-4CAA-8B46-DA2EDA604391}" dt="2021-06-17T08:42:54.355" v="9280" actId="692"/>
          <ac:spMkLst>
            <pc:docMk/>
            <pc:sldMk cId="2325395253" sldId="277"/>
            <ac:spMk id="12" creationId="{8CCE88C6-F757-4A30-9448-1980E2669E4A}"/>
          </ac:spMkLst>
        </pc:spChg>
        <pc:spChg chg="mod">
          <ac:chgData name="Serena Loporchio" userId="c0c0686c-719b-41dc-8658-0d96aff40384" providerId="ADAL" clId="{B6D8CA4C-6EC8-4CAA-8B46-DA2EDA604391}" dt="2021-06-17T08:43:01.093" v="9283" actId="692"/>
          <ac:spMkLst>
            <pc:docMk/>
            <pc:sldMk cId="2325395253" sldId="277"/>
            <ac:spMk id="13" creationId="{DEA39EA4-EB37-47E9-AD99-94451E6DC689}"/>
          </ac:spMkLst>
        </pc:spChg>
        <pc:spChg chg="add del mod">
          <ac:chgData name="Serena Loporchio" userId="c0c0686c-719b-41dc-8658-0d96aff40384" providerId="ADAL" clId="{B6D8CA4C-6EC8-4CAA-8B46-DA2EDA604391}" dt="2021-06-16T13:54:48.833" v="9131" actId="207"/>
          <ac:spMkLst>
            <pc:docMk/>
            <pc:sldMk cId="2325395253" sldId="277"/>
            <ac:spMk id="17" creationId="{36EA9836-2133-42B8-A44D-64B97D736FCB}"/>
          </ac:spMkLst>
        </pc:spChg>
        <pc:spChg chg="mod">
          <ac:chgData name="Serena Loporchio" userId="c0c0686c-719b-41dc-8658-0d96aff40384" providerId="ADAL" clId="{B6D8CA4C-6EC8-4CAA-8B46-DA2EDA604391}" dt="2021-06-16T13:54:18.743" v="9124" actId="207"/>
          <ac:spMkLst>
            <pc:docMk/>
            <pc:sldMk cId="2325395253" sldId="277"/>
            <ac:spMk id="19" creationId="{4BEAF944-FA4E-4A5C-90A8-41294872DE1D}"/>
          </ac:spMkLst>
        </pc:spChg>
        <pc:spChg chg="mod">
          <ac:chgData name="Serena Loporchio" userId="c0c0686c-719b-41dc-8658-0d96aff40384" providerId="ADAL" clId="{B6D8CA4C-6EC8-4CAA-8B46-DA2EDA604391}" dt="2021-06-16T13:54:18.743" v="9124" actId="207"/>
          <ac:spMkLst>
            <pc:docMk/>
            <pc:sldMk cId="2325395253" sldId="277"/>
            <ac:spMk id="20" creationId="{A80ACBEF-0197-44B9-B6C3-D51B39D93127}"/>
          </ac:spMkLst>
        </pc:spChg>
        <pc:spChg chg="add del mod">
          <ac:chgData name="Serena Loporchio" userId="c0c0686c-719b-41dc-8658-0d96aff40384" providerId="ADAL" clId="{B6D8CA4C-6EC8-4CAA-8B46-DA2EDA604391}" dt="2021-06-16T13:32:05.836" v="8622" actId="478"/>
          <ac:spMkLst>
            <pc:docMk/>
            <pc:sldMk cId="2325395253" sldId="277"/>
            <ac:spMk id="21" creationId="{3881D42F-617E-4CAB-974F-BF6A7EA69A7C}"/>
          </ac:spMkLst>
        </pc:spChg>
        <pc:spChg chg="add mod ord">
          <ac:chgData name="Serena Loporchio" userId="c0c0686c-719b-41dc-8658-0d96aff40384" providerId="ADAL" clId="{B6D8CA4C-6EC8-4CAA-8B46-DA2EDA604391}" dt="2021-06-17T08:42:30.228" v="9271" actId="1582"/>
          <ac:spMkLst>
            <pc:docMk/>
            <pc:sldMk cId="2325395253" sldId="277"/>
            <ac:spMk id="22" creationId="{E0300A9C-5D1E-4311-A57F-B3D6BEDBC86D}"/>
          </ac:spMkLst>
        </pc:spChg>
        <pc:spChg chg="mod">
          <ac:chgData name="Serena Loporchio" userId="c0c0686c-719b-41dc-8658-0d96aff40384" providerId="ADAL" clId="{B6D8CA4C-6EC8-4CAA-8B46-DA2EDA604391}" dt="2021-06-16T13:54:18.743" v="9124" actId="207"/>
          <ac:spMkLst>
            <pc:docMk/>
            <pc:sldMk cId="2325395253" sldId="277"/>
            <ac:spMk id="24" creationId="{9FCDC7F8-C7DA-410C-8EC1-09B248853EAB}"/>
          </ac:spMkLst>
        </pc:spChg>
        <pc:spChg chg="add del mod">
          <ac:chgData name="Serena Loporchio" userId="c0c0686c-719b-41dc-8658-0d96aff40384" providerId="ADAL" clId="{B6D8CA4C-6EC8-4CAA-8B46-DA2EDA604391}" dt="2021-06-16T13:54:39.836" v="9128" actId="478"/>
          <ac:spMkLst>
            <pc:docMk/>
            <pc:sldMk cId="2325395253" sldId="277"/>
            <ac:spMk id="27" creationId="{9C7A8C8C-0DBE-468D-B73C-8F0C23E1C853}"/>
          </ac:spMkLst>
        </pc:spChg>
        <pc:spChg chg="add del mod">
          <ac:chgData name="Serena Loporchio" userId="c0c0686c-719b-41dc-8658-0d96aff40384" providerId="ADAL" clId="{B6D8CA4C-6EC8-4CAA-8B46-DA2EDA604391}" dt="2021-06-16T13:54:24.916" v="9125" actId="478"/>
          <ac:spMkLst>
            <pc:docMk/>
            <pc:sldMk cId="2325395253" sldId="277"/>
            <ac:spMk id="28" creationId="{00262EBE-8F87-42F6-99A1-8E1031D500FE}"/>
          </ac:spMkLst>
        </pc:spChg>
        <pc:spChg chg="add del mod">
          <ac:chgData name="Serena Loporchio" userId="c0c0686c-719b-41dc-8658-0d96aff40384" providerId="ADAL" clId="{B6D8CA4C-6EC8-4CAA-8B46-DA2EDA604391}" dt="2021-06-16T13:57:14.547" v="9191" actId="478"/>
          <ac:spMkLst>
            <pc:docMk/>
            <pc:sldMk cId="2325395253" sldId="277"/>
            <ac:spMk id="29" creationId="{5A63DA2F-7E53-4D43-A4A1-08748CCFF4F7}"/>
          </ac:spMkLst>
        </pc:spChg>
        <pc:spChg chg="add del mod">
          <ac:chgData name="Serena Loporchio" userId="c0c0686c-719b-41dc-8658-0d96aff40384" providerId="ADAL" clId="{B6D8CA4C-6EC8-4CAA-8B46-DA2EDA604391}" dt="2021-06-16T13:56:55.944" v="9187" actId="478"/>
          <ac:spMkLst>
            <pc:docMk/>
            <pc:sldMk cId="2325395253" sldId="277"/>
            <ac:spMk id="30" creationId="{00ADD1FB-1587-4DA3-8833-14D52FF11BFA}"/>
          </ac:spMkLst>
        </pc:spChg>
        <pc:spChg chg="add mod">
          <ac:chgData name="Serena Loporchio" userId="c0c0686c-719b-41dc-8658-0d96aff40384" providerId="ADAL" clId="{B6D8CA4C-6EC8-4CAA-8B46-DA2EDA604391}" dt="2021-06-16T13:57:52.474" v="9202" actId="208"/>
          <ac:spMkLst>
            <pc:docMk/>
            <pc:sldMk cId="2325395253" sldId="277"/>
            <ac:spMk id="31" creationId="{F1E94796-0AC4-4A30-8F42-C5A7D2252277}"/>
          </ac:spMkLst>
        </pc:spChg>
        <pc:spChg chg="add mod">
          <ac:chgData name="Serena Loporchio" userId="c0c0686c-719b-41dc-8658-0d96aff40384" providerId="ADAL" clId="{B6D8CA4C-6EC8-4CAA-8B46-DA2EDA604391}" dt="2021-06-16T13:58:14.621" v="9205" actId="1076"/>
          <ac:spMkLst>
            <pc:docMk/>
            <pc:sldMk cId="2325395253" sldId="277"/>
            <ac:spMk id="32" creationId="{68AB09C8-A2A2-4C91-8A07-70F88086D37E}"/>
          </ac:spMkLst>
        </pc:spChg>
        <pc:spChg chg="add mod">
          <ac:chgData name="Serena Loporchio" userId="c0c0686c-719b-41dc-8658-0d96aff40384" providerId="ADAL" clId="{B6D8CA4C-6EC8-4CAA-8B46-DA2EDA604391}" dt="2021-06-17T08:42:19.265" v="9270" actId="1582"/>
          <ac:spMkLst>
            <pc:docMk/>
            <pc:sldMk cId="2325395253" sldId="277"/>
            <ac:spMk id="33" creationId="{60EF117C-6C87-46D9-A0C5-638CEB8D1FC6}"/>
          </ac:spMkLst>
        </pc:spChg>
        <pc:spChg chg="add mod ord">
          <ac:chgData name="Serena Loporchio" userId="c0c0686c-719b-41dc-8658-0d96aff40384" providerId="ADAL" clId="{B6D8CA4C-6EC8-4CAA-8B46-DA2EDA604391}" dt="2021-06-17T08:44:26.983" v="9316" actId="207"/>
          <ac:spMkLst>
            <pc:docMk/>
            <pc:sldMk cId="2325395253" sldId="277"/>
            <ac:spMk id="34" creationId="{B0A0F03E-974C-4862-AA5D-A8E1A2996BBB}"/>
          </ac:spMkLst>
        </pc:spChg>
        <pc:picChg chg="mod ord">
          <ac:chgData name="Serena Loporchio" userId="c0c0686c-719b-41dc-8658-0d96aff40384" providerId="ADAL" clId="{B6D8CA4C-6EC8-4CAA-8B46-DA2EDA604391}" dt="2021-06-17T08:44:08.983" v="9305" actId="167"/>
          <ac:picMkLst>
            <pc:docMk/>
            <pc:sldMk cId="2325395253" sldId="277"/>
            <ac:picMk id="8" creationId="{B3B342EC-8130-4EA4-972E-8C83BD8020A9}"/>
          </ac:picMkLst>
        </pc:picChg>
        <pc:picChg chg="mod">
          <ac:chgData name="Serena Loporchio" userId="c0c0686c-719b-41dc-8658-0d96aff40384" providerId="ADAL" clId="{B6D8CA4C-6EC8-4CAA-8B46-DA2EDA604391}" dt="2021-06-17T08:43:12.612" v="9286"/>
          <ac:picMkLst>
            <pc:docMk/>
            <pc:sldMk cId="2325395253" sldId="277"/>
            <ac:picMk id="14" creationId="{48C8E21A-C6C7-494D-8DA7-ECD105C2659B}"/>
          </ac:picMkLst>
        </pc:picChg>
        <pc:picChg chg="mod">
          <ac:chgData name="Serena Loporchio" userId="c0c0686c-719b-41dc-8658-0d96aff40384" providerId="ADAL" clId="{B6D8CA4C-6EC8-4CAA-8B46-DA2EDA604391}" dt="2021-06-17T08:43:16.941" v="9288"/>
          <ac:picMkLst>
            <pc:docMk/>
            <pc:sldMk cId="2325395253" sldId="277"/>
            <ac:picMk id="15" creationId="{33E5B89D-52F5-44E6-82D0-EA59EAFCD3C6}"/>
          </ac:picMkLst>
        </pc:picChg>
        <pc:picChg chg="mod">
          <ac:chgData name="Serena Loporchio" userId="c0c0686c-719b-41dc-8658-0d96aff40384" providerId="ADAL" clId="{B6D8CA4C-6EC8-4CAA-8B46-DA2EDA604391}" dt="2021-06-17T08:43:21.848" v="9291"/>
          <ac:picMkLst>
            <pc:docMk/>
            <pc:sldMk cId="2325395253" sldId="277"/>
            <ac:picMk id="16" creationId="{58C73A10-5E4D-4BA2-A146-1645CF7D721C}"/>
          </ac:picMkLst>
        </pc:picChg>
        <pc:picChg chg="mod">
          <ac:chgData name="Serena Loporchio" userId="c0c0686c-719b-41dc-8658-0d96aff40384" providerId="ADAL" clId="{B6D8CA4C-6EC8-4CAA-8B46-DA2EDA604391}" dt="2021-06-17T08:43:26.421" v="9294" actId="29295"/>
          <ac:picMkLst>
            <pc:docMk/>
            <pc:sldMk cId="2325395253" sldId="277"/>
            <ac:picMk id="18" creationId="{BE2BFBEE-E278-4B0C-AED5-77FEBE778580}"/>
          </ac:picMkLst>
        </pc:picChg>
        <pc:picChg chg="mod">
          <ac:chgData name="Serena Loporchio" userId="c0c0686c-719b-41dc-8658-0d96aff40384" providerId="ADAL" clId="{B6D8CA4C-6EC8-4CAA-8B46-DA2EDA604391}" dt="2021-06-17T08:43:30.345" v="9297" actId="29295"/>
          <ac:picMkLst>
            <pc:docMk/>
            <pc:sldMk cId="2325395253" sldId="277"/>
            <ac:picMk id="23" creationId="{BDA1C2AF-4669-47A3-B92A-22D51D0389EC}"/>
          </ac:picMkLst>
        </pc:picChg>
        <pc:picChg chg="mod">
          <ac:chgData name="Serena Loporchio" userId="c0c0686c-719b-41dc-8658-0d96aff40384" providerId="ADAL" clId="{B6D8CA4C-6EC8-4CAA-8B46-DA2EDA604391}" dt="2021-06-17T08:43:34.239" v="9300"/>
          <ac:picMkLst>
            <pc:docMk/>
            <pc:sldMk cId="2325395253" sldId="277"/>
            <ac:picMk id="25" creationId="{B738C120-7188-4F1E-BD67-B63B2248BC2F}"/>
          </ac:picMkLst>
        </pc:picChg>
      </pc:sldChg>
      <pc:sldChg chg="addSp modSp add mod modAnim">
        <pc:chgData name="Serena Loporchio" userId="c0c0686c-719b-41dc-8658-0d96aff40384" providerId="ADAL" clId="{B6D8CA4C-6EC8-4CAA-8B46-DA2EDA604391}" dt="2021-06-17T13:36:37.338" v="10479" actId="20577"/>
        <pc:sldMkLst>
          <pc:docMk/>
          <pc:sldMk cId="859296309" sldId="278"/>
        </pc:sldMkLst>
        <pc:spChg chg="mod">
          <ac:chgData name="Serena Loporchio" userId="c0c0686c-719b-41dc-8658-0d96aff40384" providerId="ADAL" clId="{B6D8CA4C-6EC8-4CAA-8B46-DA2EDA604391}" dt="2021-06-17T08:49:00.292" v="9340" actId="164"/>
          <ac:spMkLst>
            <pc:docMk/>
            <pc:sldMk cId="859296309" sldId="278"/>
            <ac:spMk id="22" creationId="{E0300A9C-5D1E-4311-A57F-B3D6BEDBC86D}"/>
          </ac:spMkLst>
        </pc:spChg>
        <pc:spChg chg="mod">
          <ac:chgData name="Serena Loporchio" userId="c0c0686c-719b-41dc-8658-0d96aff40384" providerId="ADAL" clId="{B6D8CA4C-6EC8-4CAA-8B46-DA2EDA604391}" dt="2021-06-17T08:49:08.415" v="9342"/>
          <ac:spMkLst>
            <pc:docMk/>
            <pc:sldMk cId="859296309" sldId="278"/>
            <ac:spMk id="30" creationId="{B030406C-2AEF-412A-A592-3543E77C69BA}"/>
          </ac:spMkLst>
        </pc:spChg>
        <pc:spChg chg="mod">
          <ac:chgData name="Serena Loporchio" userId="c0c0686c-719b-41dc-8658-0d96aff40384" providerId="ADAL" clId="{B6D8CA4C-6EC8-4CAA-8B46-DA2EDA604391}" dt="2021-06-17T13:36:37.338" v="10479" actId="20577"/>
          <ac:spMkLst>
            <pc:docMk/>
            <pc:sldMk cId="859296309" sldId="278"/>
            <ac:spMk id="33" creationId="{60EF117C-6C87-46D9-A0C5-638CEB8D1FC6}"/>
          </ac:spMkLst>
        </pc:spChg>
        <pc:spChg chg="mod">
          <ac:chgData name="Serena Loporchio" userId="c0c0686c-719b-41dc-8658-0d96aff40384" providerId="ADAL" clId="{B6D8CA4C-6EC8-4CAA-8B46-DA2EDA604391}" dt="2021-06-17T08:47:27.910" v="9337" actId="2085"/>
          <ac:spMkLst>
            <pc:docMk/>
            <pc:sldMk cId="859296309" sldId="278"/>
            <ac:spMk id="34" creationId="{B0A0F03E-974C-4862-AA5D-A8E1A2996BBB}"/>
          </ac:spMkLst>
        </pc:spChg>
        <pc:spChg chg="mod">
          <ac:chgData name="Serena Loporchio" userId="c0c0686c-719b-41dc-8658-0d96aff40384" providerId="ADAL" clId="{B6D8CA4C-6EC8-4CAA-8B46-DA2EDA604391}" dt="2021-06-17T08:51:42.949" v="9386" actId="242"/>
          <ac:spMkLst>
            <pc:docMk/>
            <pc:sldMk cId="859296309" sldId="278"/>
            <ac:spMk id="35" creationId="{03A182F6-79B3-4A44-BA76-47C283CC8F56}"/>
          </ac:spMkLst>
        </pc:spChg>
        <pc:grpChg chg="add mod">
          <ac:chgData name="Serena Loporchio" userId="c0c0686c-719b-41dc-8658-0d96aff40384" providerId="ADAL" clId="{B6D8CA4C-6EC8-4CAA-8B46-DA2EDA604391}" dt="2021-06-17T08:49:04.352" v="9341" actId="1076"/>
          <ac:grpSpMkLst>
            <pc:docMk/>
            <pc:sldMk cId="859296309" sldId="278"/>
            <ac:grpSpMk id="2" creationId="{78D4474B-B374-4CCD-B375-2AB9B9702F14}"/>
          </ac:grpSpMkLst>
        </pc:grpChg>
        <pc:grpChg chg="add mod">
          <ac:chgData name="Serena Loporchio" userId="c0c0686c-719b-41dc-8658-0d96aff40384" providerId="ADAL" clId="{B6D8CA4C-6EC8-4CAA-8B46-DA2EDA604391}" dt="2021-06-17T08:51:53.381" v="9389" actId="14100"/>
          <ac:grpSpMkLst>
            <pc:docMk/>
            <pc:sldMk cId="859296309" sldId="278"/>
            <ac:grpSpMk id="29" creationId="{EC31A94F-4B2B-49EC-923D-5C0C46226401}"/>
          </ac:grpSpMkLst>
        </pc:grpChg>
        <pc:picChg chg="add mod">
          <ac:chgData name="Serena Loporchio" userId="c0c0686c-719b-41dc-8658-0d96aff40384" providerId="ADAL" clId="{B6D8CA4C-6EC8-4CAA-8B46-DA2EDA604391}" dt="2021-06-17T08:55:08.282" v="9398" actId="1076"/>
          <ac:picMkLst>
            <pc:docMk/>
            <pc:sldMk cId="859296309" sldId="278"/>
            <ac:picMk id="21" creationId="{0702F950-1759-4FB7-9ACC-EC82A4D81BAF}"/>
          </ac:picMkLst>
        </pc:picChg>
        <pc:picChg chg="add mod modCrop">
          <ac:chgData name="Serena Loporchio" userId="c0c0686c-719b-41dc-8658-0d96aff40384" providerId="ADAL" clId="{B6D8CA4C-6EC8-4CAA-8B46-DA2EDA604391}" dt="2021-06-17T08:55:55.610" v="9406" actId="1076"/>
          <ac:picMkLst>
            <pc:docMk/>
            <pc:sldMk cId="859296309" sldId="278"/>
            <ac:picMk id="28" creationId="{4954BDAB-0C98-43DE-947B-222FA9A0B57D}"/>
          </ac:picMkLst>
        </pc:picChg>
      </pc:sldChg>
      <pc:sldChg chg="addSp delSp modSp add mod modAnim">
        <pc:chgData name="Serena Loporchio" userId="c0c0686c-719b-41dc-8658-0d96aff40384" providerId="ADAL" clId="{B6D8CA4C-6EC8-4CAA-8B46-DA2EDA604391}" dt="2021-06-17T08:45:15.264" v="9322"/>
        <pc:sldMkLst>
          <pc:docMk/>
          <pc:sldMk cId="892782960" sldId="279"/>
        </pc:sldMkLst>
        <pc:spChg chg="del">
          <ac:chgData name="Serena Loporchio" userId="c0c0686c-719b-41dc-8658-0d96aff40384" providerId="ADAL" clId="{B6D8CA4C-6EC8-4CAA-8B46-DA2EDA604391}" dt="2021-06-17T08:44:53.771" v="9320" actId="478"/>
          <ac:spMkLst>
            <pc:docMk/>
            <pc:sldMk cId="892782960" sldId="279"/>
            <ac:spMk id="2" creationId="{FC506EEF-1180-49F6-9341-1C6504344640}"/>
          </ac:spMkLst>
        </pc:spChg>
        <pc:spChg chg="add del mod">
          <ac:chgData name="Serena Loporchio" userId="c0c0686c-719b-41dc-8658-0d96aff40384" providerId="ADAL" clId="{B6D8CA4C-6EC8-4CAA-8B46-DA2EDA604391}" dt="2021-06-17T08:44:56.050" v="9321" actId="478"/>
          <ac:spMkLst>
            <pc:docMk/>
            <pc:sldMk cId="892782960" sldId="279"/>
            <ac:spMk id="21" creationId="{664F12A2-DEEC-406C-BA99-E9887E2143EF}"/>
          </ac:spMkLst>
        </pc:spChg>
      </pc:sldChg>
      <pc:sldChg chg="new del">
        <pc:chgData name="Serena Loporchio" userId="c0c0686c-719b-41dc-8658-0d96aff40384" providerId="ADAL" clId="{B6D8CA4C-6EC8-4CAA-8B46-DA2EDA604391}" dt="2021-06-17T08:56:21.571" v="9410" actId="47"/>
        <pc:sldMkLst>
          <pc:docMk/>
          <pc:sldMk cId="1526441465" sldId="280"/>
        </pc:sldMkLst>
      </pc:sldChg>
      <pc:sldChg chg="addSp delSp modSp add mod delAnim modAnim delCm modCm modNotesTx">
        <pc:chgData name="Serena Loporchio" userId="c0c0686c-719b-41dc-8658-0d96aff40384" providerId="ADAL" clId="{B6D8CA4C-6EC8-4CAA-8B46-DA2EDA604391}" dt="2021-06-17T13:36:45.680" v="10500" actId="20577"/>
        <pc:sldMkLst>
          <pc:docMk/>
          <pc:sldMk cId="2674664201" sldId="280"/>
        </pc:sldMkLst>
        <pc:spChg chg="add del">
          <ac:chgData name="Serena Loporchio" userId="c0c0686c-719b-41dc-8658-0d96aff40384" providerId="ADAL" clId="{B6D8CA4C-6EC8-4CAA-8B46-DA2EDA604391}" dt="2021-06-17T08:58:51.505" v="9444" actId="478"/>
          <ac:spMkLst>
            <pc:docMk/>
            <pc:sldMk cId="2674664201" sldId="280"/>
            <ac:spMk id="3" creationId="{1C04AFEC-770B-405F-BF86-395F0B40B9E6}"/>
          </ac:spMkLst>
        </pc:spChg>
        <pc:spChg chg="mod">
          <ac:chgData name="Serena Loporchio" userId="c0c0686c-719b-41dc-8658-0d96aff40384" providerId="ADAL" clId="{B6D8CA4C-6EC8-4CAA-8B46-DA2EDA604391}" dt="2021-06-17T08:57:07.674" v="9422" actId="1076"/>
          <ac:spMkLst>
            <pc:docMk/>
            <pc:sldMk cId="2674664201" sldId="280"/>
            <ac:spMk id="6" creationId="{DAB3E785-4096-4CFE-AE37-18248F9A5200}"/>
          </ac:spMkLst>
        </pc:spChg>
        <pc:spChg chg="mod">
          <ac:chgData name="Serena Loporchio" userId="c0c0686c-719b-41dc-8658-0d96aff40384" providerId="ADAL" clId="{B6D8CA4C-6EC8-4CAA-8B46-DA2EDA604391}" dt="2021-06-17T08:57:31.009" v="9433" actId="207"/>
          <ac:spMkLst>
            <pc:docMk/>
            <pc:sldMk cId="2674664201" sldId="280"/>
            <ac:spMk id="22" creationId="{E0300A9C-5D1E-4311-A57F-B3D6BEDBC86D}"/>
          </ac:spMkLst>
        </pc:spChg>
        <pc:spChg chg="mod">
          <ac:chgData name="Serena Loporchio" userId="c0c0686c-719b-41dc-8658-0d96aff40384" providerId="ADAL" clId="{B6D8CA4C-6EC8-4CAA-8B46-DA2EDA604391}" dt="2021-06-17T08:57:37.430" v="9435" actId="207"/>
          <ac:spMkLst>
            <pc:docMk/>
            <pc:sldMk cId="2674664201" sldId="280"/>
            <ac:spMk id="30" creationId="{B030406C-2AEF-412A-A592-3543E77C69BA}"/>
          </ac:spMkLst>
        </pc:spChg>
        <pc:spChg chg="mod">
          <ac:chgData name="Serena Loporchio" userId="c0c0686c-719b-41dc-8658-0d96aff40384" providerId="ADAL" clId="{B6D8CA4C-6EC8-4CAA-8B46-DA2EDA604391}" dt="2021-06-17T08:58:10.526" v="9438" actId="692"/>
          <ac:spMkLst>
            <pc:docMk/>
            <pc:sldMk cId="2674664201" sldId="280"/>
            <ac:spMk id="31" creationId="{F1E94796-0AC4-4A30-8F42-C5A7D2252277}"/>
          </ac:spMkLst>
        </pc:spChg>
        <pc:spChg chg="mod">
          <ac:chgData name="Serena Loporchio" userId="c0c0686c-719b-41dc-8658-0d96aff40384" providerId="ADAL" clId="{B6D8CA4C-6EC8-4CAA-8B46-DA2EDA604391}" dt="2021-06-17T08:58:06.031" v="9437" actId="692"/>
          <ac:spMkLst>
            <pc:docMk/>
            <pc:sldMk cId="2674664201" sldId="280"/>
            <ac:spMk id="32" creationId="{68AB09C8-A2A2-4C91-8A07-70F88086D37E}"/>
          </ac:spMkLst>
        </pc:spChg>
        <pc:spChg chg="mod">
          <ac:chgData name="Serena Loporchio" userId="c0c0686c-719b-41dc-8658-0d96aff40384" providerId="ADAL" clId="{B6D8CA4C-6EC8-4CAA-8B46-DA2EDA604391}" dt="2021-06-17T13:36:45.680" v="10500" actId="20577"/>
          <ac:spMkLst>
            <pc:docMk/>
            <pc:sldMk cId="2674664201" sldId="280"/>
            <ac:spMk id="33" creationId="{60EF117C-6C87-46D9-A0C5-638CEB8D1FC6}"/>
          </ac:spMkLst>
        </pc:spChg>
        <pc:spChg chg="mod">
          <ac:chgData name="Serena Loporchio" userId="c0c0686c-719b-41dc-8658-0d96aff40384" providerId="ADAL" clId="{B6D8CA4C-6EC8-4CAA-8B46-DA2EDA604391}" dt="2021-06-17T08:56:49.799" v="9417" actId="688"/>
          <ac:spMkLst>
            <pc:docMk/>
            <pc:sldMk cId="2674664201" sldId="280"/>
            <ac:spMk id="34" creationId="{B0A0F03E-974C-4862-AA5D-A8E1A2996BBB}"/>
          </ac:spMkLst>
        </pc:spChg>
        <pc:spChg chg="mod">
          <ac:chgData name="Serena Loporchio" userId="c0c0686c-719b-41dc-8658-0d96aff40384" providerId="ADAL" clId="{B6D8CA4C-6EC8-4CAA-8B46-DA2EDA604391}" dt="2021-06-17T08:57:44.146" v="9436" actId="207"/>
          <ac:spMkLst>
            <pc:docMk/>
            <pc:sldMk cId="2674664201" sldId="280"/>
            <ac:spMk id="35" creationId="{03A182F6-79B3-4A44-BA76-47C283CC8F56}"/>
          </ac:spMkLst>
        </pc:spChg>
        <pc:grpChg chg="mod">
          <ac:chgData name="Serena Loporchio" userId="c0c0686c-719b-41dc-8658-0d96aff40384" providerId="ADAL" clId="{B6D8CA4C-6EC8-4CAA-8B46-DA2EDA604391}" dt="2021-06-17T08:57:08.191" v="9423" actId="207"/>
          <ac:grpSpMkLst>
            <pc:docMk/>
            <pc:sldMk cId="2674664201" sldId="280"/>
            <ac:grpSpMk id="2" creationId="{78D4474B-B374-4CCD-B375-2AB9B9702F14}"/>
          </ac:grpSpMkLst>
        </pc:grpChg>
        <pc:picChg chg="mod">
          <ac:chgData name="Serena Loporchio" userId="c0c0686c-719b-41dc-8658-0d96aff40384" providerId="ADAL" clId="{B6D8CA4C-6EC8-4CAA-8B46-DA2EDA604391}" dt="2021-06-17T08:58:33.073" v="9442" actId="29295"/>
          <ac:picMkLst>
            <pc:docMk/>
            <pc:sldMk cId="2674664201" sldId="280"/>
            <ac:picMk id="21" creationId="{0702F950-1759-4FB7-9ACC-EC82A4D81BAF}"/>
          </ac:picMkLst>
        </pc:picChg>
        <pc:picChg chg="mod">
          <ac:chgData name="Serena Loporchio" userId="c0c0686c-719b-41dc-8658-0d96aff40384" providerId="ADAL" clId="{B6D8CA4C-6EC8-4CAA-8B46-DA2EDA604391}" dt="2021-06-17T08:58:29.040" v="9441" actId="29295"/>
          <ac:picMkLst>
            <pc:docMk/>
            <pc:sldMk cId="2674664201" sldId="280"/>
            <ac:picMk id="28" creationId="{4954BDAB-0C98-43DE-947B-222FA9A0B57D}"/>
          </ac:picMkLst>
        </pc:picChg>
        <pc:picChg chg="add del mod">
          <ac:chgData name="Serena Loporchio" userId="c0c0686c-719b-41dc-8658-0d96aff40384" providerId="ADAL" clId="{B6D8CA4C-6EC8-4CAA-8B46-DA2EDA604391}" dt="2021-06-17T09:01:35.738" v="9459" actId="478"/>
          <ac:picMkLst>
            <pc:docMk/>
            <pc:sldMk cId="2674664201" sldId="280"/>
            <ac:picMk id="36" creationId="{2FADE732-36E3-4A34-8ECC-B93B0556E22B}"/>
          </ac:picMkLst>
        </pc:picChg>
        <pc:picChg chg="add del mod">
          <ac:chgData name="Serena Loporchio" userId="c0c0686c-719b-41dc-8658-0d96aff40384" providerId="ADAL" clId="{B6D8CA4C-6EC8-4CAA-8B46-DA2EDA604391}" dt="2021-06-17T09:01:14.309" v="9451" actId="478"/>
          <ac:picMkLst>
            <pc:docMk/>
            <pc:sldMk cId="2674664201" sldId="280"/>
            <ac:picMk id="38" creationId="{877AFBA9-72F8-4EAE-9C3D-1C3D95BC4B71}"/>
          </ac:picMkLst>
        </pc:picChg>
        <pc:picChg chg="add del mod">
          <ac:chgData name="Serena Loporchio" userId="c0c0686c-719b-41dc-8658-0d96aff40384" providerId="ADAL" clId="{B6D8CA4C-6EC8-4CAA-8B46-DA2EDA604391}" dt="2021-06-17T09:02:01.635" v="9463" actId="478"/>
          <ac:picMkLst>
            <pc:docMk/>
            <pc:sldMk cId="2674664201" sldId="280"/>
            <ac:picMk id="40" creationId="{01C336D9-327B-4F38-8799-D3193EF56AF1}"/>
          </ac:picMkLst>
        </pc:picChg>
        <pc:picChg chg="add mod">
          <ac:chgData name="Serena Loporchio" userId="c0c0686c-719b-41dc-8658-0d96aff40384" providerId="ADAL" clId="{B6D8CA4C-6EC8-4CAA-8B46-DA2EDA604391}" dt="2021-06-17T09:05:10.225" v="9473" actId="1582"/>
          <ac:picMkLst>
            <pc:docMk/>
            <pc:sldMk cId="2674664201" sldId="280"/>
            <ac:picMk id="41" creationId="{22B759B7-2A56-421C-8348-85F2DC356410}"/>
          </ac:picMkLst>
        </pc:picChg>
        <pc:picChg chg="add mod">
          <ac:chgData name="Serena Loporchio" userId="c0c0686c-719b-41dc-8658-0d96aff40384" providerId="ADAL" clId="{B6D8CA4C-6EC8-4CAA-8B46-DA2EDA604391}" dt="2021-06-17T09:05:10.225" v="9473" actId="1582"/>
          <ac:picMkLst>
            <pc:docMk/>
            <pc:sldMk cId="2674664201" sldId="280"/>
            <ac:picMk id="42" creationId="{4BE83005-B05A-4A18-B3F5-B6705EEAD9A9}"/>
          </ac:picMkLst>
        </pc:picChg>
        <pc:picChg chg="add mod">
          <ac:chgData name="Serena Loporchio" userId="c0c0686c-719b-41dc-8658-0d96aff40384" providerId="ADAL" clId="{B6D8CA4C-6EC8-4CAA-8B46-DA2EDA604391}" dt="2021-06-17T09:05:22.116" v="9475" actId="1582"/>
          <ac:picMkLst>
            <pc:docMk/>
            <pc:sldMk cId="2674664201" sldId="280"/>
            <ac:picMk id="44" creationId="{63B5A83F-842E-454B-B150-BD57C5CD5F10}"/>
          </ac:picMkLst>
        </pc:picChg>
      </pc:sldChg>
      <pc:sldChg chg="addSp delSp modSp new mod">
        <pc:chgData name="Serena Loporchio" userId="c0c0686c-719b-41dc-8658-0d96aff40384" providerId="ADAL" clId="{B6D8CA4C-6EC8-4CAA-8B46-DA2EDA604391}" dt="2021-06-18T14:24:41.351" v="11245" actId="1076"/>
        <pc:sldMkLst>
          <pc:docMk/>
          <pc:sldMk cId="3437475423" sldId="281"/>
        </pc:sldMkLst>
        <pc:spChg chg="mod">
          <ac:chgData name="Serena Loporchio" userId="c0c0686c-719b-41dc-8658-0d96aff40384" providerId="ADAL" clId="{B6D8CA4C-6EC8-4CAA-8B46-DA2EDA604391}" dt="2021-06-17T09:49:06.874" v="9766" actId="27636"/>
          <ac:spMkLst>
            <pc:docMk/>
            <pc:sldMk cId="3437475423" sldId="281"/>
            <ac:spMk id="2" creationId="{171EB789-487D-497A-BDDB-E015DFB0D8DF}"/>
          </ac:spMkLst>
        </pc:spChg>
        <pc:spChg chg="del">
          <ac:chgData name="Serena Loporchio" userId="c0c0686c-719b-41dc-8658-0d96aff40384" providerId="ADAL" clId="{B6D8CA4C-6EC8-4CAA-8B46-DA2EDA604391}" dt="2021-06-17T09:49:02.123" v="9764" actId="478"/>
          <ac:spMkLst>
            <pc:docMk/>
            <pc:sldMk cId="3437475423" sldId="281"/>
            <ac:spMk id="3" creationId="{E4D909D2-B8CA-4D19-ADDA-27334DA5FF77}"/>
          </ac:spMkLst>
        </pc:spChg>
        <pc:spChg chg="del">
          <ac:chgData name="Serena Loporchio" userId="c0c0686c-719b-41dc-8658-0d96aff40384" providerId="ADAL" clId="{B6D8CA4C-6EC8-4CAA-8B46-DA2EDA604391}" dt="2021-06-17T14:58:21.183" v="10715" actId="478"/>
          <ac:spMkLst>
            <pc:docMk/>
            <pc:sldMk cId="3437475423" sldId="281"/>
            <ac:spMk id="5" creationId="{C597292A-76BF-4DB6-B27A-E6E8E2C6904C}"/>
          </ac:spMkLst>
        </pc:spChg>
        <pc:spChg chg="add del mod">
          <ac:chgData name="Serena Loporchio" userId="c0c0686c-719b-41dc-8658-0d96aff40384" providerId="ADAL" clId="{B6D8CA4C-6EC8-4CAA-8B46-DA2EDA604391}" dt="2021-06-17T14:15:22.459" v="10569"/>
          <ac:spMkLst>
            <pc:docMk/>
            <pc:sldMk cId="3437475423" sldId="281"/>
            <ac:spMk id="9" creationId="{B7AE356B-10B9-4475-B18B-734C3A5EDB93}"/>
          </ac:spMkLst>
        </pc:spChg>
        <pc:spChg chg="add mod">
          <ac:chgData name="Serena Loporchio" userId="c0c0686c-719b-41dc-8658-0d96aff40384" providerId="ADAL" clId="{B6D8CA4C-6EC8-4CAA-8B46-DA2EDA604391}" dt="2021-06-17T14:59:11.166" v="10735" actId="20577"/>
          <ac:spMkLst>
            <pc:docMk/>
            <pc:sldMk cId="3437475423" sldId="281"/>
            <ac:spMk id="10" creationId="{47BB5FB6-769C-4259-AF89-F56E38DA321C}"/>
          </ac:spMkLst>
        </pc:spChg>
        <pc:spChg chg="add mod">
          <ac:chgData name="Serena Loporchio" userId="c0c0686c-719b-41dc-8658-0d96aff40384" providerId="ADAL" clId="{B6D8CA4C-6EC8-4CAA-8B46-DA2EDA604391}" dt="2021-06-18T14:24:41.351" v="11245" actId="1076"/>
          <ac:spMkLst>
            <pc:docMk/>
            <pc:sldMk cId="3437475423" sldId="281"/>
            <ac:spMk id="11" creationId="{8658DACC-CC9E-40D4-8E4C-657225C3D9B6}"/>
          </ac:spMkLst>
        </pc:spChg>
        <pc:picChg chg="add mod">
          <ac:chgData name="Serena Loporchio" userId="c0c0686c-719b-41dc-8658-0d96aff40384" providerId="ADAL" clId="{B6D8CA4C-6EC8-4CAA-8B46-DA2EDA604391}" dt="2021-06-17T14:58:24.916" v="10718" actId="1076"/>
          <ac:picMkLst>
            <pc:docMk/>
            <pc:sldMk cId="3437475423" sldId="281"/>
            <ac:picMk id="7" creationId="{7572ACE9-868F-4279-BDAE-483264B945B3}"/>
          </ac:picMkLst>
        </pc:picChg>
        <pc:picChg chg="add mod">
          <ac:chgData name="Serena Loporchio" userId="c0c0686c-719b-41dc-8658-0d96aff40384" providerId="ADAL" clId="{B6D8CA4C-6EC8-4CAA-8B46-DA2EDA604391}" dt="2021-06-17T09:48:59.165" v="9763" actId="1076"/>
          <ac:picMkLst>
            <pc:docMk/>
            <pc:sldMk cId="3437475423" sldId="281"/>
            <ac:picMk id="8" creationId="{4B52E986-D028-4937-ADE2-88183C9EBF07}"/>
          </ac:picMkLst>
        </pc:picChg>
      </pc:sldChg>
      <pc:sldChg chg="add setBg">
        <pc:chgData name="Serena Loporchio" userId="c0c0686c-719b-41dc-8658-0d96aff40384" providerId="ADAL" clId="{B6D8CA4C-6EC8-4CAA-8B46-DA2EDA604391}" dt="2021-06-17T14:42:37.750" v="10703"/>
        <pc:sldMkLst>
          <pc:docMk/>
          <pc:sldMk cId="3722481247" sldId="310"/>
        </pc:sldMkLst>
      </pc:sldChg>
      <pc:sldChg chg="add setBg">
        <pc:chgData name="Serena Loporchio" userId="c0c0686c-719b-41dc-8658-0d96aff40384" providerId="ADAL" clId="{B6D8CA4C-6EC8-4CAA-8B46-DA2EDA604391}" dt="2021-06-17T14:39:51.544" v="10685"/>
        <pc:sldMkLst>
          <pc:docMk/>
          <pc:sldMk cId="2896501328" sldId="329"/>
        </pc:sldMkLst>
      </pc:sldChg>
      <pc:sldChg chg="addSp delSp add setBg">
        <pc:chgData name="Serena Loporchio" userId="c0c0686c-719b-41dc-8658-0d96aff40384" providerId="ADAL" clId="{B6D8CA4C-6EC8-4CAA-8B46-DA2EDA604391}" dt="2021-06-18T14:29:37.580" v="11277"/>
        <pc:sldMkLst>
          <pc:docMk/>
          <pc:sldMk cId="140942329" sldId="378"/>
        </pc:sldMkLst>
        <pc:picChg chg="add del">
          <ac:chgData name="Serena Loporchio" userId="c0c0686c-719b-41dc-8658-0d96aff40384" providerId="ADAL" clId="{B6D8CA4C-6EC8-4CAA-8B46-DA2EDA604391}" dt="2021-06-18T14:29:37.580" v="11277"/>
          <ac:picMkLst>
            <pc:docMk/>
            <pc:sldMk cId="140942329" sldId="378"/>
            <ac:picMk id="2" creationId="{59D80147-9285-4306-AE98-10A61C2D73F5}"/>
          </ac:picMkLst>
        </pc:picChg>
      </pc:sldChg>
      <pc:sldChg chg="delSp modSp add mod">
        <pc:chgData name="Serena Loporchio" userId="c0c0686c-719b-41dc-8658-0d96aff40384" providerId="ADAL" clId="{B6D8CA4C-6EC8-4CAA-8B46-DA2EDA604391}" dt="2021-06-17T14:49:11.423" v="10710" actId="478"/>
        <pc:sldMkLst>
          <pc:docMk/>
          <pc:sldMk cId="1140241131" sldId="386"/>
        </pc:sldMkLst>
        <pc:spChg chg="mod">
          <ac:chgData name="Serena Loporchio" userId="c0c0686c-719b-41dc-8658-0d96aff40384" providerId="ADAL" clId="{B6D8CA4C-6EC8-4CAA-8B46-DA2EDA604391}" dt="2021-06-17T14:49:02.969" v="10709" actId="27636"/>
          <ac:spMkLst>
            <pc:docMk/>
            <pc:sldMk cId="1140241131" sldId="386"/>
            <ac:spMk id="3" creationId="{DB676539-9CED-4F46-B0D8-F33BBF9043D8}"/>
          </ac:spMkLst>
        </pc:spChg>
        <pc:spChg chg="del">
          <ac:chgData name="Serena Loporchio" userId="c0c0686c-719b-41dc-8658-0d96aff40384" providerId="ADAL" clId="{B6D8CA4C-6EC8-4CAA-8B46-DA2EDA604391}" dt="2021-06-17T14:49:11.423" v="10710" actId="478"/>
          <ac:spMkLst>
            <pc:docMk/>
            <pc:sldMk cId="1140241131" sldId="386"/>
            <ac:spMk id="9" creationId="{DB151159-8702-41C3-8258-397923E42D1B}"/>
          </ac:spMkLst>
        </pc:spChg>
        <pc:spChg chg="del">
          <ac:chgData name="Serena Loporchio" userId="c0c0686c-719b-41dc-8658-0d96aff40384" providerId="ADAL" clId="{B6D8CA4C-6EC8-4CAA-8B46-DA2EDA604391}" dt="2021-06-17T14:49:11.423" v="10710" actId="478"/>
          <ac:spMkLst>
            <pc:docMk/>
            <pc:sldMk cId="1140241131" sldId="386"/>
            <ac:spMk id="10" creationId="{481A49D6-4980-45BB-92A3-1EA6E07FAD07}"/>
          </ac:spMkLst>
        </pc:spChg>
      </pc:sldChg>
      <pc:sldChg chg="delSp add mod ord">
        <pc:chgData name="Serena Loporchio" userId="c0c0686c-719b-41dc-8658-0d96aff40384" providerId="ADAL" clId="{B6D8CA4C-6EC8-4CAA-8B46-DA2EDA604391}" dt="2021-06-17T14:48:46.660" v="10707"/>
        <pc:sldMkLst>
          <pc:docMk/>
          <pc:sldMk cId="870368905" sldId="420"/>
        </pc:sldMkLst>
        <pc:spChg chg="del">
          <ac:chgData name="Serena Loporchio" userId="c0c0686c-719b-41dc-8658-0d96aff40384" providerId="ADAL" clId="{B6D8CA4C-6EC8-4CAA-8B46-DA2EDA604391}" dt="2021-06-17T14:48:40.723" v="10705" actId="478"/>
          <ac:spMkLst>
            <pc:docMk/>
            <pc:sldMk cId="870368905" sldId="420"/>
            <ac:spMk id="4" creationId="{A958F8D7-ECF8-4F8E-893A-8DAABA09C303}"/>
          </ac:spMkLst>
        </pc:spChg>
        <pc:spChg chg="del">
          <ac:chgData name="Serena Loporchio" userId="c0c0686c-719b-41dc-8658-0d96aff40384" providerId="ADAL" clId="{B6D8CA4C-6EC8-4CAA-8B46-DA2EDA604391}" dt="2021-06-17T14:48:40.723" v="10705" actId="478"/>
          <ac:spMkLst>
            <pc:docMk/>
            <pc:sldMk cId="870368905" sldId="420"/>
            <ac:spMk id="5" creationId="{F213C0F8-F4DE-41D6-BBAB-3EE2CFAE8D87}"/>
          </ac:spMkLst>
        </pc:spChg>
      </pc:sldChg>
      <pc:sldChg chg="delSp modSp add mod">
        <pc:chgData name="Serena Loporchio" userId="c0c0686c-719b-41dc-8658-0d96aff40384" providerId="ADAL" clId="{B6D8CA4C-6EC8-4CAA-8B46-DA2EDA604391}" dt="2021-06-17T14:49:49.492" v="10714" actId="478"/>
        <pc:sldMkLst>
          <pc:docMk/>
          <pc:sldMk cId="1224551553" sldId="425"/>
        </pc:sldMkLst>
        <pc:spChg chg="del">
          <ac:chgData name="Serena Loporchio" userId="c0c0686c-719b-41dc-8658-0d96aff40384" providerId="ADAL" clId="{B6D8CA4C-6EC8-4CAA-8B46-DA2EDA604391}" dt="2021-06-17T14:49:49.492" v="10714" actId="478"/>
          <ac:spMkLst>
            <pc:docMk/>
            <pc:sldMk cId="1224551553" sldId="425"/>
            <ac:spMk id="4" creationId="{3C5177C5-0604-4EA7-AB2B-878591D03AC3}"/>
          </ac:spMkLst>
        </pc:spChg>
        <pc:spChg chg="del mod">
          <ac:chgData name="Serena Loporchio" userId="c0c0686c-719b-41dc-8658-0d96aff40384" providerId="ADAL" clId="{B6D8CA4C-6EC8-4CAA-8B46-DA2EDA604391}" dt="2021-06-17T14:49:42.135" v="10713" actId="478"/>
          <ac:spMkLst>
            <pc:docMk/>
            <pc:sldMk cId="1224551553" sldId="425"/>
            <ac:spMk id="5" creationId="{6AB69955-464B-455B-90F9-DF3FC8D76B0F}"/>
          </ac:spMkLst>
        </pc:spChg>
      </pc:sldChg>
      <pc:sldChg chg="delSp modSp add del mod delAnim modAnim">
        <pc:chgData name="Serena Loporchio" userId="c0c0686c-719b-41dc-8658-0d96aff40384" providerId="ADAL" clId="{B6D8CA4C-6EC8-4CAA-8B46-DA2EDA604391}" dt="2021-06-17T10:11:08.238" v="10139" actId="47"/>
        <pc:sldMkLst>
          <pc:docMk/>
          <pc:sldMk cId="2212360146" sldId="446"/>
        </pc:sldMkLst>
        <pc:spChg chg="mod">
          <ac:chgData name="Serena Loporchio" userId="c0c0686c-719b-41dc-8658-0d96aff40384" providerId="ADAL" clId="{B6D8CA4C-6EC8-4CAA-8B46-DA2EDA604391}" dt="2021-06-17T10:04:39.388" v="10007" actId="404"/>
          <ac:spMkLst>
            <pc:docMk/>
            <pc:sldMk cId="2212360146" sldId="446"/>
            <ac:spMk id="2"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4"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5"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9"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14" creationId="{00000000-0000-0000-0000-000000000000}"/>
          </ac:spMkLst>
        </pc:spChg>
        <pc:spChg chg="del">
          <ac:chgData name="Serena Loporchio" userId="c0c0686c-719b-41dc-8658-0d96aff40384" providerId="ADAL" clId="{B6D8CA4C-6EC8-4CAA-8B46-DA2EDA604391}" dt="2021-06-17T10:03:28.027" v="9992" actId="478"/>
          <ac:spMkLst>
            <pc:docMk/>
            <pc:sldMk cId="2212360146" sldId="446"/>
            <ac:spMk id="16" creationId="{00000000-0000-0000-0000-000000000000}"/>
          </ac:spMkLst>
        </pc:spChg>
        <pc:spChg chg="mod">
          <ac:chgData name="Serena Loporchio" userId="c0c0686c-719b-41dc-8658-0d96aff40384" providerId="ADAL" clId="{B6D8CA4C-6EC8-4CAA-8B46-DA2EDA604391}" dt="2021-06-17T10:06:09.100" v="10035" actId="14100"/>
          <ac:spMkLst>
            <pc:docMk/>
            <pc:sldMk cId="2212360146" sldId="446"/>
            <ac:spMk id="29"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36"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37"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39"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40"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42"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45"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51" creationId="{00000000-0000-0000-0000-000000000000}"/>
          </ac:spMkLst>
        </pc:spChg>
        <pc:spChg chg="mod">
          <ac:chgData name="Serena Loporchio" userId="c0c0686c-719b-41dc-8658-0d96aff40384" providerId="ADAL" clId="{B6D8CA4C-6EC8-4CAA-8B46-DA2EDA604391}" dt="2021-06-17T10:05:57.331" v="10032" actId="14100"/>
          <ac:spMkLst>
            <pc:docMk/>
            <pc:sldMk cId="2212360146" sldId="446"/>
            <ac:spMk id="54" creationId="{00000000-0000-0000-0000-000000000000}"/>
          </ac:spMkLst>
        </pc:spChg>
        <pc:spChg chg="mod">
          <ac:chgData name="Serena Loporchio" userId="c0c0686c-719b-41dc-8658-0d96aff40384" providerId="ADAL" clId="{B6D8CA4C-6EC8-4CAA-8B46-DA2EDA604391}" dt="2021-06-17T10:04:39.388" v="10007" actId="404"/>
          <ac:spMkLst>
            <pc:docMk/>
            <pc:sldMk cId="2212360146" sldId="446"/>
            <ac:spMk id="57" creationId="{00000000-0000-0000-0000-000000000000}"/>
          </ac:spMkLst>
        </pc:spChg>
        <pc:grpChg chg="mod">
          <ac:chgData name="Serena Loporchio" userId="c0c0686c-719b-41dc-8658-0d96aff40384" providerId="ADAL" clId="{B6D8CA4C-6EC8-4CAA-8B46-DA2EDA604391}" dt="2021-06-17T10:04:34.987" v="10005" actId="14100"/>
          <ac:grpSpMkLst>
            <pc:docMk/>
            <pc:sldMk cId="2212360146" sldId="446"/>
            <ac:grpSpMk id="12" creationId="{00000000-0000-0000-0000-000000000000}"/>
          </ac:grpSpMkLst>
        </pc:grpChg>
        <pc:grpChg chg="mod">
          <ac:chgData name="Serena Loporchio" userId="c0c0686c-719b-41dc-8658-0d96aff40384" providerId="ADAL" clId="{B6D8CA4C-6EC8-4CAA-8B46-DA2EDA604391}" dt="2021-06-17T10:04:34.987" v="10005" actId="14100"/>
          <ac:grpSpMkLst>
            <pc:docMk/>
            <pc:sldMk cId="2212360146" sldId="446"/>
            <ac:grpSpMk id="13" creationId="{00000000-0000-0000-0000-000000000000}"/>
          </ac:grpSpMkLst>
        </pc:grpChg>
        <pc:grpChg chg="mod">
          <ac:chgData name="Serena Loporchio" userId="c0c0686c-719b-41dc-8658-0d96aff40384" providerId="ADAL" clId="{B6D8CA4C-6EC8-4CAA-8B46-DA2EDA604391}" dt="2021-06-17T10:05:41.629" v="10019" actId="404"/>
          <ac:grpSpMkLst>
            <pc:docMk/>
            <pc:sldMk cId="2212360146" sldId="446"/>
            <ac:grpSpMk id="41" creationId="{00000000-0000-0000-0000-000000000000}"/>
          </ac:grpSpMkLst>
        </pc:grpChg>
        <pc:grpChg chg="mod">
          <ac:chgData name="Serena Loporchio" userId="c0c0686c-719b-41dc-8658-0d96aff40384" providerId="ADAL" clId="{B6D8CA4C-6EC8-4CAA-8B46-DA2EDA604391}" dt="2021-06-17T10:06:09.100" v="10035" actId="14100"/>
          <ac:grpSpMkLst>
            <pc:docMk/>
            <pc:sldMk cId="2212360146" sldId="446"/>
            <ac:grpSpMk id="44" creationId="{00000000-0000-0000-0000-000000000000}"/>
          </ac:grpSpMkLst>
        </pc:grpChg>
        <pc:grpChg chg="mod">
          <ac:chgData name="Serena Loporchio" userId="c0c0686c-719b-41dc-8658-0d96aff40384" providerId="ADAL" clId="{B6D8CA4C-6EC8-4CAA-8B46-DA2EDA604391}" dt="2021-06-17T10:05:41.629" v="10019" actId="404"/>
          <ac:grpSpMkLst>
            <pc:docMk/>
            <pc:sldMk cId="2212360146" sldId="446"/>
            <ac:grpSpMk id="50" creationId="{00000000-0000-0000-0000-000000000000}"/>
          </ac:grpSpMkLst>
        </pc:grpChg>
        <pc:grpChg chg="mod">
          <ac:chgData name="Serena Loporchio" userId="c0c0686c-719b-41dc-8658-0d96aff40384" providerId="ADAL" clId="{B6D8CA4C-6EC8-4CAA-8B46-DA2EDA604391}" dt="2021-06-17T10:05:41.629" v="10019" actId="404"/>
          <ac:grpSpMkLst>
            <pc:docMk/>
            <pc:sldMk cId="2212360146" sldId="446"/>
            <ac:grpSpMk id="53" creationId="{00000000-0000-0000-0000-000000000000}"/>
          </ac:grpSpMkLst>
        </pc:grpChg>
        <pc:grpChg chg="mod">
          <ac:chgData name="Serena Loporchio" userId="c0c0686c-719b-41dc-8658-0d96aff40384" providerId="ADAL" clId="{B6D8CA4C-6EC8-4CAA-8B46-DA2EDA604391}" dt="2021-06-17T10:05:41.629" v="10019" actId="404"/>
          <ac:grpSpMkLst>
            <pc:docMk/>
            <pc:sldMk cId="2212360146" sldId="446"/>
            <ac:grpSpMk id="56" creationId="{00000000-0000-0000-0000-000000000000}"/>
          </ac:grpSpMkLst>
        </pc:grpChg>
        <pc:picChg chg="mod">
          <ac:chgData name="Serena Loporchio" userId="c0c0686c-719b-41dc-8658-0d96aff40384" providerId="ADAL" clId="{B6D8CA4C-6EC8-4CAA-8B46-DA2EDA604391}" dt="2021-06-17T10:06:09.100" v="10035" actId="14100"/>
          <ac:picMkLst>
            <pc:docMk/>
            <pc:sldMk cId="2212360146" sldId="446"/>
            <ac:picMk id="6" creationId="{00000000-0000-0000-0000-000000000000}"/>
          </ac:picMkLst>
        </pc:picChg>
        <pc:picChg chg="mod">
          <ac:chgData name="Serena Loporchio" userId="c0c0686c-719b-41dc-8658-0d96aff40384" providerId="ADAL" clId="{B6D8CA4C-6EC8-4CAA-8B46-DA2EDA604391}" dt="2021-06-17T10:04:34.987" v="10005" actId="14100"/>
          <ac:picMkLst>
            <pc:docMk/>
            <pc:sldMk cId="2212360146" sldId="446"/>
            <ac:picMk id="23" creationId="{00000000-0000-0000-0000-000000000000}"/>
          </ac:picMkLst>
        </pc:picChg>
        <pc:picChg chg="mod">
          <ac:chgData name="Serena Loporchio" userId="c0c0686c-719b-41dc-8658-0d96aff40384" providerId="ADAL" clId="{B6D8CA4C-6EC8-4CAA-8B46-DA2EDA604391}" dt="2021-06-17T10:04:34.987" v="10005" actId="14100"/>
          <ac:picMkLst>
            <pc:docMk/>
            <pc:sldMk cId="2212360146" sldId="446"/>
            <ac:picMk id="24" creationId="{00000000-0000-0000-0000-000000000000}"/>
          </ac:picMkLst>
        </pc:picChg>
        <pc:picChg chg="mod">
          <ac:chgData name="Serena Loporchio" userId="c0c0686c-719b-41dc-8658-0d96aff40384" providerId="ADAL" clId="{B6D8CA4C-6EC8-4CAA-8B46-DA2EDA604391}" dt="2021-06-17T10:04:34.987" v="10005" actId="14100"/>
          <ac:picMkLst>
            <pc:docMk/>
            <pc:sldMk cId="2212360146" sldId="446"/>
            <ac:picMk id="25" creationId="{00000000-0000-0000-0000-000000000000}"/>
          </ac:picMkLst>
        </pc:picChg>
        <pc:picChg chg="mod">
          <ac:chgData name="Serena Loporchio" userId="c0c0686c-719b-41dc-8658-0d96aff40384" providerId="ADAL" clId="{B6D8CA4C-6EC8-4CAA-8B46-DA2EDA604391}" dt="2021-06-17T10:04:34.987" v="10005" actId="14100"/>
          <ac:picMkLst>
            <pc:docMk/>
            <pc:sldMk cId="2212360146" sldId="446"/>
            <ac:picMk id="27" creationId="{00000000-0000-0000-0000-000000000000}"/>
          </ac:picMkLst>
        </pc:picChg>
        <pc:picChg chg="mod">
          <ac:chgData name="Serena Loporchio" userId="c0c0686c-719b-41dc-8658-0d96aff40384" providerId="ADAL" clId="{B6D8CA4C-6EC8-4CAA-8B46-DA2EDA604391}" dt="2021-06-17T10:04:34.987" v="10005" actId="14100"/>
          <ac:picMkLst>
            <pc:docMk/>
            <pc:sldMk cId="2212360146" sldId="446"/>
            <ac:picMk id="47" creationId="{00000000-0000-0000-0000-000000000000}"/>
          </ac:picMkLst>
        </pc:picChg>
        <pc:picChg chg="del mod">
          <ac:chgData name="Serena Loporchio" userId="c0c0686c-719b-41dc-8658-0d96aff40384" providerId="ADAL" clId="{B6D8CA4C-6EC8-4CAA-8B46-DA2EDA604391}" dt="2021-06-17T10:03:11.255" v="9990" actId="478"/>
          <ac:picMkLst>
            <pc:docMk/>
            <pc:sldMk cId="2212360146" sldId="446"/>
            <ac:picMk id="1026" creationId="{00000000-0000-0000-0000-000000000000}"/>
          </ac:picMkLst>
        </pc:picChg>
        <pc:cxnChg chg="del mod">
          <ac:chgData name="Serena Loporchio" userId="c0c0686c-719b-41dc-8658-0d96aff40384" providerId="ADAL" clId="{B6D8CA4C-6EC8-4CAA-8B46-DA2EDA604391}" dt="2021-06-17T10:06:11.978" v="10040" actId="478"/>
          <ac:cxnSpMkLst>
            <pc:docMk/>
            <pc:sldMk cId="2212360146" sldId="446"/>
            <ac:cxnSpMk id="35" creationId="{00000000-0000-0000-0000-000000000000}"/>
          </ac:cxnSpMkLst>
        </pc:cxnChg>
        <pc:cxnChg chg="mod">
          <ac:chgData name="Serena Loporchio" userId="c0c0686c-719b-41dc-8658-0d96aff40384" providerId="ADAL" clId="{B6D8CA4C-6EC8-4CAA-8B46-DA2EDA604391}" dt="2021-06-17T10:04:34.987" v="10005" actId="14100"/>
          <ac:cxnSpMkLst>
            <pc:docMk/>
            <pc:sldMk cId="2212360146" sldId="446"/>
            <ac:cxnSpMk id="38" creationId="{00000000-0000-0000-0000-000000000000}"/>
          </ac:cxnSpMkLst>
        </pc:cxnChg>
      </pc:sldChg>
      <pc:sldChg chg="modSp add mod">
        <pc:chgData name="Serena Loporchio" userId="c0c0686c-719b-41dc-8658-0d96aff40384" providerId="ADAL" clId="{B6D8CA4C-6EC8-4CAA-8B46-DA2EDA604391}" dt="2021-06-17T14:16:48.237" v="10590" actId="1037"/>
        <pc:sldMkLst>
          <pc:docMk/>
          <pc:sldMk cId="1887828072" sldId="462"/>
        </pc:sldMkLst>
        <pc:spChg chg="mod">
          <ac:chgData name="Serena Loporchio" userId="c0c0686c-719b-41dc-8658-0d96aff40384" providerId="ADAL" clId="{B6D8CA4C-6EC8-4CAA-8B46-DA2EDA604391}" dt="2021-06-17T14:16:10.447" v="10577" actId="1076"/>
          <ac:spMkLst>
            <pc:docMk/>
            <pc:sldMk cId="1887828072" sldId="462"/>
            <ac:spMk id="2" creationId="{00000000-0000-0000-0000-000000000000}"/>
          </ac:spMkLst>
        </pc:spChg>
        <pc:spChg chg="mod">
          <ac:chgData name="Serena Loporchio" userId="c0c0686c-719b-41dc-8658-0d96aff40384" providerId="ADAL" clId="{B6D8CA4C-6EC8-4CAA-8B46-DA2EDA604391}" dt="2021-06-17T14:15:49.704" v="10573" actId="1076"/>
          <ac:spMkLst>
            <pc:docMk/>
            <pc:sldMk cId="1887828072" sldId="462"/>
            <ac:spMk id="3" creationId="{00000000-0000-0000-0000-000000000000}"/>
          </ac:spMkLst>
        </pc:spChg>
        <pc:spChg chg="mod">
          <ac:chgData name="Serena Loporchio" userId="c0c0686c-719b-41dc-8658-0d96aff40384" providerId="ADAL" clId="{B6D8CA4C-6EC8-4CAA-8B46-DA2EDA604391}" dt="2021-06-17T14:16:05.312" v="10576" actId="1076"/>
          <ac:spMkLst>
            <pc:docMk/>
            <pc:sldMk cId="1887828072" sldId="462"/>
            <ac:spMk id="4" creationId="{00000000-0000-0000-0000-000000000000}"/>
          </ac:spMkLst>
        </pc:spChg>
        <pc:spChg chg="mod">
          <ac:chgData name="Serena Loporchio" userId="c0c0686c-719b-41dc-8658-0d96aff40384" providerId="ADAL" clId="{B6D8CA4C-6EC8-4CAA-8B46-DA2EDA604391}" dt="2021-06-17T14:16:37.848" v="10583" actId="1076"/>
          <ac:spMkLst>
            <pc:docMk/>
            <pc:sldMk cId="1887828072" sldId="462"/>
            <ac:spMk id="21" creationId="{00000000-0000-0000-0000-000000000000}"/>
          </ac:spMkLst>
        </pc:spChg>
        <pc:spChg chg="mod">
          <ac:chgData name="Serena Loporchio" userId="c0c0686c-719b-41dc-8658-0d96aff40384" providerId="ADAL" clId="{B6D8CA4C-6EC8-4CAA-8B46-DA2EDA604391}" dt="2021-06-17T14:16:34.757" v="10582" actId="1076"/>
          <ac:spMkLst>
            <pc:docMk/>
            <pc:sldMk cId="1887828072" sldId="462"/>
            <ac:spMk id="22" creationId="{00000000-0000-0000-0000-000000000000}"/>
          </ac:spMkLst>
        </pc:spChg>
        <pc:spChg chg="mod">
          <ac:chgData name="Serena Loporchio" userId="c0c0686c-719b-41dc-8658-0d96aff40384" providerId="ADAL" clId="{B6D8CA4C-6EC8-4CAA-8B46-DA2EDA604391}" dt="2021-06-17T14:16:41.376" v="10584" actId="1076"/>
          <ac:spMkLst>
            <pc:docMk/>
            <pc:sldMk cId="1887828072" sldId="462"/>
            <ac:spMk id="37" creationId="{00000000-0000-0000-0000-000000000000}"/>
          </ac:spMkLst>
        </pc:spChg>
        <pc:spChg chg="mod">
          <ac:chgData name="Serena Loporchio" userId="c0c0686c-719b-41dc-8658-0d96aff40384" providerId="ADAL" clId="{B6D8CA4C-6EC8-4CAA-8B46-DA2EDA604391}" dt="2021-06-17T14:16:20.945" v="10578" actId="1076"/>
          <ac:spMkLst>
            <pc:docMk/>
            <pc:sldMk cId="1887828072" sldId="462"/>
            <ac:spMk id="38" creationId="{00000000-0000-0000-0000-000000000000}"/>
          </ac:spMkLst>
        </pc:spChg>
        <pc:spChg chg="mod">
          <ac:chgData name="Serena Loporchio" userId="c0c0686c-719b-41dc-8658-0d96aff40384" providerId="ADAL" clId="{B6D8CA4C-6EC8-4CAA-8B46-DA2EDA604391}" dt="2021-06-17T14:16:20.945" v="10578" actId="1076"/>
          <ac:spMkLst>
            <pc:docMk/>
            <pc:sldMk cId="1887828072" sldId="462"/>
            <ac:spMk id="39" creationId="{00000000-0000-0000-0000-000000000000}"/>
          </ac:spMkLst>
        </pc:spChg>
        <pc:picChg chg="mod">
          <ac:chgData name="Serena Loporchio" userId="c0c0686c-719b-41dc-8658-0d96aff40384" providerId="ADAL" clId="{B6D8CA4C-6EC8-4CAA-8B46-DA2EDA604391}" dt="2021-06-17T14:16:34.757" v="10582" actId="1076"/>
          <ac:picMkLst>
            <pc:docMk/>
            <pc:sldMk cId="1887828072" sldId="462"/>
            <ac:picMk id="6" creationId="{00000000-0000-0000-0000-000000000000}"/>
          </ac:picMkLst>
        </pc:picChg>
        <pc:picChg chg="mod">
          <ac:chgData name="Serena Loporchio" userId="c0c0686c-719b-41dc-8658-0d96aff40384" providerId="ADAL" clId="{B6D8CA4C-6EC8-4CAA-8B46-DA2EDA604391}" dt="2021-06-17T14:16:48.237" v="10590" actId="1037"/>
          <ac:picMkLst>
            <pc:docMk/>
            <pc:sldMk cId="1887828072" sldId="462"/>
            <ac:picMk id="23" creationId="{00000000-0000-0000-0000-000000000000}"/>
          </ac:picMkLst>
        </pc:picChg>
        <pc:picChg chg="mod">
          <ac:chgData name="Serena Loporchio" userId="c0c0686c-719b-41dc-8658-0d96aff40384" providerId="ADAL" clId="{B6D8CA4C-6EC8-4CAA-8B46-DA2EDA604391}" dt="2021-06-17T14:16:44.612" v="10587" actId="1037"/>
          <ac:picMkLst>
            <pc:docMk/>
            <pc:sldMk cId="1887828072" sldId="462"/>
            <ac:picMk id="32" creationId="{00000000-0000-0000-0000-000000000000}"/>
          </ac:picMkLst>
        </pc:picChg>
      </pc:sldChg>
      <pc:sldChg chg="addSp delSp modSp add mod">
        <pc:chgData name="Serena Loporchio" userId="c0c0686c-719b-41dc-8658-0d96aff40384" providerId="ADAL" clId="{B6D8CA4C-6EC8-4CAA-8B46-DA2EDA604391}" dt="2021-06-17T14:22:40.113" v="10632" actId="1076"/>
        <pc:sldMkLst>
          <pc:docMk/>
          <pc:sldMk cId="2918645971" sldId="470"/>
        </pc:sldMkLst>
        <pc:spChg chg="del">
          <ac:chgData name="Serena Loporchio" userId="c0c0686c-719b-41dc-8658-0d96aff40384" providerId="ADAL" clId="{B6D8CA4C-6EC8-4CAA-8B46-DA2EDA604391}" dt="2021-06-17T14:19:56.133" v="10593" actId="478"/>
          <ac:spMkLst>
            <pc:docMk/>
            <pc:sldMk cId="2918645971" sldId="470"/>
            <ac:spMk id="3" creationId="{00000000-0000-0000-0000-000000000000}"/>
          </ac:spMkLst>
        </pc:spChg>
        <pc:spChg chg="mod">
          <ac:chgData name="Serena Loporchio" userId="c0c0686c-719b-41dc-8658-0d96aff40384" providerId="ADAL" clId="{B6D8CA4C-6EC8-4CAA-8B46-DA2EDA604391}" dt="2021-06-17T14:22:40.113" v="10632" actId="1076"/>
          <ac:spMkLst>
            <pc:docMk/>
            <pc:sldMk cId="2918645971" sldId="470"/>
            <ac:spMk id="6" creationId="{00000000-0000-0000-0000-000000000000}"/>
          </ac:spMkLst>
        </pc:spChg>
        <pc:spChg chg="mod">
          <ac:chgData name="Serena Loporchio" userId="c0c0686c-719b-41dc-8658-0d96aff40384" providerId="ADAL" clId="{B6D8CA4C-6EC8-4CAA-8B46-DA2EDA604391}" dt="2021-06-17T14:22:06.324" v="10621"/>
          <ac:spMkLst>
            <pc:docMk/>
            <pc:sldMk cId="2918645971" sldId="470"/>
            <ac:spMk id="9" creationId="{00000000-0000-0000-0000-000000000000}"/>
          </ac:spMkLst>
        </pc:spChg>
        <pc:spChg chg="add del mod">
          <ac:chgData name="Serena Loporchio" userId="c0c0686c-719b-41dc-8658-0d96aff40384" providerId="ADAL" clId="{B6D8CA4C-6EC8-4CAA-8B46-DA2EDA604391}" dt="2021-06-17T14:20:18.130" v="10598" actId="478"/>
          <ac:spMkLst>
            <pc:docMk/>
            <pc:sldMk cId="2918645971" sldId="470"/>
            <ac:spMk id="10" creationId="{A32E1F6C-2BED-42B6-9DF2-4F38FE4F08DF}"/>
          </ac:spMkLst>
        </pc:spChg>
        <pc:spChg chg="mod">
          <ac:chgData name="Serena Loporchio" userId="c0c0686c-719b-41dc-8658-0d96aff40384" providerId="ADAL" clId="{B6D8CA4C-6EC8-4CAA-8B46-DA2EDA604391}" dt="2021-06-17T14:22:32.023" v="10631" actId="1076"/>
          <ac:spMkLst>
            <pc:docMk/>
            <pc:sldMk cId="2918645971" sldId="470"/>
            <ac:spMk id="11" creationId="{00000000-0000-0000-0000-000000000000}"/>
          </ac:spMkLst>
        </pc:spChg>
        <pc:picChg chg="mod">
          <ac:chgData name="Serena Loporchio" userId="c0c0686c-719b-41dc-8658-0d96aff40384" providerId="ADAL" clId="{B6D8CA4C-6EC8-4CAA-8B46-DA2EDA604391}" dt="2021-06-17T14:22:21.774" v="10625" actId="1076"/>
          <ac:picMkLst>
            <pc:docMk/>
            <pc:sldMk cId="2918645971" sldId="470"/>
            <ac:picMk id="4" creationId="{00000000-0000-0000-0000-000000000000}"/>
          </ac:picMkLst>
        </pc:picChg>
        <pc:picChg chg="mod">
          <ac:chgData name="Serena Loporchio" userId="c0c0686c-719b-41dc-8658-0d96aff40384" providerId="ADAL" clId="{B6D8CA4C-6EC8-4CAA-8B46-DA2EDA604391}" dt="2021-06-17T14:20:01.507" v="10594" actId="1076"/>
          <ac:picMkLst>
            <pc:docMk/>
            <pc:sldMk cId="2918645971" sldId="470"/>
            <ac:picMk id="5" creationId="{00000000-0000-0000-0000-000000000000}"/>
          </ac:picMkLst>
        </pc:picChg>
        <pc:picChg chg="mod">
          <ac:chgData name="Serena Loporchio" userId="c0c0686c-719b-41dc-8658-0d96aff40384" providerId="ADAL" clId="{B6D8CA4C-6EC8-4CAA-8B46-DA2EDA604391}" dt="2021-06-17T14:22:09.895" v="10623" actId="1076"/>
          <ac:picMkLst>
            <pc:docMk/>
            <pc:sldMk cId="2918645971" sldId="470"/>
            <ac:picMk id="7" creationId="{00000000-0000-0000-0000-000000000000}"/>
          </ac:picMkLst>
        </pc:picChg>
      </pc:sldChg>
      <pc:sldChg chg="delSp add mod setBg">
        <pc:chgData name="Serena Loporchio" userId="c0c0686c-719b-41dc-8658-0d96aff40384" providerId="ADAL" clId="{B6D8CA4C-6EC8-4CAA-8B46-DA2EDA604391}" dt="2021-06-17T14:27:09.076" v="10684" actId="478"/>
        <pc:sldMkLst>
          <pc:docMk/>
          <pc:sldMk cId="4025445731" sldId="479"/>
        </pc:sldMkLst>
        <pc:spChg chg="del">
          <ac:chgData name="Serena Loporchio" userId="c0c0686c-719b-41dc-8658-0d96aff40384" providerId="ADAL" clId="{B6D8CA4C-6EC8-4CAA-8B46-DA2EDA604391}" dt="2021-06-17T14:27:09.076" v="10684" actId="478"/>
          <ac:spMkLst>
            <pc:docMk/>
            <pc:sldMk cId="4025445731" sldId="479"/>
            <ac:spMk id="26" creationId="{00000000-0000-0000-0000-000000000000}"/>
          </ac:spMkLst>
        </pc:spChg>
      </pc:sldChg>
      <pc:sldChg chg="addSp delSp modSp add mod">
        <pc:chgData name="Serena Loporchio" userId="c0c0686c-719b-41dc-8658-0d96aff40384" providerId="ADAL" clId="{B6D8CA4C-6EC8-4CAA-8B46-DA2EDA604391}" dt="2021-06-17T14:26:03.444" v="10682" actId="207"/>
        <pc:sldMkLst>
          <pc:docMk/>
          <pc:sldMk cId="3738920464" sldId="490"/>
        </pc:sldMkLst>
        <pc:spChg chg="mod">
          <ac:chgData name="Serena Loporchio" userId="c0c0686c-719b-41dc-8658-0d96aff40384" providerId="ADAL" clId="{B6D8CA4C-6EC8-4CAA-8B46-DA2EDA604391}" dt="2021-06-17T14:23:08.122" v="10640" actId="1076"/>
          <ac:spMkLst>
            <pc:docMk/>
            <pc:sldMk cId="3738920464" sldId="490"/>
            <ac:spMk id="2" creationId="{00000000-0000-0000-0000-000000000000}"/>
          </ac:spMkLst>
        </pc:spChg>
        <pc:spChg chg="mod">
          <ac:chgData name="Serena Loporchio" userId="c0c0686c-719b-41dc-8658-0d96aff40384" providerId="ADAL" clId="{B6D8CA4C-6EC8-4CAA-8B46-DA2EDA604391}" dt="2021-06-17T14:26:03.444" v="10682" actId="207"/>
          <ac:spMkLst>
            <pc:docMk/>
            <pc:sldMk cId="3738920464" sldId="490"/>
            <ac:spMk id="5" creationId="{00000000-0000-0000-0000-000000000000}"/>
          </ac:spMkLst>
        </pc:spChg>
        <pc:spChg chg="mod">
          <ac:chgData name="Serena Loporchio" userId="c0c0686c-719b-41dc-8658-0d96aff40384" providerId="ADAL" clId="{B6D8CA4C-6EC8-4CAA-8B46-DA2EDA604391}" dt="2021-06-17T14:24:28.756" v="10658" actId="1076"/>
          <ac:spMkLst>
            <pc:docMk/>
            <pc:sldMk cId="3738920464" sldId="490"/>
            <ac:spMk id="9" creationId="{00000000-0000-0000-0000-000000000000}"/>
          </ac:spMkLst>
        </pc:spChg>
        <pc:spChg chg="mod">
          <ac:chgData name="Serena Loporchio" userId="c0c0686c-719b-41dc-8658-0d96aff40384" providerId="ADAL" clId="{B6D8CA4C-6EC8-4CAA-8B46-DA2EDA604391}" dt="2021-06-17T14:25:22.162" v="10674" actId="2085"/>
          <ac:spMkLst>
            <pc:docMk/>
            <pc:sldMk cId="3738920464" sldId="490"/>
            <ac:spMk id="10" creationId="{00000000-0000-0000-0000-000000000000}"/>
          </ac:spMkLst>
        </pc:spChg>
        <pc:spChg chg="del mod">
          <ac:chgData name="Serena Loporchio" userId="c0c0686c-719b-41dc-8658-0d96aff40384" providerId="ADAL" clId="{B6D8CA4C-6EC8-4CAA-8B46-DA2EDA604391}" dt="2021-06-17T14:24:05.390" v="10647" actId="478"/>
          <ac:spMkLst>
            <pc:docMk/>
            <pc:sldMk cId="3738920464" sldId="490"/>
            <ac:spMk id="11" creationId="{00000000-0000-0000-0000-000000000000}"/>
          </ac:spMkLst>
        </pc:spChg>
        <pc:spChg chg="add mod">
          <ac:chgData name="Serena Loporchio" userId="c0c0686c-719b-41dc-8658-0d96aff40384" providerId="ADAL" clId="{B6D8CA4C-6EC8-4CAA-8B46-DA2EDA604391}" dt="2021-06-17T14:24:19.214" v="10654" actId="1076"/>
          <ac:spMkLst>
            <pc:docMk/>
            <pc:sldMk cId="3738920464" sldId="490"/>
            <ac:spMk id="13" creationId="{A83385A4-2AF4-4C6C-B656-5130E11F21CF}"/>
          </ac:spMkLst>
        </pc:spChg>
        <pc:grpChg chg="mod">
          <ac:chgData name="Serena Loporchio" userId="c0c0686c-719b-41dc-8658-0d96aff40384" providerId="ADAL" clId="{B6D8CA4C-6EC8-4CAA-8B46-DA2EDA604391}" dt="2021-06-17T14:25:17.544" v="10673" actId="1035"/>
          <ac:grpSpMkLst>
            <pc:docMk/>
            <pc:sldMk cId="3738920464" sldId="490"/>
            <ac:grpSpMk id="12" creationId="{00000000-0000-0000-0000-000000000000}"/>
          </ac:grpSpMkLst>
        </pc:grpChg>
        <pc:picChg chg="mod">
          <ac:chgData name="Serena Loporchio" userId="c0c0686c-719b-41dc-8658-0d96aff40384" providerId="ADAL" clId="{B6D8CA4C-6EC8-4CAA-8B46-DA2EDA604391}" dt="2021-06-17T14:25:22.162" v="10674" actId="2085"/>
          <ac:picMkLst>
            <pc:docMk/>
            <pc:sldMk cId="3738920464" sldId="490"/>
            <ac:picMk id="6" creationId="{00000000-0000-0000-0000-000000000000}"/>
          </ac:picMkLst>
        </pc:picChg>
        <pc:picChg chg="mod ord">
          <ac:chgData name="Serena Loporchio" userId="c0c0686c-719b-41dc-8658-0d96aff40384" providerId="ADAL" clId="{B6D8CA4C-6EC8-4CAA-8B46-DA2EDA604391}" dt="2021-06-17T14:24:01.870" v="10645" actId="1076"/>
          <ac:picMkLst>
            <pc:docMk/>
            <pc:sldMk cId="3738920464" sldId="490"/>
            <ac:picMk id="14" creationId="{00000000-0000-0000-0000-000000000000}"/>
          </ac:picMkLst>
        </pc:picChg>
      </pc:sldChg>
      <pc:sldChg chg="delSp modSp add del mod setBg delAnim">
        <pc:chgData name="Serena Loporchio" userId="c0c0686c-719b-41dc-8658-0d96aff40384" providerId="ADAL" clId="{B6D8CA4C-6EC8-4CAA-8B46-DA2EDA604391}" dt="2021-06-18T14:26:48.942" v="11259" actId="47"/>
        <pc:sldMkLst>
          <pc:docMk/>
          <pc:sldMk cId="124196429" sldId="537"/>
        </pc:sldMkLst>
        <pc:spChg chg="mod">
          <ac:chgData name="Serena Loporchio" userId="c0c0686c-719b-41dc-8658-0d96aff40384" providerId="ADAL" clId="{B6D8CA4C-6EC8-4CAA-8B46-DA2EDA604391}" dt="2021-06-18T14:26:18.910" v="11257" actId="207"/>
          <ac:spMkLst>
            <pc:docMk/>
            <pc:sldMk cId="124196429" sldId="537"/>
            <ac:spMk id="2" creationId="{00000000-0000-0000-0000-000000000000}"/>
          </ac:spMkLst>
        </pc:spChg>
        <pc:grpChg chg="del">
          <ac:chgData name="Serena Loporchio" userId="c0c0686c-719b-41dc-8658-0d96aff40384" providerId="ADAL" clId="{B6D8CA4C-6EC8-4CAA-8B46-DA2EDA604391}" dt="2021-06-18T14:26:44.014" v="11258" actId="478"/>
          <ac:grpSpMkLst>
            <pc:docMk/>
            <pc:sldMk cId="124196429" sldId="537"/>
            <ac:grpSpMk id="4" creationId="{00000000-0000-0000-0000-000000000000}"/>
          </ac:grpSpMkLst>
        </pc:grpChg>
        <pc:picChg chg="mod">
          <ac:chgData name="Serena Loporchio" userId="c0c0686c-719b-41dc-8658-0d96aff40384" providerId="ADAL" clId="{B6D8CA4C-6EC8-4CAA-8B46-DA2EDA604391}" dt="2021-06-18T14:25:57.893" v="11255" actId="1076"/>
          <ac:picMkLst>
            <pc:docMk/>
            <pc:sldMk cId="124196429" sldId="537"/>
            <ac:picMk id="6" creationId="{00000000-0000-0000-0000-000000000000}"/>
          </ac:picMkLst>
        </pc:picChg>
      </pc:sldChg>
      <pc:sldChg chg="delSp modSp add del mod setBg delAnim">
        <pc:chgData name="Serena Loporchio" userId="c0c0686c-719b-41dc-8658-0d96aff40384" providerId="ADAL" clId="{B6D8CA4C-6EC8-4CAA-8B46-DA2EDA604391}" dt="2021-06-18T14:30:09.226" v="11285" actId="47"/>
        <pc:sldMkLst>
          <pc:docMk/>
          <pc:sldMk cId="2911851263" sldId="539"/>
        </pc:sldMkLst>
        <pc:spChg chg="mod">
          <ac:chgData name="Serena Loporchio" userId="c0c0686c-719b-41dc-8658-0d96aff40384" providerId="ADAL" clId="{B6D8CA4C-6EC8-4CAA-8B46-DA2EDA604391}" dt="2021-06-18T14:29:11.695" v="11271" actId="207"/>
          <ac:spMkLst>
            <pc:docMk/>
            <pc:sldMk cId="2911851263" sldId="539"/>
            <ac:spMk id="14" creationId="{00000000-0000-0000-0000-000000000000}"/>
          </ac:spMkLst>
        </pc:spChg>
        <pc:spChg chg="mod">
          <ac:chgData name="Serena Loporchio" userId="c0c0686c-719b-41dc-8658-0d96aff40384" providerId="ADAL" clId="{B6D8CA4C-6EC8-4CAA-8B46-DA2EDA604391}" dt="2021-06-18T14:29:11.695" v="11271" actId="207"/>
          <ac:spMkLst>
            <pc:docMk/>
            <pc:sldMk cId="2911851263" sldId="539"/>
            <ac:spMk id="15" creationId="{00000000-0000-0000-0000-000000000000}"/>
          </ac:spMkLst>
        </pc:spChg>
        <pc:spChg chg="mod">
          <ac:chgData name="Serena Loporchio" userId="c0c0686c-719b-41dc-8658-0d96aff40384" providerId="ADAL" clId="{B6D8CA4C-6EC8-4CAA-8B46-DA2EDA604391}" dt="2021-06-18T14:29:11.695" v="11271" actId="207"/>
          <ac:spMkLst>
            <pc:docMk/>
            <pc:sldMk cId="2911851263" sldId="539"/>
            <ac:spMk id="16" creationId="{00000000-0000-0000-0000-000000000000}"/>
          </ac:spMkLst>
        </pc:spChg>
        <pc:spChg chg="mod">
          <ac:chgData name="Serena Loporchio" userId="c0c0686c-719b-41dc-8658-0d96aff40384" providerId="ADAL" clId="{B6D8CA4C-6EC8-4CAA-8B46-DA2EDA604391}" dt="2021-06-18T14:29:11.695" v="11271" actId="207"/>
          <ac:spMkLst>
            <pc:docMk/>
            <pc:sldMk cId="2911851263" sldId="539"/>
            <ac:spMk id="22" creationId="{00000000-0000-0000-0000-000000000000}"/>
          </ac:spMkLst>
        </pc:spChg>
        <pc:spChg chg="mod">
          <ac:chgData name="Serena Loporchio" userId="c0c0686c-719b-41dc-8658-0d96aff40384" providerId="ADAL" clId="{B6D8CA4C-6EC8-4CAA-8B46-DA2EDA604391}" dt="2021-06-18T14:29:11.695" v="11271" actId="207"/>
          <ac:spMkLst>
            <pc:docMk/>
            <pc:sldMk cId="2911851263" sldId="539"/>
            <ac:spMk id="23" creationId="{00000000-0000-0000-0000-000000000000}"/>
          </ac:spMkLst>
        </pc:spChg>
        <pc:spChg chg="mod">
          <ac:chgData name="Serena Loporchio" userId="c0c0686c-719b-41dc-8658-0d96aff40384" providerId="ADAL" clId="{B6D8CA4C-6EC8-4CAA-8B46-DA2EDA604391}" dt="2021-06-18T14:29:11.695" v="11271" actId="207"/>
          <ac:spMkLst>
            <pc:docMk/>
            <pc:sldMk cId="2911851263" sldId="539"/>
            <ac:spMk id="29" creationId="{00000000-0000-0000-0000-000000000000}"/>
          </ac:spMkLst>
        </pc:spChg>
        <pc:spChg chg="mod">
          <ac:chgData name="Serena Loporchio" userId="c0c0686c-719b-41dc-8658-0d96aff40384" providerId="ADAL" clId="{B6D8CA4C-6EC8-4CAA-8B46-DA2EDA604391}" dt="2021-06-18T14:29:08.721" v="11270" actId="207"/>
          <ac:spMkLst>
            <pc:docMk/>
            <pc:sldMk cId="2911851263" sldId="539"/>
            <ac:spMk id="30" creationId="{00000000-0000-0000-0000-000000000000}"/>
          </ac:spMkLst>
        </pc:spChg>
        <pc:grpChg chg="del mod">
          <ac:chgData name="Serena Loporchio" userId="c0c0686c-719b-41dc-8658-0d96aff40384" providerId="ADAL" clId="{B6D8CA4C-6EC8-4CAA-8B46-DA2EDA604391}" dt="2021-06-18T14:29:47.339" v="11280" actId="1076"/>
          <ac:grpSpMkLst>
            <pc:docMk/>
            <pc:sldMk cId="2911851263" sldId="539"/>
            <ac:grpSpMk id="4" creationId="{00000000-0000-0000-0000-000000000000}"/>
          </ac:grpSpMkLst>
        </pc:grpChg>
        <pc:picChg chg="mod">
          <ac:chgData name="Serena Loporchio" userId="c0c0686c-719b-41dc-8658-0d96aff40384" providerId="ADAL" clId="{B6D8CA4C-6EC8-4CAA-8B46-DA2EDA604391}" dt="2021-06-18T14:29:51.240" v="11281" actId="1076"/>
          <ac:picMkLst>
            <pc:docMk/>
            <pc:sldMk cId="2911851263" sldId="539"/>
            <ac:picMk id="10" creationId="{00000000-0000-0000-0000-000000000000}"/>
          </ac:picMkLst>
        </pc:picChg>
        <pc:picChg chg="del mod">
          <ac:chgData name="Serena Loporchio" userId="c0c0686c-719b-41dc-8658-0d96aff40384" providerId="ADAL" clId="{B6D8CA4C-6EC8-4CAA-8B46-DA2EDA604391}" dt="2021-06-18T14:30:06.757" v="11284" actId="478"/>
          <ac:picMkLst>
            <pc:docMk/>
            <pc:sldMk cId="2911851263" sldId="539"/>
            <ac:picMk id="24" creationId="{00000000-0000-0000-0000-000000000000}"/>
          </ac:picMkLst>
        </pc:picChg>
      </pc:sldChg>
      <pc:sldChg chg="addSp delSp modSp add mod ord chgLayout">
        <pc:chgData name="Serena Loporchio" userId="c0c0686c-719b-41dc-8658-0d96aff40384" providerId="ADAL" clId="{B6D8CA4C-6EC8-4CAA-8B46-DA2EDA604391}" dt="2021-06-17T13:15:02.574" v="10414" actId="207"/>
        <pc:sldMkLst>
          <pc:docMk/>
          <pc:sldMk cId="1682417666" sldId="548"/>
        </pc:sldMkLst>
        <pc:spChg chg="mod ord">
          <ac:chgData name="Serena Loporchio" userId="c0c0686c-719b-41dc-8658-0d96aff40384" providerId="ADAL" clId="{B6D8CA4C-6EC8-4CAA-8B46-DA2EDA604391}" dt="2021-06-17T09:52:06.217" v="9793" actId="700"/>
          <ac:spMkLst>
            <pc:docMk/>
            <pc:sldMk cId="1682417666" sldId="548"/>
            <ac:spMk id="2" creationId="{00000000-0000-0000-0000-000000000000}"/>
          </ac:spMkLst>
        </pc:spChg>
        <pc:spChg chg="mod ord">
          <ac:chgData name="Serena Loporchio" userId="c0c0686c-719b-41dc-8658-0d96aff40384" providerId="ADAL" clId="{B6D8CA4C-6EC8-4CAA-8B46-DA2EDA604391}" dt="2021-06-17T09:52:06.217" v="9793" actId="700"/>
          <ac:spMkLst>
            <pc:docMk/>
            <pc:sldMk cId="1682417666" sldId="548"/>
            <ac:spMk id="3" creationId="{00000000-0000-0000-0000-000000000000}"/>
          </ac:spMkLst>
        </pc:spChg>
        <pc:spChg chg="mod ord">
          <ac:chgData name="Serena Loporchio" userId="c0c0686c-719b-41dc-8658-0d96aff40384" providerId="ADAL" clId="{B6D8CA4C-6EC8-4CAA-8B46-DA2EDA604391}" dt="2021-06-17T09:52:06.217" v="9793" actId="700"/>
          <ac:spMkLst>
            <pc:docMk/>
            <pc:sldMk cId="1682417666" sldId="548"/>
            <ac:spMk id="4" creationId="{00000000-0000-0000-0000-000000000000}"/>
          </ac:spMkLst>
        </pc:spChg>
        <pc:spChg chg="mod ord">
          <ac:chgData name="Serena Loporchio" userId="c0c0686c-719b-41dc-8658-0d96aff40384" providerId="ADAL" clId="{B6D8CA4C-6EC8-4CAA-8B46-DA2EDA604391}" dt="2021-06-17T09:52:06.217" v="9793" actId="700"/>
          <ac:spMkLst>
            <pc:docMk/>
            <pc:sldMk cId="1682417666" sldId="548"/>
            <ac:spMk id="5" creationId="{4C87064B-6719-45F7-8D5F-49176E0BF72C}"/>
          </ac:spMkLst>
        </pc:spChg>
        <pc:spChg chg="add mod">
          <ac:chgData name="Serena Loporchio" userId="c0c0686c-719b-41dc-8658-0d96aff40384" providerId="ADAL" clId="{B6D8CA4C-6EC8-4CAA-8B46-DA2EDA604391}" dt="2021-06-17T09:59:34.749" v="9924" actId="1076"/>
          <ac:spMkLst>
            <pc:docMk/>
            <pc:sldMk cId="1682417666" sldId="548"/>
            <ac:spMk id="7" creationId="{92D75CAA-1DB9-435A-93D0-F9926442B881}"/>
          </ac:spMkLst>
        </pc:spChg>
        <pc:spChg chg="del mod">
          <ac:chgData name="Serena Loporchio" userId="c0c0686c-719b-41dc-8658-0d96aff40384" providerId="ADAL" clId="{B6D8CA4C-6EC8-4CAA-8B46-DA2EDA604391}" dt="2021-06-17T09:52:19.597" v="9796" actId="478"/>
          <ac:spMkLst>
            <pc:docMk/>
            <pc:sldMk cId="1682417666" sldId="548"/>
            <ac:spMk id="8" creationId="{00000000-0000-0000-0000-000000000000}"/>
          </ac:spMkLst>
        </pc:spChg>
        <pc:spChg chg="add mod ord">
          <ac:chgData name="Serena Loporchio" userId="c0c0686c-719b-41dc-8658-0d96aff40384" providerId="ADAL" clId="{B6D8CA4C-6EC8-4CAA-8B46-DA2EDA604391}" dt="2021-06-17T13:15:02.574" v="10414" actId="207"/>
          <ac:spMkLst>
            <pc:docMk/>
            <pc:sldMk cId="1682417666" sldId="548"/>
            <ac:spMk id="9" creationId="{555DA918-129E-49AB-88B5-C7F7BF219F9F}"/>
          </ac:spMkLst>
        </pc:spChg>
        <pc:spChg chg="add mod">
          <ac:chgData name="Serena Loporchio" userId="c0c0686c-719b-41dc-8658-0d96aff40384" providerId="ADAL" clId="{B6D8CA4C-6EC8-4CAA-8B46-DA2EDA604391}" dt="2021-06-17T09:59:38.142" v="9925" actId="1076"/>
          <ac:spMkLst>
            <pc:docMk/>
            <pc:sldMk cId="1682417666" sldId="548"/>
            <ac:spMk id="10" creationId="{B25C3B00-EB15-4E48-B199-BC305F6CC6EA}"/>
          </ac:spMkLst>
        </pc:spChg>
        <pc:picChg chg="mod modCrop">
          <ac:chgData name="Serena Loporchio" userId="c0c0686c-719b-41dc-8658-0d96aff40384" providerId="ADAL" clId="{B6D8CA4C-6EC8-4CAA-8B46-DA2EDA604391}" dt="2021-06-17T09:54:26.259" v="9820" actId="14100"/>
          <ac:picMkLst>
            <pc:docMk/>
            <pc:sldMk cId="1682417666" sldId="548"/>
            <ac:picMk id="6" creationId="{00000000-0000-0000-0000-000000000000}"/>
          </ac:picMkLst>
        </pc:picChg>
      </pc:sldChg>
      <pc:sldChg chg="addSp delSp modSp add mod chgLayout">
        <pc:chgData name="Serena Loporchio" userId="c0c0686c-719b-41dc-8658-0d96aff40384" providerId="ADAL" clId="{B6D8CA4C-6EC8-4CAA-8B46-DA2EDA604391}" dt="2021-06-17T10:01:34.354" v="9983" actId="20577"/>
        <pc:sldMkLst>
          <pc:docMk/>
          <pc:sldMk cId="936795434" sldId="549"/>
        </pc:sldMkLst>
        <pc:spChg chg="mod ord">
          <ac:chgData name="Serena Loporchio" userId="c0c0686c-719b-41dc-8658-0d96aff40384" providerId="ADAL" clId="{B6D8CA4C-6EC8-4CAA-8B46-DA2EDA604391}" dt="2021-06-17T09:55:50.504" v="9845" actId="27636"/>
          <ac:spMkLst>
            <pc:docMk/>
            <pc:sldMk cId="936795434" sldId="549"/>
            <ac:spMk id="2" creationId="{00000000-0000-0000-0000-000000000000}"/>
          </ac:spMkLst>
        </pc:spChg>
        <pc:spChg chg="mod ord">
          <ac:chgData name="Serena Loporchio" userId="c0c0686c-719b-41dc-8658-0d96aff40384" providerId="ADAL" clId="{B6D8CA4C-6EC8-4CAA-8B46-DA2EDA604391}" dt="2021-06-17T09:55:50.436" v="9844" actId="700"/>
          <ac:spMkLst>
            <pc:docMk/>
            <pc:sldMk cId="936795434" sldId="549"/>
            <ac:spMk id="4" creationId="{00000000-0000-0000-0000-000000000000}"/>
          </ac:spMkLst>
        </pc:spChg>
        <pc:spChg chg="mod ord">
          <ac:chgData name="Serena Loporchio" userId="c0c0686c-719b-41dc-8658-0d96aff40384" providerId="ADAL" clId="{B6D8CA4C-6EC8-4CAA-8B46-DA2EDA604391}" dt="2021-06-17T09:55:50.436" v="9844" actId="700"/>
          <ac:spMkLst>
            <pc:docMk/>
            <pc:sldMk cId="936795434" sldId="549"/>
            <ac:spMk id="5" creationId="{00000000-0000-0000-0000-000000000000}"/>
          </ac:spMkLst>
        </pc:spChg>
        <pc:spChg chg="add mod ord">
          <ac:chgData name="Serena Loporchio" userId="c0c0686c-719b-41dc-8658-0d96aff40384" providerId="ADAL" clId="{B6D8CA4C-6EC8-4CAA-8B46-DA2EDA604391}" dt="2021-06-17T09:58:17.566" v="9913" actId="207"/>
          <ac:spMkLst>
            <pc:docMk/>
            <pc:sldMk cId="936795434" sldId="549"/>
            <ac:spMk id="6" creationId="{68C0EBA9-2736-46B5-85DB-8C461AF2D5BF}"/>
          </ac:spMkLst>
        </pc:spChg>
        <pc:spChg chg="del mod">
          <ac:chgData name="Serena Loporchio" userId="c0c0686c-719b-41dc-8658-0d96aff40384" providerId="ADAL" clId="{B6D8CA4C-6EC8-4CAA-8B46-DA2EDA604391}" dt="2021-06-17T09:56:18.752" v="9853"/>
          <ac:spMkLst>
            <pc:docMk/>
            <pc:sldMk cId="936795434" sldId="549"/>
            <ac:spMk id="8" creationId="{00000000-0000-0000-0000-000000000000}"/>
          </ac:spMkLst>
        </pc:spChg>
        <pc:spChg chg="add mod">
          <ac:chgData name="Serena Loporchio" userId="c0c0686c-719b-41dc-8658-0d96aff40384" providerId="ADAL" clId="{B6D8CA4C-6EC8-4CAA-8B46-DA2EDA604391}" dt="2021-06-17T09:59:48.802" v="9927" actId="1076"/>
          <ac:spMkLst>
            <pc:docMk/>
            <pc:sldMk cId="936795434" sldId="549"/>
            <ac:spMk id="10" creationId="{7E94E084-1E1F-49BE-A0DB-8758FEAD6D85}"/>
          </ac:spMkLst>
        </pc:spChg>
        <pc:spChg chg="add mod">
          <ac:chgData name="Serena Loporchio" userId="c0c0686c-719b-41dc-8658-0d96aff40384" providerId="ADAL" clId="{B6D8CA4C-6EC8-4CAA-8B46-DA2EDA604391}" dt="2021-06-17T10:01:34.354" v="9983" actId="20577"/>
          <ac:spMkLst>
            <pc:docMk/>
            <pc:sldMk cId="936795434" sldId="549"/>
            <ac:spMk id="11" creationId="{B68C03B2-EAD0-49AC-9755-C6BB7776ECE6}"/>
          </ac:spMkLst>
        </pc:spChg>
        <pc:picChg chg="mod modCrop">
          <ac:chgData name="Serena Loporchio" userId="c0c0686c-719b-41dc-8658-0d96aff40384" providerId="ADAL" clId="{B6D8CA4C-6EC8-4CAA-8B46-DA2EDA604391}" dt="2021-06-17T09:59:52.699" v="9930" actId="1076"/>
          <ac:picMkLst>
            <pc:docMk/>
            <pc:sldMk cId="936795434" sldId="549"/>
            <ac:picMk id="3" creationId="{00000000-0000-0000-0000-000000000000}"/>
          </ac:picMkLst>
        </pc:picChg>
        <pc:picChg chg="add mod modCrop">
          <ac:chgData name="Serena Loporchio" userId="c0c0686c-719b-41dc-8658-0d96aff40384" providerId="ADAL" clId="{B6D8CA4C-6EC8-4CAA-8B46-DA2EDA604391}" dt="2021-06-17T09:59:06.511" v="9918" actId="1076"/>
          <ac:picMkLst>
            <pc:docMk/>
            <pc:sldMk cId="936795434" sldId="549"/>
            <ac:picMk id="9" creationId="{584529BC-ED86-4A35-A14D-169DC6BA84B6}"/>
          </ac:picMkLst>
        </pc:picChg>
      </pc:sldChg>
      <pc:sldChg chg="addSp delSp modSp add del mod ord delAnim modAnim chgLayout">
        <pc:chgData name="Serena Loporchio" userId="c0c0686c-719b-41dc-8658-0d96aff40384" providerId="ADAL" clId="{B6D8CA4C-6EC8-4CAA-8B46-DA2EDA604391}" dt="2021-06-20T19:58:50.609" v="11357"/>
        <pc:sldMkLst>
          <pc:docMk/>
          <pc:sldMk cId="118356276" sldId="550"/>
        </pc:sldMkLst>
        <pc:spChg chg="mod ord">
          <ac:chgData name="Serena Loporchio" userId="c0c0686c-719b-41dc-8658-0d96aff40384" providerId="ADAL" clId="{B6D8CA4C-6EC8-4CAA-8B46-DA2EDA604391}" dt="2021-06-17T10:11:16.292" v="10141" actId="27636"/>
          <ac:spMkLst>
            <pc:docMk/>
            <pc:sldMk cId="118356276" sldId="550"/>
            <ac:spMk id="2" creationId="{00000000-0000-0000-0000-000000000000}"/>
          </ac:spMkLst>
        </pc:spChg>
        <pc:spChg chg="mod ord">
          <ac:chgData name="Serena Loporchio" userId="c0c0686c-719b-41dc-8658-0d96aff40384" providerId="ADAL" clId="{B6D8CA4C-6EC8-4CAA-8B46-DA2EDA604391}" dt="2021-06-17T10:11:16.239" v="10140" actId="700"/>
          <ac:spMkLst>
            <pc:docMk/>
            <pc:sldMk cId="118356276" sldId="550"/>
            <ac:spMk id="4" creationId="{00000000-0000-0000-0000-000000000000}"/>
          </ac:spMkLst>
        </pc:spChg>
        <pc:spChg chg="del mod">
          <ac:chgData name="Serena Loporchio" userId="c0c0686c-719b-41dc-8658-0d96aff40384" providerId="ADAL" clId="{B6D8CA4C-6EC8-4CAA-8B46-DA2EDA604391}" dt="2021-06-17T10:35:16.901" v="10168" actId="478"/>
          <ac:spMkLst>
            <pc:docMk/>
            <pc:sldMk cId="118356276" sldId="550"/>
            <ac:spMk id="5" creationId="{00000000-0000-0000-0000-000000000000}"/>
          </ac:spMkLst>
        </pc:spChg>
        <pc:spChg chg="mod">
          <ac:chgData name="Serena Loporchio" userId="c0c0686c-719b-41dc-8658-0d96aff40384" providerId="ADAL" clId="{B6D8CA4C-6EC8-4CAA-8B46-DA2EDA604391}" dt="2021-06-17T12:59:52.875" v="10191" actId="1037"/>
          <ac:spMkLst>
            <pc:docMk/>
            <pc:sldMk cId="118356276" sldId="550"/>
            <ac:spMk id="9" creationId="{00000000-0000-0000-0000-000000000000}"/>
          </ac:spMkLst>
        </pc:spChg>
        <pc:spChg chg="mod">
          <ac:chgData name="Serena Loporchio" userId="c0c0686c-719b-41dc-8658-0d96aff40384" providerId="ADAL" clId="{B6D8CA4C-6EC8-4CAA-8B46-DA2EDA604391}" dt="2021-06-17T10:07:56.703" v="10082" actId="404"/>
          <ac:spMkLst>
            <pc:docMk/>
            <pc:sldMk cId="118356276" sldId="550"/>
            <ac:spMk id="14" creationId="{00000000-0000-0000-0000-000000000000}"/>
          </ac:spMkLst>
        </pc:spChg>
        <pc:spChg chg="del mod">
          <ac:chgData name="Serena Loporchio" userId="c0c0686c-719b-41dc-8658-0d96aff40384" providerId="ADAL" clId="{B6D8CA4C-6EC8-4CAA-8B46-DA2EDA604391}" dt="2021-06-17T10:06:30.511" v="10049" actId="478"/>
          <ac:spMkLst>
            <pc:docMk/>
            <pc:sldMk cId="118356276" sldId="550"/>
            <ac:spMk id="16" creationId="{00000000-0000-0000-0000-000000000000}"/>
          </ac:spMkLst>
        </pc:spChg>
        <pc:spChg chg="add del mod ord">
          <ac:chgData name="Serena Loporchio" userId="c0c0686c-719b-41dc-8658-0d96aff40384" providerId="ADAL" clId="{B6D8CA4C-6EC8-4CAA-8B46-DA2EDA604391}" dt="2021-06-17T10:11:22.788" v="10143" actId="478"/>
          <ac:spMkLst>
            <pc:docMk/>
            <pc:sldMk cId="118356276" sldId="550"/>
            <ac:spMk id="22" creationId="{9F6FB275-40D0-44DB-A270-9E2E883B43FD}"/>
          </ac:spMkLst>
        </pc:spChg>
        <pc:spChg chg="del mod">
          <ac:chgData name="Serena Loporchio" userId="c0c0686c-719b-41dc-8658-0d96aff40384" providerId="ADAL" clId="{B6D8CA4C-6EC8-4CAA-8B46-DA2EDA604391}" dt="2021-06-17T10:09:36.470" v="10111" actId="478"/>
          <ac:spMkLst>
            <pc:docMk/>
            <pc:sldMk cId="118356276" sldId="550"/>
            <ac:spMk id="29" creationId="{00000000-0000-0000-0000-000000000000}"/>
          </ac:spMkLst>
        </pc:spChg>
        <pc:spChg chg="mod">
          <ac:chgData name="Serena Loporchio" userId="c0c0686c-719b-41dc-8658-0d96aff40384" providerId="ADAL" clId="{B6D8CA4C-6EC8-4CAA-8B46-DA2EDA604391}" dt="2021-06-17T10:10:53.359" v="10137" actId="14100"/>
          <ac:spMkLst>
            <pc:docMk/>
            <pc:sldMk cId="118356276" sldId="550"/>
            <ac:spMk id="36" creationId="{00000000-0000-0000-0000-000000000000}"/>
          </ac:spMkLst>
        </pc:spChg>
        <pc:spChg chg="mod">
          <ac:chgData name="Serena Loporchio" userId="c0c0686c-719b-41dc-8658-0d96aff40384" providerId="ADAL" clId="{B6D8CA4C-6EC8-4CAA-8B46-DA2EDA604391}" dt="2021-06-17T10:06:25.971" v="10046" actId="1076"/>
          <ac:spMkLst>
            <pc:docMk/>
            <pc:sldMk cId="118356276" sldId="550"/>
            <ac:spMk id="37" creationId="{00000000-0000-0000-0000-000000000000}"/>
          </ac:spMkLst>
        </pc:spChg>
        <pc:spChg chg="mod">
          <ac:chgData name="Serena Loporchio" userId="c0c0686c-719b-41dc-8658-0d96aff40384" providerId="ADAL" clId="{B6D8CA4C-6EC8-4CAA-8B46-DA2EDA604391}" dt="2021-06-17T10:06:25.971" v="10046" actId="1076"/>
          <ac:spMkLst>
            <pc:docMk/>
            <pc:sldMk cId="118356276" sldId="550"/>
            <ac:spMk id="39" creationId="{00000000-0000-0000-0000-000000000000}"/>
          </ac:spMkLst>
        </pc:spChg>
        <pc:spChg chg="mod">
          <ac:chgData name="Serena Loporchio" userId="c0c0686c-719b-41dc-8658-0d96aff40384" providerId="ADAL" clId="{B6D8CA4C-6EC8-4CAA-8B46-DA2EDA604391}" dt="2021-06-17T10:10:57.561" v="10138" actId="14100"/>
          <ac:spMkLst>
            <pc:docMk/>
            <pc:sldMk cId="118356276" sldId="550"/>
            <ac:spMk id="40" creationId="{00000000-0000-0000-0000-000000000000}"/>
          </ac:spMkLst>
        </pc:spChg>
        <pc:spChg chg="mod">
          <ac:chgData name="Serena Loporchio" userId="c0c0686c-719b-41dc-8658-0d96aff40384" providerId="ADAL" clId="{B6D8CA4C-6EC8-4CAA-8B46-DA2EDA604391}" dt="2021-06-17T10:07:56.703" v="10082" actId="404"/>
          <ac:spMkLst>
            <pc:docMk/>
            <pc:sldMk cId="118356276" sldId="550"/>
            <ac:spMk id="42" creationId="{00000000-0000-0000-0000-000000000000}"/>
          </ac:spMkLst>
        </pc:spChg>
        <pc:spChg chg="mod">
          <ac:chgData name="Serena Loporchio" userId="c0c0686c-719b-41dc-8658-0d96aff40384" providerId="ADAL" clId="{B6D8CA4C-6EC8-4CAA-8B46-DA2EDA604391}" dt="2021-06-17T10:12:13.933" v="10153" actId="1076"/>
          <ac:spMkLst>
            <pc:docMk/>
            <pc:sldMk cId="118356276" sldId="550"/>
            <ac:spMk id="45" creationId="{00000000-0000-0000-0000-000000000000}"/>
          </ac:spMkLst>
        </pc:spChg>
        <pc:spChg chg="mod">
          <ac:chgData name="Serena Loporchio" userId="c0c0686c-719b-41dc-8658-0d96aff40384" providerId="ADAL" clId="{B6D8CA4C-6EC8-4CAA-8B46-DA2EDA604391}" dt="2021-06-17T10:07:56.703" v="10082" actId="404"/>
          <ac:spMkLst>
            <pc:docMk/>
            <pc:sldMk cId="118356276" sldId="550"/>
            <ac:spMk id="51" creationId="{00000000-0000-0000-0000-000000000000}"/>
          </ac:spMkLst>
        </pc:spChg>
        <pc:spChg chg="mod">
          <ac:chgData name="Serena Loporchio" userId="c0c0686c-719b-41dc-8658-0d96aff40384" providerId="ADAL" clId="{B6D8CA4C-6EC8-4CAA-8B46-DA2EDA604391}" dt="2021-06-17T10:07:56.703" v="10082" actId="404"/>
          <ac:spMkLst>
            <pc:docMk/>
            <pc:sldMk cId="118356276" sldId="550"/>
            <ac:spMk id="54" creationId="{00000000-0000-0000-0000-000000000000}"/>
          </ac:spMkLst>
        </pc:spChg>
        <pc:spChg chg="mod">
          <ac:chgData name="Serena Loporchio" userId="c0c0686c-719b-41dc-8658-0d96aff40384" providerId="ADAL" clId="{B6D8CA4C-6EC8-4CAA-8B46-DA2EDA604391}" dt="2021-06-17T10:07:56.703" v="10082" actId="404"/>
          <ac:spMkLst>
            <pc:docMk/>
            <pc:sldMk cId="118356276" sldId="550"/>
            <ac:spMk id="57" creationId="{00000000-0000-0000-0000-000000000000}"/>
          </ac:spMkLst>
        </pc:spChg>
        <pc:spChg chg="add mod">
          <ac:chgData name="Serena Loporchio" userId="c0c0686c-719b-41dc-8658-0d96aff40384" providerId="ADAL" clId="{B6D8CA4C-6EC8-4CAA-8B46-DA2EDA604391}" dt="2021-06-17T10:11:26.406" v="10144" actId="1076"/>
          <ac:spMkLst>
            <pc:docMk/>
            <pc:sldMk cId="118356276" sldId="550"/>
            <ac:spMk id="59" creationId="{05CC7F94-73D0-4DAA-9C78-FADE13BE392C}"/>
          </ac:spMkLst>
        </pc:spChg>
        <pc:spChg chg="add mod">
          <ac:chgData name="Serena Loporchio" userId="c0c0686c-719b-41dc-8658-0d96aff40384" providerId="ADAL" clId="{B6D8CA4C-6EC8-4CAA-8B46-DA2EDA604391}" dt="2021-06-18T14:22:27.641" v="11241" actId="14100"/>
          <ac:spMkLst>
            <pc:docMk/>
            <pc:sldMk cId="118356276" sldId="550"/>
            <ac:spMk id="60" creationId="{63053065-C26C-485B-BF32-7E489093B05E}"/>
          </ac:spMkLst>
        </pc:spChg>
        <pc:grpChg chg="mod">
          <ac:chgData name="Serena Loporchio" userId="c0c0686c-719b-41dc-8658-0d96aff40384" providerId="ADAL" clId="{B6D8CA4C-6EC8-4CAA-8B46-DA2EDA604391}" dt="2021-06-17T10:06:47.983" v="10053" actId="14100"/>
          <ac:grpSpMkLst>
            <pc:docMk/>
            <pc:sldMk cId="118356276" sldId="550"/>
            <ac:grpSpMk id="12" creationId="{00000000-0000-0000-0000-000000000000}"/>
          </ac:grpSpMkLst>
        </pc:grpChg>
        <pc:grpChg chg="mod">
          <ac:chgData name="Serena Loporchio" userId="c0c0686c-719b-41dc-8658-0d96aff40384" providerId="ADAL" clId="{B6D8CA4C-6EC8-4CAA-8B46-DA2EDA604391}" dt="2021-06-17T13:00:08.515" v="10204" actId="1038"/>
          <ac:grpSpMkLst>
            <pc:docMk/>
            <pc:sldMk cId="118356276" sldId="550"/>
            <ac:grpSpMk id="13" creationId="{00000000-0000-0000-0000-000000000000}"/>
          </ac:grpSpMkLst>
        </pc:grpChg>
        <pc:grpChg chg="mod">
          <ac:chgData name="Serena Loporchio" userId="c0c0686c-719b-41dc-8658-0d96aff40384" providerId="ADAL" clId="{B6D8CA4C-6EC8-4CAA-8B46-DA2EDA604391}" dt="2021-06-17T13:00:08.515" v="10204" actId="1038"/>
          <ac:grpSpMkLst>
            <pc:docMk/>
            <pc:sldMk cId="118356276" sldId="550"/>
            <ac:grpSpMk id="41" creationId="{00000000-0000-0000-0000-000000000000}"/>
          </ac:grpSpMkLst>
        </pc:grpChg>
        <pc:grpChg chg="mod">
          <ac:chgData name="Serena Loporchio" userId="c0c0686c-719b-41dc-8658-0d96aff40384" providerId="ADAL" clId="{B6D8CA4C-6EC8-4CAA-8B46-DA2EDA604391}" dt="2021-06-17T13:00:08.515" v="10204" actId="1038"/>
          <ac:grpSpMkLst>
            <pc:docMk/>
            <pc:sldMk cId="118356276" sldId="550"/>
            <ac:grpSpMk id="44" creationId="{00000000-0000-0000-0000-000000000000}"/>
          </ac:grpSpMkLst>
        </pc:grpChg>
        <pc:grpChg chg="mod">
          <ac:chgData name="Serena Loporchio" userId="c0c0686c-719b-41dc-8658-0d96aff40384" providerId="ADAL" clId="{B6D8CA4C-6EC8-4CAA-8B46-DA2EDA604391}" dt="2021-06-17T13:00:08.515" v="10204" actId="1038"/>
          <ac:grpSpMkLst>
            <pc:docMk/>
            <pc:sldMk cId="118356276" sldId="550"/>
            <ac:grpSpMk id="50" creationId="{00000000-0000-0000-0000-000000000000}"/>
          </ac:grpSpMkLst>
        </pc:grpChg>
        <pc:grpChg chg="mod">
          <ac:chgData name="Serena Loporchio" userId="c0c0686c-719b-41dc-8658-0d96aff40384" providerId="ADAL" clId="{B6D8CA4C-6EC8-4CAA-8B46-DA2EDA604391}" dt="2021-06-17T13:00:08.515" v="10204" actId="1038"/>
          <ac:grpSpMkLst>
            <pc:docMk/>
            <pc:sldMk cId="118356276" sldId="550"/>
            <ac:grpSpMk id="53" creationId="{00000000-0000-0000-0000-000000000000}"/>
          </ac:grpSpMkLst>
        </pc:grpChg>
        <pc:grpChg chg="mod">
          <ac:chgData name="Serena Loporchio" userId="c0c0686c-719b-41dc-8658-0d96aff40384" providerId="ADAL" clId="{B6D8CA4C-6EC8-4CAA-8B46-DA2EDA604391}" dt="2021-06-17T13:00:08.515" v="10204" actId="1038"/>
          <ac:grpSpMkLst>
            <pc:docMk/>
            <pc:sldMk cId="118356276" sldId="550"/>
            <ac:grpSpMk id="56" creationId="{00000000-0000-0000-0000-000000000000}"/>
          </ac:grpSpMkLst>
        </pc:grpChg>
        <pc:picChg chg="mod">
          <ac:chgData name="Serena Loporchio" userId="c0c0686c-719b-41dc-8658-0d96aff40384" providerId="ADAL" clId="{B6D8CA4C-6EC8-4CAA-8B46-DA2EDA604391}" dt="2021-06-17T10:11:51.983" v="10147" actId="14100"/>
          <ac:picMkLst>
            <pc:docMk/>
            <pc:sldMk cId="118356276" sldId="550"/>
            <ac:picMk id="6" creationId="{00000000-0000-0000-0000-000000000000}"/>
          </ac:picMkLst>
        </pc:picChg>
        <pc:picChg chg="mod">
          <ac:chgData name="Serena Loporchio" userId="c0c0686c-719b-41dc-8658-0d96aff40384" providerId="ADAL" clId="{B6D8CA4C-6EC8-4CAA-8B46-DA2EDA604391}" dt="2021-06-17T10:12:49.189" v="10163" actId="1076"/>
          <ac:picMkLst>
            <pc:docMk/>
            <pc:sldMk cId="118356276" sldId="550"/>
            <ac:picMk id="23" creationId="{00000000-0000-0000-0000-000000000000}"/>
          </ac:picMkLst>
        </pc:picChg>
        <pc:picChg chg="mod">
          <ac:chgData name="Serena Loporchio" userId="c0c0686c-719b-41dc-8658-0d96aff40384" providerId="ADAL" clId="{B6D8CA4C-6EC8-4CAA-8B46-DA2EDA604391}" dt="2021-06-17T10:12:45.556" v="10162" actId="1076"/>
          <ac:picMkLst>
            <pc:docMk/>
            <pc:sldMk cId="118356276" sldId="550"/>
            <ac:picMk id="24" creationId="{00000000-0000-0000-0000-000000000000}"/>
          </ac:picMkLst>
        </pc:picChg>
        <pc:picChg chg="mod">
          <ac:chgData name="Serena Loporchio" userId="c0c0686c-719b-41dc-8658-0d96aff40384" providerId="ADAL" clId="{B6D8CA4C-6EC8-4CAA-8B46-DA2EDA604391}" dt="2021-06-17T10:12:53.403" v="10164" actId="1076"/>
          <ac:picMkLst>
            <pc:docMk/>
            <pc:sldMk cId="118356276" sldId="550"/>
            <ac:picMk id="25" creationId="{00000000-0000-0000-0000-000000000000}"/>
          </ac:picMkLst>
        </pc:picChg>
        <pc:picChg chg="mod">
          <ac:chgData name="Serena Loporchio" userId="c0c0686c-719b-41dc-8658-0d96aff40384" providerId="ADAL" clId="{B6D8CA4C-6EC8-4CAA-8B46-DA2EDA604391}" dt="2021-06-17T10:12:41.415" v="10160" actId="1076"/>
          <ac:picMkLst>
            <pc:docMk/>
            <pc:sldMk cId="118356276" sldId="550"/>
            <ac:picMk id="27" creationId="{00000000-0000-0000-0000-000000000000}"/>
          </ac:picMkLst>
        </pc:picChg>
        <pc:picChg chg="mod">
          <ac:chgData name="Serena Loporchio" userId="c0c0686c-719b-41dc-8658-0d96aff40384" providerId="ADAL" clId="{B6D8CA4C-6EC8-4CAA-8B46-DA2EDA604391}" dt="2021-06-17T10:35:09.860" v="10167" actId="1076"/>
          <ac:picMkLst>
            <pc:docMk/>
            <pc:sldMk cId="118356276" sldId="550"/>
            <ac:picMk id="47" creationId="{00000000-0000-0000-0000-000000000000}"/>
          </ac:picMkLst>
        </pc:picChg>
        <pc:picChg chg="del">
          <ac:chgData name="Serena Loporchio" userId="c0c0686c-719b-41dc-8658-0d96aff40384" providerId="ADAL" clId="{B6D8CA4C-6EC8-4CAA-8B46-DA2EDA604391}" dt="2021-06-17T10:06:16.756" v="10043" actId="478"/>
          <ac:picMkLst>
            <pc:docMk/>
            <pc:sldMk cId="118356276" sldId="550"/>
            <ac:picMk id="1026" creationId="{00000000-0000-0000-0000-000000000000}"/>
          </ac:picMkLst>
        </pc:picChg>
        <pc:cxnChg chg="mod">
          <ac:chgData name="Serena Loporchio" userId="c0c0686c-719b-41dc-8658-0d96aff40384" providerId="ADAL" clId="{B6D8CA4C-6EC8-4CAA-8B46-DA2EDA604391}" dt="2021-06-17T12:59:52.875" v="10191" actId="1037"/>
          <ac:cxnSpMkLst>
            <pc:docMk/>
            <pc:sldMk cId="118356276" sldId="550"/>
            <ac:cxnSpMk id="11" creationId="{00000000-0000-0000-0000-000000000000}"/>
          </ac:cxnSpMkLst>
        </pc:cxnChg>
        <pc:cxnChg chg="mod">
          <ac:chgData name="Serena Loporchio" userId="c0c0686c-719b-41dc-8658-0d96aff40384" providerId="ADAL" clId="{B6D8CA4C-6EC8-4CAA-8B46-DA2EDA604391}" dt="2021-06-17T10:08:25.278" v="10088" actId="1076"/>
          <ac:cxnSpMkLst>
            <pc:docMk/>
            <pc:sldMk cId="118356276" sldId="550"/>
            <ac:cxnSpMk id="15" creationId="{00000000-0000-0000-0000-000000000000}"/>
          </ac:cxnSpMkLst>
        </pc:cxnChg>
        <pc:cxnChg chg="mod">
          <ac:chgData name="Serena Loporchio" userId="c0c0686c-719b-41dc-8658-0d96aff40384" providerId="ADAL" clId="{B6D8CA4C-6EC8-4CAA-8B46-DA2EDA604391}" dt="2021-06-17T13:00:08.515" v="10204" actId="1038"/>
          <ac:cxnSpMkLst>
            <pc:docMk/>
            <pc:sldMk cId="118356276" sldId="550"/>
            <ac:cxnSpMk id="35" creationId="{00000000-0000-0000-0000-000000000000}"/>
          </ac:cxnSpMkLst>
        </pc:cxnChg>
        <pc:cxnChg chg="mod">
          <ac:chgData name="Serena Loporchio" userId="c0c0686c-719b-41dc-8658-0d96aff40384" providerId="ADAL" clId="{B6D8CA4C-6EC8-4CAA-8B46-DA2EDA604391}" dt="2021-06-17T13:00:08.515" v="10204" actId="1038"/>
          <ac:cxnSpMkLst>
            <pc:docMk/>
            <pc:sldMk cId="118356276" sldId="550"/>
            <ac:cxnSpMk id="38" creationId="{00000000-0000-0000-0000-000000000000}"/>
          </ac:cxnSpMkLst>
        </pc:cxnChg>
        <pc:cxnChg chg="mod">
          <ac:chgData name="Serena Loporchio" userId="c0c0686c-719b-41dc-8658-0d96aff40384" providerId="ADAL" clId="{B6D8CA4C-6EC8-4CAA-8B46-DA2EDA604391}" dt="2021-06-17T10:09:08.825" v="10103" actId="14100"/>
          <ac:cxnSpMkLst>
            <pc:docMk/>
            <pc:sldMk cId="118356276" sldId="550"/>
            <ac:cxnSpMk id="43" creationId="{00000000-0000-0000-0000-000000000000}"/>
          </ac:cxnSpMkLst>
        </pc:cxnChg>
        <pc:cxnChg chg="mod">
          <ac:chgData name="Serena Loporchio" userId="c0c0686c-719b-41dc-8658-0d96aff40384" providerId="ADAL" clId="{B6D8CA4C-6EC8-4CAA-8B46-DA2EDA604391}" dt="2021-06-17T10:12:10.864" v="10152" actId="1076"/>
          <ac:cxnSpMkLst>
            <pc:docMk/>
            <pc:sldMk cId="118356276" sldId="550"/>
            <ac:cxnSpMk id="46" creationId="{00000000-0000-0000-0000-000000000000}"/>
          </ac:cxnSpMkLst>
        </pc:cxnChg>
      </pc:sldChg>
      <pc:sldChg chg="addSp delSp modSp new mod">
        <pc:chgData name="Serena Loporchio" userId="c0c0686c-719b-41dc-8658-0d96aff40384" providerId="ADAL" clId="{B6D8CA4C-6EC8-4CAA-8B46-DA2EDA604391}" dt="2021-06-17T14:14:55.250" v="10566" actId="478"/>
        <pc:sldMkLst>
          <pc:docMk/>
          <pc:sldMk cId="802093715" sldId="551"/>
        </pc:sldMkLst>
        <pc:spChg chg="mod">
          <ac:chgData name="Serena Loporchio" userId="c0c0686c-719b-41dc-8658-0d96aff40384" providerId="ADAL" clId="{B6D8CA4C-6EC8-4CAA-8B46-DA2EDA604391}" dt="2021-06-17T14:14:39.541" v="10546" actId="20577"/>
          <ac:spMkLst>
            <pc:docMk/>
            <pc:sldMk cId="802093715" sldId="551"/>
            <ac:spMk id="2" creationId="{7175D85A-9A3B-476A-BFFE-0F2BCEF65048}"/>
          </ac:spMkLst>
        </pc:spChg>
        <pc:spChg chg="del mod">
          <ac:chgData name="Serena Loporchio" userId="c0c0686c-719b-41dc-8658-0d96aff40384" providerId="ADAL" clId="{B6D8CA4C-6EC8-4CAA-8B46-DA2EDA604391}" dt="2021-06-17T14:14:52.798" v="10565" actId="478"/>
          <ac:spMkLst>
            <pc:docMk/>
            <pc:sldMk cId="802093715" sldId="551"/>
            <ac:spMk id="3" creationId="{FBABF6A4-C971-4ED4-BBE5-595E6099152A}"/>
          </ac:spMkLst>
        </pc:spChg>
        <pc:spChg chg="del">
          <ac:chgData name="Serena Loporchio" userId="c0c0686c-719b-41dc-8658-0d96aff40384" providerId="ADAL" clId="{B6D8CA4C-6EC8-4CAA-8B46-DA2EDA604391}" dt="2021-06-17T14:14:30.863" v="10515" actId="478"/>
          <ac:spMkLst>
            <pc:docMk/>
            <pc:sldMk cId="802093715" sldId="551"/>
            <ac:spMk id="4" creationId="{F6A47C64-E365-4E05-AFBF-6E25622452E2}"/>
          </ac:spMkLst>
        </pc:spChg>
        <pc:spChg chg="del mod">
          <ac:chgData name="Serena Loporchio" userId="c0c0686c-719b-41dc-8658-0d96aff40384" providerId="ADAL" clId="{B6D8CA4C-6EC8-4CAA-8B46-DA2EDA604391}" dt="2021-06-17T14:14:30.863" v="10515" actId="478"/>
          <ac:spMkLst>
            <pc:docMk/>
            <pc:sldMk cId="802093715" sldId="551"/>
            <ac:spMk id="5" creationId="{360FC7CE-C4DA-490E-B6E4-351B7F5FAADB}"/>
          </ac:spMkLst>
        </pc:spChg>
        <pc:spChg chg="del mod">
          <ac:chgData name="Serena Loporchio" userId="c0c0686c-719b-41dc-8658-0d96aff40384" providerId="ADAL" clId="{B6D8CA4C-6EC8-4CAA-8B46-DA2EDA604391}" dt="2021-06-17T14:14:30.863" v="10515" actId="478"/>
          <ac:spMkLst>
            <pc:docMk/>
            <pc:sldMk cId="802093715" sldId="551"/>
            <ac:spMk id="6" creationId="{EC16562D-83A9-4C56-BDFE-63A077A80980}"/>
          </ac:spMkLst>
        </pc:spChg>
        <pc:spChg chg="add del mod">
          <ac:chgData name="Serena Loporchio" userId="c0c0686c-719b-41dc-8658-0d96aff40384" providerId="ADAL" clId="{B6D8CA4C-6EC8-4CAA-8B46-DA2EDA604391}" dt="2021-06-17T14:14:55.250" v="10566" actId="478"/>
          <ac:spMkLst>
            <pc:docMk/>
            <pc:sldMk cId="802093715" sldId="551"/>
            <ac:spMk id="8" creationId="{35BF9BED-068B-432C-BFB2-74A6EFA0F44B}"/>
          </ac:spMkLst>
        </pc:spChg>
      </pc:sldChg>
      <pc:sldChg chg="addSp delSp modSp add mod">
        <pc:chgData name="Serena Loporchio" userId="c0c0686c-719b-41dc-8658-0d96aff40384" providerId="ADAL" clId="{B6D8CA4C-6EC8-4CAA-8B46-DA2EDA604391}" dt="2021-06-18T14:36:27.076" v="11319"/>
        <pc:sldMkLst>
          <pc:docMk/>
          <pc:sldMk cId="1999282624" sldId="552"/>
        </pc:sldMkLst>
        <pc:spChg chg="mod">
          <ac:chgData name="Serena Loporchio" userId="c0c0686c-719b-41dc-8658-0d96aff40384" providerId="ADAL" clId="{B6D8CA4C-6EC8-4CAA-8B46-DA2EDA604391}" dt="2021-06-17T14:41:24.043" v="10694" actId="20577"/>
          <ac:spMkLst>
            <pc:docMk/>
            <pc:sldMk cId="1999282624" sldId="552"/>
            <ac:spMk id="3" creationId="{9F9C6BE9-3D02-451F-B3A9-D3D92BB7C300}"/>
          </ac:spMkLst>
        </pc:spChg>
        <pc:spChg chg="del">
          <ac:chgData name="Serena Loporchio" userId="c0c0686c-719b-41dc-8658-0d96aff40384" providerId="ADAL" clId="{B6D8CA4C-6EC8-4CAA-8B46-DA2EDA604391}" dt="2021-06-17T14:41:18.614" v="10693" actId="478"/>
          <ac:spMkLst>
            <pc:docMk/>
            <pc:sldMk cId="1999282624" sldId="552"/>
            <ac:spMk id="6" creationId="{F4A5853D-B0F9-444F-8648-7610396691BD}"/>
          </ac:spMkLst>
        </pc:spChg>
        <pc:picChg chg="add del">
          <ac:chgData name="Serena Loporchio" userId="c0c0686c-719b-41dc-8658-0d96aff40384" providerId="ADAL" clId="{B6D8CA4C-6EC8-4CAA-8B46-DA2EDA604391}" dt="2021-06-18T14:36:27.076" v="11319"/>
          <ac:picMkLst>
            <pc:docMk/>
            <pc:sldMk cId="1999282624" sldId="552"/>
            <ac:picMk id="8" creationId="{A206F2FE-408C-4F3F-9687-E91F5B2E4C17}"/>
          </ac:picMkLst>
        </pc:picChg>
      </pc:sldChg>
      <pc:sldChg chg="addSp delSp modSp add mod ord">
        <pc:chgData name="Serena Loporchio" userId="c0c0686c-719b-41dc-8658-0d96aff40384" providerId="ADAL" clId="{B6D8CA4C-6EC8-4CAA-8B46-DA2EDA604391}" dt="2021-06-18T14:36:19.373" v="11311" actId="20578"/>
        <pc:sldMkLst>
          <pc:docMk/>
          <pc:sldMk cId="3353761248" sldId="553"/>
        </pc:sldMkLst>
        <pc:spChg chg="del">
          <ac:chgData name="Serena Loporchio" userId="c0c0686c-719b-41dc-8658-0d96aff40384" providerId="ADAL" clId="{B6D8CA4C-6EC8-4CAA-8B46-DA2EDA604391}" dt="2021-06-17T14:40:57.318" v="10691" actId="478"/>
          <ac:spMkLst>
            <pc:docMk/>
            <pc:sldMk cId="3353761248" sldId="553"/>
            <ac:spMk id="2" creationId="{0B0245A6-0B41-4B9E-B4C1-0E08A2FC90C4}"/>
          </ac:spMkLst>
        </pc:spChg>
        <pc:spChg chg="mod">
          <ac:chgData name="Serena Loporchio" userId="c0c0686c-719b-41dc-8658-0d96aff40384" providerId="ADAL" clId="{B6D8CA4C-6EC8-4CAA-8B46-DA2EDA604391}" dt="2021-06-17T14:40:39.801" v="10687" actId="27636"/>
          <ac:spMkLst>
            <pc:docMk/>
            <pc:sldMk cId="3353761248" sldId="553"/>
            <ac:spMk id="3" creationId="{27A7F467-802E-4A89-9A9B-C817914D4C36}"/>
          </ac:spMkLst>
        </pc:spChg>
        <pc:spChg chg="add del mod">
          <ac:chgData name="Serena Loporchio" userId="c0c0686c-719b-41dc-8658-0d96aff40384" providerId="ADAL" clId="{B6D8CA4C-6EC8-4CAA-8B46-DA2EDA604391}" dt="2021-06-17T14:41:00.111" v="10692" actId="478"/>
          <ac:spMkLst>
            <pc:docMk/>
            <pc:sldMk cId="3353761248" sldId="553"/>
            <ac:spMk id="7" creationId="{A1421D54-4646-4CF4-BA9F-F114CCFA8D5B}"/>
          </ac:spMkLst>
        </pc:spChg>
        <pc:spChg chg="mod">
          <ac:chgData name="Serena Loporchio" userId="c0c0686c-719b-41dc-8658-0d96aff40384" providerId="ADAL" clId="{B6D8CA4C-6EC8-4CAA-8B46-DA2EDA604391}" dt="2021-06-17T14:41:34.701" v="10695" actId="1076"/>
          <ac:spMkLst>
            <pc:docMk/>
            <pc:sldMk cId="3353761248" sldId="553"/>
            <ac:spMk id="10" creationId="{D03B379A-DC57-4FDE-9684-3774230963C6}"/>
          </ac:spMkLst>
        </pc:spChg>
        <pc:spChg chg="add del mod">
          <ac:chgData name="Serena Loporchio" userId="c0c0686c-719b-41dc-8658-0d96aff40384" providerId="ADAL" clId="{B6D8CA4C-6EC8-4CAA-8B46-DA2EDA604391}" dt="2021-06-18T14:25:20.247" v="11247" actId="21"/>
          <ac:spMkLst>
            <pc:docMk/>
            <pc:sldMk cId="3353761248" sldId="553"/>
            <ac:spMk id="12" creationId="{A6B6C940-D144-4A12-BDAF-1823EFAAD337}"/>
          </ac:spMkLst>
        </pc:spChg>
        <pc:spChg chg="add del mod">
          <ac:chgData name="Serena Loporchio" userId="c0c0686c-719b-41dc-8658-0d96aff40384" providerId="ADAL" clId="{B6D8CA4C-6EC8-4CAA-8B46-DA2EDA604391}" dt="2021-06-18T14:25:27.871" v="11249" actId="21"/>
          <ac:spMkLst>
            <pc:docMk/>
            <pc:sldMk cId="3353761248" sldId="553"/>
            <ac:spMk id="13" creationId="{112B364E-3808-4F5C-9324-EB50C478446A}"/>
          </ac:spMkLst>
        </pc:spChg>
        <pc:spChg chg="add mod">
          <ac:chgData name="Serena Loporchio" userId="c0c0686c-719b-41dc-8658-0d96aff40384" providerId="ADAL" clId="{B6D8CA4C-6EC8-4CAA-8B46-DA2EDA604391}" dt="2021-06-18T14:27:43.350" v="11267" actId="1076"/>
          <ac:spMkLst>
            <pc:docMk/>
            <pc:sldMk cId="3353761248" sldId="553"/>
            <ac:spMk id="16" creationId="{A1C77DF4-88A5-445E-91B7-19CE12D692B8}"/>
          </ac:spMkLst>
        </pc:spChg>
        <pc:picChg chg="mod">
          <ac:chgData name="Serena Loporchio" userId="c0c0686c-719b-41dc-8658-0d96aff40384" providerId="ADAL" clId="{B6D8CA4C-6EC8-4CAA-8B46-DA2EDA604391}" dt="2021-06-17T14:40:52.502" v="10690" actId="207"/>
          <ac:picMkLst>
            <pc:docMk/>
            <pc:sldMk cId="3353761248" sldId="553"/>
            <ac:picMk id="4" creationId="{D5B6FA8F-37A1-4E89-B024-28DB1AE36315}"/>
          </ac:picMkLst>
        </pc:picChg>
        <pc:picChg chg="add">
          <ac:chgData name="Serena Loporchio" userId="c0c0686c-719b-41dc-8658-0d96aff40384" providerId="ADAL" clId="{B6D8CA4C-6EC8-4CAA-8B46-DA2EDA604391}" dt="2021-06-18T14:27:16.934" v="11260" actId="22"/>
          <ac:picMkLst>
            <pc:docMk/>
            <pc:sldMk cId="3353761248" sldId="553"/>
            <ac:picMk id="15" creationId="{7C2FEE88-AF5D-4C20-BAAC-6AB8172105A4}"/>
          </ac:picMkLst>
        </pc:picChg>
      </pc:sldChg>
      <pc:sldChg chg="addSp modSp add mod ord">
        <pc:chgData name="Serena Loporchio" userId="c0c0686c-719b-41dc-8658-0d96aff40384" providerId="ADAL" clId="{B6D8CA4C-6EC8-4CAA-8B46-DA2EDA604391}" dt="2021-06-18T14:30:37.018" v="11291"/>
        <pc:sldMkLst>
          <pc:docMk/>
          <pc:sldMk cId="2594045881" sldId="570"/>
        </pc:sldMkLst>
        <pc:spChg chg="mod">
          <ac:chgData name="Serena Loporchio" userId="c0c0686c-719b-41dc-8658-0d96aff40384" providerId="ADAL" clId="{B6D8CA4C-6EC8-4CAA-8B46-DA2EDA604391}" dt="2021-06-18T14:30:22.615" v="11287" actId="27636"/>
          <ac:spMkLst>
            <pc:docMk/>
            <pc:sldMk cId="2594045881" sldId="570"/>
            <ac:spMk id="10" creationId="{586B39B9-9FAF-4B23-BBFD-8FC649596524}"/>
          </ac:spMkLst>
        </pc:spChg>
        <pc:spChg chg="mod">
          <ac:chgData name="Serena Loporchio" userId="c0c0686c-719b-41dc-8658-0d96aff40384" providerId="ADAL" clId="{B6D8CA4C-6EC8-4CAA-8B46-DA2EDA604391}" dt="2021-06-18T14:30:22.618" v="11288" actId="27636"/>
          <ac:spMkLst>
            <pc:docMk/>
            <pc:sldMk cId="2594045881" sldId="570"/>
            <ac:spMk id="22" creationId="{00000000-0000-0000-0000-000000000000}"/>
          </ac:spMkLst>
        </pc:spChg>
        <pc:spChg chg="add mod">
          <ac:chgData name="Serena Loporchio" userId="c0c0686c-719b-41dc-8658-0d96aff40384" providerId="ADAL" clId="{B6D8CA4C-6EC8-4CAA-8B46-DA2EDA604391}" dt="2021-06-18T14:30:37.018" v="11291"/>
          <ac:spMkLst>
            <pc:docMk/>
            <pc:sldMk cId="2594045881" sldId="570"/>
            <ac:spMk id="24" creationId="{EBD74D21-F000-4527-AE72-99B536DC6A26}"/>
          </ac:spMkLst>
        </pc:spChg>
      </pc:sldChg>
      <pc:sldChg chg="addSp delSp modSp add mod modClrScheme chgLayout">
        <pc:chgData name="Serena Loporchio" userId="c0c0686c-719b-41dc-8658-0d96aff40384" providerId="ADAL" clId="{B6D8CA4C-6EC8-4CAA-8B46-DA2EDA604391}" dt="2021-06-18T14:37:46.814" v="11345" actId="1076"/>
        <pc:sldMkLst>
          <pc:docMk/>
          <pc:sldMk cId="2346887720" sldId="571"/>
        </pc:sldMkLst>
        <pc:spChg chg="del mod ord">
          <ac:chgData name="Serena Loporchio" userId="c0c0686c-719b-41dc-8658-0d96aff40384" providerId="ADAL" clId="{B6D8CA4C-6EC8-4CAA-8B46-DA2EDA604391}" dt="2021-06-18T14:37:23.448" v="11335" actId="478"/>
          <ac:spMkLst>
            <pc:docMk/>
            <pc:sldMk cId="2346887720" sldId="571"/>
            <ac:spMk id="2" creationId="{0B0245A6-0B41-4B9E-B4C1-0E08A2FC90C4}"/>
          </ac:spMkLst>
        </pc:spChg>
        <pc:spChg chg="mod ord">
          <ac:chgData name="Serena Loporchio" userId="c0c0686c-719b-41dc-8658-0d96aff40384" providerId="ADAL" clId="{B6D8CA4C-6EC8-4CAA-8B46-DA2EDA604391}" dt="2021-06-18T14:37:42.968" v="11343" actId="27636"/>
          <ac:spMkLst>
            <pc:docMk/>
            <pc:sldMk cId="2346887720" sldId="571"/>
            <ac:spMk id="3" creationId="{27A7F467-802E-4A89-9A9B-C817914D4C36}"/>
          </ac:spMkLst>
        </pc:spChg>
        <pc:spChg chg="add del mod ord">
          <ac:chgData name="Serena Loporchio" userId="c0c0686c-719b-41dc-8658-0d96aff40384" providerId="ADAL" clId="{B6D8CA4C-6EC8-4CAA-8B46-DA2EDA604391}" dt="2021-06-18T14:36:47.702" v="11327" actId="700"/>
          <ac:spMkLst>
            <pc:docMk/>
            <pc:sldMk cId="2346887720" sldId="571"/>
            <ac:spMk id="5" creationId="{6C4452EB-AEF5-47D2-95A8-9E1577DDE94A}"/>
          </ac:spMkLst>
        </pc:spChg>
        <pc:spChg chg="add del mod ord">
          <ac:chgData name="Serena Loporchio" userId="c0c0686c-719b-41dc-8658-0d96aff40384" providerId="ADAL" clId="{B6D8CA4C-6EC8-4CAA-8B46-DA2EDA604391}" dt="2021-06-18T14:36:47.702" v="11327" actId="700"/>
          <ac:spMkLst>
            <pc:docMk/>
            <pc:sldMk cId="2346887720" sldId="571"/>
            <ac:spMk id="7" creationId="{DF95DE89-B46F-4B72-854A-6E2D6AFED990}"/>
          </ac:spMkLst>
        </pc:spChg>
        <pc:spChg chg="mod ord">
          <ac:chgData name="Serena Loporchio" userId="c0c0686c-719b-41dc-8658-0d96aff40384" providerId="ADAL" clId="{B6D8CA4C-6EC8-4CAA-8B46-DA2EDA604391}" dt="2021-06-18T14:36:53.423" v="11328" actId="700"/>
          <ac:spMkLst>
            <pc:docMk/>
            <pc:sldMk cId="2346887720" sldId="571"/>
            <ac:spMk id="10" creationId="{D03B379A-DC57-4FDE-9684-3774230963C6}"/>
          </ac:spMkLst>
        </pc:spChg>
        <pc:spChg chg="mod ord">
          <ac:chgData name="Serena Loporchio" userId="c0c0686c-719b-41dc-8658-0d96aff40384" providerId="ADAL" clId="{B6D8CA4C-6EC8-4CAA-8B46-DA2EDA604391}" dt="2021-06-18T14:36:53.423" v="11328" actId="700"/>
          <ac:spMkLst>
            <pc:docMk/>
            <pc:sldMk cId="2346887720" sldId="571"/>
            <ac:spMk id="11" creationId="{99771BE9-1C97-4752-9FC2-A26DF918073F}"/>
          </ac:spMkLst>
        </pc:spChg>
        <pc:spChg chg="add del mod ord">
          <ac:chgData name="Serena Loporchio" userId="c0c0686c-719b-41dc-8658-0d96aff40384" providerId="ADAL" clId="{B6D8CA4C-6EC8-4CAA-8B46-DA2EDA604391}" dt="2021-06-18T14:36:47.702" v="11327" actId="700"/>
          <ac:spMkLst>
            <pc:docMk/>
            <pc:sldMk cId="2346887720" sldId="571"/>
            <ac:spMk id="12" creationId="{2F307A1B-6043-4CFE-A92B-C3ECD73DCEDC}"/>
          </ac:spMkLst>
        </pc:spChg>
        <pc:spChg chg="add del mod">
          <ac:chgData name="Serena Loporchio" userId="c0c0686c-719b-41dc-8658-0d96aff40384" providerId="ADAL" clId="{B6D8CA4C-6EC8-4CAA-8B46-DA2EDA604391}" dt="2021-06-18T14:37:24.906" v="11336" actId="478"/>
          <ac:spMkLst>
            <pc:docMk/>
            <pc:sldMk cId="2346887720" sldId="571"/>
            <ac:spMk id="14" creationId="{A3DC1B28-C09E-460B-9647-E9CB8BD90227}"/>
          </ac:spMkLst>
        </pc:spChg>
        <pc:picChg chg="mod">
          <ac:chgData name="Serena Loporchio" userId="c0c0686c-719b-41dc-8658-0d96aff40384" providerId="ADAL" clId="{B6D8CA4C-6EC8-4CAA-8B46-DA2EDA604391}" dt="2021-06-18T14:37:26.731" v="11337" actId="1076"/>
          <ac:picMkLst>
            <pc:docMk/>
            <pc:sldMk cId="2346887720" sldId="571"/>
            <ac:picMk id="4" creationId="{D5B6FA8F-37A1-4E89-B024-28DB1AE36315}"/>
          </ac:picMkLst>
        </pc:picChg>
        <pc:picChg chg="mod">
          <ac:chgData name="Serena Loporchio" userId="c0c0686c-719b-41dc-8658-0d96aff40384" providerId="ADAL" clId="{B6D8CA4C-6EC8-4CAA-8B46-DA2EDA604391}" dt="2021-06-18T14:37:28.081" v="11338" actId="1076"/>
          <ac:picMkLst>
            <pc:docMk/>
            <pc:sldMk cId="2346887720" sldId="571"/>
            <ac:picMk id="6" creationId="{62D8EFC3-2EC5-4CD8-BA12-F7EF74253693}"/>
          </ac:picMkLst>
        </pc:picChg>
        <pc:picChg chg="mod">
          <ac:chgData name="Serena Loporchio" userId="c0c0686c-719b-41dc-8658-0d96aff40384" providerId="ADAL" clId="{B6D8CA4C-6EC8-4CAA-8B46-DA2EDA604391}" dt="2021-06-18T14:37:45.437" v="11344" actId="1076"/>
          <ac:picMkLst>
            <pc:docMk/>
            <pc:sldMk cId="2346887720" sldId="571"/>
            <ac:picMk id="8" creationId="{11D17EB6-3199-4291-9274-622D4BB145EE}"/>
          </ac:picMkLst>
        </pc:picChg>
        <pc:picChg chg="mod">
          <ac:chgData name="Serena Loporchio" userId="c0c0686c-719b-41dc-8658-0d96aff40384" providerId="ADAL" clId="{B6D8CA4C-6EC8-4CAA-8B46-DA2EDA604391}" dt="2021-06-18T14:37:46.814" v="11345" actId="1076"/>
          <ac:picMkLst>
            <pc:docMk/>
            <pc:sldMk cId="2346887720" sldId="571"/>
            <ac:picMk id="9" creationId="{0BCB3FC0-182F-474C-B0B8-E4CDDBC57CEA}"/>
          </ac:picMkLst>
        </pc:picChg>
      </pc:sldChg>
      <pc:sldChg chg="modSp add del mod">
        <pc:chgData name="Serena Loporchio" userId="c0c0686c-719b-41dc-8658-0d96aff40384" providerId="ADAL" clId="{B6D8CA4C-6EC8-4CAA-8B46-DA2EDA604391}" dt="2021-06-18T14:36:25.096" v="11317"/>
        <pc:sldMkLst>
          <pc:docMk/>
          <pc:sldMk cId="2418937244" sldId="571"/>
        </pc:sldMkLst>
        <pc:spChg chg="mod">
          <ac:chgData name="Serena Loporchio" userId="c0c0686c-719b-41dc-8658-0d96aff40384" providerId="ADAL" clId="{B6D8CA4C-6EC8-4CAA-8B46-DA2EDA604391}" dt="2021-06-18T14:36:25.096" v="11317"/>
          <ac:spMkLst>
            <pc:docMk/>
            <pc:sldMk cId="2418937244" sldId="571"/>
            <ac:spMk id="3" creationId="{27A7F467-802E-4A89-9A9B-C817914D4C36}"/>
          </ac:spMkLst>
        </pc:spChg>
      </pc:sldChg>
      <pc:sldChg chg="modSp add del mod">
        <pc:chgData name="Serena Loporchio" userId="c0c0686c-719b-41dc-8658-0d96aff40384" providerId="ADAL" clId="{B6D8CA4C-6EC8-4CAA-8B46-DA2EDA604391}" dt="2021-06-18T14:36:21.164" v="11313"/>
        <pc:sldMkLst>
          <pc:docMk/>
          <pc:sldMk cId="3953734680" sldId="571"/>
        </pc:sldMkLst>
        <pc:spChg chg="mod">
          <ac:chgData name="Serena Loporchio" userId="c0c0686c-719b-41dc-8658-0d96aff40384" providerId="ADAL" clId="{B6D8CA4C-6EC8-4CAA-8B46-DA2EDA604391}" dt="2021-06-18T14:36:21.164" v="11313"/>
          <ac:spMkLst>
            <pc:docMk/>
            <pc:sldMk cId="3953734680" sldId="571"/>
            <ac:spMk id="3" creationId="{27A7F467-802E-4A89-9A9B-C817914D4C36}"/>
          </ac:spMkLst>
        </pc:spChg>
      </pc:sldChg>
      <pc:sldChg chg="new del">
        <pc:chgData name="Serena Loporchio" userId="c0c0686c-719b-41dc-8658-0d96aff40384" providerId="ADAL" clId="{B6D8CA4C-6EC8-4CAA-8B46-DA2EDA604391}" dt="2021-06-18T14:50:19.578" v="11349" actId="680"/>
        <pc:sldMkLst>
          <pc:docMk/>
          <pc:sldMk cId="1465772349" sldId="572"/>
        </pc:sldMkLst>
      </pc:sldChg>
      <pc:sldChg chg="add">
        <pc:chgData name="Serena Loporchio" userId="c0c0686c-719b-41dc-8658-0d96aff40384" providerId="ADAL" clId="{B6D8CA4C-6EC8-4CAA-8B46-DA2EDA604391}" dt="2021-06-20T19:34:56.847" v="11352"/>
        <pc:sldMkLst>
          <pc:docMk/>
          <pc:sldMk cId="1975148154" sldId="572"/>
        </pc:sldMkLst>
      </pc:sldChg>
      <pc:sldChg chg="new del">
        <pc:chgData name="Serena Loporchio" userId="c0c0686c-719b-41dc-8658-0d96aff40384" providerId="ADAL" clId="{B6D8CA4C-6EC8-4CAA-8B46-DA2EDA604391}" dt="2021-06-18T14:50:19.016" v="11348" actId="680"/>
        <pc:sldMkLst>
          <pc:docMk/>
          <pc:sldMk cId="167903000" sldId="573"/>
        </pc:sldMkLst>
      </pc:sldChg>
    </pc:docChg>
  </pc:docChgLst>
  <pc:docChgLst>
    <pc:chgData name="Utente guest" userId="S::urn:spo:anon#58230c9bca3e71e8bafe4703e44516baa40437e065da8e0f1dc5ca86d0222ac0::" providerId="AD" clId="Web-{DEF365E2-5F2A-B6DF-892D-B3707E94858C}"/>
    <pc:docChg chg="modSld">
      <pc:chgData name="Utente guest" userId="S::urn:spo:anon#58230c9bca3e71e8bafe4703e44516baa40437e065da8e0f1dc5ca86d0222ac0::" providerId="AD" clId="Web-{DEF365E2-5F2A-B6DF-892D-B3707E94858C}" dt="2021-06-21T06:03:50.496" v="1" actId="1076"/>
      <pc:docMkLst>
        <pc:docMk/>
      </pc:docMkLst>
      <pc:sldChg chg="modSp">
        <pc:chgData name="Utente guest" userId="S::urn:spo:anon#58230c9bca3e71e8bafe4703e44516baa40437e065da8e0f1dc5ca86d0222ac0::" providerId="AD" clId="Web-{DEF365E2-5F2A-B6DF-892D-B3707E94858C}" dt="2021-06-21T06:02:19.275" v="0" actId="1076"/>
        <pc:sldMkLst>
          <pc:docMk/>
          <pc:sldMk cId="1031259008" sldId="260"/>
        </pc:sldMkLst>
        <pc:picChg chg="mod">
          <ac:chgData name="Utente guest" userId="S::urn:spo:anon#58230c9bca3e71e8bafe4703e44516baa40437e065da8e0f1dc5ca86d0222ac0::" providerId="AD" clId="Web-{DEF365E2-5F2A-B6DF-892D-B3707E94858C}" dt="2021-06-21T06:02:19.275" v="0" actId="1076"/>
          <ac:picMkLst>
            <pc:docMk/>
            <pc:sldMk cId="1031259008" sldId="260"/>
            <ac:picMk id="8" creationId="{878D5AFA-7909-4ACF-A6B9-0317FF2FEBFD}"/>
          </ac:picMkLst>
        </pc:picChg>
      </pc:sldChg>
      <pc:sldChg chg="modSp">
        <pc:chgData name="Utente guest" userId="S::urn:spo:anon#58230c9bca3e71e8bafe4703e44516baa40437e065da8e0f1dc5ca86d0222ac0::" providerId="AD" clId="Web-{DEF365E2-5F2A-B6DF-892D-B3707E94858C}" dt="2021-06-21T06:03:50.496" v="1" actId="1076"/>
        <pc:sldMkLst>
          <pc:docMk/>
          <pc:sldMk cId="2415380027" sldId="264"/>
        </pc:sldMkLst>
        <pc:picChg chg="mod">
          <ac:chgData name="Utente guest" userId="S::urn:spo:anon#58230c9bca3e71e8bafe4703e44516baa40437e065da8e0f1dc5ca86d0222ac0::" providerId="AD" clId="Web-{DEF365E2-5F2A-B6DF-892D-B3707E94858C}" dt="2021-06-21T06:03:50.496" v="1" actId="1076"/>
          <ac:picMkLst>
            <pc:docMk/>
            <pc:sldMk cId="2415380027" sldId="264"/>
            <ac:picMk id="19" creationId="{D2441187-A417-443F-9DC4-BEFDCC7ED4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036E9-F509-458A-ABFA-823331E67012}" type="datetimeFigureOut">
              <a:rPr lang="en-US" smtClean="0"/>
              <a:t>6/20/2021</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A0EFA-7E8B-466E-9F87-4D8058E3198B}" type="slidenum">
              <a:rPr lang="en-US" smtClean="0"/>
              <a:t>‹#›</a:t>
            </a:fld>
            <a:endParaRPr lang="en-US"/>
          </a:p>
        </p:txBody>
      </p:sp>
    </p:spTree>
    <p:extLst>
      <p:ext uri="{BB962C8B-B14F-4D97-AF65-F5344CB8AC3E}">
        <p14:creationId xmlns:p14="http://schemas.microsoft.com/office/powerpoint/2010/main" val="1993466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Livingston,_Louisian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1</a:t>
            </a:fld>
            <a:endParaRPr lang="en-US"/>
          </a:p>
        </p:txBody>
      </p:sp>
    </p:spTree>
    <p:extLst>
      <p:ext uri="{BB962C8B-B14F-4D97-AF65-F5344CB8AC3E}">
        <p14:creationId xmlns:p14="http://schemas.microsoft.com/office/powerpoint/2010/main" val="2024554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err="1"/>
              <a:t>Aggiungere</a:t>
            </a:r>
            <a:r>
              <a:rPr lang="en-US"/>
              <a:t> </a:t>
            </a:r>
            <a:r>
              <a:rPr lang="en-US" err="1"/>
              <a:t>bolle</a:t>
            </a:r>
            <a:r>
              <a:rPr lang="en-US"/>
              <a:t> di CTA e MeV </a:t>
            </a:r>
            <a:r>
              <a:rPr lang="en-US">
                <a:sym typeface="Wingdings" panose="05000000000000000000" pitchFamily="2" charset="2"/>
              </a:rPr>
              <a:t> future?</a:t>
            </a:r>
          </a:p>
          <a:p>
            <a:r>
              <a:rPr lang="en-US">
                <a:sym typeface="Wingdings" panose="05000000000000000000" pitchFamily="2" charset="2"/>
              </a:rPr>
              <a:t>+ </a:t>
            </a:r>
            <a:r>
              <a:rPr lang="en-US" err="1">
                <a:sym typeface="Wingdings" panose="05000000000000000000" pitchFamily="2" charset="2"/>
              </a:rPr>
              <a:t>interferometri</a:t>
            </a:r>
            <a:r>
              <a:rPr lang="en-US">
                <a:sym typeface="Wingdings" panose="05000000000000000000" pitchFamily="2" charset="2"/>
              </a:rPr>
              <a:t> </a:t>
            </a:r>
            <a:r>
              <a:rPr lang="en-US" err="1">
                <a:sym typeface="Wingdings" panose="05000000000000000000" pitchFamily="2" charset="2"/>
              </a:rPr>
              <a:t>Ligo</a:t>
            </a:r>
            <a:r>
              <a:rPr lang="en-US">
                <a:sym typeface="Wingdings" panose="05000000000000000000" pitchFamily="2" charset="2"/>
              </a:rPr>
              <a:t> </a:t>
            </a:r>
            <a:r>
              <a:rPr lang="en-US" err="1">
                <a:sym typeface="Wingdings" panose="05000000000000000000" pitchFamily="2" charset="2"/>
              </a:rPr>
              <a:t>india</a:t>
            </a:r>
            <a:r>
              <a:rPr lang="en-US">
                <a:sym typeface="Wingdings" panose="05000000000000000000" pitchFamily="2" charset="2"/>
              </a:rPr>
              <a:t> e </a:t>
            </a:r>
            <a:r>
              <a:rPr lang="en-US" err="1">
                <a:sym typeface="Wingdings" panose="05000000000000000000" pitchFamily="2" charset="2"/>
              </a:rPr>
              <a:t>kagra</a:t>
            </a:r>
            <a:endParaRPr lang="en-US">
              <a:sym typeface="Wingdings" panose="05000000000000000000" pitchFamily="2" charset="2"/>
            </a:endParaRPr>
          </a:p>
          <a:p>
            <a:r>
              <a:rPr lang="en-US">
                <a:sym typeface="Wingdings" panose="05000000000000000000" pitchFamily="2" charset="2"/>
              </a:rPr>
              <a:t>+ </a:t>
            </a:r>
            <a:r>
              <a:rPr lang="en-US" err="1">
                <a:sym typeface="Wingdings" panose="05000000000000000000" pitchFamily="2" charset="2"/>
              </a:rPr>
              <a:t>neutrini</a:t>
            </a:r>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18</a:t>
            </a:fld>
            <a:endParaRPr lang="en-US"/>
          </a:p>
        </p:txBody>
      </p:sp>
    </p:spTree>
    <p:extLst>
      <p:ext uri="{BB962C8B-B14F-4D97-AF65-F5344CB8AC3E}">
        <p14:creationId xmlns:p14="http://schemas.microsoft.com/office/powerpoint/2010/main" val="107019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effectLst/>
                <a:latin typeface="Arial" panose="020B0604020202020204" pitchFamily="34" charset="0"/>
              </a:rPr>
              <a:t>IceCubeplans</a:t>
            </a:r>
            <a:r>
              <a:rPr lang="en-GB" dirty="0">
                <a:effectLst/>
                <a:latin typeface="Arial" panose="020B0604020202020204" pitchFamily="34" charset="0"/>
              </a:rPr>
              <a:t> to extend to 10 km3of glacial ice at the South Pole, improving </a:t>
            </a:r>
            <a:r>
              <a:rPr lang="en-GB" dirty="0" err="1">
                <a:effectLst/>
                <a:latin typeface="Arial" panose="020B0604020202020204" pitchFamily="34" charset="0"/>
              </a:rPr>
              <a:t>IceCube’ssensitive</a:t>
            </a:r>
            <a:r>
              <a:rPr lang="en-GB" dirty="0">
                <a:effectLst/>
                <a:latin typeface="Arial" panose="020B0604020202020204" pitchFamily="34" charset="0"/>
              </a:rPr>
              <a:t> volume by an order of magnitude. Expected thousands events per year over several years. •On the other side of the world in the Mediterranean sea. ANTARES is currently the only deep sea high energy neutrino telescope that is operating in the Northern hemisphere. •ANTARES is planned to be followed by a multi-cubic-</a:t>
            </a:r>
            <a:r>
              <a:rPr lang="en-GB" dirty="0" err="1">
                <a:effectLst/>
                <a:latin typeface="Arial" panose="020B0604020202020204" pitchFamily="34" charset="0"/>
              </a:rPr>
              <a:t>kilometer</a:t>
            </a:r>
            <a:r>
              <a:rPr lang="en-GB" dirty="0">
                <a:effectLst/>
                <a:latin typeface="Arial" panose="020B0604020202020204" pitchFamily="34" charset="0"/>
              </a:rPr>
              <a:t> detector in the Mediterranean sea called KM3NeT in the next few years. (Capo </a:t>
            </a:r>
            <a:r>
              <a:rPr lang="en-GB" dirty="0" err="1">
                <a:effectLst/>
                <a:latin typeface="Arial" panose="020B0604020202020204" pitchFamily="34" charset="0"/>
              </a:rPr>
              <a:t>Passero</a:t>
            </a:r>
            <a:r>
              <a:rPr lang="en-GB" dirty="0">
                <a:effectLst/>
                <a:latin typeface="Arial" panose="020B0604020202020204" pitchFamily="34" charset="0"/>
              </a:rPr>
              <a:t>, Sicily). •The realization of next generation high energy detectors like CTA for </a:t>
            </a:r>
            <a:r>
              <a:rPr lang="en-GB" dirty="0" err="1">
                <a:effectLst/>
                <a:latin typeface="Arial" panose="020B0604020202020204" pitchFamily="34" charset="0"/>
              </a:rPr>
              <a:t>TeVphotons</a:t>
            </a:r>
            <a:r>
              <a:rPr lang="en-GB" dirty="0">
                <a:effectLst/>
                <a:latin typeface="Arial" panose="020B0604020202020204" pitchFamily="34" charset="0"/>
              </a:rPr>
              <a:t>, KM3Net and IceCube-Gen2 for higher energy neutrinos and the improving sensitivity of Gravitational Waves detectors will open a new era in </a:t>
            </a:r>
            <a:r>
              <a:rPr lang="en-GB" dirty="0" err="1">
                <a:effectLst/>
                <a:latin typeface="Arial" panose="020B0604020202020204" pitchFamily="34" charset="0"/>
              </a:rPr>
              <a:t>multimessengerastrophysics</a:t>
            </a:r>
            <a:endParaRPr lang="en-US" dirty="0"/>
          </a:p>
        </p:txBody>
      </p:sp>
      <p:sp>
        <p:nvSpPr>
          <p:cNvPr id="4" name="Segnaposto numero diapositiva 3"/>
          <p:cNvSpPr>
            <a:spLocks noGrp="1"/>
          </p:cNvSpPr>
          <p:nvPr>
            <p:ph type="sldNum" sz="quarter" idx="5"/>
          </p:nvPr>
        </p:nvSpPr>
        <p:spPr/>
        <p:txBody>
          <a:bodyPr/>
          <a:lstStyle/>
          <a:p>
            <a:fld id="{861A0EFA-7E8B-466E-9F87-4D8058E3198B}" type="slidenum">
              <a:rPr lang="en-US" smtClean="0"/>
              <a:t>19</a:t>
            </a:fld>
            <a:endParaRPr lang="en-US"/>
          </a:p>
        </p:txBody>
      </p:sp>
    </p:spTree>
    <p:extLst>
      <p:ext uri="{BB962C8B-B14F-4D97-AF65-F5344CB8AC3E}">
        <p14:creationId xmlns:p14="http://schemas.microsoft.com/office/powerpoint/2010/main" val="32916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a:solidFill>
                  <a:schemeClr val="tx1"/>
                </a:solidFill>
                <a:effectLst/>
                <a:latin typeface="+mn-lt"/>
                <a:ea typeface="+mn-ea"/>
                <a:cs typeface="+mn-cs"/>
              </a:rPr>
              <a:t>LIGO Livingston Observatory in</a:t>
            </a:r>
            <a:r>
              <a:rPr lang="en-US" sz="1200" b="0" i="0" kern="1200" baseline="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3" tooltip="Livingston, Louisiana"/>
              </a:rPr>
              <a:t>Louisiana</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LIGO</a:t>
            </a:r>
            <a:r>
              <a:rPr lang="en-US" sz="1200" b="0" i="0" u="none" strike="noStrike" kern="1200" baseline="0">
                <a:solidFill>
                  <a:schemeClr val="tx1"/>
                </a:solidFill>
                <a:effectLst/>
                <a:latin typeface="+mn-lt"/>
                <a:ea typeface="+mn-ea"/>
                <a:cs typeface="+mn-cs"/>
              </a:rPr>
              <a:t> Hanford in </a:t>
            </a:r>
            <a:r>
              <a:rPr lang="it-IT" sz="1200" b="1" i="0" kern="1200">
                <a:solidFill>
                  <a:schemeClr val="tx1"/>
                </a:solidFill>
                <a:effectLst/>
                <a:latin typeface="+mn-lt"/>
                <a:ea typeface="+mn-ea"/>
                <a:cs typeface="+mn-cs"/>
              </a:rPr>
              <a:t>State of Washington</a:t>
            </a:r>
          </a:p>
          <a:p>
            <a:r>
              <a:rPr lang="it-IT" sz="1200" b="1" i="0" kern="1200">
                <a:solidFill>
                  <a:schemeClr val="tx1"/>
                </a:solidFill>
                <a:effectLst/>
                <a:latin typeface="+mn-lt"/>
                <a:ea typeface="+mn-ea"/>
                <a:cs typeface="+mn-cs"/>
              </a:rPr>
              <a:t>Virgo Cascina,</a:t>
            </a:r>
            <a:r>
              <a:rPr lang="it-IT" sz="1200" b="1" i="0" kern="1200" baseline="0">
                <a:solidFill>
                  <a:schemeClr val="tx1"/>
                </a:solidFill>
                <a:effectLst/>
                <a:latin typeface="+mn-lt"/>
                <a:ea typeface="+mn-ea"/>
                <a:cs typeface="+mn-cs"/>
              </a:rPr>
              <a:t> </a:t>
            </a:r>
            <a:r>
              <a:rPr lang="it-IT" sz="1200" b="1" i="0" kern="1200" baseline="0" err="1">
                <a:solidFill>
                  <a:schemeClr val="tx1"/>
                </a:solidFill>
                <a:effectLst/>
                <a:latin typeface="+mn-lt"/>
                <a:ea typeface="+mn-ea"/>
                <a:cs typeface="+mn-cs"/>
              </a:rPr>
              <a:t>near</a:t>
            </a:r>
            <a:r>
              <a:rPr lang="it-IT" sz="1200" b="1" i="0" kern="1200" baseline="0">
                <a:solidFill>
                  <a:schemeClr val="tx1"/>
                </a:solidFill>
                <a:effectLst/>
                <a:latin typeface="+mn-lt"/>
                <a:ea typeface="+mn-ea"/>
                <a:cs typeface="+mn-cs"/>
              </a:rPr>
              <a:t> Pisa, </a:t>
            </a:r>
            <a:r>
              <a:rPr lang="it-IT" sz="1200" b="1" i="0" kern="1200" baseline="0" err="1">
                <a:solidFill>
                  <a:schemeClr val="tx1"/>
                </a:solidFill>
                <a:effectLst/>
                <a:latin typeface="+mn-lt"/>
                <a:ea typeface="+mn-ea"/>
                <a:cs typeface="+mn-cs"/>
              </a:rPr>
              <a:t>Italy</a:t>
            </a:r>
            <a:br>
              <a:rPr lang="it-IT" sz="1200" b="1" i="0" kern="1200" baseline="0">
                <a:solidFill>
                  <a:schemeClr val="tx1"/>
                </a:solidFill>
                <a:effectLst/>
                <a:latin typeface="+mn-lt"/>
                <a:ea typeface="+mn-ea"/>
                <a:cs typeface="+mn-cs"/>
              </a:rPr>
            </a:br>
            <a:r>
              <a:rPr lang="it-IT" sz="1200" b="1" i="0" kern="1200" baseline="0">
                <a:solidFill>
                  <a:schemeClr val="tx1"/>
                </a:solidFill>
                <a:effectLst/>
                <a:latin typeface="+mn-lt"/>
                <a:ea typeface="+mn-ea"/>
                <a:cs typeface="+mn-cs"/>
              </a:rPr>
              <a:t>GEO600 </a:t>
            </a:r>
            <a:r>
              <a:rPr lang="it-IT" sz="1200" b="1" i="0" kern="1200" baseline="0" err="1">
                <a:solidFill>
                  <a:schemeClr val="tx1"/>
                </a:solidFill>
                <a:effectLst/>
                <a:latin typeface="+mn-lt"/>
                <a:ea typeface="+mn-ea"/>
                <a:cs typeface="+mn-cs"/>
              </a:rPr>
              <a:t>near</a:t>
            </a:r>
            <a:r>
              <a:rPr lang="it-IT" sz="1200" b="1" i="0" kern="1200" baseline="0">
                <a:solidFill>
                  <a:schemeClr val="tx1"/>
                </a:solidFill>
                <a:effectLst/>
                <a:latin typeface="+mn-lt"/>
                <a:ea typeface="+mn-ea"/>
                <a:cs typeface="+mn-cs"/>
              </a:rPr>
              <a:t> Hamburg in Germany</a:t>
            </a:r>
            <a:r>
              <a:rPr lang="en-US" sz="1200" b="0" i="0" kern="1200">
                <a:solidFill>
                  <a:schemeClr val="tx1"/>
                </a:solidFill>
                <a:effectLst/>
                <a:latin typeface="+mn-lt"/>
                <a:ea typeface="+mn-ea"/>
                <a:cs typeface="+mn-cs"/>
              </a:rPr>
              <a:t> </a:t>
            </a:r>
            <a:endParaRPr lang="it-IT"/>
          </a:p>
        </p:txBody>
      </p:sp>
      <p:sp>
        <p:nvSpPr>
          <p:cNvPr id="4" name="Segnaposto numero diapositiva 3"/>
          <p:cNvSpPr>
            <a:spLocks noGrp="1"/>
          </p:cNvSpPr>
          <p:nvPr>
            <p:ph type="sldNum" sz="quarter" idx="10"/>
          </p:nvPr>
        </p:nvSpPr>
        <p:spPr/>
        <p:txBody>
          <a:bodyPr/>
          <a:lstStyle/>
          <a:p>
            <a:fld id="{675951C0-AC20-524A-B140-E7B277D7FE29}" type="slidenum">
              <a:rPr lang="it-IT" smtClean="0"/>
              <a:t>23</a:t>
            </a:fld>
            <a:endParaRPr lang="it-IT"/>
          </a:p>
        </p:txBody>
      </p:sp>
    </p:spTree>
    <p:extLst>
      <p:ext uri="{BB962C8B-B14F-4D97-AF65-F5344CB8AC3E}">
        <p14:creationId xmlns:p14="http://schemas.microsoft.com/office/powerpoint/2010/main" val="1999831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Sky localizations:</a:t>
            </a:r>
            <a:r>
              <a:rPr lang="en-US" baseline="0"/>
              <a:t> </a:t>
            </a:r>
            <a:r>
              <a:rPr lang="en-US"/>
              <a:t>230 deg2</a:t>
            </a:r>
          </a:p>
        </p:txBody>
      </p:sp>
      <p:sp>
        <p:nvSpPr>
          <p:cNvPr id="4" name="Segnaposto numero diapositiva 3"/>
          <p:cNvSpPr>
            <a:spLocks noGrp="1"/>
          </p:cNvSpPr>
          <p:nvPr>
            <p:ph type="sldNum" sz="quarter" idx="10"/>
          </p:nvPr>
        </p:nvSpPr>
        <p:spPr/>
        <p:txBody>
          <a:bodyPr/>
          <a:lstStyle/>
          <a:p>
            <a:fld id="{8B7059AA-BB59-48E0-A299-6B6528552A46}" type="slidenum">
              <a:rPr lang="it-IT" smtClean="0"/>
              <a:t>25</a:t>
            </a:fld>
            <a:endParaRPr lang="it-IT"/>
          </a:p>
        </p:txBody>
      </p:sp>
    </p:spTree>
    <p:extLst>
      <p:ext uri="{BB962C8B-B14F-4D97-AF65-F5344CB8AC3E}">
        <p14:creationId xmlns:p14="http://schemas.microsoft.com/office/powerpoint/2010/main" val="1939937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E9DB35A-6EC1-4C4F-AC5F-01F42C228860}" type="slidenum">
              <a:rPr lang="it-IT">
                <a:solidFill>
                  <a:prstClr val="black"/>
                </a:solidFill>
                <a:latin typeface="Calibri"/>
              </a:rPr>
              <a:pPr/>
              <a:t>26</a:t>
            </a:fld>
            <a:endParaRPr lang="it-IT">
              <a:solidFill>
                <a:prstClr val="black"/>
              </a:solidFill>
              <a:latin typeface="Calibri"/>
            </a:endParaRPr>
          </a:p>
        </p:txBody>
      </p:sp>
    </p:spTree>
    <p:extLst>
      <p:ext uri="{BB962C8B-B14F-4D97-AF65-F5344CB8AC3E}">
        <p14:creationId xmlns:p14="http://schemas.microsoft.com/office/powerpoint/2010/main" val="568218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egnaposto numero diapositiva 3"/>
          <p:cNvSpPr>
            <a:spLocks noGrp="1"/>
          </p:cNvSpPr>
          <p:nvPr>
            <p:ph type="sldNum" sz="quarter" idx="10"/>
          </p:nvPr>
        </p:nvSpPr>
        <p:spPr/>
        <p:txBody>
          <a:bodyPr/>
          <a:lstStyle/>
          <a:p>
            <a:fld id="{28E53DC2-031B-4387-96C1-E60CF30F50BC}" type="slidenum">
              <a:rPr lang="it-IT" smtClean="0"/>
              <a:t>32</a:t>
            </a:fld>
            <a:endParaRPr lang="it-IT"/>
          </a:p>
        </p:txBody>
      </p:sp>
    </p:spTree>
    <p:extLst>
      <p:ext uri="{BB962C8B-B14F-4D97-AF65-F5344CB8AC3E}">
        <p14:creationId xmlns:p14="http://schemas.microsoft.com/office/powerpoint/2010/main" val="264991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egnaposto numero diapositiva 3"/>
          <p:cNvSpPr>
            <a:spLocks noGrp="1"/>
          </p:cNvSpPr>
          <p:nvPr>
            <p:ph type="sldNum" sz="quarter" idx="10"/>
          </p:nvPr>
        </p:nvSpPr>
        <p:spPr/>
        <p:txBody>
          <a:bodyPr/>
          <a:lstStyle/>
          <a:p>
            <a:fld id="{28E53DC2-031B-4387-96C1-E60CF30F50BC}" type="slidenum">
              <a:rPr lang="it-IT" smtClean="0"/>
              <a:t>33</a:t>
            </a:fld>
            <a:endParaRPr lang="it-IT"/>
          </a:p>
        </p:txBody>
      </p:sp>
    </p:spTree>
    <p:extLst>
      <p:ext uri="{BB962C8B-B14F-4D97-AF65-F5344CB8AC3E}">
        <p14:creationId xmlns:p14="http://schemas.microsoft.com/office/powerpoint/2010/main" val="351841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4</a:t>
            </a:fld>
            <a:endParaRPr lang="en-US"/>
          </a:p>
        </p:txBody>
      </p:sp>
    </p:spTree>
    <p:extLst>
      <p:ext uri="{BB962C8B-B14F-4D97-AF65-F5344CB8AC3E}">
        <p14:creationId xmlns:p14="http://schemas.microsoft.com/office/powerpoint/2010/main" val="401981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Qui </a:t>
            </a:r>
            <a:r>
              <a:rPr lang="en-US" dirty="0" err="1"/>
              <a:t>vediamo</a:t>
            </a:r>
            <a:r>
              <a:rPr lang="en-US" dirty="0"/>
              <a:t> la </a:t>
            </a:r>
            <a:r>
              <a:rPr lang="en-US" dirty="0" err="1"/>
              <a:t>curva</a:t>
            </a:r>
            <a:r>
              <a:rPr lang="en-US" dirty="0"/>
              <a:t> di luce a diverse </a:t>
            </a:r>
          </a:p>
        </p:txBody>
      </p:sp>
      <p:sp>
        <p:nvSpPr>
          <p:cNvPr id="4" name="Segnaposto numero diapositiva 3"/>
          <p:cNvSpPr>
            <a:spLocks noGrp="1"/>
          </p:cNvSpPr>
          <p:nvPr>
            <p:ph type="sldNum" sz="quarter" idx="5"/>
          </p:nvPr>
        </p:nvSpPr>
        <p:spPr/>
        <p:txBody>
          <a:bodyPr/>
          <a:lstStyle/>
          <a:p>
            <a:fld id="{861A0EFA-7E8B-466E-9F87-4D8058E3198B}" type="slidenum">
              <a:rPr lang="en-US" smtClean="0"/>
              <a:t>7</a:t>
            </a:fld>
            <a:endParaRPr lang="en-US"/>
          </a:p>
        </p:txBody>
      </p:sp>
    </p:spTree>
    <p:extLst>
      <p:ext uri="{BB962C8B-B14F-4D97-AF65-F5344CB8AC3E}">
        <p14:creationId xmlns:p14="http://schemas.microsoft.com/office/powerpoint/2010/main" val="406314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9</a:t>
            </a:fld>
            <a:endParaRPr lang="en-US"/>
          </a:p>
        </p:txBody>
      </p:sp>
    </p:spTree>
    <p:extLst>
      <p:ext uri="{BB962C8B-B14F-4D97-AF65-F5344CB8AC3E}">
        <p14:creationId xmlns:p14="http://schemas.microsoft.com/office/powerpoint/2010/main" val="363247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11</a:t>
            </a:fld>
            <a:endParaRPr lang="en-US"/>
          </a:p>
        </p:txBody>
      </p:sp>
    </p:spTree>
    <p:extLst>
      <p:ext uri="{BB962C8B-B14F-4D97-AF65-F5344CB8AC3E}">
        <p14:creationId xmlns:p14="http://schemas.microsoft.com/office/powerpoint/2010/main" val="300163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a:t>
            </a:r>
            <a:r>
              <a:rPr lang="en-US" dirty="0" err="1"/>
              <a:t>casi</a:t>
            </a:r>
            <a:r>
              <a:rPr lang="en-US" dirty="0"/>
              <a:t> come </a:t>
            </a:r>
            <a:r>
              <a:rPr lang="en-US" dirty="0" err="1"/>
              <a:t>quello</a:t>
            </a:r>
            <a:r>
              <a:rPr lang="en-US" dirty="0"/>
              <a:t> </a:t>
            </a:r>
            <a:r>
              <a:rPr lang="en-US" dirty="0" err="1"/>
              <a:t>che</a:t>
            </a:r>
            <a:r>
              <a:rPr lang="en-US" dirty="0"/>
              <a:t> vi ho </a:t>
            </a:r>
            <a:r>
              <a:rPr lang="en-US" dirty="0" err="1"/>
              <a:t>appena</a:t>
            </a:r>
            <a:r>
              <a:rPr lang="en-US" dirty="0"/>
              <a:t> </a:t>
            </a:r>
            <a:r>
              <a:rPr lang="en-US" dirty="0" err="1"/>
              <a:t>descritto</a:t>
            </a:r>
            <a:r>
              <a:rPr lang="en-US" dirty="0"/>
              <a:t> è </a:t>
            </a:r>
            <a:r>
              <a:rPr lang="en-US" dirty="0" err="1"/>
              <a:t>fondamentale</a:t>
            </a:r>
            <a:r>
              <a:rPr lang="en-US" dirty="0"/>
              <a:t>, da </a:t>
            </a:r>
            <a:r>
              <a:rPr lang="en-US" dirty="0" err="1"/>
              <a:t>parte</a:t>
            </a:r>
            <a:r>
              <a:rPr lang="en-US" dirty="0"/>
              <a:t> </a:t>
            </a:r>
            <a:r>
              <a:rPr lang="en-US" dirty="0" err="1"/>
              <a:t>della</a:t>
            </a:r>
            <a:r>
              <a:rPr lang="en-US" dirty="0"/>
              <a:t> </a:t>
            </a:r>
            <a:r>
              <a:rPr lang="en-US" dirty="0" err="1"/>
              <a:t>comunità</a:t>
            </a:r>
            <a:r>
              <a:rPr lang="en-US" dirty="0"/>
              <a:t> </a:t>
            </a:r>
            <a:r>
              <a:rPr lang="en-US" dirty="0" err="1"/>
              <a:t>astrofisica</a:t>
            </a:r>
            <a:r>
              <a:rPr lang="en-US" dirty="0"/>
              <a:t>, una </a:t>
            </a:r>
            <a:r>
              <a:rPr lang="en-US" dirty="0" err="1"/>
              <a:t>reazione</a:t>
            </a:r>
            <a:r>
              <a:rPr lang="en-US" dirty="0"/>
              <a:t> immediate. È </a:t>
            </a:r>
            <a:r>
              <a:rPr lang="en-US" dirty="0" err="1"/>
              <a:t>quindi</a:t>
            </a:r>
            <a:r>
              <a:rPr lang="en-US" dirty="0"/>
              <a:t> </a:t>
            </a:r>
            <a:r>
              <a:rPr lang="en-US" dirty="0" err="1"/>
              <a:t>necessario</a:t>
            </a:r>
            <a:r>
              <a:rPr lang="en-US" dirty="0"/>
              <a:t> </a:t>
            </a:r>
            <a:r>
              <a:rPr lang="en-US" dirty="0" err="1"/>
              <a:t>che</a:t>
            </a:r>
            <a:r>
              <a:rPr lang="en-US" dirty="0"/>
              <a:t> I </a:t>
            </a:r>
            <a:r>
              <a:rPr lang="en-US" dirty="0" err="1"/>
              <a:t>dati</a:t>
            </a:r>
            <a:r>
              <a:rPr lang="en-US" dirty="0"/>
              <a:t> </a:t>
            </a:r>
            <a:r>
              <a:rPr lang="en-US" dirty="0" err="1"/>
              <a:t>vengano</a:t>
            </a:r>
            <a:r>
              <a:rPr lang="en-US" dirty="0"/>
              <a:t> </a:t>
            </a:r>
            <a:r>
              <a:rPr lang="en-US" dirty="0" err="1"/>
              <a:t>analizzati</a:t>
            </a:r>
            <a:r>
              <a:rPr lang="en-US" dirty="0"/>
              <a:t> </a:t>
            </a:r>
            <a:r>
              <a:rPr lang="en-US" dirty="0" err="1"/>
              <a:t>velocemente</a:t>
            </a:r>
            <a:r>
              <a:rPr lang="en-US" dirty="0"/>
              <a:t> e </a:t>
            </a:r>
            <a:r>
              <a:rPr lang="en-US" dirty="0" err="1"/>
              <a:t>che</a:t>
            </a:r>
            <a:r>
              <a:rPr lang="en-US" dirty="0"/>
              <a:t> le </a:t>
            </a:r>
            <a:r>
              <a:rPr lang="en-US" dirty="0" err="1"/>
              <a:t>allerte</a:t>
            </a:r>
            <a:r>
              <a:rPr lang="en-US" dirty="0"/>
              <a:t> </a:t>
            </a:r>
            <a:r>
              <a:rPr lang="en-US" dirty="0" err="1"/>
              <a:t>siano</a:t>
            </a:r>
            <a:r>
              <a:rPr lang="en-US" dirty="0"/>
              <a:t> mandate, a </a:t>
            </a:r>
            <a:r>
              <a:rPr lang="en-US" dirty="0" err="1"/>
              <a:t>tutta</a:t>
            </a:r>
            <a:r>
              <a:rPr lang="en-US" dirty="0"/>
              <a:t> la </a:t>
            </a:r>
            <a:r>
              <a:rPr lang="en-US" dirty="0" err="1"/>
              <a:t>comunità</a:t>
            </a:r>
            <a:r>
              <a:rPr lang="en-US" dirty="0"/>
              <a:t> </a:t>
            </a:r>
            <a:r>
              <a:rPr lang="en-US" dirty="0" err="1"/>
              <a:t>che</a:t>
            </a:r>
            <a:r>
              <a:rPr lang="en-US" dirty="0"/>
              <a:t> </a:t>
            </a:r>
            <a:r>
              <a:rPr lang="en-US" dirty="0" err="1"/>
              <a:t>parte</a:t>
            </a:r>
            <a:r>
              <a:rPr lang="en-US" dirty="0"/>
              <a:t> di </a:t>
            </a:r>
            <a:r>
              <a:rPr lang="en-US" dirty="0" err="1"/>
              <a:t>questo</a:t>
            </a:r>
            <a:r>
              <a:rPr lang="en-US" dirty="0"/>
              <a:t> network, </a:t>
            </a:r>
            <a:r>
              <a:rPr lang="en-US" dirty="0" err="1"/>
              <a:t>nel</a:t>
            </a:r>
            <a:r>
              <a:rPr lang="en-US" dirty="0"/>
              <a:t> minor tempo possible.</a:t>
            </a:r>
          </a:p>
        </p:txBody>
      </p:sp>
      <p:sp>
        <p:nvSpPr>
          <p:cNvPr id="4" name="Segnaposto numero diapositiva 3"/>
          <p:cNvSpPr>
            <a:spLocks noGrp="1"/>
          </p:cNvSpPr>
          <p:nvPr>
            <p:ph type="sldNum" sz="quarter" idx="5"/>
          </p:nvPr>
        </p:nvSpPr>
        <p:spPr/>
        <p:txBody>
          <a:bodyPr/>
          <a:lstStyle/>
          <a:p>
            <a:fld id="{861A0EFA-7E8B-466E-9F87-4D8058E3198B}" type="slidenum">
              <a:rPr lang="en-US" smtClean="0"/>
              <a:t>12</a:t>
            </a:fld>
            <a:endParaRPr lang="en-US"/>
          </a:p>
        </p:txBody>
      </p:sp>
    </p:spTree>
    <p:extLst>
      <p:ext uri="{BB962C8B-B14F-4D97-AF65-F5344CB8AC3E}">
        <p14:creationId xmlns:p14="http://schemas.microsoft.com/office/powerpoint/2010/main" val="353919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13</a:t>
            </a:fld>
            <a:endParaRPr lang="en-US"/>
          </a:p>
        </p:txBody>
      </p:sp>
    </p:spTree>
    <p:extLst>
      <p:ext uri="{BB962C8B-B14F-4D97-AF65-F5344CB8AC3E}">
        <p14:creationId xmlns:p14="http://schemas.microsoft.com/office/powerpoint/2010/main" val="1483329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15</a:t>
            </a:fld>
            <a:endParaRPr lang="en-US"/>
          </a:p>
        </p:txBody>
      </p:sp>
    </p:spTree>
    <p:extLst>
      <p:ext uri="{BB962C8B-B14F-4D97-AF65-F5344CB8AC3E}">
        <p14:creationId xmlns:p14="http://schemas.microsoft.com/office/powerpoint/2010/main" val="365517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err="1"/>
              <a:t>Riprendo</a:t>
            </a:r>
            <a:r>
              <a:rPr lang="en-US"/>
              <a:t> </a:t>
            </a:r>
            <a:r>
              <a:rPr lang="en-US" err="1"/>
              <a:t>anche</a:t>
            </a:r>
            <a:r>
              <a:rPr lang="en-US"/>
              <a:t> IC: network </a:t>
            </a:r>
            <a:r>
              <a:rPr lang="en-US" err="1"/>
              <a:t>che</a:t>
            </a:r>
            <a:r>
              <a:rPr lang="en-US"/>
              <a:t> </a:t>
            </a:r>
            <a:r>
              <a:rPr lang="en-US" err="1"/>
              <a:t>comprande</a:t>
            </a:r>
            <a:r>
              <a:rPr lang="en-US"/>
              <a:t> tutti I </a:t>
            </a:r>
            <a:r>
              <a:rPr lang="en-US" err="1"/>
              <a:t>messaggeri</a:t>
            </a:r>
            <a:r>
              <a:rPr lang="en-US"/>
              <a:t> e tutti </a:t>
            </a:r>
            <a:r>
              <a:rPr lang="en-US" err="1"/>
              <a:t>gli</a:t>
            </a:r>
            <a:r>
              <a:rPr lang="en-US"/>
              <a:t> </a:t>
            </a:r>
            <a:r>
              <a:rPr lang="en-US" err="1"/>
              <a:t>strumenti</a:t>
            </a:r>
            <a:r>
              <a:rPr lang="en-US"/>
              <a:t> </a:t>
            </a:r>
          </a:p>
          <a:p>
            <a:r>
              <a:rPr lang="en-US"/>
              <a:t>AMON</a:t>
            </a:r>
          </a:p>
          <a:p>
            <a:r>
              <a:rPr lang="en-US"/>
              <a:t>GCN</a:t>
            </a:r>
          </a:p>
          <a:p>
            <a:r>
              <a:rPr lang="en-US" err="1"/>
              <a:t>Collaborazioni</a:t>
            </a:r>
            <a:r>
              <a:rPr lang="en-US"/>
              <a:t> di </a:t>
            </a:r>
            <a:r>
              <a:rPr lang="en-US" err="1"/>
              <a:t>tutto</a:t>
            </a:r>
            <a:r>
              <a:rPr lang="en-US"/>
              <a:t> il mondo</a:t>
            </a:r>
          </a:p>
          <a:p>
            <a:r>
              <a:rPr lang="en-US"/>
              <a:t>Data Open access </a:t>
            </a:r>
          </a:p>
          <a:p>
            <a:r>
              <a:rPr lang="en-US"/>
              <a:t>Pop up: software tools, open data, far </a:t>
            </a:r>
            <a:r>
              <a:rPr lang="en-US" err="1"/>
              <a:t>parlare</a:t>
            </a:r>
            <a:r>
              <a:rPr lang="en-US"/>
              <a:t> </a:t>
            </a:r>
            <a:r>
              <a:rPr lang="en-US" err="1"/>
              <a:t>tutto</a:t>
            </a:r>
            <a:r>
              <a:rPr lang="en-US"/>
              <a:t> con </a:t>
            </a:r>
            <a:r>
              <a:rPr lang="en-US" err="1"/>
              <a:t>tutto</a:t>
            </a:r>
            <a:r>
              <a:rPr lang="en-US"/>
              <a:t> expertise di </a:t>
            </a:r>
            <a:r>
              <a:rPr lang="en-US" err="1"/>
              <a:t>persone</a:t>
            </a:r>
            <a:r>
              <a:rPr lang="en-US"/>
              <a:t> </a:t>
            </a:r>
            <a:r>
              <a:rPr lang="en-US" err="1"/>
              <a:t>che</a:t>
            </a:r>
            <a:r>
              <a:rPr lang="en-US"/>
              <a:t> </a:t>
            </a:r>
            <a:r>
              <a:rPr lang="en-US" err="1"/>
              <a:t>fanno</a:t>
            </a:r>
            <a:r>
              <a:rPr lang="en-US"/>
              <a:t> </a:t>
            </a:r>
            <a:r>
              <a:rPr lang="en-US" err="1"/>
              <a:t>cose</a:t>
            </a:r>
            <a:r>
              <a:rPr lang="en-US"/>
              <a:t> diverse </a:t>
            </a:r>
          </a:p>
          <a:p>
            <a:r>
              <a:rPr lang="en-US" err="1"/>
              <a:t>Sponsorizzare</a:t>
            </a:r>
            <a:r>
              <a:rPr lang="en-US"/>
              <a:t> </a:t>
            </a:r>
            <a:r>
              <a:rPr lang="en-US" err="1"/>
              <a:t>nuove</a:t>
            </a:r>
            <a:r>
              <a:rPr lang="en-US"/>
              <a:t> </a:t>
            </a:r>
            <a:r>
              <a:rPr lang="en-US" err="1"/>
              <a:t>missioni</a:t>
            </a:r>
            <a:r>
              <a:rPr lang="en-US"/>
              <a:t>: APT, AMEGO, CTA?</a:t>
            </a:r>
          </a:p>
          <a:p>
            <a:r>
              <a:rPr lang="en-US" err="1"/>
              <a:t>Quando</a:t>
            </a:r>
            <a:r>
              <a:rPr lang="en-US"/>
              <a:t> </a:t>
            </a:r>
            <a:r>
              <a:rPr lang="en-US" err="1"/>
              <a:t>ricomincia</a:t>
            </a:r>
            <a:r>
              <a:rPr lang="en-US"/>
              <a:t> </a:t>
            </a:r>
            <a:r>
              <a:rPr lang="en-US" err="1"/>
              <a:t>ligo</a:t>
            </a:r>
            <a:r>
              <a:rPr lang="en-US"/>
              <a:t>? </a:t>
            </a:r>
          </a:p>
          <a:p>
            <a:r>
              <a:rPr lang="en-US"/>
              <a:t>Timeline </a:t>
            </a:r>
            <a:r>
              <a:rPr lang="en-US" err="1"/>
              <a:t>ligo</a:t>
            </a:r>
            <a:r>
              <a:rPr lang="en-US"/>
              <a:t>/</a:t>
            </a:r>
            <a:r>
              <a:rPr lang="en-US" err="1"/>
              <a:t>virgo</a:t>
            </a:r>
            <a:endParaRPr lang="en-US"/>
          </a:p>
        </p:txBody>
      </p:sp>
      <p:sp>
        <p:nvSpPr>
          <p:cNvPr id="4" name="Segnaposto numero diapositiva 3"/>
          <p:cNvSpPr>
            <a:spLocks noGrp="1"/>
          </p:cNvSpPr>
          <p:nvPr>
            <p:ph type="sldNum" sz="quarter" idx="5"/>
          </p:nvPr>
        </p:nvSpPr>
        <p:spPr/>
        <p:txBody>
          <a:bodyPr/>
          <a:lstStyle/>
          <a:p>
            <a:fld id="{861A0EFA-7E8B-466E-9F87-4D8058E3198B}" type="slidenum">
              <a:rPr lang="en-US" smtClean="0"/>
              <a:t>16</a:t>
            </a:fld>
            <a:endParaRPr lang="en-US"/>
          </a:p>
        </p:txBody>
      </p:sp>
    </p:spTree>
    <p:extLst>
      <p:ext uri="{BB962C8B-B14F-4D97-AF65-F5344CB8AC3E}">
        <p14:creationId xmlns:p14="http://schemas.microsoft.com/office/powerpoint/2010/main" val="988104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it-IT"/>
              <a:t>Fare clic per modificare lo stile del titolo dello schema</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a:xfrm>
            <a:off x="7909561" y="4314328"/>
            <a:ext cx="2910840" cy="374642"/>
          </a:xfrm>
        </p:spPr>
        <p:txBody>
          <a:bodyPr/>
          <a:lstStyle/>
          <a:p>
            <a:r>
              <a:rPr lang="en-US"/>
              <a:t>21/06/2021</a:t>
            </a:r>
          </a:p>
        </p:txBody>
      </p:sp>
      <p:sp>
        <p:nvSpPr>
          <p:cNvPr id="5" name="Footer Placeholder 4"/>
          <p:cNvSpPr>
            <a:spLocks noGrp="1"/>
          </p:cNvSpPr>
          <p:nvPr>
            <p:ph type="ftr" sz="quarter" idx="11"/>
          </p:nvPr>
        </p:nvSpPr>
        <p:spPr>
          <a:xfrm>
            <a:off x="1371600" y="4323845"/>
            <a:ext cx="6400800" cy="365125"/>
          </a:xfrm>
        </p:spPr>
        <p:txBody>
          <a:bodyPr/>
          <a:lstStyle/>
          <a:p>
            <a:r>
              <a:rPr lang="it-IT"/>
              <a:t>Serena Loporchio - Congresso di Sezione</a:t>
            </a:r>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en-US"/>
              <a:t>21/06/2021</a:t>
            </a:r>
          </a:p>
        </p:txBody>
      </p:sp>
      <p:sp>
        <p:nvSpPr>
          <p:cNvPr id="6" name="Footer Placeholder 5"/>
          <p:cNvSpPr>
            <a:spLocks noGrp="1"/>
          </p:cNvSpPr>
          <p:nvPr>
            <p:ph type="ftr" sz="quarter" idx="11"/>
          </p:nvPr>
        </p:nvSpPr>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it-IT"/>
              <a:t>Fare clic per modificare lo stile del titolo dello schema</a:t>
            </a:r>
            <a:endParaRPr lang="en-US"/>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a:t>21/06/2021</a:t>
            </a:r>
          </a:p>
        </p:txBody>
      </p:sp>
      <p:sp>
        <p:nvSpPr>
          <p:cNvPr id="6" name="Footer Placeholder 5"/>
          <p:cNvSpPr>
            <a:spLocks noGrp="1"/>
          </p:cNvSpPr>
          <p:nvPr>
            <p:ph type="ftr" sz="quarter" idx="11"/>
          </p:nvPr>
        </p:nvSpPr>
        <p:spPr>
          <a:xfrm>
            <a:off x="685800" y="379941"/>
            <a:ext cx="6991492" cy="365125"/>
          </a:xfrm>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it-IT"/>
              <a:t>Fare clic per modificare lo stile del titolo dello schema</a:t>
            </a:r>
            <a:endParaRPr lang="en-US"/>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a:t>21/06/2021</a:t>
            </a:r>
          </a:p>
        </p:txBody>
      </p:sp>
      <p:sp>
        <p:nvSpPr>
          <p:cNvPr id="6" name="Footer Placeholder 5"/>
          <p:cNvSpPr>
            <a:spLocks noGrp="1"/>
          </p:cNvSpPr>
          <p:nvPr>
            <p:ph type="ftr" sz="quarter" idx="11"/>
          </p:nvPr>
        </p:nvSpPr>
        <p:spPr>
          <a:xfrm>
            <a:off x="685800" y="379941"/>
            <a:ext cx="6991492" cy="365125"/>
          </a:xfrm>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it-IT"/>
              <a:t>Fare clic per modificare lo stile del titolo dello schema</a:t>
            </a:r>
            <a:endParaRPr lang="en-US"/>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r>
              <a:rPr lang="en-US"/>
              <a:t>21/06/2021</a:t>
            </a:r>
          </a:p>
        </p:txBody>
      </p:sp>
      <p:sp>
        <p:nvSpPr>
          <p:cNvPr id="6" name="Footer Placeholder 5"/>
          <p:cNvSpPr>
            <a:spLocks noGrp="1"/>
          </p:cNvSpPr>
          <p:nvPr>
            <p:ph type="ftr" sz="quarter" idx="11"/>
          </p:nvPr>
        </p:nvSpPr>
        <p:spPr>
          <a:xfrm>
            <a:off x="685800" y="378883"/>
            <a:ext cx="6991492" cy="365125"/>
          </a:xfrm>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it-IT"/>
              <a:t>Fare clic per modificare lo stile del titolo dello schema</a:t>
            </a:r>
            <a:endParaRPr lang="en-US"/>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r>
              <a:rPr lang="en-US"/>
              <a:t>21/06/2021</a:t>
            </a:r>
          </a:p>
        </p:txBody>
      </p:sp>
      <p:sp>
        <p:nvSpPr>
          <p:cNvPr id="4" name="Footer Placeholder 3"/>
          <p:cNvSpPr>
            <a:spLocks noGrp="1"/>
          </p:cNvSpPr>
          <p:nvPr>
            <p:ph type="ftr" sz="quarter" idx="11"/>
          </p:nvPr>
        </p:nvSpPr>
        <p:spPr/>
        <p:txBody>
          <a:bodyPr/>
          <a:lstStyle/>
          <a:p>
            <a:r>
              <a:rPr lang="it-IT"/>
              <a:t>Serena Loporchio - Congresso di Sezione</a:t>
            </a:r>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it-IT"/>
              <a:t>Fare clic per modificare lo stile del titolo dello schema</a:t>
            </a:r>
            <a:endParaRPr lang="en-US"/>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r>
              <a:rPr lang="en-US"/>
              <a:t>21/06/2021</a:t>
            </a:r>
          </a:p>
        </p:txBody>
      </p:sp>
      <p:sp>
        <p:nvSpPr>
          <p:cNvPr id="4" name="Footer Placeholder 3"/>
          <p:cNvSpPr>
            <a:spLocks noGrp="1"/>
          </p:cNvSpPr>
          <p:nvPr>
            <p:ph type="ftr" sz="quarter" idx="11"/>
          </p:nvPr>
        </p:nvSpPr>
        <p:spPr/>
        <p:txBody>
          <a:bodyPr/>
          <a:lstStyle/>
          <a:p>
            <a:r>
              <a:rPr lang="it-IT"/>
              <a:t>Serena Loporchio - Congresso di Sezione</a:t>
            </a:r>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r>
              <a:rPr lang="en-US"/>
              <a:t>21/06/2021</a:t>
            </a:r>
          </a:p>
        </p:txBody>
      </p:sp>
      <p:sp>
        <p:nvSpPr>
          <p:cNvPr id="5" name="Footer Placeholder 4"/>
          <p:cNvSpPr>
            <a:spLocks noGrp="1"/>
          </p:cNvSpPr>
          <p:nvPr>
            <p:ph type="ftr" sz="quarter" idx="11"/>
          </p:nvPr>
        </p:nvSpPr>
        <p:spPr/>
        <p:txBody>
          <a:bodyPr/>
          <a:lstStyle/>
          <a:p>
            <a:r>
              <a:rPr lang="it-IT"/>
              <a:t>Serena Loporchio - Congresso di Sezione</a:t>
            </a:r>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r>
              <a:rPr lang="en-US"/>
              <a:t>21/06/2021</a:t>
            </a:r>
          </a:p>
        </p:txBody>
      </p:sp>
      <p:sp>
        <p:nvSpPr>
          <p:cNvPr id="5" name="Footer Placeholder 4"/>
          <p:cNvSpPr>
            <a:spLocks noGrp="1"/>
          </p:cNvSpPr>
          <p:nvPr>
            <p:ph type="ftr" sz="quarter" idx="11"/>
          </p:nvPr>
        </p:nvSpPr>
        <p:spPr>
          <a:xfrm>
            <a:off x="685800" y="381000"/>
            <a:ext cx="6991492" cy="365125"/>
          </a:xfrm>
        </p:spPr>
        <p:txBody>
          <a:bodyPr/>
          <a:lstStyle/>
          <a:p>
            <a:r>
              <a:rPr lang="it-IT"/>
              <a:t>Serena Loporchio - Congresso di Sezione</a:t>
            </a:r>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862837" y="6509743"/>
            <a:ext cx="454455" cy="272158"/>
          </a:xfrm>
          <a:prstGeom prst="rect">
            <a:avLst/>
          </a:prstGeom>
        </p:spPr>
        <p:txBody>
          <a:bodyPr/>
          <a:lstStyle/>
          <a:p>
            <a:fld id="{86CB4B4D-7CA3-9044-876B-883B54F8677D}" type="slidenum">
              <a:rPr>
                <a:solidFill>
                  <a:srgbClr val="000000"/>
                </a:solidFill>
                <a:latin typeface="Helvetica Light"/>
                <a:ea typeface="Helvetica Light"/>
                <a:cs typeface="Helvetica Light"/>
              </a:rPr>
              <a:pPr/>
              <a:t>‹#›</a:t>
            </a:fld>
            <a:endParaRPr>
              <a:solidFill>
                <a:srgbClr val="000000"/>
              </a:solidFill>
              <a:latin typeface="Helvetica Light"/>
              <a:ea typeface="Helvetica Light"/>
              <a:cs typeface="Helvetica Light"/>
            </a:endParaRPr>
          </a:p>
        </p:txBody>
      </p:sp>
    </p:spTree>
    <p:extLst>
      <p:ext uri="{BB962C8B-B14F-4D97-AF65-F5344CB8AC3E}">
        <p14:creationId xmlns:p14="http://schemas.microsoft.com/office/powerpoint/2010/main" val="25310317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r>
              <a:rPr lang="en-US"/>
              <a:t>21/06/2021</a:t>
            </a:r>
          </a:p>
        </p:txBody>
      </p:sp>
      <p:sp>
        <p:nvSpPr>
          <p:cNvPr id="5" name="Footer Placeholder 4"/>
          <p:cNvSpPr>
            <a:spLocks noGrp="1"/>
          </p:cNvSpPr>
          <p:nvPr>
            <p:ph type="ftr" sz="quarter" idx="11"/>
          </p:nvPr>
        </p:nvSpPr>
        <p:spPr/>
        <p:txBody>
          <a:bodyPr/>
          <a:lstStyle/>
          <a:p>
            <a:r>
              <a:rPr lang="it-IT"/>
              <a:t>Serena Loporchio - Congresso di Sezione</a:t>
            </a:r>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it-IT"/>
              <a:t>Fare clic per modificare lo stile del titolo dello schema</a:t>
            </a:r>
            <a:endParaRPr lang="en-US"/>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r>
              <a:rPr lang="en-US"/>
              <a:t>21/06/2021</a:t>
            </a:r>
          </a:p>
        </p:txBody>
      </p:sp>
      <p:sp>
        <p:nvSpPr>
          <p:cNvPr id="5" name="Footer Placeholder 4"/>
          <p:cNvSpPr>
            <a:spLocks noGrp="1"/>
          </p:cNvSpPr>
          <p:nvPr>
            <p:ph type="ftr" sz="quarter" idx="11"/>
          </p:nvPr>
        </p:nvSpPr>
        <p:spPr>
          <a:xfrm>
            <a:off x="685800" y="381001"/>
            <a:ext cx="6991492" cy="364065"/>
          </a:xfrm>
        </p:spPr>
        <p:txBody>
          <a:bodyPr/>
          <a:lstStyle/>
          <a:p>
            <a:r>
              <a:rPr lang="it-IT"/>
              <a:t>Serena Loporchio - Congresso di Sezione</a:t>
            </a:r>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685800" y="2194559"/>
            <a:ext cx="5334000" cy="40241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2194559"/>
            <a:ext cx="5334000" cy="40241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r>
              <a:rPr lang="en-US"/>
              <a:t>21/06/2021</a:t>
            </a:r>
          </a:p>
        </p:txBody>
      </p:sp>
      <p:sp>
        <p:nvSpPr>
          <p:cNvPr id="6" name="Footer Placeholder 5"/>
          <p:cNvSpPr>
            <a:spLocks noGrp="1"/>
          </p:cNvSpPr>
          <p:nvPr>
            <p:ph type="ftr" sz="quarter" idx="11"/>
          </p:nvPr>
        </p:nvSpPr>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5800" y="3132666"/>
            <a:ext cx="5311775" cy="308601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132666"/>
            <a:ext cx="5334000" cy="308601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r>
              <a:rPr lang="en-US"/>
              <a:t>21/06/2021</a:t>
            </a:r>
          </a:p>
        </p:txBody>
      </p:sp>
      <p:sp>
        <p:nvSpPr>
          <p:cNvPr id="8" name="Footer Placeholder 7"/>
          <p:cNvSpPr>
            <a:spLocks noGrp="1"/>
          </p:cNvSpPr>
          <p:nvPr>
            <p:ph type="ftr" sz="quarter" idx="11"/>
          </p:nvPr>
        </p:nvSpPr>
        <p:spPr/>
        <p:txBody>
          <a:bodyPr/>
          <a:lstStyle/>
          <a:p>
            <a:r>
              <a:rPr lang="it-IT"/>
              <a:t>Serena Loporchio - Congresso di Sezione</a:t>
            </a:r>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r>
              <a:rPr lang="en-US"/>
              <a:t>21/06/2021</a:t>
            </a:r>
          </a:p>
        </p:txBody>
      </p:sp>
      <p:sp>
        <p:nvSpPr>
          <p:cNvPr id="4" name="Footer Placeholder 3"/>
          <p:cNvSpPr>
            <a:spLocks noGrp="1"/>
          </p:cNvSpPr>
          <p:nvPr>
            <p:ph type="ftr" sz="quarter" idx="11"/>
          </p:nvPr>
        </p:nvSpPr>
        <p:spPr/>
        <p:txBody>
          <a:bodyPr/>
          <a:lstStyle/>
          <a:p>
            <a:r>
              <a:rPr lang="it-IT"/>
              <a:t>Serena Loporchio - Congresso di Sezione</a:t>
            </a:r>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21/06/2021</a:t>
            </a:r>
          </a:p>
        </p:txBody>
      </p:sp>
      <p:sp>
        <p:nvSpPr>
          <p:cNvPr id="3" name="Footer Placeholder 2"/>
          <p:cNvSpPr>
            <a:spLocks noGrp="1"/>
          </p:cNvSpPr>
          <p:nvPr>
            <p:ph type="ftr" sz="quarter" idx="11"/>
          </p:nvPr>
        </p:nvSpPr>
        <p:spPr/>
        <p:txBody>
          <a:bodyPr/>
          <a:lstStyle/>
          <a:p>
            <a:r>
              <a:rPr lang="it-IT"/>
              <a:t>Serena Loporchio - Congresso di Sezione</a:t>
            </a:r>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it-IT"/>
              <a:t>Fare clic per modificare lo stile del titolo dello schema</a:t>
            </a:r>
            <a:endParaRPr lang="en-US"/>
          </a:p>
        </p:txBody>
      </p:sp>
      <p:sp>
        <p:nvSpPr>
          <p:cNvPr id="3" name="Content Placeholder 2"/>
          <p:cNvSpPr>
            <a:spLocks noGrp="1"/>
          </p:cNvSpPr>
          <p:nvPr>
            <p:ph idx="1"/>
          </p:nvPr>
        </p:nvSpPr>
        <p:spPr>
          <a:xfrm>
            <a:off x="4995582" y="746759"/>
            <a:ext cx="6510618" cy="547192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en-US"/>
              <a:t>21/06/2021</a:t>
            </a:r>
          </a:p>
        </p:txBody>
      </p:sp>
      <p:sp>
        <p:nvSpPr>
          <p:cNvPr id="6" name="Footer Placeholder 5"/>
          <p:cNvSpPr>
            <a:spLocks noGrp="1"/>
          </p:cNvSpPr>
          <p:nvPr>
            <p:ph type="ftr" sz="quarter" idx="11"/>
          </p:nvPr>
        </p:nvSpPr>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en-US"/>
              <a:t>21/06/2021</a:t>
            </a:r>
          </a:p>
        </p:txBody>
      </p:sp>
      <p:sp>
        <p:nvSpPr>
          <p:cNvPr id="6" name="Footer Placeholder 5"/>
          <p:cNvSpPr>
            <a:spLocks noGrp="1"/>
          </p:cNvSpPr>
          <p:nvPr>
            <p:ph type="ftr" sz="quarter" idx="11"/>
          </p:nvPr>
        </p:nvSpPr>
        <p:spPr/>
        <p:txBody>
          <a:bodyPr/>
          <a:lstStyle/>
          <a:p>
            <a:r>
              <a:rPr lang="it-IT"/>
              <a:t>Serena Loporchio - Congresso di Sezione</a:t>
            </a:r>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t>21/06/2021</a:t>
            </a: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it-IT"/>
              <a:t>Serena Loporchio - Congresso di Sezione</a:t>
            </a:r>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hd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webp"/><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emf"/><Relationship Id="rId7" Type="http://schemas.openxmlformats.org/officeDocument/2006/relationships/image" Target="../media/image10.web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34.jpeg"/><Relationship Id="rId5" Type="http://schemas.openxmlformats.org/officeDocument/2006/relationships/image" Target="../media/image8.jpeg"/><Relationship Id="rId10" Type="http://schemas.openxmlformats.org/officeDocument/2006/relationships/image" Target="../media/image33.png"/><Relationship Id="rId4" Type="http://schemas.openxmlformats.org/officeDocument/2006/relationships/image" Target="../media/image7.jpeg"/><Relationship Id="rId9"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36.jpeg"/><Relationship Id="rId3" Type="http://schemas.openxmlformats.org/officeDocument/2006/relationships/image" Target="../media/image6.emf"/><Relationship Id="rId7" Type="http://schemas.openxmlformats.org/officeDocument/2006/relationships/image" Target="../media/image10.webp"/><Relationship Id="rId12"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34.jpeg"/><Relationship Id="rId5" Type="http://schemas.openxmlformats.org/officeDocument/2006/relationships/image" Target="../media/image8.jpeg"/><Relationship Id="rId10" Type="http://schemas.openxmlformats.org/officeDocument/2006/relationships/image" Target="../media/image3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png"/><Relationship Id="rId7" Type="http://schemas.openxmlformats.org/officeDocument/2006/relationships/image" Target="../media/image56.tiff"/><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emf"/><Relationship Id="rId4" Type="http://schemas.openxmlformats.org/officeDocument/2006/relationships/image" Target="../media/image53.png"/><Relationship Id="rId9"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emf"/></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emf"/></Relationships>
</file>

<file path=ppt/slides/_rels/slide3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webp"/><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946D7-5E49-4CAC-8694-5DAE1E1ED979}"/>
              </a:ext>
            </a:extLst>
          </p:cNvPr>
          <p:cNvSpPr>
            <a:spLocks noGrp="1"/>
          </p:cNvSpPr>
          <p:nvPr>
            <p:ph type="ctrTitle"/>
          </p:nvPr>
        </p:nvSpPr>
        <p:spPr>
          <a:xfrm>
            <a:off x="1554480" y="988614"/>
            <a:ext cx="9448800" cy="2852928"/>
          </a:xfrm>
        </p:spPr>
        <p:txBody>
          <a:bodyPr anchor="t">
            <a:noAutofit/>
          </a:bodyPr>
          <a:lstStyle/>
          <a:p>
            <a:pPr algn="ctr"/>
            <a:r>
              <a:rPr lang="en-GB" sz="4000">
                <a:effectLst/>
              </a:rPr>
              <a:t>HE and VHE gamma-ray observations in the multi-wavelength and multi-messenger context</a:t>
            </a:r>
            <a:endParaRPr lang="en-US" sz="4000"/>
          </a:p>
        </p:txBody>
      </p:sp>
      <p:sp>
        <p:nvSpPr>
          <p:cNvPr id="3" name="Sottotitolo 2">
            <a:extLst>
              <a:ext uri="{FF2B5EF4-FFF2-40B4-BE49-F238E27FC236}">
                <a16:creationId xmlns:a16="http://schemas.microsoft.com/office/drawing/2014/main" id="{D16627C8-5DE5-4FA7-8944-CA7AF4A4B306}"/>
              </a:ext>
            </a:extLst>
          </p:cNvPr>
          <p:cNvSpPr>
            <a:spLocks noGrp="1"/>
          </p:cNvSpPr>
          <p:nvPr>
            <p:ph type="subTitle" idx="1"/>
          </p:nvPr>
        </p:nvSpPr>
        <p:spPr>
          <a:xfrm>
            <a:off x="3106995" y="4153408"/>
            <a:ext cx="9448800" cy="1168399"/>
          </a:xfrm>
        </p:spPr>
        <p:txBody>
          <a:bodyPr>
            <a:normAutofit lnSpcReduction="10000"/>
          </a:bodyPr>
          <a:lstStyle/>
          <a:p>
            <a:r>
              <a:rPr lang="en-US" err="1"/>
              <a:t>Congresso</a:t>
            </a:r>
            <a:r>
              <a:rPr lang="en-US"/>
              <a:t> </a:t>
            </a:r>
            <a:r>
              <a:rPr lang="en-US" err="1"/>
              <a:t>della</a:t>
            </a:r>
            <a:r>
              <a:rPr lang="en-US"/>
              <a:t> </a:t>
            </a:r>
            <a:r>
              <a:rPr lang="en-US" err="1"/>
              <a:t>Sezione</a:t>
            </a:r>
            <a:r>
              <a:rPr lang="en-US"/>
              <a:t> INFN e del </a:t>
            </a:r>
            <a:r>
              <a:rPr lang="en-US" err="1"/>
              <a:t>Dipartimento</a:t>
            </a:r>
            <a:r>
              <a:rPr lang="en-US"/>
              <a:t> di </a:t>
            </a:r>
            <a:r>
              <a:rPr lang="en-US" err="1"/>
              <a:t>Fisica</a:t>
            </a:r>
            <a:r>
              <a:rPr lang="en-US"/>
              <a:t> di Bari</a:t>
            </a:r>
          </a:p>
          <a:p>
            <a:r>
              <a:rPr lang="en-US"/>
              <a:t>21-22 </a:t>
            </a:r>
            <a:r>
              <a:rPr lang="en-US" err="1"/>
              <a:t>giugno</a:t>
            </a:r>
            <a:r>
              <a:rPr lang="en-US"/>
              <a:t> 2021</a:t>
            </a:r>
          </a:p>
          <a:p>
            <a:r>
              <a:rPr lang="en-US"/>
              <a:t>Serena Loporchio – serena.loporchio@ba.infn.it</a:t>
            </a:r>
          </a:p>
        </p:txBody>
      </p:sp>
      <p:pic>
        <p:nvPicPr>
          <p:cNvPr id="5" name="Immagine 4" descr="Immagine che contiene testo&#10;&#10;Descrizione generata automaticamente">
            <a:extLst>
              <a:ext uri="{FF2B5EF4-FFF2-40B4-BE49-F238E27FC236}">
                <a16:creationId xmlns:a16="http://schemas.microsoft.com/office/drawing/2014/main" id="{867D889C-8659-40EE-A5DF-A8FFC8BF28BB}"/>
              </a:ext>
            </a:extLst>
          </p:cNvPr>
          <p:cNvPicPr>
            <a:picLocks noChangeAspect="1"/>
          </p:cNvPicPr>
          <p:nvPr/>
        </p:nvPicPr>
        <p:blipFill rotWithShape="1">
          <a:blip r:embed="rId4"/>
          <a:srcRect l="65385" r="4025"/>
          <a:stretch/>
        </p:blipFill>
        <p:spPr>
          <a:xfrm>
            <a:off x="1445343" y="4153408"/>
            <a:ext cx="1661652" cy="1060796"/>
          </a:xfrm>
          <a:prstGeom prst="rect">
            <a:avLst/>
          </a:prstGeom>
        </p:spPr>
      </p:pic>
    </p:spTree>
    <p:extLst>
      <p:ext uri="{BB962C8B-B14F-4D97-AF65-F5344CB8AC3E}">
        <p14:creationId xmlns:p14="http://schemas.microsoft.com/office/powerpoint/2010/main" val="3979593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b="11972"/>
          <a:stretch/>
        </p:blipFill>
        <p:spPr>
          <a:xfrm>
            <a:off x="425004" y="1867561"/>
            <a:ext cx="4473568" cy="4488283"/>
          </a:xfrm>
          <a:prstGeom prst="rect">
            <a:avLst/>
          </a:prstGeom>
        </p:spPr>
      </p:pic>
      <p:sp>
        <p:nvSpPr>
          <p:cNvPr id="2" name="Titolo 1"/>
          <p:cNvSpPr>
            <a:spLocks noGrp="1"/>
          </p:cNvSpPr>
          <p:nvPr>
            <p:ph type="title"/>
          </p:nvPr>
        </p:nvSpPr>
        <p:spPr/>
        <p:txBody>
          <a:bodyPr>
            <a:normAutofit/>
          </a:bodyPr>
          <a:lstStyle/>
          <a:p>
            <a:r>
              <a:rPr lang="en-US" sz="4000"/>
              <a:t>Neutrinos from TXS 0506+056 (IceCube)</a:t>
            </a:r>
          </a:p>
        </p:txBody>
      </p:sp>
      <p:sp>
        <p:nvSpPr>
          <p:cNvPr id="9" name="Segnaposto contenuto 8">
            <a:extLst>
              <a:ext uri="{FF2B5EF4-FFF2-40B4-BE49-F238E27FC236}">
                <a16:creationId xmlns:a16="http://schemas.microsoft.com/office/drawing/2014/main" id="{555DA918-129E-49AB-88B5-C7F7BF219F9F}"/>
              </a:ext>
            </a:extLst>
          </p:cNvPr>
          <p:cNvSpPr>
            <a:spLocks noGrp="1"/>
          </p:cNvSpPr>
          <p:nvPr>
            <p:ph idx="1"/>
          </p:nvPr>
        </p:nvSpPr>
        <p:spPr>
          <a:xfrm>
            <a:off x="5040086" y="2075650"/>
            <a:ext cx="6466113" cy="4143036"/>
          </a:xfrm>
        </p:spPr>
        <p:txBody>
          <a:bodyPr>
            <a:normAutofit/>
          </a:bodyPr>
          <a:lstStyle/>
          <a:p>
            <a:pPr marL="285750" indent="-285750">
              <a:spcAft>
                <a:spcPts val="1200"/>
              </a:spcAft>
              <a:buFont typeface="Arial" panose="020B0604020202020204" pitchFamily="34" charset="0"/>
              <a:buChar char="•"/>
            </a:pPr>
            <a:r>
              <a:rPr lang="en-US" sz="2400">
                <a:solidFill>
                  <a:schemeClr val="accent2"/>
                </a:solidFill>
              </a:rPr>
              <a:t>Electromagnetic follow-up campaign</a:t>
            </a:r>
            <a:r>
              <a:rPr lang="en-US" sz="2400"/>
              <a:t> of the event </a:t>
            </a:r>
            <a:r>
              <a:rPr lang="en-US" sz="2400">
                <a:solidFill>
                  <a:schemeClr val="accent3"/>
                </a:solidFill>
              </a:rPr>
              <a:t>IceCube-170922A</a:t>
            </a:r>
            <a:r>
              <a:rPr lang="en-US" sz="2400"/>
              <a:t> </a:t>
            </a:r>
            <a:r>
              <a:rPr lang="en-US" sz="2400">
                <a:sym typeface="Wingdings" panose="05000000000000000000" pitchFamily="2" charset="2"/>
              </a:rPr>
              <a:t> the </a:t>
            </a:r>
            <a:r>
              <a:rPr lang="en-US" sz="2400"/>
              <a:t>event came from the direction of a known AGN blazar, TXS 0506+056. </a:t>
            </a:r>
          </a:p>
          <a:p>
            <a:pPr marL="285750" indent="-285750">
              <a:spcAft>
                <a:spcPts val="1200"/>
              </a:spcAft>
              <a:buFont typeface="Arial" panose="020B0604020202020204" pitchFamily="34" charset="0"/>
              <a:buChar char="•"/>
            </a:pPr>
            <a:r>
              <a:rPr lang="en-US" sz="2400"/>
              <a:t>Found to be </a:t>
            </a:r>
            <a:r>
              <a:rPr lang="en-US" sz="2400">
                <a:solidFill>
                  <a:schemeClr val="accent4"/>
                </a:solidFill>
              </a:rPr>
              <a:t>flaring at multiple wavelengths</a:t>
            </a:r>
            <a:r>
              <a:rPr lang="en-US" sz="2400"/>
              <a:t>.</a:t>
            </a:r>
          </a:p>
          <a:p>
            <a:pPr marL="285750" indent="-285750">
              <a:spcAft>
                <a:spcPts val="1200"/>
              </a:spcAft>
              <a:buFont typeface="Arial" panose="020B0604020202020204" pitchFamily="34" charset="0"/>
              <a:buChar char="•"/>
            </a:pPr>
            <a:r>
              <a:rPr lang="en-US" sz="2400" err="1"/>
              <a:t>IceCube</a:t>
            </a:r>
            <a:r>
              <a:rPr lang="en-US" sz="2400"/>
              <a:t> conclusion: </a:t>
            </a:r>
            <a:r>
              <a:rPr lang="en-US" sz="2400" b="1">
                <a:solidFill>
                  <a:schemeClr val="accent5"/>
                </a:solidFill>
              </a:rPr>
              <a:t>evidence </a:t>
            </a:r>
            <a:r>
              <a:rPr lang="en-US" sz="2400">
                <a:solidFill>
                  <a:schemeClr val="accent5"/>
                </a:solidFill>
              </a:rPr>
              <a:t>of a HE </a:t>
            </a:r>
            <a:r>
              <a:rPr lang="en-US" sz="2400">
                <a:solidFill>
                  <a:schemeClr val="accent5"/>
                </a:solidFill>
                <a:latin typeface="Symbol" panose="05050102010706020507" pitchFamily="18" charset="2"/>
              </a:rPr>
              <a:t>n</a:t>
            </a:r>
            <a:r>
              <a:rPr lang="en-US" sz="2400">
                <a:solidFill>
                  <a:schemeClr val="accent5"/>
                </a:solidFill>
              </a:rPr>
              <a:t> from a blazar</a:t>
            </a:r>
          </a:p>
          <a:p>
            <a:pPr marL="0" indent="0">
              <a:buNone/>
            </a:pPr>
            <a:endParaRPr lang="en-US"/>
          </a:p>
        </p:txBody>
      </p:sp>
      <p:sp>
        <p:nvSpPr>
          <p:cNvPr id="5" name="Segnaposto data 4">
            <a:extLst>
              <a:ext uri="{FF2B5EF4-FFF2-40B4-BE49-F238E27FC236}">
                <a16:creationId xmlns:a16="http://schemas.microsoft.com/office/drawing/2014/main" id="{4C87064B-6719-45F7-8D5F-49176E0BF72C}"/>
              </a:ext>
            </a:extLst>
          </p:cNvPr>
          <p:cNvSpPr>
            <a:spLocks noGrp="1"/>
          </p:cNvSpPr>
          <p:nvPr>
            <p:ph type="dt" sz="half" idx="10"/>
          </p:nvPr>
        </p:nvSpPr>
        <p:spPr/>
        <p:txBody>
          <a:bodyPr/>
          <a:lstStyle/>
          <a:p>
            <a:r>
              <a:rPr lang="en-US"/>
              <a:t>21/06/2021</a:t>
            </a:r>
          </a:p>
        </p:txBody>
      </p:sp>
      <p:sp>
        <p:nvSpPr>
          <p:cNvPr id="3" name="Segnaposto piè di pagina 2"/>
          <p:cNvSpPr>
            <a:spLocks noGrp="1"/>
          </p:cNvSpPr>
          <p:nvPr>
            <p:ph type="ftr" sz="quarter" idx="11"/>
          </p:nvPr>
        </p:nvSpPr>
        <p:spPr/>
        <p:txBody>
          <a:bodyPr/>
          <a:lstStyle/>
          <a:p>
            <a:r>
              <a:rPr lang="it-IT"/>
              <a:t>Serena Loporchio - Congresso di Sezione</a:t>
            </a:r>
          </a:p>
        </p:txBody>
      </p:sp>
      <p:sp>
        <p:nvSpPr>
          <p:cNvPr id="4" name="Segnaposto numero diapositiva 3"/>
          <p:cNvSpPr>
            <a:spLocks noGrp="1"/>
          </p:cNvSpPr>
          <p:nvPr>
            <p:ph type="sldNum" sz="quarter" idx="12"/>
          </p:nvPr>
        </p:nvSpPr>
        <p:spPr/>
        <p:txBody>
          <a:bodyPr/>
          <a:lstStyle/>
          <a:p>
            <a:fld id="{EF856C54-971D-4A64-8725-72F12A462872}" type="slidenum">
              <a:rPr lang="it-IT" smtClean="0"/>
              <a:t>10</a:t>
            </a:fld>
            <a:endParaRPr lang="it-IT"/>
          </a:p>
        </p:txBody>
      </p:sp>
      <p:sp>
        <p:nvSpPr>
          <p:cNvPr id="7" name="Segnaposto contenuto 2">
            <a:extLst>
              <a:ext uri="{FF2B5EF4-FFF2-40B4-BE49-F238E27FC236}">
                <a16:creationId xmlns:a16="http://schemas.microsoft.com/office/drawing/2014/main" id="{92D75CAA-1DB9-435A-93D0-F9926442B881}"/>
              </a:ext>
            </a:extLst>
          </p:cNvPr>
          <p:cNvSpPr txBox="1">
            <a:spLocks/>
          </p:cNvSpPr>
          <p:nvPr/>
        </p:nvSpPr>
        <p:spPr>
          <a:xfrm>
            <a:off x="3724013" y="6015818"/>
            <a:ext cx="1174559" cy="842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1800">
                <a:solidFill>
                  <a:schemeClr val="bg1"/>
                </a:solidFill>
              </a:rPr>
              <a:t>z=0.3365</a:t>
            </a:r>
          </a:p>
        </p:txBody>
      </p:sp>
      <p:sp>
        <p:nvSpPr>
          <p:cNvPr id="10" name="CasellaDiTesto 9">
            <a:extLst>
              <a:ext uri="{FF2B5EF4-FFF2-40B4-BE49-F238E27FC236}">
                <a16:creationId xmlns:a16="http://schemas.microsoft.com/office/drawing/2014/main" id="{B25C3B00-EB15-4E48-B199-BC305F6CC6EA}"/>
              </a:ext>
            </a:extLst>
          </p:cNvPr>
          <p:cNvSpPr txBox="1"/>
          <p:nvPr/>
        </p:nvSpPr>
        <p:spPr>
          <a:xfrm>
            <a:off x="425004" y="1521982"/>
            <a:ext cx="3907735" cy="276999"/>
          </a:xfrm>
          <a:prstGeom prst="rect">
            <a:avLst/>
          </a:prstGeom>
          <a:noFill/>
        </p:spPr>
        <p:txBody>
          <a:bodyPr wrap="square">
            <a:spAutoFit/>
          </a:bodyPr>
          <a:lstStyle/>
          <a:p>
            <a:r>
              <a:rPr lang="fr-FR" sz="1200" err="1"/>
              <a:t>IceCube</a:t>
            </a:r>
            <a:r>
              <a:rPr lang="fr-FR" sz="1200"/>
              <a:t> Collaboration et al., Science 361 (2018). </a:t>
            </a:r>
            <a:endParaRPr lang="en-US" sz="1200"/>
          </a:p>
        </p:txBody>
      </p:sp>
    </p:spTree>
    <p:extLst>
      <p:ext uri="{BB962C8B-B14F-4D97-AF65-F5344CB8AC3E}">
        <p14:creationId xmlns:p14="http://schemas.microsoft.com/office/powerpoint/2010/main" val="168241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D890E0E7-6C7F-4705-93FA-152A0069412F}"/>
              </a:ext>
            </a:extLst>
          </p:cNvPr>
          <p:cNvSpPr/>
          <p:nvPr/>
        </p:nvSpPr>
        <p:spPr>
          <a:xfrm>
            <a:off x="9611042" y="2057402"/>
            <a:ext cx="1743075" cy="4270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7FC7B3B-FD1D-4CF3-9FF6-008E89B7F9A9}"/>
              </a:ext>
            </a:extLst>
          </p:cNvPr>
          <p:cNvSpPr>
            <a:spLocks noGrp="1"/>
          </p:cNvSpPr>
          <p:nvPr>
            <p:ph type="title"/>
          </p:nvPr>
        </p:nvSpPr>
        <p:spPr/>
        <p:txBody>
          <a:bodyPr/>
          <a:lstStyle/>
          <a:p>
            <a:r>
              <a:rPr lang="en-US"/>
              <a:t>Hadronic models and neutrino production in </a:t>
            </a:r>
            <a:r>
              <a:rPr lang="en-US" err="1"/>
              <a:t>agns</a:t>
            </a:r>
            <a:endParaRPr lang="en-US"/>
          </a:p>
        </p:txBody>
      </p:sp>
      <p:sp>
        <p:nvSpPr>
          <p:cNvPr id="4" name="Segnaposto data 3">
            <a:extLst>
              <a:ext uri="{FF2B5EF4-FFF2-40B4-BE49-F238E27FC236}">
                <a16:creationId xmlns:a16="http://schemas.microsoft.com/office/drawing/2014/main" id="{7E4013F5-EF5D-4CF6-8458-F7841D2723BF}"/>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95989506-6E69-493B-B336-4407526D5148}"/>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C45EC18F-F736-4386-A825-7535714AF13A}"/>
              </a:ext>
            </a:extLst>
          </p:cNvPr>
          <p:cNvSpPr>
            <a:spLocks noGrp="1"/>
          </p:cNvSpPr>
          <p:nvPr>
            <p:ph type="sldNum" sz="quarter" idx="12"/>
          </p:nvPr>
        </p:nvSpPr>
        <p:spPr/>
        <p:txBody>
          <a:bodyPr/>
          <a:lstStyle/>
          <a:p>
            <a:fld id="{6D22F896-40B5-4ADD-8801-0D06FADFA095}" type="slidenum">
              <a:rPr lang="en-US" smtClean="0"/>
              <a:t>11</a:t>
            </a:fld>
            <a:endParaRPr lang="en-US"/>
          </a:p>
        </p:txBody>
      </p:sp>
      <p:grpSp>
        <p:nvGrpSpPr>
          <p:cNvPr id="15" name="Gruppo 14">
            <a:extLst>
              <a:ext uri="{FF2B5EF4-FFF2-40B4-BE49-F238E27FC236}">
                <a16:creationId xmlns:a16="http://schemas.microsoft.com/office/drawing/2014/main" id="{CE5917ED-8528-492F-B9E9-ED2112B54584}"/>
              </a:ext>
            </a:extLst>
          </p:cNvPr>
          <p:cNvGrpSpPr/>
          <p:nvPr/>
        </p:nvGrpSpPr>
        <p:grpSpPr>
          <a:xfrm>
            <a:off x="609917" y="2057401"/>
            <a:ext cx="9001125" cy="4270376"/>
            <a:chOff x="1595437" y="1419225"/>
            <a:chExt cx="9001125" cy="4270376"/>
          </a:xfrm>
        </p:grpSpPr>
        <p:sp>
          <p:nvSpPr>
            <p:cNvPr id="14" name="Rettangolo 13">
              <a:extLst>
                <a:ext uri="{FF2B5EF4-FFF2-40B4-BE49-F238E27FC236}">
                  <a16:creationId xmlns:a16="http://schemas.microsoft.com/office/drawing/2014/main" id="{3C5527F3-2FCF-42AC-BBC5-0EA5BC092A26}"/>
                </a:ext>
              </a:extLst>
            </p:cNvPr>
            <p:cNvSpPr/>
            <p:nvPr/>
          </p:nvSpPr>
          <p:spPr>
            <a:xfrm>
              <a:off x="1595437" y="5222240"/>
              <a:ext cx="822643" cy="467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a:extLst>
                <a:ext uri="{FF2B5EF4-FFF2-40B4-BE49-F238E27FC236}">
                  <a16:creationId xmlns:a16="http://schemas.microsoft.com/office/drawing/2014/main" id="{80B4D0E5-0CF2-4DCD-8596-C5DEC4CAE77D}"/>
                </a:ext>
              </a:extLst>
            </p:cNvPr>
            <p:cNvPicPr>
              <a:picLocks noChangeAspect="1"/>
            </p:cNvPicPr>
            <p:nvPr/>
          </p:nvPicPr>
          <p:blipFill>
            <a:blip r:embed="rId3"/>
            <a:stretch>
              <a:fillRect/>
            </a:stretch>
          </p:blipFill>
          <p:spPr>
            <a:xfrm>
              <a:off x="1595437" y="1419225"/>
              <a:ext cx="9001125" cy="4019550"/>
            </a:xfrm>
            <a:prstGeom prst="rect">
              <a:avLst/>
            </a:prstGeom>
          </p:spPr>
        </p:pic>
        <p:pic>
          <p:nvPicPr>
            <p:cNvPr id="13" name="Immagine 12">
              <a:extLst>
                <a:ext uri="{FF2B5EF4-FFF2-40B4-BE49-F238E27FC236}">
                  <a16:creationId xmlns:a16="http://schemas.microsoft.com/office/drawing/2014/main" id="{07A79D25-9F3E-41A6-8F2D-7E022037F9F1}"/>
                </a:ext>
              </a:extLst>
            </p:cNvPr>
            <p:cNvPicPr>
              <a:picLocks noChangeAspect="1"/>
            </p:cNvPicPr>
            <p:nvPr/>
          </p:nvPicPr>
          <p:blipFill rotWithShape="1">
            <a:blip r:embed="rId4"/>
            <a:srcRect r="235" b="14805"/>
            <a:stretch/>
          </p:blipFill>
          <p:spPr>
            <a:xfrm>
              <a:off x="1968182" y="5340667"/>
              <a:ext cx="8628380" cy="348934"/>
            </a:xfrm>
            <a:prstGeom prst="rect">
              <a:avLst/>
            </a:prstGeom>
          </p:spPr>
        </p:pic>
      </p:grpSp>
      <p:pic>
        <p:nvPicPr>
          <p:cNvPr id="17" name="Immagine 16">
            <a:extLst>
              <a:ext uri="{FF2B5EF4-FFF2-40B4-BE49-F238E27FC236}">
                <a16:creationId xmlns:a16="http://schemas.microsoft.com/office/drawing/2014/main" id="{275C694C-9E71-46FB-85BC-3EE2DDD2CD07}"/>
              </a:ext>
            </a:extLst>
          </p:cNvPr>
          <p:cNvPicPr>
            <a:picLocks noChangeAspect="1"/>
          </p:cNvPicPr>
          <p:nvPr/>
        </p:nvPicPr>
        <p:blipFill>
          <a:blip r:embed="rId5"/>
          <a:stretch>
            <a:fillRect/>
          </a:stretch>
        </p:blipFill>
        <p:spPr>
          <a:xfrm>
            <a:off x="9611041" y="3139122"/>
            <a:ext cx="1743075" cy="2305050"/>
          </a:xfrm>
          <a:prstGeom prst="rect">
            <a:avLst/>
          </a:prstGeom>
        </p:spPr>
      </p:pic>
      <p:sp>
        <p:nvSpPr>
          <p:cNvPr id="19" name="Segnaposto contenuto 2">
            <a:extLst>
              <a:ext uri="{FF2B5EF4-FFF2-40B4-BE49-F238E27FC236}">
                <a16:creationId xmlns:a16="http://schemas.microsoft.com/office/drawing/2014/main" id="{90FD65D7-8115-4513-8BDC-07C1DAEFBA21}"/>
              </a:ext>
            </a:extLst>
          </p:cNvPr>
          <p:cNvSpPr>
            <a:spLocks noGrp="1"/>
          </p:cNvSpPr>
          <p:nvPr>
            <p:ph idx="1"/>
          </p:nvPr>
        </p:nvSpPr>
        <p:spPr>
          <a:xfrm>
            <a:off x="9611040" y="2368235"/>
            <a:ext cx="2169160" cy="1824355"/>
          </a:xfrm>
        </p:spPr>
        <p:txBody>
          <a:bodyPr>
            <a:normAutofit/>
          </a:bodyPr>
          <a:lstStyle/>
          <a:p>
            <a:pPr marL="0" indent="0">
              <a:buNone/>
            </a:pPr>
            <a:r>
              <a:rPr lang="en-US" sz="2000">
                <a:solidFill>
                  <a:schemeClr val="accent2"/>
                </a:solidFill>
              </a:rPr>
              <a:t>Leptonic </a:t>
            </a:r>
            <a:r>
              <a:rPr lang="en-US" sz="2000">
                <a:solidFill>
                  <a:schemeClr val="bg1"/>
                </a:solidFill>
              </a:rPr>
              <a:t>&amp;</a:t>
            </a:r>
            <a:r>
              <a:rPr lang="en-US" sz="2000">
                <a:solidFill>
                  <a:schemeClr val="accent1"/>
                </a:solidFill>
              </a:rPr>
              <a:t> </a:t>
            </a:r>
            <a:r>
              <a:rPr lang="en-US" sz="2000">
                <a:solidFill>
                  <a:schemeClr val="accent4"/>
                </a:solidFill>
              </a:rPr>
              <a:t>hadronic</a:t>
            </a:r>
            <a:r>
              <a:rPr lang="en-US" sz="2000">
                <a:solidFill>
                  <a:schemeClr val="accent1"/>
                </a:solidFill>
              </a:rPr>
              <a:t> </a:t>
            </a:r>
            <a:r>
              <a:rPr lang="en-US" sz="2000">
                <a:solidFill>
                  <a:schemeClr val="bg1"/>
                </a:solidFill>
              </a:rPr>
              <a:t>components </a:t>
            </a:r>
          </a:p>
        </p:txBody>
      </p:sp>
      <p:sp>
        <p:nvSpPr>
          <p:cNvPr id="20" name="Segnaposto contenuto 2">
            <a:extLst>
              <a:ext uri="{FF2B5EF4-FFF2-40B4-BE49-F238E27FC236}">
                <a16:creationId xmlns:a16="http://schemas.microsoft.com/office/drawing/2014/main" id="{0EB379E2-9B50-408C-9CAC-0131B33F6433}"/>
              </a:ext>
            </a:extLst>
          </p:cNvPr>
          <p:cNvSpPr txBox="1">
            <a:spLocks/>
          </p:cNvSpPr>
          <p:nvPr/>
        </p:nvSpPr>
        <p:spPr>
          <a:xfrm>
            <a:off x="6610664" y="2522535"/>
            <a:ext cx="2169160" cy="2305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accent1"/>
                </a:solidFill>
              </a:rPr>
              <a:t>High state</a:t>
            </a:r>
          </a:p>
          <a:p>
            <a:pPr marL="0" indent="0">
              <a:buFont typeface="Arial" panose="020B0604020202020204" pitchFamily="34" charset="0"/>
              <a:buNone/>
            </a:pPr>
            <a:endParaRPr lang="en-US" sz="2000">
              <a:solidFill>
                <a:schemeClr val="accent1"/>
              </a:solidFill>
            </a:endParaRPr>
          </a:p>
          <a:p>
            <a:pPr marL="0" indent="0">
              <a:buFont typeface="Arial" panose="020B0604020202020204" pitchFamily="34" charset="0"/>
              <a:buNone/>
            </a:pPr>
            <a:endParaRPr lang="en-US" sz="2000">
              <a:solidFill>
                <a:schemeClr val="accent1"/>
              </a:solidFill>
            </a:endParaRPr>
          </a:p>
        </p:txBody>
      </p:sp>
      <p:sp>
        <p:nvSpPr>
          <p:cNvPr id="21" name="Segnaposto contenuto 2">
            <a:extLst>
              <a:ext uri="{FF2B5EF4-FFF2-40B4-BE49-F238E27FC236}">
                <a16:creationId xmlns:a16="http://schemas.microsoft.com/office/drawing/2014/main" id="{053104C6-77E5-4D6D-8137-92E825C84764}"/>
              </a:ext>
            </a:extLst>
          </p:cNvPr>
          <p:cNvSpPr txBox="1">
            <a:spLocks/>
          </p:cNvSpPr>
          <p:nvPr/>
        </p:nvSpPr>
        <p:spPr>
          <a:xfrm>
            <a:off x="6661785" y="4233357"/>
            <a:ext cx="2169160" cy="2305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accent1"/>
                </a:solidFill>
              </a:rPr>
              <a:t>Low state</a:t>
            </a:r>
          </a:p>
          <a:p>
            <a:pPr marL="0" indent="0">
              <a:buFont typeface="Arial" panose="020B0604020202020204" pitchFamily="34" charset="0"/>
              <a:buNone/>
            </a:pPr>
            <a:endParaRPr lang="en-US" sz="2000">
              <a:solidFill>
                <a:schemeClr val="accent1"/>
              </a:solidFill>
            </a:endParaRPr>
          </a:p>
          <a:p>
            <a:pPr marL="0" indent="0">
              <a:buFont typeface="Arial" panose="020B0604020202020204" pitchFamily="34" charset="0"/>
              <a:buNone/>
            </a:pPr>
            <a:endParaRPr lang="en-US" sz="2000">
              <a:solidFill>
                <a:schemeClr val="accent1"/>
              </a:solidFill>
            </a:endParaRPr>
          </a:p>
        </p:txBody>
      </p:sp>
      <p:sp>
        <p:nvSpPr>
          <p:cNvPr id="22" name="Rettangolo 21">
            <a:extLst>
              <a:ext uri="{FF2B5EF4-FFF2-40B4-BE49-F238E27FC236}">
                <a16:creationId xmlns:a16="http://schemas.microsoft.com/office/drawing/2014/main" id="{20ADDB36-6BF3-48AD-BD20-CB1D897DF27A}"/>
              </a:ext>
            </a:extLst>
          </p:cNvPr>
          <p:cNvSpPr/>
          <p:nvPr/>
        </p:nvSpPr>
        <p:spPr>
          <a:xfrm>
            <a:off x="9797098" y="3494913"/>
            <a:ext cx="1267142" cy="697677"/>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22">
            <a:extLst>
              <a:ext uri="{FF2B5EF4-FFF2-40B4-BE49-F238E27FC236}">
                <a16:creationId xmlns:a16="http://schemas.microsoft.com/office/drawing/2014/main" id="{90FF4F10-EC70-4867-86AA-831EB898A5C4}"/>
              </a:ext>
            </a:extLst>
          </p:cNvPr>
          <p:cNvSpPr/>
          <p:nvPr/>
        </p:nvSpPr>
        <p:spPr>
          <a:xfrm>
            <a:off x="9797098" y="4205385"/>
            <a:ext cx="1267142" cy="498696"/>
          </a:xfrm>
          <a:prstGeom prst="rect">
            <a:avLst/>
          </a:prstGeom>
          <a:solidFill>
            <a:schemeClr val="accent4">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sellaDiTesto 23">
            <a:extLst>
              <a:ext uri="{FF2B5EF4-FFF2-40B4-BE49-F238E27FC236}">
                <a16:creationId xmlns:a16="http://schemas.microsoft.com/office/drawing/2014/main" id="{B9B044B7-861D-4BF4-930A-49C410D20120}"/>
              </a:ext>
            </a:extLst>
          </p:cNvPr>
          <p:cNvSpPr txBox="1"/>
          <p:nvPr/>
        </p:nvSpPr>
        <p:spPr>
          <a:xfrm>
            <a:off x="8830945" y="6076559"/>
            <a:ext cx="3907735" cy="276999"/>
          </a:xfrm>
          <a:prstGeom prst="rect">
            <a:avLst/>
          </a:prstGeom>
          <a:noFill/>
        </p:spPr>
        <p:txBody>
          <a:bodyPr wrap="square">
            <a:spAutoFit/>
          </a:bodyPr>
          <a:lstStyle/>
          <a:p>
            <a:r>
              <a:rPr lang="it-IT" sz="1200">
                <a:solidFill>
                  <a:schemeClr val="bg1"/>
                </a:solidFill>
                <a:effectLst/>
              </a:rPr>
              <a:t>S. </a:t>
            </a:r>
            <a:r>
              <a:rPr lang="it-IT" sz="1200" err="1">
                <a:solidFill>
                  <a:schemeClr val="bg1"/>
                </a:solidFill>
                <a:effectLst/>
              </a:rPr>
              <a:t>Ansoldi</a:t>
            </a:r>
            <a:r>
              <a:rPr lang="it-IT" sz="1200">
                <a:solidFill>
                  <a:schemeClr val="bg1"/>
                </a:solidFill>
                <a:effectLst/>
              </a:rPr>
              <a:t> et al 2018 </a:t>
            </a:r>
            <a:r>
              <a:rPr lang="it-IT" sz="1200" err="1">
                <a:solidFill>
                  <a:schemeClr val="bg1"/>
                </a:solidFill>
                <a:effectLst/>
              </a:rPr>
              <a:t>ApJL</a:t>
            </a:r>
            <a:r>
              <a:rPr lang="it-IT" sz="1200">
                <a:solidFill>
                  <a:schemeClr val="bg1"/>
                </a:solidFill>
                <a:effectLst/>
              </a:rPr>
              <a:t> 863 L10</a:t>
            </a:r>
            <a:endParaRPr lang="en-US" sz="1200">
              <a:solidFill>
                <a:schemeClr val="bg1"/>
              </a:solidFill>
            </a:endParaRPr>
          </a:p>
        </p:txBody>
      </p:sp>
      <p:sp>
        <p:nvSpPr>
          <p:cNvPr id="26" name="Oval 14">
            <a:extLst>
              <a:ext uri="{FF2B5EF4-FFF2-40B4-BE49-F238E27FC236}">
                <a16:creationId xmlns:a16="http://schemas.microsoft.com/office/drawing/2014/main" id="{86A9575D-E95D-4746-B6DF-A8B59331E2F1}"/>
              </a:ext>
            </a:extLst>
          </p:cNvPr>
          <p:cNvSpPr>
            <a:spLocks noChangeArrowheads="1"/>
          </p:cNvSpPr>
          <p:nvPr/>
        </p:nvSpPr>
        <p:spPr bwMode="auto">
          <a:xfrm>
            <a:off x="418278" y="258856"/>
            <a:ext cx="2641151" cy="1587031"/>
          </a:xfrm>
          <a:prstGeom prst="ellipse">
            <a:avLst/>
          </a:prstGeom>
          <a:solidFill>
            <a:schemeClr val="tx1"/>
          </a:solidFill>
          <a:ln w="38100" algn="ctr">
            <a:solidFill>
              <a:schemeClr val="bg1"/>
            </a:solidFill>
            <a:round/>
            <a:headEnd/>
            <a:tailEnd/>
          </a:ln>
          <a:effectLst/>
        </p:spPr>
        <p:txBody>
          <a:bodyPr wrap="square"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27" name="Text Box 35">
            <a:extLst>
              <a:ext uri="{FF2B5EF4-FFF2-40B4-BE49-F238E27FC236}">
                <a16:creationId xmlns:a16="http://schemas.microsoft.com/office/drawing/2014/main" id="{D9A29305-D622-4FBB-A76F-F08D5004599E}"/>
              </a:ext>
            </a:extLst>
          </p:cNvPr>
          <p:cNvSpPr txBox="1">
            <a:spLocks noChangeArrowheads="1"/>
          </p:cNvSpPr>
          <p:nvPr/>
        </p:nvSpPr>
        <p:spPr bwMode="auto">
          <a:xfrm>
            <a:off x="365635" y="988121"/>
            <a:ext cx="836086" cy="307777"/>
          </a:xfrm>
          <a:prstGeom prst="rect">
            <a:avLst/>
          </a:prstGeom>
          <a:noFill/>
          <a:ln w="38100" algn="ctr">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700" b="0">
                <a:solidFill>
                  <a:schemeClr val="bg2"/>
                </a:solidFill>
                <a:effectLst/>
                <a:latin typeface="Arial" charset="0"/>
              </a:rPr>
              <a:t>radiation fields and matter</a:t>
            </a:r>
          </a:p>
        </p:txBody>
      </p:sp>
      <p:sp>
        <p:nvSpPr>
          <p:cNvPr id="56" name="Line 38">
            <a:extLst>
              <a:ext uri="{FF2B5EF4-FFF2-40B4-BE49-F238E27FC236}">
                <a16:creationId xmlns:a16="http://schemas.microsoft.com/office/drawing/2014/main" id="{912C7BD4-4645-4C78-9A2A-320F2B223776}"/>
              </a:ext>
            </a:extLst>
          </p:cNvPr>
          <p:cNvSpPr>
            <a:spLocks noChangeShapeType="1"/>
          </p:cNvSpPr>
          <p:nvPr/>
        </p:nvSpPr>
        <p:spPr bwMode="auto">
          <a:xfrm flipV="1">
            <a:off x="459101" y="917978"/>
            <a:ext cx="511414" cy="35543"/>
          </a:xfrm>
          <a:prstGeom prst="line">
            <a:avLst/>
          </a:prstGeom>
          <a:noFill/>
          <a:ln w="28575">
            <a:solidFill>
              <a:srgbClr val="0070C0"/>
            </a:solidFill>
            <a:round/>
            <a:headEnd/>
            <a:tailEnd type="arrow" w="med" len="me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57" name="Text Box 39">
            <a:extLst>
              <a:ext uri="{FF2B5EF4-FFF2-40B4-BE49-F238E27FC236}">
                <a16:creationId xmlns:a16="http://schemas.microsoft.com/office/drawing/2014/main" id="{1CE93BEB-0D60-4345-B225-ECE9EB1EE920}"/>
              </a:ext>
            </a:extLst>
          </p:cNvPr>
          <p:cNvSpPr txBox="1">
            <a:spLocks noChangeArrowheads="1"/>
          </p:cNvSpPr>
          <p:nvPr/>
        </p:nvSpPr>
        <p:spPr bwMode="auto">
          <a:xfrm>
            <a:off x="459101" y="617677"/>
            <a:ext cx="458161" cy="307777"/>
          </a:xfrm>
          <a:prstGeom prst="rect">
            <a:avLst/>
          </a:prstGeom>
          <a:noFill/>
          <a:ln w="38100" algn="ctr">
            <a:noFill/>
            <a:miter lim="800000"/>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1400" b="0">
                <a:solidFill>
                  <a:srgbClr val="0070C0"/>
                </a:solidFill>
                <a:effectLst/>
                <a:latin typeface="Arial" charset="0"/>
              </a:rPr>
              <a:t>p</a:t>
            </a:r>
          </a:p>
        </p:txBody>
      </p:sp>
      <p:sp>
        <p:nvSpPr>
          <p:cNvPr id="58" name="Line 40">
            <a:extLst>
              <a:ext uri="{FF2B5EF4-FFF2-40B4-BE49-F238E27FC236}">
                <a16:creationId xmlns:a16="http://schemas.microsoft.com/office/drawing/2014/main" id="{063E7069-9BB5-4116-B627-B87582496895}"/>
              </a:ext>
            </a:extLst>
          </p:cNvPr>
          <p:cNvSpPr>
            <a:spLocks noChangeShapeType="1"/>
          </p:cNvSpPr>
          <p:nvPr/>
        </p:nvSpPr>
        <p:spPr bwMode="auto">
          <a:xfrm flipV="1">
            <a:off x="1068758" y="666549"/>
            <a:ext cx="594966" cy="173623"/>
          </a:xfrm>
          <a:prstGeom prst="line">
            <a:avLst/>
          </a:prstGeom>
          <a:noFill/>
          <a:ln w="28575">
            <a:solidFill>
              <a:srgbClr val="00B050"/>
            </a:solidFill>
            <a:round/>
            <a:headEnd/>
            <a:tailEnd type="arrow" w="med" len="me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59" name="Text Box 41">
            <a:extLst>
              <a:ext uri="{FF2B5EF4-FFF2-40B4-BE49-F238E27FC236}">
                <a16:creationId xmlns:a16="http://schemas.microsoft.com/office/drawing/2014/main" id="{F7DDAF2F-2E2F-471F-8841-B9BD4BAD707E}"/>
              </a:ext>
            </a:extLst>
          </p:cNvPr>
          <p:cNvSpPr txBox="1">
            <a:spLocks noChangeArrowheads="1"/>
          </p:cNvSpPr>
          <p:nvPr/>
        </p:nvSpPr>
        <p:spPr bwMode="auto">
          <a:xfrm>
            <a:off x="1131193" y="434408"/>
            <a:ext cx="458161" cy="338554"/>
          </a:xfrm>
          <a:prstGeom prst="rect">
            <a:avLst/>
          </a:prstGeom>
          <a:noFill/>
          <a:ln w="38100" algn="ctr">
            <a:noFill/>
            <a:miter lim="800000"/>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1600" b="0">
                <a:solidFill>
                  <a:srgbClr val="00B050"/>
                </a:solidFill>
                <a:effectLst/>
                <a:latin typeface="Arial" charset="0"/>
                <a:sym typeface="Symbol" pitchFamily="18" charset="2"/>
              </a:rPr>
              <a:t></a:t>
            </a:r>
            <a:r>
              <a:rPr lang="en-US" sz="1600" b="0" baseline="30000">
                <a:solidFill>
                  <a:srgbClr val="00B050"/>
                </a:solidFill>
                <a:effectLst/>
                <a:latin typeface="Arial" charset="0"/>
                <a:sym typeface="Symbol" pitchFamily="18" charset="2"/>
              </a:rPr>
              <a:t></a:t>
            </a:r>
            <a:endParaRPr lang="en-US" sz="1600" b="0">
              <a:solidFill>
                <a:srgbClr val="00B050"/>
              </a:solidFill>
              <a:effectLst/>
              <a:latin typeface="Arial" charset="0"/>
              <a:sym typeface="Symbol" pitchFamily="18" charset="2"/>
            </a:endParaRPr>
          </a:p>
        </p:txBody>
      </p:sp>
      <p:sp>
        <p:nvSpPr>
          <p:cNvPr id="60" name="Line 42">
            <a:extLst>
              <a:ext uri="{FF2B5EF4-FFF2-40B4-BE49-F238E27FC236}">
                <a16:creationId xmlns:a16="http://schemas.microsoft.com/office/drawing/2014/main" id="{F844DE99-DA82-4A81-98F8-4FCF9EDC73B8}"/>
              </a:ext>
            </a:extLst>
          </p:cNvPr>
          <p:cNvSpPr>
            <a:spLocks noChangeShapeType="1"/>
          </p:cNvSpPr>
          <p:nvPr/>
        </p:nvSpPr>
        <p:spPr bwMode="auto">
          <a:xfrm flipV="1">
            <a:off x="1733778" y="540755"/>
            <a:ext cx="981511" cy="108032"/>
          </a:xfrm>
          <a:prstGeom prst="line">
            <a:avLst/>
          </a:prstGeom>
          <a:noFill/>
          <a:ln w="28575">
            <a:solidFill>
              <a:schemeClr val="accent1"/>
            </a:solidFill>
            <a:round/>
            <a:headEnd/>
            <a:tailEnd type="arrow" w="med" len="me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61" name="Freeform 43">
            <a:extLst>
              <a:ext uri="{FF2B5EF4-FFF2-40B4-BE49-F238E27FC236}">
                <a16:creationId xmlns:a16="http://schemas.microsoft.com/office/drawing/2014/main" id="{09622727-9370-48F8-A510-F7447F3C349E}"/>
              </a:ext>
            </a:extLst>
          </p:cNvPr>
          <p:cNvSpPr>
            <a:spLocks/>
          </p:cNvSpPr>
          <p:nvPr/>
        </p:nvSpPr>
        <p:spPr bwMode="auto">
          <a:xfrm rot="18699218">
            <a:off x="1584939" y="548330"/>
            <a:ext cx="202560" cy="213931"/>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62" name="Text Box 44">
            <a:extLst>
              <a:ext uri="{FF2B5EF4-FFF2-40B4-BE49-F238E27FC236}">
                <a16:creationId xmlns:a16="http://schemas.microsoft.com/office/drawing/2014/main" id="{9DBA68A6-35D6-471C-8A61-796B58B2306C}"/>
              </a:ext>
            </a:extLst>
          </p:cNvPr>
          <p:cNvSpPr txBox="1">
            <a:spLocks noChangeArrowheads="1"/>
          </p:cNvSpPr>
          <p:nvPr/>
        </p:nvSpPr>
        <p:spPr bwMode="auto">
          <a:xfrm>
            <a:off x="1976816" y="258856"/>
            <a:ext cx="469179" cy="307777"/>
          </a:xfrm>
          <a:prstGeom prst="rect">
            <a:avLst/>
          </a:prstGeom>
          <a:noFill/>
          <a:ln w="38100" algn="ctr">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1400" b="0">
                <a:solidFill>
                  <a:schemeClr val="accent1"/>
                </a:solidFill>
                <a:effectLst/>
                <a:latin typeface="Arial" charset="0"/>
                <a:sym typeface="Symbol" pitchFamily="18" charset="2"/>
              </a:rPr>
              <a:t></a:t>
            </a:r>
          </a:p>
        </p:txBody>
      </p:sp>
      <p:sp>
        <p:nvSpPr>
          <p:cNvPr id="64" name="Freeform 45">
            <a:extLst>
              <a:ext uri="{FF2B5EF4-FFF2-40B4-BE49-F238E27FC236}">
                <a16:creationId xmlns:a16="http://schemas.microsoft.com/office/drawing/2014/main" id="{ADDB42B5-73C9-4FC3-9751-C3C83EBCC4D7}"/>
              </a:ext>
            </a:extLst>
          </p:cNvPr>
          <p:cNvSpPr>
            <a:spLocks/>
          </p:cNvSpPr>
          <p:nvPr/>
        </p:nvSpPr>
        <p:spPr bwMode="auto">
          <a:xfrm rot="18699218">
            <a:off x="866641" y="749634"/>
            <a:ext cx="291301" cy="329619"/>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46" name="Text Box 49">
            <a:extLst>
              <a:ext uri="{FF2B5EF4-FFF2-40B4-BE49-F238E27FC236}">
                <a16:creationId xmlns:a16="http://schemas.microsoft.com/office/drawing/2014/main" id="{029FCEDF-AC65-483B-8CAF-A4540EFB80BE}"/>
              </a:ext>
            </a:extLst>
          </p:cNvPr>
          <p:cNvSpPr txBox="1">
            <a:spLocks noChangeArrowheads="1"/>
          </p:cNvSpPr>
          <p:nvPr/>
        </p:nvSpPr>
        <p:spPr bwMode="auto">
          <a:xfrm>
            <a:off x="673022" y="1351281"/>
            <a:ext cx="458159" cy="276999"/>
          </a:xfrm>
          <a:prstGeom prst="rect">
            <a:avLst/>
          </a:prstGeom>
          <a:noFill/>
          <a:ln w="38100" algn="ctr">
            <a:noFill/>
            <a:miter lim="800000"/>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1200" b="0">
                <a:solidFill>
                  <a:schemeClr val="accent2">
                    <a:lumMod val="50000"/>
                  </a:schemeClr>
                </a:solidFill>
                <a:effectLst/>
                <a:latin typeface="Arial" charset="0"/>
                <a:sym typeface="Symbol" pitchFamily="18" charset="2"/>
              </a:rPr>
              <a:t>e</a:t>
            </a:r>
            <a:r>
              <a:rPr lang="en-US" sz="1200" b="0" baseline="30000">
                <a:solidFill>
                  <a:schemeClr val="accent2">
                    <a:lumMod val="50000"/>
                  </a:schemeClr>
                </a:solidFill>
                <a:effectLst/>
                <a:latin typeface="Arial" charset="0"/>
                <a:sym typeface="Symbol" pitchFamily="18" charset="2"/>
              </a:rPr>
              <a:t></a:t>
            </a:r>
            <a:endParaRPr lang="en-US" sz="1200" b="0">
              <a:solidFill>
                <a:schemeClr val="accent2">
                  <a:lumMod val="50000"/>
                </a:schemeClr>
              </a:solidFill>
              <a:effectLst/>
              <a:latin typeface="Arial" charset="0"/>
              <a:sym typeface="Symbol" pitchFamily="18" charset="2"/>
            </a:endParaRPr>
          </a:p>
        </p:txBody>
      </p:sp>
      <p:sp>
        <p:nvSpPr>
          <p:cNvPr id="54" name="Freeform 52">
            <a:extLst>
              <a:ext uri="{FF2B5EF4-FFF2-40B4-BE49-F238E27FC236}">
                <a16:creationId xmlns:a16="http://schemas.microsoft.com/office/drawing/2014/main" id="{5E2A9BC9-91EB-43D4-A711-CE14C910260E}"/>
              </a:ext>
            </a:extLst>
          </p:cNvPr>
          <p:cNvSpPr>
            <a:spLocks/>
          </p:cNvSpPr>
          <p:nvPr/>
        </p:nvSpPr>
        <p:spPr bwMode="auto">
          <a:xfrm rot="10858260">
            <a:off x="1448720" y="1397932"/>
            <a:ext cx="578524" cy="96679"/>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28575" cmpd="sng">
            <a:solidFill>
              <a:srgbClr val="7030A0"/>
            </a:solidFill>
            <a:round/>
            <a:headEnd/>
            <a:tailEn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48" name="Freeform 54">
            <a:extLst>
              <a:ext uri="{FF2B5EF4-FFF2-40B4-BE49-F238E27FC236}">
                <a16:creationId xmlns:a16="http://schemas.microsoft.com/office/drawing/2014/main" id="{FE6D6E07-45A6-4612-9EB3-EA24547E6DBC}"/>
              </a:ext>
            </a:extLst>
          </p:cNvPr>
          <p:cNvSpPr>
            <a:spLocks/>
          </p:cNvSpPr>
          <p:nvPr/>
        </p:nvSpPr>
        <p:spPr bwMode="auto">
          <a:xfrm rot="18699218">
            <a:off x="1239402" y="1293509"/>
            <a:ext cx="291299" cy="213930"/>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49" name="Line 55">
            <a:extLst>
              <a:ext uri="{FF2B5EF4-FFF2-40B4-BE49-F238E27FC236}">
                <a16:creationId xmlns:a16="http://schemas.microsoft.com/office/drawing/2014/main" id="{AC1270C8-0CF8-47B4-9DC6-C60A7138EA22}"/>
              </a:ext>
            </a:extLst>
          </p:cNvPr>
          <p:cNvSpPr>
            <a:spLocks noChangeShapeType="1"/>
          </p:cNvSpPr>
          <p:nvPr/>
        </p:nvSpPr>
        <p:spPr bwMode="auto">
          <a:xfrm>
            <a:off x="531626" y="1364799"/>
            <a:ext cx="822667" cy="42426"/>
          </a:xfrm>
          <a:prstGeom prst="line">
            <a:avLst/>
          </a:prstGeom>
          <a:noFill/>
          <a:ln w="28575">
            <a:solidFill>
              <a:schemeClr val="accent2">
                <a:lumMod val="50000"/>
              </a:schemeClr>
            </a:solidFill>
            <a:round/>
            <a:headEnd/>
            <a:tailEnd type="arrow" w="med" len="me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50" name="Text Box 56">
            <a:extLst>
              <a:ext uri="{FF2B5EF4-FFF2-40B4-BE49-F238E27FC236}">
                <a16:creationId xmlns:a16="http://schemas.microsoft.com/office/drawing/2014/main" id="{3531F89E-FB07-4630-A5B3-8D3EDAA09D1B}"/>
              </a:ext>
            </a:extLst>
          </p:cNvPr>
          <p:cNvSpPr txBox="1">
            <a:spLocks noChangeArrowheads="1"/>
          </p:cNvSpPr>
          <p:nvPr/>
        </p:nvSpPr>
        <p:spPr bwMode="auto">
          <a:xfrm>
            <a:off x="2238477" y="1083775"/>
            <a:ext cx="455193" cy="398315"/>
          </a:xfrm>
          <a:prstGeom prst="rect">
            <a:avLst/>
          </a:prstGeom>
          <a:noFill/>
          <a:ln w="38100" algn="ctr">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2000" b="0">
                <a:solidFill>
                  <a:srgbClr val="7030A0"/>
                </a:solidFill>
                <a:effectLst/>
                <a:latin typeface="Arial" charset="0"/>
                <a:sym typeface="Symbol" pitchFamily="18" charset="2"/>
              </a:rPr>
              <a:t></a:t>
            </a:r>
          </a:p>
        </p:txBody>
      </p:sp>
      <p:sp>
        <p:nvSpPr>
          <p:cNvPr id="33" name="Line 22">
            <a:extLst>
              <a:ext uri="{FF2B5EF4-FFF2-40B4-BE49-F238E27FC236}">
                <a16:creationId xmlns:a16="http://schemas.microsoft.com/office/drawing/2014/main" id="{C994A30A-1B4A-4EBF-9841-8DAD8EAA0DF5}"/>
              </a:ext>
            </a:extLst>
          </p:cNvPr>
          <p:cNvSpPr>
            <a:spLocks noChangeShapeType="1"/>
          </p:cNvSpPr>
          <p:nvPr/>
        </p:nvSpPr>
        <p:spPr bwMode="auto">
          <a:xfrm>
            <a:off x="1096828" y="947921"/>
            <a:ext cx="413485" cy="54716"/>
          </a:xfrm>
          <a:prstGeom prst="line">
            <a:avLst/>
          </a:prstGeom>
          <a:noFill/>
          <a:ln w="28575">
            <a:solidFill>
              <a:srgbClr val="00B050"/>
            </a:solidFill>
            <a:round/>
            <a:headEnd/>
            <a:tailEnd type="arrow" w="med" len="me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34" name="Text Box 23">
            <a:extLst>
              <a:ext uri="{FF2B5EF4-FFF2-40B4-BE49-F238E27FC236}">
                <a16:creationId xmlns:a16="http://schemas.microsoft.com/office/drawing/2014/main" id="{5026808C-C1EC-472B-807C-2A16131CFE9E}"/>
              </a:ext>
            </a:extLst>
          </p:cNvPr>
          <p:cNvSpPr txBox="1">
            <a:spLocks noChangeArrowheads="1"/>
          </p:cNvSpPr>
          <p:nvPr/>
        </p:nvSpPr>
        <p:spPr bwMode="auto">
          <a:xfrm>
            <a:off x="1264248" y="942191"/>
            <a:ext cx="458161" cy="307777"/>
          </a:xfrm>
          <a:prstGeom prst="rect">
            <a:avLst/>
          </a:prstGeom>
          <a:noFill/>
          <a:ln w="38100" algn="ctr">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1400" b="0">
                <a:solidFill>
                  <a:srgbClr val="00B050"/>
                </a:solidFill>
                <a:effectLst/>
                <a:latin typeface="Arial" charset="0"/>
                <a:sym typeface="Symbol" pitchFamily="18" charset="2"/>
              </a:rPr>
              <a:t></a:t>
            </a:r>
            <a:r>
              <a:rPr lang="en-US" sz="1100" b="0" baseline="30000">
                <a:solidFill>
                  <a:srgbClr val="00B050"/>
                </a:solidFill>
                <a:effectLst/>
                <a:latin typeface="Arial" charset="0"/>
                <a:sym typeface="Symbol" pitchFamily="18" charset="2"/>
              </a:rPr>
              <a:t>0</a:t>
            </a:r>
          </a:p>
        </p:txBody>
      </p:sp>
      <p:grpSp>
        <p:nvGrpSpPr>
          <p:cNvPr id="35" name="Group 24">
            <a:extLst>
              <a:ext uri="{FF2B5EF4-FFF2-40B4-BE49-F238E27FC236}">
                <a16:creationId xmlns:a16="http://schemas.microsoft.com/office/drawing/2014/main" id="{03927D73-1ABA-4AF2-A1B2-7AD90ACBD896}"/>
              </a:ext>
            </a:extLst>
          </p:cNvPr>
          <p:cNvGrpSpPr>
            <a:grpSpLocks/>
          </p:cNvGrpSpPr>
          <p:nvPr/>
        </p:nvGrpSpPr>
        <p:grpSpPr bwMode="auto">
          <a:xfrm rot="21082773">
            <a:off x="1537859" y="838018"/>
            <a:ext cx="1417636" cy="63661"/>
            <a:chOff x="2272" y="2858"/>
            <a:chExt cx="747" cy="81"/>
          </a:xfrm>
        </p:grpSpPr>
        <p:sp>
          <p:nvSpPr>
            <p:cNvPr id="41" name="Freeform 25">
              <a:extLst>
                <a:ext uri="{FF2B5EF4-FFF2-40B4-BE49-F238E27FC236}">
                  <a16:creationId xmlns:a16="http://schemas.microsoft.com/office/drawing/2014/main" id="{73B10CD7-6B2E-4D71-8659-6077DDDB02D4}"/>
                </a:ext>
              </a:extLst>
            </p:cNvPr>
            <p:cNvSpPr>
              <a:spLocks/>
            </p:cNvSpPr>
            <p:nvPr/>
          </p:nvSpPr>
          <p:spPr bwMode="auto">
            <a:xfrm rot="10858260">
              <a:off x="2586" y="2872"/>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28575" cmpd="sng">
              <a:solidFill>
                <a:srgbClr val="7030A0"/>
              </a:solidFill>
              <a:round/>
              <a:headEnd/>
              <a:tailEn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solidFill>
                  <a:srgbClr val="7030A0"/>
                </a:solidFill>
              </a:endParaRPr>
            </a:p>
          </p:txBody>
        </p:sp>
        <p:sp>
          <p:nvSpPr>
            <p:cNvPr id="42" name="Freeform 26">
              <a:extLst>
                <a:ext uri="{FF2B5EF4-FFF2-40B4-BE49-F238E27FC236}">
                  <a16:creationId xmlns:a16="http://schemas.microsoft.com/office/drawing/2014/main" id="{04FC90CF-668F-400C-AA07-2530E8B67970}"/>
                </a:ext>
              </a:extLst>
            </p:cNvPr>
            <p:cNvSpPr>
              <a:spLocks/>
            </p:cNvSpPr>
            <p:nvPr/>
          </p:nvSpPr>
          <p:spPr bwMode="auto">
            <a:xfrm rot="10858260">
              <a:off x="2272" y="2858"/>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28575" cmpd="sng">
              <a:solidFill>
                <a:srgbClr val="7030A0"/>
              </a:solidFill>
              <a:round/>
              <a:headEnd/>
              <a:tailEn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solidFill>
                  <a:srgbClr val="7030A0"/>
                </a:solidFill>
              </a:endParaRPr>
            </a:p>
          </p:txBody>
        </p:sp>
        <p:sp>
          <p:nvSpPr>
            <p:cNvPr id="43" name="Freeform 27">
              <a:extLst>
                <a:ext uri="{FF2B5EF4-FFF2-40B4-BE49-F238E27FC236}">
                  <a16:creationId xmlns:a16="http://schemas.microsoft.com/office/drawing/2014/main" id="{35690EA2-4E57-44CE-89D8-43AB14576DE2}"/>
                </a:ext>
              </a:extLst>
            </p:cNvPr>
            <p:cNvSpPr>
              <a:spLocks/>
            </p:cNvSpPr>
            <p:nvPr/>
          </p:nvSpPr>
          <p:spPr bwMode="auto">
            <a:xfrm>
              <a:off x="2900" y="2876"/>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28575" cmpd="sng">
              <a:solidFill>
                <a:srgbClr val="7030A0"/>
              </a:solidFill>
              <a:round/>
              <a:headEnd type="none" w="med" len="med"/>
              <a:tailEnd type="arrow" w="med" len="me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solidFill>
                  <a:srgbClr val="7030A0"/>
                </a:solidFill>
              </a:endParaRPr>
            </a:p>
          </p:txBody>
        </p:sp>
      </p:grpSp>
      <p:grpSp>
        <p:nvGrpSpPr>
          <p:cNvPr id="36" name="Group 28">
            <a:extLst>
              <a:ext uri="{FF2B5EF4-FFF2-40B4-BE49-F238E27FC236}">
                <a16:creationId xmlns:a16="http://schemas.microsoft.com/office/drawing/2014/main" id="{80352230-9DBF-48EB-B0E8-60FAD249089D}"/>
              </a:ext>
            </a:extLst>
          </p:cNvPr>
          <p:cNvGrpSpPr>
            <a:grpSpLocks/>
          </p:cNvGrpSpPr>
          <p:nvPr/>
        </p:nvGrpSpPr>
        <p:grpSpPr bwMode="auto">
          <a:xfrm>
            <a:off x="1578258" y="1037683"/>
            <a:ext cx="1416717" cy="61089"/>
            <a:chOff x="2276" y="2848"/>
            <a:chExt cx="747" cy="75"/>
          </a:xfrm>
        </p:grpSpPr>
        <p:sp>
          <p:nvSpPr>
            <p:cNvPr id="38" name="Freeform 29">
              <a:extLst>
                <a:ext uri="{FF2B5EF4-FFF2-40B4-BE49-F238E27FC236}">
                  <a16:creationId xmlns:a16="http://schemas.microsoft.com/office/drawing/2014/main" id="{8F248956-EEA2-45D1-A3F6-C82C92BFA30C}"/>
                </a:ext>
              </a:extLst>
            </p:cNvPr>
            <p:cNvSpPr>
              <a:spLocks/>
            </p:cNvSpPr>
            <p:nvPr/>
          </p:nvSpPr>
          <p:spPr bwMode="auto">
            <a:xfrm rot="10858260">
              <a:off x="2594" y="2856"/>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28575" cmpd="sng">
              <a:solidFill>
                <a:srgbClr val="7030A0"/>
              </a:solidFill>
              <a:round/>
              <a:headEnd/>
              <a:tailEn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solidFill>
                  <a:srgbClr val="7030A0"/>
                </a:solidFill>
              </a:endParaRPr>
            </a:p>
          </p:txBody>
        </p:sp>
        <p:sp>
          <p:nvSpPr>
            <p:cNvPr id="39" name="Freeform 30">
              <a:extLst>
                <a:ext uri="{FF2B5EF4-FFF2-40B4-BE49-F238E27FC236}">
                  <a16:creationId xmlns:a16="http://schemas.microsoft.com/office/drawing/2014/main" id="{914A1A85-27AD-4C79-AB53-2DE72E5C2B8C}"/>
                </a:ext>
              </a:extLst>
            </p:cNvPr>
            <p:cNvSpPr>
              <a:spLocks/>
            </p:cNvSpPr>
            <p:nvPr/>
          </p:nvSpPr>
          <p:spPr bwMode="auto">
            <a:xfrm rot="10858260">
              <a:off x="2276" y="2848"/>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28575" cmpd="sng">
              <a:solidFill>
                <a:srgbClr val="7030A0"/>
              </a:solidFill>
              <a:round/>
              <a:headEnd/>
              <a:tailEn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solidFill>
                  <a:srgbClr val="7030A0"/>
                </a:solidFill>
              </a:endParaRPr>
            </a:p>
          </p:txBody>
        </p:sp>
        <p:sp>
          <p:nvSpPr>
            <p:cNvPr id="40" name="Freeform 31">
              <a:extLst>
                <a:ext uri="{FF2B5EF4-FFF2-40B4-BE49-F238E27FC236}">
                  <a16:creationId xmlns:a16="http://schemas.microsoft.com/office/drawing/2014/main" id="{8B8CC728-48AC-4A11-BDAD-2FD60B8C998E}"/>
                </a:ext>
              </a:extLst>
            </p:cNvPr>
            <p:cNvSpPr>
              <a:spLocks/>
            </p:cNvSpPr>
            <p:nvPr/>
          </p:nvSpPr>
          <p:spPr bwMode="auto">
            <a:xfrm>
              <a:off x="2904" y="2861"/>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28575" cmpd="sng">
              <a:solidFill>
                <a:srgbClr val="7030A0"/>
              </a:solidFill>
              <a:round/>
              <a:headEnd type="none" w="med" len="med"/>
              <a:tailEnd type="arrow" w="med" len="me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solidFill>
                  <a:srgbClr val="7030A0"/>
                </a:solidFill>
              </a:endParaRPr>
            </a:p>
          </p:txBody>
        </p:sp>
      </p:grpSp>
      <p:sp>
        <p:nvSpPr>
          <p:cNvPr id="37" name="Freeform 32">
            <a:extLst>
              <a:ext uri="{FF2B5EF4-FFF2-40B4-BE49-F238E27FC236}">
                <a16:creationId xmlns:a16="http://schemas.microsoft.com/office/drawing/2014/main" id="{7C98981A-0028-41D0-AE0B-56BF4079D5CC}"/>
              </a:ext>
            </a:extLst>
          </p:cNvPr>
          <p:cNvSpPr>
            <a:spLocks/>
          </p:cNvSpPr>
          <p:nvPr/>
        </p:nvSpPr>
        <p:spPr bwMode="auto">
          <a:xfrm rot="18699218">
            <a:off x="1432447" y="897923"/>
            <a:ext cx="202559" cy="213931"/>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32" name="Text Box 33">
            <a:extLst>
              <a:ext uri="{FF2B5EF4-FFF2-40B4-BE49-F238E27FC236}">
                <a16:creationId xmlns:a16="http://schemas.microsoft.com/office/drawing/2014/main" id="{D8F595ED-7BB6-4BD7-8529-22B5A92406FD}"/>
              </a:ext>
            </a:extLst>
          </p:cNvPr>
          <p:cNvSpPr txBox="1">
            <a:spLocks noChangeArrowheads="1"/>
          </p:cNvSpPr>
          <p:nvPr/>
        </p:nvSpPr>
        <p:spPr bwMode="auto">
          <a:xfrm>
            <a:off x="2649685" y="677338"/>
            <a:ext cx="591294" cy="400110"/>
          </a:xfrm>
          <a:prstGeom prst="rect">
            <a:avLst/>
          </a:prstGeom>
          <a:noFill/>
          <a:ln w="38100" algn="ctr">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Tx/>
              <a:buSzTx/>
              <a:buFontTx/>
              <a:buNone/>
            </a:pPr>
            <a:r>
              <a:rPr lang="en-US" sz="2000" b="0">
                <a:solidFill>
                  <a:srgbClr val="7030A0"/>
                </a:solidFill>
                <a:effectLst/>
                <a:latin typeface="Arial" charset="0"/>
                <a:sym typeface="Symbol" pitchFamily="18" charset="2"/>
              </a:rPr>
              <a:t></a:t>
            </a:r>
          </a:p>
        </p:txBody>
      </p:sp>
      <p:grpSp>
        <p:nvGrpSpPr>
          <p:cNvPr id="3" name="Gruppo 2">
            <a:extLst>
              <a:ext uri="{FF2B5EF4-FFF2-40B4-BE49-F238E27FC236}">
                <a16:creationId xmlns:a16="http://schemas.microsoft.com/office/drawing/2014/main" id="{F131F11E-75B5-42A6-8902-2599A70B1133}"/>
              </a:ext>
            </a:extLst>
          </p:cNvPr>
          <p:cNvGrpSpPr/>
          <p:nvPr/>
        </p:nvGrpSpPr>
        <p:grpSpPr>
          <a:xfrm>
            <a:off x="2013206" y="1419513"/>
            <a:ext cx="784100" cy="98144"/>
            <a:chOff x="1985186" y="1439280"/>
            <a:chExt cx="784100" cy="98144"/>
          </a:xfrm>
        </p:grpSpPr>
        <p:sp>
          <p:nvSpPr>
            <p:cNvPr id="70" name="Freeform 51">
              <a:extLst>
                <a:ext uri="{FF2B5EF4-FFF2-40B4-BE49-F238E27FC236}">
                  <a16:creationId xmlns:a16="http://schemas.microsoft.com/office/drawing/2014/main" id="{A0442D14-5972-4873-800F-F478E79DC8D6}"/>
                </a:ext>
              </a:extLst>
            </p:cNvPr>
            <p:cNvSpPr>
              <a:spLocks/>
            </p:cNvSpPr>
            <p:nvPr/>
          </p:nvSpPr>
          <p:spPr bwMode="auto">
            <a:xfrm rot="10858260">
              <a:off x="1985186" y="1439280"/>
              <a:ext cx="573066" cy="98144"/>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28575" cmpd="sng">
              <a:solidFill>
                <a:srgbClr val="7030A0"/>
              </a:solidFill>
              <a:round/>
              <a:headEnd/>
              <a:tailEn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72" name="Freeform 53">
              <a:extLst>
                <a:ext uri="{FF2B5EF4-FFF2-40B4-BE49-F238E27FC236}">
                  <a16:creationId xmlns:a16="http://schemas.microsoft.com/office/drawing/2014/main" id="{D40CD9C2-030B-4D05-A569-9129C103E70C}"/>
                </a:ext>
              </a:extLst>
            </p:cNvPr>
            <p:cNvSpPr>
              <a:spLocks/>
            </p:cNvSpPr>
            <p:nvPr/>
          </p:nvSpPr>
          <p:spPr bwMode="auto">
            <a:xfrm>
              <a:off x="2552794" y="1445139"/>
              <a:ext cx="216492" cy="5712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28575" cmpd="sng">
              <a:solidFill>
                <a:srgbClr val="7030A0"/>
              </a:solidFill>
              <a:round/>
              <a:headEnd type="none" w="med" len="med"/>
              <a:tailEnd type="arrow" w="med" len="med"/>
            </a:ln>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grpSp>
    </p:spTree>
    <p:extLst>
      <p:ext uri="{BB962C8B-B14F-4D97-AF65-F5344CB8AC3E}">
        <p14:creationId xmlns:p14="http://schemas.microsoft.com/office/powerpoint/2010/main" val="360221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7E06475-EDAF-46E7-8887-754E4FA5EE3D}"/>
              </a:ext>
            </a:extLst>
          </p:cNvPr>
          <p:cNvPicPr>
            <a:picLocks noChangeAspect="1"/>
          </p:cNvPicPr>
          <p:nvPr/>
        </p:nvPicPr>
        <p:blipFill>
          <a:blip r:embed="rId3"/>
          <a:stretch>
            <a:fillRect/>
          </a:stretch>
        </p:blipFill>
        <p:spPr>
          <a:xfrm>
            <a:off x="27903" y="0"/>
            <a:ext cx="12136194" cy="6858000"/>
          </a:xfrm>
          <a:prstGeom prst="rect">
            <a:avLst/>
          </a:prstGeom>
        </p:spPr>
      </p:pic>
      <p:sp>
        <p:nvSpPr>
          <p:cNvPr id="4" name="Segnaposto numero diapositiva 3"/>
          <p:cNvSpPr>
            <a:spLocks noGrp="1"/>
          </p:cNvSpPr>
          <p:nvPr>
            <p:ph type="sldNum" sz="quarter" idx="12"/>
          </p:nvPr>
        </p:nvSpPr>
        <p:spPr/>
        <p:txBody>
          <a:bodyPr/>
          <a:lstStyle/>
          <a:p>
            <a:fld id="{EF856C54-971D-4A64-8725-72F12A462872}" type="slidenum">
              <a:rPr lang="it-IT" smtClean="0"/>
              <a:t>12</a:t>
            </a:fld>
            <a:endParaRPr lang="it-IT"/>
          </a:p>
        </p:txBody>
      </p:sp>
      <p:sp>
        <p:nvSpPr>
          <p:cNvPr id="26" name="Segnaposto data 25">
            <a:extLst>
              <a:ext uri="{FF2B5EF4-FFF2-40B4-BE49-F238E27FC236}">
                <a16:creationId xmlns:a16="http://schemas.microsoft.com/office/drawing/2014/main" id="{C0C6677E-A2FF-4172-9742-C411C86B2049}"/>
              </a:ext>
            </a:extLst>
          </p:cNvPr>
          <p:cNvSpPr>
            <a:spLocks noGrp="1"/>
          </p:cNvSpPr>
          <p:nvPr>
            <p:ph type="dt" sz="half" idx="10"/>
          </p:nvPr>
        </p:nvSpPr>
        <p:spPr/>
        <p:txBody>
          <a:bodyPr/>
          <a:lstStyle/>
          <a:p>
            <a:r>
              <a:rPr lang="en-US"/>
              <a:t>21/06/2021</a:t>
            </a:r>
          </a:p>
        </p:txBody>
      </p:sp>
      <p:sp>
        <p:nvSpPr>
          <p:cNvPr id="60" name="Segnaposto piè di pagina 4">
            <a:extLst>
              <a:ext uri="{FF2B5EF4-FFF2-40B4-BE49-F238E27FC236}">
                <a16:creationId xmlns:a16="http://schemas.microsoft.com/office/drawing/2014/main" id="{63053065-C26C-485B-BF32-7E489093B05E}"/>
              </a:ext>
            </a:extLst>
          </p:cNvPr>
          <p:cNvSpPr>
            <a:spLocks noGrp="1"/>
          </p:cNvSpPr>
          <p:nvPr/>
        </p:nvSpPr>
        <p:spPr>
          <a:xfrm>
            <a:off x="8262627" y="5845199"/>
            <a:ext cx="3743946" cy="747200"/>
          </a:xfrm>
          <a:prstGeom prst="rect">
            <a:avLst/>
          </a:prstGeom>
          <a:ln w="38100">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800" dirty="0">
                <a:solidFill>
                  <a:schemeClr val="accent4">
                    <a:lumMod val="50000"/>
                  </a:schemeClr>
                </a:solidFill>
              </a:rPr>
              <a:t>M. Spurio: Neutrino </a:t>
            </a:r>
            <a:r>
              <a:rPr lang="it-IT" sz="1800" dirty="0" err="1">
                <a:solidFill>
                  <a:schemeClr val="accent4">
                    <a:lumMod val="50000"/>
                  </a:schemeClr>
                </a:solidFill>
              </a:rPr>
              <a:t>telescopes</a:t>
            </a:r>
            <a:r>
              <a:rPr lang="it-IT" sz="1800" dirty="0">
                <a:solidFill>
                  <a:schemeClr val="accent4">
                    <a:lumMod val="50000"/>
                  </a:schemeClr>
                </a:solidFill>
              </a:rPr>
              <a:t>, </a:t>
            </a:r>
            <a:br>
              <a:rPr lang="it-IT" sz="1800" dirty="0">
                <a:solidFill>
                  <a:schemeClr val="accent4">
                    <a:lumMod val="50000"/>
                  </a:schemeClr>
                </a:solidFill>
              </a:rPr>
            </a:br>
            <a:r>
              <a:rPr lang="it-IT" sz="1800" dirty="0">
                <a:solidFill>
                  <a:schemeClr val="accent4">
                    <a:lumMod val="50000"/>
                  </a:schemeClr>
                </a:solidFill>
              </a:rPr>
              <a:t>@ </a:t>
            </a:r>
            <a:r>
              <a:rPr lang="en-GB" sz="1800" dirty="0">
                <a:solidFill>
                  <a:schemeClr val="accent4">
                    <a:lumMod val="50000"/>
                  </a:schemeClr>
                </a:solidFill>
                <a:effectLst/>
              </a:rPr>
              <a:t>THESEUS CONFERENCE 2021</a:t>
            </a:r>
          </a:p>
        </p:txBody>
      </p:sp>
    </p:spTree>
    <p:extLst>
      <p:ext uri="{BB962C8B-B14F-4D97-AF65-F5344CB8AC3E}">
        <p14:creationId xmlns:p14="http://schemas.microsoft.com/office/powerpoint/2010/main" val="11835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591A-27BE-4B73-A063-0B5A6646196C}"/>
              </a:ext>
            </a:extLst>
          </p:cNvPr>
          <p:cNvSpPr>
            <a:spLocks noGrp="1"/>
          </p:cNvSpPr>
          <p:nvPr>
            <p:ph type="title"/>
          </p:nvPr>
        </p:nvSpPr>
        <p:spPr/>
        <p:txBody>
          <a:bodyPr>
            <a:normAutofit/>
          </a:bodyPr>
          <a:lstStyle/>
          <a:p>
            <a:r>
              <a:rPr lang="en-US"/>
              <a:t>Multi-messenger doesn’t go on holiday!</a:t>
            </a:r>
          </a:p>
        </p:txBody>
      </p:sp>
      <p:sp>
        <p:nvSpPr>
          <p:cNvPr id="3" name="Segnaposto contenuto 2">
            <a:extLst>
              <a:ext uri="{FF2B5EF4-FFF2-40B4-BE49-F238E27FC236}">
                <a16:creationId xmlns:a16="http://schemas.microsoft.com/office/drawing/2014/main" id="{7B4E1ED3-7648-4E89-B0CC-70335ACB3084}"/>
              </a:ext>
            </a:extLst>
          </p:cNvPr>
          <p:cNvSpPr>
            <a:spLocks noGrp="1"/>
          </p:cNvSpPr>
          <p:nvPr>
            <p:ph idx="1"/>
          </p:nvPr>
        </p:nvSpPr>
        <p:spPr>
          <a:xfrm>
            <a:off x="685800" y="2194560"/>
            <a:ext cx="10820400" cy="4024125"/>
          </a:xfrm>
        </p:spPr>
        <p:txBody>
          <a:bodyPr>
            <a:normAutofit lnSpcReduction="10000"/>
          </a:bodyPr>
          <a:lstStyle/>
          <a:p>
            <a:r>
              <a:rPr lang="en-US" dirty="0"/>
              <a:t>17 August 2017: Fermi-GBM detects GRB170817A at</a:t>
            </a:r>
            <a:br>
              <a:rPr lang="en-US" dirty="0"/>
            </a:br>
            <a:r>
              <a:rPr lang="en-US" dirty="0"/>
              <a:t>12:41:06 UTC</a:t>
            </a:r>
          </a:p>
          <a:p>
            <a:r>
              <a:rPr lang="en-US" dirty="0"/>
              <a:t>GCN is issued at 12:41:20 UTC</a:t>
            </a:r>
          </a:p>
          <a:p>
            <a:r>
              <a:rPr lang="en-US" dirty="0"/>
              <a:t>6 minutes later a GW is detected, consistent with a </a:t>
            </a:r>
            <a:br>
              <a:rPr lang="en-US" dirty="0"/>
            </a:br>
            <a:r>
              <a:rPr lang="en-US" dirty="0"/>
              <a:t>BNS merger at 12:41:04 UTC, </a:t>
            </a:r>
            <a:br>
              <a:rPr lang="en-US" dirty="0"/>
            </a:br>
            <a:r>
              <a:rPr lang="en-US" dirty="0">
                <a:solidFill>
                  <a:schemeClr val="accent1"/>
                </a:solidFill>
              </a:rPr>
              <a:t>less than 2s BEFORE </a:t>
            </a:r>
            <a:r>
              <a:rPr lang="en-US" dirty="0"/>
              <a:t>the GRB.</a:t>
            </a:r>
          </a:p>
          <a:p>
            <a:r>
              <a:rPr lang="en-US" dirty="0"/>
              <a:t>70 observatories </a:t>
            </a:r>
            <a:r>
              <a:rPr lang="en-US" dirty="0">
                <a:sym typeface="Wingdings" panose="05000000000000000000" pitchFamily="2" charset="2"/>
              </a:rPr>
              <a:t> </a:t>
            </a:r>
            <a:r>
              <a:rPr lang="en-US" dirty="0"/>
              <a:t>extensive observing campaign </a:t>
            </a:r>
            <a:br>
              <a:rPr lang="en-US" dirty="0"/>
            </a:br>
            <a:r>
              <a:rPr lang="en-US" dirty="0"/>
              <a:t>in all </a:t>
            </a:r>
            <a:r>
              <a:rPr lang="en-US" dirty="0" err="1"/>
              <a:t>e.m.</a:t>
            </a:r>
            <a:r>
              <a:rPr lang="en-US" dirty="0"/>
              <a:t> spectrum  </a:t>
            </a:r>
          </a:p>
          <a:p>
            <a:r>
              <a:rPr lang="en-US" dirty="0">
                <a:solidFill>
                  <a:schemeClr val="accent2"/>
                </a:solidFill>
              </a:rPr>
              <a:t>Bright optical transient </a:t>
            </a:r>
            <a:r>
              <a:rPr lang="en-US" dirty="0"/>
              <a:t>detected less than 11h after</a:t>
            </a:r>
            <a:br>
              <a:rPr lang="en-US" dirty="0"/>
            </a:br>
            <a:r>
              <a:rPr lang="en-US" dirty="0"/>
              <a:t>the merger</a:t>
            </a:r>
          </a:p>
          <a:p>
            <a:r>
              <a:rPr lang="en-US" dirty="0"/>
              <a:t>X-ray and radio counterpart</a:t>
            </a:r>
          </a:p>
          <a:p>
            <a:endParaRPr lang="en-US" dirty="0"/>
          </a:p>
        </p:txBody>
      </p:sp>
      <p:sp>
        <p:nvSpPr>
          <p:cNvPr id="4" name="Segnaposto data 3">
            <a:extLst>
              <a:ext uri="{FF2B5EF4-FFF2-40B4-BE49-F238E27FC236}">
                <a16:creationId xmlns:a16="http://schemas.microsoft.com/office/drawing/2014/main" id="{ADFF257F-25D5-4B95-B205-B94CBCF9C7D0}"/>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20CFC111-7947-4905-82B0-4B6887A06C09}"/>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C596B10-6744-40F9-9F0A-6E3BA9C46B31}"/>
              </a:ext>
            </a:extLst>
          </p:cNvPr>
          <p:cNvSpPr>
            <a:spLocks noGrp="1"/>
          </p:cNvSpPr>
          <p:nvPr>
            <p:ph type="sldNum" sz="quarter" idx="12"/>
          </p:nvPr>
        </p:nvSpPr>
        <p:spPr/>
        <p:txBody>
          <a:bodyPr/>
          <a:lstStyle/>
          <a:p>
            <a:fld id="{6D22F896-40B5-4ADD-8801-0D06FADFA095}" type="slidenum">
              <a:rPr lang="en-US" smtClean="0"/>
              <a:t>13</a:t>
            </a:fld>
            <a:endParaRPr lang="en-US"/>
          </a:p>
        </p:txBody>
      </p:sp>
      <p:sp>
        <p:nvSpPr>
          <p:cNvPr id="11" name="CasellaDiTesto 10">
            <a:extLst>
              <a:ext uri="{FF2B5EF4-FFF2-40B4-BE49-F238E27FC236}">
                <a16:creationId xmlns:a16="http://schemas.microsoft.com/office/drawing/2014/main" id="{BDAE5F9A-5D5C-4802-8417-21751DCA9E09}"/>
              </a:ext>
            </a:extLst>
          </p:cNvPr>
          <p:cNvSpPr txBox="1"/>
          <p:nvPr/>
        </p:nvSpPr>
        <p:spPr>
          <a:xfrm>
            <a:off x="8284265" y="2056895"/>
            <a:ext cx="3907735" cy="276999"/>
          </a:xfrm>
          <a:prstGeom prst="rect">
            <a:avLst/>
          </a:prstGeom>
          <a:noFill/>
        </p:spPr>
        <p:txBody>
          <a:bodyPr wrap="square">
            <a:spAutoFit/>
          </a:bodyPr>
          <a:lstStyle/>
          <a:p>
            <a:r>
              <a:rPr lang="en-GB" sz="1200">
                <a:effectLst/>
              </a:rPr>
              <a:t>B. P. Abbott et al 2017 </a:t>
            </a:r>
            <a:r>
              <a:rPr lang="en-GB" sz="1200" err="1">
                <a:effectLst/>
              </a:rPr>
              <a:t>ApJL</a:t>
            </a:r>
            <a:r>
              <a:rPr lang="en-GB" sz="1200">
                <a:effectLst/>
              </a:rPr>
              <a:t> 848 L12</a:t>
            </a:r>
            <a:endParaRPr lang="en-US" sz="1200"/>
          </a:p>
        </p:txBody>
      </p:sp>
      <p:pic>
        <p:nvPicPr>
          <p:cNvPr id="12" name="Immagine 11">
            <a:extLst>
              <a:ext uri="{FF2B5EF4-FFF2-40B4-BE49-F238E27FC236}">
                <a16:creationId xmlns:a16="http://schemas.microsoft.com/office/drawing/2014/main" id="{CBF5444E-BAE6-40DC-9C6B-03661CECEB09}"/>
              </a:ext>
            </a:extLst>
          </p:cNvPr>
          <p:cNvPicPr>
            <a:picLocks noChangeAspect="1"/>
          </p:cNvPicPr>
          <p:nvPr/>
        </p:nvPicPr>
        <p:blipFill rotWithShape="1">
          <a:blip r:embed="rId3"/>
          <a:srcRect l="10925" r="9367"/>
          <a:stretch/>
        </p:blipFill>
        <p:spPr>
          <a:xfrm>
            <a:off x="8217499" y="2321925"/>
            <a:ext cx="2827494" cy="3718883"/>
          </a:xfrm>
          <a:prstGeom prst="rect">
            <a:avLst/>
          </a:prstGeom>
          <a:ln>
            <a:solidFill>
              <a:schemeClr val="accent1"/>
            </a:solidFill>
          </a:ln>
          <a:effectLst>
            <a:outerShdw blurRad="50800" dist="38100" dir="5400000" algn="t" rotWithShape="0">
              <a:prstClr val="black">
                <a:alpha val="40000"/>
              </a:prstClr>
            </a:outerShdw>
          </a:effectLst>
        </p:spPr>
      </p:pic>
      <p:sp>
        <p:nvSpPr>
          <p:cNvPr id="13" name="Rettangolo arrotondato 35">
            <a:extLst>
              <a:ext uri="{FF2B5EF4-FFF2-40B4-BE49-F238E27FC236}">
                <a16:creationId xmlns:a16="http://schemas.microsoft.com/office/drawing/2014/main" id="{04666B3A-4101-4373-B75F-CC8FBF8B780F}"/>
              </a:ext>
            </a:extLst>
          </p:cNvPr>
          <p:cNvSpPr/>
          <p:nvPr/>
        </p:nvSpPr>
        <p:spPr>
          <a:xfrm>
            <a:off x="5345131" y="5400801"/>
            <a:ext cx="2516768" cy="817884"/>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2">
                    <a:lumMod val="10000"/>
                  </a:schemeClr>
                </a:solidFill>
              </a:rPr>
              <a:t>Breakthrough of the Year by Science!</a:t>
            </a:r>
            <a:endParaRPr lang="en-US" sz="1600">
              <a:solidFill>
                <a:schemeClr val="tx2">
                  <a:lumMod val="10000"/>
                </a:schemeClr>
              </a:solidFill>
            </a:endParaRPr>
          </a:p>
        </p:txBody>
      </p:sp>
      <p:pic>
        <p:nvPicPr>
          <p:cNvPr id="19" name="Immagine 18" descr="Immagine che contiene testo, dispositivo, ventola&#10;&#10;Descrizione generata automaticamente">
            <a:extLst>
              <a:ext uri="{FF2B5EF4-FFF2-40B4-BE49-F238E27FC236}">
                <a16:creationId xmlns:a16="http://schemas.microsoft.com/office/drawing/2014/main" id="{D2441187-A417-443F-9DC4-BEFDCC7ED478}"/>
              </a:ext>
            </a:extLst>
          </p:cNvPr>
          <p:cNvPicPr>
            <a:picLocks noChangeAspect="1"/>
          </p:cNvPicPr>
          <p:nvPr/>
        </p:nvPicPr>
        <p:blipFill>
          <a:blip r:embed="rId4"/>
          <a:stretch>
            <a:fillRect/>
          </a:stretch>
        </p:blipFill>
        <p:spPr>
          <a:xfrm>
            <a:off x="683803" y="1310810"/>
            <a:ext cx="5826938" cy="2691317"/>
          </a:xfrm>
          <a:prstGeom prst="rect">
            <a:avLst/>
          </a:prstGeom>
        </p:spPr>
      </p:pic>
      <p:pic>
        <p:nvPicPr>
          <p:cNvPr id="21" name="Immagine 20" descr="Immagine che contiene testo, stella, cielo notturno&#10;&#10;Descrizione generata automaticamente">
            <a:extLst>
              <a:ext uri="{FF2B5EF4-FFF2-40B4-BE49-F238E27FC236}">
                <a16:creationId xmlns:a16="http://schemas.microsoft.com/office/drawing/2014/main" id="{C044D53C-21BC-48D1-B186-0D4E330A861C}"/>
              </a:ext>
            </a:extLst>
          </p:cNvPr>
          <p:cNvPicPr>
            <a:picLocks noChangeAspect="1"/>
          </p:cNvPicPr>
          <p:nvPr/>
        </p:nvPicPr>
        <p:blipFill>
          <a:blip r:embed="rId5"/>
          <a:stretch>
            <a:fillRect/>
          </a:stretch>
        </p:blipFill>
        <p:spPr>
          <a:xfrm>
            <a:off x="6418212" y="2244964"/>
            <a:ext cx="5430888" cy="3018172"/>
          </a:xfrm>
          <a:prstGeom prst="rect">
            <a:avLst/>
          </a:prstGeom>
        </p:spPr>
      </p:pic>
    </p:spTree>
    <p:extLst>
      <p:ext uri="{BB962C8B-B14F-4D97-AF65-F5344CB8AC3E}">
        <p14:creationId xmlns:p14="http://schemas.microsoft.com/office/powerpoint/2010/main" val="24153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5F5742BD-F65A-4DFE-89F7-74E0C1A6941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94F394F7-C475-4664-ADE6-DDA781A92B6B}"/>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899E635C-A4B8-4DAA-A151-F8B46B0CA21C}"/>
              </a:ext>
            </a:extLst>
          </p:cNvPr>
          <p:cNvSpPr>
            <a:spLocks noGrp="1"/>
          </p:cNvSpPr>
          <p:nvPr>
            <p:ph type="sldNum" sz="quarter" idx="12"/>
          </p:nvPr>
        </p:nvSpPr>
        <p:spPr/>
        <p:txBody>
          <a:bodyPr/>
          <a:lstStyle/>
          <a:p>
            <a:fld id="{6D22F896-40B5-4ADD-8801-0D06FADFA095}" type="slidenum">
              <a:rPr lang="en-US" smtClean="0"/>
              <a:t>14</a:t>
            </a:fld>
            <a:endParaRPr lang="en-US"/>
          </a:p>
        </p:txBody>
      </p:sp>
      <p:pic>
        <p:nvPicPr>
          <p:cNvPr id="7" name="LIGO-GBM_chirp_GW170817">
            <a:hlinkClick r:id="" action="ppaction://media"/>
            <a:extLst>
              <a:ext uri="{FF2B5EF4-FFF2-40B4-BE49-F238E27FC236}">
                <a16:creationId xmlns:a16="http://schemas.microsoft.com/office/drawing/2014/main" id="{E548710F-71ED-4E0A-82D1-99098A7E34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7444" y="1316534"/>
            <a:ext cx="9174162" cy="5160466"/>
          </a:xfrm>
          <a:prstGeom prst="rect">
            <a:avLst/>
          </a:prstGeom>
        </p:spPr>
      </p:pic>
      <p:sp>
        <p:nvSpPr>
          <p:cNvPr id="9" name="Titolo 1">
            <a:extLst>
              <a:ext uri="{FF2B5EF4-FFF2-40B4-BE49-F238E27FC236}">
                <a16:creationId xmlns:a16="http://schemas.microsoft.com/office/drawing/2014/main" id="{62D9DF43-E865-4098-AAA6-408ACCC3DB20}"/>
              </a:ext>
            </a:extLst>
          </p:cNvPr>
          <p:cNvSpPr>
            <a:spLocks noGrp="1"/>
          </p:cNvSpPr>
          <p:nvPr>
            <p:ph type="title"/>
          </p:nvPr>
        </p:nvSpPr>
        <p:spPr>
          <a:xfrm>
            <a:off x="2340428" y="99611"/>
            <a:ext cx="8610600" cy="1293028"/>
          </a:xfrm>
        </p:spPr>
        <p:txBody>
          <a:bodyPr>
            <a:normAutofit/>
          </a:bodyPr>
          <a:lstStyle/>
          <a:p>
            <a:r>
              <a:rPr lang="en-US"/>
              <a:t>Gamma-ray and GW:</a:t>
            </a:r>
            <a:br>
              <a:rPr lang="en-US"/>
            </a:br>
            <a:r>
              <a:rPr lang="en-US"/>
              <a:t>Multi-messenger from GRBs</a:t>
            </a:r>
          </a:p>
        </p:txBody>
      </p:sp>
    </p:spTree>
    <p:extLst>
      <p:ext uri="{BB962C8B-B14F-4D97-AF65-F5344CB8AC3E}">
        <p14:creationId xmlns:p14="http://schemas.microsoft.com/office/powerpoint/2010/main" val="28892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591A-27BE-4B73-A063-0B5A6646196C}"/>
              </a:ext>
            </a:extLst>
          </p:cNvPr>
          <p:cNvSpPr>
            <a:spLocks noGrp="1"/>
          </p:cNvSpPr>
          <p:nvPr>
            <p:ph type="title"/>
          </p:nvPr>
        </p:nvSpPr>
        <p:spPr>
          <a:xfrm>
            <a:off x="2895600" y="752021"/>
            <a:ext cx="8610600" cy="1293028"/>
          </a:xfrm>
        </p:spPr>
        <p:txBody>
          <a:bodyPr>
            <a:normAutofit/>
          </a:bodyPr>
          <a:lstStyle/>
          <a:p>
            <a:r>
              <a:rPr lang="en-US"/>
              <a:t>Gamma-ray and GW:</a:t>
            </a:r>
            <a:br>
              <a:rPr lang="en-US"/>
            </a:br>
            <a:r>
              <a:rPr lang="en-US"/>
              <a:t>Multi-messenger from GRBs</a:t>
            </a:r>
          </a:p>
        </p:txBody>
      </p:sp>
      <p:sp>
        <p:nvSpPr>
          <p:cNvPr id="3" name="Segnaposto contenuto 2">
            <a:extLst>
              <a:ext uri="{FF2B5EF4-FFF2-40B4-BE49-F238E27FC236}">
                <a16:creationId xmlns:a16="http://schemas.microsoft.com/office/drawing/2014/main" id="{7B4E1ED3-7648-4E89-B0CC-70335ACB3084}"/>
              </a:ext>
            </a:extLst>
          </p:cNvPr>
          <p:cNvSpPr>
            <a:spLocks noGrp="1"/>
          </p:cNvSpPr>
          <p:nvPr>
            <p:ph idx="1"/>
          </p:nvPr>
        </p:nvSpPr>
        <p:spPr>
          <a:xfrm>
            <a:off x="685799" y="2194560"/>
            <a:ext cx="10565643" cy="4024125"/>
          </a:xfrm>
        </p:spPr>
        <p:txBody>
          <a:bodyPr/>
          <a:lstStyle/>
          <a:p>
            <a:r>
              <a:rPr lang="en-US"/>
              <a:t>Transient GW signal </a:t>
            </a:r>
            <a:r>
              <a:rPr lang="en-US">
                <a:sym typeface="Wingdings" panose="05000000000000000000" pitchFamily="2" charset="2"/>
              </a:rPr>
              <a:t>from a binary neutron star merger: </a:t>
            </a:r>
            <a:r>
              <a:rPr lang="en-US">
                <a:solidFill>
                  <a:schemeClr val="accent2"/>
                </a:solidFill>
                <a:sym typeface="Wingdings" panose="05000000000000000000" pitchFamily="2" charset="2"/>
              </a:rPr>
              <a:t>GW170817 </a:t>
            </a:r>
            <a:r>
              <a:rPr lang="en-US">
                <a:sym typeface="Wingdings" panose="05000000000000000000" pitchFamily="2" charset="2"/>
              </a:rPr>
              <a:t>+ </a:t>
            </a:r>
            <a:r>
              <a:rPr lang="en-US">
                <a:solidFill>
                  <a:schemeClr val="accent3"/>
                </a:solidFill>
                <a:sym typeface="Wingdings" panose="05000000000000000000" pitchFamily="2" charset="2"/>
              </a:rPr>
              <a:t>GRB170817A</a:t>
            </a:r>
          </a:p>
          <a:p>
            <a:r>
              <a:rPr lang="en-US">
                <a:sym typeface="Wingdings" panose="05000000000000000000" pitchFamily="2" charset="2"/>
              </a:rPr>
              <a:t>Huge regions of the sky</a:t>
            </a:r>
          </a:p>
          <a:p>
            <a:r>
              <a:rPr lang="en-US">
                <a:sym typeface="Wingdings" panose="05000000000000000000" pitchFamily="2" charset="2"/>
              </a:rPr>
              <a:t>The first multi-messenger paper</a:t>
            </a:r>
          </a:p>
          <a:p>
            <a:endParaRPr lang="en-US"/>
          </a:p>
        </p:txBody>
      </p:sp>
      <p:sp>
        <p:nvSpPr>
          <p:cNvPr id="4" name="Segnaposto data 3">
            <a:extLst>
              <a:ext uri="{FF2B5EF4-FFF2-40B4-BE49-F238E27FC236}">
                <a16:creationId xmlns:a16="http://schemas.microsoft.com/office/drawing/2014/main" id="{ADFF257F-25D5-4B95-B205-B94CBCF9C7D0}"/>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20CFC111-7947-4905-82B0-4B6887A06C09}"/>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C596B10-6744-40F9-9F0A-6E3BA9C46B31}"/>
              </a:ext>
            </a:extLst>
          </p:cNvPr>
          <p:cNvSpPr>
            <a:spLocks noGrp="1"/>
          </p:cNvSpPr>
          <p:nvPr>
            <p:ph type="sldNum" sz="quarter" idx="12"/>
          </p:nvPr>
        </p:nvSpPr>
        <p:spPr/>
        <p:txBody>
          <a:bodyPr/>
          <a:lstStyle/>
          <a:p>
            <a:fld id="{6D22F896-40B5-4ADD-8801-0D06FADFA095}" type="slidenum">
              <a:rPr lang="en-US" smtClean="0"/>
              <a:t>15</a:t>
            </a:fld>
            <a:endParaRPr lang="en-US"/>
          </a:p>
        </p:txBody>
      </p:sp>
      <p:pic>
        <p:nvPicPr>
          <p:cNvPr id="14" name="Zooming in on the Source of Gravitational Waves">
            <a:hlinkClick r:id="" action="ppaction://media"/>
            <a:extLst>
              <a:ext uri="{FF2B5EF4-FFF2-40B4-BE49-F238E27FC236}">
                <a16:creationId xmlns:a16="http://schemas.microsoft.com/office/drawing/2014/main" id="{B955D776-133A-4B99-885A-8804EE0DDC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4203" y="2777308"/>
            <a:ext cx="5701166" cy="3206906"/>
          </a:xfrm>
          <a:prstGeom prst="rect">
            <a:avLst/>
          </a:prstGeom>
        </p:spPr>
      </p:pic>
      <p:pic>
        <p:nvPicPr>
          <p:cNvPr id="10" name="Segnaposto contenuto 3">
            <a:extLst>
              <a:ext uri="{FF2B5EF4-FFF2-40B4-BE49-F238E27FC236}">
                <a16:creationId xmlns:a16="http://schemas.microsoft.com/office/drawing/2014/main" id="{853FC3C0-3480-4F65-A889-918A31375BB9}"/>
              </a:ext>
            </a:extLst>
          </p:cNvPr>
          <p:cNvPicPr>
            <a:picLocks noChangeAspect="1"/>
          </p:cNvPicPr>
          <p:nvPr/>
        </p:nvPicPr>
        <p:blipFill rotWithShape="1">
          <a:blip r:embed="rId6"/>
          <a:srcRect b="52584"/>
          <a:stretch/>
        </p:blipFill>
        <p:spPr>
          <a:xfrm>
            <a:off x="940557" y="3971279"/>
            <a:ext cx="4781316" cy="1865615"/>
          </a:xfrm>
          <a:prstGeom prst="rect">
            <a:avLst/>
          </a:prstGeom>
          <a:ln>
            <a:solidFill>
              <a:srgbClr val="324666"/>
            </a:solidFill>
          </a:ln>
          <a:effectLst>
            <a:outerShdw blurRad="50800" dist="38100" dir="5400000" algn="t" rotWithShape="0">
              <a:prstClr val="black">
                <a:alpha val="40000"/>
              </a:prstClr>
            </a:outerShdw>
          </a:effectLst>
        </p:spPr>
      </p:pic>
      <p:sp>
        <p:nvSpPr>
          <p:cNvPr id="11" name="CasellaDiTesto 10">
            <a:extLst>
              <a:ext uri="{FF2B5EF4-FFF2-40B4-BE49-F238E27FC236}">
                <a16:creationId xmlns:a16="http://schemas.microsoft.com/office/drawing/2014/main" id="{C710D6DB-FFC3-4058-9D04-FD058FE8F4D1}"/>
              </a:ext>
            </a:extLst>
          </p:cNvPr>
          <p:cNvSpPr txBox="1"/>
          <p:nvPr/>
        </p:nvSpPr>
        <p:spPr>
          <a:xfrm>
            <a:off x="195943" y="1034733"/>
            <a:ext cx="6096000" cy="923330"/>
          </a:xfrm>
          <a:prstGeom prst="rect">
            <a:avLst/>
          </a:prstGeom>
          <a:noFill/>
        </p:spPr>
        <p:txBody>
          <a:bodyPr wrap="square">
            <a:spAutoFit/>
          </a:bodyPr>
          <a:lstStyle/>
          <a:p>
            <a:r>
              <a:rPr lang="en-US"/>
              <a:t>NS-NS merging </a:t>
            </a:r>
          </a:p>
          <a:p>
            <a:r>
              <a:rPr lang="en-US"/>
              <a:t>Host galaxy NGC 4993</a:t>
            </a:r>
          </a:p>
          <a:p>
            <a:r>
              <a:rPr lang="en-US"/>
              <a:t>~ 40 </a:t>
            </a:r>
            <a:r>
              <a:rPr lang="en-US" err="1"/>
              <a:t>Mpc</a:t>
            </a:r>
            <a:endParaRPr lang="en-US"/>
          </a:p>
        </p:txBody>
      </p:sp>
    </p:spTree>
    <p:extLst>
      <p:ext uri="{BB962C8B-B14F-4D97-AF65-F5344CB8AC3E}">
        <p14:creationId xmlns:p14="http://schemas.microsoft.com/office/powerpoint/2010/main" val="8950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6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591A-27BE-4B73-A063-0B5A6646196C}"/>
              </a:ext>
            </a:extLst>
          </p:cNvPr>
          <p:cNvSpPr>
            <a:spLocks noGrp="1"/>
          </p:cNvSpPr>
          <p:nvPr>
            <p:ph type="title"/>
          </p:nvPr>
        </p:nvSpPr>
        <p:spPr/>
        <p:txBody>
          <a:bodyPr>
            <a:normAutofit/>
          </a:bodyPr>
          <a:lstStyle/>
          <a:p>
            <a:r>
              <a:rPr lang="en-US"/>
              <a:t>Synergy is the key!</a:t>
            </a:r>
          </a:p>
        </p:txBody>
      </p:sp>
      <p:sp>
        <p:nvSpPr>
          <p:cNvPr id="4" name="Segnaposto data 3">
            <a:extLst>
              <a:ext uri="{FF2B5EF4-FFF2-40B4-BE49-F238E27FC236}">
                <a16:creationId xmlns:a16="http://schemas.microsoft.com/office/drawing/2014/main" id="{ADFF257F-25D5-4B95-B205-B94CBCF9C7D0}"/>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20CFC111-7947-4905-82B0-4B6887A06C09}"/>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C596B10-6744-40F9-9F0A-6E3BA9C46B31}"/>
              </a:ext>
            </a:extLst>
          </p:cNvPr>
          <p:cNvSpPr>
            <a:spLocks noGrp="1"/>
          </p:cNvSpPr>
          <p:nvPr>
            <p:ph type="sldNum" sz="quarter" idx="12"/>
          </p:nvPr>
        </p:nvSpPr>
        <p:spPr/>
        <p:txBody>
          <a:bodyPr/>
          <a:lstStyle/>
          <a:p>
            <a:fld id="{6D22F896-40B5-4ADD-8801-0D06FADFA095}" type="slidenum">
              <a:rPr lang="en-US" smtClean="0"/>
              <a:t>16</a:t>
            </a:fld>
            <a:endParaRPr lang="en-US"/>
          </a:p>
        </p:txBody>
      </p:sp>
      <p:pic>
        <p:nvPicPr>
          <p:cNvPr id="8" name="Immagine 7">
            <a:extLst>
              <a:ext uri="{FF2B5EF4-FFF2-40B4-BE49-F238E27FC236}">
                <a16:creationId xmlns:a16="http://schemas.microsoft.com/office/drawing/2014/main" id="{49595F67-69FF-4B1B-9D50-620EB688D30F}"/>
              </a:ext>
            </a:extLst>
          </p:cNvPr>
          <p:cNvPicPr>
            <a:picLocks noChangeAspect="1"/>
          </p:cNvPicPr>
          <p:nvPr/>
        </p:nvPicPr>
        <p:blipFill rotWithShape="1">
          <a:blip r:embed="rId3"/>
          <a:srcRect t="-13148"/>
          <a:stretch/>
        </p:blipFill>
        <p:spPr>
          <a:xfrm>
            <a:off x="422060" y="2281801"/>
            <a:ext cx="4761879" cy="3948117"/>
          </a:xfrm>
          <a:prstGeom prst="rect">
            <a:avLst/>
          </a:prstGeom>
          <a:solidFill>
            <a:schemeClr val="tx1"/>
          </a:solidFill>
          <a:ln w="114300">
            <a:noFill/>
          </a:ln>
        </p:spPr>
      </p:pic>
      <p:pic>
        <p:nvPicPr>
          <p:cNvPr id="9" name="Immagine 8">
            <a:extLst>
              <a:ext uri="{FF2B5EF4-FFF2-40B4-BE49-F238E27FC236}">
                <a16:creationId xmlns:a16="http://schemas.microsoft.com/office/drawing/2014/main" id="{F5F20C75-9152-4349-B664-1754C0A2ED6E}"/>
              </a:ext>
            </a:extLst>
          </p:cNvPr>
          <p:cNvPicPr>
            <a:picLocks noChangeAspect="1"/>
          </p:cNvPicPr>
          <p:nvPr/>
        </p:nvPicPr>
        <p:blipFill rotWithShape="1">
          <a:blip r:embed="rId4"/>
          <a:srcRect t="-12419" b="1"/>
          <a:stretch/>
        </p:blipFill>
        <p:spPr>
          <a:xfrm>
            <a:off x="181450" y="137030"/>
            <a:ext cx="1946766" cy="2046298"/>
          </a:xfrm>
          <a:prstGeom prst="rect">
            <a:avLst/>
          </a:prstGeom>
          <a:solidFill>
            <a:schemeClr val="tx1"/>
          </a:solidFill>
          <a:ln w="114300">
            <a:noFill/>
          </a:ln>
          <a:effectLst>
            <a:outerShdw blurRad="50800" dist="38100" dir="5400000" algn="t" rotWithShape="0">
              <a:prstClr val="black">
                <a:alpha val="40000"/>
              </a:prstClr>
            </a:outerShdw>
          </a:effectLst>
        </p:spPr>
      </p:pic>
      <p:sp>
        <p:nvSpPr>
          <p:cNvPr id="10" name="CasellaDiTesto 9">
            <a:extLst>
              <a:ext uri="{FF2B5EF4-FFF2-40B4-BE49-F238E27FC236}">
                <a16:creationId xmlns:a16="http://schemas.microsoft.com/office/drawing/2014/main" id="{CFC858E6-402A-492D-92FE-36CF06B3CEDC}"/>
              </a:ext>
            </a:extLst>
          </p:cNvPr>
          <p:cNvSpPr txBox="1"/>
          <p:nvPr/>
        </p:nvSpPr>
        <p:spPr>
          <a:xfrm>
            <a:off x="469341" y="2323170"/>
            <a:ext cx="4714598"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324666"/>
                </a:solidFill>
              </a:rPr>
              <a:t>The Gamma-ray Coordinates Network (GCN)</a:t>
            </a:r>
            <a:endParaRPr lang="it-IT" sz="1600">
              <a:solidFill>
                <a:srgbClr val="324666"/>
              </a:solidFill>
            </a:endParaRPr>
          </a:p>
        </p:txBody>
      </p:sp>
      <p:sp>
        <p:nvSpPr>
          <p:cNvPr id="11" name="CasellaDiTesto 15">
            <a:extLst>
              <a:ext uri="{FF2B5EF4-FFF2-40B4-BE49-F238E27FC236}">
                <a16:creationId xmlns:a16="http://schemas.microsoft.com/office/drawing/2014/main" id="{66D94EAD-9830-4209-8D4D-2204352061D7}"/>
              </a:ext>
            </a:extLst>
          </p:cNvPr>
          <p:cNvSpPr txBox="1"/>
          <p:nvPr/>
        </p:nvSpPr>
        <p:spPr>
          <a:xfrm>
            <a:off x="144164" y="209030"/>
            <a:ext cx="2047578" cy="4001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324666"/>
                </a:solidFill>
              </a:rPr>
              <a:t>The 3</a:t>
            </a:r>
            <a:r>
              <a:rPr lang="en-US" sz="1000" baseline="30000">
                <a:solidFill>
                  <a:srgbClr val="324666"/>
                </a:solidFill>
              </a:rPr>
              <a:t>rd</a:t>
            </a:r>
            <a:r>
              <a:rPr lang="en-US" sz="1000">
                <a:solidFill>
                  <a:srgbClr val="324666"/>
                </a:solidFill>
              </a:rPr>
              <a:t> Interplanetary Network (IPN3) </a:t>
            </a:r>
            <a:endParaRPr lang="it-IT" sz="1000">
              <a:solidFill>
                <a:srgbClr val="324666"/>
              </a:solidFill>
            </a:endParaRPr>
          </a:p>
        </p:txBody>
      </p:sp>
      <p:pic>
        <p:nvPicPr>
          <p:cNvPr id="12" name="Immagine 11">
            <a:extLst>
              <a:ext uri="{FF2B5EF4-FFF2-40B4-BE49-F238E27FC236}">
                <a16:creationId xmlns:a16="http://schemas.microsoft.com/office/drawing/2014/main" id="{3660A3F2-2947-4477-9C1A-B0C1BE278555}"/>
              </a:ext>
            </a:extLst>
          </p:cNvPr>
          <p:cNvPicPr>
            <a:picLocks noChangeAspect="1"/>
          </p:cNvPicPr>
          <p:nvPr/>
        </p:nvPicPr>
        <p:blipFill>
          <a:blip r:embed="rId5"/>
          <a:stretch>
            <a:fillRect/>
          </a:stretch>
        </p:blipFill>
        <p:spPr>
          <a:xfrm>
            <a:off x="5434657" y="2272765"/>
            <a:ext cx="6537467" cy="3948118"/>
          </a:xfrm>
          <a:prstGeom prst="rect">
            <a:avLst/>
          </a:prstGeom>
        </p:spPr>
      </p:pic>
      <p:sp>
        <p:nvSpPr>
          <p:cNvPr id="13" name="Rettangolo 12">
            <a:extLst>
              <a:ext uri="{FF2B5EF4-FFF2-40B4-BE49-F238E27FC236}">
                <a16:creationId xmlns:a16="http://schemas.microsoft.com/office/drawing/2014/main" id="{C9B61A1D-E302-4BB3-AF89-0316343CCAC8}"/>
              </a:ext>
            </a:extLst>
          </p:cNvPr>
          <p:cNvSpPr/>
          <p:nvPr/>
        </p:nvSpPr>
        <p:spPr>
          <a:xfrm>
            <a:off x="5551714" y="2418614"/>
            <a:ext cx="2079172" cy="379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44D0DB9F-B714-437B-A341-85FFA0F22B1F}"/>
              </a:ext>
            </a:extLst>
          </p:cNvPr>
          <p:cNvSpPr/>
          <p:nvPr/>
        </p:nvSpPr>
        <p:spPr>
          <a:xfrm>
            <a:off x="5434657" y="2263360"/>
            <a:ext cx="6537467" cy="3385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accent6">
                    <a:lumMod val="50000"/>
                  </a:schemeClr>
                </a:solidFill>
              </a:rPr>
              <a:t>Astrophysical </a:t>
            </a:r>
            <a:r>
              <a:rPr lang="en-GB" sz="1600" err="1">
                <a:solidFill>
                  <a:schemeClr val="accent6">
                    <a:lumMod val="50000"/>
                  </a:schemeClr>
                </a:solidFill>
              </a:rPr>
              <a:t>Multimessenger</a:t>
            </a:r>
            <a:r>
              <a:rPr lang="en-GB" sz="1600">
                <a:solidFill>
                  <a:schemeClr val="accent6">
                    <a:lumMod val="50000"/>
                  </a:schemeClr>
                </a:solidFill>
              </a:rPr>
              <a:t> Observatory Network (AMON) </a:t>
            </a:r>
            <a:endParaRPr lang="en-US" sz="1600">
              <a:solidFill>
                <a:schemeClr val="accent6">
                  <a:lumMod val="50000"/>
                </a:schemeClr>
              </a:solidFill>
            </a:endParaRPr>
          </a:p>
        </p:txBody>
      </p:sp>
      <p:sp>
        <p:nvSpPr>
          <p:cNvPr id="15" name="Segnaposto contenuto 2">
            <a:extLst>
              <a:ext uri="{FF2B5EF4-FFF2-40B4-BE49-F238E27FC236}">
                <a16:creationId xmlns:a16="http://schemas.microsoft.com/office/drawing/2014/main" id="{E9F121E6-80A0-4127-952D-1EA3C5875BAC}"/>
              </a:ext>
            </a:extLst>
          </p:cNvPr>
          <p:cNvSpPr txBox="1">
            <a:spLocks/>
          </p:cNvSpPr>
          <p:nvPr/>
        </p:nvSpPr>
        <p:spPr>
          <a:xfrm>
            <a:off x="3203263" y="2787662"/>
            <a:ext cx="1174559" cy="842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1800" dirty="0">
                <a:solidFill>
                  <a:schemeClr val="accent2"/>
                </a:solidFill>
              </a:rPr>
              <a:t>transient</a:t>
            </a:r>
          </a:p>
        </p:txBody>
      </p:sp>
    </p:spTree>
    <p:extLst>
      <p:ext uri="{BB962C8B-B14F-4D97-AF65-F5344CB8AC3E}">
        <p14:creationId xmlns:p14="http://schemas.microsoft.com/office/powerpoint/2010/main" val="2912292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30540295-527E-4514-B770-2BDB8A1798A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B486075E-5F52-4518-873E-36FB9932B8A1}"/>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AB3E785-4096-4CFE-AE37-18248F9A5200}"/>
              </a:ext>
            </a:extLst>
          </p:cNvPr>
          <p:cNvSpPr>
            <a:spLocks noGrp="1"/>
          </p:cNvSpPr>
          <p:nvPr>
            <p:ph type="sldNum" sz="quarter" idx="12"/>
          </p:nvPr>
        </p:nvSpPr>
        <p:spPr/>
        <p:txBody>
          <a:bodyPr/>
          <a:lstStyle/>
          <a:p>
            <a:fld id="{6D22F896-40B5-4ADD-8801-0D06FADFA095}" type="slidenum">
              <a:rPr lang="en-US" smtClean="0"/>
              <a:t>17</a:t>
            </a:fld>
            <a:endParaRPr lang="en-US"/>
          </a:p>
        </p:txBody>
      </p:sp>
      <p:pic>
        <p:nvPicPr>
          <p:cNvPr id="8" name="Immagine 7">
            <a:extLst>
              <a:ext uri="{FF2B5EF4-FFF2-40B4-BE49-F238E27FC236}">
                <a16:creationId xmlns:a16="http://schemas.microsoft.com/office/drawing/2014/main" id="{B3B342EC-8130-4EA4-972E-8C83BD8020A9}"/>
              </a:ext>
            </a:extLst>
          </p:cNvPr>
          <p:cNvPicPr>
            <a:picLocks noChangeAspect="1"/>
          </p:cNvPicPr>
          <p:nvPr/>
        </p:nvPicPr>
        <p:blipFill>
          <a:blip r:embed="rId2"/>
          <a:stretch>
            <a:fillRect/>
          </a:stretch>
        </p:blipFill>
        <p:spPr>
          <a:xfrm>
            <a:off x="2810893" y="1897022"/>
            <a:ext cx="6898511" cy="4313208"/>
          </a:xfrm>
          <a:prstGeom prst="rect">
            <a:avLst/>
          </a:prstGeom>
        </p:spPr>
      </p:pic>
      <p:sp>
        <p:nvSpPr>
          <p:cNvPr id="7" name="Ovale 6">
            <a:extLst>
              <a:ext uri="{FF2B5EF4-FFF2-40B4-BE49-F238E27FC236}">
                <a16:creationId xmlns:a16="http://schemas.microsoft.com/office/drawing/2014/main" id="{A7BC2FDA-F378-493E-8AD3-64C3D543BC9C}"/>
              </a:ext>
            </a:extLst>
          </p:cNvPr>
          <p:cNvSpPr/>
          <p:nvPr/>
        </p:nvSpPr>
        <p:spPr>
          <a:xfrm>
            <a:off x="3118103" y="4294549"/>
            <a:ext cx="1783080" cy="169164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contenuto 2">
            <a:extLst>
              <a:ext uri="{FF2B5EF4-FFF2-40B4-BE49-F238E27FC236}">
                <a16:creationId xmlns:a16="http://schemas.microsoft.com/office/drawing/2014/main" id="{B595F8AF-12DE-427D-B050-0BFDE7F0A578}"/>
              </a:ext>
            </a:extLst>
          </p:cNvPr>
          <p:cNvSpPr txBox="1">
            <a:spLocks/>
          </p:cNvSpPr>
          <p:nvPr/>
        </p:nvSpPr>
        <p:spPr>
          <a:xfrm>
            <a:off x="1307592" y="5404104"/>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2"/>
                </a:solidFill>
              </a:rPr>
              <a:t>Radio telescopes</a:t>
            </a:r>
          </a:p>
        </p:txBody>
      </p:sp>
      <p:sp>
        <p:nvSpPr>
          <p:cNvPr id="10" name="Ovale 9">
            <a:extLst>
              <a:ext uri="{FF2B5EF4-FFF2-40B4-BE49-F238E27FC236}">
                <a16:creationId xmlns:a16="http://schemas.microsoft.com/office/drawing/2014/main" id="{E17CD367-BF6F-4F01-9DB0-B4063E088BF3}"/>
              </a:ext>
            </a:extLst>
          </p:cNvPr>
          <p:cNvSpPr/>
          <p:nvPr/>
        </p:nvSpPr>
        <p:spPr>
          <a:xfrm>
            <a:off x="4901183" y="2271595"/>
            <a:ext cx="1168021" cy="1187289"/>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a:extLst>
              <a:ext uri="{FF2B5EF4-FFF2-40B4-BE49-F238E27FC236}">
                <a16:creationId xmlns:a16="http://schemas.microsoft.com/office/drawing/2014/main" id="{4E60392D-654D-4F92-8D2D-1E89F58A8E25}"/>
              </a:ext>
            </a:extLst>
          </p:cNvPr>
          <p:cNvSpPr/>
          <p:nvPr/>
        </p:nvSpPr>
        <p:spPr>
          <a:xfrm>
            <a:off x="5657088" y="2041564"/>
            <a:ext cx="1719072" cy="170992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a:extLst>
              <a:ext uri="{FF2B5EF4-FFF2-40B4-BE49-F238E27FC236}">
                <a16:creationId xmlns:a16="http://schemas.microsoft.com/office/drawing/2014/main" id="{8CCE88C6-F757-4A30-9448-1980E2669E4A}"/>
              </a:ext>
            </a:extLst>
          </p:cNvPr>
          <p:cNvSpPr/>
          <p:nvPr/>
        </p:nvSpPr>
        <p:spPr>
          <a:xfrm>
            <a:off x="7414704" y="1994548"/>
            <a:ext cx="1719072" cy="1709928"/>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a:extLst>
              <a:ext uri="{FF2B5EF4-FFF2-40B4-BE49-F238E27FC236}">
                <a16:creationId xmlns:a16="http://schemas.microsoft.com/office/drawing/2014/main" id="{DEA39EA4-EB37-47E9-AD99-94451E6DC689}"/>
              </a:ext>
            </a:extLst>
          </p:cNvPr>
          <p:cNvSpPr/>
          <p:nvPr/>
        </p:nvSpPr>
        <p:spPr>
          <a:xfrm>
            <a:off x="8503283" y="2584621"/>
            <a:ext cx="1719072" cy="1709928"/>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VLBA St Croix-04.jpg">
            <a:extLst>
              <a:ext uri="{FF2B5EF4-FFF2-40B4-BE49-F238E27FC236}">
                <a16:creationId xmlns:a16="http://schemas.microsoft.com/office/drawing/2014/main" id="{48C8E21A-C6C7-494D-8DA7-ECD105C26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9" r="30817" b="-1"/>
          <a:stretch/>
        </p:blipFill>
        <p:spPr bwMode="auto">
          <a:xfrm>
            <a:off x="1233899" y="4540366"/>
            <a:ext cx="561692" cy="682838"/>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15" name="Picture 6" descr="https://upload.wikimedia.org/wikipedia/commons/0/0d/Roque_z04.jpg">
            <a:extLst>
              <a:ext uri="{FF2B5EF4-FFF2-40B4-BE49-F238E27FC236}">
                <a16:creationId xmlns:a16="http://schemas.microsoft.com/office/drawing/2014/main" id="{33E5B89D-52F5-44E6-82D0-EA59EAFCD3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248" y="1573906"/>
            <a:ext cx="1113309"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pic>
        <p:nvPicPr>
          <p:cNvPr id="16" name="Picture 8" descr="HST-SM4.jpeg">
            <a:extLst>
              <a:ext uri="{FF2B5EF4-FFF2-40B4-BE49-F238E27FC236}">
                <a16:creationId xmlns:a16="http://schemas.microsoft.com/office/drawing/2014/main" id="{58C73A10-5E4D-4BA2-A146-1645CF7D72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3237" y="2431443"/>
            <a:ext cx="1111956"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sp>
        <p:nvSpPr>
          <p:cNvPr id="17" name="Segnaposto contenuto 2">
            <a:extLst>
              <a:ext uri="{FF2B5EF4-FFF2-40B4-BE49-F238E27FC236}">
                <a16:creationId xmlns:a16="http://schemas.microsoft.com/office/drawing/2014/main" id="{36EA9836-2133-42B8-A44D-64B97D736FCB}"/>
              </a:ext>
            </a:extLst>
          </p:cNvPr>
          <p:cNvSpPr txBox="1">
            <a:spLocks/>
          </p:cNvSpPr>
          <p:nvPr/>
        </p:nvSpPr>
        <p:spPr>
          <a:xfrm>
            <a:off x="1105671" y="2203016"/>
            <a:ext cx="2259143" cy="156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3"/>
                </a:solidFill>
              </a:rPr>
              <a:t>Optical telescopes </a:t>
            </a:r>
            <a:br>
              <a:rPr lang="en-US" sz="2000">
                <a:solidFill>
                  <a:schemeClr val="accent3"/>
                </a:solidFill>
              </a:rPr>
            </a:br>
            <a:r>
              <a:rPr lang="en-US" sz="2000">
                <a:solidFill>
                  <a:schemeClr val="accent3"/>
                </a:solidFill>
              </a:rPr>
              <a:t>and </a:t>
            </a:r>
            <a:br>
              <a:rPr lang="en-US" sz="2000">
                <a:solidFill>
                  <a:schemeClr val="accent3"/>
                </a:solidFill>
              </a:rPr>
            </a:br>
            <a:r>
              <a:rPr lang="en-US" sz="2000">
                <a:solidFill>
                  <a:schemeClr val="accent3"/>
                </a:solidFill>
              </a:rPr>
              <a:t>satellites</a:t>
            </a:r>
          </a:p>
        </p:txBody>
      </p:sp>
      <p:pic>
        <p:nvPicPr>
          <p:cNvPr id="18" name="Immagine 17">
            <a:extLst>
              <a:ext uri="{FF2B5EF4-FFF2-40B4-BE49-F238E27FC236}">
                <a16:creationId xmlns:a16="http://schemas.microsoft.com/office/drawing/2014/main" id="{BE2BFBEE-E278-4B0C-AED5-77FEBE778580}"/>
              </a:ext>
            </a:extLst>
          </p:cNvPr>
          <p:cNvPicPr>
            <a:picLocks noChangeAspect="1"/>
          </p:cNvPicPr>
          <p:nvPr/>
        </p:nvPicPr>
        <p:blipFill>
          <a:blip r:embed="rId6"/>
          <a:stretch>
            <a:fillRect/>
          </a:stretch>
        </p:blipFill>
        <p:spPr>
          <a:xfrm>
            <a:off x="5208393" y="3787306"/>
            <a:ext cx="1590103" cy="1014486"/>
          </a:xfrm>
          <a:prstGeom prst="rect">
            <a:avLst/>
          </a:prstGeom>
          <a:ln w="28575">
            <a:solidFill>
              <a:schemeClr val="accent4"/>
            </a:solidFill>
          </a:ln>
        </p:spPr>
      </p:pic>
      <p:sp>
        <p:nvSpPr>
          <p:cNvPr id="19" name="Segnaposto contenuto 2">
            <a:extLst>
              <a:ext uri="{FF2B5EF4-FFF2-40B4-BE49-F238E27FC236}">
                <a16:creationId xmlns:a16="http://schemas.microsoft.com/office/drawing/2014/main" id="{4BEAF944-FA4E-4A5C-90A8-41294872DE1D}"/>
              </a:ext>
            </a:extLst>
          </p:cNvPr>
          <p:cNvSpPr txBox="1">
            <a:spLocks/>
          </p:cNvSpPr>
          <p:nvPr/>
        </p:nvSpPr>
        <p:spPr>
          <a:xfrm>
            <a:off x="5661569" y="4837606"/>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4"/>
                </a:solidFill>
              </a:rPr>
              <a:t>X-ray telescopes</a:t>
            </a:r>
          </a:p>
        </p:txBody>
      </p:sp>
      <p:sp>
        <p:nvSpPr>
          <p:cNvPr id="20" name="Segnaposto contenuto 2">
            <a:extLst>
              <a:ext uri="{FF2B5EF4-FFF2-40B4-BE49-F238E27FC236}">
                <a16:creationId xmlns:a16="http://schemas.microsoft.com/office/drawing/2014/main" id="{A80ACBEF-0197-44B9-B6C3-D51B39D93127}"/>
              </a:ext>
            </a:extLst>
          </p:cNvPr>
          <p:cNvSpPr txBox="1">
            <a:spLocks/>
          </p:cNvSpPr>
          <p:nvPr/>
        </p:nvSpPr>
        <p:spPr>
          <a:xfrm>
            <a:off x="7299707" y="4994237"/>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5"/>
                </a:solidFill>
              </a:rPr>
              <a:t>HE gamma-ray:</a:t>
            </a:r>
            <a:br>
              <a:rPr lang="en-US" sz="2000">
                <a:solidFill>
                  <a:schemeClr val="accent5"/>
                </a:solidFill>
              </a:rPr>
            </a:br>
            <a:r>
              <a:rPr lang="en-US" sz="2000">
                <a:solidFill>
                  <a:schemeClr val="accent5"/>
                </a:solidFill>
              </a:rPr>
              <a:t>Fermi satellite</a:t>
            </a:r>
          </a:p>
        </p:txBody>
      </p:sp>
      <p:pic>
        <p:nvPicPr>
          <p:cNvPr id="23" name="Immagine 22" descr="Immagine che contiene satellite, trasporto, cielo notturno&#10;&#10;Descrizione generata automaticamente">
            <a:extLst>
              <a:ext uri="{FF2B5EF4-FFF2-40B4-BE49-F238E27FC236}">
                <a16:creationId xmlns:a16="http://schemas.microsoft.com/office/drawing/2014/main" id="{BDA1C2AF-4669-47A3-B92A-22D51D0389EC}"/>
              </a:ext>
            </a:extLst>
          </p:cNvPr>
          <p:cNvPicPr>
            <a:picLocks noChangeAspect="1"/>
          </p:cNvPicPr>
          <p:nvPr/>
        </p:nvPicPr>
        <p:blipFill>
          <a:blip r:embed="rId7"/>
          <a:stretch>
            <a:fillRect/>
          </a:stretch>
        </p:blipFill>
        <p:spPr>
          <a:xfrm>
            <a:off x="7031784" y="3861107"/>
            <a:ext cx="1426416" cy="802359"/>
          </a:xfrm>
          <a:prstGeom prst="rect">
            <a:avLst/>
          </a:prstGeom>
          <a:ln w="28575">
            <a:solidFill>
              <a:schemeClr val="accent5"/>
            </a:solidFill>
          </a:ln>
        </p:spPr>
      </p:pic>
      <p:sp>
        <p:nvSpPr>
          <p:cNvPr id="24" name="Segnaposto contenuto 2">
            <a:extLst>
              <a:ext uri="{FF2B5EF4-FFF2-40B4-BE49-F238E27FC236}">
                <a16:creationId xmlns:a16="http://schemas.microsoft.com/office/drawing/2014/main" id="{9FCDC7F8-C7DA-410C-8EC1-09B248853EAB}"/>
              </a:ext>
            </a:extLst>
          </p:cNvPr>
          <p:cNvSpPr txBox="1">
            <a:spLocks/>
          </p:cNvSpPr>
          <p:nvPr/>
        </p:nvSpPr>
        <p:spPr>
          <a:xfrm>
            <a:off x="9754487" y="4163842"/>
            <a:ext cx="2258195" cy="10593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6"/>
                </a:solidFill>
              </a:rPr>
              <a:t>VHE gamma-ray:</a:t>
            </a:r>
            <a:br>
              <a:rPr lang="en-US" sz="2000">
                <a:solidFill>
                  <a:schemeClr val="accent6"/>
                </a:solidFill>
              </a:rPr>
            </a:br>
            <a:r>
              <a:rPr lang="en-US" sz="2000">
                <a:solidFill>
                  <a:schemeClr val="accent6"/>
                </a:solidFill>
              </a:rPr>
              <a:t>Cherenkov telescopes</a:t>
            </a:r>
          </a:p>
        </p:txBody>
      </p:sp>
      <p:pic>
        <p:nvPicPr>
          <p:cNvPr id="25" name="Picture 6" descr="MAGIC Telescope - La Palma.JPG">
            <a:extLst>
              <a:ext uri="{FF2B5EF4-FFF2-40B4-BE49-F238E27FC236}">
                <a16:creationId xmlns:a16="http://schemas.microsoft.com/office/drawing/2014/main" id="{B738C120-7188-4F1E-BD67-B63B2248BC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9410" y="5145447"/>
            <a:ext cx="1412483" cy="10593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CF9404D0-8877-4B42-AA6F-CD16D0250341}"/>
              </a:ext>
            </a:extLst>
          </p:cNvPr>
          <p:cNvSpPr txBox="1"/>
          <p:nvPr/>
        </p:nvSpPr>
        <p:spPr>
          <a:xfrm>
            <a:off x="7178267" y="6200408"/>
            <a:ext cx="3907735" cy="276999"/>
          </a:xfrm>
          <a:prstGeom prst="rect">
            <a:avLst/>
          </a:prstGeom>
          <a:noFill/>
        </p:spPr>
        <p:txBody>
          <a:bodyPr wrap="square">
            <a:spAutoFit/>
          </a:bodyPr>
          <a:lstStyle/>
          <a:p>
            <a:r>
              <a:rPr lang="en-GB" sz="1200">
                <a:effectLst/>
              </a:rPr>
              <a:t>A. A. Abdo et al 2011 </a:t>
            </a:r>
            <a:r>
              <a:rPr lang="en-GB" sz="1200" err="1">
                <a:effectLst/>
              </a:rPr>
              <a:t>ApJ</a:t>
            </a:r>
            <a:r>
              <a:rPr lang="en-GB" sz="1200">
                <a:effectLst/>
              </a:rPr>
              <a:t> 736 131</a:t>
            </a:r>
            <a:endParaRPr lang="en-US" sz="1200"/>
          </a:p>
        </p:txBody>
      </p:sp>
    </p:spTree>
    <p:extLst>
      <p:ext uri="{BB962C8B-B14F-4D97-AF65-F5344CB8AC3E}">
        <p14:creationId xmlns:p14="http://schemas.microsoft.com/office/powerpoint/2010/main" val="892782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3B342EC-8130-4EA4-972E-8C83BD8020A9}"/>
              </a:ext>
            </a:extLst>
          </p:cNvPr>
          <p:cNvPicPr>
            <a:picLocks noChangeAspect="1"/>
          </p:cNvPicPr>
          <p:nvPr/>
        </p:nvPicPr>
        <p:blipFill>
          <a:blip r:embed="rId3"/>
          <a:stretch>
            <a:fillRect/>
          </a:stretch>
        </p:blipFill>
        <p:spPr>
          <a:xfrm>
            <a:off x="2810893" y="1897022"/>
            <a:ext cx="6898511" cy="4313208"/>
          </a:xfrm>
          <a:prstGeom prst="rect">
            <a:avLst/>
          </a:prstGeom>
        </p:spPr>
      </p:pic>
      <p:sp>
        <p:nvSpPr>
          <p:cNvPr id="34" name="Rettangolo 33">
            <a:extLst>
              <a:ext uri="{FF2B5EF4-FFF2-40B4-BE49-F238E27FC236}">
                <a16:creationId xmlns:a16="http://schemas.microsoft.com/office/drawing/2014/main" id="{B0A0F03E-974C-4862-AA5D-A8E1A2996BBB}"/>
              </a:ext>
            </a:extLst>
          </p:cNvPr>
          <p:cNvSpPr/>
          <p:nvPr/>
        </p:nvSpPr>
        <p:spPr>
          <a:xfrm>
            <a:off x="2791020" y="1879271"/>
            <a:ext cx="6918384" cy="433095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data 3">
            <a:extLst>
              <a:ext uri="{FF2B5EF4-FFF2-40B4-BE49-F238E27FC236}">
                <a16:creationId xmlns:a16="http://schemas.microsoft.com/office/drawing/2014/main" id="{30540295-527E-4514-B770-2BDB8A1798A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B486075E-5F52-4518-873E-36FB9932B8A1}"/>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AB3E785-4096-4CFE-AE37-18248F9A5200}"/>
              </a:ext>
            </a:extLst>
          </p:cNvPr>
          <p:cNvSpPr>
            <a:spLocks noGrp="1"/>
          </p:cNvSpPr>
          <p:nvPr>
            <p:ph type="sldNum" sz="quarter" idx="12"/>
          </p:nvPr>
        </p:nvSpPr>
        <p:spPr/>
        <p:txBody>
          <a:bodyPr/>
          <a:lstStyle/>
          <a:p>
            <a:fld id="{6D22F896-40B5-4ADD-8801-0D06FADFA095}" type="slidenum">
              <a:rPr lang="en-US" smtClean="0"/>
              <a:t>18</a:t>
            </a:fld>
            <a:endParaRPr lang="en-US"/>
          </a:p>
        </p:txBody>
      </p:sp>
      <p:sp>
        <p:nvSpPr>
          <p:cNvPr id="7" name="Ovale 6">
            <a:extLst>
              <a:ext uri="{FF2B5EF4-FFF2-40B4-BE49-F238E27FC236}">
                <a16:creationId xmlns:a16="http://schemas.microsoft.com/office/drawing/2014/main" id="{A7BC2FDA-F378-493E-8AD3-64C3D543BC9C}"/>
              </a:ext>
            </a:extLst>
          </p:cNvPr>
          <p:cNvSpPr/>
          <p:nvPr/>
        </p:nvSpPr>
        <p:spPr>
          <a:xfrm>
            <a:off x="3118103" y="4294549"/>
            <a:ext cx="1783080" cy="1691640"/>
          </a:xfrm>
          <a:prstGeom prst="ellipse">
            <a:avLst/>
          </a:prstGeom>
          <a:noFill/>
          <a:ln w="28575">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contenuto 2">
            <a:extLst>
              <a:ext uri="{FF2B5EF4-FFF2-40B4-BE49-F238E27FC236}">
                <a16:creationId xmlns:a16="http://schemas.microsoft.com/office/drawing/2014/main" id="{B595F8AF-12DE-427D-B050-0BFDE7F0A578}"/>
              </a:ext>
            </a:extLst>
          </p:cNvPr>
          <p:cNvSpPr txBox="1">
            <a:spLocks/>
          </p:cNvSpPr>
          <p:nvPr/>
        </p:nvSpPr>
        <p:spPr>
          <a:xfrm>
            <a:off x="1307592" y="5404104"/>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2">
                    <a:alpha val="71000"/>
                  </a:schemeClr>
                </a:solidFill>
              </a:rPr>
              <a:t>Radio telescopes</a:t>
            </a:r>
          </a:p>
        </p:txBody>
      </p:sp>
      <p:sp>
        <p:nvSpPr>
          <p:cNvPr id="10" name="Ovale 9">
            <a:extLst>
              <a:ext uri="{FF2B5EF4-FFF2-40B4-BE49-F238E27FC236}">
                <a16:creationId xmlns:a16="http://schemas.microsoft.com/office/drawing/2014/main" id="{E17CD367-BF6F-4F01-9DB0-B4063E088BF3}"/>
              </a:ext>
            </a:extLst>
          </p:cNvPr>
          <p:cNvSpPr/>
          <p:nvPr/>
        </p:nvSpPr>
        <p:spPr>
          <a:xfrm>
            <a:off x="4901183" y="2271595"/>
            <a:ext cx="1168021" cy="1187289"/>
          </a:xfrm>
          <a:prstGeom prst="ellipse">
            <a:avLst/>
          </a:prstGeom>
          <a:noFill/>
          <a:ln w="28575">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a:extLst>
              <a:ext uri="{FF2B5EF4-FFF2-40B4-BE49-F238E27FC236}">
                <a16:creationId xmlns:a16="http://schemas.microsoft.com/office/drawing/2014/main" id="{4E60392D-654D-4F92-8D2D-1E89F58A8E25}"/>
              </a:ext>
            </a:extLst>
          </p:cNvPr>
          <p:cNvSpPr/>
          <p:nvPr/>
        </p:nvSpPr>
        <p:spPr>
          <a:xfrm>
            <a:off x="5657088" y="2041564"/>
            <a:ext cx="1719072" cy="1709928"/>
          </a:xfrm>
          <a:prstGeom prst="ellipse">
            <a:avLst/>
          </a:prstGeom>
          <a:noFill/>
          <a:ln w="28575">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a:extLst>
              <a:ext uri="{FF2B5EF4-FFF2-40B4-BE49-F238E27FC236}">
                <a16:creationId xmlns:a16="http://schemas.microsoft.com/office/drawing/2014/main" id="{8CCE88C6-F757-4A30-9448-1980E2669E4A}"/>
              </a:ext>
            </a:extLst>
          </p:cNvPr>
          <p:cNvSpPr/>
          <p:nvPr/>
        </p:nvSpPr>
        <p:spPr>
          <a:xfrm>
            <a:off x="7414704" y="1994548"/>
            <a:ext cx="1719072" cy="1709928"/>
          </a:xfrm>
          <a:prstGeom prst="ellipse">
            <a:avLst/>
          </a:prstGeom>
          <a:noFill/>
          <a:ln w="28575">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a:extLst>
              <a:ext uri="{FF2B5EF4-FFF2-40B4-BE49-F238E27FC236}">
                <a16:creationId xmlns:a16="http://schemas.microsoft.com/office/drawing/2014/main" id="{DEA39EA4-EB37-47E9-AD99-94451E6DC689}"/>
              </a:ext>
            </a:extLst>
          </p:cNvPr>
          <p:cNvSpPr/>
          <p:nvPr/>
        </p:nvSpPr>
        <p:spPr>
          <a:xfrm>
            <a:off x="8503283" y="2584621"/>
            <a:ext cx="1719072" cy="1709928"/>
          </a:xfrm>
          <a:prstGeom prst="ellipse">
            <a:avLst/>
          </a:prstGeom>
          <a:noFill/>
          <a:ln w="28575">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VLBA St Croix-04.jpg">
            <a:extLst>
              <a:ext uri="{FF2B5EF4-FFF2-40B4-BE49-F238E27FC236}">
                <a16:creationId xmlns:a16="http://schemas.microsoft.com/office/drawing/2014/main" id="{48C8E21A-C6C7-494D-8DA7-ECD105C2659B}"/>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7489" r="30817" b="-1"/>
          <a:stretch/>
        </p:blipFill>
        <p:spPr bwMode="auto">
          <a:xfrm>
            <a:off x="1233899" y="4540366"/>
            <a:ext cx="561692" cy="682838"/>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15" name="Picture 6" descr="https://upload.wikimedia.org/wikipedia/commons/0/0d/Roque_z04.jpg">
            <a:extLst>
              <a:ext uri="{FF2B5EF4-FFF2-40B4-BE49-F238E27FC236}">
                <a16:creationId xmlns:a16="http://schemas.microsoft.com/office/drawing/2014/main" id="{33E5B89D-52F5-44E6-82D0-EA59EAFCD3C6}"/>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2411276" y="1577057"/>
            <a:ext cx="1113309"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pic>
        <p:nvPicPr>
          <p:cNvPr id="16" name="Picture 8" descr="HST-SM4.jpeg">
            <a:extLst>
              <a:ext uri="{FF2B5EF4-FFF2-40B4-BE49-F238E27FC236}">
                <a16:creationId xmlns:a16="http://schemas.microsoft.com/office/drawing/2014/main" id="{58C73A10-5E4D-4BA2-A146-1645CF7D721C}"/>
              </a:ext>
            </a:extLst>
          </p:cNvPr>
          <p:cNvPicPr>
            <a:picLocks noChangeAspect="1" noChangeArrowheads="1"/>
          </p:cNvPicPr>
          <p:nvPr/>
        </p:nvPicPr>
        <p:blipFill>
          <a:blip r:embed="rId6" cstate="print">
            <a:alphaModFix amt="50000"/>
            <a:extLst>
              <a:ext uri="{28A0092B-C50C-407E-A947-70E740481C1C}">
                <a14:useLocalDpi xmlns:a14="http://schemas.microsoft.com/office/drawing/2010/main" val="0"/>
              </a:ext>
            </a:extLst>
          </a:blip>
          <a:srcRect/>
          <a:stretch>
            <a:fillRect/>
          </a:stretch>
        </p:blipFill>
        <p:spPr bwMode="auto">
          <a:xfrm>
            <a:off x="2753237" y="2431443"/>
            <a:ext cx="1111956"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sp>
        <p:nvSpPr>
          <p:cNvPr id="17" name="Segnaposto contenuto 2">
            <a:extLst>
              <a:ext uri="{FF2B5EF4-FFF2-40B4-BE49-F238E27FC236}">
                <a16:creationId xmlns:a16="http://schemas.microsoft.com/office/drawing/2014/main" id="{36EA9836-2133-42B8-A44D-64B97D736FCB}"/>
              </a:ext>
            </a:extLst>
          </p:cNvPr>
          <p:cNvSpPr txBox="1">
            <a:spLocks/>
          </p:cNvSpPr>
          <p:nvPr/>
        </p:nvSpPr>
        <p:spPr>
          <a:xfrm>
            <a:off x="1105671" y="2192502"/>
            <a:ext cx="2259143" cy="156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3">
                    <a:alpha val="71000"/>
                  </a:schemeClr>
                </a:solidFill>
              </a:rPr>
              <a:t>Optical telescopes </a:t>
            </a:r>
            <a:br>
              <a:rPr lang="en-US" sz="2000">
                <a:solidFill>
                  <a:schemeClr val="accent3">
                    <a:alpha val="71000"/>
                  </a:schemeClr>
                </a:solidFill>
              </a:rPr>
            </a:br>
            <a:r>
              <a:rPr lang="en-US" sz="2000">
                <a:solidFill>
                  <a:schemeClr val="accent3">
                    <a:alpha val="71000"/>
                  </a:schemeClr>
                </a:solidFill>
              </a:rPr>
              <a:t>and </a:t>
            </a:r>
            <a:br>
              <a:rPr lang="en-US" sz="2000">
                <a:solidFill>
                  <a:schemeClr val="accent3">
                    <a:alpha val="71000"/>
                  </a:schemeClr>
                </a:solidFill>
              </a:rPr>
            </a:br>
            <a:r>
              <a:rPr lang="en-US" sz="2000">
                <a:solidFill>
                  <a:schemeClr val="accent3">
                    <a:alpha val="71000"/>
                  </a:schemeClr>
                </a:solidFill>
              </a:rPr>
              <a:t>satellites</a:t>
            </a:r>
          </a:p>
        </p:txBody>
      </p:sp>
      <p:pic>
        <p:nvPicPr>
          <p:cNvPr id="18" name="Immagine 17">
            <a:extLst>
              <a:ext uri="{FF2B5EF4-FFF2-40B4-BE49-F238E27FC236}">
                <a16:creationId xmlns:a16="http://schemas.microsoft.com/office/drawing/2014/main" id="{BE2BFBEE-E278-4B0C-AED5-77FEBE778580}"/>
              </a:ext>
            </a:extLst>
          </p:cNvPr>
          <p:cNvPicPr>
            <a:picLocks noChangeAspect="1"/>
          </p:cNvPicPr>
          <p:nvPr/>
        </p:nvPicPr>
        <p:blipFill>
          <a:blip r:embed="rId7">
            <a:alphaModFix amt="50000"/>
          </a:blip>
          <a:stretch>
            <a:fillRect/>
          </a:stretch>
        </p:blipFill>
        <p:spPr>
          <a:xfrm>
            <a:off x="5208393" y="3787306"/>
            <a:ext cx="1590103" cy="1014486"/>
          </a:xfrm>
          <a:prstGeom prst="rect">
            <a:avLst/>
          </a:prstGeom>
          <a:ln w="28575">
            <a:solidFill>
              <a:schemeClr val="accent4"/>
            </a:solidFill>
          </a:ln>
        </p:spPr>
      </p:pic>
      <p:sp>
        <p:nvSpPr>
          <p:cNvPr id="19" name="Segnaposto contenuto 2">
            <a:extLst>
              <a:ext uri="{FF2B5EF4-FFF2-40B4-BE49-F238E27FC236}">
                <a16:creationId xmlns:a16="http://schemas.microsoft.com/office/drawing/2014/main" id="{4BEAF944-FA4E-4A5C-90A8-41294872DE1D}"/>
              </a:ext>
            </a:extLst>
          </p:cNvPr>
          <p:cNvSpPr txBox="1">
            <a:spLocks/>
          </p:cNvSpPr>
          <p:nvPr/>
        </p:nvSpPr>
        <p:spPr>
          <a:xfrm>
            <a:off x="5661569" y="4837606"/>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4">
                    <a:alpha val="71000"/>
                  </a:schemeClr>
                </a:solidFill>
              </a:rPr>
              <a:t>X-ray telescopes</a:t>
            </a:r>
          </a:p>
        </p:txBody>
      </p:sp>
      <p:sp>
        <p:nvSpPr>
          <p:cNvPr id="20" name="Segnaposto contenuto 2">
            <a:extLst>
              <a:ext uri="{FF2B5EF4-FFF2-40B4-BE49-F238E27FC236}">
                <a16:creationId xmlns:a16="http://schemas.microsoft.com/office/drawing/2014/main" id="{A80ACBEF-0197-44B9-B6C3-D51B39D93127}"/>
              </a:ext>
            </a:extLst>
          </p:cNvPr>
          <p:cNvSpPr txBox="1">
            <a:spLocks/>
          </p:cNvSpPr>
          <p:nvPr/>
        </p:nvSpPr>
        <p:spPr>
          <a:xfrm>
            <a:off x="7299707" y="4994237"/>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5">
                    <a:alpha val="71000"/>
                  </a:schemeClr>
                </a:solidFill>
              </a:rPr>
              <a:t>HE gamma-ray:</a:t>
            </a:r>
            <a:br>
              <a:rPr lang="en-US" sz="2000">
                <a:solidFill>
                  <a:schemeClr val="accent5">
                    <a:alpha val="71000"/>
                  </a:schemeClr>
                </a:solidFill>
              </a:rPr>
            </a:br>
            <a:r>
              <a:rPr lang="en-US" sz="2000">
                <a:solidFill>
                  <a:schemeClr val="accent5">
                    <a:alpha val="71000"/>
                  </a:schemeClr>
                </a:solidFill>
              </a:rPr>
              <a:t>Fermi satellite</a:t>
            </a:r>
          </a:p>
        </p:txBody>
      </p:sp>
      <p:pic>
        <p:nvPicPr>
          <p:cNvPr id="23" name="Immagine 22" descr="Immagine che contiene satellite, trasporto, cielo notturno&#10;&#10;Descrizione generata automaticamente">
            <a:extLst>
              <a:ext uri="{FF2B5EF4-FFF2-40B4-BE49-F238E27FC236}">
                <a16:creationId xmlns:a16="http://schemas.microsoft.com/office/drawing/2014/main" id="{BDA1C2AF-4669-47A3-B92A-22D51D0389EC}"/>
              </a:ext>
            </a:extLst>
          </p:cNvPr>
          <p:cNvPicPr>
            <a:picLocks noChangeAspect="1"/>
          </p:cNvPicPr>
          <p:nvPr/>
        </p:nvPicPr>
        <p:blipFill>
          <a:blip r:embed="rId8">
            <a:alphaModFix amt="50000"/>
          </a:blip>
          <a:stretch>
            <a:fillRect/>
          </a:stretch>
        </p:blipFill>
        <p:spPr>
          <a:xfrm>
            <a:off x="7031784" y="3861107"/>
            <a:ext cx="1426416" cy="802359"/>
          </a:xfrm>
          <a:prstGeom prst="rect">
            <a:avLst/>
          </a:prstGeom>
          <a:ln w="28575">
            <a:solidFill>
              <a:schemeClr val="accent5"/>
            </a:solidFill>
          </a:ln>
        </p:spPr>
      </p:pic>
      <p:sp>
        <p:nvSpPr>
          <p:cNvPr id="24" name="Segnaposto contenuto 2">
            <a:extLst>
              <a:ext uri="{FF2B5EF4-FFF2-40B4-BE49-F238E27FC236}">
                <a16:creationId xmlns:a16="http://schemas.microsoft.com/office/drawing/2014/main" id="{9FCDC7F8-C7DA-410C-8EC1-09B248853EAB}"/>
              </a:ext>
            </a:extLst>
          </p:cNvPr>
          <p:cNvSpPr txBox="1">
            <a:spLocks/>
          </p:cNvSpPr>
          <p:nvPr/>
        </p:nvSpPr>
        <p:spPr>
          <a:xfrm>
            <a:off x="9754487" y="4163842"/>
            <a:ext cx="2258195" cy="10593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6">
                    <a:alpha val="71000"/>
                  </a:schemeClr>
                </a:solidFill>
              </a:rPr>
              <a:t>VHE gamma-ray:</a:t>
            </a:r>
            <a:br>
              <a:rPr lang="en-US" sz="2000">
                <a:solidFill>
                  <a:schemeClr val="accent6">
                    <a:alpha val="71000"/>
                  </a:schemeClr>
                </a:solidFill>
              </a:rPr>
            </a:br>
            <a:r>
              <a:rPr lang="en-US" sz="2000">
                <a:solidFill>
                  <a:schemeClr val="accent6">
                    <a:alpha val="71000"/>
                  </a:schemeClr>
                </a:solidFill>
              </a:rPr>
              <a:t>Cherenkov telescopes</a:t>
            </a:r>
          </a:p>
        </p:txBody>
      </p:sp>
      <p:pic>
        <p:nvPicPr>
          <p:cNvPr id="25" name="Picture 6" descr="MAGIC Telescope - La Palma.JPG">
            <a:extLst>
              <a:ext uri="{FF2B5EF4-FFF2-40B4-BE49-F238E27FC236}">
                <a16:creationId xmlns:a16="http://schemas.microsoft.com/office/drawing/2014/main" id="{B738C120-7188-4F1E-BD67-B63B2248BC2F}"/>
              </a:ext>
            </a:extLst>
          </p:cNvPr>
          <p:cNvPicPr>
            <a:picLocks noChangeAspect="1" noChangeArrowheads="1"/>
          </p:cNvPicPr>
          <p:nvPr/>
        </p:nvPicPr>
        <p:blipFill>
          <a:blip r:embed="rId9" cstate="print">
            <a:alphaModFix amt="50000"/>
            <a:extLst>
              <a:ext uri="{28A0092B-C50C-407E-A947-70E740481C1C}">
                <a14:useLocalDpi xmlns:a14="http://schemas.microsoft.com/office/drawing/2010/main" val="0"/>
              </a:ext>
            </a:extLst>
          </a:blip>
          <a:srcRect/>
          <a:stretch>
            <a:fillRect/>
          </a:stretch>
        </p:blipFill>
        <p:spPr bwMode="auto">
          <a:xfrm>
            <a:off x="10019410" y="5145447"/>
            <a:ext cx="1412483" cy="10593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CF9404D0-8877-4B42-AA6F-CD16D0250341}"/>
              </a:ext>
            </a:extLst>
          </p:cNvPr>
          <p:cNvSpPr txBox="1"/>
          <p:nvPr/>
        </p:nvSpPr>
        <p:spPr>
          <a:xfrm>
            <a:off x="7178267" y="6200408"/>
            <a:ext cx="3907735" cy="276999"/>
          </a:xfrm>
          <a:prstGeom prst="rect">
            <a:avLst/>
          </a:prstGeom>
          <a:noFill/>
        </p:spPr>
        <p:txBody>
          <a:bodyPr wrap="square">
            <a:spAutoFit/>
          </a:bodyPr>
          <a:lstStyle/>
          <a:p>
            <a:r>
              <a:rPr lang="en-GB" sz="1200">
                <a:effectLst/>
              </a:rPr>
              <a:t>A. A. Abdo et al 2011 </a:t>
            </a:r>
            <a:r>
              <a:rPr lang="en-GB" sz="1200" err="1">
                <a:effectLst/>
              </a:rPr>
              <a:t>ApJ</a:t>
            </a:r>
            <a:r>
              <a:rPr lang="en-GB" sz="1200">
                <a:effectLst/>
              </a:rPr>
              <a:t> 736 131</a:t>
            </a:r>
            <a:endParaRPr lang="en-US" sz="1200"/>
          </a:p>
        </p:txBody>
      </p:sp>
      <p:sp>
        <p:nvSpPr>
          <p:cNvPr id="31" name="Ovale 30">
            <a:extLst>
              <a:ext uri="{FF2B5EF4-FFF2-40B4-BE49-F238E27FC236}">
                <a16:creationId xmlns:a16="http://schemas.microsoft.com/office/drawing/2014/main" id="{F1E94796-0AC4-4A30-8F42-C5A7D2252277}"/>
              </a:ext>
            </a:extLst>
          </p:cNvPr>
          <p:cNvSpPr/>
          <p:nvPr/>
        </p:nvSpPr>
        <p:spPr>
          <a:xfrm>
            <a:off x="6997497" y="2778861"/>
            <a:ext cx="1168021" cy="118728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Ovale 31">
            <a:extLst>
              <a:ext uri="{FF2B5EF4-FFF2-40B4-BE49-F238E27FC236}">
                <a16:creationId xmlns:a16="http://schemas.microsoft.com/office/drawing/2014/main" id="{68AB09C8-A2A2-4C91-8A07-70F88086D37E}"/>
              </a:ext>
            </a:extLst>
          </p:cNvPr>
          <p:cNvSpPr/>
          <p:nvPr/>
        </p:nvSpPr>
        <p:spPr>
          <a:xfrm>
            <a:off x="8941000" y="3164270"/>
            <a:ext cx="1168021" cy="118728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nvGrpSpPr>
          <p:cNvPr id="2" name="Gruppo 1">
            <a:extLst>
              <a:ext uri="{FF2B5EF4-FFF2-40B4-BE49-F238E27FC236}">
                <a16:creationId xmlns:a16="http://schemas.microsoft.com/office/drawing/2014/main" id="{78D4474B-B374-4CCD-B375-2AB9B9702F14}"/>
              </a:ext>
            </a:extLst>
          </p:cNvPr>
          <p:cNvGrpSpPr/>
          <p:nvPr/>
        </p:nvGrpSpPr>
        <p:grpSpPr>
          <a:xfrm>
            <a:off x="5301317" y="697727"/>
            <a:ext cx="2280190" cy="1072599"/>
            <a:chOff x="6809392" y="719191"/>
            <a:chExt cx="2280190" cy="1072599"/>
          </a:xfrm>
        </p:grpSpPr>
        <p:sp>
          <p:nvSpPr>
            <p:cNvPr id="22" name="Rettangolo con angoli arrotondati 21">
              <a:extLst>
                <a:ext uri="{FF2B5EF4-FFF2-40B4-BE49-F238E27FC236}">
                  <a16:creationId xmlns:a16="http://schemas.microsoft.com/office/drawing/2014/main" id="{E0300A9C-5D1E-4311-A57F-B3D6BEDBC86D}"/>
                </a:ext>
              </a:extLst>
            </p:cNvPr>
            <p:cNvSpPr/>
            <p:nvPr/>
          </p:nvSpPr>
          <p:spPr>
            <a:xfrm>
              <a:off x="6809392" y="719191"/>
              <a:ext cx="2280190" cy="987515"/>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egnaposto contenuto 2">
              <a:extLst>
                <a:ext uri="{FF2B5EF4-FFF2-40B4-BE49-F238E27FC236}">
                  <a16:creationId xmlns:a16="http://schemas.microsoft.com/office/drawing/2014/main" id="{60EF117C-6C87-46D9-A0C5-638CEB8D1FC6}"/>
                </a:ext>
              </a:extLst>
            </p:cNvPr>
            <p:cNvSpPr txBox="1">
              <a:spLocks/>
            </p:cNvSpPr>
            <p:nvPr/>
          </p:nvSpPr>
          <p:spPr>
            <a:xfrm>
              <a:off x="6809392" y="732428"/>
              <a:ext cx="2258195" cy="1059362"/>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000">
                  <a:solidFill>
                    <a:schemeClr val="accent1"/>
                  </a:solidFill>
                </a:rPr>
                <a:t>New satellites for MeV energy range: APT, AMEGO</a:t>
              </a:r>
            </a:p>
          </p:txBody>
        </p:sp>
      </p:grpSp>
      <p:grpSp>
        <p:nvGrpSpPr>
          <p:cNvPr id="29" name="Gruppo 28">
            <a:extLst>
              <a:ext uri="{FF2B5EF4-FFF2-40B4-BE49-F238E27FC236}">
                <a16:creationId xmlns:a16="http://schemas.microsoft.com/office/drawing/2014/main" id="{EC31A94F-4B2B-49EC-923D-5C0C46226401}"/>
              </a:ext>
            </a:extLst>
          </p:cNvPr>
          <p:cNvGrpSpPr/>
          <p:nvPr/>
        </p:nvGrpSpPr>
        <p:grpSpPr>
          <a:xfrm>
            <a:off x="10142779" y="2825011"/>
            <a:ext cx="1858899" cy="1187289"/>
            <a:chOff x="6809392" y="719191"/>
            <a:chExt cx="2280190" cy="1072599"/>
          </a:xfrm>
        </p:grpSpPr>
        <p:sp>
          <p:nvSpPr>
            <p:cNvPr id="30" name="Rettangolo con angoli arrotondati 29">
              <a:extLst>
                <a:ext uri="{FF2B5EF4-FFF2-40B4-BE49-F238E27FC236}">
                  <a16:creationId xmlns:a16="http://schemas.microsoft.com/office/drawing/2014/main" id="{B030406C-2AEF-412A-A592-3543E77C69BA}"/>
                </a:ext>
              </a:extLst>
            </p:cNvPr>
            <p:cNvSpPr/>
            <p:nvPr/>
          </p:nvSpPr>
          <p:spPr>
            <a:xfrm>
              <a:off x="6809392" y="719191"/>
              <a:ext cx="2280190" cy="987515"/>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egnaposto contenuto 2">
              <a:extLst>
                <a:ext uri="{FF2B5EF4-FFF2-40B4-BE49-F238E27FC236}">
                  <a16:creationId xmlns:a16="http://schemas.microsoft.com/office/drawing/2014/main" id="{03A182F6-79B3-4A44-BA76-47C283CC8F56}"/>
                </a:ext>
              </a:extLst>
            </p:cNvPr>
            <p:cNvSpPr txBox="1">
              <a:spLocks/>
            </p:cNvSpPr>
            <p:nvPr/>
          </p:nvSpPr>
          <p:spPr>
            <a:xfrm>
              <a:off x="6809392" y="732428"/>
              <a:ext cx="2258195" cy="1059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000">
                  <a:solidFill>
                    <a:schemeClr val="accent1"/>
                  </a:solidFill>
                </a:rPr>
                <a:t>Future of Cherenkov: CTA</a:t>
              </a:r>
            </a:p>
          </p:txBody>
        </p:sp>
      </p:grpSp>
      <p:pic>
        <p:nvPicPr>
          <p:cNvPr id="21" name="Immagine 20">
            <a:extLst>
              <a:ext uri="{FF2B5EF4-FFF2-40B4-BE49-F238E27FC236}">
                <a16:creationId xmlns:a16="http://schemas.microsoft.com/office/drawing/2014/main" id="{0702F950-1759-4FB7-9ACC-EC82A4D81BAF}"/>
              </a:ext>
            </a:extLst>
          </p:cNvPr>
          <p:cNvPicPr>
            <a:picLocks noChangeAspect="1"/>
          </p:cNvPicPr>
          <p:nvPr/>
        </p:nvPicPr>
        <p:blipFill>
          <a:blip r:embed="rId10"/>
          <a:stretch>
            <a:fillRect/>
          </a:stretch>
        </p:blipFill>
        <p:spPr>
          <a:xfrm>
            <a:off x="7619290" y="1034484"/>
            <a:ext cx="1577283" cy="897875"/>
          </a:xfrm>
          <a:prstGeom prst="rect">
            <a:avLst/>
          </a:prstGeom>
          <a:ln w="28575">
            <a:solidFill>
              <a:schemeClr val="accent1"/>
            </a:solidFill>
          </a:ln>
        </p:spPr>
      </p:pic>
      <p:pic>
        <p:nvPicPr>
          <p:cNvPr id="28" name="Immagine 27">
            <a:extLst>
              <a:ext uri="{FF2B5EF4-FFF2-40B4-BE49-F238E27FC236}">
                <a16:creationId xmlns:a16="http://schemas.microsoft.com/office/drawing/2014/main" id="{4954BDAB-0C98-43DE-947B-222FA9A0B57D}"/>
              </a:ext>
            </a:extLst>
          </p:cNvPr>
          <p:cNvPicPr>
            <a:picLocks noChangeAspect="1"/>
          </p:cNvPicPr>
          <p:nvPr/>
        </p:nvPicPr>
        <p:blipFill rotWithShape="1">
          <a:blip r:embed="rId11"/>
          <a:srcRect r="6658"/>
          <a:stretch/>
        </p:blipFill>
        <p:spPr>
          <a:xfrm>
            <a:off x="10129403" y="1566587"/>
            <a:ext cx="1854344" cy="1117471"/>
          </a:xfrm>
          <a:prstGeom prst="rect">
            <a:avLst/>
          </a:prstGeom>
          <a:ln w="28575">
            <a:solidFill>
              <a:schemeClr val="accent1"/>
            </a:solidFill>
          </a:ln>
        </p:spPr>
      </p:pic>
    </p:spTree>
    <p:extLst>
      <p:ext uri="{BB962C8B-B14F-4D97-AF65-F5344CB8AC3E}">
        <p14:creationId xmlns:p14="http://schemas.microsoft.com/office/powerpoint/2010/main" val="85929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3B342EC-8130-4EA4-972E-8C83BD8020A9}"/>
              </a:ext>
            </a:extLst>
          </p:cNvPr>
          <p:cNvPicPr>
            <a:picLocks noChangeAspect="1"/>
          </p:cNvPicPr>
          <p:nvPr/>
        </p:nvPicPr>
        <p:blipFill>
          <a:blip r:embed="rId3"/>
          <a:stretch>
            <a:fillRect/>
          </a:stretch>
        </p:blipFill>
        <p:spPr>
          <a:xfrm>
            <a:off x="2810893" y="1897022"/>
            <a:ext cx="6898511" cy="4313208"/>
          </a:xfrm>
          <a:prstGeom prst="rect">
            <a:avLst/>
          </a:prstGeom>
        </p:spPr>
      </p:pic>
      <p:sp>
        <p:nvSpPr>
          <p:cNvPr id="34" name="Rettangolo 33">
            <a:extLst>
              <a:ext uri="{FF2B5EF4-FFF2-40B4-BE49-F238E27FC236}">
                <a16:creationId xmlns:a16="http://schemas.microsoft.com/office/drawing/2014/main" id="{B0A0F03E-974C-4862-AA5D-A8E1A2996BBB}"/>
              </a:ext>
            </a:extLst>
          </p:cNvPr>
          <p:cNvSpPr/>
          <p:nvPr/>
        </p:nvSpPr>
        <p:spPr>
          <a:xfrm>
            <a:off x="2791020" y="1879271"/>
            <a:ext cx="6918384" cy="433095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data 3">
            <a:extLst>
              <a:ext uri="{FF2B5EF4-FFF2-40B4-BE49-F238E27FC236}">
                <a16:creationId xmlns:a16="http://schemas.microsoft.com/office/drawing/2014/main" id="{30540295-527E-4514-B770-2BDB8A1798A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B486075E-5F52-4518-873E-36FB9932B8A1}"/>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AB3E785-4096-4CFE-AE37-18248F9A5200}"/>
              </a:ext>
            </a:extLst>
          </p:cNvPr>
          <p:cNvSpPr>
            <a:spLocks noGrp="1"/>
          </p:cNvSpPr>
          <p:nvPr>
            <p:ph type="sldNum" sz="quarter" idx="12"/>
          </p:nvPr>
        </p:nvSpPr>
        <p:spPr/>
        <p:txBody>
          <a:bodyPr/>
          <a:lstStyle/>
          <a:p>
            <a:fld id="{6D22F896-40B5-4ADD-8801-0D06FADFA095}" type="slidenum">
              <a:rPr lang="en-US" smtClean="0"/>
              <a:t>19</a:t>
            </a:fld>
            <a:endParaRPr lang="en-US"/>
          </a:p>
        </p:txBody>
      </p:sp>
      <p:sp>
        <p:nvSpPr>
          <p:cNvPr id="7" name="Ovale 6">
            <a:extLst>
              <a:ext uri="{FF2B5EF4-FFF2-40B4-BE49-F238E27FC236}">
                <a16:creationId xmlns:a16="http://schemas.microsoft.com/office/drawing/2014/main" id="{A7BC2FDA-F378-493E-8AD3-64C3D543BC9C}"/>
              </a:ext>
            </a:extLst>
          </p:cNvPr>
          <p:cNvSpPr/>
          <p:nvPr/>
        </p:nvSpPr>
        <p:spPr>
          <a:xfrm>
            <a:off x="3118103" y="4294549"/>
            <a:ext cx="1783080" cy="1691640"/>
          </a:xfrm>
          <a:prstGeom prst="ellipse">
            <a:avLst/>
          </a:prstGeom>
          <a:noFill/>
          <a:ln w="28575">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contenuto 2">
            <a:extLst>
              <a:ext uri="{FF2B5EF4-FFF2-40B4-BE49-F238E27FC236}">
                <a16:creationId xmlns:a16="http://schemas.microsoft.com/office/drawing/2014/main" id="{B595F8AF-12DE-427D-B050-0BFDE7F0A578}"/>
              </a:ext>
            </a:extLst>
          </p:cNvPr>
          <p:cNvSpPr txBox="1">
            <a:spLocks/>
          </p:cNvSpPr>
          <p:nvPr/>
        </p:nvSpPr>
        <p:spPr>
          <a:xfrm>
            <a:off x="1307592" y="5404104"/>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2">
                    <a:alpha val="71000"/>
                  </a:schemeClr>
                </a:solidFill>
              </a:rPr>
              <a:t>Radio telescopes</a:t>
            </a:r>
          </a:p>
        </p:txBody>
      </p:sp>
      <p:sp>
        <p:nvSpPr>
          <p:cNvPr id="10" name="Ovale 9">
            <a:extLst>
              <a:ext uri="{FF2B5EF4-FFF2-40B4-BE49-F238E27FC236}">
                <a16:creationId xmlns:a16="http://schemas.microsoft.com/office/drawing/2014/main" id="{E17CD367-BF6F-4F01-9DB0-B4063E088BF3}"/>
              </a:ext>
            </a:extLst>
          </p:cNvPr>
          <p:cNvSpPr/>
          <p:nvPr/>
        </p:nvSpPr>
        <p:spPr>
          <a:xfrm>
            <a:off x="4901183" y="2271595"/>
            <a:ext cx="1168021" cy="1187289"/>
          </a:xfrm>
          <a:prstGeom prst="ellipse">
            <a:avLst/>
          </a:prstGeom>
          <a:noFill/>
          <a:ln w="28575">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a:extLst>
              <a:ext uri="{FF2B5EF4-FFF2-40B4-BE49-F238E27FC236}">
                <a16:creationId xmlns:a16="http://schemas.microsoft.com/office/drawing/2014/main" id="{4E60392D-654D-4F92-8D2D-1E89F58A8E25}"/>
              </a:ext>
            </a:extLst>
          </p:cNvPr>
          <p:cNvSpPr/>
          <p:nvPr/>
        </p:nvSpPr>
        <p:spPr>
          <a:xfrm>
            <a:off x="5657088" y="2041564"/>
            <a:ext cx="1719072" cy="1709928"/>
          </a:xfrm>
          <a:prstGeom prst="ellipse">
            <a:avLst/>
          </a:prstGeom>
          <a:noFill/>
          <a:ln w="28575">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a:extLst>
              <a:ext uri="{FF2B5EF4-FFF2-40B4-BE49-F238E27FC236}">
                <a16:creationId xmlns:a16="http://schemas.microsoft.com/office/drawing/2014/main" id="{8CCE88C6-F757-4A30-9448-1980E2669E4A}"/>
              </a:ext>
            </a:extLst>
          </p:cNvPr>
          <p:cNvSpPr/>
          <p:nvPr/>
        </p:nvSpPr>
        <p:spPr>
          <a:xfrm>
            <a:off x="7414704" y="1994548"/>
            <a:ext cx="1719072" cy="1709928"/>
          </a:xfrm>
          <a:prstGeom prst="ellipse">
            <a:avLst/>
          </a:prstGeom>
          <a:noFill/>
          <a:ln w="28575">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a:extLst>
              <a:ext uri="{FF2B5EF4-FFF2-40B4-BE49-F238E27FC236}">
                <a16:creationId xmlns:a16="http://schemas.microsoft.com/office/drawing/2014/main" id="{DEA39EA4-EB37-47E9-AD99-94451E6DC689}"/>
              </a:ext>
            </a:extLst>
          </p:cNvPr>
          <p:cNvSpPr/>
          <p:nvPr/>
        </p:nvSpPr>
        <p:spPr>
          <a:xfrm>
            <a:off x="8503283" y="2584621"/>
            <a:ext cx="1719072" cy="1709928"/>
          </a:xfrm>
          <a:prstGeom prst="ellipse">
            <a:avLst/>
          </a:prstGeom>
          <a:noFill/>
          <a:ln w="28575">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VLBA St Croix-04.jpg">
            <a:extLst>
              <a:ext uri="{FF2B5EF4-FFF2-40B4-BE49-F238E27FC236}">
                <a16:creationId xmlns:a16="http://schemas.microsoft.com/office/drawing/2014/main" id="{48C8E21A-C6C7-494D-8DA7-ECD105C2659B}"/>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7489" r="30817" b="-1"/>
          <a:stretch/>
        </p:blipFill>
        <p:spPr bwMode="auto">
          <a:xfrm>
            <a:off x="1233899" y="4540366"/>
            <a:ext cx="561692" cy="682838"/>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15" name="Picture 6" descr="https://upload.wikimedia.org/wikipedia/commons/0/0d/Roque_z04.jpg">
            <a:extLst>
              <a:ext uri="{FF2B5EF4-FFF2-40B4-BE49-F238E27FC236}">
                <a16:creationId xmlns:a16="http://schemas.microsoft.com/office/drawing/2014/main" id="{33E5B89D-52F5-44E6-82D0-EA59EAFCD3C6}"/>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2411276" y="1577057"/>
            <a:ext cx="1113309"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pic>
        <p:nvPicPr>
          <p:cNvPr id="16" name="Picture 8" descr="HST-SM4.jpeg">
            <a:extLst>
              <a:ext uri="{FF2B5EF4-FFF2-40B4-BE49-F238E27FC236}">
                <a16:creationId xmlns:a16="http://schemas.microsoft.com/office/drawing/2014/main" id="{58C73A10-5E4D-4BA2-A146-1645CF7D721C}"/>
              </a:ext>
            </a:extLst>
          </p:cNvPr>
          <p:cNvPicPr>
            <a:picLocks noChangeAspect="1" noChangeArrowheads="1"/>
          </p:cNvPicPr>
          <p:nvPr/>
        </p:nvPicPr>
        <p:blipFill>
          <a:blip r:embed="rId6" cstate="print">
            <a:alphaModFix amt="50000"/>
            <a:extLst>
              <a:ext uri="{28A0092B-C50C-407E-A947-70E740481C1C}">
                <a14:useLocalDpi xmlns:a14="http://schemas.microsoft.com/office/drawing/2010/main" val="0"/>
              </a:ext>
            </a:extLst>
          </a:blip>
          <a:srcRect/>
          <a:stretch>
            <a:fillRect/>
          </a:stretch>
        </p:blipFill>
        <p:spPr bwMode="auto">
          <a:xfrm>
            <a:off x="2753237" y="2431443"/>
            <a:ext cx="1111956"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sp>
        <p:nvSpPr>
          <p:cNvPr id="17" name="Segnaposto contenuto 2">
            <a:extLst>
              <a:ext uri="{FF2B5EF4-FFF2-40B4-BE49-F238E27FC236}">
                <a16:creationId xmlns:a16="http://schemas.microsoft.com/office/drawing/2014/main" id="{36EA9836-2133-42B8-A44D-64B97D736FCB}"/>
              </a:ext>
            </a:extLst>
          </p:cNvPr>
          <p:cNvSpPr txBox="1">
            <a:spLocks/>
          </p:cNvSpPr>
          <p:nvPr/>
        </p:nvSpPr>
        <p:spPr>
          <a:xfrm>
            <a:off x="1105671" y="2192502"/>
            <a:ext cx="2259143" cy="156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3">
                    <a:alpha val="71000"/>
                  </a:schemeClr>
                </a:solidFill>
              </a:rPr>
              <a:t>Optical telescopes </a:t>
            </a:r>
            <a:br>
              <a:rPr lang="en-US" sz="2000">
                <a:solidFill>
                  <a:schemeClr val="accent3">
                    <a:alpha val="71000"/>
                  </a:schemeClr>
                </a:solidFill>
              </a:rPr>
            </a:br>
            <a:r>
              <a:rPr lang="en-US" sz="2000">
                <a:solidFill>
                  <a:schemeClr val="accent3">
                    <a:alpha val="71000"/>
                  </a:schemeClr>
                </a:solidFill>
              </a:rPr>
              <a:t>and </a:t>
            </a:r>
            <a:br>
              <a:rPr lang="en-US" sz="2000">
                <a:solidFill>
                  <a:schemeClr val="accent3">
                    <a:alpha val="71000"/>
                  </a:schemeClr>
                </a:solidFill>
              </a:rPr>
            </a:br>
            <a:r>
              <a:rPr lang="en-US" sz="2000">
                <a:solidFill>
                  <a:schemeClr val="accent3">
                    <a:alpha val="71000"/>
                  </a:schemeClr>
                </a:solidFill>
              </a:rPr>
              <a:t>satellites</a:t>
            </a:r>
          </a:p>
        </p:txBody>
      </p:sp>
      <p:pic>
        <p:nvPicPr>
          <p:cNvPr id="18" name="Immagine 17">
            <a:extLst>
              <a:ext uri="{FF2B5EF4-FFF2-40B4-BE49-F238E27FC236}">
                <a16:creationId xmlns:a16="http://schemas.microsoft.com/office/drawing/2014/main" id="{BE2BFBEE-E278-4B0C-AED5-77FEBE778580}"/>
              </a:ext>
            </a:extLst>
          </p:cNvPr>
          <p:cNvPicPr>
            <a:picLocks noChangeAspect="1"/>
          </p:cNvPicPr>
          <p:nvPr/>
        </p:nvPicPr>
        <p:blipFill>
          <a:blip r:embed="rId7">
            <a:alphaModFix amt="50000"/>
          </a:blip>
          <a:stretch>
            <a:fillRect/>
          </a:stretch>
        </p:blipFill>
        <p:spPr>
          <a:xfrm>
            <a:off x="5208393" y="3787306"/>
            <a:ext cx="1590103" cy="1014486"/>
          </a:xfrm>
          <a:prstGeom prst="rect">
            <a:avLst/>
          </a:prstGeom>
          <a:ln w="28575">
            <a:solidFill>
              <a:schemeClr val="accent4"/>
            </a:solidFill>
          </a:ln>
        </p:spPr>
      </p:pic>
      <p:sp>
        <p:nvSpPr>
          <p:cNvPr id="19" name="Segnaposto contenuto 2">
            <a:extLst>
              <a:ext uri="{FF2B5EF4-FFF2-40B4-BE49-F238E27FC236}">
                <a16:creationId xmlns:a16="http://schemas.microsoft.com/office/drawing/2014/main" id="{4BEAF944-FA4E-4A5C-90A8-41294872DE1D}"/>
              </a:ext>
            </a:extLst>
          </p:cNvPr>
          <p:cNvSpPr txBox="1">
            <a:spLocks/>
          </p:cNvSpPr>
          <p:nvPr/>
        </p:nvSpPr>
        <p:spPr>
          <a:xfrm>
            <a:off x="5661569" y="4837606"/>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4">
                    <a:alpha val="71000"/>
                  </a:schemeClr>
                </a:solidFill>
              </a:rPr>
              <a:t>X-ray telescopes</a:t>
            </a:r>
          </a:p>
        </p:txBody>
      </p:sp>
      <p:sp>
        <p:nvSpPr>
          <p:cNvPr id="20" name="Segnaposto contenuto 2">
            <a:extLst>
              <a:ext uri="{FF2B5EF4-FFF2-40B4-BE49-F238E27FC236}">
                <a16:creationId xmlns:a16="http://schemas.microsoft.com/office/drawing/2014/main" id="{A80ACBEF-0197-44B9-B6C3-D51B39D93127}"/>
              </a:ext>
            </a:extLst>
          </p:cNvPr>
          <p:cNvSpPr txBox="1">
            <a:spLocks/>
          </p:cNvSpPr>
          <p:nvPr/>
        </p:nvSpPr>
        <p:spPr>
          <a:xfrm>
            <a:off x="7299707" y="4994237"/>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5">
                    <a:alpha val="71000"/>
                  </a:schemeClr>
                </a:solidFill>
              </a:rPr>
              <a:t>HE gamma-ray:</a:t>
            </a:r>
            <a:br>
              <a:rPr lang="en-US" sz="2000">
                <a:solidFill>
                  <a:schemeClr val="accent5">
                    <a:alpha val="71000"/>
                  </a:schemeClr>
                </a:solidFill>
              </a:rPr>
            </a:br>
            <a:r>
              <a:rPr lang="en-US" sz="2000">
                <a:solidFill>
                  <a:schemeClr val="accent5">
                    <a:alpha val="71000"/>
                  </a:schemeClr>
                </a:solidFill>
              </a:rPr>
              <a:t>Fermi satellite</a:t>
            </a:r>
          </a:p>
        </p:txBody>
      </p:sp>
      <p:pic>
        <p:nvPicPr>
          <p:cNvPr id="23" name="Immagine 22" descr="Immagine che contiene satellite, trasporto, cielo notturno&#10;&#10;Descrizione generata automaticamente">
            <a:extLst>
              <a:ext uri="{FF2B5EF4-FFF2-40B4-BE49-F238E27FC236}">
                <a16:creationId xmlns:a16="http://schemas.microsoft.com/office/drawing/2014/main" id="{BDA1C2AF-4669-47A3-B92A-22D51D0389EC}"/>
              </a:ext>
            </a:extLst>
          </p:cNvPr>
          <p:cNvPicPr>
            <a:picLocks noChangeAspect="1"/>
          </p:cNvPicPr>
          <p:nvPr/>
        </p:nvPicPr>
        <p:blipFill>
          <a:blip r:embed="rId8">
            <a:alphaModFix amt="50000"/>
          </a:blip>
          <a:stretch>
            <a:fillRect/>
          </a:stretch>
        </p:blipFill>
        <p:spPr>
          <a:xfrm>
            <a:off x="7031784" y="3861107"/>
            <a:ext cx="1426416" cy="802359"/>
          </a:xfrm>
          <a:prstGeom prst="rect">
            <a:avLst/>
          </a:prstGeom>
          <a:ln w="28575">
            <a:solidFill>
              <a:schemeClr val="accent5"/>
            </a:solidFill>
          </a:ln>
        </p:spPr>
      </p:pic>
      <p:sp>
        <p:nvSpPr>
          <p:cNvPr id="24" name="Segnaposto contenuto 2">
            <a:extLst>
              <a:ext uri="{FF2B5EF4-FFF2-40B4-BE49-F238E27FC236}">
                <a16:creationId xmlns:a16="http://schemas.microsoft.com/office/drawing/2014/main" id="{9FCDC7F8-C7DA-410C-8EC1-09B248853EAB}"/>
              </a:ext>
            </a:extLst>
          </p:cNvPr>
          <p:cNvSpPr txBox="1">
            <a:spLocks/>
          </p:cNvSpPr>
          <p:nvPr/>
        </p:nvSpPr>
        <p:spPr>
          <a:xfrm>
            <a:off x="9754487" y="4163842"/>
            <a:ext cx="2258195" cy="10593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6">
                    <a:alpha val="71000"/>
                  </a:schemeClr>
                </a:solidFill>
              </a:rPr>
              <a:t>VHE gamma-ray:</a:t>
            </a:r>
            <a:br>
              <a:rPr lang="en-US" sz="2000">
                <a:solidFill>
                  <a:schemeClr val="accent6">
                    <a:alpha val="71000"/>
                  </a:schemeClr>
                </a:solidFill>
              </a:rPr>
            </a:br>
            <a:r>
              <a:rPr lang="en-US" sz="2000">
                <a:solidFill>
                  <a:schemeClr val="accent6">
                    <a:alpha val="71000"/>
                  </a:schemeClr>
                </a:solidFill>
              </a:rPr>
              <a:t>Cherenkov telescopes</a:t>
            </a:r>
          </a:p>
        </p:txBody>
      </p:sp>
      <p:pic>
        <p:nvPicPr>
          <p:cNvPr id="25" name="Picture 6" descr="MAGIC Telescope - La Palma.JPG">
            <a:extLst>
              <a:ext uri="{FF2B5EF4-FFF2-40B4-BE49-F238E27FC236}">
                <a16:creationId xmlns:a16="http://schemas.microsoft.com/office/drawing/2014/main" id="{B738C120-7188-4F1E-BD67-B63B2248BC2F}"/>
              </a:ext>
            </a:extLst>
          </p:cNvPr>
          <p:cNvPicPr>
            <a:picLocks noChangeAspect="1" noChangeArrowheads="1"/>
          </p:cNvPicPr>
          <p:nvPr/>
        </p:nvPicPr>
        <p:blipFill>
          <a:blip r:embed="rId9" cstate="print">
            <a:alphaModFix amt="50000"/>
            <a:extLst>
              <a:ext uri="{28A0092B-C50C-407E-A947-70E740481C1C}">
                <a14:useLocalDpi xmlns:a14="http://schemas.microsoft.com/office/drawing/2010/main" val="0"/>
              </a:ext>
            </a:extLst>
          </a:blip>
          <a:srcRect/>
          <a:stretch>
            <a:fillRect/>
          </a:stretch>
        </p:blipFill>
        <p:spPr bwMode="auto">
          <a:xfrm>
            <a:off x="10019410" y="5145447"/>
            <a:ext cx="1412483" cy="10593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CF9404D0-8877-4B42-AA6F-CD16D0250341}"/>
              </a:ext>
            </a:extLst>
          </p:cNvPr>
          <p:cNvSpPr txBox="1"/>
          <p:nvPr/>
        </p:nvSpPr>
        <p:spPr>
          <a:xfrm>
            <a:off x="7178267" y="6200408"/>
            <a:ext cx="3907735" cy="276999"/>
          </a:xfrm>
          <a:prstGeom prst="rect">
            <a:avLst/>
          </a:prstGeom>
          <a:noFill/>
        </p:spPr>
        <p:txBody>
          <a:bodyPr wrap="square">
            <a:spAutoFit/>
          </a:bodyPr>
          <a:lstStyle/>
          <a:p>
            <a:r>
              <a:rPr lang="en-GB" sz="1200">
                <a:effectLst/>
              </a:rPr>
              <a:t>A. A. Abdo et al 2011 </a:t>
            </a:r>
            <a:r>
              <a:rPr lang="en-GB" sz="1200" err="1">
                <a:effectLst/>
              </a:rPr>
              <a:t>ApJ</a:t>
            </a:r>
            <a:r>
              <a:rPr lang="en-GB" sz="1200">
                <a:effectLst/>
              </a:rPr>
              <a:t> 736 131</a:t>
            </a:r>
            <a:endParaRPr lang="en-US" sz="1200"/>
          </a:p>
        </p:txBody>
      </p:sp>
      <p:sp>
        <p:nvSpPr>
          <p:cNvPr id="31" name="Ovale 30">
            <a:extLst>
              <a:ext uri="{FF2B5EF4-FFF2-40B4-BE49-F238E27FC236}">
                <a16:creationId xmlns:a16="http://schemas.microsoft.com/office/drawing/2014/main" id="{F1E94796-0AC4-4A30-8F42-C5A7D2252277}"/>
              </a:ext>
            </a:extLst>
          </p:cNvPr>
          <p:cNvSpPr/>
          <p:nvPr/>
        </p:nvSpPr>
        <p:spPr>
          <a:xfrm>
            <a:off x="6997497" y="2778861"/>
            <a:ext cx="1168021" cy="1187289"/>
          </a:xfrm>
          <a:prstGeom prst="ellipse">
            <a:avLst/>
          </a:prstGeom>
          <a:noFill/>
          <a:ln w="28575">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Ovale 31">
            <a:extLst>
              <a:ext uri="{FF2B5EF4-FFF2-40B4-BE49-F238E27FC236}">
                <a16:creationId xmlns:a16="http://schemas.microsoft.com/office/drawing/2014/main" id="{68AB09C8-A2A2-4C91-8A07-70F88086D37E}"/>
              </a:ext>
            </a:extLst>
          </p:cNvPr>
          <p:cNvSpPr/>
          <p:nvPr/>
        </p:nvSpPr>
        <p:spPr>
          <a:xfrm>
            <a:off x="8941000" y="3164270"/>
            <a:ext cx="1168021" cy="1187289"/>
          </a:xfrm>
          <a:prstGeom prst="ellipse">
            <a:avLst/>
          </a:prstGeom>
          <a:noFill/>
          <a:ln w="28575">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nvGrpSpPr>
          <p:cNvPr id="2" name="Gruppo 1">
            <a:extLst>
              <a:ext uri="{FF2B5EF4-FFF2-40B4-BE49-F238E27FC236}">
                <a16:creationId xmlns:a16="http://schemas.microsoft.com/office/drawing/2014/main" id="{78D4474B-B374-4CCD-B375-2AB9B9702F14}"/>
              </a:ext>
            </a:extLst>
          </p:cNvPr>
          <p:cNvGrpSpPr/>
          <p:nvPr/>
        </p:nvGrpSpPr>
        <p:grpSpPr>
          <a:xfrm>
            <a:off x="5301317" y="697593"/>
            <a:ext cx="2280190" cy="1072733"/>
            <a:chOff x="6809392" y="719057"/>
            <a:chExt cx="2280190" cy="1072733"/>
          </a:xfrm>
        </p:grpSpPr>
        <p:sp>
          <p:nvSpPr>
            <p:cNvPr id="22" name="Rettangolo con angoli arrotondati 21">
              <a:extLst>
                <a:ext uri="{FF2B5EF4-FFF2-40B4-BE49-F238E27FC236}">
                  <a16:creationId xmlns:a16="http://schemas.microsoft.com/office/drawing/2014/main" id="{E0300A9C-5D1E-4311-A57F-B3D6BEDBC86D}"/>
                </a:ext>
              </a:extLst>
            </p:cNvPr>
            <p:cNvSpPr/>
            <p:nvPr/>
          </p:nvSpPr>
          <p:spPr>
            <a:xfrm>
              <a:off x="6809392" y="719057"/>
              <a:ext cx="2280190" cy="987515"/>
            </a:xfrm>
            <a:prstGeom prst="roundRect">
              <a:avLst/>
            </a:prstGeom>
            <a:solidFill>
              <a:schemeClr val="accent1">
                <a:lumMod val="20000"/>
                <a:lumOff val="80000"/>
                <a:alpha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60000"/>
                  </a:schemeClr>
                </a:solidFill>
              </a:endParaRPr>
            </a:p>
          </p:txBody>
        </p:sp>
        <p:sp>
          <p:nvSpPr>
            <p:cNvPr id="33" name="Segnaposto contenuto 2">
              <a:extLst>
                <a:ext uri="{FF2B5EF4-FFF2-40B4-BE49-F238E27FC236}">
                  <a16:creationId xmlns:a16="http://schemas.microsoft.com/office/drawing/2014/main" id="{60EF117C-6C87-46D9-A0C5-638CEB8D1FC6}"/>
                </a:ext>
              </a:extLst>
            </p:cNvPr>
            <p:cNvSpPr txBox="1">
              <a:spLocks/>
            </p:cNvSpPr>
            <p:nvPr/>
          </p:nvSpPr>
          <p:spPr>
            <a:xfrm>
              <a:off x="6809392" y="732428"/>
              <a:ext cx="2258195" cy="1059362"/>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000">
                  <a:solidFill>
                    <a:schemeClr val="accent1">
                      <a:alpha val="60000"/>
                    </a:schemeClr>
                  </a:solidFill>
                </a:rPr>
                <a:t>New satellites for MeV energy range: APT, AMEGO</a:t>
              </a:r>
            </a:p>
          </p:txBody>
        </p:sp>
      </p:grpSp>
      <p:grpSp>
        <p:nvGrpSpPr>
          <p:cNvPr id="29" name="Gruppo 28">
            <a:extLst>
              <a:ext uri="{FF2B5EF4-FFF2-40B4-BE49-F238E27FC236}">
                <a16:creationId xmlns:a16="http://schemas.microsoft.com/office/drawing/2014/main" id="{EC31A94F-4B2B-49EC-923D-5C0C46226401}"/>
              </a:ext>
            </a:extLst>
          </p:cNvPr>
          <p:cNvGrpSpPr/>
          <p:nvPr/>
        </p:nvGrpSpPr>
        <p:grpSpPr>
          <a:xfrm>
            <a:off x="10142779" y="2825103"/>
            <a:ext cx="1858899" cy="1187197"/>
            <a:chOff x="6809392" y="719274"/>
            <a:chExt cx="2280190" cy="1072516"/>
          </a:xfrm>
        </p:grpSpPr>
        <p:sp>
          <p:nvSpPr>
            <p:cNvPr id="30" name="Rettangolo con angoli arrotondati 29">
              <a:extLst>
                <a:ext uri="{FF2B5EF4-FFF2-40B4-BE49-F238E27FC236}">
                  <a16:creationId xmlns:a16="http://schemas.microsoft.com/office/drawing/2014/main" id="{B030406C-2AEF-412A-A592-3543E77C69BA}"/>
                </a:ext>
              </a:extLst>
            </p:cNvPr>
            <p:cNvSpPr/>
            <p:nvPr/>
          </p:nvSpPr>
          <p:spPr>
            <a:xfrm>
              <a:off x="6809392" y="719274"/>
              <a:ext cx="2280190" cy="987515"/>
            </a:xfrm>
            <a:prstGeom prst="roundRect">
              <a:avLst/>
            </a:prstGeom>
            <a:solidFill>
              <a:schemeClr val="accent1">
                <a:lumMod val="20000"/>
                <a:lumOff val="80000"/>
                <a:alpha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egnaposto contenuto 2">
              <a:extLst>
                <a:ext uri="{FF2B5EF4-FFF2-40B4-BE49-F238E27FC236}">
                  <a16:creationId xmlns:a16="http://schemas.microsoft.com/office/drawing/2014/main" id="{03A182F6-79B3-4A44-BA76-47C283CC8F56}"/>
                </a:ext>
              </a:extLst>
            </p:cNvPr>
            <p:cNvSpPr txBox="1">
              <a:spLocks/>
            </p:cNvSpPr>
            <p:nvPr/>
          </p:nvSpPr>
          <p:spPr>
            <a:xfrm>
              <a:off x="6809392" y="732428"/>
              <a:ext cx="2258195" cy="1059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000">
                  <a:solidFill>
                    <a:schemeClr val="accent1">
                      <a:alpha val="40000"/>
                    </a:schemeClr>
                  </a:solidFill>
                </a:rPr>
                <a:t>Future of Cherenkov: CTA</a:t>
              </a:r>
            </a:p>
          </p:txBody>
        </p:sp>
      </p:grpSp>
      <p:pic>
        <p:nvPicPr>
          <p:cNvPr id="21" name="Immagine 20">
            <a:extLst>
              <a:ext uri="{FF2B5EF4-FFF2-40B4-BE49-F238E27FC236}">
                <a16:creationId xmlns:a16="http://schemas.microsoft.com/office/drawing/2014/main" id="{0702F950-1759-4FB7-9ACC-EC82A4D81BAF}"/>
              </a:ext>
            </a:extLst>
          </p:cNvPr>
          <p:cNvPicPr>
            <a:picLocks noChangeAspect="1"/>
          </p:cNvPicPr>
          <p:nvPr/>
        </p:nvPicPr>
        <p:blipFill>
          <a:blip r:embed="rId10">
            <a:alphaModFix amt="50000"/>
          </a:blip>
          <a:stretch>
            <a:fillRect/>
          </a:stretch>
        </p:blipFill>
        <p:spPr>
          <a:xfrm>
            <a:off x="7619290" y="1034484"/>
            <a:ext cx="1577283" cy="897875"/>
          </a:xfrm>
          <a:prstGeom prst="rect">
            <a:avLst/>
          </a:prstGeom>
          <a:ln w="28575">
            <a:solidFill>
              <a:schemeClr val="accent1"/>
            </a:solidFill>
          </a:ln>
        </p:spPr>
      </p:pic>
      <p:pic>
        <p:nvPicPr>
          <p:cNvPr id="28" name="Immagine 27">
            <a:extLst>
              <a:ext uri="{FF2B5EF4-FFF2-40B4-BE49-F238E27FC236}">
                <a16:creationId xmlns:a16="http://schemas.microsoft.com/office/drawing/2014/main" id="{4954BDAB-0C98-43DE-947B-222FA9A0B57D}"/>
              </a:ext>
            </a:extLst>
          </p:cNvPr>
          <p:cNvPicPr>
            <a:picLocks noChangeAspect="1"/>
          </p:cNvPicPr>
          <p:nvPr/>
        </p:nvPicPr>
        <p:blipFill rotWithShape="1">
          <a:blip r:embed="rId11">
            <a:alphaModFix amt="50000"/>
          </a:blip>
          <a:srcRect r="6658"/>
          <a:stretch/>
        </p:blipFill>
        <p:spPr>
          <a:xfrm>
            <a:off x="10129403" y="1566587"/>
            <a:ext cx="1854344" cy="1117471"/>
          </a:xfrm>
          <a:prstGeom prst="rect">
            <a:avLst/>
          </a:prstGeom>
          <a:ln w="28575">
            <a:solidFill>
              <a:schemeClr val="accent1"/>
            </a:solidFill>
          </a:ln>
        </p:spPr>
      </p:pic>
      <p:pic>
        <p:nvPicPr>
          <p:cNvPr id="41" name="Immagine 40">
            <a:extLst>
              <a:ext uri="{FF2B5EF4-FFF2-40B4-BE49-F238E27FC236}">
                <a16:creationId xmlns:a16="http://schemas.microsoft.com/office/drawing/2014/main" id="{22B759B7-2A56-421C-8348-85F2DC356410}"/>
              </a:ext>
            </a:extLst>
          </p:cNvPr>
          <p:cNvPicPr>
            <a:picLocks noChangeAspect="1"/>
          </p:cNvPicPr>
          <p:nvPr/>
        </p:nvPicPr>
        <p:blipFill>
          <a:blip r:embed="rId12"/>
          <a:stretch>
            <a:fillRect/>
          </a:stretch>
        </p:blipFill>
        <p:spPr>
          <a:xfrm>
            <a:off x="517490" y="604122"/>
            <a:ext cx="5657464" cy="4179012"/>
          </a:xfrm>
          <a:prstGeom prst="rect">
            <a:avLst/>
          </a:prstGeom>
          <a:ln w="28575">
            <a:solidFill>
              <a:schemeClr val="tx1"/>
            </a:solidFill>
          </a:ln>
        </p:spPr>
      </p:pic>
      <p:pic>
        <p:nvPicPr>
          <p:cNvPr id="42" name="Immagine 41">
            <a:extLst>
              <a:ext uri="{FF2B5EF4-FFF2-40B4-BE49-F238E27FC236}">
                <a16:creationId xmlns:a16="http://schemas.microsoft.com/office/drawing/2014/main" id="{4BE83005-B05A-4A18-B3F5-B6705EEAD9A9}"/>
              </a:ext>
            </a:extLst>
          </p:cNvPr>
          <p:cNvPicPr>
            <a:picLocks noChangeAspect="1"/>
          </p:cNvPicPr>
          <p:nvPr/>
        </p:nvPicPr>
        <p:blipFill>
          <a:blip r:embed="rId13"/>
          <a:stretch>
            <a:fillRect/>
          </a:stretch>
        </p:blipFill>
        <p:spPr>
          <a:xfrm>
            <a:off x="6240859" y="4292095"/>
            <a:ext cx="5510155" cy="2144493"/>
          </a:xfrm>
          <a:prstGeom prst="rect">
            <a:avLst/>
          </a:prstGeom>
          <a:ln w="28575">
            <a:solidFill>
              <a:schemeClr val="tx1"/>
            </a:solidFill>
          </a:ln>
        </p:spPr>
      </p:pic>
      <p:pic>
        <p:nvPicPr>
          <p:cNvPr id="44" name="Immagine 43" descr="Immagine che contiene acqua&#10;&#10;Descrizione generata automaticamente">
            <a:extLst>
              <a:ext uri="{FF2B5EF4-FFF2-40B4-BE49-F238E27FC236}">
                <a16:creationId xmlns:a16="http://schemas.microsoft.com/office/drawing/2014/main" id="{63B5A83F-842E-454B-B150-BD57C5CD5F10}"/>
              </a:ext>
            </a:extLst>
          </p:cNvPr>
          <p:cNvPicPr>
            <a:picLocks noChangeAspect="1"/>
          </p:cNvPicPr>
          <p:nvPr/>
        </p:nvPicPr>
        <p:blipFill>
          <a:blip r:embed="rId14"/>
          <a:stretch>
            <a:fillRect/>
          </a:stretch>
        </p:blipFill>
        <p:spPr>
          <a:xfrm>
            <a:off x="7127925" y="1211636"/>
            <a:ext cx="4008418" cy="2243074"/>
          </a:xfrm>
          <a:prstGeom prst="rect">
            <a:avLst/>
          </a:prstGeom>
          <a:ln w="28575">
            <a:solidFill>
              <a:schemeClr val="tx1"/>
            </a:solidFill>
          </a:ln>
        </p:spPr>
      </p:pic>
    </p:spTree>
    <p:extLst>
      <p:ext uri="{BB962C8B-B14F-4D97-AF65-F5344CB8AC3E}">
        <p14:creationId xmlns:p14="http://schemas.microsoft.com/office/powerpoint/2010/main" val="267466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5AF090-3AE3-4146-9596-9435EB5D6BAF}"/>
              </a:ext>
            </a:extLst>
          </p:cNvPr>
          <p:cNvSpPr>
            <a:spLocks noGrp="1"/>
          </p:cNvSpPr>
          <p:nvPr>
            <p:ph type="title"/>
          </p:nvPr>
        </p:nvSpPr>
        <p:spPr/>
        <p:txBody>
          <a:bodyPr/>
          <a:lstStyle/>
          <a:p>
            <a:r>
              <a:rPr lang="en-US" err="1"/>
              <a:t>Agn</a:t>
            </a:r>
            <a:r>
              <a:rPr lang="en-US"/>
              <a:t>: Active galactic nuclei</a:t>
            </a:r>
          </a:p>
        </p:txBody>
      </p:sp>
      <p:sp>
        <p:nvSpPr>
          <p:cNvPr id="3" name="Segnaposto contenuto 2">
            <a:extLst>
              <a:ext uri="{FF2B5EF4-FFF2-40B4-BE49-F238E27FC236}">
                <a16:creationId xmlns:a16="http://schemas.microsoft.com/office/drawing/2014/main" id="{0B6AD0E9-222D-4EDB-AA4D-7BB6FA0D5D56}"/>
              </a:ext>
            </a:extLst>
          </p:cNvPr>
          <p:cNvSpPr>
            <a:spLocks noGrp="1"/>
          </p:cNvSpPr>
          <p:nvPr>
            <p:ph idx="1"/>
          </p:nvPr>
        </p:nvSpPr>
        <p:spPr>
          <a:xfrm>
            <a:off x="685800" y="2251672"/>
            <a:ext cx="6521245" cy="4024125"/>
          </a:xfrm>
        </p:spPr>
        <p:txBody>
          <a:bodyPr/>
          <a:lstStyle/>
          <a:p>
            <a:r>
              <a:rPr lang="en-US"/>
              <a:t>Galaxies with </a:t>
            </a:r>
            <a:r>
              <a:rPr lang="en-US">
                <a:solidFill>
                  <a:schemeClr val="accent2"/>
                </a:solidFill>
              </a:rPr>
              <a:t>HE</a:t>
            </a:r>
            <a:r>
              <a:rPr lang="en-US"/>
              <a:t> emission from the nucleus which </a:t>
            </a:r>
            <a:r>
              <a:rPr lang="en-US">
                <a:solidFill>
                  <a:schemeClr val="accent3"/>
                </a:solidFill>
              </a:rPr>
              <a:t>cannot </a:t>
            </a:r>
            <a:r>
              <a:rPr lang="en-US"/>
              <a:t>be explained as thermal radiation</a:t>
            </a:r>
          </a:p>
          <a:p>
            <a:r>
              <a:rPr lang="en-US"/>
              <a:t>SMBH accreting + disk of hot plasma rotating</a:t>
            </a:r>
          </a:p>
          <a:p>
            <a:r>
              <a:rPr lang="en-US"/>
              <a:t>Can be radio-loud or radio-quiet</a:t>
            </a:r>
          </a:p>
          <a:p>
            <a:pPr lvl="1"/>
            <a:endParaRPr lang="en-US"/>
          </a:p>
          <a:p>
            <a:endParaRPr lang="en-US"/>
          </a:p>
          <a:p>
            <a:endParaRPr lang="en-US"/>
          </a:p>
          <a:p>
            <a:pPr marL="0" indent="0">
              <a:buNone/>
            </a:pPr>
            <a:endParaRPr lang="en-US"/>
          </a:p>
        </p:txBody>
      </p:sp>
      <p:sp>
        <p:nvSpPr>
          <p:cNvPr id="6" name="Segnaposto piè di pagina 5">
            <a:extLst>
              <a:ext uri="{FF2B5EF4-FFF2-40B4-BE49-F238E27FC236}">
                <a16:creationId xmlns:a16="http://schemas.microsoft.com/office/drawing/2014/main" id="{EA68C2EA-196B-49C2-A596-73E2AB19074E}"/>
              </a:ext>
            </a:extLst>
          </p:cNvPr>
          <p:cNvSpPr>
            <a:spLocks noGrp="1"/>
          </p:cNvSpPr>
          <p:nvPr>
            <p:ph type="ftr" sz="quarter" idx="11"/>
          </p:nvPr>
        </p:nvSpPr>
        <p:spPr/>
        <p:txBody>
          <a:bodyPr/>
          <a:lstStyle/>
          <a:p>
            <a:r>
              <a:rPr lang="it-IT"/>
              <a:t>Serena Loporchio - Congresso di Sezione</a:t>
            </a:r>
            <a:endParaRPr lang="en-US"/>
          </a:p>
        </p:txBody>
      </p:sp>
      <p:sp>
        <p:nvSpPr>
          <p:cNvPr id="7" name="Segnaposto numero diapositiva 6">
            <a:extLst>
              <a:ext uri="{FF2B5EF4-FFF2-40B4-BE49-F238E27FC236}">
                <a16:creationId xmlns:a16="http://schemas.microsoft.com/office/drawing/2014/main" id="{274BD1FB-2014-4018-A81B-EC0F4057DD96}"/>
              </a:ext>
            </a:extLst>
          </p:cNvPr>
          <p:cNvSpPr>
            <a:spLocks noGrp="1"/>
          </p:cNvSpPr>
          <p:nvPr>
            <p:ph type="sldNum" sz="quarter" idx="12"/>
          </p:nvPr>
        </p:nvSpPr>
        <p:spPr/>
        <p:txBody>
          <a:bodyPr/>
          <a:lstStyle/>
          <a:p>
            <a:fld id="{6D22F896-40B5-4ADD-8801-0D06FADFA095}" type="slidenum">
              <a:rPr lang="en-US" smtClean="0"/>
              <a:t>2</a:t>
            </a:fld>
            <a:endParaRPr lang="en-US"/>
          </a:p>
        </p:txBody>
      </p:sp>
      <p:sp>
        <p:nvSpPr>
          <p:cNvPr id="8" name="Segnaposto data 7">
            <a:extLst>
              <a:ext uri="{FF2B5EF4-FFF2-40B4-BE49-F238E27FC236}">
                <a16:creationId xmlns:a16="http://schemas.microsoft.com/office/drawing/2014/main" id="{9029A4ED-9EFB-4C74-91EE-3AE2A3BD2303}"/>
              </a:ext>
            </a:extLst>
          </p:cNvPr>
          <p:cNvSpPr>
            <a:spLocks noGrp="1"/>
          </p:cNvSpPr>
          <p:nvPr>
            <p:ph type="dt" sz="half" idx="10"/>
          </p:nvPr>
        </p:nvSpPr>
        <p:spPr/>
        <p:txBody>
          <a:bodyPr/>
          <a:lstStyle/>
          <a:p>
            <a:r>
              <a:rPr lang="en-US"/>
              <a:t>21/06/2021</a:t>
            </a:r>
          </a:p>
        </p:txBody>
      </p:sp>
      <p:pic>
        <p:nvPicPr>
          <p:cNvPr id="10" name="Immagine 9">
            <a:extLst>
              <a:ext uri="{FF2B5EF4-FFF2-40B4-BE49-F238E27FC236}">
                <a16:creationId xmlns:a16="http://schemas.microsoft.com/office/drawing/2014/main" id="{E2BA435E-7D8E-406A-B5EF-73A65FC58117}"/>
              </a:ext>
            </a:extLst>
          </p:cNvPr>
          <p:cNvPicPr>
            <a:picLocks noChangeAspect="1"/>
          </p:cNvPicPr>
          <p:nvPr/>
        </p:nvPicPr>
        <p:blipFill>
          <a:blip r:embed="rId2"/>
          <a:stretch>
            <a:fillRect/>
          </a:stretch>
        </p:blipFill>
        <p:spPr>
          <a:xfrm>
            <a:off x="7200900" y="2251672"/>
            <a:ext cx="4493946" cy="3841955"/>
          </a:xfrm>
          <a:prstGeom prst="rect">
            <a:avLst/>
          </a:prstGeom>
        </p:spPr>
      </p:pic>
    </p:spTree>
    <p:extLst>
      <p:ext uri="{BB962C8B-B14F-4D97-AF65-F5344CB8AC3E}">
        <p14:creationId xmlns:p14="http://schemas.microsoft.com/office/powerpoint/2010/main" val="4096505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75D85A-9A3B-476A-BFFE-0F2BCEF65048}"/>
              </a:ext>
            </a:extLst>
          </p:cNvPr>
          <p:cNvSpPr>
            <a:spLocks noGrp="1"/>
          </p:cNvSpPr>
          <p:nvPr>
            <p:ph type="title"/>
          </p:nvPr>
        </p:nvSpPr>
        <p:spPr/>
        <p:txBody>
          <a:bodyPr/>
          <a:lstStyle/>
          <a:p>
            <a:r>
              <a:rPr lang="en-US"/>
              <a:t>Thank you for your attention!</a:t>
            </a:r>
          </a:p>
        </p:txBody>
      </p:sp>
    </p:spTree>
    <p:extLst>
      <p:ext uri="{BB962C8B-B14F-4D97-AF65-F5344CB8AC3E}">
        <p14:creationId xmlns:p14="http://schemas.microsoft.com/office/powerpoint/2010/main" val="802093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a:t>Neutrinos from the blazar TXS 0506+056 (IceCube)</a:t>
            </a:r>
          </a:p>
        </p:txBody>
      </p:sp>
      <p:sp>
        <p:nvSpPr>
          <p:cNvPr id="6" name="Segnaposto contenuto 5">
            <a:extLst>
              <a:ext uri="{FF2B5EF4-FFF2-40B4-BE49-F238E27FC236}">
                <a16:creationId xmlns:a16="http://schemas.microsoft.com/office/drawing/2014/main" id="{68C0EBA9-2736-46B5-85DB-8C461AF2D5BF}"/>
              </a:ext>
            </a:extLst>
          </p:cNvPr>
          <p:cNvSpPr>
            <a:spLocks noGrp="1"/>
          </p:cNvSpPr>
          <p:nvPr>
            <p:ph idx="1"/>
          </p:nvPr>
        </p:nvSpPr>
        <p:spPr>
          <a:xfrm>
            <a:off x="5584370" y="2194560"/>
            <a:ext cx="5921829" cy="4024125"/>
          </a:xfrm>
        </p:spPr>
        <p:txBody>
          <a:bodyPr>
            <a:normAutofit fontScale="92500" lnSpcReduction="20000"/>
          </a:bodyPr>
          <a:lstStyle/>
          <a:p>
            <a:pPr marL="285750" indent="-285750">
              <a:spcAft>
                <a:spcPts val="1200"/>
              </a:spcAft>
              <a:buFont typeface="Arial" panose="020B0604020202020204" pitchFamily="34" charset="0"/>
              <a:buChar char="•"/>
            </a:pPr>
            <a:r>
              <a:rPr lang="en-US" sz="2400"/>
              <a:t>A further analysis of archival </a:t>
            </a:r>
            <a:r>
              <a:rPr lang="en-US" sz="2400" err="1"/>
              <a:t>IceCube</a:t>
            </a:r>
            <a:r>
              <a:rPr lang="en-US" sz="2400"/>
              <a:t> data revealed that this blazar was </a:t>
            </a:r>
            <a:r>
              <a:rPr lang="en-US" sz="2400">
                <a:solidFill>
                  <a:schemeClr val="accent2"/>
                </a:solidFill>
              </a:rPr>
              <a:t>emitting neutrinos before</a:t>
            </a:r>
            <a:endParaRPr lang="en-US" sz="2400"/>
          </a:p>
          <a:p>
            <a:pPr marL="285750" indent="-285750">
              <a:spcAft>
                <a:spcPts val="1200"/>
              </a:spcAft>
              <a:buFont typeface="Arial" panose="020B0604020202020204" pitchFamily="34" charset="0"/>
              <a:buChar char="•"/>
            </a:pPr>
            <a:r>
              <a:rPr lang="en-US" sz="2400">
                <a:solidFill>
                  <a:schemeClr val="accent3"/>
                </a:solidFill>
              </a:rPr>
              <a:t>Excess of 13±5 events </a:t>
            </a:r>
            <a:r>
              <a:rPr lang="en-US" sz="2400"/>
              <a:t>found in 2014-2015 data</a:t>
            </a:r>
          </a:p>
          <a:p>
            <a:pPr marL="285750" indent="-285750">
              <a:spcAft>
                <a:spcPts val="1200"/>
              </a:spcAft>
              <a:buFont typeface="Arial" panose="020B0604020202020204" pitchFamily="34" charset="0"/>
              <a:buChar char="•"/>
            </a:pPr>
            <a:r>
              <a:rPr lang="en-US" sz="2400"/>
              <a:t>During this period, there was </a:t>
            </a:r>
            <a:r>
              <a:rPr lang="en-US" sz="2400">
                <a:solidFill>
                  <a:schemeClr val="accent4"/>
                </a:solidFill>
              </a:rPr>
              <a:t>no significant EM flaring activity</a:t>
            </a:r>
          </a:p>
          <a:p>
            <a:pPr>
              <a:spcAft>
                <a:spcPts val="1200"/>
              </a:spcAft>
            </a:pPr>
            <a:endParaRPr lang="en-US" sz="2400"/>
          </a:p>
          <a:p>
            <a:pPr>
              <a:spcAft>
                <a:spcPts val="1200"/>
              </a:spcAft>
            </a:pPr>
            <a:r>
              <a:rPr lang="en-US" sz="2400" err="1"/>
              <a:t>IceCube</a:t>
            </a:r>
            <a:r>
              <a:rPr lang="en-US" sz="2400"/>
              <a:t> conclusion</a:t>
            </a:r>
            <a:r>
              <a:rPr lang="en-US" sz="2400">
                <a:solidFill>
                  <a:schemeClr val="accent5"/>
                </a:solidFill>
              </a:rPr>
              <a:t>: </a:t>
            </a:r>
            <a:r>
              <a:rPr lang="en-US" sz="2400" b="1">
                <a:solidFill>
                  <a:schemeClr val="accent5"/>
                </a:solidFill>
              </a:rPr>
              <a:t>Compelling evidence </a:t>
            </a:r>
            <a:r>
              <a:rPr lang="en-US" sz="2400">
                <a:solidFill>
                  <a:schemeClr val="accent5"/>
                </a:solidFill>
              </a:rPr>
              <a:t>of a HE </a:t>
            </a:r>
            <a:r>
              <a:rPr lang="en-US" sz="2400">
                <a:solidFill>
                  <a:schemeClr val="accent5"/>
                </a:solidFill>
                <a:latin typeface="Symbol" panose="05050102010706020507" pitchFamily="18" charset="2"/>
              </a:rPr>
              <a:t>n</a:t>
            </a:r>
            <a:r>
              <a:rPr lang="en-US" sz="2400">
                <a:solidFill>
                  <a:schemeClr val="accent5"/>
                </a:solidFill>
              </a:rPr>
              <a:t> from a blazar</a:t>
            </a:r>
          </a:p>
          <a:p>
            <a:endParaRPr lang="en-US"/>
          </a:p>
        </p:txBody>
      </p:sp>
      <p:sp>
        <p:nvSpPr>
          <p:cNvPr id="4" name="Segnaposto piè di pagina 3"/>
          <p:cNvSpPr>
            <a:spLocks noGrp="1"/>
          </p:cNvSpPr>
          <p:nvPr>
            <p:ph type="ftr" sz="quarter" idx="11"/>
          </p:nvPr>
        </p:nvSpPr>
        <p:spPr/>
        <p:txBody>
          <a:bodyPr/>
          <a:lstStyle/>
          <a:p>
            <a:r>
              <a:rPr lang="it-IT"/>
              <a:t>Serena Loporchio - Congresso di Sezione</a:t>
            </a:r>
          </a:p>
        </p:txBody>
      </p:sp>
      <p:sp>
        <p:nvSpPr>
          <p:cNvPr id="5" name="Segnaposto numero diapositiva 4"/>
          <p:cNvSpPr>
            <a:spLocks noGrp="1"/>
          </p:cNvSpPr>
          <p:nvPr>
            <p:ph type="sldNum" sz="quarter" idx="12"/>
          </p:nvPr>
        </p:nvSpPr>
        <p:spPr/>
        <p:txBody>
          <a:bodyPr/>
          <a:lstStyle/>
          <a:p>
            <a:fld id="{EF856C54-971D-4A64-8725-72F12A462872}" type="slidenum">
              <a:rPr lang="it-IT" smtClean="0"/>
              <a:t>21</a:t>
            </a:fld>
            <a:endParaRPr lang="it-IT"/>
          </a:p>
        </p:txBody>
      </p:sp>
      <p:pic>
        <p:nvPicPr>
          <p:cNvPr id="3" name="Immagine 2"/>
          <p:cNvPicPr>
            <a:picLocks noChangeAspect="1"/>
          </p:cNvPicPr>
          <p:nvPr/>
        </p:nvPicPr>
        <p:blipFill rotWithShape="1">
          <a:blip r:embed="rId2"/>
          <a:srcRect b="59904"/>
          <a:stretch/>
        </p:blipFill>
        <p:spPr>
          <a:xfrm>
            <a:off x="693977" y="1752601"/>
            <a:ext cx="4503391" cy="1790700"/>
          </a:xfrm>
          <a:prstGeom prst="rect">
            <a:avLst/>
          </a:prstGeom>
        </p:spPr>
      </p:pic>
      <p:sp>
        <p:nvSpPr>
          <p:cNvPr id="7" name="Segnaposto data 6">
            <a:extLst>
              <a:ext uri="{FF2B5EF4-FFF2-40B4-BE49-F238E27FC236}">
                <a16:creationId xmlns:a16="http://schemas.microsoft.com/office/drawing/2014/main" id="{E7277DAA-2979-4A99-8FA3-28DB35A5E633}"/>
              </a:ext>
            </a:extLst>
          </p:cNvPr>
          <p:cNvSpPr>
            <a:spLocks noGrp="1"/>
          </p:cNvSpPr>
          <p:nvPr>
            <p:ph type="dt" sz="half" idx="10"/>
          </p:nvPr>
        </p:nvSpPr>
        <p:spPr/>
        <p:txBody>
          <a:bodyPr/>
          <a:lstStyle/>
          <a:p>
            <a:r>
              <a:rPr lang="en-US"/>
              <a:t>21/06/2021</a:t>
            </a:r>
          </a:p>
        </p:txBody>
      </p:sp>
      <p:pic>
        <p:nvPicPr>
          <p:cNvPr id="9" name="Immagine 8">
            <a:extLst>
              <a:ext uri="{FF2B5EF4-FFF2-40B4-BE49-F238E27FC236}">
                <a16:creationId xmlns:a16="http://schemas.microsoft.com/office/drawing/2014/main" id="{584529BC-ED86-4A35-A14D-169DC6BA84B6}"/>
              </a:ext>
            </a:extLst>
          </p:cNvPr>
          <p:cNvPicPr>
            <a:picLocks noChangeAspect="1"/>
          </p:cNvPicPr>
          <p:nvPr/>
        </p:nvPicPr>
        <p:blipFill rotWithShape="1">
          <a:blip r:embed="rId2"/>
          <a:srcRect t="56873"/>
          <a:stretch/>
        </p:blipFill>
        <p:spPr>
          <a:xfrm>
            <a:off x="693977" y="4167542"/>
            <a:ext cx="4503391" cy="1926085"/>
          </a:xfrm>
          <a:prstGeom prst="rect">
            <a:avLst/>
          </a:prstGeom>
        </p:spPr>
      </p:pic>
      <p:sp>
        <p:nvSpPr>
          <p:cNvPr id="10" name="CasellaDiTesto 9">
            <a:extLst>
              <a:ext uri="{FF2B5EF4-FFF2-40B4-BE49-F238E27FC236}">
                <a16:creationId xmlns:a16="http://schemas.microsoft.com/office/drawing/2014/main" id="{7E94E084-1E1F-49BE-A0DB-8758FEAD6D85}"/>
              </a:ext>
            </a:extLst>
          </p:cNvPr>
          <p:cNvSpPr txBox="1"/>
          <p:nvPr/>
        </p:nvSpPr>
        <p:spPr>
          <a:xfrm>
            <a:off x="582503" y="1410887"/>
            <a:ext cx="3907735" cy="276999"/>
          </a:xfrm>
          <a:prstGeom prst="rect">
            <a:avLst/>
          </a:prstGeom>
          <a:noFill/>
        </p:spPr>
        <p:txBody>
          <a:bodyPr wrap="square">
            <a:spAutoFit/>
          </a:bodyPr>
          <a:lstStyle/>
          <a:p>
            <a:r>
              <a:rPr lang="fr-FR" sz="1200" err="1"/>
              <a:t>IceCube</a:t>
            </a:r>
            <a:r>
              <a:rPr lang="fr-FR" sz="1200"/>
              <a:t> Collaboration et al., Science 361 (2018). </a:t>
            </a:r>
            <a:endParaRPr lang="en-US" sz="1200"/>
          </a:p>
        </p:txBody>
      </p:sp>
      <p:sp>
        <p:nvSpPr>
          <p:cNvPr id="11" name="CasellaDiTesto 10">
            <a:extLst>
              <a:ext uri="{FF2B5EF4-FFF2-40B4-BE49-F238E27FC236}">
                <a16:creationId xmlns:a16="http://schemas.microsoft.com/office/drawing/2014/main" id="{B68C03B2-EAD0-49AC-9755-C6BB7776ECE6}"/>
              </a:ext>
            </a:extLst>
          </p:cNvPr>
          <p:cNvSpPr txBox="1"/>
          <p:nvPr/>
        </p:nvSpPr>
        <p:spPr>
          <a:xfrm>
            <a:off x="636933" y="3821963"/>
            <a:ext cx="3907735" cy="276999"/>
          </a:xfrm>
          <a:prstGeom prst="rect">
            <a:avLst/>
          </a:prstGeom>
          <a:noFill/>
        </p:spPr>
        <p:txBody>
          <a:bodyPr wrap="square">
            <a:spAutoFit/>
          </a:bodyPr>
          <a:lstStyle/>
          <a:p>
            <a:r>
              <a:rPr lang="fr-FR" sz="1200"/>
              <a:t>P. Padovani et al., MNRAS, 480 (2018) 192</a:t>
            </a:r>
            <a:endParaRPr lang="en-US" sz="1200"/>
          </a:p>
        </p:txBody>
      </p:sp>
    </p:spTree>
    <p:extLst>
      <p:ext uri="{BB962C8B-B14F-4D97-AF65-F5344CB8AC3E}">
        <p14:creationId xmlns:p14="http://schemas.microsoft.com/office/powerpoint/2010/main" val="936795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1EB789-487D-497A-BDDB-E015DFB0D8DF}"/>
              </a:ext>
            </a:extLst>
          </p:cNvPr>
          <p:cNvSpPr>
            <a:spLocks noGrp="1"/>
          </p:cNvSpPr>
          <p:nvPr>
            <p:ph type="title"/>
          </p:nvPr>
        </p:nvSpPr>
        <p:spPr>
          <a:xfrm>
            <a:off x="6166108" y="764373"/>
            <a:ext cx="5340091" cy="1293028"/>
          </a:xfrm>
        </p:spPr>
        <p:txBody>
          <a:bodyPr>
            <a:normAutofit fontScale="90000"/>
          </a:bodyPr>
          <a:lstStyle/>
          <a:p>
            <a:r>
              <a:rPr lang="en-US"/>
              <a:t>The Multi Messenger Network</a:t>
            </a:r>
          </a:p>
        </p:txBody>
      </p:sp>
      <p:sp>
        <p:nvSpPr>
          <p:cNvPr id="4" name="Segnaposto data 3">
            <a:extLst>
              <a:ext uri="{FF2B5EF4-FFF2-40B4-BE49-F238E27FC236}">
                <a16:creationId xmlns:a16="http://schemas.microsoft.com/office/drawing/2014/main" id="{3FF9320B-E373-4C4C-BF39-3200ADF4BA54}"/>
              </a:ext>
            </a:extLst>
          </p:cNvPr>
          <p:cNvSpPr>
            <a:spLocks noGrp="1"/>
          </p:cNvSpPr>
          <p:nvPr>
            <p:ph type="dt" sz="half" idx="10"/>
          </p:nvPr>
        </p:nvSpPr>
        <p:spPr/>
        <p:txBody>
          <a:bodyPr/>
          <a:lstStyle/>
          <a:p>
            <a:r>
              <a:rPr lang="en-US"/>
              <a:t>21/06/2021</a:t>
            </a:r>
          </a:p>
        </p:txBody>
      </p:sp>
      <p:sp>
        <p:nvSpPr>
          <p:cNvPr id="6" name="Segnaposto numero diapositiva 5">
            <a:extLst>
              <a:ext uri="{FF2B5EF4-FFF2-40B4-BE49-F238E27FC236}">
                <a16:creationId xmlns:a16="http://schemas.microsoft.com/office/drawing/2014/main" id="{454CFC85-4DD7-4593-B589-54EF0A1BCF95}"/>
              </a:ext>
            </a:extLst>
          </p:cNvPr>
          <p:cNvSpPr>
            <a:spLocks noGrp="1"/>
          </p:cNvSpPr>
          <p:nvPr>
            <p:ph type="sldNum" sz="quarter" idx="12"/>
          </p:nvPr>
        </p:nvSpPr>
        <p:spPr/>
        <p:txBody>
          <a:bodyPr/>
          <a:lstStyle/>
          <a:p>
            <a:fld id="{6D22F896-40B5-4ADD-8801-0D06FADFA095}" type="slidenum">
              <a:rPr lang="en-US" smtClean="0"/>
              <a:t>22</a:t>
            </a:fld>
            <a:endParaRPr lang="en-US"/>
          </a:p>
        </p:txBody>
      </p:sp>
      <p:pic>
        <p:nvPicPr>
          <p:cNvPr id="7" name="Immagine 6">
            <a:extLst>
              <a:ext uri="{FF2B5EF4-FFF2-40B4-BE49-F238E27FC236}">
                <a16:creationId xmlns:a16="http://schemas.microsoft.com/office/drawing/2014/main" id="{7572ACE9-868F-4279-BDAE-483264B945B3}"/>
              </a:ext>
            </a:extLst>
          </p:cNvPr>
          <p:cNvPicPr>
            <a:picLocks noChangeAspect="1"/>
          </p:cNvPicPr>
          <p:nvPr/>
        </p:nvPicPr>
        <p:blipFill rotWithShape="1">
          <a:blip r:embed="rId2"/>
          <a:srcRect r="1327"/>
          <a:stretch/>
        </p:blipFill>
        <p:spPr>
          <a:xfrm>
            <a:off x="400382" y="1410887"/>
            <a:ext cx="5600755" cy="3324627"/>
          </a:xfrm>
          <a:prstGeom prst="rect">
            <a:avLst/>
          </a:prstGeom>
        </p:spPr>
      </p:pic>
      <p:pic>
        <p:nvPicPr>
          <p:cNvPr id="8" name="Immagine 7">
            <a:extLst>
              <a:ext uri="{FF2B5EF4-FFF2-40B4-BE49-F238E27FC236}">
                <a16:creationId xmlns:a16="http://schemas.microsoft.com/office/drawing/2014/main" id="{4B52E986-D028-4937-ADE2-88183C9EBF07}"/>
              </a:ext>
            </a:extLst>
          </p:cNvPr>
          <p:cNvPicPr>
            <a:picLocks noChangeAspect="1"/>
          </p:cNvPicPr>
          <p:nvPr/>
        </p:nvPicPr>
        <p:blipFill>
          <a:blip r:embed="rId3"/>
          <a:stretch>
            <a:fillRect/>
          </a:stretch>
        </p:blipFill>
        <p:spPr>
          <a:xfrm>
            <a:off x="6286555" y="3138286"/>
            <a:ext cx="5505063" cy="3324627"/>
          </a:xfrm>
          <a:prstGeom prst="rect">
            <a:avLst/>
          </a:prstGeom>
        </p:spPr>
      </p:pic>
      <p:sp>
        <p:nvSpPr>
          <p:cNvPr id="10" name="Segnaposto piè di pagina 4">
            <a:extLst>
              <a:ext uri="{FF2B5EF4-FFF2-40B4-BE49-F238E27FC236}">
                <a16:creationId xmlns:a16="http://schemas.microsoft.com/office/drawing/2014/main" id="{47BB5FB6-769C-4259-AF89-F56E38DA321C}"/>
              </a:ext>
            </a:extLst>
          </p:cNvPr>
          <p:cNvSpPr>
            <a:spLocks noGrp="1"/>
          </p:cNvSpPr>
          <p:nvPr/>
        </p:nvSpPr>
        <p:spPr>
          <a:xfrm>
            <a:off x="400382" y="6280350"/>
            <a:ext cx="5314618"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M. Spurio: Neutrino </a:t>
            </a:r>
            <a:r>
              <a:rPr lang="it-IT" err="1"/>
              <a:t>telescopes</a:t>
            </a:r>
            <a:r>
              <a:rPr lang="it-IT"/>
              <a:t>, @ </a:t>
            </a:r>
            <a:r>
              <a:rPr lang="en-GB">
                <a:effectLst/>
              </a:rPr>
              <a:t>THESEUS CONFERENCE 2021</a:t>
            </a:r>
          </a:p>
          <a:p>
            <a:r>
              <a:rPr lang="it-IT"/>
              <a:t> </a:t>
            </a:r>
          </a:p>
        </p:txBody>
      </p:sp>
      <p:sp>
        <p:nvSpPr>
          <p:cNvPr id="11" name="Segnaposto piè di pagina 4">
            <a:extLst>
              <a:ext uri="{FF2B5EF4-FFF2-40B4-BE49-F238E27FC236}">
                <a16:creationId xmlns:a16="http://schemas.microsoft.com/office/drawing/2014/main" id="{8658DACC-CC9E-40D4-8E4C-657225C3D9B6}"/>
              </a:ext>
            </a:extLst>
          </p:cNvPr>
          <p:cNvSpPr>
            <a:spLocks noGrp="1"/>
          </p:cNvSpPr>
          <p:nvPr/>
        </p:nvSpPr>
        <p:spPr>
          <a:xfrm>
            <a:off x="8047672" y="2075649"/>
            <a:ext cx="3743946" cy="747200"/>
          </a:xfrm>
          <a:prstGeom prst="rect">
            <a:avLst/>
          </a:prstGeom>
          <a:ln w="38100">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800">
                <a:solidFill>
                  <a:schemeClr val="accent4">
                    <a:lumMod val="50000"/>
                  </a:schemeClr>
                </a:solidFill>
              </a:rPr>
              <a:t>M. Spurio: Neutrino </a:t>
            </a:r>
            <a:r>
              <a:rPr lang="it-IT" sz="1800" err="1">
                <a:solidFill>
                  <a:schemeClr val="accent4">
                    <a:lumMod val="50000"/>
                  </a:schemeClr>
                </a:solidFill>
              </a:rPr>
              <a:t>telescopes</a:t>
            </a:r>
            <a:r>
              <a:rPr lang="it-IT" sz="1800">
                <a:solidFill>
                  <a:schemeClr val="accent4">
                    <a:lumMod val="50000"/>
                  </a:schemeClr>
                </a:solidFill>
              </a:rPr>
              <a:t>, </a:t>
            </a:r>
            <a:br>
              <a:rPr lang="it-IT" sz="1800">
                <a:solidFill>
                  <a:schemeClr val="accent4">
                    <a:lumMod val="50000"/>
                  </a:schemeClr>
                </a:solidFill>
              </a:rPr>
            </a:br>
            <a:r>
              <a:rPr lang="it-IT" sz="1800">
                <a:solidFill>
                  <a:schemeClr val="accent4">
                    <a:lumMod val="50000"/>
                  </a:schemeClr>
                </a:solidFill>
              </a:rPr>
              <a:t>@ </a:t>
            </a:r>
            <a:r>
              <a:rPr lang="en-GB" sz="1800">
                <a:solidFill>
                  <a:schemeClr val="accent4">
                    <a:lumMod val="50000"/>
                  </a:schemeClr>
                </a:solidFill>
                <a:effectLst/>
              </a:rPr>
              <a:t>THESEUS CONFERENCE 2021</a:t>
            </a:r>
          </a:p>
        </p:txBody>
      </p:sp>
    </p:spTree>
    <p:extLst>
      <p:ext uri="{BB962C8B-B14F-4D97-AF65-F5344CB8AC3E}">
        <p14:creationId xmlns:p14="http://schemas.microsoft.com/office/powerpoint/2010/main" val="3437475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24"/>
          <p:cNvSpPr txBox="1"/>
          <p:nvPr/>
        </p:nvSpPr>
        <p:spPr>
          <a:xfrm>
            <a:off x="4060992" y="1230581"/>
            <a:ext cx="4572000" cy="369296"/>
          </a:xfrm>
          <a:prstGeom prst="rect">
            <a:avLst/>
          </a:prstGeom>
          <a:noFill/>
        </p:spPr>
        <p:txBody>
          <a:bodyPr wrap="square" lIns="91404" tIns="45702" rIns="91404" bIns="45702" rtlCol="0">
            <a:spAutoFit/>
          </a:bodyPr>
          <a:lstStyle/>
          <a:p>
            <a:pPr>
              <a:defRPr/>
            </a:pPr>
            <a:endParaRPr lang="it-IT" kern="0">
              <a:solidFill>
                <a:sysClr val="windowText" lastClr="000000"/>
              </a:solidFill>
              <a:latin typeface="Calibri"/>
            </a:endParaRPr>
          </a:p>
        </p:txBody>
      </p:sp>
      <p:sp>
        <p:nvSpPr>
          <p:cNvPr id="3" name="Titolo 2"/>
          <p:cNvSpPr>
            <a:spLocks noGrp="1"/>
          </p:cNvSpPr>
          <p:nvPr>
            <p:ph type="title"/>
          </p:nvPr>
        </p:nvSpPr>
        <p:spPr>
          <a:xfrm>
            <a:off x="3245638" y="327326"/>
            <a:ext cx="8610600" cy="1293028"/>
          </a:xfrm>
        </p:spPr>
        <p:txBody>
          <a:bodyPr>
            <a:normAutofit/>
          </a:bodyPr>
          <a:lstStyle/>
          <a:p>
            <a:r>
              <a:rPr lang="en-US" sz="3600"/>
              <a:t>A new window into the Universe</a:t>
            </a:r>
            <a:endParaRPr lang="it-IT" sz="3600"/>
          </a:p>
        </p:txBody>
      </p:sp>
      <p:sp>
        <p:nvSpPr>
          <p:cNvPr id="7" name="Segnaposto contenuto 6"/>
          <p:cNvSpPr>
            <a:spLocks noGrp="1"/>
          </p:cNvSpPr>
          <p:nvPr>
            <p:ph idx="1"/>
          </p:nvPr>
        </p:nvSpPr>
        <p:spPr/>
        <p:txBody>
          <a:bodyPr/>
          <a:lstStyle/>
          <a:p>
            <a:endParaRPr lang="it-IT"/>
          </a:p>
        </p:txBody>
      </p:sp>
      <p:pic>
        <p:nvPicPr>
          <p:cNvPr id="23" name="Segnaposto contenuto 22" descr="GW Observatories Map.jpg"/>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24428" t="9295" r="-23314" b="5630"/>
          <a:stretch/>
        </p:blipFill>
        <p:spPr>
          <a:xfrm>
            <a:off x="890917" y="1304668"/>
            <a:ext cx="11307536" cy="3659509"/>
          </a:xfrm>
          <a:prstGeom prst="rect">
            <a:avLst/>
          </a:prstGeom>
          <a:solidFill>
            <a:schemeClr val="bg1"/>
          </a:solidFill>
          <a:ln>
            <a:solidFill>
              <a:schemeClr val="bg1"/>
            </a:solidFill>
          </a:ln>
          <a:effectLst>
            <a:outerShdw blurRad="50800" dist="38100" dir="5400000" algn="t" rotWithShape="0">
              <a:prstClr val="black">
                <a:alpha val="40000"/>
              </a:prstClr>
            </a:outerShdw>
          </a:effectLst>
        </p:spPr>
      </p:pic>
      <p:sp>
        <p:nvSpPr>
          <p:cNvPr id="2" name="Ovale 1"/>
          <p:cNvSpPr/>
          <p:nvPr/>
        </p:nvSpPr>
        <p:spPr>
          <a:xfrm>
            <a:off x="6868698" y="2009118"/>
            <a:ext cx="72000" cy="72000"/>
          </a:xfrm>
          <a:prstGeom prst="ellipse">
            <a:avLst/>
          </a:prstGeom>
          <a:solidFill>
            <a:srgbClr val="FFF66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6856271" y="1756634"/>
            <a:ext cx="732893" cy="261610"/>
          </a:xfrm>
          <a:prstGeom prst="rect">
            <a:avLst/>
          </a:prstGeom>
          <a:noFill/>
        </p:spPr>
        <p:txBody>
          <a:bodyPr wrap="none" rtlCol="0">
            <a:spAutoFit/>
          </a:bodyPr>
          <a:lstStyle/>
          <a:p>
            <a:r>
              <a:rPr lang="it-IT" sz="1050" b="1">
                <a:solidFill>
                  <a:srgbClr val="FFF6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GEO600</a:t>
            </a:r>
          </a:p>
        </p:txBody>
      </p:sp>
      <p:sp>
        <p:nvSpPr>
          <p:cNvPr id="21" name="Ovale 20"/>
          <p:cNvSpPr/>
          <p:nvPr/>
        </p:nvSpPr>
        <p:spPr>
          <a:xfrm>
            <a:off x="8862041" y="2129647"/>
            <a:ext cx="72000" cy="72000"/>
          </a:xfrm>
          <a:prstGeom prst="ellipse">
            <a:avLst/>
          </a:prstGeom>
          <a:solidFill>
            <a:srgbClr val="33CC33"/>
          </a:solidFill>
          <a:ln>
            <a:solidFill>
              <a:srgbClr val="33CC3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9040553" y="1888648"/>
            <a:ext cx="800614" cy="276999"/>
          </a:xfrm>
          <a:prstGeom prst="rect">
            <a:avLst/>
          </a:prstGeom>
          <a:noFill/>
        </p:spPr>
        <p:txBody>
          <a:bodyPr wrap="square" rtlCol="0">
            <a:spAutoFit/>
          </a:bodyPr>
          <a:lstStyle/>
          <a:p>
            <a:r>
              <a:rPr lang="it-IT" sz="1200" b="1" err="1">
                <a:solidFill>
                  <a:srgbClr val="33CC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Kagra</a:t>
            </a:r>
            <a:endParaRPr lang="it-IT" sz="1200" b="1">
              <a:solidFill>
                <a:srgbClr val="33CC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4"/>
          <a:stretch>
            <a:fillRect/>
          </a:stretch>
        </p:blipFill>
        <p:spPr>
          <a:xfrm>
            <a:off x="6904698" y="1317201"/>
            <a:ext cx="953379" cy="504000"/>
          </a:xfrm>
          <a:prstGeom prst="rect">
            <a:avLst/>
          </a:prstGeom>
          <a:ln>
            <a:solidFill>
              <a:srgbClr val="FFFF99"/>
            </a:solidFill>
          </a:ln>
        </p:spPr>
      </p:pic>
      <p:pic>
        <p:nvPicPr>
          <p:cNvPr id="6" name="Immagine 5"/>
          <p:cNvPicPr>
            <a:picLocks noChangeAspect="1"/>
          </p:cNvPicPr>
          <p:nvPr/>
        </p:nvPicPr>
        <p:blipFill>
          <a:blip r:embed="rId5"/>
          <a:stretch>
            <a:fillRect/>
          </a:stretch>
        </p:blipFill>
        <p:spPr>
          <a:xfrm>
            <a:off x="9159413" y="2197973"/>
            <a:ext cx="978976" cy="726595"/>
          </a:xfrm>
          <a:prstGeom prst="rect">
            <a:avLst/>
          </a:prstGeom>
          <a:ln>
            <a:solidFill>
              <a:srgbClr val="33CC33"/>
            </a:solidFill>
          </a:ln>
        </p:spPr>
      </p:pic>
      <p:sp>
        <p:nvSpPr>
          <p:cNvPr id="29" name="Rettangolo 28"/>
          <p:cNvSpPr/>
          <p:nvPr/>
        </p:nvSpPr>
        <p:spPr>
          <a:xfrm>
            <a:off x="10829775" y="4701482"/>
            <a:ext cx="1343565" cy="338518"/>
          </a:xfrm>
          <a:prstGeom prst="rect">
            <a:avLst/>
          </a:prstGeom>
        </p:spPr>
        <p:txBody>
          <a:bodyPr wrap="none" lIns="91404" tIns="45702" rIns="91404" bIns="45702">
            <a:spAutoFit/>
          </a:bodyPr>
          <a:lstStyle/>
          <a:p>
            <a:pPr>
              <a:defRPr/>
            </a:pPr>
            <a:r>
              <a:rPr lang="it-IT" sz="1600" kern="0">
                <a:solidFill>
                  <a:schemeClr val="tx1">
                    <a:lumMod val="85000"/>
                  </a:schemeClr>
                </a:solidFill>
                <a:latin typeface="Tw Cen MT Condensed" panose="020B0606020104020203" pitchFamily="34" charset="0"/>
              </a:rPr>
              <a:t>Credit: LIGO–Virgo</a:t>
            </a:r>
          </a:p>
        </p:txBody>
      </p:sp>
      <p:pic>
        <p:nvPicPr>
          <p:cNvPr id="24" name="Segnaposto contenuto 3"/>
          <p:cNvPicPr>
            <a:picLocks noChangeAspect="1"/>
          </p:cNvPicPr>
          <p:nvPr/>
        </p:nvPicPr>
        <p:blipFill rotWithShape="1">
          <a:blip r:embed="rId6"/>
          <a:srcRect r="525"/>
          <a:stretch/>
        </p:blipFill>
        <p:spPr>
          <a:xfrm>
            <a:off x="163056" y="2618191"/>
            <a:ext cx="2808744" cy="2328045"/>
          </a:xfrm>
          <a:prstGeom prst="rect">
            <a:avLst/>
          </a:prstGeom>
        </p:spPr>
      </p:pic>
      <p:sp>
        <p:nvSpPr>
          <p:cNvPr id="30" name="Rettangolo arrotondato 29"/>
          <p:cNvSpPr/>
          <p:nvPr/>
        </p:nvSpPr>
        <p:spPr>
          <a:xfrm rot="21000139">
            <a:off x="301713" y="1740395"/>
            <a:ext cx="2219325" cy="914400"/>
          </a:xfrm>
          <a:prstGeom prst="roundRect">
            <a:avLst/>
          </a:prstGeom>
          <a:solidFill>
            <a:srgbClr val="E9F3FB"/>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2">
                    <a:lumMod val="10000"/>
                  </a:schemeClr>
                </a:solidFill>
              </a:rPr>
              <a:t>1970s: </a:t>
            </a:r>
            <a:r>
              <a:rPr lang="en-US" sz="1600" b="1">
                <a:solidFill>
                  <a:schemeClr val="tx2">
                    <a:lumMod val="10000"/>
                  </a:schemeClr>
                </a:solidFill>
              </a:rPr>
              <a:t>Early work </a:t>
            </a:r>
            <a:r>
              <a:rPr lang="en-US" sz="1600">
                <a:solidFill>
                  <a:schemeClr val="tx2">
                    <a:lumMod val="10000"/>
                  </a:schemeClr>
                </a:solidFill>
              </a:rPr>
              <a:t>on GW detection by laser interferometers</a:t>
            </a:r>
          </a:p>
        </p:txBody>
      </p:sp>
      <p:pic>
        <p:nvPicPr>
          <p:cNvPr id="31"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8384" y="4752000"/>
            <a:ext cx="2846210" cy="1872000"/>
          </a:xfrm>
          <a:prstGeom prst="rect">
            <a:avLst/>
          </a:prstGeom>
          <a:ln w="9525">
            <a:solidFill>
              <a:srgbClr val="549E39"/>
            </a:solidFill>
          </a:ln>
          <a:effectLst>
            <a:outerShdw blurRad="50800" dist="38100" dir="5400000" algn="t" rotWithShape="0">
              <a:prstClr val="black">
                <a:alpha val="40000"/>
              </a:prstClr>
            </a:outerShdw>
          </a:effectLst>
        </p:spPr>
      </p:pic>
      <p:pic>
        <p:nvPicPr>
          <p:cNvPr id="32"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294" y="4752000"/>
            <a:ext cx="2829431" cy="1872000"/>
          </a:xfrm>
          <a:prstGeom prst="rect">
            <a:avLst/>
          </a:prstGeom>
          <a:ln w="9525">
            <a:solidFill>
              <a:srgbClr val="549E39"/>
            </a:solidFill>
          </a:ln>
          <a:effectLst>
            <a:outerShdw blurRad="50800" dist="38100" dir="5400000" algn="t" rotWithShape="0">
              <a:prstClr val="black">
                <a:alpha val="40000"/>
              </a:prstClr>
            </a:outerShdw>
          </a:effectLst>
        </p:spPr>
      </p:pic>
      <p:pic>
        <p:nvPicPr>
          <p:cNvPr id="33"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2594" y="4752000"/>
            <a:ext cx="2808000" cy="1872000"/>
          </a:xfrm>
          <a:prstGeom prst="rect">
            <a:avLst/>
          </a:prstGeom>
          <a:ln w="9525">
            <a:solidFill>
              <a:srgbClr val="549E39"/>
            </a:solidFill>
          </a:ln>
          <a:effectLst>
            <a:outerShdw blurRad="50800" dist="38100" dir="5400000" algn="t" rotWithShape="0">
              <a:prstClr val="black">
                <a:alpha val="40000"/>
              </a:prstClr>
            </a:outerShdw>
          </a:effectLst>
        </p:spPr>
      </p:pic>
      <p:sp>
        <p:nvSpPr>
          <p:cNvPr id="34" name="Ovale 33"/>
          <p:cNvSpPr>
            <a:spLocks noChangeAspect="1"/>
          </p:cNvSpPr>
          <p:nvPr/>
        </p:nvSpPr>
        <p:spPr>
          <a:xfrm>
            <a:off x="4415505" y="4594288"/>
            <a:ext cx="612000" cy="612000"/>
          </a:xfrm>
          <a:prstGeom prst="ellipse">
            <a:avLst/>
          </a:prstGeom>
          <a:solidFill>
            <a:srgbClr val="FFFF99"/>
          </a:solidFill>
          <a:ln w="9525" cap="rnd" cmpd="sng" algn="ctr">
            <a:solidFill>
              <a:srgbClr val="549E39"/>
            </a:solidFill>
            <a:prstDash val="solid"/>
          </a:ln>
          <a:effectLst>
            <a:reflection blurRad="6350" stA="50000" endA="300" endPos="55000" dir="5400000" sy="-100000" algn="bl" rotWithShape="0"/>
          </a:effectLst>
        </p:spPr>
        <p:txBody>
          <a:bodyPr wrap="none" lIns="0" tIns="0" rIns="0" bIns="0" rtlCol="0" anchor="ctr">
            <a:noAutofit/>
          </a:bodyPr>
          <a:lstStyle/>
          <a:p>
            <a:pPr algn="ctr">
              <a:defRPr/>
            </a:pPr>
            <a:r>
              <a:rPr lang="it-IT" sz="1600" b="1" kern="0">
                <a:solidFill>
                  <a:prstClr val="black"/>
                </a:solidFill>
                <a:latin typeface="Century Gothic"/>
              </a:rPr>
              <a:t>4 km</a:t>
            </a:r>
          </a:p>
        </p:txBody>
      </p:sp>
      <p:sp>
        <p:nvSpPr>
          <p:cNvPr id="35" name="Ovale 34"/>
          <p:cNvSpPr>
            <a:spLocks noChangeAspect="1"/>
          </p:cNvSpPr>
          <p:nvPr/>
        </p:nvSpPr>
        <p:spPr>
          <a:xfrm>
            <a:off x="9962800" y="4594936"/>
            <a:ext cx="612000" cy="612000"/>
          </a:xfrm>
          <a:prstGeom prst="ellipse">
            <a:avLst/>
          </a:prstGeom>
          <a:solidFill>
            <a:srgbClr val="FFFF99"/>
          </a:solidFill>
          <a:ln w="9525" cap="rnd" cmpd="sng" algn="ctr">
            <a:solidFill>
              <a:srgbClr val="549E39"/>
            </a:solidFill>
            <a:prstDash val="solid"/>
          </a:ln>
          <a:effectLst>
            <a:reflection blurRad="6350" stA="50000" endA="300" endPos="55000" dir="5400000" sy="-100000" algn="bl" rotWithShape="0"/>
          </a:effectLst>
        </p:spPr>
        <p:txBody>
          <a:bodyPr wrap="none" lIns="0" tIns="0" rIns="0" bIns="0" rtlCol="0" anchor="ctr">
            <a:noAutofit/>
          </a:bodyPr>
          <a:lstStyle/>
          <a:p>
            <a:pPr algn="ctr">
              <a:defRPr/>
            </a:pPr>
            <a:r>
              <a:rPr lang="it-IT" sz="1600" b="1" kern="0">
                <a:solidFill>
                  <a:prstClr val="black"/>
                </a:solidFill>
                <a:latin typeface="Century Gothic"/>
              </a:rPr>
              <a:t>3 km</a:t>
            </a:r>
          </a:p>
        </p:txBody>
      </p:sp>
      <p:sp>
        <p:nvSpPr>
          <p:cNvPr id="36" name="Rettangolo arrotondato 35"/>
          <p:cNvSpPr/>
          <p:nvPr/>
        </p:nvSpPr>
        <p:spPr>
          <a:xfrm rot="658049">
            <a:off x="9284652" y="3245637"/>
            <a:ext cx="2516768" cy="817884"/>
          </a:xfrm>
          <a:prstGeom prst="roundRect">
            <a:avLst/>
          </a:prstGeom>
          <a:solidFill>
            <a:srgbClr val="E9F3FB"/>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2">
                    <a:lumMod val="10000"/>
                  </a:schemeClr>
                </a:solidFill>
              </a:rPr>
              <a:t>2000s</a:t>
            </a:r>
            <a:r>
              <a:rPr lang="en-US" sz="1600">
                <a:solidFill>
                  <a:schemeClr val="tx2">
                    <a:lumMod val="10000"/>
                  </a:schemeClr>
                </a:solidFill>
              </a:rPr>
              <a:t>: </a:t>
            </a:r>
            <a:r>
              <a:rPr lang="en-US" sz="1600" b="1">
                <a:solidFill>
                  <a:schemeClr val="tx2">
                    <a:lumMod val="10000"/>
                  </a:schemeClr>
                </a:solidFill>
              </a:rPr>
              <a:t>First </a:t>
            </a:r>
            <a:r>
              <a:rPr lang="en-US" sz="1600">
                <a:solidFill>
                  <a:schemeClr val="tx2">
                    <a:lumMod val="10000"/>
                  </a:schemeClr>
                </a:solidFill>
              </a:rPr>
              <a:t>Science Runs</a:t>
            </a:r>
            <a:br>
              <a:rPr lang="en-US" sz="1600" b="1">
                <a:solidFill>
                  <a:schemeClr val="tx2">
                    <a:lumMod val="10000"/>
                  </a:schemeClr>
                </a:solidFill>
              </a:rPr>
            </a:br>
            <a:r>
              <a:rPr lang="en-US" sz="1600" b="1">
                <a:solidFill>
                  <a:schemeClr val="tx2">
                    <a:lumMod val="10000"/>
                  </a:schemeClr>
                </a:solidFill>
              </a:rPr>
              <a:t>Since 2015: </a:t>
            </a:r>
            <a:br>
              <a:rPr lang="en-US" sz="1600" b="1">
                <a:solidFill>
                  <a:schemeClr val="tx2">
                    <a:lumMod val="10000"/>
                  </a:schemeClr>
                </a:solidFill>
              </a:rPr>
            </a:br>
            <a:r>
              <a:rPr lang="en-US" sz="1600" b="1">
                <a:solidFill>
                  <a:schemeClr val="tx2">
                    <a:lumMod val="10000"/>
                  </a:schemeClr>
                </a:solidFill>
              </a:rPr>
              <a:t>Advanced </a:t>
            </a:r>
            <a:r>
              <a:rPr lang="en-US" sz="1600">
                <a:solidFill>
                  <a:schemeClr val="tx2">
                    <a:lumMod val="10000"/>
                  </a:schemeClr>
                </a:solidFill>
              </a:rPr>
              <a:t>Detectors</a:t>
            </a:r>
          </a:p>
        </p:txBody>
      </p:sp>
      <p:sp>
        <p:nvSpPr>
          <p:cNvPr id="37" name="CasellaDiTesto 36"/>
          <p:cNvSpPr txBox="1"/>
          <p:nvPr/>
        </p:nvSpPr>
        <p:spPr>
          <a:xfrm>
            <a:off x="10166725" y="1887439"/>
            <a:ext cx="2076209" cy="830997"/>
          </a:xfrm>
          <a:prstGeom prst="rect">
            <a:avLst/>
          </a:prstGeom>
          <a:noFill/>
        </p:spPr>
        <p:txBody>
          <a:bodyPr wrap="none" rtlCol="0">
            <a:spAutoFit/>
          </a:bodyPr>
          <a:lstStyle/>
          <a:p>
            <a:r>
              <a:rPr lang="it-IT" sz="1600" b="1" err="1">
                <a:solidFill>
                  <a:srgbClr val="FFF6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a:t>
            </a:r>
            <a:br>
              <a:rPr lang="it-IT" sz="1600" b="1">
                <a:solidFill>
                  <a:srgbClr val="FFF6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it-IT" sz="1600" b="1">
                <a:solidFill>
                  <a:srgbClr val="33CC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Under </a:t>
            </a:r>
            <a:r>
              <a:rPr lang="it-IT" sz="1600" b="1" err="1">
                <a:solidFill>
                  <a:srgbClr val="33CC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construction</a:t>
            </a:r>
            <a:br>
              <a:rPr lang="it-IT" sz="1600" b="1">
                <a:solidFill>
                  <a:srgbClr val="FFF6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it-IT" sz="1600" b="1" err="1">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Planned</a:t>
            </a:r>
            <a:endParaRPr lang="it-IT" sz="1600" b="1">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CasellaDiTesto 37"/>
          <p:cNvSpPr txBox="1"/>
          <p:nvPr/>
        </p:nvSpPr>
        <p:spPr>
          <a:xfrm>
            <a:off x="7627011" y="2736025"/>
            <a:ext cx="966931" cy="276999"/>
          </a:xfrm>
          <a:prstGeom prst="rect">
            <a:avLst/>
          </a:prstGeom>
          <a:noFill/>
        </p:spPr>
        <p:txBody>
          <a:bodyPr wrap="none" rtlCol="0">
            <a:spAutoFit/>
          </a:bodyPr>
          <a:lstStyle/>
          <a:p>
            <a:r>
              <a:rPr lang="it-IT" sz="1200" b="1">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LIGO India</a:t>
            </a:r>
          </a:p>
        </p:txBody>
      </p:sp>
      <p:sp>
        <p:nvSpPr>
          <p:cNvPr id="39" name="Ovale 38"/>
          <p:cNvSpPr/>
          <p:nvPr/>
        </p:nvSpPr>
        <p:spPr>
          <a:xfrm>
            <a:off x="7971746" y="2645461"/>
            <a:ext cx="72000" cy="72000"/>
          </a:xfrm>
          <a:prstGeom prst="ellipse">
            <a:avLst/>
          </a:prstGeom>
          <a:solidFill>
            <a:schemeClr val="accent1">
              <a:lumMod val="60000"/>
              <a:lumOff val="40000"/>
            </a:schemeClr>
          </a:solidFill>
          <a:ln>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60000"/>
                  <a:lumOff val="40000"/>
                </a:schemeClr>
              </a:solidFill>
            </a:endParaRPr>
          </a:p>
        </p:txBody>
      </p:sp>
      <p:sp>
        <p:nvSpPr>
          <p:cNvPr id="41" name="TextBox 51"/>
          <p:cNvSpPr txBox="1"/>
          <p:nvPr/>
        </p:nvSpPr>
        <p:spPr>
          <a:xfrm>
            <a:off x="4913551" y="6332705"/>
            <a:ext cx="1274388" cy="276999"/>
          </a:xfrm>
          <a:prstGeom prst="rect">
            <a:avLst/>
          </a:prstGeom>
          <a:noFill/>
        </p:spPr>
        <p:txBody>
          <a:bodyPr wrap="none" lIns="0" tIns="0" rIns="0" bIns="0" rtlCol="0">
            <a:spAutoFit/>
          </a:bodyPr>
          <a:lstStyle/>
          <a:p>
            <a:pPr>
              <a:spcBef>
                <a:spcPts val="450"/>
              </a:spcBef>
              <a:buClr>
                <a:srgbClr val="313131"/>
              </a:buClr>
              <a:defRPr/>
            </a:pPr>
            <a:r>
              <a:rPr lang="en-US" kern="0">
                <a:solidFill>
                  <a:srgbClr val="FFFFFF"/>
                </a:solidFill>
                <a:latin typeface="Tw Cen MT Condensed" panose="020B0606020104020203" pitchFamily="34" charset="0"/>
              </a:rPr>
              <a:t>LIGO, Hanford, WA</a:t>
            </a:r>
          </a:p>
        </p:txBody>
      </p:sp>
      <p:sp>
        <p:nvSpPr>
          <p:cNvPr id="42" name="TextBox 52"/>
          <p:cNvSpPr txBox="1"/>
          <p:nvPr/>
        </p:nvSpPr>
        <p:spPr>
          <a:xfrm>
            <a:off x="2084120" y="6304314"/>
            <a:ext cx="1383392" cy="276999"/>
          </a:xfrm>
          <a:prstGeom prst="rect">
            <a:avLst/>
          </a:prstGeom>
          <a:noFill/>
        </p:spPr>
        <p:txBody>
          <a:bodyPr wrap="none" lIns="0" tIns="0" rIns="0" bIns="0" rtlCol="0">
            <a:spAutoFit/>
          </a:bodyPr>
          <a:lstStyle/>
          <a:p>
            <a:pPr>
              <a:spcBef>
                <a:spcPts val="450"/>
              </a:spcBef>
              <a:buClr>
                <a:srgbClr val="313131"/>
              </a:buClr>
              <a:defRPr/>
            </a:pPr>
            <a:r>
              <a:rPr lang="en-US" kern="0">
                <a:solidFill>
                  <a:srgbClr val="FFFFFF"/>
                </a:solidFill>
                <a:latin typeface="Tw Cen MT Condensed" panose="020B0606020104020203" pitchFamily="34" charset="0"/>
              </a:rPr>
              <a:t>LIGO, Livingston, LA</a:t>
            </a:r>
          </a:p>
        </p:txBody>
      </p:sp>
      <p:sp>
        <p:nvSpPr>
          <p:cNvPr id="45" name="TextBox 53"/>
          <p:cNvSpPr txBox="1"/>
          <p:nvPr/>
        </p:nvSpPr>
        <p:spPr>
          <a:xfrm>
            <a:off x="7949311" y="6304313"/>
            <a:ext cx="1367362" cy="276999"/>
          </a:xfrm>
          <a:prstGeom prst="rect">
            <a:avLst/>
          </a:prstGeom>
          <a:noFill/>
        </p:spPr>
        <p:txBody>
          <a:bodyPr wrap="none" lIns="0" tIns="0" rIns="0" bIns="0" rtlCol="0">
            <a:spAutoFit/>
          </a:bodyPr>
          <a:lstStyle/>
          <a:p>
            <a:pPr>
              <a:spcBef>
                <a:spcPts val="450"/>
              </a:spcBef>
              <a:buClr>
                <a:srgbClr val="313131"/>
              </a:buClr>
              <a:defRPr/>
            </a:pPr>
            <a:r>
              <a:rPr lang="en-US" kern="0">
                <a:solidFill>
                  <a:prstClr val="white"/>
                </a:solidFill>
                <a:latin typeface="Tw Cen MT Condensed" panose="020B0606020104020203" pitchFamily="34" charset="0"/>
              </a:rPr>
              <a:t>Virgo, Cascina, Italy</a:t>
            </a:r>
          </a:p>
        </p:txBody>
      </p:sp>
    </p:spTree>
    <p:extLst>
      <p:ext uri="{BB962C8B-B14F-4D97-AF65-F5344CB8AC3E}">
        <p14:creationId xmlns:p14="http://schemas.microsoft.com/office/powerpoint/2010/main" val="1887828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The </a:t>
            </a:r>
            <a:r>
              <a:rPr lang="it-IT" err="1"/>
              <a:t>beginning</a:t>
            </a:r>
            <a:r>
              <a:rPr lang="it-IT"/>
              <a:t> of the GW Era!</a:t>
            </a:r>
          </a:p>
        </p:txBody>
      </p:sp>
      <p:pic>
        <p:nvPicPr>
          <p:cNvPr id="5" name="Immagine 4"/>
          <p:cNvPicPr>
            <a:picLocks noChangeAspect="1"/>
          </p:cNvPicPr>
          <p:nvPr/>
        </p:nvPicPr>
        <p:blipFill>
          <a:blip r:embed="rId4"/>
          <a:stretch>
            <a:fillRect/>
          </a:stretch>
        </p:blipFill>
        <p:spPr>
          <a:xfrm>
            <a:off x="401104" y="1655082"/>
            <a:ext cx="6833499" cy="1495330"/>
          </a:xfrm>
          <a:prstGeom prst="rect">
            <a:avLst/>
          </a:prstGeom>
          <a:ln>
            <a:solidFill>
              <a:srgbClr val="324666"/>
            </a:solidFill>
          </a:ln>
          <a:effectLst>
            <a:outerShdw blurRad="50800" dist="38100" dir="5400000" algn="t" rotWithShape="0">
              <a:prstClr val="black">
                <a:alpha val="40000"/>
              </a:prstClr>
            </a:outerShdw>
          </a:effectLst>
        </p:spPr>
      </p:pic>
      <p:pic>
        <p:nvPicPr>
          <p:cNvPr id="7" name="Immagine 6"/>
          <p:cNvPicPr>
            <a:picLocks noChangeAspect="1"/>
          </p:cNvPicPr>
          <p:nvPr/>
        </p:nvPicPr>
        <p:blipFill>
          <a:blip r:embed="rId5"/>
          <a:stretch>
            <a:fillRect/>
          </a:stretch>
        </p:blipFill>
        <p:spPr>
          <a:xfrm>
            <a:off x="7234603" y="1611883"/>
            <a:ext cx="4774306" cy="4846864"/>
          </a:xfrm>
          <a:prstGeom prst="rect">
            <a:avLst/>
          </a:prstGeom>
          <a:ln>
            <a:solidFill>
              <a:srgbClr val="324666"/>
            </a:solidFill>
          </a:ln>
          <a:effectLst>
            <a:outerShdw blurRad="50800" dist="38100" dir="5400000" algn="t" rotWithShape="0">
              <a:prstClr val="black">
                <a:alpha val="40000"/>
              </a:prstClr>
            </a:outerShdw>
          </a:effectLst>
        </p:spPr>
      </p:pic>
      <p:sp>
        <p:nvSpPr>
          <p:cNvPr id="9" name="CasellaDiTesto 8"/>
          <p:cNvSpPr txBox="1"/>
          <p:nvPr/>
        </p:nvSpPr>
        <p:spPr>
          <a:xfrm>
            <a:off x="7200900" y="6182790"/>
            <a:ext cx="3927678" cy="276999"/>
          </a:xfrm>
          <a:prstGeom prst="rect">
            <a:avLst/>
          </a:prstGeom>
          <a:noFill/>
        </p:spPr>
        <p:txBody>
          <a:bodyPr wrap="none" rtlCol="0">
            <a:spAutoFit/>
          </a:bodyPr>
          <a:lstStyle/>
          <a:p>
            <a:r>
              <a:rPr lang="en-US" sz="1200">
                <a:solidFill>
                  <a:schemeClr val="bg1"/>
                </a:solidFill>
                <a:latin typeface="+mj-lt"/>
              </a:rPr>
              <a:t>B.P. Abbott et al (2016) Phys. Rev. Lett. 116, 061102</a:t>
            </a:r>
          </a:p>
        </p:txBody>
      </p:sp>
      <p:pic>
        <p:nvPicPr>
          <p:cNvPr id="4" name="LIGO Gravitational Wave Chir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1987" y="3193611"/>
            <a:ext cx="6304930" cy="3546523"/>
          </a:xfrm>
          <a:prstGeom prst="rect">
            <a:avLst/>
          </a:prstGeom>
          <a:effectLst>
            <a:outerShdw blurRad="50800" dist="38100" dir="5400000" algn="t" rotWithShape="0">
              <a:prstClr val="black">
                <a:alpha val="40000"/>
              </a:prstClr>
            </a:outerShdw>
          </a:effectLst>
        </p:spPr>
      </p:pic>
      <p:sp>
        <p:nvSpPr>
          <p:cNvPr id="11" name="CasellaDiTesto 10"/>
          <p:cNvSpPr txBox="1"/>
          <p:nvPr/>
        </p:nvSpPr>
        <p:spPr>
          <a:xfrm>
            <a:off x="540033" y="6458747"/>
            <a:ext cx="2185214" cy="261610"/>
          </a:xfrm>
          <a:prstGeom prst="rect">
            <a:avLst/>
          </a:prstGeom>
          <a:noFill/>
        </p:spPr>
        <p:txBody>
          <a:bodyPr wrap="none" rtlCol="0">
            <a:spAutoFit/>
          </a:bodyPr>
          <a:lstStyle/>
          <a:p>
            <a:r>
              <a:rPr lang="en-US" sz="1100">
                <a:latin typeface="+mj-lt"/>
              </a:rPr>
              <a:t>Credit Caltech/MIT/LIGO Lab</a:t>
            </a:r>
          </a:p>
        </p:txBody>
      </p:sp>
      <p:sp>
        <p:nvSpPr>
          <p:cNvPr id="6" name="CasellaDiTesto 5"/>
          <p:cNvSpPr txBox="1"/>
          <p:nvPr/>
        </p:nvSpPr>
        <p:spPr>
          <a:xfrm>
            <a:off x="5475788" y="2730904"/>
            <a:ext cx="1758815" cy="461665"/>
          </a:xfrm>
          <a:prstGeom prst="rect">
            <a:avLst/>
          </a:prstGeom>
          <a:noFill/>
        </p:spPr>
        <p:txBody>
          <a:bodyPr wrap="none" rtlCol="0">
            <a:spAutoFit/>
          </a:bodyPr>
          <a:lstStyle/>
          <a:p>
            <a:r>
              <a:rPr lang="it-IT" sz="2400" b="1">
                <a:solidFill>
                  <a:schemeClr val="accent1"/>
                </a:solidFill>
              </a:rPr>
              <a:t>GW150914</a:t>
            </a:r>
          </a:p>
        </p:txBody>
      </p:sp>
    </p:spTree>
    <p:extLst>
      <p:ext uri="{BB962C8B-B14F-4D97-AF65-F5344CB8AC3E}">
        <p14:creationId xmlns:p14="http://schemas.microsoft.com/office/powerpoint/2010/main" val="29186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94.png" descr="tiles.pdf"/>
          <p:cNvPicPr>
            <a:picLocks noChangeAspect="1"/>
          </p:cNvPicPr>
          <p:nvPr/>
        </p:nvPicPr>
        <p:blipFill rotWithShape="1">
          <a:blip r:embed="rId3"/>
          <a:srcRect l="10055" t="7394" b="7841"/>
          <a:stretch/>
        </p:blipFill>
        <p:spPr>
          <a:xfrm>
            <a:off x="7281640" y="1657162"/>
            <a:ext cx="4706546" cy="4435489"/>
          </a:xfrm>
          <a:prstGeom prst="rect">
            <a:avLst/>
          </a:prstGeom>
          <a:solidFill>
            <a:schemeClr val="tx1"/>
          </a:solidFill>
          <a:ln w="12700">
            <a:miter lim="400000"/>
          </a:ln>
        </p:spPr>
      </p:pic>
      <p:sp>
        <p:nvSpPr>
          <p:cNvPr id="2" name="Titolo 1"/>
          <p:cNvSpPr>
            <a:spLocks noGrp="1"/>
          </p:cNvSpPr>
          <p:nvPr>
            <p:ph type="title"/>
          </p:nvPr>
        </p:nvSpPr>
        <p:spPr>
          <a:xfrm>
            <a:off x="3198221" y="270186"/>
            <a:ext cx="8610600" cy="1293028"/>
          </a:xfrm>
        </p:spPr>
        <p:txBody>
          <a:bodyPr/>
          <a:lstStyle/>
          <a:p>
            <a:r>
              <a:rPr lang="en-US"/>
              <a:t>The EM follow-up of GW150914</a:t>
            </a:r>
          </a:p>
        </p:txBody>
      </p:sp>
      <p:sp>
        <p:nvSpPr>
          <p:cNvPr id="5" name="Segnaposto contenuto 4"/>
          <p:cNvSpPr>
            <a:spLocks noGrp="1"/>
          </p:cNvSpPr>
          <p:nvPr>
            <p:ph idx="1"/>
          </p:nvPr>
        </p:nvSpPr>
        <p:spPr>
          <a:xfrm>
            <a:off x="129771" y="1346823"/>
            <a:ext cx="11480801" cy="5656373"/>
          </a:xfrm>
        </p:spPr>
        <p:txBody>
          <a:bodyPr>
            <a:normAutofit/>
          </a:bodyPr>
          <a:lstStyle/>
          <a:p>
            <a:r>
              <a:rPr lang="en-US" sz="1800"/>
              <a:t>No coincident triggers from space-based observatories </a:t>
            </a:r>
            <a:r>
              <a:rPr lang="en-US" sz="1800">
                <a:sym typeface="Wingdings" panose="05000000000000000000" pitchFamily="2" charset="2"/>
              </a:rPr>
              <a:t></a:t>
            </a:r>
            <a:r>
              <a:rPr lang="en-US" sz="1800"/>
              <a:t> Offline searches</a:t>
            </a:r>
          </a:p>
          <a:p>
            <a:r>
              <a:rPr lang="en-US" sz="1800"/>
              <a:t>Follow-up observations reported by </a:t>
            </a:r>
            <a:r>
              <a:rPr lang="en-US" sz="1800">
                <a:solidFill>
                  <a:schemeClr val="accent2"/>
                </a:solidFill>
              </a:rPr>
              <a:t>25 teams </a:t>
            </a:r>
            <a:br>
              <a:rPr lang="en-US" sz="1800"/>
            </a:br>
            <a:r>
              <a:rPr lang="en-US" sz="1800"/>
              <a:t>via private GCN circulars: </a:t>
            </a:r>
            <a:r>
              <a:rPr lang="en-US" sz="1800" u="sng">
                <a:solidFill>
                  <a:schemeClr val="accent3"/>
                </a:solidFill>
              </a:rPr>
              <a:t>NO counterpart detected</a:t>
            </a:r>
            <a:r>
              <a:rPr lang="en-US" sz="1800" u="sng"/>
              <a:t>!</a:t>
            </a:r>
            <a:r>
              <a:rPr lang="en-US" sz="1800"/>
              <a:t> </a:t>
            </a:r>
          </a:p>
          <a:p>
            <a:endParaRPr lang="en-US" sz="1800"/>
          </a:p>
          <a:p>
            <a:endParaRPr lang="en-US" sz="1800"/>
          </a:p>
          <a:p>
            <a:endParaRPr lang="en-US" sz="1600"/>
          </a:p>
          <a:p>
            <a:endParaRPr lang="en-US" sz="1800"/>
          </a:p>
          <a:p>
            <a:endParaRPr lang="en-US" sz="1800"/>
          </a:p>
          <a:p>
            <a:endParaRPr lang="en-US" sz="1800"/>
          </a:p>
          <a:p>
            <a:pPr lvl="1"/>
            <a:r>
              <a:rPr lang="en-US" sz="1600"/>
              <a:t>Event nature (</a:t>
            </a:r>
            <a:r>
              <a:rPr lang="en-US" sz="1600">
                <a:solidFill>
                  <a:schemeClr val="accent4"/>
                </a:solidFill>
              </a:rPr>
              <a:t>BBH merger</a:t>
            </a:r>
            <a:r>
              <a:rPr lang="en-US" sz="1600"/>
              <a:t>)</a:t>
            </a:r>
            <a:r>
              <a:rPr lang="en-US" sz="1600">
                <a:solidFill>
                  <a:srgbClr val="0B4673"/>
                </a:solidFill>
              </a:rPr>
              <a:t> </a:t>
            </a:r>
            <a:r>
              <a:rPr lang="en-US" sz="1600">
                <a:sym typeface="Wingdings" panose="05000000000000000000" pitchFamily="2" charset="2"/>
              </a:rPr>
              <a:t> </a:t>
            </a:r>
            <a:r>
              <a:rPr lang="en-US" sz="1600"/>
              <a:t>Little expectation of a detectable </a:t>
            </a:r>
            <a:br>
              <a:rPr lang="en-US" sz="1600"/>
            </a:br>
            <a:r>
              <a:rPr lang="en-US" sz="1600"/>
              <a:t>EM signature</a:t>
            </a:r>
          </a:p>
          <a:p>
            <a:pPr marL="0" indent="0">
              <a:buNone/>
            </a:pPr>
            <a:r>
              <a:rPr lang="en-US" sz="1800">
                <a:solidFill>
                  <a:srgbClr val="C00000"/>
                </a:solidFill>
                <a:sym typeface="Wingdings" panose="05000000000000000000" pitchFamily="2" charset="2"/>
              </a:rPr>
              <a:t> </a:t>
            </a:r>
            <a:r>
              <a:rPr lang="en-US" sz="1800"/>
              <a:t>But: </a:t>
            </a:r>
            <a:r>
              <a:rPr lang="en-US" sz="1800" u="sng"/>
              <a:t>Milestone achieved</a:t>
            </a:r>
            <a:r>
              <a:rPr lang="en-US" sz="1800"/>
              <a:t>! </a:t>
            </a:r>
            <a:r>
              <a:rPr lang="en-US" sz="1800">
                <a:solidFill>
                  <a:schemeClr val="accent5"/>
                </a:solidFill>
              </a:rPr>
              <a:t>First broadband EM </a:t>
            </a:r>
            <a:br>
              <a:rPr lang="en-US" sz="1800">
                <a:solidFill>
                  <a:schemeClr val="accent5"/>
                </a:solidFill>
              </a:rPr>
            </a:br>
            <a:r>
              <a:rPr lang="en-US" sz="1800">
                <a:solidFill>
                  <a:schemeClr val="accent5"/>
                </a:solidFill>
              </a:rPr>
              <a:t>     counterpart search campaign</a:t>
            </a:r>
            <a:r>
              <a:rPr lang="en-US" sz="1800"/>
              <a:t>!</a:t>
            </a:r>
          </a:p>
          <a:p>
            <a:pPr lvl="2"/>
            <a:r>
              <a:rPr lang="en-US" sz="1600"/>
              <a:t>Proving broad capabilities of the</a:t>
            </a:r>
            <a:r>
              <a:rPr lang="en-US" sz="1600">
                <a:solidFill>
                  <a:srgbClr val="0B4673"/>
                </a:solidFill>
              </a:rPr>
              <a:t> </a:t>
            </a:r>
            <a:r>
              <a:rPr lang="en-US" sz="1600">
                <a:solidFill>
                  <a:schemeClr val="accent6"/>
                </a:solidFill>
              </a:rPr>
              <a:t>transient </a:t>
            </a:r>
            <a:br>
              <a:rPr lang="en-US" sz="1600">
                <a:solidFill>
                  <a:schemeClr val="accent6"/>
                </a:solidFill>
              </a:rPr>
            </a:br>
            <a:r>
              <a:rPr lang="en-US" sz="1600">
                <a:solidFill>
                  <a:schemeClr val="accent6"/>
                </a:solidFill>
              </a:rPr>
              <a:t>astronomy community </a:t>
            </a:r>
            <a:r>
              <a:rPr lang="en-US" sz="1600"/>
              <a:t>and their </a:t>
            </a:r>
            <a:r>
              <a:rPr lang="en-US" sz="1600">
                <a:solidFill>
                  <a:schemeClr val="accent6"/>
                </a:solidFill>
              </a:rPr>
              <a:t>observing strategies</a:t>
            </a:r>
          </a:p>
        </p:txBody>
      </p:sp>
      <p:sp>
        <p:nvSpPr>
          <p:cNvPr id="9" name="Rettangolo 8"/>
          <p:cNvSpPr/>
          <p:nvPr/>
        </p:nvSpPr>
        <p:spPr>
          <a:xfrm>
            <a:off x="10104578" y="1657162"/>
            <a:ext cx="1883608" cy="584775"/>
          </a:xfrm>
          <a:prstGeom prst="rect">
            <a:avLst/>
          </a:prstGeom>
        </p:spPr>
        <p:txBody>
          <a:bodyPr wrap="square">
            <a:spAutoFit/>
          </a:bodyPr>
          <a:lstStyle/>
          <a:p>
            <a:pPr algn="r"/>
            <a:r>
              <a:rPr lang="en-US" sz="1600" b="1" err="1">
                <a:solidFill>
                  <a:schemeClr val="accent6"/>
                </a:solidFill>
              </a:rPr>
              <a:t>Skymap</a:t>
            </a:r>
            <a:r>
              <a:rPr lang="en-US" sz="1600" b="1">
                <a:solidFill>
                  <a:schemeClr val="accent6"/>
                </a:solidFill>
              </a:rPr>
              <a:t> of observations</a:t>
            </a:r>
            <a:endParaRPr lang="en-US" sz="1600">
              <a:solidFill>
                <a:schemeClr val="accent6"/>
              </a:solidFill>
            </a:endParaRPr>
          </a:p>
        </p:txBody>
      </p:sp>
      <p:grpSp>
        <p:nvGrpSpPr>
          <p:cNvPr id="12" name="Gruppo 11"/>
          <p:cNvGrpSpPr/>
          <p:nvPr/>
        </p:nvGrpSpPr>
        <p:grpSpPr>
          <a:xfrm>
            <a:off x="283226" y="2361938"/>
            <a:ext cx="6620800" cy="2003492"/>
            <a:chOff x="189316" y="1748521"/>
            <a:chExt cx="7411470" cy="2315152"/>
          </a:xfrm>
        </p:grpSpPr>
        <p:pic>
          <p:nvPicPr>
            <p:cNvPr id="6" name="Immagine 5"/>
            <p:cNvPicPr>
              <a:picLocks noChangeAspect="1"/>
            </p:cNvPicPr>
            <p:nvPr/>
          </p:nvPicPr>
          <p:blipFill>
            <a:blip r:embed="rId4"/>
            <a:stretch>
              <a:fillRect/>
            </a:stretch>
          </p:blipFill>
          <p:spPr>
            <a:xfrm>
              <a:off x="189316" y="1748521"/>
              <a:ext cx="7411470" cy="2315152"/>
            </a:xfrm>
            <a:prstGeom prst="rect">
              <a:avLst/>
            </a:prstGeom>
            <a:ln>
              <a:noFill/>
            </a:ln>
            <a:effectLst>
              <a:outerShdw blurRad="50800" dist="38100" dir="5400000" algn="t" rotWithShape="0">
                <a:prstClr val="black">
                  <a:alpha val="40000"/>
                </a:prstClr>
              </a:outerShdw>
            </a:effectLst>
          </p:spPr>
        </p:pic>
        <p:sp>
          <p:nvSpPr>
            <p:cNvPr id="10" name="CasellaDiTesto 9"/>
            <p:cNvSpPr txBox="1"/>
            <p:nvPr/>
          </p:nvSpPr>
          <p:spPr>
            <a:xfrm>
              <a:off x="320777" y="3659912"/>
              <a:ext cx="1198080" cy="403761"/>
            </a:xfrm>
            <a:prstGeom prst="rect">
              <a:avLst/>
            </a:prstGeom>
            <a:noFill/>
            <a:ln>
              <a:noFill/>
            </a:ln>
          </p:spPr>
          <p:txBody>
            <a:bodyPr wrap="none" rtlCol="0">
              <a:spAutoFit/>
            </a:bodyPr>
            <a:lstStyle/>
            <a:p>
              <a:r>
                <a:rPr lang="en-US">
                  <a:solidFill>
                    <a:schemeClr val="bg1">
                      <a:lumMod val="65000"/>
                      <a:lumOff val="35000"/>
                    </a:schemeClr>
                  </a:solidFill>
                  <a:latin typeface="Tw Cen MT Condensed" panose="020B0606020104020203" pitchFamily="34" charset="0"/>
                </a:rPr>
                <a:t>Abbott+2016</a:t>
              </a:r>
            </a:p>
          </p:txBody>
        </p:sp>
      </p:grpSp>
      <p:sp>
        <p:nvSpPr>
          <p:cNvPr id="13" name="CasellaDiTesto 12">
            <a:extLst>
              <a:ext uri="{FF2B5EF4-FFF2-40B4-BE49-F238E27FC236}">
                <a16:creationId xmlns:a16="http://schemas.microsoft.com/office/drawing/2014/main" id="{A83385A4-2AF4-4C6C-B656-5130E11F21CF}"/>
              </a:ext>
            </a:extLst>
          </p:cNvPr>
          <p:cNvSpPr txBox="1"/>
          <p:nvPr/>
        </p:nvSpPr>
        <p:spPr>
          <a:xfrm>
            <a:off x="7129453" y="6092651"/>
            <a:ext cx="6139542" cy="276999"/>
          </a:xfrm>
          <a:prstGeom prst="rect">
            <a:avLst/>
          </a:prstGeom>
          <a:noFill/>
        </p:spPr>
        <p:txBody>
          <a:bodyPr wrap="square">
            <a:spAutoFit/>
          </a:bodyPr>
          <a:lstStyle/>
          <a:p>
            <a:r>
              <a:rPr lang="en-US" sz="1200">
                <a:latin typeface="+mj-lt"/>
              </a:rPr>
              <a:t>B.P. Abbott et al (2016) Phys. Rev. Lett. 116, 061102</a:t>
            </a:r>
          </a:p>
        </p:txBody>
      </p:sp>
    </p:spTree>
    <p:extLst>
      <p:ext uri="{BB962C8B-B14F-4D97-AF65-F5344CB8AC3E}">
        <p14:creationId xmlns:p14="http://schemas.microsoft.com/office/powerpoint/2010/main" val="373892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4"/>
                                        </p:tgtEl>
                                        <p:attrNameLst>
                                          <p:attrName>style.visibility</p:attrName>
                                        </p:attrNameLst>
                                      </p:cBhvr>
                                      <p:to>
                                        <p:strVal val="visible"/>
                                      </p:to>
                                    </p:set>
                                    <p:animEffect transition="in" filter="dissolve">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8-04-04 alle 15.24.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26110" y="732689"/>
            <a:ext cx="2052000" cy="1418342"/>
          </a:xfrm>
          <a:prstGeom prst="rect">
            <a:avLst/>
          </a:prstGeom>
          <a:ln w="28575" cmpd="sng">
            <a:solidFill>
              <a:srgbClr val="FFFFFF"/>
            </a:solidFill>
          </a:ln>
        </p:spPr>
      </p:pic>
      <p:cxnSp>
        <p:nvCxnSpPr>
          <p:cNvPr id="5" name="Connettore 2 4"/>
          <p:cNvCxnSpPr/>
          <p:nvPr/>
        </p:nvCxnSpPr>
        <p:spPr>
          <a:xfrm>
            <a:off x="1549143" y="3437467"/>
            <a:ext cx="9756000" cy="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7" name="Immagine 6" descr="Schermata 2018-05-20 alle 08.4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760" y="4611306"/>
            <a:ext cx="1501995" cy="1304127"/>
          </a:xfrm>
          <a:prstGeom prst="rect">
            <a:avLst/>
          </a:prstGeom>
          <a:ln w="25400" cmpd="sng">
            <a:solidFill>
              <a:srgbClr val="FFFFFF"/>
            </a:solidFill>
          </a:ln>
        </p:spPr>
      </p:pic>
      <p:pic>
        <p:nvPicPr>
          <p:cNvPr id="9" name="Immagine 8" descr="Schermata 2018-05-20 alle 08.46.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30" y="415859"/>
            <a:ext cx="1961471" cy="2052000"/>
          </a:xfrm>
          <a:prstGeom prst="rect">
            <a:avLst/>
          </a:prstGeom>
          <a:ln w="28575" cmpd="sng">
            <a:solidFill>
              <a:schemeClr val="tx1"/>
            </a:solidFill>
          </a:ln>
        </p:spPr>
      </p:pic>
      <p:pic>
        <p:nvPicPr>
          <p:cNvPr id="11" name="Immagine 10" descr="1195424442512928781chronometre_lalanne_laur_01.svg.med.png"/>
          <p:cNvPicPr>
            <a:picLocks noChangeAspect="1"/>
          </p:cNvPicPr>
          <p:nvPr/>
        </p:nvPicPr>
        <p:blipFill>
          <a:blip r:embed="rId6" cstate="print">
            <a:lum bright="-18000" contrast="33000"/>
          </a:blip>
          <a:stretch>
            <a:fillRect/>
          </a:stretch>
        </p:blipFill>
        <p:spPr>
          <a:xfrm>
            <a:off x="751726" y="3116143"/>
            <a:ext cx="504616" cy="638755"/>
          </a:xfrm>
          <a:prstGeom prst="rect">
            <a:avLst/>
          </a:prstGeom>
          <a:solidFill>
            <a:srgbClr val="FFFF00"/>
          </a:solidFill>
          <a:ln>
            <a:solidFill>
              <a:srgbClr val="FFFF00"/>
            </a:solidFill>
          </a:ln>
        </p:spPr>
      </p:pic>
      <p:sp>
        <p:nvSpPr>
          <p:cNvPr id="12" name="CasellaDiTesto 11"/>
          <p:cNvSpPr txBox="1"/>
          <p:nvPr/>
        </p:nvSpPr>
        <p:spPr>
          <a:xfrm>
            <a:off x="1429657" y="3456000"/>
            <a:ext cx="10276568" cy="369300"/>
          </a:xfrm>
          <a:prstGeom prst="rect">
            <a:avLst/>
          </a:prstGeom>
          <a:noFill/>
          <a:ln>
            <a:noFill/>
          </a:ln>
        </p:spPr>
        <p:txBody>
          <a:bodyPr wrap="square" lIns="91407" tIns="45704" rIns="91407" bIns="45704" rtlCol="0">
            <a:spAutoFit/>
          </a:bodyPr>
          <a:lstStyle/>
          <a:p>
            <a:pPr defTabSz="457035"/>
            <a:r>
              <a:rPr lang="it-IT">
                <a:solidFill>
                  <a:srgbClr val="FFFF00"/>
                </a:solidFill>
                <a:latin typeface="+mj-lt"/>
              </a:rPr>
              <a:t>T</a:t>
            </a:r>
            <a:r>
              <a:rPr lang="it-IT" baseline="-25000">
                <a:solidFill>
                  <a:srgbClr val="FFFF00"/>
                </a:solidFill>
                <a:latin typeface="+mj-lt"/>
              </a:rPr>
              <a:t>0</a:t>
            </a:r>
            <a:r>
              <a:rPr lang="it-IT">
                <a:solidFill>
                  <a:srgbClr val="FFFF00"/>
                </a:solidFill>
                <a:latin typeface="+mj-lt"/>
              </a:rPr>
              <a:t> +</a:t>
            </a:r>
            <a:r>
              <a:rPr lang="it-IT">
                <a:solidFill>
                  <a:srgbClr val="FFFF00"/>
                </a:solidFill>
              </a:rPr>
              <a:t>1.7s +16s</a:t>
            </a:r>
            <a:r>
              <a:rPr lang="it-IT">
                <a:solidFill>
                  <a:srgbClr val="FFFF00"/>
                </a:solidFill>
                <a:latin typeface="+mj-lt"/>
              </a:rPr>
              <a:t>      +45min                +6hrs               +11 </a:t>
            </a:r>
            <a:r>
              <a:rPr lang="it-IT" err="1">
                <a:solidFill>
                  <a:srgbClr val="FFFF00"/>
                </a:solidFill>
                <a:latin typeface="+mj-lt"/>
              </a:rPr>
              <a:t>hrs</a:t>
            </a:r>
            <a:r>
              <a:rPr lang="it-IT">
                <a:solidFill>
                  <a:srgbClr val="FFFF00"/>
                </a:solidFill>
                <a:latin typeface="+mj-lt"/>
              </a:rPr>
              <a:t>                      +9 </a:t>
            </a:r>
            <a:r>
              <a:rPr lang="it-IT" err="1">
                <a:solidFill>
                  <a:srgbClr val="FFFF00"/>
                </a:solidFill>
                <a:latin typeface="+mj-lt"/>
              </a:rPr>
              <a:t>days</a:t>
            </a:r>
            <a:r>
              <a:rPr lang="it-IT">
                <a:solidFill>
                  <a:srgbClr val="FFFF00"/>
                </a:solidFill>
                <a:latin typeface="+mj-lt"/>
              </a:rPr>
              <a:t>           +16 </a:t>
            </a:r>
            <a:r>
              <a:rPr lang="it-IT" err="1">
                <a:solidFill>
                  <a:srgbClr val="FFFF00"/>
                </a:solidFill>
                <a:latin typeface="+mj-lt"/>
              </a:rPr>
              <a:t>days</a:t>
            </a:r>
            <a:r>
              <a:rPr lang="it-IT">
                <a:solidFill>
                  <a:srgbClr val="FFFF00"/>
                </a:solidFill>
                <a:latin typeface="+mj-lt"/>
              </a:rPr>
              <a:t>   </a:t>
            </a:r>
          </a:p>
        </p:txBody>
      </p:sp>
      <p:cxnSp>
        <p:nvCxnSpPr>
          <p:cNvPr id="6" name="Connettore 1 5"/>
          <p:cNvCxnSpPr>
            <a:stCxn id="22" idx="2"/>
          </p:cNvCxnSpPr>
          <p:nvPr/>
        </p:nvCxnSpPr>
        <p:spPr>
          <a:xfrm>
            <a:off x="1599800" y="2893659"/>
            <a:ext cx="150002" cy="554346"/>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cxnSp>
        <p:nvCxnSpPr>
          <p:cNvPr id="15" name="Connettore 1 14"/>
          <p:cNvCxnSpPr>
            <a:stCxn id="21" idx="2"/>
          </p:cNvCxnSpPr>
          <p:nvPr/>
        </p:nvCxnSpPr>
        <p:spPr>
          <a:xfrm flipH="1">
            <a:off x="2001731" y="2893659"/>
            <a:ext cx="1372893" cy="554346"/>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2623206" y="2520000"/>
            <a:ext cx="1502835" cy="373659"/>
          </a:xfrm>
          <a:prstGeom prst="rect">
            <a:avLst/>
          </a:prstGeom>
          <a:noFill/>
          <a:ln>
            <a:noFill/>
          </a:ln>
        </p:spPr>
        <p:txBody>
          <a:bodyPr wrap="square" lIns="91407" tIns="45704" rIns="91407" bIns="45704" rtlCol="0">
            <a:spAutoFit/>
          </a:bodyPr>
          <a:lstStyle/>
          <a:p>
            <a:pPr algn="ctr" defTabSz="457035"/>
            <a:r>
              <a:rPr lang="it-IT">
                <a:solidFill>
                  <a:prstClr val="white"/>
                </a:solidFill>
                <a:latin typeface="+mj-lt"/>
              </a:rPr>
              <a:t>Short GRB</a:t>
            </a:r>
          </a:p>
        </p:txBody>
      </p:sp>
      <p:sp>
        <p:nvSpPr>
          <p:cNvPr id="22" name="CasellaDiTesto 21"/>
          <p:cNvSpPr txBox="1"/>
          <p:nvPr/>
        </p:nvSpPr>
        <p:spPr>
          <a:xfrm>
            <a:off x="848382" y="2520000"/>
            <a:ext cx="1502835" cy="373659"/>
          </a:xfrm>
          <a:prstGeom prst="rect">
            <a:avLst/>
          </a:prstGeom>
          <a:noFill/>
        </p:spPr>
        <p:txBody>
          <a:bodyPr wrap="square" lIns="91407" tIns="45704" rIns="91407" bIns="45704" rtlCol="0">
            <a:spAutoFit/>
          </a:bodyPr>
          <a:lstStyle/>
          <a:p>
            <a:pPr defTabSz="457035"/>
            <a:r>
              <a:rPr lang="it-IT">
                <a:solidFill>
                  <a:prstClr val="white"/>
                </a:solidFill>
                <a:latin typeface="+mj-lt"/>
              </a:rPr>
              <a:t>NS merger</a:t>
            </a:r>
          </a:p>
        </p:txBody>
      </p:sp>
      <p:sp>
        <p:nvSpPr>
          <p:cNvPr id="23" name="CasellaDiTesto 22"/>
          <p:cNvSpPr txBox="1"/>
          <p:nvPr/>
        </p:nvSpPr>
        <p:spPr>
          <a:xfrm>
            <a:off x="7525371" y="4248000"/>
            <a:ext cx="2922883" cy="373659"/>
          </a:xfrm>
          <a:prstGeom prst="rect">
            <a:avLst/>
          </a:prstGeom>
          <a:noFill/>
        </p:spPr>
        <p:txBody>
          <a:bodyPr wrap="square" lIns="91407" tIns="45704" rIns="91407" bIns="45704" rtlCol="0">
            <a:spAutoFit/>
          </a:bodyPr>
          <a:lstStyle/>
          <a:p>
            <a:pPr defTabSz="457035"/>
            <a:r>
              <a:rPr lang="it-IT">
                <a:solidFill>
                  <a:prstClr val="white"/>
                </a:solidFill>
                <a:latin typeface="+mj-lt"/>
              </a:rPr>
              <a:t>UV/Optical/NIR </a:t>
            </a:r>
            <a:r>
              <a:rPr lang="it-IT" err="1">
                <a:solidFill>
                  <a:prstClr val="white"/>
                </a:solidFill>
                <a:latin typeface="+mj-lt"/>
              </a:rPr>
              <a:t>Kilonova</a:t>
            </a:r>
            <a:endParaRPr lang="it-IT">
              <a:solidFill>
                <a:prstClr val="white"/>
              </a:solidFill>
              <a:latin typeface="+mj-lt"/>
            </a:endParaRPr>
          </a:p>
        </p:txBody>
      </p:sp>
      <p:cxnSp>
        <p:nvCxnSpPr>
          <p:cNvPr id="24" name="Connettore 1 23"/>
          <p:cNvCxnSpPr>
            <a:stCxn id="23" idx="1"/>
          </p:cNvCxnSpPr>
          <p:nvPr/>
        </p:nvCxnSpPr>
        <p:spPr>
          <a:xfrm flipH="1" flipV="1">
            <a:off x="6075469" y="3453820"/>
            <a:ext cx="1449902" cy="981010"/>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sp>
        <p:nvSpPr>
          <p:cNvPr id="31" name="CasellaDiTesto 30"/>
          <p:cNvSpPr txBox="1"/>
          <p:nvPr/>
        </p:nvSpPr>
        <p:spPr>
          <a:xfrm>
            <a:off x="7936060" y="2438249"/>
            <a:ext cx="4255940" cy="369300"/>
          </a:xfrm>
          <a:prstGeom prst="rect">
            <a:avLst/>
          </a:prstGeom>
          <a:noFill/>
        </p:spPr>
        <p:txBody>
          <a:bodyPr wrap="square" lIns="91407" tIns="45704" rIns="91407" bIns="45704" rtlCol="0">
            <a:spAutoFit/>
          </a:bodyPr>
          <a:lstStyle/>
          <a:p>
            <a:pPr defTabSz="457035"/>
            <a:r>
              <a:rPr lang="it-IT">
                <a:solidFill>
                  <a:prstClr val="white"/>
                </a:solidFill>
                <a:latin typeface="+mj-lt"/>
              </a:rPr>
              <a:t>X-</a:t>
            </a:r>
            <a:r>
              <a:rPr lang="it-IT" err="1">
                <a:solidFill>
                  <a:prstClr val="white"/>
                </a:solidFill>
                <a:latin typeface="+mj-lt"/>
              </a:rPr>
              <a:t>ray</a:t>
            </a:r>
            <a:r>
              <a:rPr lang="it-IT">
                <a:solidFill>
                  <a:prstClr val="white"/>
                </a:solidFill>
                <a:latin typeface="+mj-lt"/>
              </a:rPr>
              <a:t> </a:t>
            </a:r>
            <a:r>
              <a:rPr lang="it-IT" err="1">
                <a:solidFill>
                  <a:prstClr val="white"/>
                </a:solidFill>
                <a:latin typeface="+mj-lt"/>
              </a:rPr>
              <a:t>afterglow</a:t>
            </a:r>
            <a:r>
              <a:rPr lang="it-IT">
                <a:solidFill>
                  <a:prstClr val="white"/>
                </a:solidFill>
                <a:latin typeface="+mj-lt"/>
              </a:rPr>
              <a:t>                 Radio</a:t>
            </a:r>
          </a:p>
        </p:txBody>
      </p:sp>
      <p:cxnSp>
        <p:nvCxnSpPr>
          <p:cNvPr id="32" name="Connettore 1 31"/>
          <p:cNvCxnSpPr/>
          <p:nvPr/>
        </p:nvCxnSpPr>
        <p:spPr>
          <a:xfrm flipH="1">
            <a:off x="10871864" y="2826079"/>
            <a:ext cx="227685" cy="611388"/>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cxnSp>
        <p:nvCxnSpPr>
          <p:cNvPr id="33" name="Connettore 1 32"/>
          <p:cNvCxnSpPr/>
          <p:nvPr/>
        </p:nvCxnSpPr>
        <p:spPr>
          <a:xfrm>
            <a:off x="8802814" y="2807549"/>
            <a:ext cx="429241" cy="629921"/>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sp>
        <p:nvSpPr>
          <p:cNvPr id="20" name="CasellaDiTesto 19"/>
          <p:cNvSpPr txBox="1"/>
          <p:nvPr/>
        </p:nvSpPr>
        <p:spPr>
          <a:xfrm>
            <a:off x="3842103" y="4248000"/>
            <a:ext cx="2362404" cy="369300"/>
          </a:xfrm>
          <a:prstGeom prst="rect">
            <a:avLst/>
          </a:prstGeom>
          <a:noFill/>
        </p:spPr>
        <p:txBody>
          <a:bodyPr wrap="square" lIns="91407" tIns="45704" rIns="91407" bIns="45704" rtlCol="0">
            <a:spAutoFit/>
          </a:bodyPr>
          <a:lstStyle/>
          <a:p>
            <a:pPr defTabSz="457035"/>
            <a:r>
              <a:rPr lang="it-IT">
                <a:latin typeface="+mj-lt"/>
              </a:rPr>
              <a:t>LHV </a:t>
            </a:r>
            <a:r>
              <a:rPr lang="it-IT" err="1">
                <a:latin typeface="+mj-lt"/>
              </a:rPr>
              <a:t>sky</a:t>
            </a:r>
            <a:r>
              <a:rPr lang="it-IT">
                <a:latin typeface="+mj-lt"/>
              </a:rPr>
              <a:t> </a:t>
            </a:r>
            <a:r>
              <a:rPr lang="it-IT" err="1">
                <a:latin typeface="+mj-lt"/>
              </a:rPr>
              <a:t>localization</a:t>
            </a:r>
            <a:endParaRPr lang="it-IT">
              <a:latin typeface="+mj-lt"/>
            </a:endParaRPr>
          </a:p>
        </p:txBody>
      </p:sp>
      <p:cxnSp>
        <p:nvCxnSpPr>
          <p:cNvPr id="25" name="Connettore 1 24"/>
          <p:cNvCxnSpPr>
            <a:stCxn id="20" idx="0"/>
          </p:cNvCxnSpPr>
          <p:nvPr/>
        </p:nvCxnSpPr>
        <p:spPr>
          <a:xfrm flipH="1" flipV="1">
            <a:off x="4894267" y="3437465"/>
            <a:ext cx="129038" cy="810535"/>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sp>
        <p:nvSpPr>
          <p:cNvPr id="17" name="CasellaDiTesto 16"/>
          <p:cNvSpPr txBox="1"/>
          <p:nvPr/>
        </p:nvSpPr>
        <p:spPr>
          <a:xfrm>
            <a:off x="6198163" y="6210992"/>
            <a:ext cx="928459" cy="582980"/>
          </a:xfrm>
          <a:prstGeom prst="rect">
            <a:avLst/>
          </a:prstGeom>
          <a:noFill/>
        </p:spPr>
        <p:txBody>
          <a:bodyPr wrap="none" rtlCol="0">
            <a:spAutoFit/>
          </a:bodyPr>
          <a:lstStyle/>
          <a:p>
            <a:r>
              <a:rPr lang="it-IT" sz="1594" b="1">
                <a:solidFill>
                  <a:schemeClr val="accent1">
                    <a:lumMod val="20000"/>
                    <a:lumOff val="80000"/>
                  </a:schemeClr>
                </a:solidFill>
              </a:rPr>
              <a:t>40 </a:t>
            </a:r>
            <a:r>
              <a:rPr lang="it-IT" sz="1594" b="1" err="1">
                <a:solidFill>
                  <a:schemeClr val="accent1">
                    <a:lumMod val="20000"/>
                    <a:lumOff val="80000"/>
                  </a:schemeClr>
                </a:solidFill>
              </a:rPr>
              <a:t>Mpc</a:t>
            </a:r>
            <a:br>
              <a:rPr lang="it-IT" sz="1594" b="1">
                <a:solidFill>
                  <a:schemeClr val="accent1">
                    <a:lumMod val="20000"/>
                    <a:lumOff val="80000"/>
                  </a:schemeClr>
                </a:solidFill>
              </a:rPr>
            </a:br>
            <a:r>
              <a:rPr lang="it-IT" sz="1594" b="1" err="1">
                <a:solidFill>
                  <a:schemeClr val="accent1">
                    <a:lumMod val="20000"/>
                    <a:lumOff val="80000"/>
                  </a:schemeClr>
                </a:solidFill>
              </a:rPr>
              <a:t>away</a:t>
            </a:r>
            <a:r>
              <a:rPr lang="it-IT" sz="1594" b="1">
                <a:solidFill>
                  <a:schemeClr val="accent1">
                    <a:lumMod val="20000"/>
                    <a:lumOff val="80000"/>
                  </a:schemeClr>
                </a:solidFill>
              </a:rPr>
              <a:t>!</a:t>
            </a:r>
          </a:p>
        </p:txBody>
      </p:sp>
      <p:pic>
        <p:nvPicPr>
          <p:cNvPr id="37" name="Image" descr="Image"/>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869815" y="4617300"/>
            <a:ext cx="2328348" cy="2107150"/>
          </a:xfrm>
          <a:prstGeom prst="rect">
            <a:avLst/>
          </a:prstGeom>
          <a:ln w="38100">
            <a:noFill/>
            <a:miter lim="400000"/>
          </a:ln>
        </p:spPr>
      </p:pic>
      <p:sp>
        <p:nvSpPr>
          <p:cNvPr id="44" name="//////////////////////////////////////////////////////////////////////…"/>
          <p:cNvSpPr txBox="1">
            <a:spLocks/>
          </p:cNvSpPr>
          <p:nvPr/>
        </p:nvSpPr>
        <p:spPr>
          <a:xfrm>
            <a:off x="4171950" y="1171171"/>
            <a:ext cx="2350571" cy="1329595"/>
          </a:xfrm>
          <a:prstGeom prst="rect">
            <a:avLst/>
          </a:prstGeom>
          <a:solidFill>
            <a:schemeClr val="tx1"/>
          </a:solidFill>
          <a:ln w="38100">
            <a:noFill/>
          </a:ln>
        </p:spPr>
        <p:txBody>
          <a:bodyPr wrap="none" lIns="36000" tIns="0" rIns="36000" bIns="0">
            <a:spAutoFit/>
          </a:bodyPr>
          <a:lstStyle>
            <a:lvl1pPr marL="342891" indent="-342891" algn="l" defTabSz="457189" rtl="0" eaLnBrk="0" fontAlgn="base" hangingPunct="0">
              <a:spcBef>
                <a:spcPct val="20000"/>
              </a:spcBef>
              <a:spcAft>
                <a:spcPts val="600"/>
              </a:spcAft>
              <a:buClr>
                <a:schemeClr val="accent1"/>
              </a:buClr>
              <a:buFont typeface="Wingdings 2" panose="05020102010507070707" pitchFamily="18" charset="2"/>
              <a:buChar char=""/>
              <a:defRPr kern="1200">
                <a:solidFill>
                  <a:schemeClr val="tx1"/>
                </a:solidFill>
                <a:latin typeface="+mn-lt"/>
                <a:ea typeface="+mn-ea"/>
                <a:cs typeface="+mn-cs"/>
              </a:defRPr>
            </a:lvl1pPr>
            <a:lvl2pPr marL="742932" indent="-285744" algn="l" defTabSz="457189" rtl="0" eaLnBrk="0" fontAlgn="base" hangingPunct="0">
              <a:spcBef>
                <a:spcPct val="20000"/>
              </a:spcBef>
              <a:spcAft>
                <a:spcPts val="600"/>
              </a:spcAft>
              <a:buClr>
                <a:schemeClr val="accent1"/>
              </a:buClr>
              <a:buFont typeface="Wingdings 2" panose="05020102010507070707" pitchFamily="18" charset="2"/>
              <a:buChar char=""/>
              <a:defRPr sz="1600" kern="1200">
                <a:solidFill>
                  <a:schemeClr val="tx1"/>
                </a:solidFill>
                <a:latin typeface="+mn-lt"/>
                <a:ea typeface="+mn-ea"/>
                <a:cs typeface="+mn-cs"/>
              </a:defRPr>
            </a:lvl2pPr>
            <a:lvl3pPr marL="1142971" indent="-228594" algn="l" defTabSz="457189" rtl="0" eaLnBrk="0" fontAlgn="base" hangingPunct="0">
              <a:spcBef>
                <a:spcPct val="20000"/>
              </a:spcBef>
              <a:spcAft>
                <a:spcPts val="600"/>
              </a:spcAft>
              <a:buClr>
                <a:schemeClr val="accent1"/>
              </a:buClr>
              <a:buFont typeface="Wingdings 2" panose="05020102010507070707" pitchFamily="18" charset="2"/>
              <a:buChar char=""/>
              <a:defRPr sz="1400" kern="1200">
                <a:solidFill>
                  <a:schemeClr val="tx1"/>
                </a:solidFill>
                <a:latin typeface="+mn-lt"/>
                <a:ea typeface="+mn-ea"/>
                <a:cs typeface="+mn-cs"/>
              </a:defRPr>
            </a:lvl3pPr>
            <a:lvl4pPr marL="1600160" indent="-228594" algn="l" defTabSz="457189" rtl="0" eaLnBrk="0" fontAlgn="base" hangingPunct="0">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4pPr>
            <a:lvl5pPr marL="2057349" indent="-228594" algn="l" defTabSz="457189" rtl="0" eaLnBrk="0" fontAlgn="base" hangingPunct="0">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TITLE:           GCN/FERMI NOTICE</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NOTICE_DATE: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Thu</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17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Aug</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17 12:41:20 UT</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NOTICE_TYPE:     Fermi-GBM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Alert</a:t>
            </a:r>
            <a:endParaRPr lang="it-IT" sz="600" b="1">
              <a:solidFill>
                <a:schemeClr val="bg1"/>
              </a:solidFill>
              <a:latin typeface="Courier New" panose="02070309020205020404" pitchFamily="49" charset="0"/>
              <a:ea typeface="Helvetica Neue"/>
              <a:cs typeface="Courier New" panose="02070309020205020404" pitchFamily="49" charset="0"/>
              <a:sym typeface="Helvetica Neue"/>
            </a:endParaRP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RECORD_NUM:      1</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TRIGGER_NUM:     524666471</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GRB_DATE:        17982 TJD;   229 DOY;   17/08/17</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GRB_TIME:        45666.47 SOD {12:41:06.47} UT</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TRIGGER_SIGNIF:  4.8 [sigma]</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TRIGGER_DUR:     0.256 [sec]</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E_RANGE:         3-4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chan</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47-291 [keV]</a:t>
            </a:r>
          </a:p>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ALGORITHM:       8</a:t>
            </a:r>
          </a:p>
        </p:txBody>
      </p:sp>
      <p:cxnSp>
        <p:nvCxnSpPr>
          <p:cNvPr id="46" name="Connettore 1 14"/>
          <p:cNvCxnSpPr>
            <a:stCxn id="53" idx="2"/>
          </p:cNvCxnSpPr>
          <p:nvPr/>
        </p:nvCxnSpPr>
        <p:spPr>
          <a:xfrm flipH="1">
            <a:off x="2603146" y="2891479"/>
            <a:ext cx="2759316" cy="545988"/>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sp>
        <p:nvSpPr>
          <p:cNvPr id="51" name="CasellaDiTesto 50"/>
          <p:cNvSpPr txBox="1"/>
          <p:nvPr/>
        </p:nvSpPr>
        <p:spPr>
          <a:xfrm>
            <a:off x="1187080" y="4242006"/>
            <a:ext cx="2269066" cy="369300"/>
          </a:xfrm>
          <a:prstGeom prst="rect">
            <a:avLst/>
          </a:prstGeom>
          <a:noFill/>
        </p:spPr>
        <p:txBody>
          <a:bodyPr wrap="square" lIns="91407" tIns="45704" rIns="91407" bIns="45704" rtlCol="0">
            <a:spAutoFit/>
          </a:bodyPr>
          <a:lstStyle/>
          <a:p>
            <a:pPr defTabSz="457035"/>
            <a:r>
              <a:rPr lang="it-IT">
                <a:latin typeface="+mj-lt"/>
              </a:rPr>
              <a:t>LVC GCN </a:t>
            </a:r>
            <a:r>
              <a:rPr lang="it-IT" err="1">
                <a:latin typeface="+mj-lt"/>
              </a:rPr>
              <a:t>Circular</a:t>
            </a:r>
            <a:endParaRPr lang="it-IT">
              <a:latin typeface="+mj-lt"/>
            </a:endParaRPr>
          </a:p>
        </p:txBody>
      </p:sp>
      <p:sp>
        <p:nvSpPr>
          <p:cNvPr id="52" name="//////////////////////////////////////////////////////////////////////…"/>
          <p:cNvSpPr txBox="1">
            <a:spLocks/>
          </p:cNvSpPr>
          <p:nvPr/>
        </p:nvSpPr>
        <p:spPr>
          <a:xfrm>
            <a:off x="693991" y="4611306"/>
            <a:ext cx="3067056" cy="1994392"/>
          </a:xfrm>
          <a:prstGeom prst="rect">
            <a:avLst/>
          </a:prstGeom>
          <a:solidFill>
            <a:schemeClr val="tx1"/>
          </a:solidFill>
          <a:ln w="38100">
            <a:noFill/>
          </a:ln>
        </p:spPr>
        <p:txBody>
          <a:bodyPr wrap="square" lIns="36000" tIns="0" rIns="36000" bIns="0">
            <a:spAutoFit/>
          </a:bodyPr>
          <a:lstStyle>
            <a:lvl1pPr marL="342891" indent="-342891" algn="l" defTabSz="457189" rtl="0" eaLnBrk="0" fontAlgn="base" hangingPunct="0">
              <a:spcBef>
                <a:spcPct val="20000"/>
              </a:spcBef>
              <a:spcAft>
                <a:spcPts val="600"/>
              </a:spcAft>
              <a:buClr>
                <a:schemeClr val="accent1"/>
              </a:buClr>
              <a:buFont typeface="Wingdings 2" panose="05020102010507070707" pitchFamily="18" charset="2"/>
              <a:buChar char=""/>
              <a:defRPr kern="1200">
                <a:solidFill>
                  <a:schemeClr val="tx1"/>
                </a:solidFill>
                <a:latin typeface="+mn-lt"/>
                <a:ea typeface="+mn-ea"/>
                <a:cs typeface="+mn-cs"/>
              </a:defRPr>
            </a:lvl1pPr>
            <a:lvl2pPr marL="742932" indent="-285744" algn="l" defTabSz="457189" rtl="0" eaLnBrk="0" fontAlgn="base" hangingPunct="0">
              <a:spcBef>
                <a:spcPct val="20000"/>
              </a:spcBef>
              <a:spcAft>
                <a:spcPts val="600"/>
              </a:spcAft>
              <a:buClr>
                <a:schemeClr val="accent1"/>
              </a:buClr>
              <a:buFont typeface="Wingdings 2" panose="05020102010507070707" pitchFamily="18" charset="2"/>
              <a:buChar char=""/>
              <a:defRPr sz="1600" kern="1200">
                <a:solidFill>
                  <a:schemeClr val="tx1"/>
                </a:solidFill>
                <a:latin typeface="+mn-lt"/>
                <a:ea typeface="+mn-ea"/>
                <a:cs typeface="+mn-cs"/>
              </a:defRPr>
            </a:lvl2pPr>
            <a:lvl3pPr marL="1142971" indent="-228594" algn="l" defTabSz="457189" rtl="0" eaLnBrk="0" fontAlgn="base" hangingPunct="0">
              <a:spcBef>
                <a:spcPct val="20000"/>
              </a:spcBef>
              <a:spcAft>
                <a:spcPts val="600"/>
              </a:spcAft>
              <a:buClr>
                <a:schemeClr val="accent1"/>
              </a:buClr>
              <a:buFont typeface="Wingdings 2" panose="05020102010507070707" pitchFamily="18" charset="2"/>
              <a:buChar char=""/>
              <a:defRPr sz="1400" kern="1200">
                <a:solidFill>
                  <a:schemeClr val="tx1"/>
                </a:solidFill>
                <a:latin typeface="+mn-lt"/>
                <a:ea typeface="+mn-ea"/>
                <a:cs typeface="+mn-cs"/>
              </a:defRPr>
            </a:lvl3pPr>
            <a:lvl4pPr marL="1600160" indent="-228594" algn="l" defTabSz="457189" rtl="0" eaLnBrk="0" fontAlgn="base" hangingPunct="0">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4pPr>
            <a:lvl5pPr marL="2057349" indent="-228594" algn="l" defTabSz="457189" rtl="0" eaLnBrk="0" fontAlgn="base" hangingPunct="0">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nSpc>
                <a:spcPct val="120000"/>
              </a:lnSpc>
              <a:spcBef>
                <a:spcPts val="0"/>
              </a:spcBef>
              <a:spcAft>
                <a:spcPts val="0"/>
              </a:spcAft>
              <a:buFont typeface="Wingdings 2" panose="05020102010507070707" pitchFamily="18" charset="2"/>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TITLE:   GCN CIRCULAR</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NUMBER:  21505</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SUBJECT: LIGO/Virgo G298048: Fermi GBM trigger 524666471/170817529: LIGO/Virgo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Identification</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of a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possible</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gravitational-wave</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counterpart</a:t>
            </a:r>
            <a:endParaRPr lang="it-IT" sz="600" b="1">
              <a:solidFill>
                <a:schemeClr val="bg1"/>
              </a:solidFill>
              <a:latin typeface="Courier New" panose="02070309020205020404" pitchFamily="49" charset="0"/>
              <a:ea typeface="Helvetica Neue"/>
              <a:cs typeface="Courier New" panose="02070309020205020404" pitchFamily="49" charset="0"/>
              <a:sym typeface="Helvetica Neue"/>
            </a:endParaRP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DATE:    17/08/17 13:21:42 GMT</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FROM: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Reed</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Clasey</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Essick</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at</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MIT  &lt;ressick@mit.edu&gt;</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endParaRPr lang="it-IT" sz="600" b="1">
              <a:solidFill>
                <a:schemeClr val="bg1"/>
              </a:solidFill>
              <a:latin typeface="Courier New" panose="02070309020205020404" pitchFamily="49" charset="0"/>
              <a:ea typeface="Helvetica Neue"/>
              <a:cs typeface="Courier New" panose="02070309020205020404" pitchFamily="49" charset="0"/>
              <a:sym typeface="Helvetica Neue"/>
            </a:endParaRP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The LIGO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Scientific</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Collaboration and the Virgo Collaboration report:</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The online CBC pipeline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gstlal</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has</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made a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preliminary</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identifi-cation</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of a GW candidate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associated</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with the time of Fermi GBM trigger 524666471/170817529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at</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gps</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time 1187008884.47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Thu</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Aug</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17 12:41:06 GMT 2017) with RA=186.62deg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Dec</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=-48.84deg and an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error</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radius</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of 17.45deg.</a:t>
            </a:r>
          </a:p>
          <a:p>
            <a:pPr marL="0" indent="0">
              <a:lnSpc>
                <a:spcPct val="120000"/>
              </a:lnSpc>
              <a:spcBef>
                <a:spcPts val="0"/>
              </a:spcBef>
              <a:spcAft>
                <a:spcPts val="0"/>
              </a:spcAft>
              <a:buNone/>
              <a:defRPr sz="1500">
                <a:solidFill>
                  <a:srgbClr val="70BF41"/>
                </a:solidFill>
                <a:effectLst/>
                <a:latin typeface="Helvetica Neue"/>
                <a:ea typeface="Helvetica Neue"/>
                <a:cs typeface="Helvetica Neue"/>
                <a:sym typeface="Helvetica Neue"/>
              </a:defRPr>
            </a:pP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The candidate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is</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consistent</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with a </a:t>
            </a:r>
            <a:r>
              <a:rPr lang="it-IT" sz="600" b="1" err="1">
                <a:solidFill>
                  <a:srgbClr val="FF0000"/>
                </a:solidFill>
                <a:latin typeface="Courier New" panose="02070309020205020404" pitchFamily="49" charset="0"/>
                <a:ea typeface="Helvetica Neue"/>
                <a:cs typeface="Courier New" panose="02070309020205020404" pitchFamily="49" charset="0"/>
                <a:sym typeface="Helvetica Neue"/>
              </a:rPr>
              <a:t>neutron</a:t>
            </a:r>
            <a:r>
              <a:rPr lang="it-IT" sz="600" b="1">
                <a:solidFill>
                  <a:srgbClr val="FF0000"/>
                </a:solidFill>
                <a:latin typeface="Courier New" panose="02070309020205020404" pitchFamily="49" charset="0"/>
                <a:ea typeface="Helvetica Neue"/>
                <a:cs typeface="Courier New" panose="02070309020205020404" pitchFamily="49" charset="0"/>
                <a:sym typeface="Helvetica Neue"/>
              </a:rPr>
              <a:t> star </a:t>
            </a:r>
            <a:r>
              <a:rPr lang="it-IT" sz="600" b="1" err="1">
                <a:solidFill>
                  <a:srgbClr val="FF0000"/>
                </a:solidFill>
                <a:latin typeface="Courier New" panose="02070309020205020404" pitchFamily="49" charset="0"/>
                <a:ea typeface="Helvetica Neue"/>
                <a:cs typeface="Courier New" panose="02070309020205020404" pitchFamily="49" charset="0"/>
                <a:sym typeface="Helvetica Neue"/>
              </a:rPr>
              <a:t>binary</a:t>
            </a:r>
            <a:r>
              <a:rPr lang="it-IT" sz="600" b="1">
                <a:solidFill>
                  <a:srgbClr val="FF0000"/>
                </a:solidFill>
                <a:latin typeface="Courier New" panose="02070309020205020404" pitchFamily="49" charset="0"/>
                <a:ea typeface="Helvetica Neue"/>
                <a:cs typeface="Courier New" panose="02070309020205020404" pitchFamily="49" charset="0"/>
                <a:sym typeface="Helvetica Neue"/>
              </a:rPr>
              <a:t> </a:t>
            </a:r>
            <a:r>
              <a:rPr lang="it-IT" sz="600" b="1" err="1">
                <a:solidFill>
                  <a:srgbClr val="FF0000"/>
                </a:solidFill>
                <a:latin typeface="Courier New" panose="02070309020205020404" pitchFamily="49" charset="0"/>
                <a:ea typeface="Helvetica Neue"/>
                <a:cs typeface="Courier New" panose="02070309020205020404" pitchFamily="49" charset="0"/>
                <a:sym typeface="Helvetica Neue"/>
              </a:rPr>
              <a:t>coalescence</a:t>
            </a:r>
            <a:r>
              <a:rPr lang="it-IT" sz="600" b="1">
                <a:solidFill>
                  <a:srgbClr val="FF0000"/>
                </a:solidFill>
                <a:latin typeface="Courier New" panose="02070309020205020404" pitchFamily="49" charset="0"/>
                <a:ea typeface="Helvetica Neue"/>
                <a:cs typeface="Courier New" panose="02070309020205020404" pitchFamily="49" charset="0"/>
                <a:sym typeface="Helvetica Neue"/>
              </a:rPr>
              <a:t> </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with False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Alarm</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 Rate of ~1/10,000 </a:t>
            </a:r>
            <a:r>
              <a:rPr lang="it-IT" sz="600" b="1" err="1">
                <a:solidFill>
                  <a:schemeClr val="bg1"/>
                </a:solidFill>
                <a:latin typeface="Courier New" panose="02070309020205020404" pitchFamily="49" charset="0"/>
                <a:ea typeface="Helvetica Neue"/>
                <a:cs typeface="Courier New" panose="02070309020205020404" pitchFamily="49" charset="0"/>
                <a:sym typeface="Helvetica Neue"/>
              </a:rPr>
              <a:t>years</a:t>
            </a:r>
            <a:r>
              <a:rPr lang="it-IT" sz="600" b="1">
                <a:solidFill>
                  <a:schemeClr val="bg1"/>
                </a:solidFill>
                <a:latin typeface="Courier New" panose="02070309020205020404" pitchFamily="49" charset="0"/>
                <a:ea typeface="Helvetica Neue"/>
                <a:cs typeface="Courier New" panose="02070309020205020404" pitchFamily="49" charset="0"/>
                <a:sym typeface="Helvetica Neue"/>
              </a:rPr>
              <a:t>.</a:t>
            </a:r>
          </a:p>
        </p:txBody>
      </p:sp>
      <p:sp>
        <p:nvSpPr>
          <p:cNvPr id="53" name="CasellaDiTesto 52"/>
          <p:cNvSpPr txBox="1"/>
          <p:nvPr/>
        </p:nvSpPr>
        <p:spPr>
          <a:xfrm>
            <a:off x="4209741" y="2522179"/>
            <a:ext cx="2305441" cy="369300"/>
          </a:xfrm>
          <a:prstGeom prst="rect">
            <a:avLst/>
          </a:prstGeom>
          <a:noFill/>
          <a:ln>
            <a:noFill/>
          </a:ln>
        </p:spPr>
        <p:txBody>
          <a:bodyPr wrap="square" lIns="91407" tIns="45704" rIns="91407" bIns="45704" rtlCol="0">
            <a:spAutoFit/>
          </a:bodyPr>
          <a:lstStyle/>
          <a:p>
            <a:pPr algn="ctr" defTabSz="457035"/>
            <a:r>
              <a:rPr lang="it-IT">
                <a:solidFill>
                  <a:prstClr val="white"/>
                </a:solidFill>
                <a:latin typeface="+mj-lt"/>
              </a:rPr>
              <a:t>GBM GCN </a:t>
            </a:r>
            <a:r>
              <a:rPr lang="it-IT" err="1">
                <a:solidFill>
                  <a:prstClr val="white"/>
                </a:solidFill>
                <a:latin typeface="+mj-lt"/>
              </a:rPr>
              <a:t>Notice</a:t>
            </a:r>
            <a:endParaRPr lang="it-IT">
              <a:solidFill>
                <a:prstClr val="white"/>
              </a:solidFill>
              <a:latin typeface="+mj-lt"/>
            </a:endParaRPr>
          </a:p>
        </p:txBody>
      </p:sp>
      <p:cxnSp>
        <p:nvCxnSpPr>
          <p:cNvPr id="57" name="Connettore 1 24"/>
          <p:cNvCxnSpPr>
            <a:stCxn id="51" idx="0"/>
          </p:cNvCxnSpPr>
          <p:nvPr/>
        </p:nvCxnSpPr>
        <p:spPr>
          <a:xfrm flipV="1">
            <a:off x="2321613" y="3437465"/>
            <a:ext cx="971799" cy="804541"/>
          </a:xfrm>
          <a:prstGeom prst="line">
            <a:avLst/>
          </a:prstGeom>
          <a:ln w="38100" cmpd="sng">
            <a:solidFill>
              <a:srgbClr val="FFFFFF"/>
            </a:solidFill>
            <a:tailEnd type="oval"/>
          </a:ln>
        </p:spPr>
        <p:style>
          <a:lnRef idx="2">
            <a:schemeClr val="accent1"/>
          </a:lnRef>
          <a:fillRef idx="0">
            <a:schemeClr val="accent1"/>
          </a:fillRef>
          <a:effectRef idx="1">
            <a:schemeClr val="accent1"/>
          </a:effectRef>
          <a:fontRef idx="minor">
            <a:schemeClr val="tx1"/>
          </a:fontRef>
        </p:style>
      </p:cxnSp>
      <p:pic>
        <p:nvPicPr>
          <p:cNvPr id="71" name="Immagine 70"/>
          <p:cNvPicPr>
            <a:picLocks noChangeAspect="1"/>
          </p:cNvPicPr>
          <p:nvPr/>
        </p:nvPicPr>
        <p:blipFill>
          <a:blip r:embed="rId8"/>
          <a:stretch>
            <a:fillRect/>
          </a:stretch>
        </p:blipFill>
        <p:spPr>
          <a:xfrm>
            <a:off x="7126417" y="4621659"/>
            <a:ext cx="3255431" cy="2120511"/>
          </a:xfrm>
          <a:prstGeom prst="rect">
            <a:avLst/>
          </a:prstGeom>
          <a:ln w="28575">
            <a:solidFill>
              <a:schemeClr val="tx1"/>
            </a:solidFill>
          </a:ln>
        </p:spPr>
      </p:pic>
      <p:pic>
        <p:nvPicPr>
          <p:cNvPr id="72" name="Immagine 71"/>
          <p:cNvPicPr>
            <a:picLocks noChangeAspect="1"/>
          </p:cNvPicPr>
          <p:nvPr/>
        </p:nvPicPr>
        <p:blipFill>
          <a:blip r:embed="rId9"/>
          <a:stretch>
            <a:fillRect/>
          </a:stretch>
        </p:blipFill>
        <p:spPr>
          <a:xfrm>
            <a:off x="7840614" y="396000"/>
            <a:ext cx="2071461" cy="2052000"/>
          </a:xfrm>
          <a:prstGeom prst="rect">
            <a:avLst/>
          </a:prstGeom>
          <a:ln w="28575">
            <a:solidFill>
              <a:schemeClr val="tx1"/>
            </a:solidFill>
          </a:ln>
        </p:spPr>
      </p:pic>
      <p:pic>
        <p:nvPicPr>
          <p:cNvPr id="73" name="Immagine 72"/>
          <p:cNvPicPr>
            <a:picLocks noChangeAspect="1"/>
          </p:cNvPicPr>
          <p:nvPr/>
        </p:nvPicPr>
        <p:blipFill>
          <a:blip r:embed="rId10"/>
          <a:stretch>
            <a:fillRect/>
          </a:stretch>
        </p:blipFill>
        <p:spPr>
          <a:xfrm>
            <a:off x="10045273" y="396000"/>
            <a:ext cx="1962508" cy="2050548"/>
          </a:xfrm>
          <a:prstGeom prst="rect">
            <a:avLst/>
          </a:prstGeom>
          <a:ln w="28575">
            <a:solidFill>
              <a:schemeClr val="tx1"/>
            </a:solidFill>
          </a:ln>
        </p:spPr>
      </p:pic>
    </p:spTree>
    <p:extLst>
      <p:ext uri="{BB962C8B-B14F-4D97-AF65-F5344CB8AC3E}">
        <p14:creationId xmlns:p14="http://schemas.microsoft.com/office/powerpoint/2010/main" val="4025445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00"/>
                                        <p:tgtEl>
                                          <p:spTgt spid="5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up)">
                                      <p:cBhvr>
                                        <p:cTn id="20" dur="500"/>
                                        <p:tgtEl>
                                          <p:spTgt spid="5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up)">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up)">
                                      <p:cBhvr>
                                        <p:cTn id="41" dur="500"/>
                                        <p:tgtEl>
                                          <p:spTgt spid="37"/>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22" presetClass="entr" presetSubtype="1"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par>
                                <p:cTn id="56" presetID="22" presetClass="entr" presetSubtype="1"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up)">
                                      <p:cBhvr>
                                        <p:cTn id="58" dur="500"/>
                                        <p:tgtEl>
                                          <p:spTgt spid="7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par>
                                <p:cTn id="64" presetID="22" presetClass="entr" presetSubtype="4"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00"/>
                                        <p:tgtEl>
                                          <p:spTgt spid="33"/>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wipe(down)">
                                      <p:cBhvr>
                                        <p:cTn id="74" dur="500"/>
                                        <p:tgtEl>
                                          <p:spTgt spid="72"/>
                                        </p:tgtEl>
                                      </p:cBhvr>
                                    </p:animEffect>
                                  </p:childTnLst>
                                </p:cTn>
                              </p:par>
                              <p:par>
                                <p:cTn id="75" presetID="22" presetClass="entr" presetSubtype="4" fill="hold" nodeType="with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wipe(down)">
                                      <p:cBhvr>
                                        <p:cTn id="7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20" grpId="0"/>
      <p:bldP spid="17" grpId="0"/>
      <p:bldP spid="44" grpId="0" animBg="1"/>
      <p:bldP spid="51" grpId="0"/>
      <p:bldP spid="52" grpId="0" animBg="1"/>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GO-Virgo Orrery II">
            <a:hlinkClick r:id="" action="ppaction://media"/>
            <a:extLst>
              <a:ext uri="{FF2B5EF4-FFF2-40B4-BE49-F238E27FC236}">
                <a16:creationId xmlns:a16="http://schemas.microsoft.com/office/drawing/2014/main" id="{AC32F0DD-037F-437F-875A-90BCBB6754A1}"/>
              </a:ext>
            </a:extLst>
          </p:cNvPr>
          <p:cNvPicPr>
            <a:picLocks noChangeAspect="1"/>
          </p:cNvPicPr>
          <p:nvPr>
            <a:videoFile r:link="rId1"/>
            <p:extLst>
              <p:ext uri="{DAA4B4D4-6D71-4841-9C94-3DE7FCFB9230}">
                <p14:media xmlns:p14="http://schemas.microsoft.com/office/powerpoint/2010/main" r:embed="rId2">
                  <p14:trim end="20266"/>
                </p14:media>
              </p:ext>
            </p:extLst>
          </p:nvPr>
        </p:nvPicPr>
        <p:blipFill>
          <a:blip r:embed="rId4"/>
          <a:stretch>
            <a:fillRect/>
          </a:stretch>
        </p:blipFill>
        <p:spPr>
          <a:xfrm>
            <a:off x="111125" y="57150"/>
            <a:ext cx="11988800" cy="6743700"/>
          </a:xfrm>
          <a:prstGeom prst="rect">
            <a:avLst/>
          </a:prstGeom>
        </p:spPr>
      </p:pic>
      <p:sp>
        <p:nvSpPr>
          <p:cNvPr id="7" name="CasellaDiTesto 6">
            <a:extLst>
              <a:ext uri="{FF2B5EF4-FFF2-40B4-BE49-F238E27FC236}">
                <a16:creationId xmlns:a16="http://schemas.microsoft.com/office/drawing/2014/main" id="{DA0B8987-BB44-455D-A074-8CE91BFDE8F6}"/>
              </a:ext>
            </a:extLst>
          </p:cNvPr>
          <p:cNvSpPr txBox="1"/>
          <p:nvPr/>
        </p:nvSpPr>
        <p:spPr>
          <a:xfrm>
            <a:off x="4648200" y="6264472"/>
            <a:ext cx="6096000" cy="523220"/>
          </a:xfrm>
          <a:prstGeom prst="rect">
            <a:avLst/>
          </a:prstGeom>
          <a:noFill/>
        </p:spPr>
        <p:txBody>
          <a:bodyPr wrap="square">
            <a:spAutoFit/>
          </a:bodyPr>
          <a:lstStyle/>
          <a:p>
            <a:pPr algn="r"/>
            <a:r>
              <a:rPr lang="it-IT" sz="2800" b="1">
                <a:solidFill>
                  <a:schemeClr val="bg1"/>
                </a:solidFill>
                <a:effectLst/>
                <a:latin typeface="Cooper Black" panose="0208090404030B020404" pitchFamily="18" charset="0"/>
              </a:rPr>
              <a:t>23 November 2020</a:t>
            </a:r>
            <a:endParaRPr lang="it-IT" sz="2800" b="1">
              <a:solidFill>
                <a:schemeClr val="bg1"/>
              </a:solidFill>
              <a:latin typeface="Cooper Black" panose="0208090404030B020404" pitchFamily="18" charset="0"/>
            </a:endParaRPr>
          </a:p>
        </p:txBody>
      </p:sp>
    </p:spTree>
    <p:extLst>
      <p:ext uri="{BB962C8B-B14F-4D97-AF65-F5344CB8AC3E}">
        <p14:creationId xmlns:p14="http://schemas.microsoft.com/office/powerpoint/2010/main" val="28965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3DD8A1-4832-45C4-9B58-D4B51B51C112}"/>
              </a:ext>
            </a:extLst>
          </p:cNvPr>
          <p:cNvSpPr>
            <a:spLocks noGrp="1"/>
          </p:cNvSpPr>
          <p:nvPr>
            <p:ph type="title"/>
          </p:nvPr>
        </p:nvSpPr>
        <p:spPr>
          <a:xfrm>
            <a:off x="587361" y="275674"/>
            <a:ext cx="11005931" cy="539335"/>
          </a:xfrm>
        </p:spPr>
        <p:txBody>
          <a:bodyPr>
            <a:noAutofit/>
          </a:bodyPr>
          <a:lstStyle/>
          <a:p>
            <a:r>
              <a:rPr lang="en-US" sz="3200"/>
              <a:t>The Advanced Particle-astrophysics Telescope (APT) – ASTRO2020</a:t>
            </a:r>
          </a:p>
        </p:txBody>
      </p:sp>
      <p:sp>
        <p:nvSpPr>
          <p:cNvPr id="3" name="Segnaposto contenuto 2">
            <a:extLst>
              <a:ext uri="{FF2B5EF4-FFF2-40B4-BE49-F238E27FC236}">
                <a16:creationId xmlns:a16="http://schemas.microsoft.com/office/drawing/2014/main" id="{9F9C6BE9-3D02-451F-B3A9-D3D92BB7C300}"/>
              </a:ext>
            </a:extLst>
          </p:cNvPr>
          <p:cNvSpPr>
            <a:spLocks noGrp="1"/>
          </p:cNvSpPr>
          <p:nvPr>
            <p:ph idx="1"/>
          </p:nvPr>
        </p:nvSpPr>
        <p:spPr>
          <a:xfrm>
            <a:off x="347869" y="914400"/>
            <a:ext cx="6825818" cy="5807075"/>
          </a:xfrm>
        </p:spPr>
        <p:txBody>
          <a:bodyPr>
            <a:normAutofit/>
          </a:bodyPr>
          <a:lstStyle/>
          <a:p>
            <a:r>
              <a:rPr lang="en-US"/>
              <a:t>The APT detector design (3m x 3m x 2.5m):</a:t>
            </a:r>
          </a:p>
          <a:p>
            <a:pPr lvl="1"/>
            <a:r>
              <a:rPr lang="en-US"/>
              <a:t>mission concept for a space-based gamma-ray and cosmic-ray explorer</a:t>
            </a:r>
          </a:p>
          <a:p>
            <a:pPr lvl="2"/>
            <a:r>
              <a:rPr lang="en-US" sz="1800" b="0" i="0" u="none" strike="noStrike" baseline="0">
                <a:solidFill>
                  <a:srgbClr val="000000"/>
                </a:solidFill>
                <a:latin typeface="RDECH O+ CMU Serif"/>
              </a:rPr>
              <a:t>Combine a pair and Compton telescope in one design (like AMEGO, ASTROGAM). </a:t>
            </a:r>
            <a:endParaRPr lang="en-US"/>
          </a:p>
          <a:p>
            <a:pPr lvl="1"/>
            <a:r>
              <a:rPr lang="en-US"/>
              <a:t>20 layers of 5mm thick </a:t>
            </a:r>
            <a:r>
              <a:rPr lang="en-US" err="1"/>
              <a:t>CsI</a:t>
            </a:r>
            <a:r>
              <a:rPr lang="en-US"/>
              <a:t>(Na) with crossed wavelength shifting fiber (WLS fiber) readout</a:t>
            </a:r>
          </a:p>
          <a:p>
            <a:pPr lvl="1"/>
            <a:r>
              <a:rPr lang="en-US"/>
              <a:t>20 x - y scintillating optical fiber tracker (SOFT) layers using interleaved 1.5mm round scintillating fibers</a:t>
            </a:r>
          </a:p>
          <a:p>
            <a:pPr lvl="1"/>
            <a:r>
              <a:rPr lang="en-US"/>
              <a:t>With the addition of foam radiators, the </a:t>
            </a:r>
            <a:r>
              <a:rPr lang="en-US" err="1"/>
              <a:t>CsI</a:t>
            </a:r>
            <a:r>
              <a:rPr lang="en-US"/>
              <a:t> detectors could detect the transition radiation X-rays from very-high-energy light cosmic rays</a:t>
            </a:r>
          </a:p>
          <a:p>
            <a:pPr lvl="1"/>
            <a:r>
              <a:rPr lang="en-US"/>
              <a:t>Top-bottom symmetry doubles </a:t>
            </a:r>
            <a:r>
              <a:rPr lang="en-US" err="1"/>
              <a:t>FoV</a:t>
            </a:r>
            <a:r>
              <a:rPr lang="en-US"/>
              <a:t> (in L2 orbit)</a:t>
            </a:r>
          </a:p>
          <a:p>
            <a:pPr lvl="1"/>
            <a:r>
              <a:rPr lang="en-US"/>
              <a:t>Read out on the sides with </a:t>
            </a:r>
            <a:r>
              <a:rPr lang="en-US" err="1"/>
              <a:t>SiPM</a:t>
            </a:r>
            <a:r>
              <a:rPr lang="en-US"/>
              <a:t> photodetectors and analog-pipeline waveform digitizers</a:t>
            </a:r>
          </a:p>
        </p:txBody>
      </p:sp>
      <p:pic>
        <p:nvPicPr>
          <p:cNvPr id="5" name="Immagine 4">
            <a:extLst>
              <a:ext uri="{FF2B5EF4-FFF2-40B4-BE49-F238E27FC236}">
                <a16:creationId xmlns:a16="http://schemas.microsoft.com/office/drawing/2014/main" id="{CBA57257-2DBB-458B-A0A7-2D4274716280}"/>
              </a:ext>
            </a:extLst>
          </p:cNvPr>
          <p:cNvPicPr>
            <a:picLocks noChangeAspect="1"/>
          </p:cNvPicPr>
          <p:nvPr/>
        </p:nvPicPr>
        <p:blipFill>
          <a:blip r:embed="rId2"/>
          <a:stretch>
            <a:fillRect/>
          </a:stretch>
        </p:blipFill>
        <p:spPr>
          <a:xfrm>
            <a:off x="7362187" y="914400"/>
            <a:ext cx="1713053" cy="2939970"/>
          </a:xfrm>
          <a:prstGeom prst="rect">
            <a:avLst/>
          </a:prstGeom>
        </p:spPr>
      </p:pic>
      <p:pic>
        <p:nvPicPr>
          <p:cNvPr id="7" name="Immagine 6">
            <a:extLst>
              <a:ext uri="{FF2B5EF4-FFF2-40B4-BE49-F238E27FC236}">
                <a16:creationId xmlns:a16="http://schemas.microsoft.com/office/drawing/2014/main" id="{B23D2DE2-7F22-4267-A070-4EDA639CCA2B}"/>
              </a:ext>
            </a:extLst>
          </p:cNvPr>
          <p:cNvPicPr>
            <a:picLocks noChangeAspect="1"/>
          </p:cNvPicPr>
          <p:nvPr/>
        </p:nvPicPr>
        <p:blipFill>
          <a:blip r:embed="rId3"/>
          <a:stretch>
            <a:fillRect/>
          </a:stretch>
        </p:blipFill>
        <p:spPr>
          <a:xfrm>
            <a:off x="7173687" y="4110751"/>
            <a:ext cx="5028176" cy="2134212"/>
          </a:xfrm>
          <a:prstGeom prst="rect">
            <a:avLst/>
          </a:prstGeom>
        </p:spPr>
      </p:pic>
      <p:pic>
        <p:nvPicPr>
          <p:cNvPr id="9" name="Immagine 8">
            <a:extLst>
              <a:ext uri="{FF2B5EF4-FFF2-40B4-BE49-F238E27FC236}">
                <a16:creationId xmlns:a16="http://schemas.microsoft.com/office/drawing/2014/main" id="{10B3B8D7-F6E7-45B3-9D58-8B71E678847C}"/>
              </a:ext>
            </a:extLst>
          </p:cNvPr>
          <p:cNvPicPr>
            <a:picLocks noChangeAspect="1"/>
          </p:cNvPicPr>
          <p:nvPr/>
        </p:nvPicPr>
        <p:blipFill>
          <a:blip r:embed="rId4"/>
          <a:stretch>
            <a:fillRect/>
          </a:stretch>
        </p:blipFill>
        <p:spPr>
          <a:xfrm>
            <a:off x="9263740" y="1301256"/>
            <a:ext cx="2916820" cy="1759352"/>
          </a:xfrm>
          <a:prstGeom prst="rect">
            <a:avLst/>
          </a:prstGeom>
        </p:spPr>
      </p:pic>
      <p:sp>
        <p:nvSpPr>
          <p:cNvPr id="10" name="Segnaposto numero diapositiva 9">
            <a:extLst>
              <a:ext uri="{FF2B5EF4-FFF2-40B4-BE49-F238E27FC236}">
                <a16:creationId xmlns:a16="http://schemas.microsoft.com/office/drawing/2014/main" id="{2767AEB1-B5BC-47FD-9FC5-86654B6F2D7A}"/>
              </a:ext>
            </a:extLst>
          </p:cNvPr>
          <p:cNvSpPr>
            <a:spLocks noGrp="1"/>
          </p:cNvSpPr>
          <p:nvPr>
            <p:ph type="sldNum" sz="quarter" idx="12"/>
          </p:nvPr>
        </p:nvSpPr>
        <p:spPr/>
        <p:txBody>
          <a:bodyPr/>
          <a:lstStyle/>
          <a:p>
            <a:fld id="{C7D7F2A9-B399-4554-AF77-80113BB2A51B}" type="slidenum">
              <a:rPr lang="en-US" smtClean="0"/>
              <a:t>28</a:t>
            </a:fld>
            <a:endParaRPr lang="en-US"/>
          </a:p>
        </p:txBody>
      </p:sp>
      <p:sp>
        <p:nvSpPr>
          <p:cNvPr id="4" name="Segnaposto piè di pagina 3">
            <a:extLst>
              <a:ext uri="{FF2B5EF4-FFF2-40B4-BE49-F238E27FC236}">
                <a16:creationId xmlns:a16="http://schemas.microsoft.com/office/drawing/2014/main" id="{B0F79F13-E24F-4E77-9E2F-781515B35B1C}"/>
              </a:ext>
            </a:extLst>
          </p:cNvPr>
          <p:cNvSpPr>
            <a:spLocks noGrp="1"/>
          </p:cNvSpPr>
          <p:nvPr>
            <p:ph type="ftr" sz="quarter" idx="11"/>
          </p:nvPr>
        </p:nvSpPr>
        <p:spPr/>
        <p:txBody>
          <a:bodyPr/>
          <a:lstStyle/>
          <a:p>
            <a:r>
              <a:rPr lang="en-US"/>
              <a:t>ADAPT Proposal - CSN2 Nov 27, 2020</a:t>
            </a:r>
          </a:p>
        </p:txBody>
      </p:sp>
    </p:spTree>
    <p:extLst>
      <p:ext uri="{BB962C8B-B14F-4D97-AF65-F5344CB8AC3E}">
        <p14:creationId xmlns:p14="http://schemas.microsoft.com/office/powerpoint/2010/main" val="1999282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7A7F467-802E-4A89-9A9B-C817914D4C36}"/>
              </a:ext>
            </a:extLst>
          </p:cNvPr>
          <p:cNvSpPr>
            <a:spLocks noGrp="1"/>
          </p:cNvSpPr>
          <p:nvPr>
            <p:ph idx="1"/>
          </p:nvPr>
        </p:nvSpPr>
        <p:spPr>
          <a:xfrm>
            <a:off x="685800" y="2194560"/>
            <a:ext cx="7925765" cy="4024125"/>
          </a:xfrm>
        </p:spPr>
        <p:txBody>
          <a:bodyPr vert="horz" lIns="91440" tIns="45720" rIns="91440" bIns="45720" rtlCol="0" anchor="t">
            <a:normAutofit fontScale="92500" lnSpcReduction="20000"/>
          </a:bodyPr>
          <a:lstStyle/>
          <a:p>
            <a:r>
              <a:rPr lang="en-US"/>
              <a:t>MeV-GeV satellite</a:t>
            </a:r>
          </a:p>
          <a:p>
            <a:r>
              <a:rPr lang="en-US"/>
              <a:t>ASTROGAM:</a:t>
            </a:r>
          </a:p>
          <a:p>
            <a:pPr lvl="1"/>
            <a:r>
              <a:rPr lang="en-US"/>
              <a:t>nearly 56 m</a:t>
            </a:r>
            <a:r>
              <a:rPr lang="en-US" baseline="30000"/>
              <a:t>2 </a:t>
            </a:r>
            <a:r>
              <a:rPr lang="en-US"/>
              <a:t>of double-sided Si strip detectors (DSSDs)</a:t>
            </a:r>
            <a:endParaRPr lang="en-US">
              <a:cs typeface="Calibri"/>
            </a:endParaRPr>
          </a:p>
          <a:p>
            <a:pPr lvl="1"/>
            <a:r>
              <a:rPr lang="en-US"/>
              <a:t>4 towers, 56 layers of 5×5 DSSDs</a:t>
            </a:r>
            <a:endParaRPr lang="en-US">
              <a:cs typeface="Calibri"/>
            </a:endParaRPr>
          </a:p>
          <a:p>
            <a:pPr lvl="2"/>
            <a:r>
              <a:rPr lang="en-US"/>
              <a:t>5600 DSSDs</a:t>
            </a:r>
            <a:endParaRPr lang="en-US">
              <a:cs typeface="Calibri"/>
            </a:endParaRPr>
          </a:p>
          <a:p>
            <a:pPr lvl="1"/>
            <a:r>
              <a:rPr lang="en-US"/>
              <a:t>Each DSSD wafer has a cross section of 9.5×9.5 cm</a:t>
            </a:r>
            <a:r>
              <a:rPr lang="en-US" baseline="30000"/>
              <a:t>2</a:t>
            </a:r>
            <a:r>
              <a:rPr lang="en-US"/>
              <a:t>, a thickness of 500 µm and a pitch of 240 µm (384 strips per side)</a:t>
            </a:r>
            <a:endParaRPr lang="en-US">
              <a:cs typeface="Calibri"/>
            </a:endParaRPr>
          </a:p>
          <a:p>
            <a:pPr lvl="1"/>
            <a:r>
              <a:rPr lang="en-US"/>
              <a:t>Strips of the DSSDs are wire-bonded to form 5×5 2-D ladders</a:t>
            </a:r>
            <a:endParaRPr lang="en-US">
              <a:cs typeface="Calibri"/>
            </a:endParaRPr>
          </a:p>
          <a:p>
            <a:r>
              <a:rPr lang="en-US"/>
              <a:t>AMEGO</a:t>
            </a:r>
            <a:endParaRPr lang="en-US">
              <a:cs typeface="Calibri"/>
            </a:endParaRPr>
          </a:p>
          <a:p>
            <a:pPr lvl="1"/>
            <a:r>
              <a:rPr lang="en-US"/>
              <a:t>4 towers, 60 layers of 4×4 DSSDs</a:t>
            </a:r>
            <a:endParaRPr lang="en-US">
              <a:cs typeface="Calibri"/>
            </a:endParaRPr>
          </a:p>
          <a:p>
            <a:pPr lvl="2"/>
            <a:r>
              <a:rPr lang="en-US"/>
              <a:t>4800 DSSDs</a:t>
            </a:r>
            <a:endParaRPr lang="en-US">
              <a:cs typeface="Calibri"/>
            </a:endParaRPr>
          </a:p>
          <a:p>
            <a:pPr lvl="1"/>
            <a:r>
              <a:rPr lang="en-US"/>
              <a:t>DSSD wafers 9.5 cm wide, 500 µm thick and pitch of 500 µm (190 strips per side)</a:t>
            </a:r>
            <a:endParaRPr lang="en-US">
              <a:cs typeface="Calibri"/>
            </a:endParaRPr>
          </a:p>
          <a:p>
            <a:pPr lvl="1"/>
            <a:r>
              <a:rPr lang="en-US"/>
              <a:t>Strips of the DSSDs are wire-bonded to form 4×4 2-D ladders</a:t>
            </a:r>
            <a:endParaRPr lang="en-US">
              <a:cs typeface="Calibri"/>
            </a:endParaRPr>
          </a:p>
          <a:p>
            <a:pPr lvl="1"/>
            <a:endParaRPr lang="en-US"/>
          </a:p>
          <a:p>
            <a:pPr lvl="1"/>
            <a:endParaRPr lang="en-US"/>
          </a:p>
        </p:txBody>
      </p:sp>
      <p:sp>
        <p:nvSpPr>
          <p:cNvPr id="10" name="Segnaposto piè di pagina 9">
            <a:extLst>
              <a:ext uri="{FF2B5EF4-FFF2-40B4-BE49-F238E27FC236}">
                <a16:creationId xmlns:a16="http://schemas.microsoft.com/office/drawing/2014/main" id="{D03B379A-DC57-4FDE-9684-377423096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Contact: M. Nicola </a:t>
            </a:r>
            <a:r>
              <a:rPr kumimoji="0" lang="it-IT"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Mazziotta</a:t>
            </a: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INFN Bari mazziotta@ba.infn.it</a:t>
            </a:r>
          </a:p>
        </p:txBody>
      </p:sp>
      <p:sp>
        <p:nvSpPr>
          <p:cNvPr id="11" name="Segnaposto numero diapositiva 10">
            <a:extLst>
              <a:ext uri="{FF2B5EF4-FFF2-40B4-BE49-F238E27FC236}">
                <a16:creationId xmlns:a16="http://schemas.microsoft.com/office/drawing/2014/main" id="{99771BE9-1C97-4752-9FC2-A26DF9180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C9CBC-0113-482A-85FE-625BA03DFDE7}"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descr="eASTROGAM_Measurement_Principle.pdf">
            <a:extLst>
              <a:ext uri="{FF2B5EF4-FFF2-40B4-BE49-F238E27FC236}">
                <a16:creationId xmlns:a16="http://schemas.microsoft.com/office/drawing/2014/main" id="{D5B6FA8F-37A1-4E89-B024-28DB1AE36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18779"/>
            <a:ext cx="2810269" cy="1897068"/>
          </a:xfrm>
          <a:prstGeom prst="rect">
            <a:avLst/>
          </a:prstGeom>
          <a:solidFill>
            <a:schemeClr val="tx1"/>
          </a:solidFill>
        </p:spPr>
      </p:pic>
      <p:pic>
        <p:nvPicPr>
          <p:cNvPr id="6" name="Immagine 5">
            <a:extLst>
              <a:ext uri="{FF2B5EF4-FFF2-40B4-BE49-F238E27FC236}">
                <a16:creationId xmlns:a16="http://schemas.microsoft.com/office/drawing/2014/main" id="{62D8EFC3-2EC5-4CD8-BA12-F7EF74253693}"/>
              </a:ext>
            </a:extLst>
          </p:cNvPr>
          <p:cNvPicPr>
            <a:picLocks noChangeAspect="1"/>
          </p:cNvPicPr>
          <p:nvPr/>
        </p:nvPicPr>
        <p:blipFill>
          <a:blip r:embed="rId3"/>
          <a:stretch>
            <a:fillRect/>
          </a:stretch>
        </p:blipFill>
        <p:spPr>
          <a:xfrm>
            <a:off x="9509606" y="954061"/>
            <a:ext cx="2339494" cy="1240499"/>
          </a:xfrm>
          <a:prstGeom prst="rect">
            <a:avLst/>
          </a:prstGeom>
        </p:spPr>
      </p:pic>
      <p:pic>
        <p:nvPicPr>
          <p:cNvPr id="8" name="Immagine 7">
            <a:extLst>
              <a:ext uri="{FF2B5EF4-FFF2-40B4-BE49-F238E27FC236}">
                <a16:creationId xmlns:a16="http://schemas.microsoft.com/office/drawing/2014/main" id="{11D17EB6-3199-4291-9274-622D4BB145EE}"/>
              </a:ext>
            </a:extLst>
          </p:cNvPr>
          <p:cNvPicPr>
            <a:picLocks noChangeAspect="1"/>
          </p:cNvPicPr>
          <p:nvPr/>
        </p:nvPicPr>
        <p:blipFill>
          <a:blip r:embed="rId4"/>
          <a:stretch>
            <a:fillRect/>
          </a:stretch>
        </p:blipFill>
        <p:spPr>
          <a:xfrm>
            <a:off x="8681303" y="2623783"/>
            <a:ext cx="2316970" cy="1897068"/>
          </a:xfrm>
          <a:prstGeom prst="rect">
            <a:avLst/>
          </a:prstGeom>
        </p:spPr>
      </p:pic>
      <p:pic>
        <p:nvPicPr>
          <p:cNvPr id="9" name="Immagine 8">
            <a:extLst>
              <a:ext uri="{FF2B5EF4-FFF2-40B4-BE49-F238E27FC236}">
                <a16:creationId xmlns:a16="http://schemas.microsoft.com/office/drawing/2014/main" id="{0BCB3FC0-182F-474C-B0B8-E4CDDBC57CEA}"/>
              </a:ext>
            </a:extLst>
          </p:cNvPr>
          <p:cNvPicPr>
            <a:picLocks noChangeAspect="1"/>
          </p:cNvPicPr>
          <p:nvPr/>
        </p:nvPicPr>
        <p:blipFill>
          <a:blip r:embed="rId5"/>
          <a:stretch>
            <a:fillRect/>
          </a:stretch>
        </p:blipFill>
        <p:spPr>
          <a:xfrm>
            <a:off x="9342076" y="4663441"/>
            <a:ext cx="2352212" cy="1619407"/>
          </a:xfrm>
          <a:prstGeom prst="rect">
            <a:avLst/>
          </a:prstGeom>
        </p:spPr>
      </p:pic>
    </p:spTree>
    <p:extLst>
      <p:ext uri="{BB962C8B-B14F-4D97-AF65-F5344CB8AC3E}">
        <p14:creationId xmlns:p14="http://schemas.microsoft.com/office/powerpoint/2010/main" val="234688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5AF090-3AE3-4146-9596-9435EB5D6BAF}"/>
              </a:ext>
            </a:extLst>
          </p:cNvPr>
          <p:cNvSpPr>
            <a:spLocks noGrp="1"/>
          </p:cNvSpPr>
          <p:nvPr>
            <p:ph type="title"/>
          </p:nvPr>
        </p:nvSpPr>
        <p:spPr/>
        <p:txBody>
          <a:bodyPr/>
          <a:lstStyle/>
          <a:p>
            <a:r>
              <a:rPr lang="en-US" err="1"/>
              <a:t>Agn</a:t>
            </a:r>
            <a:r>
              <a:rPr lang="en-US"/>
              <a:t>: Active galactic nuclei</a:t>
            </a:r>
          </a:p>
        </p:txBody>
      </p:sp>
      <p:sp>
        <p:nvSpPr>
          <p:cNvPr id="3" name="Segnaposto contenuto 2">
            <a:extLst>
              <a:ext uri="{FF2B5EF4-FFF2-40B4-BE49-F238E27FC236}">
                <a16:creationId xmlns:a16="http://schemas.microsoft.com/office/drawing/2014/main" id="{0B6AD0E9-222D-4EDB-AA4D-7BB6FA0D5D56}"/>
              </a:ext>
            </a:extLst>
          </p:cNvPr>
          <p:cNvSpPr>
            <a:spLocks noGrp="1"/>
          </p:cNvSpPr>
          <p:nvPr>
            <p:ph idx="1"/>
          </p:nvPr>
        </p:nvSpPr>
        <p:spPr>
          <a:xfrm>
            <a:off x="685800" y="2251672"/>
            <a:ext cx="6521245" cy="4469298"/>
          </a:xfrm>
        </p:spPr>
        <p:txBody>
          <a:bodyPr>
            <a:normAutofit/>
          </a:bodyPr>
          <a:lstStyle/>
          <a:p>
            <a:r>
              <a:rPr lang="en-US"/>
              <a:t>Galaxies with </a:t>
            </a:r>
            <a:r>
              <a:rPr lang="en-US">
                <a:solidFill>
                  <a:schemeClr val="accent2"/>
                </a:solidFill>
              </a:rPr>
              <a:t>HE</a:t>
            </a:r>
            <a:r>
              <a:rPr lang="en-US"/>
              <a:t> emission from the nucleus which </a:t>
            </a:r>
            <a:r>
              <a:rPr lang="en-US">
                <a:solidFill>
                  <a:schemeClr val="accent3"/>
                </a:solidFill>
              </a:rPr>
              <a:t>cannot </a:t>
            </a:r>
            <a:r>
              <a:rPr lang="en-US"/>
              <a:t>be explained as thermal radiation</a:t>
            </a:r>
          </a:p>
          <a:p>
            <a:r>
              <a:rPr lang="en-US"/>
              <a:t>SMBH accreting + disk of hot plasma rotating</a:t>
            </a:r>
          </a:p>
          <a:p>
            <a:r>
              <a:rPr lang="en-US"/>
              <a:t>Can be </a:t>
            </a:r>
            <a:r>
              <a:rPr lang="en-US">
                <a:solidFill>
                  <a:schemeClr val="accent4"/>
                </a:solidFill>
              </a:rPr>
              <a:t>radio-loud</a:t>
            </a:r>
            <a:r>
              <a:rPr lang="en-US"/>
              <a:t> or radio-quiet</a:t>
            </a:r>
          </a:p>
          <a:p>
            <a:pPr lvl="1"/>
            <a:r>
              <a:rPr lang="en-US"/>
              <a:t>Loudness in radio band </a:t>
            </a:r>
            <a:r>
              <a:rPr lang="en-US">
                <a:sym typeface="Wingdings" panose="05000000000000000000" pitchFamily="2" charset="2"/>
              </a:rPr>
              <a:t> production of collimated jets (several kpc)</a:t>
            </a:r>
          </a:p>
          <a:p>
            <a:pPr lvl="1"/>
            <a:r>
              <a:rPr lang="en-US"/>
              <a:t>Jets are the only components of AGN able to </a:t>
            </a:r>
            <a:r>
              <a:rPr lang="en-US">
                <a:solidFill>
                  <a:schemeClr val="accent5"/>
                </a:solidFill>
              </a:rPr>
              <a:t>produce VHE emission</a:t>
            </a:r>
          </a:p>
          <a:p>
            <a:pPr lvl="1"/>
            <a:r>
              <a:rPr lang="en-US">
                <a:solidFill>
                  <a:schemeClr val="accent6"/>
                </a:solidFill>
              </a:rPr>
              <a:t>Blazars: </a:t>
            </a:r>
            <a:r>
              <a:rPr lang="en-US"/>
              <a:t>close alignment between jets and line of sight</a:t>
            </a:r>
          </a:p>
          <a:p>
            <a:endParaRPr lang="en-US"/>
          </a:p>
          <a:p>
            <a:pPr marL="0" indent="0">
              <a:buNone/>
            </a:pPr>
            <a:endParaRPr lang="en-US"/>
          </a:p>
        </p:txBody>
      </p:sp>
      <p:sp>
        <p:nvSpPr>
          <p:cNvPr id="6" name="Segnaposto piè di pagina 5">
            <a:extLst>
              <a:ext uri="{FF2B5EF4-FFF2-40B4-BE49-F238E27FC236}">
                <a16:creationId xmlns:a16="http://schemas.microsoft.com/office/drawing/2014/main" id="{EA68C2EA-196B-49C2-A596-73E2AB19074E}"/>
              </a:ext>
            </a:extLst>
          </p:cNvPr>
          <p:cNvSpPr>
            <a:spLocks noGrp="1"/>
          </p:cNvSpPr>
          <p:nvPr>
            <p:ph type="ftr" sz="quarter" idx="11"/>
          </p:nvPr>
        </p:nvSpPr>
        <p:spPr/>
        <p:txBody>
          <a:bodyPr/>
          <a:lstStyle/>
          <a:p>
            <a:r>
              <a:rPr lang="it-IT"/>
              <a:t>Serena Loporchio - Congresso di Sezione</a:t>
            </a:r>
            <a:endParaRPr lang="en-US"/>
          </a:p>
        </p:txBody>
      </p:sp>
      <p:sp>
        <p:nvSpPr>
          <p:cNvPr id="7" name="Segnaposto numero diapositiva 6">
            <a:extLst>
              <a:ext uri="{FF2B5EF4-FFF2-40B4-BE49-F238E27FC236}">
                <a16:creationId xmlns:a16="http://schemas.microsoft.com/office/drawing/2014/main" id="{274BD1FB-2014-4018-A81B-EC0F4057DD96}"/>
              </a:ext>
            </a:extLst>
          </p:cNvPr>
          <p:cNvSpPr>
            <a:spLocks noGrp="1"/>
          </p:cNvSpPr>
          <p:nvPr>
            <p:ph type="sldNum" sz="quarter" idx="12"/>
          </p:nvPr>
        </p:nvSpPr>
        <p:spPr/>
        <p:txBody>
          <a:bodyPr/>
          <a:lstStyle/>
          <a:p>
            <a:fld id="{6D22F896-40B5-4ADD-8801-0D06FADFA095}" type="slidenum">
              <a:rPr lang="en-US" smtClean="0"/>
              <a:t>3</a:t>
            </a:fld>
            <a:endParaRPr lang="en-US"/>
          </a:p>
        </p:txBody>
      </p:sp>
      <p:sp>
        <p:nvSpPr>
          <p:cNvPr id="8" name="Segnaposto data 7">
            <a:extLst>
              <a:ext uri="{FF2B5EF4-FFF2-40B4-BE49-F238E27FC236}">
                <a16:creationId xmlns:a16="http://schemas.microsoft.com/office/drawing/2014/main" id="{9029A4ED-9EFB-4C74-91EE-3AE2A3BD2303}"/>
              </a:ext>
            </a:extLst>
          </p:cNvPr>
          <p:cNvSpPr>
            <a:spLocks noGrp="1"/>
          </p:cNvSpPr>
          <p:nvPr>
            <p:ph type="dt" sz="half" idx="10"/>
          </p:nvPr>
        </p:nvSpPr>
        <p:spPr/>
        <p:txBody>
          <a:bodyPr/>
          <a:lstStyle/>
          <a:p>
            <a:r>
              <a:rPr lang="en-US"/>
              <a:t>21/06/2021</a:t>
            </a:r>
          </a:p>
        </p:txBody>
      </p:sp>
      <p:pic>
        <p:nvPicPr>
          <p:cNvPr id="10" name="Immagine 9">
            <a:extLst>
              <a:ext uri="{FF2B5EF4-FFF2-40B4-BE49-F238E27FC236}">
                <a16:creationId xmlns:a16="http://schemas.microsoft.com/office/drawing/2014/main" id="{E2BA435E-7D8E-406A-B5EF-73A65FC58117}"/>
              </a:ext>
            </a:extLst>
          </p:cNvPr>
          <p:cNvPicPr>
            <a:picLocks noChangeAspect="1"/>
          </p:cNvPicPr>
          <p:nvPr/>
        </p:nvPicPr>
        <p:blipFill>
          <a:blip r:embed="rId2"/>
          <a:stretch>
            <a:fillRect/>
          </a:stretch>
        </p:blipFill>
        <p:spPr>
          <a:xfrm>
            <a:off x="7200900" y="2251672"/>
            <a:ext cx="4493946" cy="3841955"/>
          </a:xfrm>
          <a:prstGeom prst="rect">
            <a:avLst/>
          </a:prstGeom>
        </p:spPr>
      </p:pic>
    </p:spTree>
    <p:extLst>
      <p:ext uri="{BB962C8B-B14F-4D97-AF65-F5344CB8AC3E}">
        <p14:creationId xmlns:p14="http://schemas.microsoft.com/office/powerpoint/2010/main" val="252971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7A7F467-802E-4A89-9A9B-C817914D4C36}"/>
              </a:ext>
            </a:extLst>
          </p:cNvPr>
          <p:cNvSpPr>
            <a:spLocks noGrp="1"/>
          </p:cNvSpPr>
          <p:nvPr>
            <p:ph idx="1"/>
          </p:nvPr>
        </p:nvSpPr>
        <p:spPr>
          <a:xfrm>
            <a:off x="327991" y="1057849"/>
            <a:ext cx="5002922" cy="5119114"/>
          </a:xfrm>
        </p:spPr>
        <p:txBody>
          <a:bodyPr vert="horz" lIns="91440" tIns="45720" rIns="91440" bIns="45720" rtlCol="0" anchor="t">
            <a:normAutofit fontScale="92500" lnSpcReduction="20000"/>
          </a:bodyPr>
          <a:lstStyle/>
          <a:p>
            <a:r>
              <a:rPr lang="en-US"/>
              <a:t>MeV-GeV satellite</a:t>
            </a:r>
          </a:p>
          <a:p>
            <a:r>
              <a:rPr lang="en-US"/>
              <a:t>ASTROGAM:</a:t>
            </a:r>
          </a:p>
          <a:p>
            <a:pPr lvl="1"/>
            <a:r>
              <a:rPr lang="en-US"/>
              <a:t>nearly 56 m</a:t>
            </a:r>
            <a:r>
              <a:rPr lang="en-US" baseline="30000"/>
              <a:t>2 </a:t>
            </a:r>
            <a:r>
              <a:rPr lang="en-US"/>
              <a:t>of double-sided Si strip detectors (DSSDs)</a:t>
            </a:r>
            <a:endParaRPr lang="en-US">
              <a:cs typeface="Calibri"/>
            </a:endParaRPr>
          </a:p>
          <a:p>
            <a:pPr lvl="1"/>
            <a:r>
              <a:rPr lang="en-US"/>
              <a:t>4 towers, 56 layers of 5×5 DSSDs</a:t>
            </a:r>
            <a:endParaRPr lang="en-US">
              <a:cs typeface="Calibri"/>
            </a:endParaRPr>
          </a:p>
          <a:p>
            <a:pPr lvl="2"/>
            <a:r>
              <a:rPr lang="en-US"/>
              <a:t>5600 DSSDs</a:t>
            </a:r>
            <a:endParaRPr lang="en-US">
              <a:cs typeface="Calibri"/>
            </a:endParaRPr>
          </a:p>
          <a:p>
            <a:pPr lvl="1"/>
            <a:r>
              <a:rPr lang="en-US"/>
              <a:t>Each DSSD wafer has a cross section of 9.5×9.5 cm</a:t>
            </a:r>
            <a:r>
              <a:rPr lang="en-US" baseline="30000"/>
              <a:t>2</a:t>
            </a:r>
            <a:r>
              <a:rPr lang="en-US"/>
              <a:t>, a thickness of 500 µm and a pitch of 240 µm (384 strips per side)</a:t>
            </a:r>
            <a:endParaRPr lang="en-US">
              <a:cs typeface="Calibri"/>
            </a:endParaRPr>
          </a:p>
          <a:p>
            <a:pPr lvl="1"/>
            <a:r>
              <a:rPr lang="en-US"/>
              <a:t>Strips of the DSSDs are wire-bonded to form 5×5 2-D ladders</a:t>
            </a:r>
            <a:endParaRPr lang="en-US">
              <a:cs typeface="Calibri"/>
            </a:endParaRPr>
          </a:p>
          <a:p>
            <a:r>
              <a:rPr lang="en-US"/>
              <a:t>AMEGO</a:t>
            </a:r>
            <a:endParaRPr lang="en-US">
              <a:cs typeface="Calibri"/>
            </a:endParaRPr>
          </a:p>
          <a:p>
            <a:pPr lvl="1"/>
            <a:r>
              <a:rPr lang="en-US"/>
              <a:t>4 towers, 60 layers of 4×4 DSSDs</a:t>
            </a:r>
            <a:endParaRPr lang="en-US">
              <a:cs typeface="Calibri"/>
            </a:endParaRPr>
          </a:p>
          <a:p>
            <a:pPr lvl="2"/>
            <a:r>
              <a:rPr lang="en-US"/>
              <a:t>4800 DSSDs</a:t>
            </a:r>
            <a:endParaRPr lang="en-US">
              <a:cs typeface="Calibri"/>
            </a:endParaRPr>
          </a:p>
          <a:p>
            <a:pPr lvl="1"/>
            <a:r>
              <a:rPr lang="en-US"/>
              <a:t>DSSD wafers 9.5 cm wide, 500 µm thick and pitch of 500 µm (190 strips per side)</a:t>
            </a:r>
            <a:endParaRPr lang="en-US">
              <a:cs typeface="Calibri"/>
            </a:endParaRPr>
          </a:p>
          <a:p>
            <a:pPr lvl="1"/>
            <a:r>
              <a:rPr lang="en-US"/>
              <a:t>Strips of the DSSDs are wire-bonded to form 4×4 2-D ladders</a:t>
            </a:r>
            <a:endParaRPr lang="en-US">
              <a:cs typeface="Calibri"/>
            </a:endParaRPr>
          </a:p>
          <a:p>
            <a:pPr lvl="1"/>
            <a:endParaRPr lang="en-US"/>
          </a:p>
          <a:p>
            <a:pPr lvl="1"/>
            <a:endParaRPr lang="en-US"/>
          </a:p>
        </p:txBody>
      </p:sp>
      <p:pic>
        <p:nvPicPr>
          <p:cNvPr id="4" name="Image 3" descr="eASTROGAM_Measurement_Principle.pdf">
            <a:extLst>
              <a:ext uri="{FF2B5EF4-FFF2-40B4-BE49-F238E27FC236}">
                <a16:creationId xmlns:a16="http://schemas.microsoft.com/office/drawing/2014/main" id="{D5B6FA8F-37A1-4E89-B024-28DB1AE36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061595"/>
            <a:ext cx="3507014" cy="2367405"/>
          </a:xfrm>
          <a:prstGeom prst="rect">
            <a:avLst/>
          </a:prstGeom>
          <a:solidFill>
            <a:schemeClr val="tx1"/>
          </a:solidFill>
        </p:spPr>
      </p:pic>
      <p:pic>
        <p:nvPicPr>
          <p:cNvPr id="6" name="Immagine 5">
            <a:extLst>
              <a:ext uri="{FF2B5EF4-FFF2-40B4-BE49-F238E27FC236}">
                <a16:creationId xmlns:a16="http://schemas.microsoft.com/office/drawing/2014/main" id="{62D8EFC3-2EC5-4CD8-BA12-F7EF74253693}"/>
              </a:ext>
            </a:extLst>
          </p:cNvPr>
          <p:cNvPicPr>
            <a:picLocks noChangeAspect="1"/>
          </p:cNvPicPr>
          <p:nvPr/>
        </p:nvPicPr>
        <p:blipFill>
          <a:blip r:embed="rId3"/>
          <a:stretch>
            <a:fillRect/>
          </a:stretch>
        </p:blipFill>
        <p:spPr>
          <a:xfrm>
            <a:off x="9729409" y="1061595"/>
            <a:ext cx="2339494" cy="1240499"/>
          </a:xfrm>
          <a:prstGeom prst="rect">
            <a:avLst/>
          </a:prstGeom>
        </p:spPr>
      </p:pic>
      <p:pic>
        <p:nvPicPr>
          <p:cNvPr id="8" name="Immagine 7">
            <a:extLst>
              <a:ext uri="{FF2B5EF4-FFF2-40B4-BE49-F238E27FC236}">
                <a16:creationId xmlns:a16="http://schemas.microsoft.com/office/drawing/2014/main" id="{11D17EB6-3199-4291-9274-622D4BB145EE}"/>
              </a:ext>
            </a:extLst>
          </p:cNvPr>
          <p:cNvPicPr>
            <a:picLocks noChangeAspect="1"/>
          </p:cNvPicPr>
          <p:nvPr/>
        </p:nvPicPr>
        <p:blipFill>
          <a:blip r:embed="rId4"/>
          <a:stretch>
            <a:fillRect/>
          </a:stretch>
        </p:blipFill>
        <p:spPr>
          <a:xfrm>
            <a:off x="5751928" y="3690258"/>
            <a:ext cx="3430653" cy="2808920"/>
          </a:xfrm>
          <a:prstGeom prst="rect">
            <a:avLst/>
          </a:prstGeom>
        </p:spPr>
      </p:pic>
      <p:pic>
        <p:nvPicPr>
          <p:cNvPr id="9" name="Immagine 8">
            <a:extLst>
              <a:ext uri="{FF2B5EF4-FFF2-40B4-BE49-F238E27FC236}">
                <a16:creationId xmlns:a16="http://schemas.microsoft.com/office/drawing/2014/main" id="{0BCB3FC0-182F-474C-B0B8-E4CDDBC57CEA}"/>
              </a:ext>
            </a:extLst>
          </p:cNvPr>
          <p:cNvPicPr>
            <a:picLocks noChangeAspect="1"/>
          </p:cNvPicPr>
          <p:nvPr/>
        </p:nvPicPr>
        <p:blipFill>
          <a:blip r:embed="rId5"/>
          <a:stretch>
            <a:fillRect/>
          </a:stretch>
        </p:blipFill>
        <p:spPr>
          <a:xfrm>
            <a:off x="9182582" y="4210980"/>
            <a:ext cx="3009418" cy="2071868"/>
          </a:xfrm>
          <a:prstGeom prst="rect">
            <a:avLst/>
          </a:prstGeom>
        </p:spPr>
      </p:pic>
      <p:sp>
        <p:nvSpPr>
          <p:cNvPr id="10" name="Segnaposto piè di pagina 9">
            <a:extLst>
              <a:ext uri="{FF2B5EF4-FFF2-40B4-BE49-F238E27FC236}">
                <a16:creationId xmlns:a16="http://schemas.microsoft.com/office/drawing/2014/main" id="{D03B379A-DC57-4FDE-9684-3774230963C6}"/>
              </a:ext>
            </a:extLst>
          </p:cNvPr>
          <p:cNvSpPr>
            <a:spLocks noGrp="1"/>
          </p:cNvSpPr>
          <p:nvPr>
            <p:ph type="ftr" sz="quarter" idx="11"/>
          </p:nvPr>
        </p:nvSpPr>
        <p:spPr>
          <a:xfrm>
            <a:off x="-876781" y="6395311"/>
            <a:ext cx="7772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Contact: M. Nicola Mazziotta INFN Bari mazziotta@ba.infn.it</a:t>
            </a:r>
          </a:p>
        </p:txBody>
      </p:sp>
      <p:sp>
        <p:nvSpPr>
          <p:cNvPr id="11" name="Segnaposto numero diapositiva 10">
            <a:extLst>
              <a:ext uri="{FF2B5EF4-FFF2-40B4-BE49-F238E27FC236}">
                <a16:creationId xmlns:a16="http://schemas.microsoft.com/office/drawing/2014/main" id="{99771BE9-1C97-4752-9FC2-A26DF9180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C9CBC-0113-482A-85FE-625BA03DFDE7}"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Immagine 14">
            <a:extLst>
              <a:ext uri="{FF2B5EF4-FFF2-40B4-BE49-F238E27FC236}">
                <a16:creationId xmlns:a16="http://schemas.microsoft.com/office/drawing/2014/main" id="{7C2FEE88-AF5D-4C20-BAAC-6AB8172105A4}"/>
              </a:ext>
            </a:extLst>
          </p:cNvPr>
          <p:cNvPicPr>
            <a:picLocks noChangeAspect="1"/>
          </p:cNvPicPr>
          <p:nvPr/>
        </p:nvPicPr>
        <p:blipFill>
          <a:blip r:embed="rId6"/>
          <a:stretch>
            <a:fillRect/>
          </a:stretch>
        </p:blipFill>
        <p:spPr>
          <a:xfrm>
            <a:off x="20212" y="0"/>
            <a:ext cx="12151576" cy="6858000"/>
          </a:xfrm>
          <a:prstGeom prst="rect">
            <a:avLst/>
          </a:prstGeom>
        </p:spPr>
      </p:pic>
      <p:sp>
        <p:nvSpPr>
          <p:cNvPr id="16" name="Segnaposto piè di pagina 4">
            <a:extLst>
              <a:ext uri="{FF2B5EF4-FFF2-40B4-BE49-F238E27FC236}">
                <a16:creationId xmlns:a16="http://schemas.microsoft.com/office/drawing/2014/main" id="{A1C77DF4-88A5-445E-91B7-19CE12D692B8}"/>
              </a:ext>
            </a:extLst>
          </p:cNvPr>
          <p:cNvSpPr>
            <a:spLocks noGrp="1"/>
          </p:cNvSpPr>
          <p:nvPr/>
        </p:nvSpPr>
        <p:spPr>
          <a:xfrm>
            <a:off x="9679157" y="753184"/>
            <a:ext cx="2389746" cy="609329"/>
          </a:xfrm>
          <a:prstGeom prst="rect">
            <a:avLst/>
          </a:prstGeom>
          <a:ln w="38100">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schemeClr val="accent4">
                    <a:lumMod val="50000"/>
                  </a:schemeClr>
                </a:solidFill>
              </a:rPr>
              <a:t>M. Spurio: Neutrino </a:t>
            </a:r>
            <a:r>
              <a:rPr lang="it-IT" err="1">
                <a:solidFill>
                  <a:schemeClr val="accent4">
                    <a:lumMod val="50000"/>
                  </a:schemeClr>
                </a:solidFill>
              </a:rPr>
              <a:t>telescopes</a:t>
            </a:r>
            <a:r>
              <a:rPr lang="it-IT">
                <a:solidFill>
                  <a:schemeClr val="accent4">
                    <a:lumMod val="50000"/>
                  </a:schemeClr>
                </a:solidFill>
              </a:rPr>
              <a:t>, </a:t>
            </a:r>
            <a:br>
              <a:rPr lang="it-IT">
                <a:solidFill>
                  <a:schemeClr val="accent4">
                    <a:lumMod val="50000"/>
                  </a:schemeClr>
                </a:solidFill>
              </a:rPr>
            </a:br>
            <a:r>
              <a:rPr lang="it-IT">
                <a:solidFill>
                  <a:schemeClr val="accent4">
                    <a:lumMod val="50000"/>
                  </a:schemeClr>
                </a:solidFill>
              </a:rPr>
              <a:t>@ </a:t>
            </a:r>
            <a:r>
              <a:rPr lang="en-GB">
                <a:solidFill>
                  <a:schemeClr val="accent4">
                    <a:lumMod val="50000"/>
                  </a:schemeClr>
                </a:solidFill>
                <a:effectLst/>
              </a:rPr>
              <a:t>THESEUS CONFERENCE 2021</a:t>
            </a:r>
          </a:p>
        </p:txBody>
      </p:sp>
    </p:spTree>
    <p:extLst>
      <p:ext uri="{BB962C8B-B14F-4D97-AF65-F5344CB8AC3E}">
        <p14:creationId xmlns:p14="http://schemas.microsoft.com/office/powerpoint/2010/main" val="3353761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a:p>
        </p:txBody>
      </p:sp>
      <p:pic>
        <p:nvPicPr>
          <p:cNvPr id="4" name="Tijdelijke aanduiding voor inhoud 5">
            <a:extLst>
              <a:ext uri="{FF2B5EF4-FFF2-40B4-BE49-F238E27FC236}">
                <a16:creationId xmlns:a16="http://schemas.microsoft.com/office/drawing/2014/main" id="{C95A7003-CF4A-4262-B6D2-74A8335CC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2" y="7332"/>
            <a:ext cx="12247004" cy="6850668"/>
          </a:xfrm>
          <a:prstGeom prst="rect">
            <a:avLst/>
          </a:prstGeom>
        </p:spPr>
      </p:pic>
      <p:sp>
        <p:nvSpPr>
          <p:cNvPr id="5" name="Tijdelijke aanduiding voor dianummer 3">
            <a:extLst>
              <a:ext uri="{FF2B5EF4-FFF2-40B4-BE49-F238E27FC236}">
                <a16:creationId xmlns:a16="http://schemas.microsoft.com/office/drawing/2014/main" id="{A227FDAA-FB81-41EB-B976-7E9783358C09}"/>
              </a:ext>
            </a:extLst>
          </p:cNvPr>
          <p:cNvSpPr>
            <a:spLocks noGrp="1"/>
          </p:cNvSpPr>
          <p:nvPr>
            <p:ph type="sldNum" sz="quarter" idx="12"/>
          </p:nvPr>
        </p:nvSpPr>
        <p:spPr>
          <a:xfrm>
            <a:off x="7845315" y="6030129"/>
            <a:ext cx="2057400" cy="274637"/>
          </a:xfrm>
        </p:spPr>
        <p:txBody>
          <a:bodyPr/>
          <a:lstStyle/>
          <a:p>
            <a:fld id="{6B4910E0-129F-4AF8-A2E1-EDEA505C6298}" type="slidenum">
              <a:rPr lang="x-none" smtClean="0"/>
              <a:t>31</a:t>
            </a:fld>
            <a:endParaRPr lang="x-none"/>
          </a:p>
        </p:txBody>
      </p:sp>
      <p:grpSp>
        <p:nvGrpSpPr>
          <p:cNvPr id="21" name="Gruppo 20"/>
          <p:cNvGrpSpPr/>
          <p:nvPr/>
        </p:nvGrpSpPr>
        <p:grpSpPr>
          <a:xfrm>
            <a:off x="1730444" y="2152293"/>
            <a:ext cx="2834848" cy="4351062"/>
            <a:chOff x="-100119" y="1811045"/>
            <a:chExt cx="2834848" cy="4351062"/>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19" y="1811045"/>
              <a:ext cx="2834848" cy="254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4">
              <a:extLst>
                <a:ext uri="{FF2B5EF4-FFF2-40B4-BE49-F238E27FC236}">
                  <a16:creationId xmlns:a16="http://schemas.microsoft.com/office/drawing/2014/main" id="{210E2340-4F0E-46D1-AA13-45D8054FE066}"/>
                </a:ext>
              </a:extLst>
            </p:cNvPr>
            <p:cNvSpPr txBox="1"/>
            <p:nvPr/>
          </p:nvSpPr>
          <p:spPr>
            <a:xfrm>
              <a:off x="-9177" y="4486768"/>
              <a:ext cx="2743906" cy="1675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45719" rIns="45719"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spcBef>
                  <a:spcPts val="300"/>
                </a:spcBef>
                <a:buSzPct val="100000"/>
                <a:defRPr sz="1600"/>
              </a:pPr>
              <a:r>
                <a:rPr lang="en-US" b="1"/>
                <a:t>Digital Optical Module (DOM)</a:t>
              </a:r>
            </a:p>
            <a:p>
              <a:pPr marL="269875" indent="-269875">
                <a:spcBef>
                  <a:spcPts val="300"/>
                </a:spcBef>
                <a:buSzPct val="100000"/>
                <a:buFont typeface="Arial"/>
                <a:buChar char="‒"/>
                <a:defRPr sz="1600"/>
              </a:pPr>
              <a:r>
                <a:rPr lang="en-US" b="1"/>
                <a:t>Multi-PMT : </a:t>
              </a:r>
              <a:r>
                <a:rPr b="1"/>
                <a:t>31 x 3” PMTs</a:t>
              </a:r>
            </a:p>
            <a:p>
              <a:pPr marL="269875" indent="-269875" defTabSz="914400">
                <a:spcBef>
                  <a:spcPts val="300"/>
                </a:spcBef>
                <a:buSzPct val="100000"/>
                <a:buFont typeface="Arial"/>
                <a:buChar char="‒"/>
                <a:defRPr sz="1600"/>
              </a:pPr>
              <a:r>
                <a:rPr b="1"/>
                <a:t>Gbit/s on optical fiber</a:t>
              </a:r>
              <a:endParaRPr lang="en-US" b="1"/>
            </a:p>
            <a:p>
              <a:pPr marL="269875" indent="-269875" defTabSz="914400">
                <a:spcBef>
                  <a:spcPts val="300"/>
                </a:spcBef>
                <a:buSzPct val="100000"/>
                <a:buFont typeface="Arial"/>
                <a:buChar char="‒"/>
                <a:defRPr sz="1600"/>
              </a:pPr>
              <a:r>
                <a:rPr lang="nl-NL" b="1"/>
                <a:t>Positioning &amp; timing</a:t>
              </a:r>
              <a:endParaRPr b="1"/>
            </a:p>
          </p:txBody>
        </p:sp>
      </p:grpSp>
      <p:sp>
        <p:nvSpPr>
          <p:cNvPr id="10" name="Content Placeholder 4">
            <a:extLst>
              <a:ext uri="{FF2B5EF4-FFF2-40B4-BE49-F238E27FC236}">
                <a16:creationId xmlns:a16="http://schemas.microsoft.com/office/drawing/2014/main" id="{586B39B9-9FAF-4B23-BBFD-8FC649596524}"/>
              </a:ext>
            </a:extLst>
          </p:cNvPr>
          <p:cNvSpPr txBox="1"/>
          <p:nvPr/>
        </p:nvSpPr>
        <p:spPr>
          <a:xfrm>
            <a:off x="7068744" y="4780596"/>
            <a:ext cx="2774825" cy="115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45719" rIns="45719" anchor="ctr">
            <a:normAutofit fontScale="92500" lnSpcReduction="1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269875" indent="-269875">
              <a:lnSpc>
                <a:spcPct val="90000"/>
              </a:lnSpc>
              <a:spcBef>
                <a:spcPts val="300"/>
              </a:spcBef>
              <a:buSzPct val="100000"/>
              <a:buFont typeface="Arial"/>
              <a:buChar char="‒"/>
              <a:defRPr sz="1500"/>
            </a:pPr>
            <a:r>
              <a:rPr b="1"/>
              <a:t>Rapid deployment</a:t>
            </a:r>
          </a:p>
          <a:p>
            <a:pPr marL="269875" indent="-269875">
              <a:lnSpc>
                <a:spcPct val="90000"/>
              </a:lnSpc>
              <a:spcBef>
                <a:spcPts val="300"/>
              </a:spcBef>
              <a:buSzPct val="100000"/>
              <a:buFont typeface="Arial"/>
              <a:buChar char="‒"/>
              <a:defRPr sz="1500"/>
            </a:pPr>
            <a:r>
              <a:rPr b="1"/>
              <a:t>Multiple strings/sea campaign</a:t>
            </a:r>
          </a:p>
          <a:p>
            <a:pPr marL="269875" indent="-269875">
              <a:lnSpc>
                <a:spcPct val="90000"/>
              </a:lnSpc>
              <a:spcBef>
                <a:spcPts val="300"/>
              </a:spcBef>
              <a:buSzPct val="100000"/>
              <a:buFont typeface="Arial"/>
              <a:buChar char="‒"/>
              <a:defRPr sz="1500"/>
            </a:pPr>
            <a:r>
              <a:rPr b="1"/>
              <a:t>Autonomous/ROV unfurling</a:t>
            </a:r>
          </a:p>
          <a:p>
            <a:pPr marL="269875" indent="-269875" defTabSz="914400">
              <a:lnSpc>
                <a:spcPct val="90000"/>
              </a:lnSpc>
              <a:spcBef>
                <a:spcPts val="300"/>
              </a:spcBef>
              <a:buSzPct val="100000"/>
              <a:buFont typeface="Arial"/>
              <a:buChar char="‒"/>
              <a:defRPr sz="1500"/>
            </a:pPr>
            <a:r>
              <a:rPr b="1"/>
              <a:t>Reusable</a:t>
            </a:r>
          </a:p>
        </p:txBody>
      </p:sp>
      <p:pic>
        <p:nvPicPr>
          <p:cNvPr id="18" name="Picture 28" descr="Picture 28">
            <a:extLst>
              <a:ext uri="{FF2B5EF4-FFF2-40B4-BE49-F238E27FC236}">
                <a16:creationId xmlns:a16="http://schemas.microsoft.com/office/drawing/2014/main" id="{7F1C142A-ECFF-492D-BA6E-E349CBC044CB}"/>
              </a:ext>
            </a:extLst>
          </p:cNvPr>
          <p:cNvPicPr>
            <a:picLocks noChangeAspect="1"/>
          </p:cNvPicPr>
          <p:nvPr/>
        </p:nvPicPr>
        <p:blipFill>
          <a:blip r:embed="rId4"/>
          <a:stretch>
            <a:fillRect/>
          </a:stretch>
        </p:blipFill>
        <p:spPr>
          <a:xfrm>
            <a:off x="7221729" y="2295789"/>
            <a:ext cx="2857321" cy="2142990"/>
          </a:xfrm>
          <a:prstGeom prst="rect">
            <a:avLst/>
          </a:prstGeom>
          <a:ln w="12700">
            <a:miter lim="400000"/>
          </a:ln>
        </p:spPr>
      </p:pic>
      <p:grpSp>
        <p:nvGrpSpPr>
          <p:cNvPr id="20" name="Gruppo 19"/>
          <p:cNvGrpSpPr/>
          <p:nvPr/>
        </p:nvGrpSpPr>
        <p:grpSpPr>
          <a:xfrm>
            <a:off x="4670629" y="1965286"/>
            <a:ext cx="2892862" cy="4558051"/>
            <a:chOff x="4670629" y="1965286"/>
            <a:chExt cx="2892862" cy="4558051"/>
          </a:xfrm>
        </p:grpSpPr>
        <p:sp>
          <p:nvSpPr>
            <p:cNvPr id="7" name="Straight Connector 10">
              <a:extLst>
                <a:ext uri="{FF2B5EF4-FFF2-40B4-BE49-F238E27FC236}">
                  <a16:creationId xmlns:a16="http://schemas.microsoft.com/office/drawing/2014/main" id="{CB76F1DC-07A7-4AC2-AF08-4EBD2B241474}"/>
                </a:ext>
              </a:extLst>
            </p:cNvPr>
            <p:cNvSpPr/>
            <p:nvPr/>
          </p:nvSpPr>
          <p:spPr>
            <a:xfrm flipV="1">
              <a:off x="4670630" y="3367284"/>
              <a:ext cx="475439" cy="989347"/>
            </a:xfrm>
            <a:prstGeom prst="line">
              <a:avLst/>
            </a:prstGeom>
            <a:ln w="25400">
              <a:solidFill>
                <a:srgbClr val="808080"/>
              </a:solidFill>
            </a:ln>
          </p:spPr>
          <p:txBody>
            <a:bodyPr lIns="45719" rIns="45719"/>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a:p>
          </p:txBody>
        </p:sp>
        <p:sp>
          <p:nvSpPr>
            <p:cNvPr id="8" name="Straight Connector 11">
              <a:extLst>
                <a:ext uri="{FF2B5EF4-FFF2-40B4-BE49-F238E27FC236}">
                  <a16:creationId xmlns:a16="http://schemas.microsoft.com/office/drawing/2014/main" id="{8B0B68FA-8784-4C23-AC3F-4223301F72E5}"/>
                </a:ext>
              </a:extLst>
            </p:cNvPr>
            <p:cNvSpPr/>
            <p:nvPr/>
          </p:nvSpPr>
          <p:spPr>
            <a:xfrm>
              <a:off x="4670629" y="2494959"/>
              <a:ext cx="464210" cy="773548"/>
            </a:xfrm>
            <a:prstGeom prst="line">
              <a:avLst/>
            </a:prstGeom>
            <a:ln w="25400">
              <a:solidFill>
                <a:srgbClr val="808080"/>
              </a:solidFill>
            </a:ln>
          </p:spPr>
          <p:txBody>
            <a:bodyPr lIns="45719" rIns="45719"/>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a:p>
          </p:txBody>
        </p:sp>
        <p:grpSp>
          <p:nvGrpSpPr>
            <p:cNvPr id="11" name="Groep 29">
              <a:extLst>
                <a:ext uri="{FF2B5EF4-FFF2-40B4-BE49-F238E27FC236}">
                  <a16:creationId xmlns:a16="http://schemas.microsoft.com/office/drawing/2014/main" id="{91BC060D-FAD2-400E-9885-C1A2CFDA37AC}"/>
                </a:ext>
              </a:extLst>
            </p:cNvPr>
            <p:cNvGrpSpPr/>
            <p:nvPr/>
          </p:nvGrpSpPr>
          <p:grpSpPr>
            <a:xfrm>
              <a:off x="5704685" y="1965286"/>
              <a:ext cx="1022478" cy="3096343"/>
              <a:chOff x="3936025" y="843558"/>
              <a:chExt cx="1022478" cy="3096343"/>
            </a:xfrm>
          </p:grpSpPr>
          <p:sp>
            <p:nvSpPr>
              <p:cNvPr id="12" name="Rechthoek 7">
                <a:extLst>
                  <a:ext uri="{FF2B5EF4-FFF2-40B4-BE49-F238E27FC236}">
                    <a16:creationId xmlns:a16="http://schemas.microsoft.com/office/drawing/2014/main" id="{AEC23C45-42B5-4C51-9B60-20B9407EEBF0}"/>
                  </a:ext>
                </a:extLst>
              </p:cNvPr>
              <p:cNvSpPr/>
              <p:nvPr/>
            </p:nvSpPr>
            <p:spPr>
              <a:xfrm>
                <a:off x="3936025" y="843558"/>
                <a:ext cx="538706" cy="30963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8">
                <a:extLst>
                  <a:ext uri="{FF2B5EF4-FFF2-40B4-BE49-F238E27FC236}">
                    <a16:creationId xmlns:a16="http://schemas.microsoft.com/office/drawing/2014/main" id="{3DE5F257-DD64-4B57-904E-809FA9ACF6C5}"/>
                  </a:ext>
                </a:extLst>
              </p:cNvPr>
              <p:cNvSpPr txBox="1"/>
              <p:nvPr/>
            </p:nvSpPr>
            <p:spPr>
              <a:xfrm rot="5400000">
                <a:off x="3980127" y="2288427"/>
                <a:ext cx="158591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latin typeface="Arial"/>
                    <a:ea typeface="Arial"/>
                    <a:cs typeface="Arial"/>
                    <a:sym typeface="Arial"/>
                  </a:defRPr>
                </a:pPr>
                <a:r>
                  <a:t>~ </a:t>
                </a:r>
                <a:r>
                  <a:rPr>
                    <a:latin typeface="+mj-lt"/>
                    <a:ea typeface="+mj-ea"/>
                    <a:cs typeface="+mj-cs"/>
                    <a:sym typeface="Calibri"/>
                  </a:rPr>
                  <a:t>700 or 200  m</a:t>
                </a:r>
              </a:p>
            </p:txBody>
          </p:sp>
          <p:sp>
            <p:nvSpPr>
              <p:cNvPr id="14" name="Straight Connector 6">
                <a:extLst>
                  <a:ext uri="{FF2B5EF4-FFF2-40B4-BE49-F238E27FC236}">
                    <a16:creationId xmlns:a16="http://schemas.microsoft.com/office/drawing/2014/main" id="{3FAFEBBC-7E7F-4D8D-B315-238D456BA83D}"/>
                  </a:ext>
                </a:extLst>
              </p:cNvPr>
              <p:cNvSpPr/>
              <p:nvPr/>
            </p:nvSpPr>
            <p:spPr>
              <a:xfrm flipH="1">
                <a:off x="4585451" y="1051034"/>
                <a:ext cx="1" cy="855856"/>
              </a:xfrm>
              <a:prstGeom prst="line">
                <a:avLst/>
              </a:prstGeom>
              <a:noFill/>
              <a:ln w="9525" cap="flat">
                <a:solidFill>
                  <a:srgbClr val="000000"/>
                </a:solidFill>
                <a:prstDash val="solid"/>
                <a:round/>
                <a:headEnd type="triangle" w="med" len="med"/>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a:p>
            </p:txBody>
          </p:sp>
          <p:sp>
            <p:nvSpPr>
              <p:cNvPr id="15" name="Straight Connector 7">
                <a:extLst>
                  <a:ext uri="{FF2B5EF4-FFF2-40B4-BE49-F238E27FC236}">
                    <a16:creationId xmlns:a16="http://schemas.microsoft.com/office/drawing/2014/main" id="{C1E2F6EE-8C6A-406C-96BB-73DC30399DB1}"/>
                  </a:ext>
                </a:extLst>
              </p:cNvPr>
              <p:cNvSpPr/>
              <p:nvPr/>
            </p:nvSpPr>
            <p:spPr>
              <a:xfrm flipH="1">
                <a:off x="4580068" y="2820900"/>
                <a:ext cx="1" cy="855856"/>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a:p>
            </p:txBody>
          </p:sp>
          <p:pic>
            <p:nvPicPr>
              <p:cNvPr id="16" name="Picture 19" descr="Picture 19">
                <a:extLst>
                  <a:ext uri="{FF2B5EF4-FFF2-40B4-BE49-F238E27FC236}">
                    <a16:creationId xmlns:a16="http://schemas.microsoft.com/office/drawing/2014/main" id="{7FE9D470-AE81-497F-9EF6-D255F361D81D}"/>
                  </a:ext>
                </a:extLst>
              </p:cNvPr>
              <p:cNvPicPr>
                <a:picLocks noChangeAspect="1"/>
              </p:cNvPicPr>
              <p:nvPr/>
            </p:nvPicPr>
            <p:blipFill>
              <a:blip r:embed="rId5"/>
              <a:stretch>
                <a:fillRect/>
              </a:stretch>
            </p:blipFill>
            <p:spPr>
              <a:xfrm>
                <a:off x="3975877" y="2862920"/>
                <a:ext cx="475435" cy="987526"/>
              </a:xfrm>
              <a:prstGeom prst="rect">
                <a:avLst/>
              </a:prstGeom>
              <a:ln w="12700" cap="flat">
                <a:noFill/>
                <a:miter lim="400000"/>
              </a:ln>
              <a:effectLst/>
            </p:spPr>
          </p:pic>
          <p:pic>
            <p:nvPicPr>
              <p:cNvPr id="17" name="Picture 20" descr="Picture 20">
                <a:extLst>
                  <a:ext uri="{FF2B5EF4-FFF2-40B4-BE49-F238E27FC236}">
                    <a16:creationId xmlns:a16="http://schemas.microsoft.com/office/drawing/2014/main" id="{7A374B79-0E06-47A6-B505-AED354E19981}"/>
                  </a:ext>
                </a:extLst>
              </p:cNvPr>
              <p:cNvPicPr>
                <a:picLocks noChangeAspect="1"/>
              </p:cNvPicPr>
              <p:nvPr/>
            </p:nvPicPr>
            <p:blipFill>
              <a:blip r:embed="rId6"/>
              <a:stretch>
                <a:fillRect/>
              </a:stretch>
            </p:blipFill>
            <p:spPr>
              <a:xfrm>
                <a:off x="3990889" y="871377"/>
                <a:ext cx="428907" cy="1991542"/>
              </a:xfrm>
              <a:prstGeom prst="rect">
                <a:avLst/>
              </a:prstGeom>
              <a:ln w="12700" cap="flat">
                <a:noFill/>
                <a:miter lim="400000"/>
              </a:ln>
              <a:effectLst/>
            </p:spPr>
          </p:pic>
        </p:grpSp>
        <p:sp>
          <p:nvSpPr>
            <p:cNvPr id="19" name="Content Placeholder 4">
              <a:extLst>
                <a:ext uri="{FF2B5EF4-FFF2-40B4-BE49-F238E27FC236}">
                  <a16:creationId xmlns:a16="http://schemas.microsoft.com/office/drawing/2014/main" id="{89FC3437-0B58-4F42-B721-295FFF458C64}"/>
                </a:ext>
              </a:extLst>
            </p:cNvPr>
            <p:cNvSpPr txBox="1"/>
            <p:nvPr/>
          </p:nvSpPr>
          <p:spPr>
            <a:xfrm>
              <a:off x="4819585" y="4847998"/>
              <a:ext cx="2743906" cy="1675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45719" rIns="45719"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spcBef>
                  <a:spcPts val="300"/>
                </a:spcBef>
                <a:buSzPct val="100000"/>
                <a:defRPr sz="1600"/>
              </a:pPr>
              <a:r>
                <a:rPr lang="en-US" b="1"/>
                <a:t>Detection Unit (DU)</a:t>
              </a:r>
            </a:p>
            <a:p>
              <a:pPr marL="269875" indent="-269875">
                <a:spcBef>
                  <a:spcPts val="300"/>
                </a:spcBef>
                <a:buSzPct val="100000"/>
                <a:buFont typeface="Arial"/>
                <a:buChar char="‒"/>
                <a:defRPr sz="1600"/>
              </a:pPr>
              <a:r>
                <a:rPr lang="en-US" b="1"/>
                <a:t>18 DOMs</a:t>
              </a:r>
            </a:p>
            <a:p>
              <a:pPr marL="269875" indent="-269875" defTabSz="914400">
                <a:spcBef>
                  <a:spcPts val="300"/>
                </a:spcBef>
                <a:buSzPct val="100000"/>
                <a:buFont typeface="Arial"/>
                <a:buChar char="‒"/>
                <a:defRPr sz="1600"/>
              </a:pPr>
              <a:r>
                <a:rPr lang="en-US" b="1"/>
                <a:t>Low-drag design</a:t>
              </a:r>
            </a:p>
          </p:txBody>
        </p:sp>
      </p:grpSp>
      <p:sp>
        <p:nvSpPr>
          <p:cNvPr id="22" name="Titolo 1"/>
          <p:cNvSpPr txBox="1">
            <a:spLocks/>
          </p:cNvSpPr>
          <p:nvPr/>
        </p:nvSpPr>
        <p:spPr>
          <a:xfrm>
            <a:off x="838200" y="36825"/>
            <a:ext cx="10515600" cy="73237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rPr>
              <a:t>New telescopes in water:                KM3NeT</a:t>
            </a:r>
          </a:p>
        </p:txBody>
      </p:sp>
      <p:sp>
        <p:nvSpPr>
          <p:cNvPr id="23" name="Segnaposto piè di pagina 22"/>
          <p:cNvSpPr>
            <a:spLocks noGrp="1"/>
          </p:cNvSpPr>
          <p:nvPr>
            <p:ph type="ftr" sz="quarter" idx="11"/>
          </p:nvPr>
        </p:nvSpPr>
        <p:spPr/>
        <p:txBody>
          <a:bodyPr/>
          <a:lstStyle/>
          <a:p>
            <a:r>
              <a:rPr lang="it-IT"/>
              <a:t>M. Spurio: Neutrino telescopes, 24/03/2021 </a:t>
            </a:r>
          </a:p>
        </p:txBody>
      </p:sp>
      <p:sp>
        <p:nvSpPr>
          <p:cNvPr id="24" name="Segnaposto piè di pagina 4">
            <a:extLst>
              <a:ext uri="{FF2B5EF4-FFF2-40B4-BE49-F238E27FC236}">
                <a16:creationId xmlns:a16="http://schemas.microsoft.com/office/drawing/2014/main" id="{EBD74D21-F000-4527-AE72-99B536DC6A26}"/>
              </a:ext>
            </a:extLst>
          </p:cNvPr>
          <p:cNvSpPr>
            <a:spLocks noGrp="1"/>
          </p:cNvSpPr>
          <p:nvPr/>
        </p:nvSpPr>
        <p:spPr>
          <a:xfrm>
            <a:off x="9679157" y="753184"/>
            <a:ext cx="2389746" cy="609329"/>
          </a:xfrm>
          <a:prstGeom prst="rect">
            <a:avLst/>
          </a:prstGeom>
          <a:ln w="38100">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schemeClr val="accent4">
                    <a:lumMod val="50000"/>
                  </a:schemeClr>
                </a:solidFill>
              </a:rPr>
              <a:t>M. Spurio: Neutrino </a:t>
            </a:r>
            <a:r>
              <a:rPr lang="it-IT" err="1">
                <a:solidFill>
                  <a:schemeClr val="accent4">
                    <a:lumMod val="50000"/>
                  </a:schemeClr>
                </a:solidFill>
              </a:rPr>
              <a:t>telescopes</a:t>
            </a:r>
            <a:r>
              <a:rPr lang="it-IT">
                <a:solidFill>
                  <a:schemeClr val="accent4">
                    <a:lumMod val="50000"/>
                  </a:schemeClr>
                </a:solidFill>
              </a:rPr>
              <a:t>, </a:t>
            </a:r>
            <a:br>
              <a:rPr lang="it-IT">
                <a:solidFill>
                  <a:schemeClr val="accent4">
                    <a:lumMod val="50000"/>
                  </a:schemeClr>
                </a:solidFill>
              </a:rPr>
            </a:br>
            <a:r>
              <a:rPr lang="it-IT">
                <a:solidFill>
                  <a:schemeClr val="accent4">
                    <a:lumMod val="50000"/>
                  </a:schemeClr>
                </a:solidFill>
              </a:rPr>
              <a:t>@ </a:t>
            </a:r>
            <a:r>
              <a:rPr lang="en-GB">
                <a:solidFill>
                  <a:schemeClr val="accent4">
                    <a:lumMod val="50000"/>
                  </a:schemeClr>
                </a:solidFill>
                <a:effectLst/>
              </a:rPr>
              <a:t>THESEUS CONFERENCE 2021</a:t>
            </a:r>
          </a:p>
        </p:txBody>
      </p:sp>
    </p:spTree>
    <p:extLst>
      <p:ext uri="{BB962C8B-B14F-4D97-AF65-F5344CB8AC3E}">
        <p14:creationId xmlns:p14="http://schemas.microsoft.com/office/powerpoint/2010/main" val="25940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6" name="Ovale 35">
            <a:extLst>
              <a:ext uri="{FF2B5EF4-FFF2-40B4-BE49-F238E27FC236}">
                <a16:creationId xmlns:a16="http://schemas.microsoft.com/office/drawing/2014/main" id="{805AA061-416F-4F06-884C-5A4FE64A7DA8}"/>
              </a:ext>
            </a:extLst>
          </p:cNvPr>
          <p:cNvSpPr/>
          <p:nvPr/>
        </p:nvSpPr>
        <p:spPr>
          <a:xfrm>
            <a:off x="2015443" y="2778413"/>
            <a:ext cx="146050" cy="146050"/>
          </a:xfrm>
          <a:prstGeom prst="ellipse">
            <a:avLst/>
          </a:prstGeom>
          <a:solidFill>
            <a:srgbClr val="FF9933"/>
          </a:solidFill>
          <a:ln>
            <a:solidFill>
              <a:srgbClr val="FF99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CasellaDiTesto 36">
            <a:extLst>
              <a:ext uri="{FF2B5EF4-FFF2-40B4-BE49-F238E27FC236}">
                <a16:creationId xmlns:a16="http://schemas.microsoft.com/office/drawing/2014/main" id="{603B376C-EC48-46A6-9997-1246880AC7D3}"/>
              </a:ext>
            </a:extLst>
          </p:cNvPr>
          <p:cNvSpPr txBox="1"/>
          <p:nvPr/>
        </p:nvSpPr>
        <p:spPr>
          <a:xfrm>
            <a:off x="837485" y="3475631"/>
            <a:ext cx="2539676" cy="1138773"/>
          </a:xfrm>
          <a:prstGeom prst="rect">
            <a:avLst/>
          </a:prstGeom>
          <a:solidFill>
            <a:srgbClr val="CEDBE6">
              <a:alpha val="60000"/>
            </a:srgbClr>
          </a:solidFill>
          <a:ln>
            <a:solidFill>
              <a:srgbClr val="FF9933"/>
            </a:solidFill>
          </a:ln>
        </p:spPr>
        <p:txBody>
          <a:bodyPr wrap="square" rtlCol="0">
            <a:spAutoFit/>
          </a:bodyPr>
          <a:lstStyle/>
          <a:p>
            <a:r>
              <a:rPr lang="en-US" sz="2000" b="1">
                <a:solidFill>
                  <a:srgbClr val="FEA54D"/>
                </a:solidFill>
                <a:latin typeface="Century Gothic" panose="020B0502020202020204" pitchFamily="34" charset="0"/>
                <a:ea typeface="Fira Sans" panose="020B0503050000020004" pitchFamily="34" charset="0"/>
              </a:rPr>
              <a:t>VERITAS</a:t>
            </a:r>
            <a:r>
              <a:rPr lang="en-US" sz="2000">
                <a:solidFill>
                  <a:schemeClr val="accent1">
                    <a:lumMod val="75000"/>
                  </a:schemeClr>
                </a:solidFill>
                <a:latin typeface="Century Gothic" panose="020B0502020202020204" pitchFamily="34" charset="0"/>
                <a:ea typeface="Fira Sans" panose="020B0503050000020004" pitchFamily="34" charset="0"/>
              </a:rPr>
              <a:t> </a:t>
            </a:r>
            <a:br>
              <a:rPr lang="en-US" sz="2000">
                <a:solidFill>
                  <a:schemeClr val="accent1">
                    <a:lumMod val="75000"/>
                  </a:schemeClr>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Arizona – 1270 m asl</a:t>
            </a:r>
            <a:br>
              <a:rPr lang="en-US" sz="1600">
                <a:solidFill>
                  <a:srgbClr val="00204E"/>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4 x 12 m Ø</a:t>
            </a:r>
            <a:br>
              <a:rPr lang="en-US" sz="1600">
                <a:solidFill>
                  <a:srgbClr val="00204E"/>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Since 2007</a:t>
            </a:r>
            <a:endParaRPr lang="en-US" sz="2000">
              <a:solidFill>
                <a:srgbClr val="00204E"/>
              </a:solidFill>
              <a:latin typeface="Century Gothic" panose="020B0502020202020204" pitchFamily="34" charset="0"/>
              <a:ea typeface="Fira Sans" panose="020B0503050000020004" pitchFamily="34" charset="0"/>
            </a:endParaRPr>
          </a:p>
        </p:txBody>
      </p:sp>
      <p:pic>
        <p:nvPicPr>
          <p:cNvPr id="38" name="Immagine 37">
            <a:extLst>
              <a:ext uri="{FF2B5EF4-FFF2-40B4-BE49-F238E27FC236}">
                <a16:creationId xmlns:a16="http://schemas.microsoft.com/office/drawing/2014/main" id="{A5030D86-C17A-4E38-8C5D-D71BD490B50D}"/>
              </a:ext>
            </a:extLst>
          </p:cNvPr>
          <p:cNvPicPr>
            <a:picLocks noChangeAspect="1"/>
          </p:cNvPicPr>
          <p:nvPr/>
        </p:nvPicPr>
        <p:blipFill>
          <a:blip r:embed="rId4"/>
          <a:stretch>
            <a:fillRect/>
          </a:stretch>
        </p:blipFill>
        <p:spPr>
          <a:xfrm>
            <a:off x="837485" y="4830309"/>
            <a:ext cx="3639240" cy="1440000"/>
          </a:xfrm>
          <a:prstGeom prst="rect">
            <a:avLst/>
          </a:prstGeom>
          <a:ln>
            <a:solidFill>
              <a:srgbClr val="FF9933"/>
            </a:solidFill>
          </a:ln>
        </p:spPr>
      </p:pic>
      <p:cxnSp>
        <p:nvCxnSpPr>
          <p:cNvPr id="39" name="Connettore 2 38">
            <a:extLst>
              <a:ext uri="{FF2B5EF4-FFF2-40B4-BE49-F238E27FC236}">
                <a16:creationId xmlns:a16="http://schemas.microsoft.com/office/drawing/2014/main" id="{5D39A37E-30E7-4C18-B333-79CC8454B9FE}"/>
              </a:ext>
            </a:extLst>
          </p:cNvPr>
          <p:cNvCxnSpPr>
            <a:cxnSpLocks/>
            <a:endCxn id="36" idx="3"/>
          </p:cNvCxnSpPr>
          <p:nvPr/>
        </p:nvCxnSpPr>
        <p:spPr>
          <a:xfrm flipV="1">
            <a:off x="1361440" y="2903074"/>
            <a:ext cx="675392" cy="57255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441DA015-FD7E-4ABF-A047-CEEF62057DC5}"/>
              </a:ext>
            </a:extLst>
          </p:cNvPr>
          <p:cNvSpPr/>
          <p:nvPr/>
        </p:nvSpPr>
        <p:spPr>
          <a:xfrm>
            <a:off x="5111026" y="2957700"/>
            <a:ext cx="146050" cy="146050"/>
          </a:xfrm>
          <a:prstGeom prst="ellipse">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CasellaDiTesto 40">
            <a:extLst>
              <a:ext uri="{FF2B5EF4-FFF2-40B4-BE49-F238E27FC236}">
                <a16:creationId xmlns:a16="http://schemas.microsoft.com/office/drawing/2014/main" id="{65DD46A8-5E53-43C7-8B95-8AB0C5FFC517}"/>
              </a:ext>
            </a:extLst>
          </p:cNvPr>
          <p:cNvSpPr txBox="1"/>
          <p:nvPr/>
        </p:nvSpPr>
        <p:spPr>
          <a:xfrm>
            <a:off x="6096000" y="1640092"/>
            <a:ext cx="2440091" cy="1138773"/>
          </a:xfrm>
          <a:prstGeom prst="rect">
            <a:avLst/>
          </a:prstGeom>
          <a:solidFill>
            <a:srgbClr val="CEDBE6">
              <a:alpha val="60000"/>
            </a:srgbClr>
          </a:solidFill>
          <a:ln w="9525">
            <a:solidFill>
              <a:srgbClr val="C00000"/>
            </a:solidFill>
          </a:ln>
        </p:spPr>
        <p:txBody>
          <a:bodyPr wrap="none" rtlCol="0">
            <a:spAutoFit/>
          </a:bodyPr>
          <a:lstStyle/>
          <a:p>
            <a:pPr algn="r"/>
            <a:r>
              <a:rPr lang="en-US" sz="2000" b="1">
                <a:solidFill>
                  <a:srgbClr val="C00000"/>
                </a:solidFill>
                <a:latin typeface="Century Gothic" panose="020B0502020202020204" pitchFamily="34" charset="0"/>
                <a:ea typeface="Fira Sans" panose="020B0503050000020004" pitchFamily="34" charset="0"/>
              </a:rPr>
              <a:t>MAGIC</a:t>
            </a:r>
            <a:br>
              <a:rPr lang="en-US" sz="2000">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La Palma – 2200 m asl</a:t>
            </a:r>
            <a:br>
              <a:rPr lang="en-US" sz="1600">
                <a:solidFill>
                  <a:srgbClr val="00204E"/>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2 x 17 m Ø</a:t>
            </a:r>
            <a:br>
              <a:rPr lang="en-US" sz="1600">
                <a:solidFill>
                  <a:srgbClr val="00204E"/>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Since 2003 (1), 2009 (2)</a:t>
            </a:r>
            <a:endParaRPr lang="en-US" sz="2000">
              <a:solidFill>
                <a:srgbClr val="00204E"/>
              </a:solidFill>
              <a:latin typeface="Century Gothic" panose="020B0502020202020204" pitchFamily="34" charset="0"/>
              <a:ea typeface="Fira Sans" panose="020B0503050000020004" pitchFamily="34" charset="0"/>
            </a:endParaRPr>
          </a:p>
        </p:txBody>
      </p:sp>
      <p:pic>
        <p:nvPicPr>
          <p:cNvPr id="42" name="Immagine 41">
            <a:extLst>
              <a:ext uri="{FF2B5EF4-FFF2-40B4-BE49-F238E27FC236}">
                <a16:creationId xmlns:a16="http://schemas.microsoft.com/office/drawing/2014/main" id="{B590ACD9-367C-42BF-B50C-67ECD4F7CA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959" b="5356"/>
          <a:stretch/>
        </p:blipFill>
        <p:spPr>
          <a:xfrm>
            <a:off x="8722720" y="1665433"/>
            <a:ext cx="2545808" cy="1436400"/>
          </a:xfrm>
          <a:prstGeom prst="rect">
            <a:avLst/>
          </a:prstGeom>
          <a:ln w="9525">
            <a:solidFill>
              <a:srgbClr val="C00000"/>
            </a:solidFill>
          </a:ln>
        </p:spPr>
      </p:pic>
      <p:cxnSp>
        <p:nvCxnSpPr>
          <p:cNvPr id="43" name="Connettore 2 42">
            <a:extLst>
              <a:ext uri="{FF2B5EF4-FFF2-40B4-BE49-F238E27FC236}">
                <a16:creationId xmlns:a16="http://schemas.microsoft.com/office/drawing/2014/main" id="{74880802-9B39-4347-9704-0BA303C18AAC}"/>
              </a:ext>
            </a:extLst>
          </p:cNvPr>
          <p:cNvCxnSpPr>
            <a:cxnSpLocks/>
            <a:endCxn id="40" idx="7"/>
          </p:cNvCxnSpPr>
          <p:nvPr/>
        </p:nvCxnSpPr>
        <p:spPr>
          <a:xfrm flipH="1">
            <a:off x="5235687" y="2209478"/>
            <a:ext cx="860314" cy="76961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9211FF19-C22E-46B7-98C3-8A9CD6B419A7}"/>
              </a:ext>
            </a:extLst>
          </p:cNvPr>
          <p:cNvSpPr txBox="1">
            <a:spLocks/>
          </p:cNvSpPr>
          <p:nvPr/>
        </p:nvSpPr>
        <p:spPr>
          <a:xfrm>
            <a:off x="7844369" y="3604922"/>
            <a:ext cx="2546168" cy="1138773"/>
          </a:xfrm>
          <a:prstGeom prst="rect">
            <a:avLst/>
          </a:prstGeom>
          <a:solidFill>
            <a:srgbClr val="CEDBE6">
              <a:alpha val="60000"/>
            </a:srgbClr>
          </a:solidFill>
          <a:ln>
            <a:solidFill>
              <a:srgbClr val="008000"/>
            </a:solidFill>
          </a:ln>
        </p:spPr>
        <p:txBody>
          <a:bodyPr wrap="square" rtlCol="0">
            <a:spAutoFit/>
          </a:bodyPr>
          <a:lstStyle/>
          <a:p>
            <a:pPr algn="r"/>
            <a:r>
              <a:rPr lang="en-US" sz="2000" b="1">
                <a:solidFill>
                  <a:srgbClr val="008000"/>
                </a:solidFill>
                <a:latin typeface="Century Gothic" panose="020B0502020202020204" pitchFamily="34" charset="0"/>
                <a:ea typeface="Fira Sans" panose="020B0503050000020004" pitchFamily="34" charset="0"/>
              </a:rPr>
              <a:t>H.E.S.S.</a:t>
            </a:r>
            <a:br>
              <a:rPr lang="en-US" sz="2000">
                <a:solidFill>
                  <a:srgbClr val="324666"/>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Namibia – 1800 m </a:t>
            </a:r>
            <a:r>
              <a:rPr lang="en-US" sz="1600" err="1">
                <a:solidFill>
                  <a:srgbClr val="00204E"/>
                </a:solidFill>
                <a:latin typeface="Century Gothic" panose="020B0502020202020204" pitchFamily="34" charset="0"/>
                <a:ea typeface="Fira Sans" panose="020B0503050000020004" pitchFamily="34" charset="0"/>
              </a:rPr>
              <a:t>asl</a:t>
            </a:r>
            <a:br>
              <a:rPr lang="en-US" sz="1600">
                <a:solidFill>
                  <a:srgbClr val="00204E"/>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4 x 12 m Ø + 1 x 28 m Ø</a:t>
            </a:r>
            <a:br>
              <a:rPr lang="en-US" sz="1600">
                <a:solidFill>
                  <a:srgbClr val="00204E"/>
                </a:solidFill>
                <a:latin typeface="Century Gothic" panose="020B0502020202020204" pitchFamily="34" charset="0"/>
                <a:ea typeface="Fira Sans" panose="020B0503050000020004" pitchFamily="34" charset="0"/>
              </a:rPr>
            </a:br>
            <a:r>
              <a:rPr lang="en-US" sz="1600">
                <a:solidFill>
                  <a:srgbClr val="00204E"/>
                </a:solidFill>
                <a:latin typeface="Century Gothic" panose="020B0502020202020204" pitchFamily="34" charset="0"/>
                <a:ea typeface="Fira Sans" panose="020B0503050000020004" pitchFamily="34" charset="0"/>
              </a:rPr>
              <a:t>Since 2003 (4), 2012 (5)</a:t>
            </a:r>
            <a:endParaRPr lang="en-US" sz="2000">
              <a:solidFill>
                <a:srgbClr val="00204E"/>
              </a:solidFill>
              <a:latin typeface="Century Gothic" panose="020B0502020202020204" pitchFamily="34" charset="0"/>
              <a:ea typeface="Fira Sans" panose="020B0503050000020004" pitchFamily="34" charset="0"/>
            </a:endParaRPr>
          </a:p>
        </p:txBody>
      </p:sp>
      <p:cxnSp>
        <p:nvCxnSpPr>
          <p:cNvPr id="45" name="Connettore 2 44">
            <a:extLst>
              <a:ext uri="{FF2B5EF4-FFF2-40B4-BE49-F238E27FC236}">
                <a16:creationId xmlns:a16="http://schemas.microsoft.com/office/drawing/2014/main" id="{0BC5FE59-E7BF-4F65-9F4C-412CD83FF9F1}"/>
              </a:ext>
            </a:extLst>
          </p:cNvPr>
          <p:cNvCxnSpPr>
            <a:cxnSpLocks/>
            <a:endCxn id="47" idx="7"/>
          </p:cNvCxnSpPr>
          <p:nvPr/>
        </p:nvCxnSpPr>
        <p:spPr>
          <a:xfrm flipH="1">
            <a:off x="6394426" y="4252224"/>
            <a:ext cx="1449944" cy="617014"/>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46" name="Immagine 45">
            <a:extLst>
              <a:ext uri="{FF2B5EF4-FFF2-40B4-BE49-F238E27FC236}">
                <a16:creationId xmlns:a16="http://schemas.microsoft.com/office/drawing/2014/main" id="{2B141B98-B8BA-4EE7-BAF6-A51DC274EA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1479" y="4978877"/>
            <a:ext cx="3492767" cy="1440000"/>
          </a:xfrm>
          <a:prstGeom prst="rect">
            <a:avLst/>
          </a:prstGeom>
          <a:ln>
            <a:solidFill>
              <a:srgbClr val="008000"/>
            </a:solidFill>
          </a:ln>
        </p:spPr>
      </p:pic>
      <p:sp>
        <p:nvSpPr>
          <p:cNvPr id="47" name="Ovale 46">
            <a:extLst>
              <a:ext uri="{FF2B5EF4-FFF2-40B4-BE49-F238E27FC236}">
                <a16:creationId xmlns:a16="http://schemas.microsoft.com/office/drawing/2014/main" id="{FB8741B4-FFC6-4F55-BA71-0925E8435453}"/>
              </a:ext>
            </a:extLst>
          </p:cNvPr>
          <p:cNvSpPr/>
          <p:nvPr/>
        </p:nvSpPr>
        <p:spPr>
          <a:xfrm>
            <a:off x="6269764" y="4847849"/>
            <a:ext cx="146051" cy="146051"/>
          </a:xfrm>
          <a:prstGeom prst="ellipse">
            <a:avLst/>
          </a:prstGeom>
          <a:solidFill>
            <a:srgbClr val="008000"/>
          </a:solidFill>
          <a:ln>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itolo 1">
            <a:extLst>
              <a:ext uri="{FF2B5EF4-FFF2-40B4-BE49-F238E27FC236}">
                <a16:creationId xmlns:a16="http://schemas.microsoft.com/office/drawing/2014/main" id="{A570086F-3B3F-4FFA-BDED-1DAD5A1D871E}"/>
              </a:ext>
            </a:extLst>
          </p:cNvPr>
          <p:cNvSpPr txBox="1">
            <a:spLocks/>
          </p:cNvSpPr>
          <p:nvPr/>
        </p:nvSpPr>
        <p:spPr>
          <a:xfrm>
            <a:off x="1066800" y="642594"/>
            <a:ext cx="10058400" cy="1371600"/>
          </a:xfrm>
          <a:prstGeom prst="rect">
            <a:avLst/>
          </a:prstGeom>
        </p:spPr>
        <p:txBody>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n-GB">
                <a:solidFill>
                  <a:schemeClr val="bg2"/>
                </a:solidFill>
              </a:rPr>
              <a:t>Current IACT facilities</a:t>
            </a:r>
          </a:p>
        </p:txBody>
      </p:sp>
      <p:sp>
        <p:nvSpPr>
          <p:cNvPr id="49" name="CasellaDiTesto 48">
            <a:extLst>
              <a:ext uri="{FF2B5EF4-FFF2-40B4-BE49-F238E27FC236}">
                <a16:creationId xmlns:a16="http://schemas.microsoft.com/office/drawing/2014/main" id="{E2255310-1712-48D5-A449-6AE77AA0AB0C}"/>
              </a:ext>
            </a:extLst>
          </p:cNvPr>
          <p:cNvSpPr txBox="1"/>
          <p:nvPr/>
        </p:nvSpPr>
        <p:spPr>
          <a:xfrm>
            <a:off x="1232810" y="1704525"/>
            <a:ext cx="3242128" cy="923330"/>
          </a:xfrm>
          <a:prstGeom prst="rect">
            <a:avLst/>
          </a:prstGeom>
          <a:solidFill>
            <a:schemeClr val="tx1">
              <a:alpha val="60000"/>
            </a:schemeClr>
          </a:solidFill>
          <a:ln>
            <a:solidFill>
              <a:schemeClr val="bg2"/>
            </a:solidFill>
          </a:ln>
        </p:spPr>
        <p:txBody>
          <a:bodyPr wrap="square" rtlCol="0" anchor="t">
            <a:spAutoFit/>
          </a:bodyPr>
          <a:lstStyle/>
          <a:p>
            <a:pPr>
              <a:buClr>
                <a:srgbClr val="154489"/>
              </a:buClr>
            </a:pPr>
            <a:r>
              <a:rPr lang="en-US">
                <a:solidFill>
                  <a:schemeClr val="bg2"/>
                </a:solidFill>
                <a:latin typeface="+mj-lt"/>
              </a:rPr>
              <a:t>Energy range: from tens of GeV to tens of </a:t>
            </a:r>
            <a:r>
              <a:rPr lang="en-US" err="1">
                <a:solidFill>
                  <a:schemeClr val="bg2"/>
                </a:solidFill>
                <a:latin typeface="+mj-lt"/>
              </a:rPr>
              <a:t>TeV</a:t>
            </a:r>
            <a:r>
              <a:rPr lang="en-US">
                <a:solidFill>
                  <a:schemeClr val="bg2"/>
                </a:solidFill>
                <a:latin typeface="+mj-lt"/>
              </a:rPr>
              <a:t>, overlapping with satellites</a:t>
            </a:r>
          </a:p>
        </p:txBody>
      </p:sp>
    </p:spTree>
    <p:extLst>
      <p:ext uri="{BB962C8B-B14F-4D97-AF65-F5344CB8AC3E}">
        <p14:creationId xmlns:p14="http://schemas.microsoft.com/office/powerpoint/2010/main" val="140942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8" name="Picture 2" descr="Risultati immagini per cherenkov telescope array cta logo">
            <a:extLst>
              <a:ext uri="{FF2B5EF4-FFF2-40B4-BE49-F238E27FC236}">
                <a16:creationId xmlns:a16="http://schemas.microsoft.com/office/drawing/2014/main" id="{4930E4DF-835B-4517-9808-841DCE215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611"/>
            <a:ext cx="1732040" cy="113833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2"/>
          </p:nvPr>
        </p:nvSpPr>
        <p:spPr>
          <a:xfrm>
            <a:off x="10348535" y="6263173"/>
            <a:ext cx="1463040" cy="256032"/>
          </a:xfrm>
        </p:spPr>
        <p:txBody>
          <a:bodyPr/>
          <a:lstStyle/>
          <a:p>
            <a:fld id="{8A021D26-CB96-412F-9E14-514F0FE0B34D}" type="slidenum">
              <a:rPr lang="it-IT" smtClean="0"/>
              <a:t>33</a:t>
            </a:fld>
            <a:endParaRPr lang="it-IT"/>
          </a:p>
        </p:txBody>
      </p:sp>
      <p:sp>
        <p:nvSpPr>
          <p:cNvPr id="13" name="Ovale 12"/>
          <p:cNvSpPr/>
          <p:nvPr/>
        </p:nvSpPr>
        <p:spPr>
          <a:xfrm>
            <a:off x="3282731" y="5312834"/>
            <a:ext cx="146050" cy="146050"/>
          </a:xfrm>
          <a:prstGeom prst="ellipse">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e 13"/>
          <p:cNvSpPr/>
          <p:nvPr/>
        </p:nvSpPr>
        <p:spPr>
          <a:xfrm>
            <a:off x="5119530" y="3030124"/>
            <a:ext cx="146050" cy="146050"/>
          </a:xfrm>
          <a:prstGeom prst="ellipse">
            <a:avLst/>
          </a:prstGeom>
          <a:solidFill>
            <a:srgbClr val="006600"/>
          </a:solidFill>
          <a:ln>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Immagine 29"/>
          <p:cNvPicPr>
            <a:picLocks noChangeAspect="1"/>
          </p:cNvPicPr>
          <p:nvPr/>
        </p:nvPicPr>
        <p:blipFill rotWithShape="1">
          <a:blip r:embed="rId5">
            <a:extLst>
              <a:ext uri="{28A0092B-C50C-407E-A947-70E740481C1C}">
                <a14:useLocalDpi xmlns:a14="http://schemas.microsoft.com/office/drawing/2010/main" val="0"/>
              </a:ext>
            </a:extLst>
          </a:blip>
          <a:srcRect l="50571" r="-571" b="4126"/>
          <a:stretch/>
        </p:blipFill>
        <p:spPr>
          <a:xfrm>
            <a:off x="88078" y="1909390"/>
            <a:ext cx="3267678" cy="2611269"/>
          </a:xfrm>
          <a:prstGeom prst="rect">
            <a:avLst/>
          </a:prstGeom>
          <a:ln>
            <a:noFill/>
          </a:ln>
        </p:spPr>
      </p:pic>
      <p:sp>
        <p:nvSpPr>
          <p:cNvPr id="20" name="CasellaDiTesto 19">
            <a:extLst>
              <a:ext uri="{FF2B5EF4-FFF2-40B4-BE49-F238E27FC236}">
                <a16:creationId xmlns:a16="http://schemas.microsoft.com/office/drawing/2014/main" id="{4C2C032B-B12F-4D65-9C36-59DBB8F546C1}"/>
              </a:ext>
            </a:extLst>
          </p:cNvPr>
          <p:cNvSpPr txBox="1"/>
          <p:nvPr/>
        </p:nvSpPr>
        <p:spPr>
          <a:xfrm>
            <a:off x="7791428" y="271341"/>
            <a:ext cx="4155921" cy="1631216"/>
          </a:xfrm>
          <a:prstGeom prst="rect">
            <a:avLst/>
          </a:prstGeom>
          <a:solidFill>
            <a:schemeClr val="tx1">
              <a:alpha val="55000"/>
            </a:schemeClr>
          </a:solidFill>
        </p:spPr>
        <p:txBody>
          <a:bodyPr wrap="square" rtlCol="0" anchor="t">
            <a:spAutoFit/>
          </a:bodyPr>
          <a:lstStyle/>
          <a:p>
            <a:pPr>
              <a:buClr>
                <a:srgbClr val="154489"/>
              </a:buClr>
            </a:pPr>
            <a:r>
              <a:rPr lang="en-US" sz="2000" b="1">
                <a:solidFill>
                  <a:schemeClr val="bg2"/>
                </a:solidFill>
                <a:latin typeface="+mj-lt"/>
              </a:rPr>
              <a:t>Cherenkov Telescope Array</a:t>
            </a:r>
          </a:p>
          <a:p>
            <a:pPr marL="342874" indent="-342874">
              <a:buClr>
                <a:schemeClr val="bg2"/>
              </a:buClr>
              <a:buFont typeface="Calibri" panose="020F0502020204030204" pitchFamily="34" charset="0"/>
              <a:buChar char="•"/>
            </a:pPr>
            <a:r>
              <a:rPr lang="en-US" sz="2000">
                <a:solidFill>
                  <a:schemeClr val="bg2"/>
                </a:solidFill>
                <a:latin typeface="+mj-lt"/>
              </a:rPr>
              <a:t>about100 telescopes</a:t>
            </a:r>
          </a:p>
          <a:p>
            <a:pPr marL="342874" indent="-342874">
              <a:buClr>
                <a:schemeClr val="bg2"/>
              </a:buClr>
              <a:buFont typeface="Calibri" panose="020F0502020204030204" pitchFamily="34" charset="0"/>
              <a:buChar char="•"/>
            </a:pPr>
            <a:r>
              <a:rPr lang="en-US" sz="2000">
                <a:solidFill>
                  <a:schemeClr val="bg2"/>
                </a:solidFill>
                <a:latin typeface="+mj-lt"/>
              </a:rPr>
              <a:t>increased detection area </a:t>
            </a:r>
          </a:p>
          <a:p>
            <a:pPr marL="342874" indent="-342874">
              <a:buClr>
                <a:schemeClr val="bg2"/>
              </a:buClr>
              <a:buFont typeface="Calibri" panose="020F0502020204030204" pitchFamily="34" charset="0"/>
              <a:buChar char="•"/>
            </a:pPr>
            <a:r>
              <a:rPr lang="en-US" sz="2000">
                <a:solidFill>
                  <a:schemeClr val="bg2"/>
                </a:solidFill>
                <a:latin typeface="+mj-lt"/>
              </a:rPr>
              <a:t>improved sensitivity</a:t>
            </a:r>
          </a:p>
          <a:p>
            <a:pPr marL="342874" indent="-342874">
              <a:buClr>
                <a:schemeClr val="bg2"/>
              </a:buClr>
              <a:buFont typeface="Calibri" panose="020F0502020204030204" pitchFamily="34" charset="0"/>
              <a:buChar char="•"/>
            </a:pPr>
            <a:r>
              <a:rPr lang="en-US" sz="2000">
                <a:solidFill>
                  <a:schemeClr val="bg2"/>
                </a:solidFill>
                <a:latin typeface="+mj-lt"/>
              </a:rPr>
              <a:t>3 telescope sizes.</a:t>
            </a:r>
          </a:p>
        </p:txBody>
      </p:sp>
      <p:pic>
        <p:nvPicPr>
          <p:cNvPr id="11" name="Immagine 10"/>
          <p:cNvPicPr>
            <a:picLocks noChangeAspect="1"/>
          </p:cNvPicPr>
          <p:nvPr/>
        </p:nvPicPr>
        <p:blipFill rotWithShape="1">
          <a:blip r:embed="rId6">
            <a:extLst>
              <a:ext uri="{28A0092B-C50C-407E-A947-70E740481C1C}">
                <a14:useLocalDpi xmlns:a14="http://schemas.microsoft.com/office/drawing/2010/main" val="0"/>
              </a:ext>
            </a:extLst>
          </a:blip>
          <a:srcRect l="5124" r="5124"/>
          <a:stretch/>
        </p:blipFill>
        <p:spPr>
          <a:xfrm>
            <a:off x="4018164" y="3429000"/>
            <a:ext cx="4650622" cy="3316941"/>
          </a:xfrm>
          <a:prstGeom prst="rect">
            <a:avLst/>
          </a:prstGeom>
          <a:ln>
            <a:noFill/>
          </a:ln>
        </p:spPr>
      </p:pic>
      <p:sp>
        <p:nvSpPr>
          <p:cNvPr id="15" name="CasellaDiTesto 14"/>
          <p:cNvSpPr txBox="1"/>
          <p:nvPr/>
        </p:nvSpPr>
        <p:spPr>
          <a:xfrm>
            <a:off x="1272828" y="1125341"/>
            <a:ext cx="2494177" cy="646331"/>
          </a:xfrm>
          <a:prstGeom prst="rect">
            <a:avLst/>
          </a:prstGeom>
          <a:solidFill>
            <a:schemeClr val="bg2">
              <a:lumMod val="20000"/>
              <a:lumOff val="80000"/>
            </a:schemeClr>
          </a:solidFill>
          <a:ln w="19050">
            <a:noFill/>
          </a:ln>
        </p:spPr>
        <p:txBody>
          <a:bodyPr wrap="square" rtlCol="0">
            <a:spAutoFit/>
          </a:bodyPr>
          <a:lstStyle/>
          <a:p>
            <a:r>
              <a:rPr lang="en-US" u="sng">
                <a:solidFill>
                  <a:srgbClr val="006600"/>
                </a:solidFill>
                <a:latin typeface="+mj-lt"/>
              </a:rPr>
              <a:t>North Site</a:t>
            </a:r>
            <a:r>
              <a:rPr lang="en-US">
                <a:solidFill>
                  <a:srgbClr val="006600"/>
                </a:solidFill>
                <a:latin typeface="+mj-lt"/>
              </a:rPr>
              <a:t>: La Palma</a:t>
            </a:r>
            <a:br>
              <a:rPr lang="en-US">
                <a:solidFill>
                  <a:srgbClr val="19305C"/>
                </a:solidFill>
                <a:latin typeface="+mj-lt"/>
              </a:rPr>
            </a:br>
            <a:r>
              <a:rPr lang="en-US" u="sng">
                <a:solidFill>
                  <a:srgbClr val="C00000"/>
                </a:solidFill>
                <a:latin typeface="+mj-lt"/>
              </a:rPr>
              <a:t>South Site</a:t>
            </a:r>
            <a:r>
              <a:rPr lang="en-US">
                <a:solidFill>
                  <a:srgbClr val="C00000"/>
                </a:solidFill>
                <a:latin typeface="+mj-lt"/>
              </a:rPr>
              <a:t>: Chile</a:t>
            </a:r>
          </a:p>
        </p:txBody>
      </p:sp>
      <p:sp>
        <p:nvSpPr>
          <p:cNvPr id="23" name="CasellaDiTesto 22">
            <a:extLst>
              <a:ext uri="{FF2B5EF4-FFF2-40B4-BE49-F238E27FC236}">
                <a16:creationId xmlns:a16="http://schemas.microsoft.com/office/drawing/2014/main" id="{F254507F-D66F-435C-8646-352903A9A7D9}"/>
              </a:ext>
            </a:extLst>
          </p:cNvPr>
          <p:cNvSpPr txBox="1"/>
          <p:nvPr/>
        </p:nvSpPr>
        <p:spPr>
          <a:xfrm>
            <a:off x="202396" y="5821210"/>
            <a:ext cx="3350606" cy="646331"/>
          </a:xfrm>
          <a:prstGeom prst="rect">
            <a:avLst/>
          </a:prstGeom>
          <a:solidFill>
            <a:schemeClr val="tx1">
              <a:alpha val="60000"/>
            </a:schemeClr>
          </a:solidFill>
          <a:ln>
            <a:noFill/>
          </a:ln>
        </p:spPr>
        <p:txBody>
          <a:bodyPr wrap="square" rtlCol="0" anchor="t">
            <a:spAutoFit/>
          </a:bodyPr>
          <a:lstStyle/>
          <a:p>
            <a:pPr>
              <a:buClr>
                <a:srgbClr val="154489"/>
              </a:buClr>
            </a:pPr>
            <a:r>
              <a:rPr lang="en-US">
                <a:solidFill>
                  <a:schemeClr val="bg2"/>
                </a:solidFill>
                <a:latin typeface="+mj-lt"/>
              </a:rPr>
              <a:t>Energy range: from tens of GeV to hundreds of </a:t>
            </a:r>
            <a:r>
              <a:rPr lang="en-US" err="1">
                <a:solidFill>
                  <a:schemeClr val="bg2"/>
                </a:solidFill>
                <a:latin typeface="+mj-lt"/>
              </a:rPr>
              <a:t>TeV</a:t>
            </a:r>
            <a:endParaRPr lang="en-US">
              <a:solidFill>
                <a:schemeClr val="bg2"/>
              </a:solidFill>
              <a:latin typeface="+mj-lt"/>
            </a:endParaRPr>
          </a:p>
        </p:txBody>
      </p:sp>
      <p:pic>
        <p:nvPicPr>
          <p:cNvPr id="5" name="Immagine 4">
            <a:extLst>
              <a:ext uri="{FF2B5EF4-FFF2-40B4-BE49-F238E27FC236}">
                <a16:creationId xmlns:a16="http://schemas.microsoft.com/office/drawing/2014/main" id="{7E81C3A4-31E5-4E6B-8A7A-F7FCA0D52E78}"/>
              </a:ext>
            </a:extLst>
          </p:cNvPr>
          <p:cNvPicPr>
            <a:picLocks noChangeAspect="1"/>
          </p:cNvPicPr>
          <p:nvPr/>
        </p:nvPicPr>
        <p:blipFill rotWithShape="1">
          <a:blip r:embed="rId7">
            <a:extLst>
              <a:ext uri="{28A0092B-C50C-407E-A947-70E740481C1C}">
                <a14:useLocalDpi xmlns:a14="http://schemas.microsoft.com/office/drawing/2010/main" val="0"/>
              </a:ext>
            </a:extLst>
          </a:blip>
          <a:srcRect r="49529"/>
          <a:stretch/>
        </p:blipFill>
        <p:spPr>
          <a:xfrm>
            <a:off x="4149829" y="252750"/>
            <a:ext cx="3213268" cy="2611269"/>
          </a:xfrm>
          <a:prstGeom prst="rect">
            <a:avLst/>
          </a:prstGeom>
        </p:spPr>
      </p:pic>
      <p:pic>
        <p:nvPicPr>
          <p:cNvPr id="8" name="Immagine 7" descr="Immagine che contiene testo, barca&#10;&#10;Descrizione generata automaticamente">
            <a:extLst>
              <a:ext uri="{FF2B5EF4-FFF2-40B4-BE49-F238E27FC236}">
                <a16:creationId xmlns:a16="http://schemas.microsoft.com/office/drawing/2014/main" id="{6EAA5AD9-E143-4DD1-B178-9CA694EBD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2008" y="4859020"/>
            <a:ext cx="3013244" cy="1666324"/>
          </a:xfrm>
          <a:prstGeom prst="rect">
            <a:avLst/>
          </a:prstGeom>
        </p:spPr>
      </p:pic>
    </p:spTree>
    <p:extLst>
      <p:ext uri="{BB962C8B-B14F-4D97-AF65-F5344CB8AC3E}">
        <p14:creationId xmlns:p14="http://schemas.microsoft.com/office/powerpoint/2010/main" val="3722481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715697-A4AB-455B-A40D-0E8EBD1750EC}"/>
              </a:ext>
            </a:extLst>
          </p:cNvPr>
          <p:cNvSpPr>
            <a:spLocks noGrp="1"/>
          </p:cNvSpPr>
          <p:nvPr>
            <p:ph type="title"/>
          </p:nvPr>
        </p:nvSpPr>
        <p:spPr/>
        <p:txBody>
          <a:bodyPr/>
          <a:lstStyle/>
          <a:p>
            <a:r>
              <a:rPr lang="en-US"/>
              <a:t>Hadronic models</a:t>
            </a:r>
          </a:p>
        </p:txBody>
      </p:sp>
      <p:sp>
        <p:nvSpPr>
          <p:cNvPr id="3" name="Segnaposto contenuto 2">
            <a:extLst>
              <a:ext uri="{FF2B5EF4-FFF2-40B4-BE49-F238E27FC236}">
                <a16:creationId xmlns:a16="http://schemas.microsoft.com/office/drawing/2014/main" id="{A4FDECBA-91DE-4E59-9DEA-31D4DDAEC9E1}"/>
              </a:ext>
            </a:extLst>
          </p:cNvPr>
          <p:cNvSpPr>
            <a:spLocks noGrp="1"/>
          </p:cNvSpPr>
          <p:nvPr>
            <p:ph idx="1"/>
          </p:nvPr>
        </p:nvSpPr>
        <p:spPr/>
        <p:txBody>
          <a:bodyPr/>
          <a:lstStyle/>
          <a:p>
            <a:r>
              <a:rPr lang="en-US"/>
              <a:t>Proton blazar model</a:t>
            </a:r>
          </a:p>
          <a:p>
            <a:r>
              <a:rPr lang="en-US"/>
              <a:t>Low energy emission from synchrotron radiation from electrons</a:t>
            </a:r>
          </a:p>
          <a:p>
            <a:r>
              <a:rPr lang="en-US"/>
              <a:t>High energy emission from interaction between energetic protons in the jet (production of e+/e-, </a:t>
            </a:r>
            <a:r>
              <a:rPr lang="en-US" err="1"/>
              <a:t>pions</a:t>
            </a:r>
            <a:r>
              <a:rPr lang="en-US"/>
              <a:t>)</a:t>
            </a:r>
          </a:p>
          <a:p>
            <a:r>
              <a:rPr lang="en-US"/>
              <a:t>Production of gamma rays at higher energies </a:t>
            </a:r>
            <a:r>
              <a:rPr lang="en-US" err="1"/>
              <a:t>w.r.t.</a:t>
            </a:r>
            <a:r>
              <a:rPr lang="en-US"/>
              <a:t> leptonic processes, but more extreme conditions (strong B)</a:t>
            </a:r>
          </a:p>
          <a:p>
            <a:r>
              <a:rPr lang="en-US"/>
              <a:t>These processes are slower </a:t>
            </a:r>
            <a:r>
              <a:rPr lang="en-US">
                <a:sym typeface="Wingdings" panose="05000000000000000000" pitchFamily="2" charset="2"/>
              </a:rPr>
              <a:t> difficult to explain fast variability </a:t>
            </a:r>
          </a:p>
          <a:p>
            <a:r>
              <a:rPr lang="en-US">
                <a:sym typeface="Wingdings" panose="05000000000000000000" pitchFamily="2" charset="2"/>
              </a:rPr>
              <a:t>Also it is difficult to explain the correlation between X-rays and gamma rays</a:t>
            </a:r>
          </a:p>
          <a:p>
            <a:pPr marL="0" indent="0">
              <a:buNone/>
            </a:pPr>
            <a:r>
              <a:rPr lang="en-US">
                <a:sym typeface="Wingdings" panose="05000000000000000000" pitchFamily="2" charset="2"/>
              </a:rPr>
              <a:t> </a:t>
            </a:r>
            <a:r>
              <a:rPr lang="en-US" err="1">
                <a:sym typeface="Wingdings" panose="05000000000000000000" pitchFamily="2" charset="2"/>
              </a:rPr>
              <a:t>lepto</a:t>
            </a:r>
            <a:r>
              <a:rPr lang="en-US">
                <a:sym typeface="Wingdings" panose="05000000000000000000" pitchFamily="2" charset="2"/>
              </a:rPr>
              <a:t>/hadronic models: hadronic emission responsible for luminosity, leptonic for </a:t>
            </a:r>
            <a:r>
              <a:rPr lang="en-US" err="1">
                <a:sym typeface="Wingdings" panose="05000000000000000000" pitchFamily="2" charset="2"/>
              </a:rPr>
              <a:t>variabilty</a:t>
            </a:r>
            <a:endParaRPr lang="en-US"/>
          </a:p>
        </p:txBody>
      </p:sp>
      <p:sp>
        <p:nvSpPr>
          <p:cNvPr id="6" name="Segnaposto numero diapositiva 5">
            <a:extLst>
              <a:ext uri="{FF2B5EF4-FFF2-40B4-BE49-F238E27FC236}">
                <a16:creationId xmlns:a16="http://schemas.microsoft.com/office/drawing/2014/main" id="{24222265-6AC7-4AA8-9301-6660B5BA9A6F}"/>
              </a:ext>
            </a:extLst>
          </p:cNvPr>
          <p:cNvSpPr>
            <a:spLocks noGrp="1"/>
          </p:cNvSpPr>
          <p:nvPr>
            <p:ph type="sldNum" sz="quarter" idx="12"/>
          </p:nvPr>
        </p:nvSpPr>
        <p:spPr/>
        <p:txBody>
          <a:bodyPr/>
          <a:lstStyle/>
          <a:p>
            <a:fld id="{93CB96C5-25AB-4C97-9C43-817F19914DA1}" type="slidenum">
              <a:rPr lang="en-GB" smtClean="0"/>
              <a:t>34</a:t>
            </a:fld>
            <a:endParaRPr lang="en-GB"/>
          </a:p>
        </p:txBody>
      </p:sp>
    </p:spTree>
    <p:extLst>
      <p:ext uri="{BB962C8B-B14F-4D97-AF65-F5344CB8AC3E}">
        <p14:creationId xmlns:p14="http://schemas.microsoft.com/office/powerpoint/2010/main" val="122455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415963-0997-4C27-A97F-9469F6393470}"/>
              </a:ext>
            </a:extLst>
          </p:cNvPr>
          <p:cNvSpPr>
            <a:spLocks noGrp="1"/>
          </p:cNvSpPr>
          <p:nvPr>
            <p:ph type="title"/>
          </p:nvPr>
        </p:nvSpPr>
        <p:spPr/>
        <p:txBody>
          <a:bodyPr/>
          <a:lstStyle/>
          <a:p>
            <a:r>
              <a:rPr lang="en-US"/>
              <a:t>Radio-loud AGN classification </a:t>
            </a:r>
          </a:p>
        </p:txBody>
      </p:sp>
      <p:sp>
        <p:nvSpPr>
          <p:cNvPr id="3" name="Segnaposto contenuto 2">
            <a:extLst>
              <a:ext uri="{FF2B5EF4-FFF2-40B4-BE49-F238E27FC236}">
                <a16:creationId xmlns:a16="http://schemas.microsoft.com/office/drawing/2014/main" id="{1A3FB550-8836-4B3F-86A4-C9E8D5C36303}"/>
              </a:ext>
            </a:extLst>
          </p:cNvPr>
          <p:cNvSpPr>
            <a:spLocks noGrp="1"/>
          </p:cNvSpPr>
          <p:nvPr>
            <p:ph idx="1"/>
          </p:nvPr>
        </p:nvSpPr>
        <p:spPr>
          <a:xfrm>
            <a:off x="1066800" y="2103120"/>
            <a:ext cx="6691332" cy="3931920"/>
          </a:xfrm>
        </p:spPr>
        <p:txBody>
          <a:bodyPr>
            <a:normAutofit/>
          </a:bodyPr>
          <a:lstStyle/>
          <a:p>
            <a:r>
              <a:rPr lang="en-US" sz="2000"/>
              <a:t>Radio galaxies: AGN seen from large angles. Central BH, accretion disk and BLR are hidden by the torus</a:t>
            </a:r>
          </a:p>
          <a:p>
            <a:r>
              <a:rPr lang="en-US" sz="2000"/>
              <a:t>Blazars: closely aligned AGN, the jets emission hides the thermal emission from the rest of the galaxy</a:t>
            </a:r>
          </a:p>
          <a:p>
            <a:pPr lvl="1"/>
            <a:r>
              <a:rPr lang="en-US" sz="1800"/>
              <a:t>FSRQ: two bump continuum in the spectrum and strong evidence of BLR and NLR in addition to thermal component</a:t>
            </a:r>
          </a:p>
          <a:p>
            <a:pPr lvl="1"/>
            <a:r>
              <a:rPr lang="en-US" sz="1800"/>
              <a:t>BL Lacs: two bump continuum but no evidence for emission or absorption line </a:t>
            </a:r>
          </a:p>
          <a:p>
            <a:pPr lvl="1"/>
            <a:r>
              <a:rPr lang="en-US" sz="1600"/>
              <a:t>Classified in LSP, ISP and HSP according to the location of the synchrotron peak (&lt;10</a:t>
            </a:r>
            <a:r>
              <a:rPr lang="en-US" sz="1600" baseline="30000"/>
              <a:t>14</a:t>
            </a:r>
            <a:r>
              <a:rPr lang="en-US" sz="1600"/>
              <a:t> Hz, 10</a:t>
            </a:r>
            <a:r>
              <a:rPr lang="en-US" sz="1600" baseline="30000"/>
              <a:t>14</a:t>
            </a:r>
            <a:r>
              <a:rPr lang="en-US" sz="1600"/>
              <a:t> Hz  – 10</a:t>
            </a:r>
            <a:r>
              <a:rPr lang="en-US" sz="1600" baseline="30000"/>
              <a:t>15</a:t>
            </a:r>
            <a:r>
              <a:rPr lang="en-US" sz="1600"/>
              <a:t> Hz, &gt;10</a:t>
            </a:r>
            <a:r>
              <a:rPr lang="en-US" sz="1600" baseline="30000"/>
              <a:t>15</a:t>
            </a:r>
            <a:r>
              <a:rPr lang="en-US" sz="1600"/>
              <a:t> Hz)</a:t>
            </a:r>
          </a:p>
        </p:txBody>
      </p:sp>
      <p:sp>
        <p:nvSpPr>
          <p:cNvPr id="6" name="Segnaposto numero diapositiva 5">
            <a:extLst>
              <a:ext uri="{FF2B5EF4-FFF2-40B4-BE49-F238E27FC236}">
                <a16:creationId xmlns:a16="http://schemas.microsoft.com/office/drawing/2014/main" id="{398F4AAC-8899-4253-A943-E70508ACCD45}"/>
              </a:ext>
            </a:extLst>
          </p:cNvPr>
          <p:cNvSpPr>
            <a:spLocks noGrp="1"/>
          </p:cNvSpPr>
          <p:nvPr>
            <p:ph type="sldNum" sz="quarter" idx="12"/>
          </p:nvPr>
        </p:nvSpPr>
        <p:spPr/>
        <p:txBody>
          <a:bodyPr/>
          <a:lstStyle/>
          <a:p>
            <a:fld id="{93CB96C5-25AB-4C97-9C43-817F19914DA1}" type="slidenum">
              <a:rPr lang="en-GB" smtClean="0"/>
              <a:t>35</a:t>
            </a:fld>
            <a:endParaRPr lang="en-GB"/>
          </a:p>
        </p:txBody>
      </p:sp>
      <p:pic>
        <p:nvPicPr>
          <p:cNvPr id="7" name="Picture 5" descr="agn">
            <a:extLst>
              <a:ext uri="{FF2B5EF4-FFF2-40B4-BE49-F238E27FC236}">
                <a16:creationId xmlns:a16="http://schemas.microsoft.com/office/drawing/2014/main" id="{03DF612C-DEBF-4327-8A8A-2C7D74564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132" y="1920004"/>
            <a:ext cx="3583286" cy="41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0615C2C7-33A1-4D26-9CF6-57934ECC5C58}"/>
              </a:ext>
            </a:extLst>
          </p:cNvPr>
          <p:cNvSpPr txBox="1"/>
          <p:nvPr/>
        </p:nvSpPr>
        <p:spPr>
          <a:xfrm>
            <a:off x="8869792" y="4849653"/>
            <a:ext cx="2644141" cy="1169551"/>
          </a:xfrm>
          <a:prstGeom prst="rect">
            <a:avLst/>
          </a:prstGeom>
          <a:solidFill>
            <a:schemeClr val="bg2">
              <a:lumMod val="20000"/>
              <a:lumOff val="80000"/>
            </a:schemeClr>
          </a:solidFill>
        </p:spPr>
        <p:txBody>
          <a:bodyPr wrap="square" rtlCol="0">
            <a:spAutoFit/>
          </a:bodyPr>
          <a:lstStyle/>
          <a:p>
            <a:r>
              <a:rPr lang="en-US" sz="1400">
                <a:solidFill>
                  <a:schemeClr val="bg2"/>
                </a:solidFill>
              </a:rPr>
              <a:t>Rapidly variable luminosity in all energy bands, strong optical polarization and emission up to gamma-ray energies</a:t>
            </a:r>
            <a:endParaRPr lang="en-US" sz="1400" baseline="-25000">
              <a:solidFill>
                <a:schemeClr val="bg2"/>
              </a:solidFill>
            </a:endParaRPr>
          </a:p>
        </p:txBody>
      </p:sp>
    </p:spTree>
    <p:extLst>
      <p:ext uri="{BB962C8B-B14F-4D97-AF65-F5344CB8AC3E}">
        <p14:creationId xmlns:p14="http://schemas.microsoft.com/office/powerpoint/2010/main" val="870368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C0850F-D41D-4408-86B9-6FC6F9D12915}"/>
              </a:ext>
            </a:extLst>
          </p:cNvPr>
          <p:cNvSpPr>
            <a:spLocks noGrp="1"/>
          </p:cNvSpPr>
          <p:nvPr>
            <p:ph type="title"/>
          </p:nvPr>
        </p:nvSpPr>
        <p:spPr/>
        <p:txBody>
          <a:bodyPr/>
          <a:lstStyle/>
          <a:p>
            <a:r>
              <a:rPr lang="en-US"/>
              <a:t>The Fermi-LAT </a:t>
            </a:r>
          </a:p>
        </p:txBody>
      </p:sp>
      <p:sp>
        <p:nvSpPr>
          <p:cNvPr id="3" name="Segnaposto contenuto 2">
            <a:extLst>
              <a:ext uri="{FF2B5EF4-FFF2-40B4-BE49-F238E27FC236}">
                <a16:creationId xmlns:a16="http://schemas.microsoft.com/office/drawing/2014/main" id="{DB676539-9CED-4F46-B0D8-F33BBF9043D8}"/>
              </a:ext>
            </a:extLst>
          </p:cNvPr>
          <p:cNvSpPr>
            <a:spLocks noGrp="1"/>
          </p:cNvSpPr>
          <p:nvPr>
            <p:ph idx="1"/>
          </p:nvPr>
        </p:nvSpPr>
        <p:spPr>
          <a:xfrm>
            <a:off x="1066800" y="2103120"/>
            <a:ext cx="6278880" cy="3931920"/>
          </a:xfrm>
        </p:spPr>
        <p:txBody>
          <a:bodyPr>
            <a:normAutofit fontScale="92500" lnSpcReduction="20000"/>
          </a:bodyPr>
          <a:lstStyle/>
          <a:p>
            <a:pPr lvl="1"/>
            <a:r>
              <a:rPr lang="en-US"/>
              <a:t>Tens of MeV – few hundreds of GeV</a:t>
            </a:r>
          </a:p>
          <a:p>
            <a:pPr lvl="1"/>
            <a:r>
              <a:rPr lang="en-US"/>
              <a:t>Pair-conversion telescope </a:t>
            </a:r>
          </a:p>
          <a:p>
            <a:pPr lvl="1"/>
            <a:r>
              <a:rPr lang="en-US"/>
              <a:t>Converter-tracker</a:t>
            </a:r>
          </a:p>
          <a:p>
            <a:pPr lvl="2"/>
            <a:r>
              <a:rPr lang="en-US"/>
              <a:t>16 layers of high Z material (W) </a:t>
            </a:r>
            <a:r>
              <a:rPr lang="en-US">
                <a:sym typeface="Wingdings" panose="05000000000000000000" pitchFamily="2" charset="2"/>
              </a:rPr>
              <a:t> conversion of gamma rays into e</a:t>
            </a:r>
            <a:r>
              <a:rPr lang="en-US" baseline="30000">
                <a:sym typeface="Wingdings" panose="05000000000000000000" pitchFamily="2" charset="2"/>
              </a:rPr>
              <a:t>-</a:t>
            </a:r>
            <a:r>
              <a:rPr lang="en-US">
                <a:sym typeface="Wingdings" panose="05000000000000000000" pitchFamily="2" charset="2"/>
              </a:rPr>
              <a:t>/e</a:t>
            </a:r>
            <a:r>
              <a:rPr lang="en-US" baseline="30000">
                <a:sym typeface="Wingdings" panose="05000000000000000000" pitchFamily="2" charset="2"/>
              </a:rPr>
              <a:t>+</a:t>
            </a:r>
            <a:r>
              <a:rPr lang="en-US">
                <a:sym typeface="Wingdings" panose="05000000000000000000" pitchFamily="2" charset="2"/>
              </a:rPr>
              <a:t> pair </a:t>
            </a:r>
          </a:p>
          <a:p>
            <a:pPr lvl="2"/>
            <a:r>
              <a:rPr lang="en-US">
                <a:sym typeface="Wingdings" panose="05000000000000000000" pitchFamily="2" charset="2"/>
              </a:rPr>
              <a:t>Conversion layers interleaved with planes of Si strip detectors to track the trajectories </a:t>
            </a:r>
          </a:p>
          <a:p>
            <a:pPr lvl="2"/>
            <a:r>
              <a:rPr lang="en-US">
                <a:sym typeface="Wingdings" panose="05000000000000000000" pitchFamily="2" charset="2"/>
              </a:rPr>
              <a:t>Two layers of Si strip  2D reconstruction</a:t>
            </a:r>
            <a:endParaRPr lang="en-US"/>
          </a:p>
          <a:p>
            <a:pPr lvl="1"/>
            <a:r>
              <a:rPr lang="en-US"/>
              <a:t>Calorimeter </a:t>
            </a:r>
          </a:p>
          <a:p>
            <a:pPr lvl="2"/>
            <a:r>
              <a:rPr lang="en-US"/>
              <a:t>Reconstruction of the energy</a:t>
            </a:r>
          </a:p>
          <a:p>
            <a:pPr lvl="2"/>
            <a:r>
              <a:rPr lang="en-US"/>
              <a:t>8 layers of </a:t>
            </a:r>
            <a:r>
              <a:rPr lang="en-US" err="1"/>
              <a:t>CsI</a:t>
            </a:r>
            <a:r>
              <a:rPr lang="en-US"/>
              <a:t>(Tl) + photo-diodes to readout the signal</a:t>
            </a:r>
          </a:p>
          <a:p>
            <a:pPr lvl="1"/>
            <a:r>
              <a:rPr lang="en-US"/>
              <a:t>Segmented ACD</a:t>
            </a:r>
          </a:p>
          <a:p>
            <a:pPr lvl="2"/>
            <a:r>
              <a:rPr lang="en-US"/>
              <a:t>Plastic scintillator to act as veto for charged particles </a:t>
            </a:r>
          </a:p>
        </p:txBody>
      </p:sp>
      <p:sp>
        <p:nvSpPr>
          <p:cNvPr id="6" name="Segnaposto numero diapositiva 5">
            <a:extLst>
              <a:ext uri="{FF2B5EF4-FFF2-40B4-BE49-F238E27FC236}">
                <a16:creationId xmlns:a16="http://schemas.microsoft.com/office/drawing/2014/main" id="{542F5CD3-21A5-4966-A948-F7D082885391}"/>
              </a:ext>
            </a:extLst>
          </p:cNvPr>
          <p:cNvSpPr>
            <a:spLocks noGrp="1"/>
          </p:cNvSpPr>
          <p:nvPr>
            <p:ph type="sldNum" sz="quarter" idx="12"/>
          </p:nvPr>
        </p:nvSpPr>
        <p:spPr/>
        <p:txBody>
          <a:bodyPr/>
          <a:lstStyle/>
          <a:p>
            <a:fld id="{93CB96C5-25AB-4C97-9C43-817F19914DA1}" type="slidenum">
              <a:rPr lang="en-GB" smtClean="0"/>
              <a:t>36</a:t>
            </a:fld>
            <a:endParaRPr lang="en-GB"/>
          </a:p>
        </p:txBody>
      </p:sp>
      <p:pic>
        <p:nvPicPr>
          <p:cNvPr id="8" name="Immagine 7">
            <a:extLst>
              <a:ext uri="{FF2B5EF4-FFF2-40B4-BE49-F238E27FC236}">
                <a16:creationId xmlns:a16="http://schemas.microsoft.com/office/drawing/2014/main" id="{117AAF04-F759-4663-9F3A-1EE2CAC6B17A}"/>
              </a:ext>
            </a:extLst>
          </p:cNvPr>
          <p:cNvPicPr>
            <a:picLocks noChangeAspect="1"/>
          </p:cNvPicPr>
          <p:nvPr/>
        </p:nvPicPr>
        <p:blipFill>
          <a:blip r:embed="rId2"/>
          <a:stretch>
            <a:fillRect/>
          </a:stretch>
        </p:blipFill>
        <p:spPr>
          <a:xfrm>
            <a:off x="7190322" y="1923625"/>
            <a:ext cx="4097438" cy="3778370"/>
          </a:xfrm>
          <a:prstGeom prst="rect">
            <a:avLst/>
          </a:prstGeom>
        </p:spPr>
      </p:pic>
    </p:spTree>
    <p:extLst>
      <p:ext uri="{BB962C8B-B14F-4D97-AF65-F5344CB8AC3E}">
        <p14:creationId xmlns:p14="http://schemas.microsoft.com/office/powerpoint/2010/main" val="1140241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06EEF-1180-49F6-9341-1C6504344640}"/>
              </a:ext>
            </a:extLst>
          </p:cNvPr>
          <p:cNvSpPr>
            <a:spLocks noGrp="1"/>
          </p:cNvSpPr>
          <p:nvPr>
            <p:ph type="title"/>
          </p:nvPr>
        </p:nvSpPr>
        <p:spPr/>
        <p:txBody>
          <a:bodyPr/>
          <a:lstStyle/>
          <a:p>
            <a:r>
              <a:rPr lang="en-US"/>
              <a:t>Spectral Energy Distribution </a:t>
            </a:r>
          </a:p>
        </p:txBody>
      </p:sp>
      <p:sp>
        <p:nvSpPr>
          <p:cNvPr id="4" name="Segnaposto data 3">
            <a:extLst>
              <a:ext uri="{FF2B5EF4-FFF2-40B4-BE49-F238E27FC236}">
                <a16:creationId xmlns:a16="http://schemas.microsoft.com/office/drawing/2014/main" id="{30540295-527E-4514-B770-2BDB8A1798A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B486075E-5F52-4518-873E-36FB9932B8A1}"/>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AB3E785-4096-4CFE-AE37-18248F9A5200}"/>
              </a:ext>
            </a:extLst>
          </p:cNvPr>
          <p:cNvSpPr>
            <a:spLocks noGrp="1"/>
          </p:cNvSpPr>
          <p:nvPr>
            <p:ph type="sldNum" sz="quarter" idx="12"/>
          </p:nvPr>
        </p:nvSpPr>
        <p:spPr/>
        <p:txBody>
          <a:bodyPr/>
          <a:lstStyle/>
          <a:p>
            <a:fld id="{6D22F896-40B5-4ADD-8801-0D06FADFA095}" type="slidenum">
              <a:rPr lang="en-US" smtClean="0"/>
              <a:t>4</a:t>
            </a:fld>
            <a:endParaRPr lang="en-US"/>
          </a:p>
        </p:txBody>
      </p:sp>
      <p:pic>
        <p:nvPicPr>
          <p:cNvPr id="8" name="Immagine 7">
            <a:extLst>
              <a:ext uri="{FF2B5EF4-FFF2-40B4-BE49-F238E27FC236}">
                <a16:creationId xmlns:a16="http://schemas.microsoft.com/office/drawing/2014/main" id="{B3B342EC-8130-4EA4-972E-8C83BD8020A9}"/>
              </a:ext>
            </a:extLst>
          </p:cNvPr>
          <p:cNvPicPr>
            <a:picLocks noChangeAspect="1"/>
          </p:cNvPicPr>
          <p:nvPr/>
        </p:nvPicPr>
        <p:blipFill>
          <a:blip r:embed="rId3"/>
          <a:stretch>
            <a:fillRect/>
          </a:stretch>
        </p:blipFill>
        <p:spPr>
          <a:xfrm>
            <a:off x="2810893" y="1897022"/>
            <a:ext cx="6898511" cy="4313208"/>
          </a:xfrm>
          <a:prstGeom prst="rect">
            <a:avLst/>
          </a:prstGeom>
        </p:spPr>
      </p:pic>
      <p:sp>
        <p:nvSpPr>
          <p:cNvPr id="9" name="CasellaDiTesto 8">
            <a:extLst>
              <a:ext uri="{FF2B5EF4-FFF2-40B4-BE49-F238E27FC236}">
                <a16:creationId xmlns:a16="http://schemas.microsoft.com/office/drawing/2014/main" id="{09F58DF0-B1A5-4EEB-A431-3C208F7E4A3E}"/>
              </a:ext>
            </a:extLst>
          </p:cNvPr>
          <p:cNvSpPr txBox="1"/>
          <p:nvPr/>
        </p:nvSpPr>
        <p:spPr>
          <a:xfrm>
            <a:off x="7178267" y="6200408"/>
            <a:ext cx="3907735" cy="276999"/>
          </a:xfrm>
          <a:prstGeom prst="rect">
            <a:avLst/>
          </a:prstGeom>
          <a:noFill/>
        </p:spPr>
        <p:txBody>
          <a:bodyPr wrap="square">
            <a:spAutoFit/>
          </a:bodyPr>
          <a:lstStyle/>
          <a:p>
            <a:r>
              <a:rPr lang="en-GB" sz="1200">
                <a:effectLst/>
              </a:rPr>
              <a:t>A. A. Abdo et al 2011 </a:t>
            </a:r>
            <a:r>
              <a:rPr lang="en-GB" sz="1200" err="1">
                <a:effectLst/>
              </a:rPr>
              <a:t>ApJ</a:t>
            </a:r>
            <a:r>
              <a:rPr lang="en-GB" sz="1200">
                <a:effectLst/>
              </a:rPr>
              <a:t> 736 131</a:t>
            </a:r>
            <a:endParaRPr lang="en-US" sz="1200"/>
          </a:p>
        </p:txBody>
      </p:sp>
      <p:sp>
        <p:nvSpPr>
          <p:cNvPr id="10" name="Segnaposto contenuto 2">
            <a:extLst>
              <a:ext uri="{FF2B5EF4-FFF2-40B4-BE49-F238E27FC236}">
                <a16:creationId xmlns:a16="http://schemas.microsoft.com/office/drawing/2014/main" id="{4F048185-3EBA-4DAF-97D9-E8BC6ECCEC06}"/>
              </a:ext>
            </a:extLst>
          </p:cNvPr>
          <p:cNvSpPr txBox="1">
            <a:spLocks/>
          </p:cNvSpPr>
          <p:nvPr/>
        </p:nvSpPr>
        <p:spPr>
          <a:xfrm>
            <a:off x="389190" y="4673593"/>
            <a:ext cx="2259143" cy="156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t>Synergy between instruments and community is crucial! </a:t>
            </a:r>
          </a:p>
        </p:txBody>
      </p:sp>
      <p:sp>
        <p:nvSpPr>
          <p:cNvPr id="11" name="Segnaposto contenuto 2">
            <a:extLst>
              <a:ext uri="{FF2B5EF4-FFF2-40B4-BE49-F238E27FC236}">
                <a16:creationId xmlns:a16="http://schemas.microsoft.com/office/drawing/2014/main" id="{4F082E38-B0BF-4A65-AA9F-966933B22094}"/>
              </a:ext>
            </a:extLst>
          </p:cNvPr>
          <p:cNvSpPr txBox="1">
            <a:spLocks/>
          </p:cNvSpPr>
          <p:nvPr/>
        </p:nvSpPr>
        <p:spPr>
          <a:xfrm>
            <a:off x="9777409" y="3479661"/>
            <a:ext cx="2259143" cy="156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t>We learn something different from each component!</a:t>
            </a:r>
          </a:p>
        </p:txBody>
      </p:sp>
      <p:sp>
        <p:nvSpPr>
          <p:cNvPr id="12" name="Segnaposto contenuto 2">
            <a:extLst>
              <a:ext uri="{FF2B5EF4-FFF2-40B4-BE49-F238E27FC236}">
                <a16:creationId xmlns:a16="http://schemas.microsoft.com/office/drawing/2014/main" id="{D4FF9663-4C49-4325-9907-6804B7D83C96}"/>
              </a:ext>
            </a:extLst>
          </p:cNvPr>
          <p:cNvSpPr txBox="1">
            <a:spLocks/>
          </p:cNvSpPr>
          <p:nvPr/>
        </p:nvSpPr>
        <p:spPr>
          <a:xfrm>
            <a:off x="685800" y="1897022"/>
            <a:ext cx="1634236" cy="665479"/>
          </a:xfrm>
          <a:prstGeom prst="rect">
            <a:avLst/>
          </a:prstGeom>
          <a:solidFill>
            <a:schemeClr val="tx1"/>
          </a:solidFill>
          <a:ln>
            <a:solidFill>
              <a:schemeClr val="tx1"/>
            </a:solidFill>
            <a:extLst>
              <a:ext uri="{C807C97D-BFC1-408E-A445-0C87EB9F89A2}">
                <ask:lineSketchStyleProps xmlns:ask="http://schemas.microsoft.com/office/drawing/2018/sketchyshapes" sd="782294884">
                  <a:custGeom>
                    <a:avLst/>
                    <a:gdLst>
                      <a:gd name="connsiteX0" fmla="*/ 0 w 1446276"/>
                      <a:gd name="connsiteY0" fmla="*/ 0 h 1049855"/>
                      <a:gd name="connsiteX1" fmla="*/ 453166 w 1446276"/>
                      <a:gd name="connsiteY1" fmla="*/ 0 h 1049855"/>
                      <a:gd name="connsiteX2" fmla="*/ 935258 w 1446276"/>
                      <a:gd name="connsiteY2" fmla="*/ 0 h 1049855"/>
                      <a:gd name="connsiteX3" fmla="*/ 1446276 w 1446276"/>
                      <a:gd name="connsiteY3" fmla="*/ 0 h 1049855"/>
                      <a:gd name="connsiteX4" fmla="*/ 1446276 w 1446276"/>
                      <a:gd name="connsiteY4" fmla="*/ 503930 h 1049855"/>
                      <a:gd name="connsiteX5" fmla="*/ 1446276 w 1446276"/>
                      <a:gd name="connsiteY5" fmla="*/ 1049855 h 1049855"/>
                      <a:gd name="connsiteX6" fmla="*/ 949721 w 1446276"/>
                      <a:gd name="connsiteY6" fmla="*/ 1049855 h 1049855"/>
                      <a:gd name="connsiteX7" fmla="*/ 467629 w 1446276"/>
                      <a:gd name="connsiteY7" fmla="*/ 1049855 h 1049855"/>
                      <a:gd name="connsiteX8" fmla="*/ 0 w 1446276"/>
                      <a:gd name="connsiteY8" fmla="*/ 1049855 h 1049855"/>
                      <a:gd name="connsiteX9" fmla="*/ 0 w 1446276"/>
                      <a:gd name="connsiteY9" fmla="*/ 545925 h 1049855"/>
                      <a:gd name="connsiteX10" fmla="*/ 0 w 1446276"/>
                      <a:gd name="connsiteY10" fmla="*/ 0 h 10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6276" h="1049855" fill="none" extrusionOk="0">
                        <a:moveTo>
                          <a:pt x="0" y="0"/>
                        </a:moveTo>
                        <a:cubicBezTo>
                          <a:pt x="181406" y="-23364"/>
                          <a:pt x="238728" y="7631"/>
                          <a:pt x="453166" y="0"/>
                        </a:cubicBezTo>
                        <a:cubicBezTo>
                          <a:pt x="667604" y="-7631"/>
                          <a:pt x="797078" y="53576"/>
                          <a:pt x="935258" y="0"/>
                        </a:cubicBezTo>
                        <a:cubicBezTo>
                          <a:pt x="1073438" y="-53576"/>
                          <a:pt x="1215892" y="28277"/>
                          <a:pt x="1446276" y="0"/>
                        </a:cubicBezTo>
                        <a:cubicBezTo>
                          <a:pt x="1461309" y="215101"/>
                          <a:pt x="1438300" y="388161"/>
                          <a:pt x="1446276" y="503930"/>
                        </a:cubicBezTo>
                        <a:cubicBezTo>
                          <a:pt x="1454252" y="619699"/>
                          <a:pt x="1394871" y="802278"/>
                          <a:pt x="1446276" y="1049855"/>
                        </a:cubicBezTo>
                        <a:cubicBezTo>
                          <a:pt x="1211931" y="1074652"/>
                          <a:pt x="1105222" y="1039335"/>
                          <a:pt x="949721" y="1049855"/>
                        </a:cubicBezTo>
                        <a:cubicBezTo>
                          <a:pt x="794221" y="1060375"/>
                          <a:pt x="569265" y="1048676"/>
                          <a:pt x="467629" y="1049855"/>
                        </a:cubicBezTo>
                        <a:cubicBezTo>
                          <a:pt x="365993" y="1051034"/>
                          <a:pt x="127680" y="1003341"/>
                          <a:pt x="0" y="1049855"/>
                        </a:cubicBezTo>
                        <a:cubicBezTo>
                          <a:pt x="-49306" y="859010"/>
                          <a:pt x="25551" y="693585"/>
                          <a:pt x="0" y="545925"/>
                        </a:cubicBezTo>
                        <a:cubicBezTo>
                          <a:pt x="-25551" y="398265"/>
                          <a:pt x="34644" y="186200"/>
                          <a:pt x="0" y="0"/>
                        </a:cubicBezTo>
                        <a:close/>
                      </a:path>
                      <a:path w="1446276" h="1049855" stroke="0" extrusionOk="0">
                        <a:moveTo>
                          <a:pt x="0" y="0"/>
                        </a:moveTo>
                        <a:cubicBezTo>
                          <a:pt x="217222" y="-5859"/>
                          <a:pt x="263494" y="15040"/>
                          <a:pt x="482092" y="0"/>
                        </a:cubicBezTo>
                        <a:cubicBezTo>
                          <a:pt x="700690" y="-15040"/>
                          <a:pt x="826279" y="10911"/>
                          <a:pt x="993110" y="0"/>
                        </a:cubicBezTo>
                        <a:cubicBezTo>
                          <a:pt x="1159941" y="-10911"/>
                          <a:pt x="1287054" y="12498"/>
                          <a:pt x="1446276" y="0"/>
                        </a:cubicBezTo>
                        <a:cubicBezTo>
                          <a:pt x="1470790" y="192571"/>
                          <a:pt x="1442471" y="296231"/>
                          <a:pt x="1446276" y="503930"/>
                        </a:cubicBezTo>
                        <a:cubicBezTo>
                          <a:pt x="1450081" y="711629"/>
                          <a:pt x="1384860" y="807832"/>
                          <a:pt x="1446276" y="1049855"/>
                        </a:cubicBezTo>
                        <a:cubicBezTo>
                          <a:pt x="1245749" y="1097913"/>
                          <a:pt x="1199811" y="1045558"/>
                          <a:pt x="964184" y="1049855"/>
                        </a:cubicBezTo>
                        <a:cubicBezTo>
                          <a:pt x="728557" y="1054152"/>
                          <a:pt x="683489" y="1048966"/>
                          <a:pt x="453166" y="1049855"/>
                        </a:cubicBezTo>
                        <a:cubicBezTo>
                          <a:pt x="222843" y="1050744"/>
                          <a:pt x="120133" y="1008944"/>
                          <a:pt x="0" y="1049855"/>
                        </a:cubicBezTo>
                        <a:cubicBezTo>
                          <a:pt x="-27397" y="804947"/>
                          <a:pt x="47680" y="724863"/>
                          <a:pt x="0" y="524928"/>
                        </a:cubicBezTo>
                        <a:cubicBezTo>
                          <a:pt x="-47680" y="324993"/>
                          <a:pt x="19281" y="219550"/>
                          <a:pt x="0" y="0"/>
                        </a:cubicBezTo>
                        <a:close/>
                      </a:path>
                    </a:pathLst>
                  </a:custGeom>
                  <ask:type>
                    <ask:lineSketchNone/>
                  </ask:type>
                </ask:lineSketchStyleProps>
              </a:ext>
            </a:extLst>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1100">
                <a:solidFill>
                  <a:schemeClr val="bg1"/>
                </a:solidFill>
              </a:rPr>
              <a:t>Markarian 421</a:t>
            </a:r>
            <a:br>
              <a:rPr lang="en-US" sz="1100">
                <a:solidFill>
                  <a:schemeClr val="bg1"/>
                </a:solidFill>
              </a:rPr>
            </a:br>
            <a:r>
              <a:rPr lang="en-US" sz="1100">
                <a:solidFill>
                  <a:schemeClr val="bg1"/>
                </a:solidFill>
              </a:rPr>
              <a:t>HBL</a:t>
            </a:r>
            <a:br>
              <a:rPr lang="en-US" sz="1100">
                <a:solidFill>
                  <a:schemeClr val="bg1"/>
                </a:solidFill>
              </a:rPr>
            </a:br>
            <a:r>
              <a:rPr lang="en-US" sz="1100">
                <a:solidFill>
                  <a:schemeClr val="bg1"/>
                </a:solidFill>
              </a:rPr>
              <a:t>z=0.031</a:t>
            </a:r>
            <a:br>
              <a:rPr lang="en-US" sz="1100">
                <a:solidFill>
                  <a:schemeClr val="bg1"/>
                </a:solidFill>
              </a:rPr>
            </a:br>
            <a:r>
              <a:rPr lang="en-US" sz="1100">
                <a:solidFill>
                  <a:schemeClr val="bg1"/>
                </a:solidFill>
              </a:rPr>
              <a:t>Discovered in 1992</a:t>
            </a:r>
          </a:p>
        </p:txBody>
      </p:sp>
    </p:spTree>
    <p:extLst>
      <p:ext uri="{BB962C8B-B14F-4D97-AF65-F5344CB8AC3E}">
        <p14:creationId xmlns:p14="http://schemas.microsoft.com/office/powerpoint/2010/main" val="321408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06EEF-1180-49F6-9341-1C6504344640}"/>
              </a:ext>
            </a:extLst>
          </p:cNvPr>
          <p:cNvSpPr>
            <a:spLocks noGrp="1"/>
          </p:cNvSpPr>
          <p:nvPr>
            <p:ph type="title"/>
          </p:nvPr>
        </p:nvSpPr>
        <p:spPr/>
        <p:txBody>
          <a:bodyPr/>
          <a:lstStyle/>
          <a:p>
            <a:r>
              <a:rPr lang="en-US"/>
              <a:t>Spectral Energy Distribution </a:t>
            </a:r>
          </a:p>
        </p:txBody>
      </p:sp>
      <p:sp>
        <p:nvSpPr>
          <p:cNvPr id="4" name="Segnaposto data 3">
            <a:extLst>
              <a:ext uri="{FF2B5EF4-FFF2-40B4-BE49-F238E27FC236}">
                <a16:creationId xmlns:a16="http://schemas.microsoft.com/office/drawing/2014/main" id="{30540295-527E-4514-B770-2BDB8A1798A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B486075E-5F52-4518-873E-36FB9932B8A1}"/>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DAB3E785-4096-4CFE-AE37-18248F9A5200}"/>
              </a:ext>
            </a:extLst>
          </p:cNvPr>
          <p:cNvSpPr>
            <a:spLocks noGrp="1"/>
          </p:cNvSpPr>
          <p:nvPr>
            <p:ph type="sldNum" sz="quarter" idx="12"/>
          </p:nvPr>
        </p:nvSpPr>
        <p:spPr/>
        <p:txBody>
          <a:bodyPr/>
          <a:lstStyle/>
          <a:p>
            <a:fld id="{6D22F896-40B5-4ADD-8801-0D06FADFA095}" type="slidenum">
              <a:rPr lang="en-US" smtClean="0"/>
              <a:t>5</a:t>
            </a:fld>
            <a:endParaRPr lang="en-US"/>
          </a:p>
        </p:txBody>
      </p:sp>
      <p:pic>
        <p:nvPicPr>
          <p:cNvPr id="8" name="Immagine 7">
            <a:extLst>
              <a:ext uri="{FF2B5EF4-FFF2-40B4-BE49-F238E27FC236}">
                <a16:creationId xmlns:a16="http://schemas.microsoft.com/office/drawing/2014/main" id="{B3B342EC-8130-4EA4-972E-8C83BD8020A9}"/>
              </a:ext>
            </a:extLst>
          </p:cNvPr>
          <p:cNvPicPr>
            <a:picLocks noChangeAspect="1"/>
          </p:cNvPicPr>
          <p:nvPr/>
        </p:nvPicPr>
        <p:blipFill>
          <a:blip r:embed="rId2"/>
          <a:stretch>
            <a:fillRect/>
          </a:stretch>
        </p:blipFill>
        <p:spPr>
          <a:xfrm>
            <a:off x="2810893" y="1897022"/>
            <a:ext cx="6898511" cy="4313208"/>
          </a:xfrm>
          <a:prstGeom prst="rect">
            <a:avLst/>
          </a:prstGeom>
        </p:spPr>
      </p:pic>
      <p:sp>
        <p:nvSpPr>
          <p:cNvPr id="7" name="Ovale 6">
            <a:extLst>
              <a:ext uri="{FF2B5EF4-FFF2-40B4-BE49-F238E27FC236}">
                <a16:creationId xmlns:a16="http://schemas.microsoft.com/office/drawing/2014/main" id="{A7BC2FDA-F378-493E-8AD3-64C3D543BC9C}"/>
              </a:ext>
            </a:extLst>
          </p:cNvPr>
          <p:cNvSpPr/>
          <p:nvPr/>
        </p:nvSpPr>
        <p:spPr>
          <a:xfrm>
            <a:off x="3118103" y="4294549"/>
            <a:ext cx="1783080" cy="169164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contenuto 2">
            <a:extLst>
              <a:ext uri="{FF2B5EF4-FFF2-40B4-BE49-F238E27FC236}">
                <a16:creationId xmlns:a16="http://schemas.microsoft.com/office/drawing/2014/main" id="{B595F8AF-12DE-427D-B050-0BFDE7F0A578}"/>
              </a:ext>
            </a:extLst>
          </p:cNvPr>
          <p:cNvSpPr txBox="1">
            <a:spLocks/>
          </p:cNvSpPr>
          <p:nvPr/>
        </p:nvSpPr>
        <p:spPr>
          <a:xfrm>
            <a:off x="1307592" y="5404104"/>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2"/>
                </a:solidFill>
              </a:rPr>
              <a:t>Radio telescopes</a:t>
            </a:r>
          </a:p>
        </p:txBody>
      </p:sp>
      <p:sp>
        <p:nvSpPr>
          <p:cNvPr id="10" name="Ovale 9">
            <a:extLst>
              <a:ext uri="{FF2B5EF4-FFF2-40B4-BE49-F238E27FC236}">
                <a16:creationId xmlns:a16="http://schemas.microsoft.com/office/drawing/2014/main" id="{E17CD367-BF6F-4F01-9DB0-B4063E088BF3}"/>
              </a:ext>
            </a:extLst>
          </p:cNvPr>
          <p:cNvSpPr/>
          <p:nvPr/>
        </p:nvSpPr>
        <p:spPr>
          <a:xfrm>
            <a:off x="4901183" y="2271595"/>
            <a:ext cx="1168021" cy="1187289"/>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a:extLst>
              <a:ext uri="{FF2B5EF4-FFF2-40B4-BE49-F238E27FC236}">
                <a16:creationId xmlns:a16="http://schemas.microsoft.com/office/drawing/2014/main" id="{4E60392D-654D-4F92-8D2D-1E89F58A8E25}"/>
              </a:ext>
            </a:extLst>
          </p:cNvPr>
          <p:cNvSpPr/>
          <p:nvPr/>
        </p:nvSpPr>
        <p:spPr>
          <a:xfrm>
            <a:off x="5657088" y="2041564"/>
            <a:ext cx="1719072" cy="170992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a:extLst>
              <a:ext uri="{FF2B5EF4-FFF2-40B4-BE49-F238E27FC236}">
                <a16:creationId xmlns:a16="http://schemas.microsoft.com/office/drawing/2014/main" id="{8CCE88C6-F757-4A30-9448-1980E2669E4A}"/>
              </a:ext>
            </a:extLst>
          </p:cNvPr>
          <p:cNvSpPr/>
          <p:nvPr/>
        </p:nvSpPr>
        <p:spPr>
          <a:xfrm>
            <a:off x="7414704" y="1994548"/>
            <a:ext cx="1719072" cy="1709928"/>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a:extLst>
              <a:ext uri="{FF2B5EF4-FFF2-40B4-BE49-F238E27FC236}">
                <a16:creationId xmlns:a16="http://schemas.microsoft.com/office/drawing/2014/main" id="{DEA39EA4-EB37-47E9-AD99-94451E6DC689}"/>
              </a:ext>
            </a:extLst>
          </p:cNvPr>
          <p:cNvSpPr/>
          <p:nvPr/>
        </p:nvSpPr>
        <p:spPr>
          <a:xfrm>
            <a:off x="8503283" y="2584621"/>
            <a:ext cx="1719072" cy="1709928"/>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VLBA St Croix-04.jpg">
            <a:extLst>
              <a:ext uri="{FF2B5EF4-FFF2-40B4-BE49-F238E27FC236}">
                <a16:creationId xmlns:a16="http://schemas.microsoft.com/office/drawing/2014/main" id="{48C8E21A-C6C7-494D-8DA7-ECD105C26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9" r="30817" b="-1"/>
          <a:stretch/>
        </p:blipFill>
        <p:spPr bwMode="auto">
          <a:xfrm>
            <a:off x="1233899" y="4540366"/>
            <a:ext cx="561692" cy="682838"/>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15" name="Picture 6" descr="https://upload.wikimedia.org/wikipedia/commons/0/0d/Roque_z04.jpg">
            <a:extLst>
              <a:ext uri="{FF2B5EF4-FFF2-40B4-BE49-F238E27FC236}">
                <a16:creationId xmlns:a16="http://schemas.microsoft.com/office/drawing/2014/main" id="{33E5B89D-52F5-44E6-82D0-EA59EAFCD3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248" y="1573906"/>
            <a:ext cx="1113309"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pic>
        <p:nvPicPr>
          <p:cNvPr id="16" name="Picture 8" descr="HST-SM4.jpeg">
            <a:extLst>
              <a:ext uri="{FF2B5EF4-FFF2-40B4-BE49-F238E27FC236}">
                <a16:creationId xmlns:a16="http://schemas.microsoft.com/office/drawing/2014/main" id="{58C73A10-5E4D-4BA2-A146-1645CF7D72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3237" y="2431443"/>
            <a:ext cx="1111956" cy="834982"/>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sp>
        <p:nvSpPr>
          <p:cNvPr id="17" name="Segnaposto contenuto 2">
            <a:extLst>
              <a:ext uri="{FF2B5EF4-FFF2-40B4-BE49-F238E27FC236}">
                <a16:creationId xmlns:a16="http://schemas.microsoft.com/office/drawing/2014/main" id="{36EA9836-2133-42B8-A44D-64B97D736FCB}"/>
              </a:ext>
            </a:extLst>
          </p:cNvPr>
          <p:cNvSpPr txBox="1">
            <a:spLocks/>
          </p:cNvSpPr>
          <p:nvPr/>
        </p:nvSpPr>
        <p:spPr>
          <a:xfrm>
            <a:off x="1105671" y="2203016"/>
            <a:ext cx="2259143" cy="156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3"/>
                </a:solidFill>
              </a:rPr>
              <a:t>Optical telescopes </a:t>
            </a:r>
            <a:br>
              <a:rPr lang="en-US" sz="2000">
                <a:solidFill>
                  <a:schemeClr val="accent3"/>
                </a:solidFill>
              </a:rPr>
            </a:br>
            <a:r>
              <a:rPr lang="en-US" sz="2000">
                <a:solidFill>
                  <a:schemeClr val="accent3"/>
                </a:solidFill>
              </a:rPr>
              <a:t>and </a:t>
            </a:r>
            <a:br>
              <a:rPr lang="en-US" sz="2000">
                <a:solidFill>
                  <a:schemeClr val="accent3"/>
                </a:solidFill>
              </a:rPr>
            </a:br>
            <a:r>
              <a:rPr lang="en-US" sz="2000">
                <a:solidFill>
                  <a:schemeClr val="accent3"/>
                </a:solidFill>
              </a:rPr>
              <a:t>satellites</a:t>
            </a:r>
          </a:p>
        </p:txBody>
      </p:sp>
      <p:pic>
        <p:nvPicPr>
          <p:cNvPr id="18" name="Immagine 17">
            <a:extLst>
              <a:ext uri="{FF2B5EF4-FFF2-40B4-BE49-F238E27FC236}">
                <a16:creationId xmlns:a16="http://schemas.microsoft.com/office/drawing/2014/main" id="{BE2BFBEE-E278-4B0C-AED5-77FEBE778580}"/>
              </a:ext>
            </a:extLst>
          </p:cNvPr>
          <p:cNvPicPr>
            <a:picLocks noChangeAspect="1"/>
          </p:cNvPicPr>
          <p:nvPr/>
        </p:nvPicPr>
        <p:blipFill>
          <a:blip r:embed="rId6"/>
          <a:stretch>
            <a:fillRect/>
          </a:stretch>
        </p:blipFill>
        <p:spPr>
          <a:xfrm>
            <a:off x="5208393" y="3787306"/>
            <a:ext cx="1590103" cy="1014486"/>
          </a:xfrm>
          <a:prstGeom prst="rect">
            <a:avLst/>
          </a:prstGeom>
          <a:ln w="28575">
            <a:solidFill>
              <a:schemeClr val="accent4"/>
            </a:solidFill>
          </a:ln>
        </p:spPr>
      </p:pic>
      <p:sp>
        <p:nvSpPr>
          <p:cNvPr id="19" name="Segnaposto contenuto 2">
            <a:extLst>
              <a:ext uri="{FF2B5EF4-FFF2-40B4-BE49-F238E27FC236}">
                <a16:creationId xmlns:a16="http://schemas.microsoft.com/office/drawing/2014/main" id="{4BEAF944-FA4E-4A5C-90A8-41294872DE1D}"/>
              </a:ext>
            </a:extLst>
          </p:cNvPr>
          <p:cNvSpPr txBox="1">
            <a:spLocks/>
          </p:cNvSpPr>
          <p:nvPr/>
        </p:nvSpPr>
        <p:spPr>
          <a:xfrm>
            <a:off x="5661569" y="4837606"/>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4"/>
                </a:solidFill>
              </a:rPr>
              <a:t>X-ray telescopes</a:t>
            </a:r>
          </a:p>
        </p:txBody>
      </p:sp>
      <p:sp>
        <p:nvSpPr>
          <p:cNvPr id="20" name="Segnaposto contenuto 2">
            <a:extLst>
              <a:ext uri="{FF2B5EF4-FFF2-40B4-BE49-F238E27FC236}">
                <a16:creationId xmlns:a16="http://schemas.microsoft.com/office/drawing/2014/main" id="{A80ACBEF-0197-44B9-B6C3-D51B39D93127}"/>
              </a:ext>
            </a:extLst>
          </p:cNvPr>
          <p:cNvSpPr txBox="1">
            <a:spLocks/>
          </p:cNvSpPr>
          <p:nvPr/>
        </p:nvSpPr>
        <p:spPr>
          <a:xfrm>
            <a:off x="7299707" y="4994237"/>
            <a:ext cx="2167128" cy="105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5"/>
                </a:solidFill>
              </a:rPr>
              <a:t>HE gamma-ray:</a:t>
            </a:r>
            <a:br>
              <a:rPr lang="en-US" sz="2000">
                <a:solidFill>
                  <a:schemeClr val="accent5"/>
                </a:solidFill>
              </a:rPr>
            </a:br>
            <a:r>
              <a:rPr lang="en-US" sz="2000">
                <a:solidFill>
                  <a:schemeClr val="accent5"/>
                </a:solidFill>
              </a:rPr>
              <a:t>Fermi satellite</a:t>
            </a:r>
          </a:p>
        </p:txBody>
      </p:sp>
      <p:pic>
        <p:nvPicPr>
          <p:cNvPr id="23" name="Immagine 22" descr="Immagine che contiene satellite, trasporto, cielo notturno&#10;&#10;Descrizione generata automaticamente">
            <a:extLst>
              <a:ext uri="{FF2B5EF4-FFF2-40B4-BE49-F238E27FC236}">
                <a16:creationId xmlns:a16="http://schemas.microsoft.com/office/drawing/2014/main" id="{BDA1C2AF-4669-47A3-B92A-22D51D0389EC}"/>
              </a:ext>
            </a:extLst>
          </p:cNvPr>
          <p:cNvPicPr>
            <a:picLocks noChangeAspect="1"/>
          </p:cNvPicPr>
          <p:nvPr/>
        </p:nvPicPr>
        <p:blipFill>
          <a:blip r:embed="rId7"/>
          <a:stretch>
            <a:fillRect/>
          </a:stretch>
        </p:blipFill>
        <p:spPr>
          <a:xfrm>
            <a:off x="7031784" y="3861107"/>
            <a:ext cx="1426416" cy="802359"/>
          </a:xfrm>
          <a:prstGeom prst="rect">
            <a:avLst/>
          </a:prstGeom>
          <a:ln w="28575">
            <a:solidFill>
              <a:schemeClr val="accent5"/>
            </a:solidFill>
          </a:ln>
        </p:spPr>
      </p:pic>
      <p:sp>
        <p:nvSpPr>
          <p:cNvPr id="24" name="Segnaposto contenuto 2">
            <a:extLst>
              <a:ext uri="{FF2B5EF4-FFF2-40B4-BE49-F238E27FC236}">
                <a16:creationId xmlns:a16="http://schemas.microsoft.com/office/drawing/2014/main" id="{9FCDC7F8-C7DA-410C-8EC1-09B248853EAB}"/>
              </a:ext>
            </a:extLst>
          </p:cNvPr>
          <p:cNvSpPr txBox="1">
            <a:spLocks/>
          </p:cNvSpPr>
          <p:nvPr/>
        </p:nvSpPr>
        <p:spPr>
          <a:xfrm>
            <a:off x="9754487" y="4163842"/>
            <a:ext cx="2258195" cy="10593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a:solidFill>
                  <a:schemeClr val="accent6"/>
                </a:solidFill>
              </a:rPr>
              <a:t>VHE gamma-ray:</a:t>
            </a:r>
            <a:br>
              <a:rPr lang="en-US" sz="2000">
                <a:solidFill>
                  <a:schemeClr val="accent6"/>
                </a:solidFill>
              </a:rPr>
            </a:br>
            <a:r>
              <a:rPr lang="en-US" sz="2000">
                <a:solidFill>
                  <a:schemeClr val="accent6"/>
                </a:solidFill>
              </a:rPr>
              <a:t>Cherenkov telescopes</a:t>
            </a:r>
          </a:p>
        </p:txBody>
      </p:sp>
      <p:pic>
        <p:nvPicPr>
          <p:cNvPr id="25" name="Picture 6" descr="MAGIC Telescope - La Palma.JPG">
            <a:extLst>
              <a:ext uri="{FF2B5EF4-FFF2-40B4-BE49-F238E27FC236}">
                <a16:creationId xmlns:a16="http://schemas.microsoft.com/office/drawing/2014/main" id="{B738C120-7188-4F1E-BD67-B63B2248BC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9410" y="5145447"/>
            <a:ext cx="1412483" cy="10593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CF9404D0-8877-4B42-AA6F-CD16D0250341}"/>
              </a:ext>
            </a:extLst>
          </p:cNvPr>
          <p:cNvSpPr txBox="1"/>
          <p:nvPr/>
        </p:nvSpPr>
        <p:spPr>
          <a:xfrm>
            <a:off x="7178267" y="6200408"/>
            <a:ext cx="3907735" cy="276999"/>
          </a:xfrm>
          <a:prstGeom prst="rect">
            <a:avLst/>
          </a:prstGeom>
          <a:noFill/>
        </p:spPr>
        <p:txBody>
          <a:bodyPr wrap="square">
            <a:spAutoFit/>
          </a:bodyPr>
          <a:lstStyle/>
          <a:p>
            <a:r>
              <a:rPr lang="en-GB" sz="1200">
                <a:effectLst/>
              </a:rPr>
              <a:t>A. A. Abdo et al 2011 </a:t>
            </a:r>
            <a:r>
              <a:rPr lang="en-GB" sz="1200" err="1">
                <a:effectLst/>
              </a:rPr>
              <a:t>ApJ</a:t>
            </a:r>
            <a:r>
              <a:rPr lang="en-GB" sz="1200">
                <a:effectLst/>
              </a:rPr>
              <a:t> 736 131</a:t>
            </a:r>
            <a:endParaRPr lang="en-US" sz="1200"/>
          </a:p>
        </p:txBody>
      </p:sp>
    </p:spTree>
    <p:extLst>
      <p:ext uri="{BB962C8B-B14F-4D97-AF65-F5344CB8AC3E}">
        <p14:creationId xmlns:p14="http://schemas.microsoft.com/office/powerpoint/2010/main" val="321376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39F651-11ED-42FF-8294-6CF3AEE38231}"/>
              </a:ext>
            </a:extLst>
          </p:cNvPr>
          <p:cNvSpPr>
            <a:spLocks noGrp="1"/>
          </p:cNvSpPr>
          <p:nvPr>
            <p:ph type="title"/>
          </p:nvPr>
        </p:nvSpPr>
        <p:spPr/>
        <p:txBody>
          <a:bodyPr>
            <a:normAutofit/>
          </a:bodyPr>
          <a:lstStyle/>
          <a:p>
            <a:r>
              <a:rPr lang="en-US"/>
              <a:t>VHE GAMMA-RAY Detection:</a:t>
            </a:r>
            <a:br>
              <a:rPr lang="en-US"/>
            </a:br>
            <a:r>
              <a:rPr lang="en-US"/>
              <a:t>Cherenkov telescopes</a:t>
            </a:r>
          </a:p>
        </p:txBody>
      </p:sp>
      <p:sp>
        <p:nvSpPr>
          <p:cNvPr id="3" name="Segnaposto contenuto 2">
            <a:extLst>
              <a:ext uri="{FF2B5EF4-FFF2-40B4-BE49-F238E27FC236}">
                <a16:creationId xmlns:a16="http://schemas.microsoft.com/office/drawing/2014/main" id="{A9C4D0CC-3CCB-4169-98B6-3EB240287036}"/>
              </a:ext>
            </a:extLst>
          </p:cNvPr>
          <p:cNvSpPr>
            <a:spLocks noGrp="1"/>
          </p:cNvSpPr>
          <p:nvPr>
            <p:ph idx="1"/>
          </p:nvPr>
        </p:nvSpPr>
        <p:spPr>
          <a:xfrm>
            <a:off x="6302476" y="2194560"/>
            <a:ext cx="5203723" cy="4024125"/>
          </a:xfrm>
        </p:spPr>
        <p:txBody>
          <a:bodyPr/>
          <a:lstStyle/>
          <a:p>
            <a:r>
              <a:rPr lang="en-US"/>
              <a:t>System of </a:t>
            </a:r>
            <a:r>
              <a:rPr lang="en-US">
                <a:solidFill>
                  <a:schemeClr val="accent2"/>
                </a:solidFill>
              </a:rPr>
              <a:t>stereo telescopes </a:t>
            </a:r>
            <a:r>
              <a:rPr lang="en-US"/>
              <a:t>to detect </a:t>
            </a:r>
            <a:r>
              <a:rPr lang="en-US">
                <a:solidFill>
                  <a:schemeClr val="accent3"/>
                </a:solidFill>
              </a:rPr>
              <a:t>VHE gamma rays </a:t>
            </a:r>
            <a:r>
              <a:rPr lang="en-US"/>
              <a:t>thanks to their interaction with the atmosphere</a:t>
            </a:r>
          </a:p>
          <a:p>
            <a:r>
              <a:rPr lang="en-US">
                <a:solidFill>
                  <a:schemeClr val="accent4"/>
                </a:solidFill>
              </a:rPr>
              <a:t>Image reconstruction </a:t>
            </a:r>
            <a:r>
              <a:rPr lang="en-US">
                <a:sym typeface="Wingdings" panose="05000000000000000000" pitchFamily="2" charset="2"/>
              </a:rPr>
              <a:t> nature of primary, energy and direction</a:t>
            </a:r>
            <a:endParaRPr lang="en-US"/>
          </a:p>
          <a:p>
            <a:r>
              <a:rPr lang="en-US"/>
              <a:t>From tens of GeV to tens of </a:t>
            </a:r>
            <a:r>
              <a:rPr lang="en-US" err="1"/>
              <a:t>TeV</a:t>
            </a:r>
            <a:endParaRPr lang="en-US"/>
          </a:p>
          <a:p>
            <a:r>
              <a:rPr lang="en-US"/>
              <a:t>3 instruments (at the moment):</a:t>
            </a:r>
          </a:p>
          <a:p>
            <a:pPr lvl="1"/>
            <a:r>
              <a:rPr lang="en-US">
                <a:solidFill>
                  <a:schemeClr val="accent5"/>
                </a:solidFill>
              </a:rPr>
              <a:t>MAGIC</a:t>
            </a:r>
            <a:r>
              <a:rPr lang="en-US"/>
              <a:t>, H.E.S.S. and VERITAS</a:t>
            </a:r>
          </a:p>
          <a:p>
            <a:r>
              <a:rPr lang="en-US"/>
              <a:t>Future: </a:t>
            </a:r>
            <a:r>
              <a:rPr lang="en-US">
                <a:solidFill>
                  <a:schemeClr val="accent6"/>
                </a:solidFill>
              </a:rPr>
              <a:t>CTA</a:t>
            </a:r>
          </a:p>
          <a:p>
            <a:pPr marL="457200" lvl="1" indent="0">
              <a:buNone/>
            </a:pPr>
            <a:endParaRPr lang="en-US"/>
          </a:p>
        </p:txBody>
      </p:sp>
      <p:sp>
        <p:nvSpPr>
          <p:cNvPr id="4" name="Segnaposto data 3">
            <a:extLst>
              <a:ext uri="{FF2B5EF4-FFF2-40B4-BE49-F238E27FC236}">
                <a16:creationId xmlns:a16="http://schemas.microsoft.com/office/drawing/2014/main" id="{32E649CF-A8A7-4950-B81C-EF04E70A5FC1}"/>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F7DB7943-CD6E-4223-B33A-7FDD470407CE}"/>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E991C90D-CA60-4501-A6A4-C48BD1848782}"/>
              </a:ext>
            </a:extLst>
          </p:cNvPr>
          <p:cNvSpPr>
            <a:spLocks noGrp="1"/>
          </p:cNvSpPr>
          <p:nvPr>
            <p:ph type="sldNum" sz="quarter" idx="12"/>
          </p:nvPr>
        </p:nvSpPr>
        <p:spPr/>
        <p:txBody>
          <a:bodyPr/>
          <a:lstStyle/>
          <a:p>
            <a:fld id="{6D22F896-40B5-4ADD-8801-0D06FADFA095}" type="slidenum">
              <a:rPr lang="en-US" smtClean="0"/>
              <a:t>6</a:t>
            </a:fld>
            <a:endParaRPr lang="en-US"/>
          </a:p>
        </p:txBody>
      </p:sp>
      <p:pic>
        <p:nvPicPr>
          <p:cNvPr id="7" name="Picture 2" descr="How CTA Detects Cherenkov Light">
            <a:extLst>
              <a:ext uri="{FF2B5EF4-FFF2-40B4-BE49-F238E27FC236}">
                <a16:creationId xmlns:a16="http://schemas.microsoft.com/office/drawing/2014/main" id="{742999A8-EDBC-4B5B-BA49-D663ECD6D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77" y="2131140"/>
            <a:ext cx="5752424" cy="415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3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54581A-0294-4BE1-AACD-75255700BF43}"/>
              </a:ext>
            </a:extLst>
          </p:cNvPr>
          <p:cNvSpPr>
            <a:spLocks noGrp="1"/>
          </p:cNvSpPr>
          <p:nvPr>
            <p:ph type="title"/>
          </p:nvPr>
        </p:nvSpPr>
        <p:spPr>
          <a:xfrm>
            <a:off x="2895599" y="763867"/>
            <a:ext cx="8610600" cy="1293028"/>
          </a:xfrm>
        </p:spPr>
        <p:txBody>
          <a:bodyPr/>
          <a:lstStyle/>
          <a:p>
            <a:r>
              <a:rPr lang="en-US"/>
              <a:t>TXS 1515-273 X-ray variability</a:t>
            </a:r>
          </a:p>
        </p:txBody>
      </p:sp>
      <p:sp>
        <p:nvSpPr>
          <p:cNvPr id="3" name="Segnaposto contenuto 2">
            <a:extLst>
              <a:ext uri="{FF2B5EF4-FFF2-40B4-BE49-F238E27FC236}">
                <a16:creationId xmlns:a16="http://schemas.microsoft.com/office/drawing/2014/main" id="{779E1687-3AD7-4204-90EC-72D3E95621FF}"/>
              </a:ext>
            </a:extLst>
          </p:cNvPr>
          <p:cNvSpPr>
            <a:spLocks noGrp="1"/>
          </p:cNvSpPr>
          <p:nvPr>
            <p:ph idx="1"/>
          </p:nvPr>
        </p:nvSpPr>
        <p:spPr>
          <a:xfrm>
            <a:off x="6717786" y="2194560"/>
            <a:ext cx="4788413" cy="4024125"/>
          </a:xfrm>
        </p:spPr>
        <p:txBody>
          <a:bodyPr/>
          <a:lstStyle/>
          <a:p>
            <a:r>
              <a:rPr lang="en-US"/>
              <a:t>MWL light curve of BL Lac object TXS 1515-273 during observational campaign in 2019</a:t>
            </a:r>
          </a:p>
          <a:p>
            <a:r>
              <a:rPr lang="en-US"/>
              <a:t>Rapid variability in the X-rays</a:t>
            </a:r>
          </a:p>
          <a:p>
            <a:endParaRPr lang="en-US"/>
          </a:p>
          <a:p>
            <a:endParaRPr lang="en-US"/>
          </a:p>
        </p:txBody>
      </p:sp>
      <p:sp>
        <p:nvSpPr>
          <p:cNvPr id="4" name="Segnaposto data 3">
            <a:extLst>
              <a:ext uri="{FF2B5EF4-FFF2-40B4-BE49-F238E27FC236}">
                <a16:creationId xmlns:a16="http://schemas.microsoft.com/office/drawing/2014/main" id="{9332B02B-B045-4919-8793-03918462809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14B205C3-9C9B-44F0-B88C-BC1434A830FE}"/>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99EE4683-5E8F-43A0-A4C9-31728BDF27BC}"/>
              </a:ext>
            </a:extLst>
          </p:cNvPr>
          <p:cNvSpPr>
            <a:spLocks noGrp="1"/>
          </p:cNvSpPr>
          <p:nvPr>
            <p:ph type="sldNum" sz="quarter" idx="12"/>
          </p:nvPr>
        </p:nvSpPr>
        <p:spPr/>
        <p:txBody>
          <a:bodyPr/>
          <a:lstStyle/>
          <a:p>
            <a:fld id="{6D22F896-40B5-4ADD-8801-0D06FADFA095}" type="slidenum">
              <a:rPr lang="en-US" smtClean="0"/>
              <a:t>7</a:t>
            </a:fld>
            <a:endParaRPr lang="en-US"/>
          </a:p>
        </p:txBody>
      </p:sp>
      <p:sp>
        <p:nvSpPr>
          <p:cNvPr id="7" name="Rettangolo 6">
            <a:extLst>
              <a:ext uri="{FF2B5EF4-FFF2-40B4-BE49-F238E27FC236}">
                <a16:creationId xmlns:a16="http://schemas.microsoft.com/office/drawing/2014/main" id="{D8C5968F-A4A0-4DD7-8782-C1DA73410428}"/>
              </a:ext>
            </a:extLst>
          </p:cNvPr>
          <p:cNvSpPr/>
          <p:nvPr/>
        </p:nvSpPr>
        <p:spPr>
          <a:xfrm>
            <a:off x="707818" y="2230533"/>
            <a:ext cx="6009968" cy="4024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contenuto 7">
            <a:extLst>
              <a:ext uri="{FF2B5EF4-FFF2-40B4-BE49-F238E27FC236}">
                <a16:creationId xmlns:a16="http://schemas.microsoft.com/office/drawing/2014/main" id="{D69E7C04-6714-4F94-83C5-6A59182FE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19" y="2307360"/>
            <a:ext cx="5868142" cy="3947299"/>
          </a:xfrm>
          <a:prstGeom prst="rect">
            <a:avLst/>
          </a:prstGeom>
          <a:ln>
            <a:noFill/>
          </a:ln>
          <a:effectLst/>
        </p:spPr>
      </p:pic>
      <p:pic>
        <p:nvPicPr>
          <p:cNvPr id="9" name="Immagine 8">
            <a:extLst>
              <a:ext uri="{FF2B5EF4-FFF2-40B4-BE49-F238E27FC236}">
                <a16:creationId xmlns:a16="http://schemas.microsoft.com/office/drawing/2014/main" id="{CA1DC39E-F495-432C-9341-9FC110394C9D}"/>
              </a:ext>
            </a:extLst>
          </p:cNvPr>
          <p:cNvPicPr>
            <a:picLocks noChangeAspect="1"/>
          </p:cNvPicPr>
          <p:nvPr/>
        </p:nvPicPr>
        <p:blipFill>
          <a:blip r:embed="rId4"/>
          <a:srcRect/>
          <a:stretch/>
        </p:blipFill>
        <p:spPr>
          <a:xfrm>
            <a:off x="7348945" y="3675301"/>
            <a:ext cx="3526094" cy="2644570"/>
          </a:xfrm>
          <a:prstGeom prst="rect">
            <a:avLst/>
          </a:prstGeom>
        </p:spPr>
      </p:pic>
      <p:sp>
        <p:nvSpPr>
          <p:cNvPr id="10" name="Segnaposto contenuto 2">
            <a:extLst>
              <a:ext uri="{FF2B5EF4-FFF2-40B4-BE49-F238E27FC236}">
                <a16:creationId xmlns:a16="http://schemas.microsoft.com/office/drawing/2014/main" id="{B6671AD2-D6D8-44E9-A4BE-72A6101E25BA}"/>
              </a:ext>
            </a:extLst>
          </p:cNvPr>
          <p:cNvSpPr txBox="1">
            <a:spLocks/>
          </p:cNvSpPr>
          <p:nvPr/>
        </p:nvSpPr>
        <p:spPr>
          <a:xfrm>
            <a:off x="157939" y="1405509"/>
            <a:ext cx="1894381" cy="723837"/>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1100">
                <a:solidFill>
                  <a:schemeClr val="bg1"/>
                </a:solidFill>
              </a:rPr>
              <a:t>TXS 1515-273</a:t>
            </a:r>
            <a:br>
              <a:rPr lang="en-US" sz="1100">
                <a:solidFill>
                  <a:schemeClr val="bg1"/>
                </a:solidFill>
              </a:rPr>
            </a:br>
            <a:r>
              <a:rPr lang="en-US" sz="1100">
                <a:solidFill>
                  <a:schemeClr val="bg1"/>
                </a:solidFill>
              </a:rPr>
              <a:t>HBL</a:t>
            </a:r>
            <a:br>
              <a:rPr lang="en-US" sz="1100">
                <a:solidFill>
                  <a:schemeClr val="bg1"/>
                </a:solidFill>
              </a:rPr>
            </a:br>
            <a:r>
              <a:rPr lang="en-US" sz="1100">
                <a:solidFill>
                  <a:schemeClr val="bg1"/>
                </a:solidFill>
              </a:rPr>
              <a:t>z=0.1281</a:t>
            </a:r>
            <a:br>
              <a:rPr lang="en-US" sz="1100">
                <a:solidFill>
                  <a:schemeClr val="bg1"/>
                </a:solidFill>
              </a:rPr>
            </a:br>
            <a:r>
              <a:rPr lang="en-US" sz="1100">
                <a:solidFill>
                  <a:schemeClr val="bg1"/>
                </a:solidFill>
              </a:rPr>
              <a:t>Discovered in 2019</a:t>
            </a:r>
          </a:p>
        </p:txBody>
      </p:sp>
      <p:sp>
        <p:nvSpPr>
          <p:cNvPr id="12" name="CasellaDiTesto 11">
            <a:extLst>
              <a:ext uri="{FF2B5EF4-FFF2-40B4-BE49-F238E27FC236}">
                <a16:creationId xmlns:a16="http://schemas.microsoft.com/office/drawing/2014/main" id="{8B0BA281-A928-4522-952E-712BFB1DD906}"/>
              </a:ext>
            </a:extLst>
          </p:cNvPr>
          <p:cNvSpPr txBox="1"/>
          <p:nvPr/>
        </p:nvSpPr>
        <p:spPr>
          <a:xfrm>
            <a:off x="5408782" y="2423160"/>
            <a:ext cx="1624584" cy="369332"/>
          </a:xfrm>
          <a:prstGeom prst="rect">
            <a:avLst/>
          </a:prstGeom>
          <a:noFill/>
        </p:spPr>
        <p:txBody>
          <a:bodyPr wrap="square" rtlCol="0">
            <a:spAutoFit/>
          </a:bodyPr>
          <a:lstStyle/>
          <a:p>
            <a:r>
              <a:rPr lang="en-US" dirty="0">
                <a:solidFill>
                  <a:schemeClr val="accent6"/>
                </a:solidFill>
              </a:rPr>
              <a:t>VHE </a:t>
            </a:r>
            <a:r>
              <a:rPr lang="en-US" dirty="0">
                <a:solidFill>
                  <a:schemeClr val="accent6"/>
                </a:solidFill>
                <a:latin typeface="Symbol" panose="05050102010706020507" pitchFamily="18" charset="2"/>
              </a:rPr>
              <a:t>g</a:t>
            </a:r>
            <a:endParaRPr lang="en-US" dirty="0">
              <a:solidFill>
                <a:schemeClr val="accent6"/>
              </a:solidFill>
            </a:endParaRPr>
          </a:p>
        </p:txBody>
      </p:sp>
      <p:sp>
        <p:nvSpPr>
          <p:cNvPr id="13" name="CasellaDiTesto 12">
            <a:extLst>
              <a:ext uri="{FF2B5EF4-FFF2-40B4-BE49-F238E27FC236}">
                <a16:creationId xmlns:a16="http://schemas.microsoft.com/office/drawing/2014/main" id="{D2D18012-24F0-49C5-BF28-02937900070F}"/>
              </a:ext>
            </a:extLst>
          </p:cNvPr>
          <p:cNvSpPr txBox="1"/>
          <p:nvPr/>
        </p:nvSpPr>
        <p:spPr>
          <a:xfrm>
            <a:off x="5337869" y="3352135"/>
            <a:ext cx="1624584" cy="646331"/>
          </a:xfrm>
          <a:prstGeom prst="rect">
            <a:avLst/>
          </a:prstGeom>
          <a:noFill/>
        </p:spPr>
        <p:txBody>
          <a:bodyPr wrap="square" rtlCol="0">
            <a:spAutoFit/>
          </a:bodyPr>
          <a:lstStyle/>
          <a:p>
            <a:r>
              <a:rPr lang="en-US" dirty="0">
                <a:solidFill>
                  <a:schemeClr val="accent5"/>
                </a:solidFill>
              </a:rPr>
              <a:t>HE </a:t>
            </a:r>
            <a:r>
              <a:rPr lang="en-US" dirty="0">
                <a:solidFill>
                  <a:schemeClr val="accent5"/>
                </a:solidFill>
                <a:latin typeface="Symbol" panose="05050102010706020507" pitchFamily="18" charset="2"/>
              </a:rPr>
              <a:t>g</a:t>
            </a:r>
            <a:br>
              <a:rPr lang="en-US" dirty="0">
                <a:solidFill>
                  <a:schemeClr val="accent5"/>
                </a:solidFill>
                <a:latin typeface="Symbol" panose="05050102010706020507" pitchFamily="18" charset="2"/>
              </a:rPr>
            </a:br>
            <a:endParaRPr lang="en-US" dirty="0">
              <a:solidFill>
                <a:schemeClr val="accent5"/>
              </a:solidFill>
            </a:endParaRPr>
          </a:p>
        </p:txBody>
      </p:sp>
      <p:sp>
        <p:nvSpPr>
          <p:cNvPr id="16" name="CasellaDiTesto 15">
            <a:extLst>
              <a:ext uri="{FF2B5EF4-FFF2-40B4-BE49-F238E27FC236}">
                <a16:creationId xmlns:a16="http://schemas.microsoft.com/office/drawing/2014/main" id="{F4E25C12-546E-4CCB-B072-A44B51D5E7C0}"/>
              </a:ext>
            </a:extLst>
          </p:cNvPr>
          <p:cNvSpPr txBox="1"/>
          <p:nvPr/>
        </p:nvSpPr>
        <p:spPr>
          <a:xfrm>
            <a:off x="5576315" y="4739243"/>
            <a:ext cx="1624584" cy="369332"/>
          </a:xfrm>
          <a:prstGeom prst="rect">
            <a:avLst/>
          </a:prstGeom>
          <a:noFill/>
        </p:spPr>
        <p:txBody>
          <a:bodyPr wrap="square" rtlCol="0">
            <a:spAutoFit/>
          </a:bodyPr>
          <a:lstStyle/>
          <a:p>
            <a:r>
              <a:rPr lang="en-US" dirty="0">
                <a:solidFill>
                  <a:schemeClr val="accent4"/>
                </a:solidFill>
              </a:rPr>
              <a:t>X-rays</a:t>
            </a:r>
          </a:p>
        </p:txBody>
      </p:sp>
      <p:sp>
        <p:nvSpPr>
          <p:cNvPr id="17" name="CasellaDiTesto 16">
            <a:extLst>
              <a:ext uri="{FF2B5EF4-FFF2-40B4-BE49-F238E27FC236}">
                <a16:creationId xmlns:a16="http://schemas.microsoft.com/office/drawing/2014/main" id="{4DAB18BD-881F-4186-A916-AFB7104D4D95}"/>
              </a:ext>
            </a:extLst>
          </p:cNvPr>
          <p:cNvSpPr txBox="1"/>
          <p:nvPr/>
        </p:nvSpPr>
        <p:spPr>
          <a:xfrm>
            <a:off x="5408782" y="5241974"/>
            <a:ext cx="1624584" cy="369332"/>
          </a:xfrm>
          <a:prstGeom prst="rect">
            <a:avLst/>
          </a:prstGeom>
          <a:noFill/>
        </p:spPr>
        <p:txBody>
          <a:bodyPr wrap="square" rtlCol="0">
            <a:spAutoFit/>
          </a:bodyPr>
          <a:lstStyle/>
          <a:p>
            <a:r>
              <a:rPr lang="en-US" dirty="0">
                <a:solidFill>
                  <a:schemeClr val="accent2"/>
                </a:solidFill>
              </a:rPr>
              <a:t>Optical</a:t>
            </a:r>
          </a:p>
        </p:txBody>
      </p:sp>
    </p:spTree>
    <p:extLst>
      <p:ext uri="{BB962C8B-B14F-4D97-AF65-F5344CB8AC3E}">
        <p14:creationId xmlns:p14="http://schemas.microsoft.com/office/powerpoint/2010/main" val="1975148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54581A-0294-4BE1-AACD-75255700BF43}"/>
              </a:ext>
            </a:extLst>
          </p:cNvPr>
          <p:cNvSpPr>
            <a:spLocks noGrp="1"/>
          </p:cNvSpPr>
          <p:nvPr>
            <p:ph type="title"/>
          </p:nvPr>
        </p:nvSpPr>
        <p:spPr/>
        <p:txBody>
          <a:bodyPr/>
          <a:lstStyle/>
          <a:p>
            <a:r>
              <a:rPr lang="en-US"/>
              <a:t>TXS 1515-273 SED modeling</a:t>
            </a:r>
          </a:p>
        </p:txBody>
      </p:sp>
      <p:sp>
        <p:nvSpPr>
          <p:cNvPr id="3" name="Segnaposto contenuto 2">
            <a:extLst>
              <a:ext uri="{FF2B5EF4-FFF2-40B4-BE49-F238E27FC236}">
                <a16:creationId xmlns:a16="http://schemas.microsoft.com/office/drawing/2014/main" id="{779E1687-3AD7-4204-90EC-72D3E95621FF}"/>
              </a:ext>
            </a:extLst>
          </p:cNvPr>
          <p:cNvSpPr>
            <a:spLocks noGrp="1"/>
          </p:cNvSpPr>
          <p:nvPr>
            <p:ph idx="1"/>
          </p:nvPr>
        </p:nvSpPr>
        <p:spPr>
          <a:xfrm>
            <a:off x="6666272" y="2049758"/>
            <a:ext cx="4366752" cy="4024125"/>
          </a:xfrm>
        </p:spPr>
        <p:txBody>
          <a:bodyPr>
            <a:normAutofit fontScale="92500" lnSpcReduction="10000"/>
          </a:bodyPr>
          <a:lstStyle/>
          <a:p>
            <a:r>
              <a:rPr lang="en-US"/>
              <a:t>SED modelling with leptonic models</a:t>
            </a:r>
          </a:p>
          <a:p>
            <a:r>
              <a:rPr lang="en-US"/>
              <a:t>Parameters constrained from different observations</a:t>
            </a:r>
          </a:p>
          <a:p>
            <a:pPr marL="0" indent="0">
              <a:buNone/>
            </a:pPr>
            <a:endParaRPr lang="en-US"/>
          </a:p>
          <a:p>
            <a:r>
              <a:rPr lang="en-US"/>
              <a:t>Synchrotron emission + IC on same electron population </a:t>
            </a:r>
            <a:r>
              <a:rPr lang="en-US">
                <a:sym typeface="Wingdings" panose="05000000000000000000" pitchFamily="2" charset="2"/>
              </a:rPr>
              <a:t> Synchrotron Self Compton</a:t>
            </a:r>
          </a:p>
          <a:p>
            <a:endParaRPr lang="en-US">
              <a:sym typeface="Wingdings" panose="05000000000000000000" pitchFamily="2" charset="2"/>
            </a:endParaRPr>
          </a:p>
          <a:p>
            <a:pPr marL="0" indent="0">
              <a:buNone/>
            </a:pPr>
            <a:r>
              <a:rPr lang="en-US">
                <a:solidFill>
                  <a:schemeClr val="accent5"/>
                </a:solidFill>
                <a:sym typeface="Wingdings" panose="05000000000000000000" pitchFamily="2" charset="2"/>
              </a:rPr>
              <a:t>                      Hadronic models?</a:t>
            </a:r>
          </a:p>
          <a:p>
            <a:pPr marL="0" indent="0">
              <a:buNone/>
            </a:pPr>
            <a:r>
              <a:rPr lang="en-US">
                <a:sym typeface="Wingdings" panose="05000000000000000000" pitchFamily="2" charset="2"/>
              </a:rPr>
              <a:t>Blazars are proposed as UHECR accelerators</a:t>
            </a:r>
            <a:endParaRPr lang="en-US"/>
          </a:p>
          <a:p>
            <a:endParaRPr lang="en-US"/>
          </a:p>
          <a:p>
            <a:endParaRPr lang="en-US"/>
          </a:p>
          <a:p>
            <a:endParaRPr lang="en-US"/>
          </a:p>
          <a:p>
            <a:endParaRPr lang="en-US"/>
          </a:p>
        </p:txBody>
      </p:sp>
      <p:sp>
        <p:nvSpPr>
          <p:cNvPr id="4" name="Segnaposto data 3">
            <a:extLst>
              <a:ext uri="{FF2B5EF4-FFF2-40B4-BE49-F238E27FC236}">
                <a16:creationId xmlns:a16="http://schemas.microsoft.com/office/drawing/2014/main" id="{9332B02B-B045-4919-8793-03918462809C}"/>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14B205C3-9C9B-44F0-B88C-BC1434A830FE}"/>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99EE4683-5E8F-43A0-A4C9-31728BDF27BC}"/>
              </a:ext>
            </a:extLst>
          </p:cNvPr>
          <p:cNvSpPr>
            <a:spLocks noGrp="1"/>
          </p:cNvSpPr>
          <p:nvPr>
            <p:ph type="sldNum" sz="quarter" idx="12"/>
          </p:nvPr>
        </p:nvSpPr>
        <p:spPr/>
        <p:txBody>
          <a:bodyPr/>
          <a:lstStyle/>
          <a:p>
            <a:fld id="{6D22F896-40B5-4ADD-8801-0D06FADFA095}" type="slidenum">
              <a:rPr lang="en-US" smtClean="0"/>
              <a:t>8</a:t>
            </a:fld>
            <a:endParaRPr lang="en-US"/>
          </a:p>
        </p:txBody>
      </p:sp>
      <p:pic>
        <p:nvPicPr>
          <p:cNvPr id="9" name="Immagine 8">
            <a:extLst>
              <a:ext uri="{FF2B5EF4-FFF2-40B4-BE49-F238E27FC236}">
                <a16:creationId xmlns:a16="http://schemas.microsoft.com/office/drawing/2014/main" id="{B1041DBE-A59C-4C7E-BF80-FC96749880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7643" y="1878699"/>
            <a:ext cx="5800306" cy="4366245"/>
          </a:xfrm>
          <a:prstGeom prst="rect">
            <a:avLst/>
          </a:prstGeom>
        </p:spPr>
      </p:pic>
    </p:spTree>
    <p:extLst>
      <p:ext uri="{BB962C8B-B14F-4D97-AF65-F5344CB8AC3E}">
        <p14:creationId xmlns:p14="http://schemas.microsoft.com/office/powerpoint/2010/main" val="322976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A70BED-4EB1-4996-9C86-40EF30ABC8B5}"/>
              </a:ext>
            </a:extLst>
          </p:cNvPr>
          <p:cNvSpPr>
            <a:spLocks noGrp="1"/>
          </p:cNvSpPr>
          <p:nvPr>
            <p:ph type="title"/>
          </p:nvPr>
        </p:nvSpPr>
        <p:spPr>
          <a:xfrm>
            <a:off x="2458720" y="764373"/>
            <a:ext cx="9047480" cy="1293028"/>
          </a:xfrm>
        </p:spPr>
        <p:txBody>
          <a:bodyPr/>
          <a:lstStyle/>
          <a:p>
            <a:r>
              <a:rPr lang="en-US"/>
              <a:t>A Multi-messenger case: </a:t>
            </a:r>
            <a:br>
              <a:rPr lang="en-US"/>
            </a:br>
            <a:r>
              <a:rPr lang="en-US"/>
              <a:t>TXS 0506+056</a:t>
            </a:r>
          </a:p>
        </p:txBody>
      </p:sp>
      <p:sp>
        <p:nvSpPr>
          <p:cNvPr id="3" name="Segnaposto contenuto 2">
            <a:extLst>
              <a:ext uri="{FF2B5EF4-FFF2-40B4-BE49-F238E27FC236}">
                <a16:creationId xmlns:a16="http://schemas.microsoft.com/office/drawing/2014/main" id="{A6210845-9796-4630-B399-627914E20878}"/>
              </a:ext>
            </a:extLst>
          </p:cNvPr>
          <p:cNvSpPr>
            <a:spLocks noGrp="1"/>
          </p:cNvSpPr>
          <p:nvPr>
            <p:ph idx="1"/>
          </p:nvPr>
        </p:nvSpPr>
        <p:spPr>
          <a:xfrm>
            <a:off x="685800" y="2194560"/>
            <a:ext cx="6227064" cy="4024125"/>
          </a:xfrm>
        </p:spPr>
        <p:txBody>
          <a:bodyPr>
            <a:normAutofit lnSpcReduction="10000"/>
          </a:bodyPr>
          <a:lstStyle/>
          <a:p>
            <a:r>
              <a:rPr lang="en-US"/>
              <a:t>TXS 0506 is a bright gamma-ray emitting blazar</a:t>
            </a:r>
          </a:p>
          <a:p>
            <a:r>
              <a:rPr lang="en-US"/>
              <a:t>Special interest for the </a:t>
            </a:r>
            <a:r>
              <a:rPr lang="en-US">
                <a:solidFill>
                  <a:schemeClr val="accent2"/>
                </a:solidFill>
              </a:rPr>
              <a:t>hadronic scenario</a:t>
            </a:r>
          </a:p>
          <a:p>
            <a:r>
              <a:rPr lang="en-US"/>
              <a:t>September 22, 2017: </a:t>
            </a:r>
            <a:r>
              <a:rPr lang="en-US">
                <a:solidFill>
                  <a:schemeClr val="accent3"/>
                </a:solidFill>
              </a:rPr>
              <a:t>neutrino </a:t>
            </a:r>
            <a:r>
              <a:rPr lang="en-US"/>
              <a:t>with E = 290 </a:t>
            </a:r>
            <a:r>
              <a:rPr lang="en-US" err="1"/>
              <a:t>TeV</a:t>
            </a:r>
            <a:r>
              <a:rPr lang="en-US"/>
              <a:t> detected by IC in</a:t>
            </a:r>
          </a:p>
          <a:p>
            <a:pPr lvl="1"/>
            <a:r>
              <a:rPr lang="de-DE">
                <a:solidFill>
                  <a:schemeClr val="accent4"/>
                </a:solidFill>
              </a:rPr>
              <a:t>AMON_ICECUBE_EHE alert 50579430 </a:t>
            </a:r>
            <a:r>
              <a:rPr lang="en-US"/>
              <a:t>distributed via AMON &amp; GCN after </a:t>
            </a:r>
            <a:r>
              <a:rPr lang="en-US">
                <a:solidFill>
                  <a:schemeClr val="accent4"/>
                </a:solidFill>
              </a:rPr>
              <a:t>43s</a:t>
            </a:r>
          </a:p>
          <a:p>
            <a:pPr lvl="1"/>
            <a:r>
              <a:rPr lang="en-US"/>
              <a:t>Multiple observatories pointed at its location </a:t>
            </a:r>
            <a:r>
              <a:rPr lang="en-US">
                <a:sym typeface="Wingdings" panose="05000000000000000000" pitchFamily="2" charset="2"/>
              </a:rPr>
              <a:t>after the IC trigger</a:t>
            </a:r>
          </a:p>
          <a:p>
            <a:pPr lvl="1"/>
            <a:r>
              <a:rPr lang="en-US">
                <a:solidFill>
                  <a:schemeClr val="accent5"/>
                </a:solidFill>
              </a:rPr>
              <a:t>Spatial and temporal coincidence with enhanced gamma emission</a:t>
            </a:r>
          </a:p>
          <a:p>
            <a:r>
              <a:rPr lang="en-US">
                <a:sym typeface="Wingdings" panose="05000000000000000000" pitchFamily="2" charset="2"/>
              </a:rPr>
              <a:t>Evidence of </a:t>
            </a:r>
            <a:r>
              <a:rPr lang="en-US">
                <a:solidFill>
                  <a:schemeClr val="accent6"/>
                </a:solidFill>
                <a:sym typeface="Wingdings" panose="05000000000000000000" pitchFamily="2" charset="2"/>
              </a:rPr>
              <a:t>hadronic emission in blazars</a:t>
            </a:r>
          </a:p>
          <a:p>
            <a:endParaRPr lang="en-US"/>
          </a:p>
        </p:txBody>
      </p:sp>
      <p:sp>
        <p:nvSpPr>
          <p:cNvPr id="4" name="Segnaposto data 3">
            <a:extLst>
              <a:ext uri="{FF2B5EF4-FFF2-40B4-BE49-F238E27FC236}">
                <a16:creationId xmlns:a16="http://schemas.microsoft.com/office/drawing/2014/main" id="{CF193187-0A5F-4F70-A84E-6A1643CB09ED}"/>
              </a:ext>
            </a:extLst>
          </p:cNvPr>
          <p:cNvSpPr>
            <a:spLocks noGrp="1"/>
          </p:cNvSpPr>
          <p:nvPr>
            <p:ph type="dt" sz="half" idx="10"/>
          </p:nvPr>
        </p:nvSpPr>
        <p:spPr/>
        <p:txBody>
          <a:bodyPr/>
          <a:lstStyle/>
          <a:p>
            <a:r>
              <a:rPr lang="en-US"/>
              <a:t>21/06/2021</a:t>
            </a:r>
          </a:p>
        </p:txBody>
      </p:sp>
      <p:sp>
        <p:nvSpPr>
          <p:cNvPr id="5" name="Segnaposto piè di pagina 4">
            <a:extLst>
              <a:ext uri="{FF2B5EF4-FFF2-40B4-BE49-F238E27FC236}">
                <a16:creationId xmlns:a16="http://schemas.microsoft.com/office/drawing/2014/main" id="{3344DFB9-2250-443E-827D-2F4724ABC04B}"/>
              </a:ext>
            </a:extLst>
          </p:cNvPr>
          <p:cNvSpPr>
            <a:spLocks noGrp="1"/>
          </p:cNvSpPr>
          <p:nvPr>
            <p:ph type="ftr" sz="quarter" idx="11"/>
          </p:nvPr>
        </p:nvSpPr>
        <p:spPr/>
        <p:txBody>
          <a:bodyPr/>
          <a:lstStyle/>
          <a:p>
            <a:r>
              <a:rPr lang="it-IT"/>
              <a:t>Serena Loporchio - Congresso di Sezione</a:t>
            </a:r>
            <a:endParaRPr lang="en-US"/>
          </a:p>
        </p:txBody>
      </p:sp>
      <p:sp>
        <p:nvSpPr>
          <p:cNvPr id="6" name="Segnaposto numero diapositiva 5">
            <a:extLst>
              <a:ext uri="{FF2B5EF4-FFF2-40B4-BE49-F238E27FC236}">
                <a16:creationId xmlns:a16="http://schemas.microsoft.com/office/drawing/2014/main" id="{2F1CFE86-2914-4811-A3E8-35EE4EE3573B}"/>
              </a:ext>
            </a:extLst>
          </p:cNvPr>
          <p:cNvSpPr>
            <a:spLocks noGrp="1"/>
          </p:cNvSpPr>
          <p:nvPr>
            <p:ph type="sldNum" sz="quarter" idx="12"/>
          </p:nvPr>
        </p:nvSpPr>
        <p:spPr/>
        <p:txBody>
          <a:bodyPr/>
          <a:lstStyle/>
          <a:p>
            <a:fld id="{6D22F896-40B5-4ADD-8801-0D06FADFA095}" type="slidenum">
              <a:rPr lang="en-US" smtClean="0"/>
              <a:t>9</a:t>
            </a:fld>
            <a:endParaRPr lang="en-US"/>
          </a:p>
        </p:txBody>
      </p:sp>
      <p:sp>
        <p:nvSpPr>
          <p:cNvPr id="12" name="CasellaDiTesto 11">
            <a:extLst>
              <a:ext uri="{FF2B5EF4-FFF2-40B4-BE49-F238E27FC236}">
                <a16:creationId xmlns:a16="http://schemas.microsoft.com/office/drawing/2014/main" id="{2E6CCC4E-8986-4EAE-8ADA-B8ED20E815F2}"/>
              </a:ext>
            </a:extLst>
          </p:cNvPr>
          <p:cNvSpPr txBox="1"/>
          <p:nvPr/>
        </p:nvSpPr>
        <p:spPr>
          <a:xfrm>
            <a:off x="7342532" y="5858033"/>
            <a:ext cx="3907735" cy="276999"/>
          </a:xfrm>
          <a:prstGeom prst="rect">
            <a:avLst/>
          </a:prstGeom>
          <a:noFill/>
        </p:spPr>
        <p:txBody>
          <a:bodyPr wrap="square">
            <a:spAutoFit/>
          </a:bodyPr>
          <a:lstStyle/>
          <a:p>
            <a:r>
              <a:rPr lang="fr-FR" sz="1200"/>
              <a:t>A. </a:t>
            </a:r>
            <a:r>
              <a:rPr lang="fr-FR" sz="1200" err="1"/>
              <a:t>Keivani</a:t>
            </a:r>
            <a:r>
              <a:rPr lang="fr-FR" sz="1200"/>
              <a:t> et al., </a:t>
            </a:r>
            <a:r>
              <a:rPr lang="fr-FR" sz="1200" err="1"/>
              <a:t>ApJ</a:t>
            </a:r>
            <a:r>
              <a:rPr lang="fr-FR" sz="1200"/>
              <a:t> 864:84 (2018). </a:t>
            </a:r>
            <a:endParaRPr lang="en-US" sz="1200"/>
          </a:p>
        </p:txBody>
      </p:sp>
      <p:pic>
        <p:nvPicPr>
          <p:cNvPr id="8" name="Immagine 7" descr="Immagine che contiene testo, esterni&#10;&#10;Descrizione generata automaticamente">
            <a:extLst>
              <a:ext uri="{FF2B5EF4-FFF2-40B4-BE49-F238E27FC236}">
                <a16:creationId xmlns:a16="http://schemas.microsoft.com/office/drawing/2014/main" id="{878D5AFA-7909-4ACF-A6B9-0317FF2FEBFD}"/>
              </a:ext>
            </a:extLst>
          </p:cNvPr>
          <p:cNvPicPr>
            <a:picLocks noChangeAspect="1"/>
          </p:cNvPicPr>
          <p:nvPr/>
        </p:nvPicPr>
        <p:blipFill>
          <a:blip r:embed="rId3"/>
          <a:stretch>
            <a:fillRect/>
          </a:stretch>
        </p:blipFill>
        <p:spPr>
          <a:xfrm>
            <a:off x="593153" y="715222"/>
            <a:ext cx="3281680" cy="4173234"/>
          </a:xfrm>
          <a:prstGeom prst="rect">
            <a:avLst/>
          </a:prstGeom>
        </p:spPr>
      </p:pic>
      <p:pic>
        <p:nvPicPr>
          <p:cNvPr id="145" name="Immagine 144">
            <a:extLst>
              <a:ext uri="{FF2B5EF4-FFF2-40B4-BE49-F238E27FC236}">
                <a16:creationId xmlns:a16="http://schemas.microsoft.com/office/drawing/2014/main" id="{5F37BACC-7B28-44D6-96CA-A6AC3FEB4A57}"/>
              </a:ext>
            </a:extLst>
          </p:cNvPr>
          <p:cNvPicPr>
            <a:picLocks noChangeAspect="1"/>
          </p:cNvPicPr>
          <p:nvPr/>
        </p:nvPicPr>
        <p:blipFill>
          <a:blip r:embed="rId4"/>
          <a:stretch>
            <a:fillRect/>
          </a:stretch>
        </p:blipFill>
        <p:spPr>
          <a:xfrm>
            <a:off x="7342705" y="1954736"/>
            <a:ext cx="3935392" cy="3933645"/>
          </a:xfrm>
          <a:prstGeom prst="rect">
            <a:avLst/>
          </a:prstGeom>
        </p:spPr>
      </p:pic>
    </p:spTree>
    <p:extLst>
      <p:ext uri="{BB962C8B-B14F-4D97-AF65-F5344CB8AC3E}">
        <p14:creationId xmlns:p14="http://schemas.microsoft.com/office/powerpoint/2010/main" val="103125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a di vapore">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Scia di vapore</Template>
  <TotalTime>26</TotalTime>
  <Words>2777</Words>
  <Application>Microsoft Office PowerPoint</Application>
  <PresentationFormat>Widescreen</PresentationFormat>
  <Paragraphs>395</Paragraphs>
  <Slides>36</Slides>
  <Notes>16</Notes>
  <HiddenSlides>0</HiddenSlides>
  <MMClips>4</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Scia di vapore</vt:lpstr>
      <vt:lpstr>HE and VHE gamma-ray observations in the multi-wavelength and multi-messenger context</vt:lpstr>
      <vt:lpstr>Agn: Active galactic nuclei</vt:lpstr>
      <vt:lpstr>Agn: Active galactic nuclei</vt:lpstr>
      <vt:lpstr>Spectral Energy Distribution </vt:lpstr>
      <vt:lpstr>Spectral Energy Distribution </vt:lpstr>
      <vt:lpstr>VHE GAMMA-RAY Detection: Cherenkov telescopes</vt:lpstr>
      <vt:lpstr>TXS 1515-273 X-ray variability</vt:lpstr>
      <vt:lpstr>TXS 1515-273 SED modeling</vt:lpstr>
      <vt:lpstr>A Multi-messenger case:  TXS 0506+056</vt:lpstr>
      <vt:lpstr>Neutrinos from TXS 0506+056 (IceCube)</vt:lpstr>
      <vt:lpstr>Hadronic models and neutrino production in agns</vt:lpstr>
      <vt:lpstr>PowerPoint Presentation</vt:lpstr>
      <vt:lpstr>Multi-messenger doesn’t go on holiday!</vt:lpstr>
      <vt:lpstr>Gamma-ray and GW: Multi-messenger from GRBs</vt:lpstr>
      <vt:lpstr>Gamma-ray and GW: Multi-messenger from GRBs</vt:lpstr>
      <vt:lpstr>Synergy is the key!</vt:lpstr>
      <vt:lpstr>PowerPoint Presentation</vt:lpstr>
      <vt:lpstr>PowerPoint Presentation</vt:lpstr>
      <vt:lpstr>PowerPoint Presentation</vt:lpstr>
      <vt:lpstr>Thank you for your attention!</vt:lpstr>
      <vt:lpstr>Neutrinos from the blazar TXS 0506+056 (IceCube)</vt:lpstr>
      <vt:lpstr>The Multi Messenger Network</vt:lpstr>
      <vt:lpstr>A new window into the Universe</vt:lpstr>
      <vt:lpstr>The beginning of the GW Era!</vt:lpstr>
      <vt:lpstr>The EM follow-up of GW150914</vt:lpstr>
      <vt:lpstr>PowerPoint Presentation</vt:lpstr>
      <vt:lpstr>PowerPoint Presentation</vt:lpstr>
      <vt:lpstr>The Advanced Particle-astrophysics Telescope (APT) – ASTRO2020</vt:lpstr>
      <vt:lpstr>PowerPoint Presentation</vt:lpstr>
      <vt:lpstr>PowerPoint Presentation</vt:lpstr>
      <vt:lpstr>PowerPoint Presentation</vt:lpstr>
      <vt:lpstr>PowerPoint Presentation</vt:lpstr>
      <vt:lpstr>PowerPoint Presentation</vt:lpstr>
      <vt:lpstr>Hadronic models</vt:lpstr>
      <vt:lpstr>Radio-loud AGN classification </vt:lpstr>
      <vt:lpstr>The Fermi-LAT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 and VHE gamma-ray observations of blazars in the multi-wavelength and multi-messenger context</dc:title>
  <dc:creator>Serena Loporchio</dc:creator>
  <cp:lastModifiedBy>Serena Loporchio</cp:lastModifiedBy>
  <cp:revision>3</cp:revision>
  <dcterms:created xsi:type="dcterms:W3CDTF">2021-06-14T10:58:05Z</dcterms:created>
  <dcterms:modified xsi:type="dcterms:W3CDTF">2021-06-21T06:03:50Z</dcterms:modified>
</cp:coreProperties>
</file>