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Aggiornamento sullo sviluppo del software per la valutazione dei rischi e la gestione della sicurezza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CNPISA, 18 maggio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569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INSTALLAZIONE E COLLAUDO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NEL MESE DI OTTOBRE IL Software acquistato E’ STATO </a:t>
            </a:r>
            <a:r>
              <a:rPr lang="it-IT" dirty="0"/>
              <a:t>istallato in forma definitiva nelle piattaforme di Sviluppo , Pre-produzione e </a:t>
            </a:r>
            <a:r>
              <a:rPr lang="it-IT" dirty="0" smtClean="0"/>
              <a:t>Produzione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/>
              <a:t>Il software </a:t>
            </a:r>
            <a:r>
              <a:rPr lang="it-IT" dirty="0" smtClean="0"/>
              <a:t>è STATO COLLAUDATO IN APRILE, DOPO IL recepimento di tre punti del capitolato  TECNICO CHE ANCORA MANCAVANO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779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INTEGRAZIONE CON IL SISTEMA INFORMATIVO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LA MIGRAZIONE DELL’INTERFACCIA INFN NEL SISTEMA INFORMATIVO E’ PREVISTA PER IL MESE DI GIUGNO</a:t>
            </a:r>
          </a:p>
          <a:p>
            <a:endParaRPr lang="it-IT" dirty="0" smtClean="0"/>
          </a:p>
          <a:p>
            <a:r>
              <a:rPr lang="it-IT" dirty="0" smtClean="0"/>
              <a:t>NEL </a:t>
            </a:r>
            <a:r>
              <a:rPr lang="it-IT" dirty="0" smtClean="0"/>
              <a:t>FRATTEMPO SI </a:t>
            </a:r>
            <a:r>
              <a:rPr lang="it-IT" dirty="0" smtClean="0"/>
              <a:t>CONTINUA A LAVORARE </a:t>
            </a:r>
            <a:r>
              <a:rPr lang="it-IT" dirty="0" smtClean="0"/>
              <a:t>NELL’AREA DI SVILUPPO PER POI PASSARE NELL’AREA DI PRODUZIONE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63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/>
        </p:nvSpPr>
        <p:spPr>
          <a:xfrm>
            <a:off x="897559" y="846863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ATTIVITA’ DEL </a:t>
            </a:r>
            <a:r>
              <a:rPr lang="it-IT" dirty="0" err="1" smtClean="0"/>
              <a:t>GdL</a:t>
            </a:r>
            <a:r>
              <a:rPr lang="it-IT" dirty="0" smtClean="0"/>
              <a:t> SULLE BANCHE DATI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/>
        </p:nvSpPr>
        <p:spPr>
          <a:xfrm>
            <a:off x="897558" y="2160451"/>
            <a:ext cx="10394707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il </a:t>
            </a:r>
            <a:r>
              <a:rPr lang="it-IT" dirty="0"/>
              <a:t>gruppo di lavoro </a:t>
            </a:r>
            <a:r>
              <a:rPr lang="it-IT" dirty="0" smtClean="0"/>
              <a:t>DEGLI RSPP </a:t>
            </a:r>
            <a:r>
              <a:rPr lang="it-IT" dirty="0"/>
              <a:t>(Assiro, </a:t>
            </a:r>
            <a:r>
              <a:rPr lang="it-IT" dirty="0" smtClean="0"/>
              <a:t>De </a:t>
            </a:r>
            <a:r>
              <a:rPr lang="it-IT" dirty="0" err="1"/>
              <a:t>Carolis</a:t>
            </a:r>
            <a:r>
              <a:rPr lang="it-IT" dirty="0"/>
              <a:t>, Papi, Sacchetti, </a:t>
            </a:r>
            <a:r>
              <a:rPr lang="it-IT" dirty="0" err="1"/>
              <a:t>Stipcich</a:t>
            </a:r>
            <a:r>
              <a:rPr lang="it-IT" dirty="0"/>
              <a:t>, Vernocchi), </a:t>
            </a:r>
            <a:r>
              <a:rPr lang="it-IT" dirty="0" smtClean="0"/>
              <a:t>CONTINUANO A CONFIGURARE, </a:t>
            </a:r>
            <a:r>
              <a:rPr lang="it-IT" dirty="0" smtClean="0"/>
              <a:t>nell'ambiente </a:t>
            </a:r>
            <a:r>
              <a:rPr lang="it-IT" dirty="0"/>
              <a:t>di </a:t>
            </a:r>
            <a:r>
              <a:rPr lang="it-IT" dirty="0" smtClean="0"/>
              <a:t>sviluppo, le </a:t>
            </a:r>
            <a:r>
              <a:rPr lang="it-IT" dirty="0"/>
              <a:t>banche dati che verranno usate da tutte le strutture in modo da predisporre una uniformità di metodo nella redazione delle valutazioni </a:t>
            </a:r>
            <a:r>
              <a:rPr lang="it-IT" dirty="0" err="1" smtClean="0"/>
              <a:t>dEI</a:t>
            </a:r>
            <a:r>
              <a:rPr lang="it-IT" dirty="0" smtClean="0"/>
              <a:t> rischi. </a:t>
            </a:r>
          </a:p>
          <a:p>
            <a:r>
              <a:rPr lang="it-IT" dirty="0" smtClean="0"/>
              <a:t>LE BANCHE DATI ALIMENTATE RIGUARDANO: MANSIONI, ESPERIMENTI, RISCHI, MACCHINE E ATTREZZATURE, PREVENZIONI (COMPRESI I DPI).</a:t>
            </a:r>
          </a:p>
          <a:p>
            <a:r>
              <a:rPr lang="it-IT" dirty="0" smtClean="0"/>
              <a:t>Le banche dati saranno completate entro settembre.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591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5257" y="402336"/>
            <a:ext cx="10396882" cy="1151965"/>
          </a:xfrm>
        </p:spPr>
        <p:txBody>
          <a:bodyPr>
            <a:normAutofit/>
          </a:bodyPr>
          <a:lstStyle/>
          <a:p>
            <a:r>
              <a:rPr lang="it-IT" sz="3800" dirty="0" smtClean="0"/>
              <a:t>FORMAZIONE E AVVIO DELL’UTILIZZO NELLE SEZIONI INFN</a:t>
            </a:r>
            <a:endParaRPr lang="it-IT" sz="38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51187969"/>
              </p:ext>
            </p:extLst>
          </p:nvPr>
        </p:nvGraphicFramePr>
        <p:xfrm>
          <a:off x="1705434" y="1554301"/>
          <a:ext cx="8796528" cy="461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264">
                  <a:extLst>
                    <a:ext uri="{9D8B030D-6E8A-4147-A177-3AD203B41FA5}">
                      <a16:colId xmlns:a16="http://schemas.microsoft.com/office/drawing/2014/main" val="4262136420"/>
                    </a:ext>
                  </a:extLst>
                </a:gridCol>
                <a:gridCol w="4398264">
                  <a:extLst>
                    <a:ext uri="{9D8B030D-6E8A-4147-A177-3AD203B41FA5}">
                      <a16:colId xmlns:a16="http://schemas.microsoft.com/office/drawing/2014/main" val="277366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DATE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STRUTTURE COINVOLTE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244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14-16-21-23-28 e 30 settembre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e 7 ottobre (con tutor)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 9.30-12.30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Maura Arba - Cagliari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Carlo </a:t>
                      </a:r>
                      <a:r>
                        <a:rPr lang="it-IT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Crescentini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Bologna e CNAF </a:t>
                      </a:r>
                      <a:endParaRPr lang="it-IT" sz="13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Nicola </a:t>
                      </a:r>
                      <a:r>
                        <a:rPr lang="it-IT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Crespan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Padova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Domenico Riondino – Roma3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Tony Velasco - Catania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66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5-7-12-14-19 e 21 ottobre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e 28 ottobre (con tutor)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 9.30-12.30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Federico Evangelisti - Ferrara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Ernesto Filoni – Torino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Alessandro Kosoveu - Trieste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Marco Tobia – LNGS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Giuseppe Bestiani – Pavia e Bicocca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4258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26-28 ottobre, 2-4-9-11 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novembre</a:t>
                      </a:r>
                      <a:endParaRPr lang="it-IT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e 18 novembre (con tutor)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 9.30-12.30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Sebastiano Crupano – Napoli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Christian Manea - TIFPA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Sergio Sartor – LNL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Barbara Tonello – LNL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Sandro Vescovi – LNF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537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16-18-23-25-30 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novembre - 2 dicembre</a:t>
                      </a:r>
                      <a:endParaRPr lang="it-IT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e 9 dicembre (con tutor)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 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9.30-12.30</a:t>
                      </a:r>
                      <a:endParaRPr lang="it-IT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Alessandro </a:t>
                      </a:r>
                      <a:r>
                        <a:rPr lang="it-IT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Bartoloni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Roma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Francesco Noto – LNS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Firenze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Milano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8101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906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</Template>
  <TotalTime>103</TotalTime>
  <Words>339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Impact</vt:lpstr>
      <vt:lpstr>Times New Roman</vt:lpstr>
      <vt:lpstr>Evento</vt:lpstr>
      <vt:lpstr>Aggiornamento sullo sviluppo del software per la valutazione dei rischi e la gestione della sicurezza</vt:lpstr>
      <vt:lpstr>INSTALLAZIONE E COLLAUDO</vt:lpstr>
      <vt:lpstr>INTEGRAZIONE CON IL SISTEMA INFORMATIVO</vt:lpstr>
      <vt:lpstr>Presentazione standard di PowerPoint</vt:lpstr>
      <vt:lpstr>FORMAZIONE E AVVIO DELL’UTILIZZO NELLE SEZIONI INFN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Aggiornamento sullo sviluppo del software per la valutazione dei rischi e la gestione della sicurezza</dc:title>
  <dc:creator>Marta</dc:creator>
  <cp:lastModifiedBy>Marta Dalla Vecchia</cp:lastModifiedBy>
  <cp:revision>11</cp:revision>
  <dcterms:created xsi:type="dcterms:W3CDTF">2020-12-04T06:55:58Z</dcterms:created>
  <dcterms:modified xsi:type="dcterms:W3CDTF">2021-05-11T07:19:32Z</dcterms:modified>
</cp:coreProperties>
</file>