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256" r:id="rId2"/>
    <p:sldId id="258" r:id="rId3"/>
    <p:sldId id="259" r:id="rId4"/>
    <p:sldId id="261" r:id="rId5"/>
    <p:sldId id="262" r:id="rId6"/>
    <p:sldId id="266" r:id="rId7"/>
    <p:sldId id="308" r:id="rId8"/>
    <p:sldId id="307" r:id="rId9"/>
    <p:sldId id="309" r:id="rId10"/>
    <p:sldId id="272" r:id="rId11"/>
    <p:sldId id="275" r:id="rId12"/>
    <p:sldId id="267" r:id="rId13"/>
    <p:sldId id="310" r:id="rId14"/>
    <p:sldId id="311" r:id="rId15"/>
    <p:sldId id="277" r:id="rId16"/>
    <p:sldId id="279" r:id="rId17"/>
    <p:sldId id="312" r:id="rId18"/>
    <p:sldId id="313" r:id="rId19"/>
    <p:sldId id="285" r:id="rId20"/>
    <p:sldId id="314" r:id="rId21"/>
  </p:sldIdLst>
  <p:sldSz cx="9144000" cy="5143500" type="screen16x9"/>
  <p:notesSz cx="6858000" cy="9144000"/>
  <p:embeddedFontLst>
    <p:embeddedFont>
      <p:font typeface="Bebas Neue" panose="020B0604020202020204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Domine" panose="020B0604020202020204" charset="0"/>
      <p:regular r:id="rId25"/>
      <p:bold r:id="rId26"/>
    </p:embeddedFont>
    <p:embeddedFont>
      <p:font typeface="Garamond" panose="02020404030301010803" pitchFamily="18" charset="0"/>
      <p:regular r:id="rId27"/>
      <p:bold r:id="rId28"/>
      <p:italic r:id="rId29"/>
    </p:embeddedFont>
    <p:embeddedFont>
      <p:font typeface="Palatino Linotype" panose="02040502050505030304" pitchFamily="18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CC"/>
    <a:srgbClr val="F5E4D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634840-5AA1-4B30-8A80-247F16C1A4E6}">
  <a:tblStyle styleId="{D8634840-5AA1-4B30-8A80-247F16C1A4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b54ade37a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b54ade37a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19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b54ade37a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b54ade37a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735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gb54ade37a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1" name="Google Shape;2031;gb54ade37a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b647f752e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b647f752e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b647f752e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b647f752e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414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b647f752e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b647f752e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517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aacf800435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aacf800435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55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aacf80043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aacf80043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aacf80043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aacf80043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aacf800435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aacf800435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aacf800435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aacf800435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b54ade37aa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b54ade37aa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aacf80043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aacf800435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b54ade37a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b54ade37a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335208">
            <a:off x="6362847" y="239673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524" y="2291425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5275" y="3060400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451272" y="2568202"/>
            <a:ext cx="660385" cy="2296304"/>
            <a:chOff x="2328047" y="2701577"/>
            <a:chExt cx="660385" cy="2296304"/>
          </a:xfrm>
        </p:grpSpPr>
        <p:sp>
          <p:nvSpPr>
            <p:cNvPr id="14" name="Google Shape;14;p2"/>
            <p:cNvSpPr/>
            <p:nvPr/>
          </p:nvSpPr>
          <p:spPr>
            <a:xfrm>
              <a:off x="2328047" y="2701577"/>
              <a:ext cx="660385" cy="2296304"/>
            </a:xfrm>
            <a:custGeom>
              <a:avLst/>
              <a:gdLst/>
              <a:ahLst/>
              <a:cxnLst/>
              <a:rect l="l" t="t" r="r" b="b"/>
              <a:pathLst>
                <a:path w="19249" h="66933" extrusionOk="0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92112" y="2701577"/>
              <a:ext cx="87244" cy="111705"/>
            </a:xfrm>
            <a:custGeom>
              <a:avLst/>
              <a:gdLst/>
              <a:ahLst/>
              <a:cxnLst/>
              <a:rect l="l" t="t" r="r" b="b"/>
              <a:pathLst>
                <a:path w="2543" h="3256" extrusionOk="0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5374" y="2855412"/>
              <a:ext cx="103780" cy="176203"/>
            </a:xfrm>
            <a:custGeom>
              <a:avLst/>
              <a:gdLst/>
              <a:ahLst/>
              <a:cxnLst/>
              <a:rect l="l" t="t" r="r" b="b"/>
              <a:pathLst>
                <a:path w="3025" h="5136" extrusionOk="0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64192" y="3380146"/>
              <a:ext cx="180869" cy="967334"/>
            </a:xfrm>
            <a:custGeom>
              <a:avLst/>
              <a:gdLst/>
              <a:ahLst/>
              <a:cxnLst/>
              <a:rect l="l" t="t" r="r" b="b"/>
              <a:pathLst>
                <a:path w="5272" h="28196" extrusionOk="0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7" y="2730739"/>
              <a:ext cx="149889" cy="1247249"/>
            </a:xfrm>
            <a:custGeom>
              <a:avLst/>
              <a:gdLst/>
              <a:ahLst/>
              <a:cxnLst/>
              <a:rect l="l" t="t" r="r" b="b"/>
              <a:pathLst>
                <a:path w="4369" h="36355" extrusionOk="0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76350" y="3617726"/>
            <a:ext cx="9141458" cy="3539904"/>
          </a:xfrm>
          <a:custGeom>
            <a:avLst/>
            <a:gdLst/>
            <a:ahLst/>
            <a:cxnLst/>
            <a:rect l="l" t="t" r="r" b="b"/>
            <a:pathLst>
              <a:path w="63837" h="24720" extrusionOk="0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3675" y="4233927"/>
            <a:ext cx="9144036" cy="3993848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314233" y="924414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228018" y="276850"/>
            <a:ext cx="1368376" cy="1495526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3078010"/>
            <a:ext cx="2386318" cy="1996991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675" y="4718977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537" y="3607058"/>
            <a:ext cx="1933681" cy="1620804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6443210" y="1311230"/>
            <a:ext cx="2452677" cy="1670638"/>
            <a:chOff x="6479785" y="1632505"/>
            <a:chExt cx="2452677" cy="1670638"/>
          </a:xfrm>
        </p:grpSpPr>
        <p:sp>
          <p:nvSpPr>
            <p:cNvPr id="29" name="Google Shape;29;p2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40954" y="210931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70437" y="2248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5062875" y="1870525"/>
            <a:ext cx="4081193" cy="3269141"/>
          </a:xfrm>
          <a:custGeom>
            <a:avLst/>
            <a:gdLst/>
            <a:ahLst/>
            <a:cxnLst/>
            <a:rect l="l" t="t" r="r" b="b"/>
            <a:pathLst>
              <a:path w="53424" h="42794" extrusionOk="0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933344" y="118581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815346" y="1116263"/>
            <a:ext cx="7361472" cy="912862"/>
            <a:chOff x="815346" y="1116263"/>
            <a:chExt cx="7361472" cy="912862"/>
          </a:xfrm>
        </p:grpSpPr>
        <p:sp>
          <p:nvSpPr>
            <p:cNvPr id="38" name="Google Shape;38;p2"/>
            <p:cNvSpPr/>
            <p:nvPr/>
          </p:nvSpPr>
          <p:spPr>
            <a:xfrm>
              <a:off x="7583337" y="1543184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57038" y="1722802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79306" y="1116263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15346" y="1598290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61803" y="196758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662171" y="669865"/>
            <a:ext cx="189072" cy="82566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053800" y="410558"/>
            <a:ext cx="158532" cy="76887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190675" y="1101238"/>
            <a:ext cx="47625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010975" y="2797513"/>
            <a:ext cx="3121800" cy="6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/>
          <p:nvPr/>
        </p:nvSpPr>
        <p:spPr>
          <a:xfrm flipH="1">
            <a:off x="5659949" y="471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226716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0" y="431186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15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294" name="Google Shape;294;p15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5"/>
          <p:cNvGrpSpPr/>
          <p:nvPr/>
        </p:nvGrpSpPr>
        <p:grpSpPr>
          <a:xfrm>
            <a:off x="-172641" y="64532"/>
            <a:ext cx="9489289" cy="4774777"/>
            <a:chOff x="-150589" y="11357"/>
            <a:chExt cx="9489289" cy="4774777"/>
          </a:xfrm>
        </p:grpSpPr>
        <p:sp>
          <p:nvSpPr>
            <p:cNvPr id="297" name="Google Shape;297;p15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5"/>
          <p:cNvSpPr/>
          <p:nvPr/>
        </p:nvSpPr>
        <p:spPr>
          <a:xfrm flipH="1">
            <a:off x="6605679" y="43167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"/>
          <p:cNvSpPr/>
          <p:nvPr/>
        </p:nvSpPr>
        <p:spPr>
          <a:xfrm flipH="1">
            <a:off x="616596" y="4561858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 flipH="1">
            <a:off x="136239" y="770213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16"/>
          <p:cNvGrpSpPr/>
          <p:nvPr/>
        </p:nvGrpSpPr>
        <p:grpSpPr>
          <a:xfrm flipH="1">
            <a:off x="204018" y="117070"/>
            <a:ext cx="9096477" cy="2896172"/>
            <a:chOff x="468948" y="976607"/>
            <a:chExt cx="9096477" cy="2896172"/>
          </a:xfrm>
        </p:grpSpPr>
        <p:sp>
          <p:nvSpPr>
            <p:cNvPr id="312" name="Google Shape;312;p16"/>
            <p:cNvSpPr/>
            <p:nvPr/>
          </p:nvSpPr>
          <p:spPr>
            <a:xfrm>
              <a:off x="910850" y="346836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68948" y="12181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175448" y="97660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24947" y="282412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6"/>
          <p:cNvSpPr/>
          <p:nvPr/>
        </p:nvSpPr>
        <p:spPr>
          <a:xfrm flipH="1">
            <a:off x="2033023" y="2551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-16249" y="4123275"/>
            <a:ext cx="9129511" cy="1112839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"/>
          <p:cNvSpPr/>
          <p:nvPr/>
        </p:nvSpPr>
        <p:spPr>
          <a:xfrm rot="-1815088">
            <a:off x="2081340" y="3411016"/>
            <a:ext cx="1748424" cy="1465522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 flipH="1">
            <a:off x="6980245" y="3716154"/>
            <a:ext cx="2163755" cy="1805686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"/>
          <p:cNvSpPr/>
          <p:nvPr/>
        </p:nvSpPr>
        <p:spPr>
          <a:xfrm rot="-2235283">
            <a:off x="5858918" y="3526712"/>
            <a:ext cx="1748396" cy="146549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6"/>
          <p:cNvGrpSpPr/>
          <p:nvPr/>
        </p:nvGrpSpPr>
        <p:grpSpPr>
          <a:xfrm>
            <a:off x="-883231" y="2316607"/>
            <a:ext cx="3489177" cy="2618424"/>
            <a:chOff x="-1545755" y="2356907"/>
            <a:chExt cx="3858855" cy="2895846"/>
          </a:xfrm>
        </p:grpSpPr>
        <p:sp>
          <p:nvSpPr>
            <p:cNvPr id="324" name="Google Shape;324;p16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avLst/>
              <a:gdLst/>
              <a:ahLst/>
              <a:cxnLst/>
              <a:rect l="l" t="t" r="r" b="b"/>
              <a:pathLst>
                <a:path w="19450" h="20284" extrusionOk="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avLst/>
              <a:gdLst/>
              <a:ahLst/>
              <a:cxnLst/>
              <a:rect l="l" t="t" r="r" b="b"/>
              <a:pathLst>
                <a:path w="63330" h="24920" extrusionOk="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avLst/>
              <a:gdLst/>
              <a:ahLst/>
              <a:cxnLst/>
              <a:rect l="l" t="t" r="r" b="b"/>
              <a:pathLst>
                <a:path w="10487" h="10128" extrusionOk="0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6"/>
          <p:cNvSpPr/>
          <p:nvPr/>
        </p:nvSpPr>
        <p:spPr>
          <a:xfrm flipH="1">
            <a:off x="7042701" y="383107"/>
            <a:ext cx="1203087" cy="1207895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flipH="1">
            <a:off x="4487468" y="4179431"/>
            <a:ext cx="93675" cy="36508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16"/>
          <p:cNvGrpSpPr/>
          <p:nvPr/>
        </p:nvGrpSpPr>
        <p:grpSpPr>
          <a:xfrm flipH="1">
            <a:off x="6284870" y="870592"/>
            <a:ext cx="583868" cy="427505"/>
            <a:chOff x="998250" y="971075"/>
            <a:chExt cx="163925" cy="120025"/>
          </a:xfrm>
        </p:grpSpPr>
        <p:sp>
          <p:nvSpPr>
            <p:cNvPr id="330" name="Google Shape;330;p16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6"/>
          <p:cNvSpPr/>
          <p:nvPr/>
        </p:nvSpPr>
        <p:spPr>
          <a:xfrm flipH="1">
            <a:off x="6446074" y="2356903"/>
            <a:ext cx="89" cy="21015"/>
          </a:xfrm>
          <a:custGeom>
            <a:avLst/>
            <a:gdLst/>
            <a:ahLst/>
            <a:cxnLst/>
            <a:rect l="l" t="t" r="r" b="b"/>
            <a:pathLst>
              <a:path w="1" h="236" extrusionOk="0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flipH="1">
            <a:off x="6280003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flipH="1">
            <a:off x="5983301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hasCustomPrompt="1"/>
          </p:nvPr>
        </p:nvSpPr>
        <p:spPr>
          <a:xfrm>
            <a:off x="299655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1"/>
          </p:nvPr>
        </p:nvSpPr>
        <p:spPr>
          <a:xfrm>
            <a:off x="2952625" y="2827375"/>
            <a:ext cx="3238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-59450" y="4218925"/>
            <a:ext cx="9187138" cy="3611197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 idx="2"/>
          </p:nvPr>
        </p:nvSpPr>
        <p:spPr>
          <a:xfrm>
            <a:off x="1377200" y="1846050"/>
            <a:ext cx="639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bg>
      <p:bgPr>
        <a:solidFill>
          <a:schemeClr val="dk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flipH="1">
            <a:off x="361450" y="1869800"/>
            <a:ext cx="8434364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7"/>
          <p:cNvGrpSpPr/>
          <p:nvPr/>
        </p:nvGrpSpPr>
        <p:grpSpPr>
          <a:xfrm flipH="1">
            <a:off x="-166003" y="274393"/>
            <a:ext cx="9489289" cy="4500391"/>
            <a:chOff x="-150589" y="285743"/>
            <a:chExt cx="9489289" cy="4500391"/>
          </a:xfrm>
        </p:grpSpPr>
        <p:sp>
          <p:nvSpPr>
            <p:cNvPr id="345" name="Google Shape;345;p1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291185" y="392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 rot="10800000" flipH="1">
              <a:off x="8624273" y="40051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 rot="10800000" flipH="1">
              <a:off x="8459468" y="47107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17"/>
          <p:cNvSpPr/>
          <p:nvPr/>
        </p:nvSpPr>
        <p:spPr>
          <a:xfrm>
            <a:off x="7247387" y="321755"/>
            <a:ext cx="1578784" cy="434152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7"/>
          <p:cNvSpPr/>
          <p:nvPr/>
        </p:nvSpPr>
        <p:spPr>
          <a:xfrm>
            <a:off x="1939751" y="37236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 flipH="1">
            <a:off x="72" y="1887100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"/>
          <p:cNvSpPr/>
          <p:nvPr/>
        </p:nvSpPr>
        <p:spPr>
          <a:xfrm flipH="1">
            <a:off x="7152884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 flipH="1">
            <a:off x="300664" y="4326103"/>
            <a:ext cx="2082569" cy="57268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18"/>
          <p:cNvGrpSpPr/>
          <p:nvPr/>
        </p:nvGrpSpPr>
        <p:grpSpPr>
          <a:xfrm>
            <a:off x="-126741" y="210082"/>
            <a:ext cx="9458174" cy="4006055"/>
            <a:chOff x="-126741" y="210082"/>
            <a:chExt cx="9458174" cy="4006055"/>
          </a:xfrm>
        </p:grpSpPr>
        <p:sp>
          <p:nvSpPr>
            <p:cNvPr id="362" name="Google Shape;362;p18"/>
            <p:cNvSpPr/>
            <p:nvPr/>
          </p:nvSpPr>
          <p:spPr>
            <a:xfrm flipH="1">
              <a:off x="140599" y="62947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 flipH="1">
              <a:off x="-126721" y="11162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 flipH="1">
              <a:off x="8711212" y="2100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 flipH="1">
              <a:off x="8769750" y="3944203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8"/>
          <p:cNvSpPr/>
          <p:nvPr/>
        </p:nvSpPr>
        <p:spPr>
          <a:xfrm flipH="1">
            <a:off x="7398231" y="9905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18"/>
          <p:cNvGrpSpPr/>
          <p:nvPr/>
        </p:nvGrpSpPr>
        <p:grpSpPr>
          <a:xfrm flipH="1">
            <a:off x="8223996" y="4394750"/>
            <a:ext cx="413545" cy="210602"/>
            <a:chOff x="2997351" y="1193725"/>
            <a:chExt cx="413545" cy="210602"/>
          </a:xfrm>
        </p:grpSpPr>
        <p:sp>
          <p:nvSpPr>
            <p:cNvPr id="369" name="Google Shape;369;p1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 flipH="1">
            <a:off x="891600" y="3613860"/>
            <a:ext cx="3095429" cy="1633696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19"/>
          <p:cNvGrpSpPr/>
          <p:nvPr/>
        </p:nvGrpSpPr>
        <p:grpSpPr>
          <a:xfrm flipH="1">
            <a:off x="459341" y="578316"/>
            <a:ext cx="2685355" cy="1758896"/>
            <a:chOff x="5700400" y="3687875"/>
            <a:chExt cx="560500" cy="367125"/>
          </a:xfrm>
        </p:grpSpPr>
        <p:sp>
          <p:nvSpPr>
            <p:cNvPr id="377" name="Google Shape;377;p19"/>
            <p:cNvSpPr/>
            <p:nvPr/>
          </p:nvSpPr>
          <p:spPr>
            <a:xfrm>
              <a:off x="5805425" y="3869350"/>
              <a:ext cx="28550" cy="72900"/>
            </a:xfrm>
            <a:custGeom>
              <a:avLst/>
              <a:gdLst/>
              <a:ahLst/>
              <a:cxnLst/>
              <a:rect l="l" t="t" r="r" b="b"/>
              <a:pathLst>
                <a:path w="1142" h="2916" extrusionOk="0">
                  <a:moveTo>
                    <a:pt x="906" y="0"/>
                  </a:moveTo>
                  <a:lnTo>
                    <a:pt x="19" y="199"/>
                  </a:lnTo>
                  <a:cubicBezTo>
                    <a:pt x="1" y="562"/>
                    <a:pt x="490" y="1159"/>
                    <a:pt x="490" y="1159"/>
                  </a:cubicBezTo>
                  <a:cubicBezTo>
                    <a:pt x="490" y="1159"/>
                    <a:pt x="218" y="1829"/>
                    <a:pt x="182" y="1956"/>
                  </a:cubicBezTo>
                  <a:cubicBezTo>
                    <a:pt x="73" y="2155"/>
                    <a:pt x="55" y="2373"/>
                    <a:pt x="109" y="2590"/>
                  </a:cubicBezTo>
                  <a:cubicBezTo>
                    <a:pt x="164" y="2753"/>
                    <a:pt x="309" y="2880"/>
                    <a:pt x="472" y="2916"/>
                  </a:cubicBezTo>
                  <a:cubicBezTo>
                    <a:pt x="417" y="2861"/>
                    <a:pt x="399" y="2753"/>
                    <a:pt x="417" y="2680"/>
                  </a:cubicBezTo>
                  <a:lnTo>
                    <a:pt x="417" y="2680"/>
                  </a:lnTo>
                  <a:cubicBezTo>
                    <a:pt x="465" y="2759"/>
                    <a:pt x="539" y="2811"/>
                    <a:pt x="630" y="2811"/>
                  </a:cubicBezTo>
                  <a:cubicBezTo>
                    <a:pt x="643" y="2811"/>
                    <a:pt x="657" y="2810"/>
                    <a:pt x="671" y="2807"/>
                  </a:cubicBezTo>
                  <a:cubicBezTo>
                    <a:pt x="544" y="2717"/>
                    <a:pt x="580" y="2481"/>
                    <a:pt x="580" y="2481"/>
                  </a:cubicBezTo>
                  <a:lnTo>
                    <a:pt x="580" y="2481"/>
                  </a:lnTo>
                  <a:cubicBezTo>
                    <a:pt x="616" y="2572"/>
                    <a:pt x="707" y="2626"/>
                    <a:pt x="798" y="2626"/>
                  </a:cubicBezTo>
                  <a:cubicBezTo>
                    <a:pt x="743" y="2572"/>
                    <a:pt x="707" y="2481"/>
                    <a:pt x="707" y="2409"/>
                  </a:cubicBezTo>
                  <a:cubicBezTo>
                    <a:pt x="707" y="2264"/>
                    <a:pt x="526" y="2083"/>
                    <a:pt x="526" y="2083"/>
                  </a:cubicBezTo>
                  <a:cubicBezTo>
                    <a:pt x="598" y="1992"/>
                    <a:pt x="689" y="1902"/>
                    <a:pt x="779" y="1829"/>
                  </a:cubicBezTo>
                  <a:cubicBezTo>
                    <a:pt x="979" y="1612"/>
                    <a:pt x="1142" y="1358"/>
                    <a:pt x="1051" y="1069"/>
                  </a:cubicBezTo>
                  <a:cubicBezTo>
                    <a:pt x="960" y="779"/>
                    <a:pt x="852" y="743"/>
                    <a:pt x="960" y="543"/>
                  </a:cubicBezTo>
                  <a:cubicBezTo>
                    <a:pt x="1069" y="344"/>
                    <a:pt x="906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5739775" y="3847600"/>
              <a:ext cx="73375" cy="24925"/>
            </a:xfrm>
            <a:custGeom>
              <a:avLst/>
              <a:gdLst/>
              <a:ahLst/>
              <a:cxnLst/>
              <a:rect l="l" t="t" r="r" b="b"/>
              <a:pathLst>
                <a:path w="2935" h="997" extrusionOk="0">
                  <a:moveTo>
                    <a:pt x="1305" y="1"/>
                  </a:moveTo>
                  <a:lnTo>
                    <a:pt x="689" y="327"/>
                  </a:lnTo>
                  <a:lnTo>
                    <a:pt x="725" y="200"/>
                  </a:lnTo>
                  <a:lnTo>
                    <a:pt x="472" y="454"/>
                  </a:lnTo>
                  <a:lnTo>
                    <a:pt x="472" y="454"/>
                  </a:lnTo>
                  <a:lnTo>
                    <a:pt x="508" y="273"/>
                  </a:lnTo>
                  <a:lnTo>
                    <a:pt x="73" y="617"/>
                  </a:lnTo>
                  <a:lnTo>
                    <a:pt x="1" y="834"/>
                  </a:lnTo>
                  <a:lnTo>
                    <a:pt x="1069" y="997"/>
                  </a:lnTo>
                  <a:lnTo>
                    <a:pt x="2518" y="562"/>
                  </a:lnTo>
                  <a:lnTo>
                    <a:pt x="2935" y="182"/>
                  </a:lnTo>
                  <a:lnTo>
                    <a:pt x="2935" y="182"/>
                  </a:lnTo>
                  <a:lnTo>
                    <a:pt x="2301" y="327"/>
                  </a:lnTo>
                  <a:lnTo>
                    <a:pt x="2446" y="182"/>
                  </a:lnTo>
                  <a:lnTo>
                    <a:pt x="2120" y="273"/>
                  </a:lnTo>
                  <a:lnTo>
                    <a:pt x="2192" y="128"/>
                  </a:lnTo>
                  <a:lnTo>
                    <a:pt x="1631" y="291"/>
                  </a:lnTo>
                  <a:lnTo>
                    <a:pt x="1631" y="291"/>
                  </a:lnTo>
                  <a:lnTo>
                    <a:pt x="1776" y="19"/>
                  </a:lnTo>
                  <a:lnTo>
                    <a:pt x="1776" y="19"/>
                  </a:lnTo>
                  <a:lnTo>
                    <a:pt x="1196" y="291"/>
                  </a:lnTo>
                  <a:lnTo>
                    <a:pt x="1196" y="291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19"/>
            <p:cNvGrpSpPr/>
            <p:nvPr/>
          </p:nvGrpSpPr>
          <p:grpSpPr>
            <a:xfrm>
              <a:off x="5700400" y="3687875"/>
              <a:ext cx="560500" cy="367125"/>
              <a:chOff x="5700400" y="3687875"/>
              <a:chExt cx="560500" cy="367125"/>
            </a:xfrm>
          </p:grpSpPr>
          <p:sp>
            <p:nvSpPr>
              <p:cNvPr id="380" name="Google Shape;380;p19"/>
              <p:cNvSpPr/>
              <p:nvPr/>
            </p:nvSpPr>
            <p:spPr>
              <a:xfrm>
                <a:off x="5865650" y="3708175"/>
                <a:ext cx="3952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15810" h="8367" extrusionOk="0">
                    <a:moveTo>
                      <a:pt x="6465" y="0"/>
                    </a:moveTo>
                    <a:lnTo>
                      <a:pt x="5596" y="326"/>
                    </a:lnTo>
                    <a:cubicBezTo>
                      <a:pt x="4419" y="2825"/>
                      <a:pt x="2445" y="4872"/>
                      <a:pt x="0" y="6157"/>
                    </a:cubicBezTo>
                    <a:lnTo>
                      <a:pt x="1250" y="7968"/>
                    </a:lnTo>
                    <a:cubicBezTo>
                      <a:pt x="1517" y="7729"/>
                      <a:pt x="1843" y="7641"/>
                      <a:pt x="2178" y="7641"/>
                    </a:cubicBezTo>
                    <a:cubicBezTo>
                      <a:pt x="3139" y="7641"/>
                      <a:pt x="4184" y="8367"/>
                      <a:pt x="4184" y="8367"/>
                    </a:cubicBezTo>
                    <a:cubicBezTo>
                      <a:pt x="4915" y="6729"/>
                      <a:pt x="6182" y="6351"/>
                      <a:pt x="7195" y="6351"/>
                    </a:cubicBezTo>
                    <a:cubicBezTo>
                      <a:pt x="8064" y="6351"/>
                      <a:pt x="8747" y="6628"/>
                      <a:pt x="8747" y="6628"/>
                    </a:cubicBezTo>
                    <a:cubicBezTo>
                      <a:pt x="9521" y="4345"/>
                      <a:pt x="11444" y="3805"/>
                      <a:pt x="13089" y="3805"/>
                    </a:cubicBezTo>
                    <a:cubicBezTo>
                      <a:pt x="14561" y="3805"/>
                      <a:pt x="15810" y="4238"/>
                      <a:pt x="15810" y="4238"/>
                    </a:cubicBezTo>
                    <a:cubicBezTo>
                      <a:pt x="12959" y="1093"/>
                      <a:pt x="10004" y="466"/>
                      <a:pt x="8099" y="466"/>
                    </a:cubicBezTo>
                    <a:cubicBezTo>
                      <a:pt x="6833" y="466"/>
                      <a:pt x="6031" y="743"/>
                      <a:pt x="6031" y="743"/>
                    </a:cubicBezTo>
                    <a:lnTo>
                      <a:pt x="64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5710800" y="3687875"/>
                <a:ext cx="147625" cy="1824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7296" extrusionOk="0">
                    <a:moveTo>
                      <a:pt x="1595" y="0"/>
                    </a:moveTo>
                    <a:cubicBezTo>
                      <a:pt x="1123" y="0"/>
                      <a:pt x="593" y="53"/>
                      <a:pt x="1" y="178"/>
                    </a:cubicBezTo>
                    <a:cubicBezTo>
                      <a:pt x="1" y="178"/>
                      <a:pt x="3134" y="758"/>
                      <a:pt x="2319" y="3999"/>
                    </a:cubicBezTo>
                    <a:cubicBezTo>
                      <a:pt x="2319" y="3999"/>
                      <a:pt x="4184" y="4217"/>
                      <a:pt x="3749" y="6589"/>
                    </a:cubicBezTo>
                    <a:cubicBezTo>
                      <a:pt x="3749" y="6589"/>
                      <a:pt x="3892" y="6563"/>
                      <a:pt x="4088" y="6563"/>
                    </a:cubicBezTo>
                    <a:cubicBezTo>
                      <a:pt x="4480" y="6563"/>
                      <a:pt x="5084" y="6668"/>
                      <a:pt x="5180" y="7295"/>
                    </a:cubicBezTo>
                    <a:lnTo>
                      <a:pt x="5904" y="7024"/>
                    </a:lnTo>
                    <a:cubicBezTo>
                      <a:pt x="5904" y="7024"/>
                      <a:pt x="4836" y="4706"/>
                      <a:pt x="5397" y="1482"/>
                    </a:cubicBezTo>
                    <a:lnTo>
                      <a:pt x="5108" y="993"/>
                    </a:lnTo>
                    <a:lnTo>
                      <a:pt x="5053" y="1609"/>
                    </a:lnTo>
                    <a:cubicBezTo>
                      <a:pt x="5053" y="1609"/>
                      <a:pt x="4197" y="0"/>
                      <a:pt x="1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5997850" y="4011950"/>
                <a:ext cx="348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99" extrusionOk="0">
                    <a:moveTo>
                      <a:pt x="562" y="1"/>
                    </a:moveTo>
                    <a:lnTo>
                      <a:pt x="0" y="218"/>
                    </a:lnTo>
                    <a:lnTo>
                      <a:pt x="0" y="598"/>
                    </a:lnTo>
                    <a:lnTo>
                      <a:pt x="688" y="598"/>
                    </a:lnTo>
                    <a:lnTo>
                      <a:pt x="1395" y="73"/>
                    </a:ln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5880575" y="3926375"/>
                <a:ext cx="4167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5145" extrusionOk="0">
                    <a:moveTo>
                      <a:pt x="924" y="1"/>
                    </a:moveTo>
                    <a:cubicBezTo>
                      <a:pt x="345" y="273"/>
                      <a:pt x="1" y="1486"/>
                      <a:pt x="19" y="1812"/>
                    </a:cubicBezTo>
                    <a:cubicBezTo>
                      <a:pt x="55" y="2156"/>
                      <a:pt x="671" y="3297"/>
                      <a:pt x="725" y="3460"/>
                    </a:cubicBezTo>
                    <a:cubicBezTo>
                      <a:pt x="798" y="3623"/>
                      <a:pt x="689" y="4003"/>
                      <a:pt x="761" y="4329"/>
                    </a:cubicBezTo>
                    <a:cubicBezTo>
                      <a:pt x="780" y="4583"/>
                      <a:pt x="689" y="4818"/>
                      <a:pt x="544" y="5017"/>
                    </a:cubicBezTo>
                    <a:cubicBezTo>
                      <a:pt x="671" y="4981"/>
                      <a:pt x="798" y="4872"/>
                      <a:pt x="870" y="4746"/>
                    </a:cubicBezTo>
                    <a:lnTo>
                      <a:pt x="870" y="4746"/>
                    </a:lnTo>
                    <a:cubicBezTo>
                      <a:pt x="870" y="4891"/>
                      <a:pt x="852" y="5017"/>
                      <a:pt x="780" y="5144"/>
                    </a:cubicBezTo>
                    <a:cubicBezTo>
                      <a:pt x="888" y="5108"/>
                      <a:pt x="979" y="5017"/>
                      <a:pt x="1015" y="4909"/>
                    </a:cubicBezTo>
                    <a:cubicBezTo>
                      <a:pt x="1051" y="4963"/>
                      <a:pt x="1069" y="5035"/>
                      <a:pt x="1069" y="5090"/>
                    </a:cubicBezTo>
                    <a:cubicBezTo>
                      <a:pt x="1160" y="4981"/>
                      <a:pt x="1178" y="4800"/>
                      <a:pt x="1124" y="4673"/>
                    </a:cubicBezTo>
                    <a:cubicBezTo>
                      <a:pt x="1033" y="4383"/>
                      <a:pt x="1269" y="3967"/>
                      <a:pt x="1395" y="3677"/>
                    </a:cubicBezTo>
                    <a:cubicBezTo>
                      <a:pt x="1504" y="3387"/>
                      <a:pt x="1142" y="3532"/>
                      <a:pt x="1178" y="3261"/>
                    </a:cubicBezTo>
                    <a:cubicBezTo>
                      <a:pt x="1196" y="2935"/>
                      <a:pt x="1124" y="2609"/>
                      <a:pt x="979" y="2319"/>
                    </a:cubicBezTo>
                    <a:cubicBezTo>
                      <a:pt x="816" y="1866"/>
                      <a:pt x="1667" y="1721"/>
                      <a:pt x="1667" y="1721"/>
                    </a:cubicBez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5859300" y="3914625"/>
                <a:ext cx="41225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5071" extrusionOk="0">
                    <a:moveTo>
                      <a:pt x="1087" y="0"/>
                    </a:moveTo>
                    <a:cubicBezTo>
                      <a:pt x="472" y="217"/>
                      <a:pt x="19" y="1395"/>
                      <a:pt x="1" y="1721"/>
                    </a:cubicBezTo>
                    <a:cubicBezTo>
                      <a:pt x="1" y="2047"/>
                      <a:pt x="508" y="3242"/>
                      <a:pt x="562" y="3405"/>
                    </a:cubicBezTo>
                    <a:cubicBezTo>
                      <a:pt x="616" y="3568"/>
                      <a:pt x="472" y="3948"/>
                      <a:pt x="508" y="4274"/>
                    </a:cubicBezTo>
                    <a:cubicBezTo>
                      <a:pt x="490" y="4528"/>
                      <a:pt x="381" y="4763"/>
                      <a:pt x="200" y="4926"/>
                    </a:cubicBezTo>
                    <a:cubicBezTo>
                      <a:pt x="345" y="4908"/>
                      <a:pt x="472" y="4817"/>
                      <a:pt x="562" y="4691"/>
                    </a:cubicBezTo>
                    <a:lnTo>
                      <a:pt x="562" y="4691"/>
                    </a:lnTo>
                    <a:cubicBezTo>
                      <a:pt x="562" y="4835"/>
                      <a:pt x="508" y="4962"/>
                      <a:pt x="435" y="5071"/>
                    </a:cubicBezTo>
                    <a:cubicBezTo>
                      <a:pt x="562" y="5053"/>
                      <a:pt x="653" y="4962"/>
                      <a:pt x="689" y="4853"/>
                    </a:cubicBezTo>
                    <a:cubicBezTo>
                      <a:pt x="725" y="4908"/>
                      <a:pt x="743" y="4980"/>
                      <a:pt x="743" y="5053"/>
                    </a:cubicBezTo>
                    <a:cubicBezTo>
                      <a:pt x="834" y="4944"/>
                      <a:pt x="870" y="4781"/>
                      <a:pt x="834" y="4636"/>
                    </a:cubicBezTo>
                    <a:cubicBezTo>
                      <a:pt x="761" y="4328"/>
                      <a:pt x="1051" y="3948"/>
                      <a:pt x="1196" y="3676"/>
                    </a:cubicBezTo>
                    <a:cubicBezTo>
                      <a:pt x="1323" y="3387"/>
                      <a:pt x="961" y="3513"/>
                      <a:pt x="1015" y="3242"/>
                    </a:cubicBezTo>
                    <a:cubicBezTo>
                      <a:pt x="1069" y="2916"/>
                      <a:pt x="1033" y="2590"/>
                      <a:pt x="924" y="2282"/>
                    </a:cubicBezTo>
                    <a:cubicBezTo>
                      <a:pt x="798" y="1829"/>
                      <a:pt x="1649" y="1757"/>
                      <a:pt x="1649" y="1757"/>
                    </a:cubicBezTo>
                    <a:lnTo>
                      <a:pt x="1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5784600" y="3870250"/>
                <a:ext cx="3850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772" extrusionOk="0">
                    <a:moveTo>
                      <a:pt x="580" y="0"/>
                    </a:moveTo>
                    <a:cubicBezTo>
                      <a:pt x="453" y="363"/>
                      <a:pt x="761" y="1069"/>
                      <a:pt x="761" y="1069"/>
                    </a:cubicBezTo>
                    <a:cubicBezTo>
                      <a:pt x="761" y="1069"/>
                      <a:pt x="309" y="1648"/>
                      <a:pt x="236" y="1757"/>
                    </a:cubicBezTo>
                    <a:cubicBezTo>
                      <a:pt x="91" y="1902"/>
                      <a:pt x="1" y="2119"/>
                      <a:pt x="1" y="2337"/>
                    </a:cubicBezTo>
                    <a:cubicBezTo>
                      <a:pt x="1" y="2518"/>
                      <a:pt x="91" y="2681"/>
                      <a:pt x="254" y="2771"/>
                    </a:cubicBezTo>
                    <a:cubicBezTo>
                      <a:pt x="218" y="2681"/>
                      <a:pt x="218" y="2590"/>
                      <a:pt x="272" y="2518"/>
                    </a:cubicBezTo>
                    <a:cubicBezTo>
                      <a:pt x="272" y="2626"/>
                      <a:pt x="363" y="2699"/>
                      <a:pt x="471" y="2717"/>
                    </a:cubicBezTo>
                    <a:cubicBezTo>
                      <a:pt x="363" y="2590"/>
                      <a:pt x="490" y="2373"/>
                      <a:pt x="490" y="2373"/>
                    </a:cubicBezTo>
                    <a:cubicBezTo>
                      <a:pt x="490" y="2463"/>
                      <a:pt x="544" y="2554"/>
                      <a:pt x="634" y="2572"/>
                    </a:cubicBezTo>
                    <a:cubicBezTo>
                      <a:pt x="598" y="2500"/>
                      <a:pt x="598" y="2409"/>
                      <a:pt x="616" y="2318"/>
                    </a:cubicBezTo>
                    <a:cubicBezTo>
                      <a:pt x="634" y="2192"/>
                      <a:pt x="598" y="2065"/>
                      <a:pt x="544" y="1956"/>
                    </a:cubicBezTo>
                    <a:cubicBezTo>
                      <a:pt x="634" y="1884"/>
                      <a:pt x="743" y="1829"/>
                      <a:pt x="852" y="1775"/>
                    </a:cubicBezTo>
                    <a:cubicBezTo>
                      <a:pt x="1105" y="1630"/>
                      <a:pt x="1341" y="1431"/>
                      <a:pt x="1323" y="1141"/>
                    </a:cubicBezTo>
                    <a:cubicBezTo>
                      <a:pt x="1323" y="833"/>
                      <a:pt x="1232" y="761"/>
                      <a:pt x="1377" y="616"/>
                    </a:cubicBezTo>
                    <a:cubicBezTo>
                      <a:pt x="1540" y="453"/>
                      <a:pt x="1486" y="73"/>
                      <a:pt x="1486" y="73"/>
                    </a:cubicBez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5700400" y="3839000"/>
                <a:ext cx="30155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585" extrusionOk="0">
                    <a:moveTo>
                      <a:pt x="1938" y="1"/>
                    </a:moveTo>
                    <a:cubicBezTo>
                      <a:pt x="1938" y="1"/>
                      <a:pt x="942" y="508"/>
                      <a:pt x="1051" y="1305"/>
                    </a:cubicBezTo>
                    <a:cubicBezTo>
                      <a:pt x="743" y="1377"/>
                      <a:pt x="525" y="1649"/>
                      <a:pt x="507" y="1957"/>
                    </a:cubicBezTo>
                    <a:cubicBezTo>
                      <a:pt x="507" y="2246"/>
                      <a:pt x="344" y="2518"/>
                      <a:pt x="91" y="2663"/>
                    </a:cubicBezTo>
                    <a:cubicBezTo>
                      <a:pt x="0" y="2754"/>
                      <a:pt x="199" y="3079"/>
                      <a:pt x="489" y="3170"/>
                    </a:cubicBezTo>
                    <a:lnTo>
                      <a:pt x="707" y="3206"/>
                    </a:lnTo>
                    <a:cubicBezTo>
                      <a:pt x="719" y="3207"/>
                      <a:pt x="730" y="3208"/>
                      <a:pt x="742" y="3208"/>
                    </a:cubicBezTo>
                    <a:cubicBezTo>
                      <a:pt x="964" y="3208"/>
                      <a:pt x="1162" y="3050"/>
                      <a:pt x="1214" y="2844"/>
                    </a:cubicBezTo>
                    <a:cubicBezTo>
                      <a:pt x="1395" y="2500"/>
                      <a:pt x="1739" y="2283"/>
                      <a:pt x="2119" y="2283"/>
                    </a:cubicBezTo>
                    <a:cubicBezTo>
                      <a:pt x="3423" y="2301"/>
                      <a:pt x="4039" y="2663"/>
                      <a:pt x="4039" y="2663"/>
                    </a:cubicBezTo>
                    <a:cubicBezTo>
                      <a:pt x="4076" y="2658"/>
                      <a:pt x="4112" y="2655"/>
                      <a:pt x="4146" y="2655"/>
                    </a:cubicBezTo>
                    <a:cubicBezTo>
                      <a:pt x="4849" y="2655"/>
                      <a:pt x="5005" y="3677"/>
                      <a:pt x="5868" y="4401"/>
                    </a:cubicBezTo>
                    <a:cubicBezTo>
                      <a:pt x="6610" y="5017"/>
                      <a:pt x="8059" y="5687"/>
                      <a:pt x="8059" y="5687"/>
                    </a:cubicBezTo>
                    <a:cubicBezTo>
                      <a:pt x="8608" y="7299"/>
                      <a:pt x="10113" y="7585"/>
                      <a:pt x="11113" y="7585"/>
                    </a:cubicBezTo>
                    <a:cubicBezTo>
                      <a:pt x="11664" y="7585"/>
                      <a:pt x="12061" y="7498"/>
                      <a:pt x="12061" y="7498"/>
                    </a:cubicBezTo>
                    <a:lnTo>
                      <a:pt x="12025" y="7118"/>
                    </a:lnTo>
                    <a:cubicBezTo>
                      <a:pt x="11841" y="7176"/>
                      <a:pt x="11665" y="7204"/>
                      <a:pt x="11496" y="7204"/>
                    </a:cubicBezTo>
                    <a:cubicBezTo>
                      <a:pt x="10186" y="7204"/>
                      <a:pt x="9290" y="5502"/>
                      <a:pt x="8168" y="2663"/>
                    </a:cubicBezTo>
                    <a:cubicBezTo>
                      <a:pt x="7519" y="1014"/>
                      <a:pt x="6155" y="611"/>
                      <a:pt x="4978" y="611"/>
                    </a:cubicBezTo>
                    <a:cubicBezTo>
                      <a:pt x="3853" y="611"/>
                      <a:pt x="2898" y="979"/>
                      <a:pt x="2898" y="979"/>
                    </a:cubicBezTo>
                    <a:cubicBezTo>
                      <a:pt x="2827" y="976"/>
                      <a:pt x="2757" y="974"/>
                      <a:pt x="2686" y="974"/>
                    </a:cubicBezTo>
                    <a:cubicBezTo>
                      <a:pt x="2358" y="974"/>
                      <a:pt x="2030" y="1007"/>
                      <a:pt x="1703" y="1051"/>
                    </a:cubicBezTo>
                    <a:cubicBezTo>
                      <a:pt x="1811" y="743"/>
                      <a:pt x="2029" y="472"/>
                      <a:pt x="2318" y="291"/>
                    </a:cubicBezTo>
                    <a:lnTo>
                      <a:pt x="2318" y="291"/>
                    </a:lnTo>
                    <a:cubicBezTo>
                      <a:pt x="2318" y="291"/>
                      <a:pt x="1793" y="417"/>
                      <a:pt x="1612" y="653"/>
                    </a:cubicBezTo>
                    <a:cubicBezTo>
                      <a:pt x="1648" y="417"/>
                      <a:pt x="1757" y="182"/>
                      <a:pt x="1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7" name="Google Shape;387;p19"/>
          <p:cNvGrpSpPr/>
          <p:nvPr/>
        </p:nvGrpSpPr>
        <p:grpSpPr>
          <a:xfrm>
            <a:off x="4321792" y="258450"/>
            <a:ext cx="4718276" cy="2623290"/>
            <a:chOff x="4321792" y="258450"/>
            <a:chExt cx="4718276" cy="2623290"/>
          </a:xfrm>
        </p:grpSpPr>
        <p:sp>
          <p:nvSpPr>
            <p:cNvPr id="388" name="Google Shape;388;p19"/>
            <p:cNvSpPr/>
            <p:nvPr/>
          </p:nvSpPr>
          <p:spPr>
            <a:xfrm>
              <a:off x="5223161" y="999423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686573" y="12126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4525275" y="5129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4321792" y="7692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904967" y="2798551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8555388" y="425656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8082325" y="258450"/>
              <a:ext cx="185099" cy="88934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19"/>
          <p:cNvGrpSpPr/>
          <p:nvPr/>
        </p:nvGrpSpPr>
        <p:grpSpPr>
          <a:xfrm flipH="1">
            <a:off x="-299503" y="120142"/>
            <a:ext cx="9770096" cy="3659557"/>
            <a:chOff x="-235821" y="120142"/>
            <a:chExt cx="9770096" cy="3659557"/>
          </a:xfrm>
        </p:grpSpPr>
        <p:sp>
          <p:nvSpPr>
            <p:cNvPr id="396" name="Google Shape;396;p19"/>
            <p:cNvSpPr/>
            <p:nvPr/>
          </p:nvSpPr>
          <p:spPr>
            <a:xfrm>
              <a:off x="8801054" y="24016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8972250" y="791730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19"/>
          <p:cNvGrpSpPr/>
          <p:nvPr/>
        </p:nvGrpSpPr>
        <p:grpSpPr>
          <a:xfrm>
            <a:off x="-12" y="3392464"/>
            <a:ext cx="2579275" cy="2158467"/>
            <a:chOff x="-125002" y="3399213"/>
            <a:chExt cx="2579275" cy="2158467"/>
          </a:xfrm>
        </p:grpSpPr>
        <p:sp>
          <p:nvSpPr>
            <p:cNvPr id="404" name="Google Shape;404;p19"/>
            <p:cNvSpPr/>
            <p:nvPr/>
          </p:nvSpPr>
          <p:spPr>
            <a:xfrm>
              <a:off x="-125002" y="3399213"/>
              <a:ext cx="2579275" cy="2158467"/>
            </a:xfrm>
            <a:custGeom>
              <a:avLst/>
              <a:gdLst/>
              <a:ahLst/>
              <a:cxnLst/>
              <a:rect l="l" t="t" r="r" b="b"/>
              <a:pathLst>
                <a:path w="25970" h="21733" extrusionOk="0">
                  <a:moveTo>
                    <a:pt x="0" y="3840"/>
                  </a:moveTo>
                  <a:cubicBezTo>
                    <a:pt x="18" y="3822"/>
                    <a:pt x="18" y="3804"/>
                    <a:pt x="36" y="3804"/>
                  </a:cubicBezTo>
                  <a:cubicBezTo>
                    <a:pt x="36" y="3786"/>
                    <a:pt x="36" y="3786"/>
                    <a:pt x="36" y="3768"/>
                  </a:cubicBezTo>
                  <a:cubicBezTo>
                    <a:pt x="36" y="3713"/>
                    <a:pt x="127" y="3695"/>
                    <a:pt x="145" y="3750"/>
                  </a:cubicBezTo>
                  <a:lnTo>
                    <a:pt x="163" y="3768"/>
                  </a:lnTo>
                  <a:cubicBezTo>
                    <a:pt x="199" y="3822"/>
                    <a:pt x="235" y="3858"/>
                    <a:pt x="290" y="3876"/>
                  </a:cubicBezTo>
                  <a:cubicBezTo>
                    <a:pt x="326" y="3876"/>
                    <a:pt x="344" y="3894"/>
                    <a:pt x="344" y="3931"/>
                  </a:cubicBezTo>
                  <a:cubicBezTo>
                    <a:pt x="326" y="4112"/>
                    <a:pt x="362" y="4311"/>
                    <a:pt x="471" y="4474"/>
                  </a:cubicBezTo>
                  <a:cubicBezTo>
                    <a:pt x="489" y="4528"/>
                    <a:pt x="543" y="4583"/>
                    <a:pt x="616" y="4565"/>
                  </a:cubicBezTo>
                  <a:cubicBezTo>
                    <a:pt x="670" y="4546"/>
                    <a:pt x="634" y="4438"/>
                    <a:pt x="634" y="4383"/>
                  </a:cubicBezTo>
                  <a:cubicBezTo>
                    <a:pt x="616" y="4311"/>
                    <a:pt x="670" y="4257"/>
                    <a:pt x="724" y="4220"/>
                  </a:cubicBezTo>
                  <a:cubicBezTo>
                    <a:pt x="779" y="4220"/>
                    <a:pt x="815" y="4220"/>
                    <a:pt x="851" y="4257"/>
                  </a:cubicBezTo>
                  <a:lnTo>
                    <a:pt x="869" y="4275"/>
                  </a:lnTo>
                  <a:cubicBezTo>
                    <a:pt x="887" y="4275"/>
                    <a:pt x="924" y="4257"/>
                    <a:pt x="924" y="4239"/>
                  </a:cubicBezTo>
                  <a:lnTo>
                    <a:pt x="1068" y="4166"/>
                  </a:lnTo>
                  <a:cubicBezTo>
                    <a:pt x="1105" y="4148"/>
                    <a:pt x="1141" y="4130"/>
                    <a:pt x="1177" y="4112"/>
                  </a:cubicBezTo>
                  <a:cubicBezTo>
                    <a:pt x="1231" y="4057"/>
                    <a:pt x="1195" y="3985"/>
                    <a:pt x="1177" y="3931"/>
                  </a:cubicBezTo>
                  <a:cubicBezTo>
                    <a:pt x="1159" y="3840"/>
                    <a:pt x="1195" y="3768"/>
                    <a:pt x="1250" y="3713"/>
                  </a:cubicBezTo>
                  <a:cubicBezTo>
                    <a:pt x="1286" y="3677"/>
                    <a:pt x="1340" y="3659"/>
                    <a:pt x="1376" y="3677"/>
                  </a:cubicBezTo>
                  <a:cubicBezTo>
                    <a:pt x="1394" y="3623"/>
                    <a:pt x="1394" y="3587"/>
                    <a:pt x="1431" y="3550"/>
                  </a:cubicBezTo>
                  <a:cubicBezTo>
                    <a:pt x="1485" y="3496"/>
                    <a:pt x="1539" y="3478"/>
                    <a:pt x="1612" y="3460"/>
                  </a:cubicBezTo>
                  <a:cubicBezTo>
                    <a:pt x="1739" y="3442"/>
                    <a:pt x="1829" y="3369"/>
                    <a:pt x="1901" y="3279"/>
                  </a:cubicBezTo>
                  <a:cubicBezTo>
                    <a:pt x="1956" y="3188"/>
                    <a:pt x="1956" y="3061"/>
                    <a:pt x="2010" y="2953"/>
                  </a:cubicBezTo>
                  <a:cubicBezTo>
                    <a:pt x="2064" y="2862"/>
                    <a:pt x="2173" y="2790"/>
                    <a:pt x="2282" y="2772"/>
                  </a:cubicBezTo>
                  <a:cubicBezTo>
                    <a:pt x="2336" y="2754"/>
                    <a:pt x="2427" y="2699"/>
                    <a:pt x="2427" y="2627"/>
                  </a:cubicBezTo>
                  <a:cubicBezTo>
                    <a:pt x="2427" y="2609"/>
                    <a:pt x="2427" y="2609"/>
                    <a:pt x="2427" y="2591"/>
                  </a:cubicBezTo>
                  <a:cubicBezTo>
                    <a:pt x="2427" y="2572"/>
                    <a:pt x="2427" y="2572"/>
                    <a:pt x="2427" y="2572"/>
                  </a:cubicBezTo>
                  <a:cubicBezTo>
                    <a:pt x="2409" y="2536"/>
                    <a:pt x="2445" y="2500"/>
                    <a:pt x="2463" y="2536"/>
                  </a:cubicBezTo>
                  <a:lnTo>
                    <a:pt x="2463" y="2536"/>
                  </a:lnTo>
                  <a:lnTo>
                    <a:pt x="2553" y="2391"/>
                  </a:lnTo>
                  <a:cubicBezTo>
                    <a:pt x="2590" y="2337"/>
                    <a:pt x="2626" y="2283"/>
                    <a:pt x="2662" y="2210"/>
                  </a:cubicBezTo>
                  <a:cubicBezTo>
                    <a:pt x="2698" y="2084"/>
                    <a:pt x="2771" y="1975"/>
                    <a:pt x="2861" y="1884"/>
                  </a:cubicBezTo>
                  <a:cubicBezTo>
                    <a:pt x="2898" y="1848"/>
                    <a:pt x="2952" y="1812"/>
                    <a:pt x="3006" y="1812"/>
                  </a:cubicBezTo>
                  <a:cubicBezTo>
                    <a:pt x="3042" y="1794"/>
                    <a:pt x="3097" y="1794"/>
                    <a:pt x="3151" y="1812"/>
                  </a:cubicBezTo>
                  <a:cubicBezTo>
                    <a:pt x="3187" y="1812"/>
                    <a:pt x="3223" y="1830"/>
                    <a:pt x="3260" y="1812"/>
                  </a:cubicBezTo>
                  <a:cubicBezTo>
                    <a:pt x="3278" y="1794"/>
                    <a:pt x="3278" y="1758"/>
                    <a:pt x="3260" y="1721"/>
                  </a:cubicBezTo>
                  <a:cubicBezTo>
                    <a:pt x="3260" y="1631"/>
                    <a:pt x="3223" y="1540"/>
                    <a:pt x="3278" y="1468"/>
                  </a:cubicBezTo>
                  <a:cubicBezTo>
                    <a:pt x="3314" y="1432"/>
                    <a:pt x="3368" y="1413"/>
                    <a:pt x="3368" y="1359"/>
                  </a:cubicBezTo>
                  <a:cubicBezTo>
                    <a:pt x="3368" y="1305"/>
                    <a:pt x="3368" y="1250"/>
                    <a:pt x="3405" y="1196"/>
                  </a:cubicBezTo>
                  <a:cubicBezTo>
                    <a:pt x="3441" y="1106"/>
                    <a:pt x="3531" y="1051"/>
                    <a:pt x="3622" y="1069"/>
                  </a:cubicBezTo>
                  <a:cubicBezTo>
                    <a:pt x="3731" y="1087"/>
                    <a:pt x="3785" y="1196"/>
                    <a:pt x="3767" y="1287"/>
                  </a:cubicBezTo>
                  <a:cubicBezTo>
                    <a:pt x="3749" y="1341"/>
                    <a:pt x="3731" y="1377"/>
                    <a:pt x="3694" y="1413"/>
                  </a:cubicBezTo>
                  <a:cubicBezTo>
                    <a:pt x="3676" y="1432"/>
                    <a:pt x="3622" y="1468"/>
                    <a:pt x="3640" y="1486"/>
                  </a:cubicBezTo>
                  <a:cubicBezTo>
                    <a:pt x="3640" y="1504"/>
                    <a:pt x="3694" y="1522"/>
                    <a:pt x="3712" y="1540"/>
                  </a:cubicBezTo>
                  <a:cubicBezTo>
                    <a:pt x="3749" y="1558"/>
                    <a:pt x="3785" y="1595"/>
                    <a:pt x="3803" y="1631"/>
                  </a:cubicBezTo>
                  <a:cubicBezTo>
                    <a:pt x="3821" y="1649"/>
                    <a:pt x="3803" y="1667"/>
                    <a:pt x="3803" y="1685"/>
                  </a:cubicBezTo>
                  <a:cubicBezTo>
                    <a:pt x="3676" y="1776"/>
                    <a:pt x="3604" y="1902"/>
                    <a:pt x="3568" y="2047"/>
                  </a:cubicBezTo>
                  <a:cubicBezTo>
                    <a:pt x="3604" y="2047"/>
                    <a:pt x="3658" y="2047"/>
                    <a:pt x="3694" y="2047"/>
                  </a:cubicBezTo>
                  <a:cubicBezTo>
                    <a:pt x="3731" y="2047"/>
                    <a:pt x="3767" y="2065"/>
                    <a:pt x="3803" y="2084"/>
                  </a:cubicBezTo>
                  <a:cubicBezTo>
                    <a:pt x="3821" y="2084"/>
                    <a:pt x="3857" y="2102"/>
                    <a:pt x="3875" y="2084"/>
                  </a:cubicBezTo>
                  <a:cubicBezTo>
                    <a:pt x="3894" y="2047"/>
                    <a:pt x="3894" y="2029"/>
                    <a:pt x="3894" y="2011"/>
                  </a:cubicBezTo>
                  <a:cubicBezTo>
                    <a:pt x="3912" y="1975"/>
                    <a:pt x="3912" y="1939"/>
                    <a:pt x="3930" y="1921"/>
                  </a:cubicBezTo>
                  <a:cubicBezTo>
                    <a:pt x="3948" y="1848"/>
                    <a:pt x="4020" y="1812"/>
                    <a:pt x="4075" y="1830"/>
                  </a:cubicBezTo>
                  <a:cubicBezTo>
                    <a:pt x="4111" y="1830"/>
                    <a:pt x="4129" y="1848"/>
                    <a:pt x="4129" y="1884"/>
                  </a:cubicBezTo>
                  <a:cubicBezTo>
                    <a:pt x="4129" y="1921"/>
                    <a:pt x="4183" y="1957"/>
                    <a:pt x="4238" y="1957"/>
                  </a:cubicBezTo>
                  <a:cubicBezTo>
                    <a:pt x="4256" y="1957"/>
                    <a:pt x="4274" y="1921"/>
                    <a:pt x="4274" y="1902"/>
                  </a:cubicBezTo>
                  <a:cubicBezTo>
                    <a:pt x="4274" y="1884"/>
                    <a:pt x="4238" y="1866"/>
                    <a:pt x="4220" y="1866"/>
                  </a:cubicBezTo>
                  <a:cubicBezTo>
                    <a:pt x="4165" y="1812"/>
                    <a:pt x="4093" y="1739"/>
                    <a:pt x="4147" y="1667"/>
                  </a:cubicBezTo>
                  <a:cubicBezTo>
                    <a:pt x="4165" y="1613"/>
                    <a:pt x="4238" y="1576"/>
                    <a:pt x="4292" y="1558"/>
                  </a:cubicBezTo>
                  <a:cubicBezTo>
                    <a:pt x="4292" y="1558"/>
                    <a:pt x="4292" y="1540"/>
                    <a:pt x="4292" y="1522"/>
                  </a:cubicBezTo>
                  <a:cubicBezTo>
                    <a:pt x="4310" y="1468"/>
                    <a:pt x="4364" y="1432"/>
                    <a:pt x="4419" y="1413"/>
                  </a:cubicBezTo>
                  <a:cubicBezTo>
                    <a:pt x="4455" y="1395"/>
                    <a:pt x="4473" y="1395"/>
                    <a:pt x="4473" y="1341"/>
                  </a:cubicBezTo>
                  <a:cubicBezTo>
                    <a:pt x="4455" y="1305"/>
                    <a:pt x="4455" y="1250"/>
                    <a:pt x="4455" y="1214"/>
                  </a:cubicBezTo>
                  <a:cubicBezTo>
                    <a:pt x="4455" y="1160"/>
                    <a:pt x="4491" y="1124"/>
                    <a:pt x="4527" y="1087"/>
                  </a:cubicBezTo>
                  <a:cubicBezTo>
                    <a:pt x="4564" y="1069"/>
                    <a:pt x="4600" y="1069"/>
                    <a:pt x="4636" y="1051"/>
                  </a:cubicBezTo>
                  <a:cubicBezTo>
                    <a:pt x="4690" y="1033"/>
                    <a:pt x="4690" y="997"/>
                    <a:pt x="4708" y="961"/>
                  </a:cubicBezTo>
                  <a:cubicBezTo>
                    <a:pt x="4727" y="906"/>
                    <a:pt x="4763" y="870"/>
                    <a:pt x="4799" y="870"/>
                  </a:cubicBezTo>
                  <a:cubicBezTo>
                    <a:pt x="4853" y="834"/>
                    <a:pt x="4908" y="834"/>
                    <a:pt x="4962" y="870"/>
                  </a:cubicBezTo>
                  <a:cubicBezTo>
                    <a:pt x="4962" y="834"/>
                    <a:pt x="4980" y="798"/>
                    <a:pt x="4998" y="762"/>
                  </a:cubicBezTo>
                  <a:cubicBezTo>
                    <a:pt x="4998" y="725"/>
                    <a:pt x="5034" y="707"/>
                    <a:pt x="5071" y="725"/>
                  </a:cubicBezTo>
                  <a:lnTo>
                    <a:pt x="5234" y="816"/>
                  </a:lnTo>
                  <a:lnTo>
                    <a:pt x="5306" y="852"/>
                  </a:lnTo>
                  <a:lnTo>
                    <a:pt x="5306" y="852"/>
                  </a:lnTo>
                  <a:cubicBezTo>
                    <a:pt x="5288" y="816"/>
                    <a:pt x="5270" y="780"/>
                    <a:pt x="5270" y="743"/>
                  </a:cubicBezTo>
                  <a:cubicBezTo>
                    <a:pt x="5288" y="707"/>
                    <a:pt x="5288" y="653"/>
                    <a:pt x="5306" y="617"/>
                  </a:cubicBezTo>
                  <a:cubicBezTo>
                    <a:pt x="5324" y="580"/>
                    <a:pt x="5360" y="544"/>
                    <a:pt x="5397" y="526"/>
                  </a:cubicBezTo>
                  <a:cubicBezTo>
                    <a:pt x="5433" y="508"/>
                    <a:pt x="5505" y="562"/>
                    <a:pt x="5542" y="599"/>
                  </a:cubicBezTo>
                  <a:lnTo>
                    <a:pt x="5632" y="671"/>
                  </a:lnTo>
                  <a:cubicBezTo>
                    <a:pt x="5650" y="635"/>
                    <a:pt x="5686" y="580"/>
                    <a:pt x="5704" y="544"/>
                  </a:cubicBezTo>
                  <a:cubicBezTo>
                    <a:pt x="5686" y="526"/>
                    <a:pt x="5686" y="490"/>
                    <a:pt x="5704" y="472"/>
                  </a:cubicBezTo>
                  <a:lnTo>
                    <a:pt x="5777" y="399"/>
                  </a:lnTo>
                  <a:cubicBezTo>
                    <a:pt x="5849" y="327"/>
                    <a:pt x="5922" y="254"/>
                    <a:pt x="5976" y="164"/>
                  </a:cubicBezTo>
                  <a:cubicBezTo>
                    <a:pt x="5994" y="128"/>
                    <a:pt x="6030" y="128"/>
                    <a:pt x="6049" y="146"/>
                  </a:cubicBezTo>
                  <a:lnTo>
                    <a:pt x="6085" y="200"/>
                  </a:lnTo>
                  <a:cubicBezTo>
                    <a:pt x="6103" y="146"/>
                    <a:pt x="6139" y="91"/>
                    <a:pt x="6157" y="55"/>
                  </a:cubicBezTo>
                  <a:cubicBezTo>
                    <a:pt x="6157" y="19"/>
                    <a:pt x="6175" y="1"/>
                    <a:pt x="6212" y="19"/>
                  </a:cubicBezTo>
                  <a:cubicBezTo>
                    <a:pt x="6284" y="37"/>
                    <a:pt x="6320" y="91"/>
                    <a:pt x="6320" y="164"/>
                  </a:cubicBezTo>
                  <a:cubicBezTo>
                    <a:pt x="6320" y="218"/>
                    <a:pt x="6320" y="273"/>
                    <a:pt x="6338" y="327"/>
                  </a:cubicBezTo>
                  <a:cubicBezTo>
                    <a:pt x="6356" y="363"/>
                    <a:pt x="6411" y="381"/>
                    <a:pt x="6447" y="399"/>
                  </a:cubicBezTo>
                  <a:cubicBezTo>
                    <a:pt x="6465" y="417"/>
                    <a:pt x="6501" y="436"/>
                    <a:pt x="6519" y="490"/>
                  </a:cubicBezTo>
                  <a:cubicBezTo>
                    <a:pt x="6556" y="562"/>
                    <a:pt x="6538" y="635"/>
                    <a:pt x="6501" y="707"/>
                  </a:cubicBezTo>
                  <a:cubicBezTo>
                    <a:pt x="6483" y="762"/>
                    <a:pt x="6429" y="798"/>
                    <a:pt x="6393" y="834"/>
                  </a:cubicBezTo>
                  <a:lnTo>
                    <a:pt x="6574" y="888"/>
                  </a:lnTo>
                  <a:cubicBezTo>
                    <a:pt x="6592" y="888"/>
                    <a:pt x="6610" y="906"/>
                    <a:pt x="6610" y="925"/>
                  </a:cubicBezTo>
                  <a:lnTo>
                    <a:pt x="6592" y="1359"/>
                  </a:lnTo>
                  <a:cubicBezTo>
                    <a:pt x="6664" y="1359"/>
                    <a:pt x="6755" y="1377"/>
                    <a:pt x="6827" y="1413"/>
                  </a:cubicBezTo>
                  <a:cubicBezTo>
                    <a:pt x="6864" y="1432"/>
                    <a:pt x="6864" y="1468"/>
                    <a:pt x="6845" y="1486"/>
                  </a:cubicBezTo>
                  <a:lnTo>
                    <a:pt x="6773" y="1558"/>
                  </a:lnTo>
                  <a:cubicBezTo>
                    <a:pt x="6864" y="1649"/>
                    <a:pt x="6882" y="1776"/>
                    <a:pt x="6809" y="1884"/>
                  </a:cubicBezTo>
                  <a:cubicBezTo>
                    <a:pt x="6791" y="1902"/>
                    <a:pt x="6773" y="1921"/>
                    <a:pt x="6755" y="1921"/>
                  </a:cubicBezTo>
                  <a:cubicBezTo>
                    <a:pt x="6755" y="1921"/>
                    <a:pt x="6719" y="1939"/>
                    <a:pt x="6719" y="1957"/>
                  </a:cubicBezTo>
                  <a:cubicBezTo>
                    <a:pt x="6719" y="1975"/>
                    <a:pt x="6755" y="2011"/>
                    <a:pt x="6755" y="2011"/>
                  </a:cubicBezTo>
                  <a:cubicBezTo>
                    <a:pt x="6773" y="2047"/>
                    <a:pt x="6773" y="2065"/>
                    <a:pt x="6773" y="2084"/>
                  </a:cubicBezTo>
                  <a:cubicBezTo>
                    <a:pt x="6791" y="2138"/>
                    <a:pt x="6809" y="2192"/>
                    <a:pt x="6809" y="2246"/>
                  </a:cubicBezTo>
                  <a:cubicBezTo>
                    <a:pt x="6864" y="2246"/>
                    <a:pt x="6936" y="2301"/>
                    <a:pt x="6936" y="2373"/>
                  </a:cubicBezTo>
                  <a:cubicBezTo>
                    <a:pt x="6936" y="2446"/>
                    <a:pt x="6936" y="2536"/>
                    <a:pt x="6900" y="2609"/>
                  </a:cubicBezTo>
                  <a:cubicBezTo>
                    <a:pt x="6882" y="2645"/>
                    <a:pt x="6845" y="2681"/>
                    <a:pt x="6827" y="2717"/>
                  </a:cubicBezTo>
                  <a:cubicBezTo>
                    <a:pt x="6827" y="2717"/>
                    <a:pt x="6791" y="2735"/>
                    <a:pt x="6791" y="2754"/>
                  </a:cubicBezTo>
                  <a:lnTo>
                    <a:pt x="6791" y="2754"/>
                  </a:lnTo>
                  <a:cubicBezTo>
                    <a:pt x="6827" y="2735"/>
                    <a:pt x="6864" y="2772"/>
                    <a:pt x="6864" y="2808"/>
                  </a:cubicBezTo>
                  <a:lnTo>
                    <a:pt x="6845" y="2844"/>
                  </a:lnTo>
                  <a:cubicBezTo>
                    <a:pt x="6827" y="2880"/>
                    <a:pt x="6809" y="2917"/>
                    <a:pt x="6791" y="2953"/>
                  </a:cubicBezTo>
                  <a:cubicBezTo>
                    <a:pt x="6827" y="2971"/>
                    <a:pt x="6864" y="2989"/>
                    <a:pt x="6882" y="3025"/>
                  </a:cubicBezTo>
                  <a:cubicBezTo>
                    <a:pt x="6918" y="3080"/>
                    <a:pt x="6936" y="3152"/>
                    <a:pt x="6918" y="3224"/>
                  </a:cubicBezTo>
                  <a:cubicBezTo>
                    <a:pt x="6900" y="3297"/>
                    <a:pt x="6882" y="3351"/>
                    <a:pt x="6864" y="3405"/>
                  </a:cubicBezTo>
                  <a:cubicBezTo>
                    <a:pt x="6827" y="3460"/>
                    <a:pt x="6791" y="3496"/>
                    <a:pt x="6737" y="3514"/>
                  </a:cubicBezTo>
                  <a:cubicBezTo>
                    <a:pt x="6719" y="3514"/>
                    <a:pt x="6701" y="3514"/>
                    <a:pt x="6701" y="3550"/>
                  </a:cubicBezTo>
                  <a:cubicBezTo>
                    <a:pt x="6701" y="3568"/>
                    <a:pt x="6737" y="3587"/>
                    <a:pt x="6737" y="3605"/>
                  </a:cubicBezTo>
                  <a:cubicBezTo>
                    <a:pt x="6773" y="3641"/>
                    <a:pt x="6791" y="3677"/>
                    <a:pt x="6809" y="3731"/>
                  </a:cubicBezTo>
                  <a:cubicBezTo>
                    <a:pt x="6827" y="3822"/>
                    <a:pt x="6791" y="3913"/>
                    <a:pt x="6737" y="3985"/>
                  </a:cubicBezTo>
                  <a:cubicBezTo>
                    <a:pt x="6719" y="4021"/>
                    <a:pt x="6664" y="4094"/>
                    <a:pt x="6664" y="4166"/>
                  </a:cubicBezTo>
                  <a:cubicBezTo>
                    <a:pt x="6737" y="4148"/>
                    <a:pt x="6809" y="4094"/>
                    <a:pt x="6882" y="4076"/>
                  </a:cubicBezTo>
                  <a:cubicBezTo>
                    <a:pt x="6972" y="4076"/>
                    <a:pt x="7063" y="4130"/>
                    <a:pt x="7081" y="4220"/>
                  </a:cubicBezTo>
                  <a:cubicBezTo>
                    <a:pt x="7117" y="4311"/>
                    <a:pt x="7081" y="4420"/>
                    <a:pt x="7008" y="4474"/>
                  </a:cubicBezTo>
                  <a:cubicBezTo>
                    <a:pt x="6936" y="4528"/>
                    <a:pt x="6864" y="4546"/>
                    <a:pt x="6773" y="4528"/>
                  </a:cubicBezTo>
                  <a:cubicBezTo>
                    <a:pt x="6773" y="4583"/>
                    <a:pt x="6827" y="4637"/>
                    <a:pt x="6864" y="4673"/>
                  </a:cubicBezTo>
                  <a:cubicBezTo>
                    <a:pt x="6936" y="4727"/>
                    <a:pt x="6990" y="4800"/>
                    <a:pt x="7026" y="4890"/>
                  </a:cubicBezTo>
                  <a:cubicBezTo>
                    <a:pt x="7063" y="5017"/>
                    <a:pt x="7045" y="5162"/>
                    <a:pt x="6990" y="5271"/>
                  </a:cubicBezTo>
                  <a:cubicBezTo>
                    <a:pt x="7063" y="5307"/>
                    <a:pt x="7117" y="5379"/>
                    <a:pt x="7117" y="5470"/>
                  </a:cubicBezTo>
                  <a:cubicBezTo>
                    <a:pt x="7117" y="5597"/>
                    <a:pt x="7026" y="5669"/>
                    <a:pt x="6954" y="5760"/>
                  </a:cubicBezTo>
                  <a:cubicBezTo>
                    <a:pt x="6918" y="5778"/>
                    <a:pt x="6900" y="5832"/>
                    <a:pt x="6882" y="5886"/>
                  </a:cubicBezTo>
                  <a:cubicBezTo>
                    <a:pt x="6882" y="5923"/>
                    <a:pt x="6918" y="5941"/>
                    <a:pt x="6954" y="5959"/>
                  </a:cubicBezTo>
                  <a:cubicBezTo>
                    <a:pt x="7045" y="6013"/>
                    <a:pt x="7135" y="6068"/>
                    <a:pt x="7117" y="6194"/>
                  </a:cubicBezTo>
                  <a:cubicBezTo>
                    <a:pt x="7117" y="6249"/>
                    <a:pt x="7081" y="6285"/>
                    <a:pt x="7081" y="6339"/>
                  </a:cubicBezTo>
                  <a:cubicBezTo>
                    <a:pt x="7063" y="6394"/>
                    <a:pt x="7081" y="6430"/>
                    <a:pt x="7099" y="6430"/>
                  </a:cubicBezTo>
                  <a:cubicBezTo>
                    <a:pt x="7135" y="6448"/>
                    <a:pt x="7153" y="6484"/>
                    <a:pt x="7117" y="6520"/>
                  </a:cubicBezTo>
                  <a:cubicBezTo>
                    <a:pt x="6972" y="6647"/>
                    <a:pt x="6864" y="6810"/>
                    <a:pt x="6809" y="7009"/>
                  </a:cubicBezTo>
                  <a:cubicBezTo>
                    <a:pt x="6773" y="7136"/>
                    <a:pt x="6737" y="7245"/>
                    <a:pt x="6719" y="7353"/>
                  </a:cubicBezTo>
                  <a:lnTo>
                    <a:pt x="6737" y="7371"/>
                  </a:lnTo>
                  <a:cubicBezTo>
                    <a:pt x="6791" y="7390"/>
                    <a:pt x="6827" y="7408"/>
                    <a:pt x="6882" y="7408"/>
                  </a:cubicBezTo>
                  <a:cubicBezTo>
                    <a:pt x="6954" y="7426"/>
                    <a:pt x="7026" y="7480"/>
                    <a:pt x="7099" y="7534"/>
                  </a:cubicBezTo>
                  <a:cubicBezTo>
                    <a:pt x="7117" y="7553"/>
                    <a:pt x="7135" y="7589"/>
                    <a:pt x="7153" y="7607"/>
                  </a:cubicBezTo>
                  <a:cubicBezTo>
                    <a:pt x="7280" y="7371"/>
                    <a:pt x="7425" y="7154"/>
                    <a:pt x="7588" y="6937"/>
                  </a:cubicBezTo>
                  <a:cubicBezTo>
                    <a:pt x="7642" y="6864"/>
                    <a:pt x="7715" y="6792"/>
                    <a:pt x="7769" y="6738"/>
                  </a:cubicBezTo>
                  <a:cubicBezTo>
                    <a:pt x="7841" y="6665"/>
                    <a:pt x="7914" y="6611"/>
                    <a:pt x="8004" y="6538"/>
                  </a:cubicBezTo>
                  <a:cubicBezTo>
                    <a:pt x="8113" y="6430"/>
                    <a:pt x="8258" y="6339"/>
                    <a:pt x="8403" y="6267"/>
                  </a:cubicBezTo>
                  <a:cubicBezTo>
                    <a:pt x="8475" y="6249"/>
                    <a:pt x="8566" y="6249"/>
                    <a:pt x="8656" y="6267"/>
                  </a:cubicBezTo>
                  <a:cubicBezTo>
                    <a:pt x="8693" y="6285"/>
                    <a:pt x="8747" y="6285"/>
                    <a:pt x="8783" y="6303"/>
                  </a:cubicBezTo>
                  <a:cubicBezTo>
                    <a:pt x="8801" y="6303"/>
                    <a:pt x="8837" y="6285"/>
                    <a:pt x="8856" y="6285"/>
                  </a:cubicBezTo>
                  <a:cubicBezTo>
                    <a:pt x="8946" y="6249"/>
                    <a:pt x="9019" y="6194"/>
                    <a:pt x="9073" y="6104"/>
                  </a:cubicBezTo>
                  <a:cubicBezTo>
                    <a:pt x="9182" y="5977"/>
                    <a:pt x="9345" y="5742"/>
                    <a:pt x="9526" y="5778"/>
                  </a:cubicBezTo>
                  <a:cubicBezTo>
                    <a:pt x="9598" y="5742"/>
                    <a:pt x="9689" y="5760"/>
                    <a:pt x="9743" y="5832"/>
                  </a:cubicBezTo>
                  <a:cubicBezTo>
                    <a:pt x="9761" y="5850"/>
                    <a:pt x="9761" y="5886"/>
                    <a:pt x="9779" y="5923"/>
                  </a:cubicBezTo>
                  <a:cubicBezTo>
                    <a:pt x="9797" y="5905"/>
                    <a:pt x="9815" y="5905"/>
                    <a:pt x="9833" y="5886"/>
                  </a:cubicBezTo>
                  <a:lnTo>
                    <a:pt x="9833" y="5850"/>
                  </a:lnTo>
                  <a:cubicBezTo>
                    <a:pt x="9779" y="5814"/>
                    <a:pt x="9761" y="5760"/>
                    <a:pt x="9761" y="5705"/>
                  </a:cubicBezTo>
                  <a:cubicBezTo>
                    <a:pt x="9761" y="5633"/>
                    <a:pt x="9761" y="5579"/>
                    <a:pt x="9797" y="5506"/>
                  </a:cubicBezTo>
                  <a:cubicBezTo>
                    <a:pt x="9815" y="5452"/>
                    <a:pt x="9852" y="5379"/>
                    <a:pt x="9906" y="5343"/>
                  </a:cubicBezTo>
                  <a:cubicBezTo>
                    <a:pt x="9942" y="5325"/>
                    <a:pt x="9978" y="5325"/>
                    <a:pt x="10033" y="5325"/>
                  </a:cubicBezTo>
                  <a:cubicBezTo>
                    <a:pt x="10015" y="5289"/>
                    <a:pt x="10015" y="5253"/>
                    <a:pt x="10033" y="5198"/>
                  </a:cubicBezTo>
                  <a:lnTo>
                    <a:pt x="10033" y="5162"/>
                  </a:lnTo>
                  <a:cubicBezTo>
                    <a:pt x="10033" y="5126"/>
                    <a:pt x="10069" y="5126"/>
                    <a:pt x="10105" y="5144"/>
                  </a:cubicBezTo>
                  <a:lnTo>
                    <a:pt x="10105" y="5144"/>
                  </a:lnTo>
                  <a:lnTo>
                    <a:pt x="10105" y="5090"/>
                  </a:lnTo>
                  <a:cubicBezTo>
                    <a:pt x="10087" y="5053"/>
                    <a:pt x="10087" y="5017"/>
                    <a:pt x="10087" y="4963"/>
                  </a:cubicBezTo>
                  <a:cubicBezTo>
                    <a:pt x="10087" y="4890"/>
                    <a:pt x="10123" y="4800"/>
                    <a:pt x="10178" y="4746"/>
                  </a:cubicBezTo>
                  <a:cubicBezTo>
                    <a:pt x="10214" y="4691"/>
                    <a:pt x="10286" y="4655"/>
                    <a:pt x="10341" y="4691"/>
                  </a:cubicBezTo>
                  <a:cubicBezTo>
                    <a:pt x="10359" y="4637"/>
                    <a:pt x="10395" y="4601"/>
                    <a:pt x="10431" y="4565"/>
                  </a:cubicBezTo>
                  <a:lnTo>
                    <a:pt x="10485" y="4510"/>
                  </a:lnTo>
                  <a:cubicBezTo>
                    <a:pt x="10485" y="4510"/>
                    <a:pt x="10540" y="4492"/>
                    <a:pt x="10540" y="4474"/>
                  </a:cubicBezTo>
                  <a:cubicBezTo>
                    <a:pt x="10540" y="4456"/>
                    <a:pt x="10540" y="4438"/>
                    <a:pt x="10522" y="4438"/>
                  </a:cubicBezTo>
                  <a:cubicBezTo>
                    <a:pt x="10522" y="4420"/>
                    <a:pt x="10504" y="4402"/>
                    <a:pt x="10504" y="4383"/>
                  </a:cubicBezTo>
                  <a:cubicBezTo>
                    <a:pt x="10485" y="4257"/>
                    <a:pt x="10558" y="4130"/>
                    <a:pt x="10685" y="4112"/>
                  </a:cubicBezTo>
                  <a:cubicBezTo>
                    <a:pt x="10667" y="4076"/>
                    <a:pt x="10667" y="4039"/>
                    <a:pt x="10648" y="4003"/>
                  </a:cubicBezTo>
                  <a:cubicBezTo>
                    <a:pt x="10648" y="3985"/>
                    <a:pt x="10667" y="3949"/>
                    <a:pt x="10703" y="3949"/>
                  </a:cubicBezTo>
                  <a:cubicBezTo>
                    <a:pt x="10775" y="3949"/>
                    <a:pt x="10866" y="3967"/>
                    <a:pt x="10938" y="4021"/>
                  </a:cubicBezTo>
                  <a:cubicBezTo>
                    <a:pt x="11011" y="3876"/>
                    <a:pt x="11065" y="3750"/>
                    <a:pt x="11119" y="3623"/>
                  </a:cubicBezTo>
                  <a:cubicBezTo>
                    <a:pt x="11137" y="3605"/>
                    <a:pt x="11155" y="3587"/>
                    <a:pt x="11174" y="3587"/>
                  </a:cubicBezTo>
                  <a:lnTo>
                    <a:pt x="11355" y="3641"/>
                  </a:lnTo>
                  <a:cubicBezTo>
                    <a:pt x="11337" y="3587"/>
                    <a:pt x="11318" y="3532"/>
                    <a:pt x="11318" y="3460"/>
                  </a:cubicBezTo>
                  <a:cubicBezTo>
                    <a:pt x="11318" y="3387"/>
                    <a:pt x="11355" y="3315"/>
                    <a:pt x="11409" y="3261"/>
                  </a:cubicBezTo>
                  <a:cubicBezTo>
                    <a:pt x="11445" y="3243"/>
                    <a:pt x="11481" y="3224"/>
                    <a:pt x="11518" y="3206"/>
                  </a:cubicBezTo>
                  <a:cubicBezTo>
                    <a:pt x="11554" y="3206"/>
                    <a:pt x="11608" y="3224"/>
                    <a:pt x="11644" y="3206"/>
                  </a:cubicBezTo>
                  <a:cubicBezTo>
                    <a:pt x="11681" y="3170"/>
                    <a:pt x="11717" y="3134"/>
                    <a:pt x="11735" y="3080"/>
                  </a:cubicBezTo>
                  <a:cubicBezTo>
                    <a:pt x="11771" y="3025"/>
                    <a:pt x="11826" y="2989"/>
                    <a:pt x="11898" y="2989"/>
                  </a:cubicBezTo>
                  <a:cubicBezTo>
                    <a:pt x="11934" y="2989"/>
                    <a:pt x="11952" y="3025"/>
                    <a:pt x="11934" y="3043"/>
                  </a:cubicBezTo>
                  <a:cubicBezTo>
                    <a:pt x="11934" y="3098"/>
                    <a:pt x="11934" y="3152"/>
                    <a:pt x="11916" y="3206"/>
                  </a:cubicBezTo>
                  <a:lnTo>
                    <a:pt x="11988" y="3188"/>
                  </a:lnTo>
                  <a:cubicBezTo>
                    <a:pt x="12007" y="3188"/>
                    <a:pt x="12043" y="3206"/>
                    <a:pt x="12043" y="3243"/>
                  </a:cubicBezTo>
                  <a:cubicBezTo>
                    <a:pt x="12043" y="3333"/>
                    <a:pt x="12061" y="3442"/>
                    <a:pt x="12097" y="3532"/>
                  </a:cubicBezTo>
                  <a:cubicBezTo>
                    <a:pt x="12115" y="3568"/>
                    <a:pt x="12115" y="3587"/>
                    <a:pt x="12133" y="3623"/>
                  </a:cubicBezTo>
                  <a:cubicBezTo>
                    <a:pt x="12151" y="3659"/>
                    <a:pt x="12133" y="3695"/>
                    <a:pt x="12115" y="3695"/>
                  </a:cubicBezTo>
                  <a:lnTo>
                    <a:pt x="12115" y="3840"/>
                  </a:lnTo>
                  <a:lnTo>
                    <a:pt x="12242" y="3822"/>
                  </a:lnTo>
                  <a:cubicBezTo>
                    <a:pt x="12278" y="3804"/>
                    <a:pt x="12351" y="3786"/>
                    <a:pt x="12387" y="3822"/>
                  </a:cubicBezTo>
                  <a:cubicBezTo>
                    <a:pt x="12423" y="3858"/>
                    <a:pt x="12423" y="3894"/>
                    <a:pt x="12423" y="3949"/>
                  </a:cubicBezTo>
                  <a:cubicBezTo>
                    <a:pt x="12423" y="3985"/>
                    <a:pt x="12405" y="4021"/>
                    <a:pt x="12405" y="4057"/>
                  </a:cubicBezTo>
                  <a:cubicBezTo>
                    <a:pt x="12387" y="4112"/>
                    <a:pt x="12351" y="4130"/>
                    <a:pt x="12314" y="4148"/>
                  </a:cubicBezTo>
                  <a:lnTo>
                    <a:pt x="12586" y="4148"/>
                  </a:lnTo>
                  <a:cubicBezTo>
                    <a:pt x="12622" y="4148"/>
                    <a:pt x="12640" y="4184"/>
                    <a:pt x="12640" y="4202"/>
                  </a:cubicBezTo>
                  <a:cubicBezTo>
                    <a:pt x="12640" y="4239"/>
                    <a:pt x="12622" y="4275"/>
                    <a:pt x="12622" y="4311"/>
                  </a:cubicBezTo>
                  <a:cubicBezTo>
                    <a:pt x="12677" y="4329"/>
                    <a:pt x="12731" y="4347"/>
                    <a:pt x="12767" y="4383"/>
                  </a:cubicBezTo>
                  <a:cubicBezTo>
                    <a:pt x="12785" y="4420"/>
                    <a:pt x="12803" y="4474"/>
                    <a:pt x="12803" y="4510"/>
                  </a:cubicBezTo>
                  <a:cubicBezTo>
                    <a:pt x="12803" y="4565"/>
                    <a:pt x="12785" y="4601"/>
                    <a:pt x="12822" y="4619"/>
                  </a:cubicBezTo>
                  <a:cubicBezTo>
                    <a:pt x="12840" y="4655"/>
                    <a:pt x="12876" y="4691"/>
                    <a:pt x="12894" y="4709"/>
                  </a:cubicBezTo>
                  <a:cubicBezTo>
                    <a:pt x="12930" y="4764"/>
                    <a:pt x="12930" y="4800"/>
                    <a:pt x="12912" y="4854"/>
                  </a:cubicBezTo>
                  <a:cubicBezTo>
                    <a:pt x="12894" y="4890"/>
                    <a:pt x="12858" y="4927"/>
                    <a:pt x="12822" y="4963"/>
                  </a:cubicBezTo>
                  <a:cubicBezTo>
                    <a:pt x="12803" y="4999"/>
                    <a:pt x="12822" y="5035"/>
                    <a:pt x="12858" y="5053"/>
                  </a:cubicBezTo>
                  <a:cubicBezTo>
                    <a:pt x="12894" y="5108"/>
                    <a:pt x="12912" y="5162"/>
                    <a:pt x="12894" y="5216"/>
                  </a:cubicBezTo>
                  <a:cubicBezTo>
                    <a:pt x="12894" y="5216"/>
                    <a:pt x="12894" y="5235"/>
                    <a:pt x="12894" y="5253"/>
                  </a:cubicBezTo>
                  <a:cubicBezTo>
                    <a:pt x="12948" y="5289"/>
                    <a:pt x="12985" y="5343"/>
                    <a:pt x="12985" y="5398"/>
                  </a:cubicBezTo>
                  <a:cubicBezTo>
                    <a:pt x="12985" y="5488"/>
                    <a:pt x="12894" y="5524"/>
                    <a:pt x="12822" y="5542"/>
                  </a:cubicBezTo>
                  <a:cubicBezTo>
                    <a:pt x="12785" y="5542"/>
                    <a:pt x="12749" y="5542"/>
                    <a:pt x="12749" y="5561"/>
                  </a:cubicBezTo>
                  <a:cubicBezTo>
                    <a:pt x="12731" y="5579"/>
                    <a:pt x="12749" y="5597"/>
                    <a:pt x="12767" y="5615"/>
                  </a:cubicBezTo>
                  <a:cubicBezTo>
                    <a:pt x="12803" y="5651"/>
                    <a:pt x="12858" y="5651"/>
                    <a:pt x="12894" y="5597"/>
                  </a:cubicBezTo>
                  <a:cubicBezTo>
                    <a:pt x="12912" y="5579"/>
                    <a:pt x="12930" y="5579"/>
                    <a:pt x="12966" y="5579"/>
                  </a:cubicBezTo>
                  <a:cubicBezTo>
                    <a:pt x="13021" y="5597"/>
                    <a:pt x="13057" y="5651"/>
                    <a:pt x="13057" y="5724"/>
                  </a:cubicBezTo>
                  <a:cubicBezTo>
                    <a:pt x="13057" y="5760"/>
                    <a:pt x="13039" y="5796"/>
                    <a:pt x="13039" y="5814"/>
                  </a:cubicBezTo>
                  <a:cubicBezTo>
                    <a:pt x="13039" y="5850"/>
                    <a:pt x="13021" y="5868"/>
                    <a:pt x="13039" y="5905"/>
                  </a:cubicBezTo>
                  <a:cubicBezTo>
                    <a:pt x="13057" y="5923"/>
                    <a:pt x="13075" y="5923"/>
                    <a:pt x="13111" y="5923"/>
                  </a:cubicBezTo>
                  <a:cubicBezTo>
                    <a:pt x="13148" y="5923"/>
                    <a:pt x="13184" y="5941"/>
                    <a:pt x="13220" y="5941"/>
                  </a:cubicBezTo>
                  <a:cubicBezTo>
                    <a:pt x="13256" y="5959"/>
                    <a:pt x="13292" y="5977"/>
                    <a:pt x="13310" y="6013"/>
                  </a:cubicBezTo>
                  <a:cubicBezTo>
                    <a:pt x="13365" y="5868"/>
                    <a:pt x="13347" y="5724"/>
                    <a:pt x="13292" y="5579"/>
                  </a:cubicBezTo>
                  <a:cubicBezTo>
                    <a:pt x="13274" y="5561"/>
                    <a:pt x="13292" y="5542"/>
                    <a:pt x="13292" y="5524"/>
                  </a:cubicBezTo>
                  <a:cubicBezTo>
                    <a:pt x="13329" y="5506"/>
                    <a:pt x="13383" y="5488"/>
                    <a:pt x="13419" y="5488"/>
                  </a:cubicBezTo>
                  <a:lnTo>
                    <a:pt x="13528" y="5488"/>
                  </a:lnTo>
                  <a:cubicBezTo>
                    <a:pt x="13546" y="5488"/>
                    <a:pt x="13528" y="5416"/>
                    <a:pt x="13510" y="5398"/>
                  </a:cubicBezTo>
                  <a:cubicBezTo>
                    <a:pt x="13492" y="5361"/>
                    <a:pt x="13473" y="5307"/>
                    <a:pt x="13492" y="5253"/>
                  </a:cubicBezTo>
                  <a:cubicBezTo>
                    <a:pt x="13528" y="5162"/>
                    <a:pt x="13618" y="5108"/>
                    <a:pt x="13709" y="5126"/>
                  </a:cubicBezTo>
                  <a:cubicBezTo>
                    <a:pt x="13818" y="5162"/>
                    <a:pt x="13872" y="5253"/>
                    <a:pt x="13872" y="5361"/>
                  </a:cubicBezTo>
                  <a:cubicBezTo>
                    <a:pt x="13854" y="5416"/>
                    <a:pt x="13836" y="5470"/>
                    <a:pt x="13818" y="5506"/>
                  </a:cubicBezTo>
                  <a:cubicBezTo>
                    <a:pt x="13781" y="5561"/>
                    <a:pt x="13818" y="5597"/>
                    <a:pt x="13836" y="5651"/>
                  </a:cubicBezTo>
                  <a:cubicBezTo>
                    <a:pt x="13854" y="5742"/>
                    <a:pt x="13781" y="5814"/>
                    <a:pt x="13727" y="5868"/>
                  </a:cubicBezTo>
                  <a:cubicBezTo>
                    <a:pt x="13727" y="5905"/>
                    <a:pt x="13691" y="5923"/>
                    <a:pt x="13709" y="5959"/>
                  </a:cubicBezTo>
                  <a:cubicBezTo>
                    <a:pt x="13727" y="5977"/>
                    <a:pt x="13781" y="5995"/>
                    <a:pt x="13799" y="6013"/>
                  </a:cubicBezTo>
                  <a:cubicBezTo>
                    <a:pt x="13854" y="6013"/>
                    <a:pt x="13890" y="6031"/>
                    <a:pt x="13944" y="6068"/>
                  </a:cubicBezTo>
                  <a:cubicBezTo>
                    <a:pt x="13981" y="6104"/>
                    <a:pt x="13999" y="6158"/>
                    <a:pt x="14017" y="6194"/>
                  </a:cubicBezTo>
                  <a:cubicBezTo>
                    <a:pt x="14053" y="6321"/>
                    <a:pt x="14071" y="6466"/>
                    <a:pt x="14053" y="6593"/>
                  </a:cubicBezTo>
                  <a:cubicBezTo>
                    <a:pt x="14053" y="6665"/>
                    <a:pt x="14053" y="6738"/>
                    <a:pt x="14053" y="6810"/>
                  </a:cubicBezTo>
                  <a:cubicBezTo>
                    <a:pt x="14053" y="6864"/>
                    <a:pt x="14053" y="6919"/>
                    <a:pt x="14071" y="6955"/>
                  </a:cubicBezTo>
                  <a:lnTo>
                    <a:pt x="14071" y="6955"/>
                  </a:lnTo>
                  <a:cubicBezTo>
                    <a:pt x="14107" y="6955"/>
                    <a:pt x="14125" y="6991"/>
                    <a:pt x="14107" y="7009"/>
                  </a:cubicBezTo>
                  <a:cubicBezTo>
                    <a:pt x="14089" y="7009"/>
                    <a:pt x="14089" y="7027"/>
                    <a:pt x="14071" y="7027"/>
                  </a:cubicBezTo>
                  <a:cubicBezTo>
                    <a:pt x="14071" y="7046"/>
                    <a:pt x="14071" y="7064"/>
                    <a:pt x="14053" y="7064"/>
                  </a:cubicBezTo>
                  <a:cubicBezTo>
                    <a:pt x="14053" y="7136"/>
                    <a:pt x="14071" y="7208"/>
                    <a:pt x="14125" y="7263"/>
                  </a:cubicBezTo>
                  <a:cubicBezTo>
                    <a:pt x="14216" y="7335"/>
                    <a:pt x="14270" y="7444"/>
                    <a:pt x="14288" y="7553"/>
                  </a:cubicBezTo>
                  <a:cubicBezTo>
                    <a:pt x="14288" y="7661"/>
                    <a:pt x="14216" y="7770"/>
                    <a:pt x="14216" y="7879"/>
                  </a:cubicBezTo>
                  <a:cubicBezTo>
                    <a:pt x="14234" y="8005"/>
                    <a:pt x="14307" y="8114"/>
                    <a:pt x="14397" y="8186"/>
                  </a:cubicBezTo>
                  <a:cubicBezTo>
                    <a:pt x="14451" y="8223"/>
                    <a:pt x="14488" y="8277"/>
                    <a:pt x="14524" y="8349"/>
                  </a:cubicBezTo>
                  <a:cubicBezTo>
                    <a:pt x="14524" y="8386"/>
                    <a:pt x="14524" y="8440"/>
                    <a:pt x="14506" y="8476"/>
                  </a:cubicBezTo>
                  <a:cubicBezTo>
                    <a:pt x="14542" y="8494"/>
                    <a:pt x="14578" y="8530"/>
                    <a:pt x="14596" y="8585"/>
                  </a:cubicBezTo>
                  <a:cubicBezTo>
                    <a:pt x="14632" y="8657"/>
                    <a:pt x="14614" y="8730"/>
                    <a:pt x="14560" y="8784"/>
                  </a:cubicBezTo>
                  <a:cubicBezTo>
                    <a:pt x="14524" y="8838"/>
                    <a:pt x="14470" y="8893"/>
                    <a:pt x="14488" y="8947"/>
                  </a:cubicBezTo>
                  <a:cubicBezTo>
                    <a:pt x="14506" y="8983"/>
                    <a:pt x="14524" y="9019"/>
                    <a:pt x="14560" y="9056"/>
                  </a:cubicBezTo>
                  <a:cubicBezTo>
                    <a:pt x="14578" y="9110"/>
                    <a:pt x="14614" y="9146"/>
                    <a:pt x="14632" y="9182"/>
                  </a:cubicBezTo>
                  <a:cubicBezTo>
                    <a:pt x="14669" y="9237"/>
                    <a:pt x="14669" y="9237"/>
                    <a:pt x="14687" y="9255"/>
                  </a:cubicBezTo>
                  <a:lnTo>
                    <a:pt x="14705" y="9255"/>
                  </a:lnTo>
                  <a:cubicBezTo>
                    <a:pt x="14741" y="9237"/>
                    <a:pt x="14795" y="9237"/>
                    <a:pt x="14832" y="9273"/>
                  </a:cubicBezTo>
                  <a:cubicBezTo>
                    <a:pt x="14868" y="9327"/>
                    <a:pt x="14886" y="9400"/>
                    <a:pt x="14832" y="9472"/>
                  </a:cubicBezTo>
                  <a:cubicBezTo>
                    <a:pt x="14814" y="9508"/>
                    <a:pt x="14723" y="9581"/>
                    <a:pt x="14777" y="9635"/>
                  </a:cubicBezTo>
                  <a:cubicBezTo>
                    <a:pt x="14832" y="9689"/>
                    <a:pt x="14904" y="9653"/>
                    <a:pt x="14940" y="9617"/>
                  </a:cubicBezTo>
                  <a:cubicBezTo>
                    <a:pt x="15103" y="9508"/>
                    <a:pt x="15230" y="9364"/>
                    <a:pt x="15321" y="9182"/>
                  </a:cubicBezTo>
                  <a:cubicBezTo>
                    <a:pt x="15321" y="9164"/>
                    <a:pt x="15357" y="9146"/>
                    <a:pt x="15375" y="9164"/>
                  </a:cubicBezTo>
                  <a:cubicBezTo>
                    <a:pt x="15429" y="9164"/>
                    <a:pt x="15484" y="9164"/>
                    <a:pt x="15538" y="9128"/>
                  </a:cubicBezTo>
                  <a:lnTo>
                    <a:pt x="15556" y="9128"/>
                  </a:lnTo>
                  <a:cubicBezTo>
                    <a:pt x="15610" y="9092"/>
                    <a:pt x="15683" y="9146"/>
                    <a:pt x="15647" y="9201"/>
                  </a:cubicBezTo>
                  <a:cubicBezTo>
                    <a:pt x="15647" y="9201"/>
                    <a:pt x="15647" y="9219"/>
                    <a:pt x="15647" y="9219"/>
                  </a:cubicBezTo>
                  <a:cubicBezTo>
                    <a:pt x="15647" y="9255"/>
                    <a:pt x="15647" y="9273"/>
                    <a:pt x="15683" y="9291"/>
                  </a:cubicBezTo>
                  <a:cubicBezTo>
                    <a:pt x="15701" y="9309"/>
                    <a:pt x="15719" y="9327"/>
                    <a:pt x="15737" y="9345"/>
                  </a:cubicBezTo>
                  <a:cubicBezTo>
                    <a:pt x="15755" y="9382"/>
                    <a:pt x="15755" y="9400"/>
                    <a:pt x="15737" y="9436"/>
                  </a:cubicBezTo>
                  <a:cubicBezTo>
                    <a:pt x="15719" y="9472"/>
                    <a:pt x="15683" y="9527"/>
                    <a:pt x="15647" y="9563"/>
                  </a:cubicBezTo>
                  <a:cubicBezTo>
                    <a:pt x="15647" y="9563"/>
                    <a:pt x="15610" y="9581"/>
                    <a:pt x="15610" y="9599"/>
                  </a:cubicBezTo>
                  <a:cubicBezTo>
                    <a:pt x="15610" y="9617"/>
                    <a:pt x="15610" y="9635"/>
                    <a:pt x="15629" y="9653"/>
                  </a:cubicBezTo>
                  <a:cubicBezTo>
                    <a:pt x="15647" y="9671"/>
                    <a:pt x="15647" y="9708"/>
                    <a:pt x="15665" y="9726"/>
                  </a:cubicBezTo>
                  <a:cubicBezTo>
                    <a:pt x="15665" y="9708"/>
                    <a:pt x="15665" y="9689"/>
                    <a:pt x="15683" y="9689"/>
                  </a:cubicBezTo>
                  <a:lnTo>
                    <a:pt x="15936" y="9563"/>
                  </a:lnTo>
                  <a:lnTo>
                    <a:pt x="16045" y="9508"/>
                  </a:lnTo>
                  <a:cubicBezTo>
                    <a:pt x="16063" y="9490"/>
                    <a:pt x="16081" y="9490"/>
                    <a:pt x="16099" y="9472"/>
                  </a:cubicBezTo>
                  <a:lnTo>
                    <a:pt x="16117" y="9472"/>
                  </a:lnTo>
                  <a:lnTo>
                    <a:pt x="16117" y="9472"/>
                  </a:lnTo>
                  <a:cubicBezTo>
                    <a:pt x="16117" y="9418"/>
                    <a:pt x="16154" y="9400"/>
                    <a:pt x="16190" y="9400"/>
                  </a:cubicBezTo>
                  <a:cubicBezTo>
                    <a:pt x="16280" y="9418"/>
                    <a:pt x="16371" y="9472"/>
                    <a:pt x="16425" y="9563"/>
                  </a:cubicBezTo>
                  <a:cubicBezTo>
                    <a:pt x="16462" y="9599"/>
                    <a:pt x="16480" y="9653"/>
                    <a:pt x="16462" y="9708"/>
                  </a:cubicBezTo>
                  <a:cubicBezTo>
                    <a:pt x="16534" y="9708"/>
                    <a:pt x="16588" y="9726"/>
                    <a:pt x="16643" y="9780"/>
                  </a:cubicBezTo>
                  <a:cubicBezTo>
                    <a:pt x="16679" y="9816"/>
                    <a:pt x="16697" y="9871"/>
                    <a:pt x="16697" y="9925"/>
                  </a:cubicBezTo>
                  <a:cubicBezTo>
                    <a:pt x="16697" y="9961"/>
                    <a:pt x="16697" y="10015"/>
                    <a:pt x="16697" y="10070"/>
                  </a:cubicBezTo>
                  <a:cubicBezTo>
                    <a:pt x="16715" y="10124"/>
                    <a:pt x="16806" y="10178"/>
                    <a:pt x="16824" y="10233"/>
                  </a:cubicBezTo>
                  <a:cubicBezTo>
                    <a:pt x="16860" y="10269"/>
                    <a:pt x="16860" y="10323"/>
                    <a:pt x="16842" y="10360"/>
                  </a:cubicBezTo>
                  <a:cubicBezTo>
                    <a:pt x="16842" y="10378"/>
                    <a:pt x="16824" y="10414"/>
                    <a:pt x="16806" y="10432"/>
                  </a:cubicBezTo>
                  <a:cubicBezTo>
                    <a:pt x="16788" y="10450"/>
                    <a:pt x="16769" y="10468"/>
                    <a:pt x="16751" y="10486"/>
                  </a:cubicBezTo>
                  <a:cubicBezTo>
                    <a:pt x="16751" y="10523"/>
                    <a:pt x="16751" y="10577"/>
                    <a:pt x="16788" y="10595"/>
                  </a:cubicBezTo>
                  <a:cubicBezTo>
                    <a:pt x="16860" y="10631"/>
                    <a:pt x="16914" y="10631"/>
                    <a:pt x="16987" y="10631"/>
                  </a:cubicBezTo>
                  <a:cubicBezTo>
                    <a:pt x="17023" y="10631"/>
                    <a:pt x="17041" y="10667"/>
                    <a:pt x="17041" y="10704"/>
                  </a:cubicBezTo>
                  <a:cubicBezTo>
                    <a:pt x="17041" y="10812"/>
                    <a:pt x="17005" y="10921"/>
                    <a:pt x="16951" y="11030"/>
                  </a:cubicBezTo>
                  <a:cubicBezTo>
                    <a:pt x="16969" y="11066"/>
                    <a:pt x="16969" y="11120"/>
                    <a:pt x="16969" y="11174"/>
                  </a:cubicBezTo>
                  <a:cubicBezTo>
                    <a:pt x="17023" y="11156"/>
                    <a:pt x="17077" y="11120"/>
                    <a:pt x="17095" y="11084"/>
                  </a:cubicBezTo>
                  <a:cubicBezTo>
                    <a:pt x="17150" y="11030"/>
                    <a:pt x="17204" y="10975"/>
                    <a:pt x="17276" y="10957"/>
                  </a:cubicBezTo>
                  <a:cubicBezTo>
                    <a:pt x="17313" y="10939"/>
                    <a:pt x="17349" y="10939"/>
                    <a:pt x="17385" y="10957"/>
                  </a:cubicBezTo>
                  <a:cubicBezTo>
                    <a:pt x="17421" y="10957"/>
                    <a:pt x="17421" y="10921"/>
                    <a:pt x="17421" y="10885"/>
                  </a:cubicBezTo>
                  <a:cubicBezTo>
                    <a:pt x="17439" y="10794"/>
                    <a:pt x="17421" y="10704"/>
                    <a:pt x="17385" y="10613"/>
                  </a:cubicBezTo>
                  <a:cubicBezTo>
                    <a:pt x="17385" y="10577"/>
                    <a:pt x="17403" y="10541"/>
                    <a:pt x="17439" y="10541"/>
                  </a:cubicBezTo>
                  <a:cubicBezTo>
                    <a:pt x="17494" y="10541"/>
                    <a:pt x="17530" y="10523"/>
                    <a:pt x="17584" y="10504"/>
                  </a:cubicBezTo>
                  <a:cubicBezTo>
                    <a:pt x="17584" y="10486"/>
                    <a:pt x="17584" y="10468"/>
                    <a:pt x="17584" y="10450"/>
                  </a:cubicBezTo>
                  <a:cubicBezTo>
                    <a:pt x="17566" y="10414"/>
                    <a:pt x="17566" y="10378"/>
                    <a:pt x="17566" y="10341"/>
                  </a:cubicBezTo>
                  <a:cubicBezTo>
                    <a:pt x="17566" y="10305"/>
                    <a:pt x="17584" y="10269"/>
                    <a:pt x="17621" y="10251"/>
                  </a:cubicBezTo>
                  <a:cubicBezTo>
                    <a:pt x="17639" y="10233"/>
                    <a:pt x="17657" y="10215"/>
                    <a:pt x="17657" y="10197"/>
                  </a:cubicBezTo>
                  <a:cubicBezTo>
                    <a:pt x="17675" y="10142"/>
                    <a:pt x="17693" y="10070"/>
                    <a:pt x="17711" y="10015"/>
                  </a:cubicBezTo>
                  <a:cubicBezTo>
                    <a:pt x="17711" y="9979"/>
                    <a:pt x="17729" y="9961"/>
                    <a:pt x="17765" y="9943"/>
                  </a:cubicBezTo>
                  <a:cubicBezTo>
                    <a:pt x="17802" y="9925"/>
                    <a:pt x="17820" y="9907"/>
                    <a:pt x="17856" y="9907"/>
                  </a:cubicBezTo>
                  <a:cubicBezTo>
                    <a:pt x="17892" y="9907"/>
                    <a:pt x="17910" y="9871"/>
                    <a:pt x="17928" y="9852"/>
                  </a:cubicBezTo>
                  <a:cubicBezTo>
                    <a:pt x="17947" y="9834"/>
                    <a:pt x="17965" y="9816"/>
                    <a:pt x="18001" y="9798"/>
                  </a:cubicBezTo>
                  <a:cubicBezTo>
                    <a:pt x="18110" y="9744"/>
                    <a:pt x="18236" y="9762"/>
                    <a:pt x="18327" y="9834"/>
                  </a:cubicBezTo>
                  <a:cubicBezTo>
                    <a:pt x="18417" y="9943"/>
                    <a:pt x="18454" y="10070"/>
                    <a:pt x="18399" y="10215"/>
                  </a:cubicBezTo>
                  <a:cubicBezTo>
                    <a:pt x="18381" y="10269"/>
                    <a:pt x="18381" y="10323"/>
                    <a:pt x="18399" y="10378"/>
                  </a:cubicBezTo>
                  <a:cubicBezTo>
                    <a:pt x="18417" y="10396"/>
                    <a:pt x="18417" y="10414"/>
                    <a:pt x="18435" y="10432"/>
                  </a:cubicBezTo>
                  <a:cubicBezTo>
                    <a:pt x="18454" y="10450"/>
                    <a:pt x="18508" y="10432"/>
                    <a:pt x="18526" y="10450"/>
                  </a:cubicBezTo>
                  <a:cubicBezTo>
                    <a:pt x="18598" y="10468"/>
                    <a:pt x="18653" y="10504"/>
                    <a:pt x="18653" y="10577"/>
                  </a:cubicBezTo>
                  <a:cubicBezTo>
                    <a:pt x="18671" y="10613"/>
                    <a:pt x="18671" y="10667"/>
                    <a:pt x="18689" y="10704"/>
                  </a:cubicBezTo>
                  <a:lnTo>
                    <a:pt x="18689" y="10704"/>
                  </a:lnTo>
                  <a:lnTo>
                    <a:pt x="18689" y="10704"/>
                  </a:lnTo>
                  <a:lnTo>
                    <a:pt x="18689" y="10704"/>
                  </a:lnTo>
                  <a:cubicBezTo>
                    <a:pt x="18725" y="10722"/>
                    <a:pt x="18761" y="10740"/>
                    <a:pt x="18798" y="10758"/>
                  </a:cubicBezTo>
                  <a:cubicBezTo>
                    <a:pt x="18834" y="10812"/>
                    <a:pt x="18834" y="10885"/>
                    <a:pt x="18798" y="10939"/>
                  </a:cubicBezTo>
                  <a:cubicBezTo>
                    <a:pt x="18761" y="10993"/>
                    <a:pt x="18725" y="11030"/>
                    <a:pt x="18689" y="11084"/>
                  </a:cubicBezTo>
                  <a:cubicBezTo>
                    <a:pt x="18689" y="11102"/>
                    <a:pt x="18689" y="11102"/>
                    <a:pt x="18689" y="11120"/>
                  </a:cubicBezTo>
                  <a:lnTo>
                    <a:pt x="18689" y="11120"/>
                  </a:lnTo>
                  <a:lnTo>
                    <a:pt x="18689" y="11120"/>
                  </a:lnTo>
                  <a:cubicBezTo>
                    <a:pt x="18725" y="11138"/>
                    <a:pt x="18743" y="11156"/>
                    <a:pt x="18780" y="11174"/>
                  </a:cubicBezTo>
                  <a:cubicBezTo>
                    <a:pt x="18834" y="11229"/>
                    <a:pt x="18834" y="11319"/>
                    <a:pt x="18816" y="11392"/>
                  </a:cubicBezTo>
                  <a:cubicBezTo>
                    <a:pt x="18798" y="11428"/>
                    <a:pt x="18798" y="11464"/>
                    <a:pt x="18816" y="11500"/>
                  </a:cubicBezTo>
                  <a:lnTo>
                    <a:pt x="18816" y="11500"/>
                  </a:lnTo>
                  <a:cubicBezTo>
                    <a:pt x="18816" y="11500"/>
                    <a:pt x="18834" y="11500"/>
                    <a:pt x="18834" y="11500"/>
                  </a:cubicBezTo>
                  <a:lnTo>
                    <a:pt x="18834" y="11500"/>
                  </a:lnTo>
                  <a:cubicBezTo>
                    <a:pt x="18870" y="11500"/>
                    <a:pt x="18888" y="11519"/>
                    <a:pt x="18888" y="11537"/>
                  </a:cubicBezTo>
                  <a:cubicBezTo>
                    <a:pt x="18924" y="11537"/>
                    <a:pt x="18961" y="11537"/>
                    <a:pt x="18997" y="11519"/>
                  </a:cubicBezTo>
                  <a:cubicBezTo>
                    <a:pt x="19015" y="11500"/>
                    <a:pt x="19033" y="11482"/>
                    <a:pt x="19033" y="11446"/>
                  </a:cubicBezTo>
                  <a:cubicBezTo>
                    <a:pt x="19033" y="11410"/>
                    <a:pt x="19051" y="11356"/>
                    <a:pt x="19087" y="11337"/>
                  </a:cubicBezTo>
                  <a:cubicBezTo>
                    <a:pt x="19142" y="11319"/>
                    <a:pt x="19196" y="11319"/>
                    <a:pt x="19250" y="11319"/>
                  </a:cubicBezTo>
                  <a:lnTo>
                    <a:pt x="19413" y="11319"/>
                  </a:lnTo>
                  <a:cubicBezTo>
                    <a:pt x="19486" y="11301"/>
                    <a:pt x="19576" y="11337"/>
                    <a:pt x="19631" y="11392"/>
                  </a:cubicBezTo>
                  <a:cubicBezTo>
                    <a:pt x="19685" y="11464"/>
                    <a:pt x="19685" y="11555"/>
                    <a:pt x="19631" y="11609"/>
                  </a:cubicBezTo>
                  <a:cubicBezTo>
                    <a:pt x="19613" y="11645"/>
                    <a:pt x="19594" y="11682"/>
                    <a:pt x="19576" y="11718"/>
                  </a:cubicBezTo>
                  <a:cubicBezTo>
                    <a:pt x="19576" y="11736"/>
                    <a:pt x="19594" y="11754"/>
                    <a:pt x="19613" y="11772"/>
                  </a:cubicBezTo>
                  <a:cubicBezTo>
                    <a:pt x="19685" y="11845"/>
                    <a:pt x="19739" y="11917"/>
                    <a:pt x="19739" y="12008"/>
                  </a:cubicBezTo>
                  <a:cubicBezTo>
                    <a:pt x="19739" y="12116"/>
                    <a:pt x="19667" y="12207"/>
                    <a:pt x="19576" y="12225"/>
                  </a:cubicBezTo>
                  <a:cubicBezTo>
                    <a:pt x="19486" y="12279"/>
                    <a:pt x="19395" y="12297"/>
                    <a:pt x="19341" y="12370"/>
                  </a:cubicBezTo>
                  <a:cubicBezTo>
                    <a:pt x="19323" y="12406"/>
                    <a:pt x="19305" y="12460"/>
                    <a:pt x="19305" y="12496"/>
                  </a:cubicBezTo>
                  <a:cubicBezTo>
                    <a:pt x="19305" y="12515"/>
                    <a:pt x="19305" y="12533"/>
                    <a:pt x="19305" y="12551"/>
                  </a:cubicBezTo>
                  <a:cubicBezTo>
                    <a:pt x="19305" y="12569"/>
                    <a:pt x="19305" y="12569"/>
                    <a:pt x="19305" y="12587"/>
                  </a:cubicBezTo>
                  <a:cubicBezTo>
                    <a:pt x="19305" y="12569"/>
                    <a:pt x="19323" y="12569"/>
                    <a:pt x="19323" y="12569"/>
                  </a:cubicBezTo>
                  <a:cubicBezTo>
                    <a:pt x="19359" y="12569"/>
                    <a:pt x="19395" y="12569"/>
                    <a:pt x="19413" y="12587"/>
                  </a:cubicBezTo>
                  <a:cubicBezTo>
                    <a:pt x="19468" y="12605"/>
                    <a:pt x="19504" y="12659"/>
                    <a:pt x="19486" y="12714"/>
                  </a:cubicBezTo>
                  <a:cubicBezTo>
                    <a:pt x="19486" y="12768"/>
                    <a:pt x="19450" y="12822"/>
                    <a:pt x="19413" y="12859"/>
                  </a:cubicBezTo>
                  <a:cubicBezTo>
                    <a:pt x="19359" y="12895"/>
                    <a:pt x="19305" y="12913"/>
                    <a:pt x="19269" y="12931"/>
                  </a:cubicBezTo>
                  <a:cubicBezTo>
                    <a:pt x="19232" y="12949"/>
                    <a:pt x="19196" y="12985"/>
                    <a:pt x="19214" y="13022"/>
                  </a:cubicBezTo>
                  <a:cubicBezTo>
                    <a:pt x="19214" y="13040"/>
                    <a:pt x="19232" y="13076"/>
                    <a:pt x="19269" y="13076"/>
                  </a:cubicBezTo>
                  <a:cubicBezTo>
                    <a:pt x="19305" y="13076"/>
                    <a:pt x="19341" y="13076"/>
                    <a:pt x="19359" y="13094"/>
                  </a:cubicBezTo>
                  <a:cubicBezTo>
                    <a:pt x="19395" y="13112"/>
                    <a:pt x="19413" y="13148"/>
                    <a:pt x="19432" y="13185"/>
                  </a:cubicBezTo>
                  <a:cubicBezTo>
                    <a:pt x="19432" y="13239"/>
                    <a:pt x="19450" y="13293"/>
                    <a:pt x="19450" y="13366"/>
                  </a:cubicBezTo>
                  <a:cubicBezTo>
                    <a:pt x="19450" y="13420"/>
                    <a:pt x="19450" y="13492"/>
                    <a:pt x="19413" y="13547"/>
                  </a:cubicBezTo>
                  <a:cubicBezTo>
                    <a:pt x="19413" y="13583"/>
                    <a:pt x="19395" y="13601"/>
                    <a:pt x="19377" y="13637"/>
                  </a:cubicBezTo>
                  <a:cubicBezTo>
                    <a:pt x="19450" y="13692"/>
                    <a:pt x="19468" y="13764"/>
                    <a:pt x="19468" y="13855"/>
                  </a:cubicBezTo>
                  <a:cubicBezTo>
                    <a:pt x="19450" y="13945"/>
                    <a:pt x="19395" y="14036"/>
                    <a:pt x="19305" y="14090"/>
                  </a:cubicBezTo>
                  <a:lnTo>
                    <a:pt x="19450" y="14163"/>
                  </a:lnTo>
                  <a:lnTo>
                    <a:pt x="19558" y="14199"/>
                  </a:lnTo>
                  <a:lnTo>
                    <a:pt x="19613" y="14235"/>
                  </a:lnTo>
                  <a:cubicBezTo>
                    <a:pt x="19631" y="14235"/>
                    <a:pt x="19631" y="14235"/>
                    <a:pt x="19631" y="14253"/>
                  </a:cubicBezTo>
                  <a:cubicBezTo>
                    <a:pt x="19739" y="14253"/>
                    <a:pt x="19794" y="14380"/>
                    <a:pt x="19866" y="14452"/>
                  </a:cubicBezTo>
                  <a:lnTo>
                    <a:pt x="19884" y="14470"/>
                  </a:lnTo>
                  <a:lnTo>
                    <a:pt x="19902" y="14470"/>
                  </a:lnTo>
                  <a:lnTo>
                    <a:pt x="19920" y="14470"/>
                  </a:lnTo>
                  <a:lnTo>
                    <a:pt x="19957" y="14470"/>
                  </a:lnTo>
                  <a:cubicBezTo>
                    <a:pt x="19957" y="14470"/>
                    <a:pt x="19975" y="14452"/>
                    <a:pt x="19993" y="14452"/>
                  </a:cubicBezTo>
                  <a:cubicBezTo>
                    <a:pt x="20047" y="14380"/>
                    <a:pt x="20047" y="14289"/>
                    <a:pt x="20083" y="14217"/>
                  </a:cubicBezTo>
                  <a:cubicBezTo>
                    <a:pt x="20102" y="14181"/>
                    <a:pt x="20120" y="14163"/>
                    <a:pt x="20138" y="14126"/>
                  </a:cubicBezTo>
                  <a:cubicBezTo>
                    <a:pt x="20138" y="14108"/>
                    <a:pt x="20174" y="14090"/>
                    <a:pt x="20174" y="14072"/>
                  </a:cubicBezTo>
                  <a:cubicBezTo>
                    <a:pt x="20192" y="14054"/>
                    <a:pt x="20174" y="13981"/>
                    <a:pt x="20174" y="13945"/>
                  </a:cubicBezTo>
                  <a:cubicBezTo>
                    <a:pt x="20156" y="13891"/>
                    <a:pt x="20192" y="13855"/>
                    <a:pt x="20246" y="13855"/>
                  </a:cubicBezTo>
                  <a:lnTo>
                    <a:pt x="20265" y="13855"/>
                  </a:lnTo>
                  <a:lnTo>
                    <a:pt x="20301" y="13855"/>
                  </a:lnTo>
                  <a:cubicBezTo>
                    <a:pt x="20319" y="13855"/>
                    <a:pt x="20355" y="13837"/>
                    <a:pt x="20373" y="13800"/>
                  </a:cubicBezTo>
                  <a:cubicBezTo>
                    <a:pt x="20409" y="13764"/>
                    <a:pt x="20464" y="13710"/>
                    <a:pt x="20536" y="13674"/>
                  </a:cubicBezTo>
                  <a:cubicBezTo>
                    <a:pt x="20609" y="13637"/>
                    <a:pt x="20681" y="13619"/>
                    <a:pt x="20754" y="13619"/>
                  </a:cubicBezTo>
                  <a:cubicBezTo>
                    <a:pt x="20790" y="13619"/>
                    <a:pt x="20808" y="13601"/>
                    <a:pt x="20826" y="13583"/>
                  </a:cubicBezTo>
                  <a:cubicBezTo>
                    <a:pt x="20862" y="13547"/>
                    <a:pt x="20862" y="13511"/>
                    <a:pt x="20862" y="13474"/>
                  </a:cubicBezTo>
                  <a:cubicBezTo>
                    <a:pt x="20862" y="13402"/>
                    <a:pt x="20916" y="13311"/>
                    <a:pt x="20989" y="13275"/>
                  </a:cubicBezTo>
                  <a:lnTo>
                    <a:pt x="21079" y="13221"/>
                  </a:lnTo>
                  <a:cubicBezTo>
                    <a:pt x="21098" y="13221"/>
                    <a:pt x="21116" y="13221"/>
                    <a:pt x="21116" y="13203"/>
                  </a:cubicBez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185"/>
                  </a:lnTo>
                  <a:cubicBezTo>
                    <a:pt x="21116" y="13167"/>
                    <a:pt x="21116" y="13148"/>
                    <a:pt x="21098" y="13112"/>
                  </a:cubicBezTo>
                  <a:cubicBezTo>
                    <a:pt x="21079" y="13076"/>
                    <a:pt x="21079" y="13004"/>
                    <a:pt x="21098" y="12949"/>
                  </a:cubicBezTo>
                  <a:cubicBezTo>
                    <a:pt x="21134" y="12877"/>
                    <a:pt x="21188" y="12804"/>
                    <a:pt x="21279" y="12786"/>
                  </a:cubicBezTo>
                  <a:cubicBezTo>
                    <a:pt x="21442" y="12732"/>
                    <a:pt x="21641" y="12822"/>
                    <a:pt x="21677" y="13004"/>
                  </a:cubicBezTo>
                  <a:cubicBezTo>
                    <a:pt x="21695" y="13094"/>
                    <a:pt x="21677" y="13203"/>
                    <a:pt x="21641" y="13275"/>
                  </a:cubicBezTo>
                  <a:cubicBezTo>
                    <a:pt x="21605" y="13348"/>
                    <a:pt x="21550" y="13420"/>
                    <a:pt x="21568" y="13511"/>
                  </a:cubicBezTo>
                  <a:cubicBezTo>
                    <a:pt x="21568" y="13547"/>
                    <a:pt x="21605" y="13547"/>
                    <a:pt x="21641" y="13583"/>
                  </a:cubicBezTo>
                  <a:cubicBezTo>
                    <a:pt x="21695" y="13619"/>
                    <a:pt x="21713" y="13655"/>
                    <a:pt x="21731" y="13710"/>
                  </a:cubicBezTo>
                  <a:cubicBezTo>
                    <a:pt x="21731" y="13800"/>
                    <a:pt x="21695" y="13891"/>
                    <a:pt x="21659" y="13981"/>
                  </a:cubicBezTo>
                  <a:cubicBezTo>
                    <a:pt x="21605" y="14036"/>
                    <a:pt x="21605" y="14108"/>
                    <a:pt x="21659" y="14181"/>
                  </a:cubicBezTo>
                  <a:cubicBezTo>
                    <a:pt x="21695" y="14217"/>
                    <a:pt x="21750" y="14271"/>
                    <a:pt x="21786" y="14307"/>
                  </a:cubicBezTo>
                  <a:cubicBezTo>
                    <a:pt x="21840" y="14362"/>
                    <a:pt x="21858" y="14416"/>
                    <a:pt x="21876" y="14489"/>
                  </a:cubicBezTo>
                  <a:cubicBezTo>
                    <a:pt x="21876" y="14579"/>
                    <a:pt x="21840" y="14651"/>
                    <a:pt x="21768" y="14724"/>
                  </a:cubicBezTo>
                  <a:cubicBezTo>
                    <a:pt x="21731" y="14742"/>
                    <a:pt x="21695" y="14778"/>
                    <a:pt x="21659" y="14814"/>
                  </a:cubicBezTo>
                  <a:cubicBezTo>
                    <a:pt x="21641" y="14851"/>
                    <a:pt x="21659" y="14887"/>
                    <a:pt x="21659" y="14905"/>
                  </a:cubicBezTo>
                  <a:cubicBezTo>
                    <a:pt x="21677" y="14941"/>
                    <a:pt x="21695" y="14977"/>
                    <a:pt x="21695" y="15014"/>
                  </a:cubicBezTo>
                  <a:cubicBezTo>
                    <a:pt x="21750" y="15014"/>
                    <a:pt x="21804" y="15032"/>
                    <a:pt x="21840" y="15068"/>
                  </a:cubicBezTo>
                  <a:cubicBezTo>
                    <a:pt x="21913" y="15140"/>
                    <a:pt x="21858" y="15249"/>
                    <a:pt x="21822" y="15322"/>
                  </a:cubicBezTo>
                  <a:cubicBezTo>
                    <a:pt x="21804" y="15340"/>
                    <a:pt x="21786" y="15358"/>
                    <a:pt x="21786" y="15376"/>
                  </a:cubicBezTo>
                  <a:cubicBezTo>
                    <a:pt x="21786" y="15376"/>
                    <a:pt x="21786" y="15376"/>
                    <a:pt x="21786" y="15376"/>
                  </a:cubicBezTo>
                  <a:cubicBezTo>
                    <a:pt x="21786" y="15412"/>
                    <a:pt x="21822" y="15412"/>
                    <a:pt x="21822" y="15448"/>
                  </a:cubicBezTo>
                  <a:cubicBezTo>
                    <a:pt x="21840" y="15466"/>
                    <a:pt x="21840" y="15503"/>
                    <a:pt x="21822" y="15539"/>
                  </a:cubicBezTo>
                  <a:cubicBezTo>
                    <a:pt x="21804" y="15593"/>
                    <a:pt x="21750" y="15611"/>
                    <a:pt x="21695" y="15629"/>
                  </a:cubicBezTo>
                  <a:cubicBezTo>
                    <a:pt x="21659" y="15629"/>
                    <a:pt x="21605" y="15629"/>
                    <a:pt x="21568" y="15648"/>
                  </a:cubicBezTo>
                  <a:cubicBezTo>
                    <a:pt x="21550" y="15684"/>
                    <a:pt x="21568" y="15720"/>
                    <a:pt x="21605" y="15738"/>
                  </a:cubicBezTo>
                  <a:cubicBezTo>
                    <a:pt x="21641" y="15774"/>
                    <a:pt x="21695" y="15810"/>
                    <a:pt x="21750" y="15810"/>
                  </a:cubicBezTo>
                  <a:cubicBezTo>
                    <a:pt x="21768" y="15810"/>
                    <a:pt x="21786" y="15829"/>
                    <a:pt x="21786" y="15847"/>
                  </a:cubicBezTo>
                  <a:cubicBezTo>
                    <a:pt x="21786" y="15937"/>
                    <a:pt x="21750" y="16028"/>
                    <a:pt x="21659" y="16082"/>
                  </a:cubicBezTo>
                  <a:cubicBezTo>
                    <a:pt x="21623" y="16100"/>
                    <a:pt x="21587" y="16136"/>
                    <a:pt x="21568" y="16155"/>
                  </a:cubicBezTo>
                  <a:cubicBezTo>
                    <a:pt x="21532" y="16191"/>
                    <a:pt x="21532" y="16227"/>
                    <a:pt x="21568" y="16263"/>
                  </a:cubicBezTo>
                  <a:cubicBezTo>
                    <a:pt x="21587" y="16299"/>
                    <a:pt x="21587" y="16354"/>
                    <a:pt x="21587" y="16390"/>
                  </a:cubicBezTo>
                  <a:cubicBezTo>
                    <a:pt x="21587" y="16426"/>
                    <a:pt x="21550" y="16462"/>
                    <a:pt x="21550" y="16499"/>
                  </a:cubicBezTo>
                  <a:cubicBezTo>
                    <a:pt x="21568" y="16589"/>
                    <a:pt x="21695" y="16589"/>
                    <a:pt x="21786" y="16607"/>
                  </a:cubicBezTo>
                  <a:cubicBezTo>
                    <a:pt x="21822" y="16607"/>
                    <a:pt x="21840" y="16625"/>
                    <a:pt x="21840" y="16680"/>
                  </a:cubicBezTo>
                  <a:cubicBezTo>
                    <a:pt x="21804" y="16879"/>
                    <a:pt x="21605" y="16970"/>
                    <a:pt x="21460" y="17096"/>
                  </a:cubicBezTo>
                  <a:cubicBezTo>
                    <a:pt x="21442" y="17132"/>
                    <a:pt x="21405" y="17187"/>
                    <a:pt x="21387" y="17223"/>
                  </a:cubicBezTo>
                  <a:cubicBezTo>
                    <a:pt x="21405" y="17223"/>
                    <a:pt x="21424" y="17223"/>
                    <a:pt x="21460" y="17205"/>
                  </a:cubicBezTo>
                  <a:cubicBezTo>
                    <a:pt x="21496" y="17187"/>
                    <a:pt x="21550" y="17169"/>
                    <a:pt x="21587" y="17169"/>
                  </a:cubicBezTo>
                  <a:cubicBezTo>
                    <a:pt x="21641" y="17151"/>
                    <a:pt x="21695" y="17169"/>
                    <a:pt x="21731" y="17223"/>
                  </a:cubicBezTo>
                  <a:cubicBezTo>
                    <a:pt x="21804" y="17187"/>
                    <a:pt x="21876" y="17187"/>
                    <a:pt x="21949" y="17259"/>
                  </a:cubicBezTo>
                  <a:cubicBezTo>
                    <a:pt x="22003" y="17314"/>
                    <a:pt x="22003" y="17422"/>
                    <a:pt x="21949" y="17495"/>
                  </a:cubicBezTo>
                  <a:cubicBezTo>
                    <a:pt x="22021" y="17549"/>
                    <a:pt x="22112" y="17567"/>
                    <a:pt x="22202" y="17567"/>
                  </a:cubicBezTo>
                  <a:cubicBezTo>
                    <a:pt x="22220" y="17567"/>
                    <a:pt x="22257" y="17585"/>
                    <a:pt x="22257" y="17603"/>
                  </a:cubicBezTo>
                  <a:cubicBezTo>
                    <a:pt x="22275" y="17694"/>
                    <a:pt x="22275" y="17784"/>
                    <a:pt x="22238" y="17857"/>
                  </a:cubicBezTo>
                  <a:cubicBezTo>
                    <a:pt x="22257" y="17875"/>
                    <a:pt x="22293" y="17875"/>
                    <a:pt x="22311" y="17857"/>
                  </a:cubicBezTo>
                  <a:cubicBezTo>
                    <a:pt x="22329" y="17839"/>
                    <a:pt x="22365" y="17857"/>
                    <a:pt x="22383" y="17893"/>
                  </a:cubicBezTo>
                  <a:cubicBezTo>
                    <a:pt x="22420" y="17966"/>
                    <a:pt x="22492" y="18038"/>
                    <a:pt x="22492" y="18129"/>
                  </a:cubicBezTo>
                  <a:cubicBezTo>
                    <a:pt x="22510" y="18165"/>
                    <a:pt x="22492" y="18201"/>
                    <a:pt x="22474" y="18237"/>
                  </a:cubicBezTo>
                  <a:cubicBezTo>
                    <a:pt x="22510" y="18219"/>
                    <a:pt x="22528" y="18219"/>
                    <a:pt x="22564" y="18219"/>
                  </a:cubicBezTo>
                  <a:cubicBezTo>
                    <a:pt x="22637" y="18237"/>
                    <a:pt x="22691" y="18273"/>
                    <a:pt x="22709" y="18346"/>
                  </a:cubicBezTo>
                  <a:cubicBezTo>
                    <a:pt x="22764" y="18473"/>
                    <a:pt x="22673" y="18581"/>
                    <a:pt x="22564" y="18654"/>
                  </a:cubicBezTo>
                  <a:cubicBezTo>
                    <a:pt x="22601" y="18708"/>
                    <a:pt x="22637" y="18744"/>
                    <a:pt x="22655" y="18799"/>
                  </a:cubicBezTo>
                  <a:cubicBezTo>
                    <a:pt x="22673" y="18817"/>
                    <a:pt x="22691" y="18853"/>
                    <a:pt x="22727" y="18871"/>
                  </a:cubicBezTo>
                  <a:cubicBezTo>
                    <a:pt x="22727" y="18889"/>
                    <a:pt x="22746" y="18907"/>
                    <a:pt x="22764" y="18925"/>
                  </a:cubicBezTo>
                  <a:cubicBezTo>
                    <a:pt x="22782" y="18907"/>
                    <a:pt x="22818" y="18907"/>
                    <a:pt x="22836" y="18925"/>
                  </a:cubicBezTo>
                  <a:cubicBezTo>
                    <a:pt x="22854" y="18943"/>
                    <a:pt x="22854" y="18998"/>
                    <a:pt x="22836" y="19034"/>
                  </a:cubicBezTo>
                  <a:cubicBezTo>
                    <a:pt x="22818" y="19070"/>
                    <a:pt x="22818" y="19106"/>
                    <a:pt x="22818" y="19143"/>
                  </a:cubicBezTo>
                  <a:lnTo>
                    <a:pt x="22854" y="19143"/>
                  </a:lnTo>
                  <a:cubicBezTo>
                    <a:pt x="22909" y="19143"/>
                    <a:pt x="22927" y="19197"/>
                    <a:pt x="22909" y="19233"/>
                  </a:cubicBezTo>
                  <a:cubicBezTo>
                    <a:pt x="22890" y="19233"/>
                    <a:pt x="22890" y="19233"/>
                    <a:pt x="22890" y="19251"/>
                  </a:cubicBezTo>
                  <a:cubicBezTo>
                    <a:pt x="22836" y="19306"/>
                    <a:pt x="22890" y="19396"/>
                    <a:pt x="22963" y="19378"/>
                  </a:cubicBezTo>
                  <a:cubicBezTo>
                    <a:pt x="23072" y="19360"/>
                    <a:pt x="23090" y="19233"/>
                    <a:pt x="22999" y="19179"/>
                  </a:cubicBezTo>
                  <a:cubicBezTo>
                    <a:pt x="22963" y="19161"/>
                    <a:pt x="22963" y="19106"/>
                    <a:pt x="22999" y="19088"/>
                  </a:cubicBezTo>
                  <a:lnTo>
                    <a:pt x="23126" y="18998"/>
                  </a:lnTo>
                  <a:cubicBezTo>
                    <a:pt x="23108" y="18962"/>
                    <a:pt x="23090" y="18907"/>
                    <a:pt x="23108" y="18871"/>
                  </a:cubicBezTo>
                  <a:cubicBezTo>
                    <a:pt x="23108" y="18835"/>
                    <a:pt x="23144" y="18817"/>
                    <a:pt x="23162" y="18835"/>
                  </a:cubicBezTo>
                  <a:cubicBezTo>
                    <a:pt x="23216" y="18835"/>
                    <a:pt x="23271" y="18853"/>
                    <a:pt x="23307" y="18889"/>
                  </a:cubicBezTo>
                  <a:cubicBezTo>
                    <a:pt x="23307" y="18708"/>
                    <a:pt x="23343" y="18509"/>
                    <a:pt x="23397" y="18346"/>
                  </a:cubicBezTo>
                  <a:cubicBezTo>
                    <a:pt x="23397" y="18328"/>
                    <a:pt x="23416" y="18310"/>
                    <a:pt x="23434" y="18310"/>
                  </a:cubicBezTo>
                  <a:lnTo>
                    <a:pt x="23434" y="18310"/>
                  </a:lnTo>
                  <a:cubicBezTo>
                    <a:pt x="23488" y="18237"/>
                    <a:pt x="23579" y="18201"/>
                    <a:pt x="23669" y="18201"/>
                  </a:cubicBezTo>
                  <a:cubicBezTo>
                    <a:pt x="23760" y="18201"/>
                    <a:pt x="23868" y="18237"/>
                    <a:pt x="23941" y="18310"/>
                  </a:cubicBezTo>
                  <a:cubicBezTo>
                    <a:pt x="23959" y="18346"/>
                    <a:pt x="23977" y="18400"/>
                    <a:pt x="23977" y="18454"/>
                  </a:cubicBezTo>
                  <a:cubicBezTo>
                    <a:pt x="23995" y="18473"/>
                    <a:pt x="24031" y="18509"/>
                    <a:pt x="24049" y="18545"/>
                  </a:cubicBezTo>
                  <a:cubicBezTo>
                    <a:pt x="24086" y="18599"/>
                    <a:pt x="24086" y="18690"/>
                    <a:pt x="24049" y="18762"/>
                  </a:cubicBezTo>
                  <a:cubicBezTo>
                    <a:pt x="24013" y="18835"/>
                    <a:pt x="23959" y="18889"/>
                    <a:pt x="23977" y="18980"/>
                  </a:cubicBezTo>
                  <a:cubicBezTo>
                    <a:pt x="24013" y="19052"/>
                    <a:pt x="24104" y="19052"/>
                    <a:pt x="24140" y="19125"/>
                  </a:cubicBezTo>
                  <a:cubicBezTo>
                    <a:pt x="24176" y="19197"/>
                    <a:pt x="24176" y="19306"/>
                    <a:pt x="24140" y="19378"/>
                  </a:cubicBezTo>
                  <a:cubicBezTo>
                    <a:pt x="24104" y="19469"/>
                    <a:pt x="24068" y="19541"/>
                    <a:pt x="24049" y="19632"/>
                  </a:cubicBezTo>
                  <a:cubicBezTo>
                    <a:pt x="24013" y="19686"/>
                    <a:pt x="24013" y="19740"/>
                    <a:pt x="24031" y="19795"/>
                  </a:cubicBezTo>
                  <a:cubicBezTo>
                    <a:pt x="24049" y="19849"/>
                    <a:pt x="24086" y="19903"/>
                    <a:pt x="24140" y="19921"/>
                  </a:cubicBezTo>
                  <a:cubicBezTo>
                    <a:pt x="24231" y="19939"/>
                    <a:pt x="24303" y="20012"/>
                    <a:pt x="24285" y="20102"/>
                  </a:cubicBezTo>
                  <a:cubicBezTo>
                    <a:pt x="24267" y="20175"/>
                    <a:pt x="24231" y="20247"/>
                    <a:pt x="24158" y="20284"/>
                  </a:cubicBezTo>
                  <a:lnTo>
                    <a:pt x="24068" y="20428"/>
                  </a:lnTo>
                  <a:cubicBezTo>
                    <a:pt x="24104" y="20410"/>
                    <a:pt x="24122" y="20392"/>
                    <a:pt x="24140" y="20392"/>
                  </a:cubicBezTo>
                  <a:cubicBezTo>
                    <a:pt x="24176" y="20356"/>
                    <a:pt x="24231" y="20356"/>
                    <a:pt x="24267" y="20356"/>
                  </a:cubicBezTo>
                  <a:cubicBezTo>
                    <a:pt x="24321" y="20374"/>
                    <a:pt x="24357" y="20410"/>
                    <a:pt x="24375" y="20465"/>
                  </a:cubicBezTo>
                  <a:cubicBezTo>
                    <a:pt x="24394" y="20501"/>
                    <a:pt x="24394" y="20555"/>
                    <a:pt x="24375" y="20610"/>
                  </a:cubicBezTo>
                  <a:lnTo>
                    <a:pt x="24466" y="20646"/>
                  </a:lnTo>
                  <a:lnTo>
                    <a:pt x="24520" y="20664"/>
                  </a:lnTo>
                  <a:cubicBezTo>
                    <a:pt x="24520" y="20591"/>
                    <a:pt x="24538" y="20519"/>
                    <a:pt x="24557" y="20447"/>
                  </a:cubicBezTo>
                  <a:lnTo>
                    <a:pt x="24557" y="20410"/>
                  </a:lnTo>
                  <a:cubicBezTo>
                    <a:pt x="24557" y="20356"/>
                    <a:pt x="24629" y="20356"/>
                    <a:pt x="24665" y="20392"/>
                  </a:cubicBezTo>
                  <a:cubicBezTo>
                    <a:pt x="24738" y="20465"/>
                    <a:pt x="24864" y="20483"/>
                    <a:pt x="24937" y="20410"/>
                  </a:cubicBezTo>
                  <a:cubicBezTo>
                    <a:pt x="24973" y="20374"/>
                    <a:pt x="25045" y="20410"/>
                    <a:pt x="25045" y="20465"/>
                  </a:cubicBezTo>
                  <a:cubicBezTo>
                    <a:pt x="25045" y="20465"/>
                    <a:pt x="25045" y="20483"/>
                    <a:pt x="25045" y="20501"/>
                  </a:cubicBezTo>
                  <a:cubicBezTo>
                    <a:pt x="25045" y="20573"/>
                    <a:pt x="25027" y="20664"/>
                    <a:pt x="25009" y="20736"/>
                  </a:cubicBezTo>
                  <a:cubicBezTo>
                    <a:pt x="25064" y="20772"/>
                    <a:pt x="25100" y="20827"/>
                    <a:pt x="25100" y="20899"/>
                  </a:cubicBezTo>
                  <a:cubicBezTo>
                    <a:pt x="25100" y="20954"/>
                    <a:pt x="25082" y="21008"/>
                    <a:pt x="25064" y="21062"/>
                  </a:cubicBezTo>
                  <a:lnTo>
                    <a:pt x="25064" y="21117"/>
                  </a:lnTo>
                  <a:cubicBezTo>
                    <a:pt x="25154" y="21044"/>
                    <a:pt x="25263" y="21026"/>
                    <a:pt x="25371" y="21044"/>
                  </a:cubicBezTo>
                  <a:cubicBezTo>
                    <a:pt x="25480" y="21098"/>
                    <a:pt x="25553" y="21225"/>
                    <a:pt x="25498" y="21352"/>
                  </a:cubicBezTo>
                  <a:lnTo>
                    <a:pt x="25498" y="21352"/>
                  </a:lnTo>
                  <a:cubicBezTo>
                    <a:pt x="25534" y="21406"/>
                    <a:pt x="25589" y="21424"/>
                    <a:pt x="25661" y="21424"/>
                  </a:cubicBezTo>
                  <a:cubicBezTo>
                    <a:pt x="25716" y="21424"/>
                    <a:pt x="25770" y="21370"/>
                    <a:pt x="25824" y="21388"/>
                  </a:cubicBezTo>
                  <a:cubicBezTo>
                    <a:pt x="25915" y="21388"/>
                    <a:pt x="25969" y="21461"/>
                    <a:pt x="25969" y="21551"/>
                  </a:cubicBezTo>
                  <a:cubicBezTo>
                    <a:pt x="25969" y="21606"/>
                    <a:pt x="25969" y="21678"/>
                    <a:pt x="25933" y="21732"/>
                  </a:cubicBezTo>
                  <a:lnTo>
                    <a:pt x="0" y="15358"/>
                  </a:lnTo>
                  <a:close/>
                  <a:moveTo>
                    <a:pt x="19395" y="12696"/>
                  </a:moveTo>
                  <a:close/>
                  <a:moveTo>
                    <a:pt x="21587" y="15068"/>
                  </a:moveTo>
                  <a:close/>
                  <a:moveTo>
                    <a:pt x="19323" y="13239"/>
                  </a:moveTo>
                  <a:close/>
                  <a:moveTo>
                    <a:pt x="19305" y="12605"/>
                  </a:moveTo>
                  <a:lnTo>
                    <a:pt x="19305" y="12605"/>
                  </a:lnTo>
                  <a:close/>
                  <a:moveTo>
                    <a:pt x="15592" y="10034"/>
                  </a:moveTo>
                  <a:lnTo>
                    <a:pt x="15592" y="10034"/>
                  </a:lnTo>
                  <a:cubicBezTo>
                    <a:pt x="15592" y="10052"/>
                    <a:pt x="15610" y="10088"/>
                    <a:pt x="15647" y="10106"/>
                  </a:cubicBezTo>
                  <a:lnTo>
                    <a:pt x="15665" y="10124"/>
                  </a:lnTo>
                  <a:lnTo>
                    <a:pt x="15665" y="9852"/>
                  </a:lnTo>
                  <a:cubicBezTo>
                    <a:pt x="15647" y="9871"/>
                    <a:pt x="15629" y="9889"/>
                    <a:pt x="15629" y="9925"/>
                  </a:cubicBezTo>
                  <a:cubicBezTo>
                    <a:pt x="15610" y="9943"/>
                    <a:pt x="15574" y="9997"/>
                    <a:pt x="15574" y="10034"/>
                  </a:cubicBezTo>
                  <a:close/>
                  <a:moveTo>
                    <a:pt x="14741" y="9345"/>
                  </a:moveTo>
                  <a:lnTo>
                    <a:pt x="14741" y="9345"/>
                  </a:lnTo>
                  <a:close/>
                  <a:moveTo>
                    <a:pt x="12803" y="5198"/>
                  </a:moveTo>
                  <a:lnTo>
                    <a:pt x="12803" y="5198"/>
                  </a:lnTo>
                  <a:close/>
                  <a:moveTo>
                    <a:pt x="12260" y="4148"/>
                  </a:moveTo>
                  <a:lnTo>
                    <a:pt x="12260" y="4148"/>
                  </a:lnTo>
                  <a:cubicBezTo>
                    <a:pt x="12260" y="4148"/>
                    <a:pt x="12242" y="4148"/>
                    <a:pt x="12260" y="4148"/>
                  </a:cubicBezTo>
                  <a:close/>
                  <a:moveTo>
                    <a:pt x="761" y="4329"/>
                  </a:moveTo>
                  <a:close/>
                  <a:moveTo>
                    <a:pt x="4419" y="1576"/>
                  </a:moveTo>
                  <a:close/>
                  <a:moveTo>
                    <a:pt x="5379" y="888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-124978" y="3537944"/>
              <a:ext cx="2090037" cy="1751861"/>
            </a:xfrm>
            <a:custGeom>
              <a:avLst/>
              <a:gdLst/>
              <a:ahLst/>
              <a:cxnLst/>
              <a:rect l="l" t="t" r="r" b="b"/>
              <a:pathLst>
                <a:path w="21044" h="17639" extrusionOk="0">
                  <a:moveTo>
                    <a:pt x="20265" y="17639"/>
                  </a:moveTo>
                  <a:cubicBezTo>
                    <a:pt x="20482" y="17476"/>
                    <a:pt x="20681" y="17295"/>
                    <a:pt x="20898" y="17132"/>
                  </a:cubicBezTo>
                  <a:lnTo>
                    <a:pt x="20916" y="17132"/>
                  </a:lnTo>
                  <a:cubicBezTo>
                    <a:pt x="20989" y="17168"/>
                    <a:pt x="21043" y="17077"/>
                    <a:pt x="20971" y="17041"/>
                  </a:cubicBezTo>
                  <a:cubicBezTo>
                    <a:pt x="20971" y="17023"/>
                    <a:pt x="20953" y="17023"/>
                    <a:pt x="20953" y="17023"/>
                  </a:cubicBezTo>
                  <a:lnTo>
                    <a:pt x="20772" y="16896"/>
                  </a:lnTo>
                  <a:cubicBezTo>
                    <a:pt x="20717" y="16860"/>
                    <a:pt x="20645" y="16806"/>
                    <a:pt x="20591" y="16769"/>
                  </a:cubicBezTo>
                  <a:cubicBezTo>
                    <a:pt x="20482" y="16661"/>
                    <a:pt x="20373" y="16552"/>
                    <a:pt x="20301" y="16425"/>
                  </a:cubicBezTo>
                  <a:cubicBezTo>
                    <a:pt x="20246" y="16280"/>
                    <a:pt x="20210" y="16136"/>
                    <a:pt x="20210" y="15991"/>
                  </a:cubicBezTo>
                  <a:cubicBezTo>
                    <a:pt x="20210" y="15900"/>
                    <a:pt x="20210" y="15810"/>
                    <a:pt x="20192" y="15719"/>
                  </a:cubicBezTo>
                  <a:cubicBezTo>
                    <a:pt x="20192" y="15647"/>
                    <a:pt x="20120" y="15574"/>
                    <a:pt x="20047" y="15592"/>
                  </a:cubicBezTo>
                  <a:cubicBezTo>
                    <a:pt x="19957" y="15592"/>
                    <a:pt x="19884" y="15610"/>
                    <a:pt x="19794" y="15629"/>
                  </a:cubicBezTo>
                  <a:lnTo>
                    <a:pt x="19649" y="15665"/>
                  </a:lnTo>
                  <a:lnTo>
                    <a:pt x="19631" y="15665"/>
                  </a:lnTo>
                  <a:lnTo>
                    <a:pt x="19631" y="15393"/>
                  </a:lnTo>
                  <a:cubicBezTo>
                    <a:pt x="19631" y="15303"/>
                    <a:pt x="19594" y="15230"/>
                    <a:pt x="19522" y="15212"/>
                  </a:cubicBezTo>
                  <a:cubicBezTo>
                    <a:pt x="19468" y="15212"/>
                    <a:pt x="19432" y="15212"/>
                    <a:pt x="19395" y="15212"/>
                  </a:cubicBezTo>
                  <a:cubicBezTo>
                    <a:pt x="19377" y="15230"/>
                    <a:pt x="19359" y="15212"/>
                    <a:pt x="19359" y="15212"/>
                  </a:cubicBezTo>
                  <a:cubicBezTo>
                    <a:pt x="19323" y="15158"/>
                    <a:pt x="19305" y="15103"/>
                    <a:pt x="19323" y="15067"/>
                  </a:cubicBezTo>
                  <a:cubicBezTo>
                    <a:pt x="19359" y="14995"/>
                    <a:pt x="19395" y="14922"/>
                    <a:pt x="19413" y="14868"/>
                  </a:cubicBezTo>
                  <a:cubicBezTo>
                    <a:pt x="19450" y="14795"/>
                    <a:pt x="19450" y="14723"/>
                    <a:pt x="19432" y="14651"/>
                  </a:cubicBezTo>
                  <a:cubicBezTo>
                    <a:pt x="19395" y="14578"/>
                    <a:pt x="19323" y="14542"/>
                    <a:pt x="19250" y="14560"/>
                  </a:cubicBezTo>
                  <a:cubicBezTo>
                    <a:pt x="19178" y="14560"/>
                    <a:pt x="19142" y="14633"/>
                    <a:pt x="19087" y="14633"/>
                  </a:cubicBezTo>
                  <a:cubicBezTo>
                    <a:pt x="19033" y="14651"/>
                    <a:pt x="18961" y="14633"/>
                    <a:pt x="18924" y="14596"/>
                  </a:cubicBezTo>
                  <a:lnTo>
                    <a:pt x="18924" y="14596"/>
                  </a:lnTo>
                  <a:cubicBezTo>
                    <a:pt x="18924" y="14470"/>
                    <a:pt x="18834" y="14361"/>
                    <a:pt x="18707" y="14343"/>
                  </a:cubicBezTo>
                  <a:cubicBezTo>
                    <a:pt x="18598" y="14343"/>
                    <a:pt x="18508" y="14397"/>
                    <a:pt x="18435" y="14470"/>
                  </a:cubicBezTo>
                  <a:cubicBezTo>
                    <a:pt x="18435" y="14451"/>
                    <a:pt x="18435" y="14433"/>
                    <a:pt x="18435" y="14415"/>
                  </a:cubicBezTo>
                  <a:cubicBezTo>
                    <a:pt x="18454" y="14361"/>
                    <a:pt x="18454" y="14307"/>
                    <a:pt x="18435" y="14252"/>
                  </a:cubicBezTo>
                  <a:cubicBezTo>
                    <a:pt x="18417" y="14180"/>
                    <a:pt x="18363" y="14144"/>
                    <a:pt x="18309" y="14125"/>
                  </a:cubicBezTo>
                  <a:cubicBezTo>
                    <a:pt x="18309" y="14035"/>
                    <a:pt x="18309" y="13962"/>
                    <a:pt x="18291" y="13890"/>
                  </a:cubicBezTo>
                  <a:cubicBezTo>
                    <a:pt x="18291" y="13872"/>
                    <a:pt x="18291" y="13854"/>
                    <a:pt x="18291" y="13836"/>
                  </a:cubicBezTo>
                  <a:cubicBezTo>
                    <a:pt x="18272" y="13799"/>
                    <a:pt x="18200" y="13781"/>
                    <a:pt x="18182" y="13818"/>
                  </a:cubicBezTo>
                  <a:cubicBezTo>
                    <a:pt x="18110" y="13908"/>
                    <a:pt x="17983" y="13926"/>
                    <a:pt x="17910" y="13854"/>
                  </a:cubicBezTo>
                  <a:cubicBezTo>
                    <a:pt x="17856" y="13836"/>
                    <a:pt x="17802" y="13854"/>
                    <a:pt x="17802" y="13908"/>
                  </a:cubicBezTo>
                  <a:lnTo>
                    <a:pt x="17802" y="13962"/>
                  </a:lnTo>
                  <a:lnTo>
                    <a:pt x="17802" y="14162"/>
                  </a:lnTo>
                  <a:lnTo>
                    <a:pt x="17765" y="14162"/>
                  </a:lnTo>
                  <a:lnTo>
                    <a:pt x="17675" y="14144"/>
                  </a:lnTo>
                  <a:cubicBezTo>
                    <a:pt x="17675" y="14107"/>
                    <a:pt x="17657" y="14053"/>
                    <a:pt x="17639" y="14017"/>
                  </a:cubicBezTo>
                  <a:cubicBezTo>
                    <a:pt x="17602" y="13962"/>
                    <a:pt x="17548" y="13944"/>
                    <a:pt x="17494" y="13926"/>
                  </a:cubicBezTo>
                  <a:cubicBezTo>
                    <a:pt x="17458" y="13944"/>
                    <a:pt x="17403" y="13962"/>
                    <a:pt x="17385" y="13999"/>
                  </a:cubicBezTo>
                  <a:cubicBezTo>
                    <a:pt x="17385" y="13999"/>
                    <a:pt x="17349" y="14035"/>
                    <a:pt x="17313" y="14053"/>
                  </a:cubicBezTo>
                  <a:cubicBezTo>
                    <a:pt x="17331" y="13999"/>
                    <a:pt x="17367" y="13944"/>
                    <a:pt x="17385" y="13890"/>
                  </a:cubicBezTo>
                  <a:cubicBezTo>
                    <a:pt x="17421" y="13836"/>
                    <a:pt x="17458" y="13763"/>
                    <a:pt x="17458" y="13691"/>
                  </a:cubicBezTo>
                  <a:cubicBezTo>
                    <a:pt x="17458" y="13582"/>
                    <a:pt x="17367" y="13546"/>
                    <a:pt x="17276" y="13528"/>
                  </a:cubicBezTo>
                  <a:cubicBezTo>
                    <a:pt x="17204" y="13528"/>
                    <a:pt x="17150" y="13510"/>
                    <a:pt x="17132" y="13455"/>
                  </a:cubicBezTo>
                  <a:cubicBezTo>
                    <a:pt x="17095" y="13401"/>
                    <a:pt x="17095" y="13347"/>
                    <a:pt x="17095" y="13274"/>
                  </a:cubicBezTo>
                  <a:cubicBezTo>
                    <a:pt x="17095" y="13184"/>
                    <a:pt x="17132" y="13111"/>
                    <a:pt x="17132" y="13021"/>
                  </a:cubicBezTo>
                  <a:cubicBezTo>
                    <a:pt x="17150" y="12930"/>
                    <a:pt x="17132" y="12840"/>
                    <a:pt x="17077" y="12767"/>
                  </a:cubicBezTo>
                  <a:cubicBezTo>
                    <a:pt x="17023" y="12713"/>
                    <a:pt x="16932" y="12731"/>
                    <a:pt x="16896" y="12659"/>
                  </a:cubicBezTo>
                  <a:cubicBezTo>
                    <a:pt x="16842" y="12586"/>
                    <a:pt x="16896" y="12514"/>
                    <a:pt x="16896" y="12423"/>
                  </a:cubicBezTo>
                  <a:cubicBezTo>
                    <a:pt x="16932" y="12351"/>
                    <a:pt x="16914" y="12260"/>
                    <a:pt x="16860" y="12206"/>
                  </a:cubicBezTo>
                  <a:cubicBezTo>
                    <a:pt x="16842" y="12170"/>
                    <a:pt x="16806" y="12152"/>
                    <a:pt x="16769" y="12152"/>
                  </a:cubicBezTo>
                  <a:cubicBezTo>
                    <a:pt x="16769" y="12097"/>
                    <a:pt x="16733" y="12043"/>
                    <a:pt x="16697" y="12007"/>
                  </a:cubicBezTo>
                  <a:cubicBezTo>
                    <a:pt x="16606" y="11952"/>
                    <a:pt x="16516" y="11934"/>
                    <a:pt x="16425" y="11970"/>
                  </a:cubicBezTo>
                  <a:cubicBezTo>
                    <a:pt x="16335" y="11989"/>
                    <a:pt x="16226" y="12025"/>
                    <a:pt x="16208" y="12115"/>
                  </a:cubicBezTo>
                  <a:lnTo>
                    <a:pt x="16208" y="12115"/>
                  </a:lnTo>
                  <a:cubicBezTo>
                    <a:pt x="16190" y="12133"/>
                    <a:pt x="16190" y="12152"/>
                    <a:pt x="16190" y="12170"/>
                  </a:cubicBezTo>
                  <a:cubicBezTo>
                    <a:pt x="16172" y="12351"/>
                    <a:pt x="16172" y="12532"/>
                    <a:pt x="16226" y="12713"/>
                  </a:cubicBezTo>
                  <a:cubicBezTo>
                    <a:pt x="16172" y="12695"/>
                    <a:pt x="16136" y="12695"/>
                    <a:pt x="16081" y="12695"/>
                  </a:cubicBezTo>
                  <a:cubicBezTo>
                    <a:pt x="16045" y="12695"/>
                    <a:pt x="16027" y="12713"/>
                    <a:pt x="16027" y="12749"/>
                  </a:cubicBezTo>
                  <a:cubicBezTo>
                    <a:pt x="16027" y="12785"/>
                    <a:pt x="16045" y="12840"/>
                    <a:pt x="16081" y="12858"/>
                  </a:cubicBezTo>
                  <a:lnTo>
                    <a:pt x="15973" y="12985"/>
                  </a:lnTo>
                  <a:cubicBezTo>
                    <a:pt x="15936" y="13021"/>
                    <a:pt x="15954" y="13075"/>
                    <a:pt x="15991" y="13075"/>
                  </a:cubicBezTo>
                  <a:cubicBezTo>
                    <a:pt x="16099" y="13093"/>
                    <a:pt x="16117" y="13238"/>
                    <a:pt x="16009" y="13274"/>
                  </a:cubicBezTo>
                  <a:cubicBezTo>
                    <a:pt x="15936" y="13311"/>
                    <a:pt x="15864" y="13238"/>
                    <a:pt x="15900" y="13166"/>
                  </a:cubicBezTo>
                  <a:cubicBezTo>
                    <a:pt x="15900" y="13166"/>
                    <a:pt x="15918" y="13148"/>
                    <a:pt x="15918" y="13148"/>
                  </a:cubicBezTo>
                  <a:cubicBezTo>
                    <a:pt x="15936" y="13129"/>
                    <a:pt x="15936" y="13111"/>
                    <a:pt x="15918" y="13075"/>
                  </a:cubicBezTo>
                  <a:cubicBezTo>
                    <a:pt x="15900" y="13075"/>
                    <a:pt x="15864" y="13075"/>
                    <a:pt x="15846" y="13075"/>
                  </a:cubicBezTo>
                  <a:lnTo>
                    <a:pt x="15828" y="13093"/>
                  </a:lnTo>
                  <a:cubicBezTo>
                    <a:pt x="15810" y="13057"/>
                    <a:pt x="15810" y="13021"/>
                    <a:pt x="15828" y="12985"/>
                  </a:cubicBezTo>
                  <a:cubicBezTo>
                    <a:pt x="15846" y="12948"/>
                    <a:pt x="15828" y="12894"/>
                    <a:pt x="15791" y="12876"/>
                  </a:cubicBezTo>
                  <a:cubicBezTo>
                    <a:pt x="15773" y="12858"/>
                    <a:pt x="15737" y="12876"/>
                    <a:pt x="15719" y="12912"/>
                  </a:cubicBezTo>
                  <a:cubicBezTo>
                    <a:pt x="15701" y="12894"/>
                    <a:pt x="15683" y="12876"/>
                    <a:pt x="15683" y="12858"/>
                  </a:cubicBezTo>
                  <a:cubicBezTo>
                    <a:pt x="15665" y="12858"/>
                    <a:pt x="15629" y="12822"/>
                    <a:pt x="15592" y="12803"/>
                  </a:cubicBezTo>
                  <a:cubicBezTo>
                    <a:pt x="15556" y="12767"/>
                    <a:pt x="15520" y="12731"/>
                    <a:pt x="15484" y="12695"/>
                  </a:cubicBezTo>
                  <a:cubicBezTo>
                    <a:pt x="15574" y="12604"/>
                    <a:pt x="15610" y="12459"/>
                    <a:pt x="15538" y="12351"/>
                  </a:cubicBezTo>
                  <a:cubicBezTo>
                    <a:pt x="15502" y="12296"/>
                    <a:pt x="15447" y="12260"/>
                    <a:pt x="15375" y="12260"/>
                  </a:cubicBezTo>
                  <a:cubicBezTo>
                    <a:pt x="15339" y="12278"/>
                    <a:pt x="15303" y="12296"/>
                    <a:pt x="15284" y="12314"/>
                  </a:cubicBezTo>
                  <a:cubicBezTo>
                    <a:pt x="15303" y="12278"/>
                    <a:pt x="15303" y="12224"/>
                    <a:pt x="15284" y="12188"/>
                  </a:cubicBezTo>
                  <a:cubicBezTo>
                    <a:pt x="15248" y="12097"/>
                    <a:pt x="15176" y="12061"/>
                    <a:pt x="15121" y="11989"/>
                  </a:cubicBezTo>
                  <a:cubicBezTo>
                    <a:pt x="15103" y="11952"/>
                    <a:pt x="15067" y="11952"/>
                    <a:pt x="15031" y="11970"/>
                  </a:cubicBezTo>
                  <a:cubicBezTo>
                    <a:pt x="15013" y="11989"/>
                    <a:pt x="14995" y="12007"/>
                    <a:pt x="14958" y="11989"/>
                  </a:cubicBezTo>
                  <a:cubicBezTo>
                    <a:pt x="14977" y="11898"/>
                    <a:pt x="14958" y="11807"/>
                    <a:pt x="14922" y="11735"/>
                  </a:cubicBezTo>
                  <a:cubicBezTo>
                    <a:pt x="14904" y="11717"/>
                    <a:pt x="14886" y="11717"/>
                    <a:pt x="14868" y="11717"/>
                  </a:cubicBezTo>
                  <a:cubicBezTo>
                    <a:pt x="14777" y="11735"/>
                    <a:pt x="14687" y="11735"/>
                    <a:pt x="14596" y="11717"/>
                  </a:cubicBezTo>
                  <a:cubicBezTo>
                    <a:pt x="14632" y="11626"/>
                    <a:pt x="14596" y="11536"/>
                    <a:pt x="14524" y="11481"/>
                  </a:cubicBezTo>
                  <a:cubicBezTo>
                    <a:pt x="14451" y="11427"/>
                    <a:pt x="14361" y="11445"/>
                    <a:pt x="14307" y="11500"/>
                  </a:cubicBezTo>
                  <a:cubicBezTo>
                    <a:pt x="14270" y="11463"/>
                    <a:pt x="14216" y="11445"/>
                    <a:pt x="14162" y="11481"/>
                  </a:cubicBezTo>
                  <a:cubicBezTo>
                    <a:pt x="14125" y="11500"/>
                    <a:pt x="14071" y="11518"/>
                    <a:pt x="14035" y="11554"/>
                  </a:cubicBezTo>
                  <a:cubicBezTo>
                    <a:pt x="14017" y="11572"/>
                    <a:pt x="13999" y="11572"/>
                    <a:pt x="13981" y="11572"/>
                  </a:cubicBezTo>
                  <a:cubicBezTo>
                    <a:pt x="13999" y="11536"/>
                    <a:pt x="13999" y="11481"/>
                    <a:pt x="14035" y="11445"/>
                  </a:cubicBezTo>
                  <a:cubicBezTo>
                    <a:pt x="14125" y="11282"/>
                    <a:pt x="14307" y="11137"/>
                    <a:pt x="14288" y="10938"/>
                  </a:cubicBezTo>
                  <a:cubicBezTo>
                    <a:pt x="14288" y="10902"/>
                    <a:pt x="14252" y="10884"/>
                    <a:pt x="14216" y="10884"/>
                  </a:cubicBezTo>
                  <a:cubicBezTo>
                    <a:pt x="14144" y="10902"/>
                    <a:pt x="14017" y="10920"/>
                    <a:pt x="13962" y="10848"/>
                  </a:cubicBezTo>
                  <a:cubicBezTo>
                    <a:pt x="13944" y="10811"/>
                    <a:pt x="13962" y="10757"/>
                    <a:pt x="13962" y="10721"/>
                  </a:cubicBezTo>
                  <a:cubicBezTo>
                    <a:pt x="13962" y="10685"/>
                    <a:pt x="13944" y="10630"/>
                    <a:pt x="13908" y="10612"/>
                  </a:cubicBezTo>
                  <a:cubicBezTo>
                    <a:pt x="13890" y="10576"/>
                    <a:pt x="13872" y="10540"/>
                    <a:pt x="13890" y="10504"/>
                  </a:cubicBezTo>
                  <a:cubicBezTo>
                    <a:pt x="13908" y="10467"/>
                    <a:pt x="13944" y="10431"/>
                    <a:pt x="13962" y="10395"/>
                  </a:cubicBezTo>
                  <a:cubicBezTo>
                    <a:pt x="14035" y="10341"/>
                    <a:pt x="14071" y="10232"/>
                    <a:pt x="14035" y="10141"/>
                  </a:cubicBezTo>
                  <a:cubicBezTo>
                    <a:pt x="14035" y="10123"/>
                    <a:pt x="14017" y="10123"/>
                    <a:pt x="13999" y="10123"/>
                  </a:cubicBezTo>
                  <a:cubicBezTo>
                    <a:pt x="13926" y="10123"/>
                    <a:pt x="13872" y="10123"/>
                    <a:pt x="13818" y="10087"/>
                  </a:cubicBezTo>
                  <a:cubicBezTo>
                    <a:pt x="13799" y="10069"/>
                    <a:pt x="13781" y="10033"/>
                    <a:pt x="13781" y="10015"/>
                  </a:cubicBezTo>
                  <a:cubicBezTo>
                    <a:pt x="13799" y="9978"/>
                    <a:pt x="13872" y="9960"/>
                    <a:pt x="13890" y="9960"/>
                  </a:cubicBezTo>
                  <a:cubicBezTo>
                    <a:pt x="13944" y="9924"/>
                    <a:pt x="13981" y="9888"/>
                    <a:pt x="13999" y="9833"/>
                  </a:cubicBezTo>
                  <a:cubicBezTo>
                    <a:pt x="13999" y="9797"/>
                    <a:pt x="13999" y="9761"/>
                    <a:pt x="13981" y="9743"/>
                  </a:cubicBezTo>
                  <a:cubicBezTo>
                    <a:pt x="13962" y="9725"/>
                    <a:pt x="13944" y="9707"/>
                    <a:pt x="13926" y="9689"/>
                  </a:cubicBezTo>
                  <a:cubicBezTo>
                    <a:pt x="13926" y="9689"/>
                    <a:pt x="13926" y="9689"/>
                    <a:pt x="13926" y="9671"/>
                  </a:cubicBezTo>
                  <a:cubicBezTo>
                    <a:pt x="13926" y="9652"/>
                    <a:pt x="13926" y="9634"/>
                    <a:pt x="13944" y="9616"/>
                  </a:cubicBezTo>
                  <a:cubicBezTo>
                    <a:pt x="13962" y="9544"/>
                    <a:pt x="13999" y="9435"/>
                    <a:pt x="13890" y="9381"/>
                  </a:cubicBezTo>
                  <a:cubicBezTo>
                    <a:pt x="13854" y="9345"/>
                    <a:pt x="13799" y="9345"/>
                    <a:pt x="13745" y="9363"/>
                  </a:cubicBezTo>
                  <a:cubicBezTo>
                    <a:pt x="13745" y="9326"/>
                    <a:pt x="13727" y="9290"/>
                    <a:pt x="13691" y="9272"/>
                  </a:cubicBezTo>
                  <a:cubicBezTo>
                    <a:pt x="13673" y="9236"/>
                    <a:pt x="13655" y="9200"/>
                    <a:pt x="13655" y="9163"/>
                  </a:cubicBezTo>
                  <a:cubicBezTo>
                    <a:pt x="13691" y="9127"/>
                    <a:pt x="13709" y="9091"/>
                    <a:pt x="13745" y="9055"/>
                  </a:cubicBezTo>
                  <a:cubicBezTo>
                    <a:pt x="13799" y="8982"/>
                    <a:pt x="13818" y="8892"/>
                    <a:pt x="13781" y="8801"/>
                  </a:cubicBezTo>
                  <a:cubicBezTo>
                    <a:pt x="13763" y="8729"/>
                    <a:pt x="13709" y="8693"/>
                    <a:pt x="13655" y="8656"/>
                  </a:cubicBezTo>
                  <a:cubicBezTo>
                    <a:pt x="13600" y="8602"/>
                    <a:pt x="13546" y="8584"/>
                    <a:pt x="13492" y="8548"/>
                  </a:cubicBezTo>
                  <a:cubicBezTo>
                    <a:pt x="13437" y="8493"/>
                    <a:pt x="13419" y="8421"/>
                    <a:pt x="13437" y="8367"/>
                  </a:cubicBezTo>
                  <a:cubicBezTo>
                    <a:pt x="13473" y="8276"/>
                    <a:pt x="13473" y="8167"/>
                    <a:pt x="13455" y="8077"/>
                  </a:cubicBezTo>
                  <a:cubicBezTo>
                    <a:pt x="13437" y="8041"/>
                    <a:pt x="13419" y="8004"/>
                    <a:pt x="13383" y="7968"/>
                  </a:cubicBezTo>
                  <a:cubicBezTo>
                    <a:pt x="13347" y="7950"/>
                    <a:pt x="13292" y="7950"/>
                    <a:pt x="13274" y="7914"/>
                  </a:cubicBezTo>
                  <a:cubicBezTo>
                    <a:pt x="13238" y="7841"/>
                    <a:pt x="13274" y="7751"/>
                    <a:pt x="13310" y="7678"/>
                  </a:cubicBezTo>
                  <a:cubicBezTo>
                    <a:pt x="13329" y="7588"/>
                    <a:pt x="13310" y="7497"/>
                    <a:pt x="13274" y="7407"/>
                  </a:cubicBezTo>
                  <a:cubicBezTo>
                    <a:pt x="13184" y="7244"/>
                    <a:pt x="12985" y="7190"/>
                    <a:pt x="12822" y="7298"/>
                  </a:cubicBezTo>
                  <a:cubicBezTo>
                    <a:pt x="12749" y="7334"/>
                    <a:pt x="12713" y="7425"/>
                    <a:pt x="12713" y="7497"/>
                  </a:cubicBezTo>
                  <a:cubicBezTo>
                    <a:pt x="12695" y="7552"/>
                    <a:pt x="12713" y="7606"/>
                    <a:pt x="12749" y="7660"/>
                  </a:cubicBezTo>
                  <a:cubicBezTo>
                    <a:pt x="12749" y="7678"/>
                    <a:pt x="12767" y="7697"/>
                    <a:pt x="12785" y="7715"/>
                  </a:cubicBez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cubicBezTo>
                    <a:pt x="12767" y="7751"/>
                    <a:pt x="12749" y="7751"/>
                    <a:pt x="12749" y="7769"/>
                  </a:cubicBezTo>
                  <a:cubicBezTo>
                    <a:pt x="12713" y="7787"/>
                    <a:pt x="12695" y="7805"/>
                    <a:pt x="12677" y="7823"/>
                  </a:cubicBezTo>
                  <a:cubicBezTo>
                    <a:pt x="12604" y="7896"/>
                    <a:pt x="12586" y="7968"/>
                    <a:pt x="12604" y="8059"/>
                  </a:cubicBezTo>
                  <a:cubicBezTo>
                    <a:pt x="12604" y="8095"/>
                    <a:pt x="12604" y="8131"/>
                    <a:pt x="12604" y="8167"/>
                  </a:cubicBezTo>
                  <a:cubicBezTo>
                    <a:pt x="12586" y="8186"/>
                    <a:pt x="12550" y="8204"/>
                    <a:pt x="12532" y="8222"/>
                  </a:cubicBezTo>
                  <a:cubicBezTo>
                    <a:pt x="12459" y="8240"/>
                    <a:pt x="12387" y="8276"/>
                    <a:pt x="12333" y="8330"/>
                  </a:cubicBezTo>
                  <a:cubicBezTo>
                    <a:pt x="12278" y="8367"/>
                    <a:pt x="12242" y="8421"/>
                    <a:pt x="12206" y="8493"/>
                  </a:cubicBezTo>
                  <a:cubicBezTo>
                    <a:pt x="12188" y="8511"/>
                    <a:pt x="12170" y="8530"/>
                    <a:pt x="12151" y="8548"/>
                  </a:cubicBezTo>
                  <a:lnTo>
                    <a:pt x="12133" y="8566"/>
                  </a:lnTo>
                  <a:lnTo>
                    <a:pt x="12097" y="8566"/>
                  </a:lnTo>
                  <a:cubicBezTo>
                    <a:pt x="12061" y="8566"/>
                    <a:pt x="12007" y="8620"/>
                    <a:pt x="12043" y="8674"/>
                  </a:cubicBezTo>
                  <a:cubicBezTo>
                    <a:pt x="12079" y="8711"/>
                    <a:pt x="12115" y="8747"/>
                    <a:pt x="12097" y="8801"/>
                  </a:cubicBezTo>
                  <a:cubicBezTo>
                    <a:pt x="12079" y="8837"/>
                    <a:pt x="12061" y="8837"/>
                    <a:pt x="12061" y="8856"/>
                  </a:cubicBezTo>
                  <a:cubicBezTo>
                    <a:pt x="12043" y="8892"/>
                    <a:pt x="12043" y="8910"/>
                    <a:pt x="12025" y="8946"/>
                  </a:cubicBezTo>
                  <a:cubicBezTo>
                    <a:pt x="12025" y="9037"/>
                    <a:pt x="12025" y="9127"/>
                    <a:pt x="11988" y="9200"/>
                  </a:cubicBezTo>
                  <a:cubicBezTo>
                    <a:pt x="11988" y="9218"/>
                    <a:pt x="11970" y="9218"/>
                    <a:pt x="11970" y="9236"/>
                  </a:cubicBezTo>
                  <a:lnTo>
                    <a:pt x="11952" y="9236"/>
                  </a:lnTo>
                  <a:lnTo>
                    <a:pt x="11934" y="9236"/>
                  </a:lnTo>
                  <a:lnTo>
                    <a:pt x="11916" y="9236"/>
                  </a:lnTo>
                  <a:lnTo>
                    <a:pt x="11898" y="9236"/>
                  </a:lnTo>
                  <a:lnTo>
                    <a:pt x="11880" y="9236"/>
                  </a:lnTo>
                  <a:cubicBezTo>
                    <a:pt x="11789" y="9182"/>
                    <a:pt x="11699" y="9073"/>
                    <a:pt x="11590" y="9073"/>
                  </a:cubicBezTo>
                  <a:lnTo>
                    <a:pt x="11572" y="9073"/>
                  </a:lnTo>
                  <a:cubicBezTo>
                    <a:pt x="11554" y="9073"/>
                    <a:pt x="11536" y="9073"/>
                    <a:pt x="11518" y="9073"/>
                  </a:cubicBezTo>
                  <a:lnTo>
                    <a:pt x="11391" y="9037"/>
                  </a:lnTo>
                  <a:lnTo>
                    <a:pt x="11246" y="9019"/>
                  </a:lnTo>
                  <a:cubicBezTo>
                    <a:pt x="11318" y="8946"/>
                    <a:pt x="11337" y="8856"/>
                    <a:pt x="11337" y="8747"/>
                  </a:cubicBezTo>
                  <a:cubicBezTo>
                    <a:pt x="11337" y="8656"/>
                    <a:pt x="11282" y="8584"/>
                    <a:pt x="11210" y="8548"/>
                  </a:cubicBezTo>
                  <a:cubicBezTo>
                    <a:pt x="11210" y="8511"/>
                    <a:pt x="11228" y="8493"/>
                    <a:pt x="11228" y="8457"/>
                  </a:cubicBezTo>
                  <a:cubicBezTo>
                    <a:pt x="11228" y="8385"/>
                    <a:pt x="11210" y="8330"/>
                    <a:pt x="11192" y="8258"/>
                  </a:cubicBezTo>
                  <a:cubicBezTo>
                    <a:pt x="11192" y="8204"/>
                    <a:pt x="11174" y="8149"/>
                    <a:pt x="11137" y="8095"/>
                  </a:cubicBezTo>
                  <a:cubicBezTo>
                    <a:pt x="11119" y="8077"/>
                    <a:pt x="11101" y="8041"/>
                    <a:pt x="11065" y="8023"/>
                  </a:cubicBezTo>
                  <a:cubicBezTo>
                    <a:pt x="11029" y="8023"/>
                    <a:pt x="10992" y="8023"/>
                    <a:pt x="10956" y="8023"/>
                  </a:cubicBezTo>
                  <a:cubicBezTo>
                    <a:pt x="10938" y="8041"/>
                    <a:pt x="10902" y="8023"/>
                    <a:pt x="10884" y="7986"/>
                  </a:cubicBezTo>
                  <a:cubicBezTo>
                    <a:pt x="10866" y="7950"/>
                    <a:pt x="10884" y="7932"/>
                    <a:pt x="10920" y="7896"/>
                  </a:cubicBezTo>
                  <a:cubicBezTo>
                    <a:pt x="10956" y="7860"/>
                    <a:pt x="11011" y="7823"/>
                    <a:pt x="11047" y="7787"/>
                  </a:cubicBezTo>
                  <a:cubicBezTo>
                    <a:pt x="11083" y="7751"/>
                    <a:pt x="11101" y="7697"/>
                    <a:pt x="11101" y="7624"/>
                  </a:cubicBezTo>
                  <a:cubicBezTo>
                    <a:pt x="11083" y="7570"/>
                    <a:pt x="11047" y="7534"/>
                    <a:pt x="10992" y="7515"/>
                  </a:cubicBezTo>
                  <a:cubicBezTo>
                    <a:pt x="10956" y="7515"/>
                    <a:pt x="10938" y="7515"/>
                    <a:pt x="10902" y="7515"/>
                  </a:cubicBezTo>
                  <a:lnTo>
                    <a:pt x="10884" y="7534"/>
                  </a:lnTo>
                  <a:cubicBezTo>
                    <a:pt x="10866" y="7534"/>
                    <a:pt x="10866" y="7515"/>
                    <a:pt x="10866" y="7515"/>
                  </a:cubicBezTo>
                  <a:cubicBezTo>
                    <a:pt x="10848" y="7497"/>
                    <a:pt x="10848" y="7479"/>
                    <a:pt x="10848" y="7461"/>
                  </a:cubicBezTo>
                  <a:cubicBezTo>
                    <a:pt x="10829" y="7407"/>
                    <a:pt x="10829" y="7371"/>
                    <a:pt x="10848" y="7334"/>
                  </a:cubicBezTo>
                  <a:cubicBezTo>
                    <a:pt x="10884" y="7244"/>
                    <a:pt x="10974" y="7190"/>
                    <a:pt x="11047" y="7135"/>
                  </a:cubicBezTo>
                  <a:cubicBezTo>
                    <a:pt x="11137" y="7081"/>
                    <a:pt x="11174" y="6972"/>
                    <a:pt x="11155" y="6882"/>
                  </a:cubicBezTo>
                  <a:cubicBezTo>
                    <a:pt x="11137" y="6791"/>
                    <a:pt x="11047" y="6737"/>
                    <a:pt x="10974" y="6682"/>
                  </a:cubicBezTo>
                  <a:cubicBezTo>
                    <a:pt x="10938" y="6682"/>
                    <a:pt x="10920" y="6664"/>
                    <a:pt x="10920" y="6628"/>
                  </a:cubicBezTo>
                  <a:cubicBezTo>
                    <a:pt x="10920" y="6592"/>
                    <a:pt x="10938" y="6556"/>
                    <a:pt x="10956" y="6519"/>
                  </a:cubicBezTo>
                  <a:cubicBezTo>
                    <a:pt x="10992" y="6447"/>
                    <a:pt x="10974" y="6356"/>
                    <a:pt x="10902" y="6302"/>
                  </a:cubicBezTo>
                  <a:cubicBezTo>
                    <a:pt x="10829" y="6266"/>
                    <a:pt x="10757" y="6248"/>
                    <a:pt x="10667" y="6284"/>
                  </a:cubicBezTo>
                  <a:cubicBezTo>
                    <a:pt x="10630" y="6284"/>
                    <a:pt x="10576" y="6302"/>
                    <a:pt x="10522" y="6320"/>
                  </a:cubicBezTo>
                  <a:cubicBezTo>
                    <a:pt x="10467" y="6338"/>
                    <a:pt x="10431" y="6356"/>
                    <a:pt x="10377" y="6375"/>
                  </a:cubicBezTo>
                  <a:cubicBezTo>
                    <a:pt x="10341" y="6411"/>
                    <a:pt x="10322" y="6447"/>
                    <a:pt x="10341" y="6501"/>
                  </a:cubicBezTo>
                  <a:cubicBezTo>
                    <a:pt x="10341" y="6519"/>
                    <a:pt x="10341" y="6556"/>
                    <a:pt x="10322" y="6574"/>
                  </a:cubicBezTo>
                  <a:cubicBezTo>
                    <a:pt x="10304" y="6592"/>
                    <a:pt x="10268" y="6610"/>
                    <a:pt x="10232" y="6610"/>
                  </a:cubicBezTo>
                  <a:cubicBezTo>
                    <a:pt x="10214" y="6592"/>
                    <a:pt x="10196" y="6592"/>
                    <a:pt x="10178" y="6592"/>
                  </a:cubicBezTo>
                  <a:lnTo>
                    <a:pt x="10178" y="6592"/>
                  </a:lnTo>
                  <a:cubicBezTo>
                    <a:pt x="10159" y="6592"/>
                    <a:pt x="10141" y="6592"/>
                    <a:pt x="10141" y="6592"/>
                  </a:cubicBezTo>
                  <a:lnTo>
                    <a:pt x="10141" y="6592"/>
                  </a:lnTo>
                  <a:cubicBezTo>
                    <a:pt x="10123" y="6556"/>
                    <a:pt x="10123" y="6519"/>
                    <a:pt x="10123" y="6483"/>
                  </a:cubicBezTo>
                  <a:cubicBezTo>
                    <a:pt x="10141" y="6411"/>
                    <a:pt x="10105" y="6338"/>
                    <a:pt x="10051" y="6284"/>
                  </a:cubicBezTo>
                  <a:cubicBezTo>
                    <a:pt x="10015" y="6266"/>
                    <a:pt x="9978" y="6266"/>
                    <a:pt x="9942" y="6266"/>
                  </a:cubicBezTo>
                  <a:lnTo>
                    <a:pt x="9942" y="6266"/>
                  </a:lnTo>
                  <a:cubicBezTo>
                    <a:pt x="9942" y="6248"/>
                    <a:pt x="9942" y="6248"/>
                    <a:pt x="9942" y="6248"/>
                  </a:cubicBezTo>
                  <a:cubicBezTo>
                    <a:pt x="9942" y="6248"/>
                    <a:pt x="9942" y="6230"/>
                    <a:pt x="9942" y="6212"/>
                  </a:cubicBezTo>
                  <a:cubicBezTo>
                    <a:pt x="9960" y="6157"/>
                    <a:pt x="9996" y="6103"/>
                    <a:pt x="10015" y="6049"/>
                  </a:cubicBezTo>
                  <a:cubicBezTo>
                    <a:pt x="10033" y="5994"/>
                    <a:pt x="10015" y="5922"/>
                    <a:pt x="9960" y="5886"/>
                  </a:cubicBezTo>
                  <a:cubicBezTo>
                    <a:pt x="9924" y="5849"/>
                    <a:pt x="9888" y="5849"/>
                    <a:pt x="9852" y="5849"/>
                  </a:cubicBezTo>
                  <a:lnTo>
                    <a:pt x="9833" y="5849"/>
                  </a:lnTo>
                  <a:lnTo>
                    <a:pt x="9833" y="5849"/>
                  </a:lnTo>
                  <a:lnTo>
                    <a:pt x="9833" y="5849"/>
                  </a:lnTo>
                  <a:cubicBezTo>
                    <a:pt x="9815" y="5813"/>
                    <a:pt x="9797" y="5759"/>
                    <a:pt x="9779" y="5723"/>
                  </a:cubicBezTo>
                  <a:cubicBezTo>
                    <a:pt x="9743" y="5668"/>
                    <a:pt x="9689" y="5632"/>
                    <a:pt x="9616" y="5632"/>
                  </a:cubicBezTo>
                  <a:cubicBezTo>
                    <a:pt x="9580" y="5632"/>
                    <a:pt x="9544" y="5650"/>
                    <a:pt x="9526" y="5632"/>
                  </a:cubicBezTo>
                  <a:cubicBezTo>
                    <a:pt x="9507" y="5632"/>
                    <a:pt x="9489" y="5614"/>
                    <a:pt x="9471" y="5596"/>
                  </a:cubicBezTo>
                  <a:cubicBezTo>
                    <a:pt x="9453" y="5560"/>
                    <a:pt x="9435" y="5487"/>
                    <a:pt x="9435" y="5433"/>
                  </a:cubicBezTo>
                  <a:cubicBezTo>
                    <a:pt x="9453" y="5288"/>
                    <a:pt x="9381" y="5161"/>
                    <a:pt x="9272" y="5089"/>
                  </a:cubicBezTo>
                  <a:cubicBezTo>
                    <a:pt x="9163" y="5034"/>
                    <a:pt x="9037" y="5053"/>
                    <a:pt x="8946" y="5125"/>
                  </a:cubicBezTo>
                  <a:cubicBezTo>
                    <a:pt x="8928" y="5143"/>
                    <a:pt x="8892" y="5179"/>
                    <a:pt x="8892" y="5197"/>
                  </a:cubicBezTo>
                  <a:cubicBezTo>
                    <a:pt x="8874" y="5234"/>
                    <a:pt x="8856" y="5252"/>
                    <a:pt x="8837" y="5270"/>
                  </a:cubicBezTo>
                  <a:cubicBezTo>
                    <a:pt x="8801" y="5288"/>
                    <a:pt x="8783" y="5306"/>
                    <a:pt x="8747" y="5324"/>
                  </a:cubicBezTo>
                  <a:cubicBezTo>
                    <a:pt x="8729" y="5360"/>
                    <a:pt x="8711" y="5379"/>
                    <a:pt x="8711" y="5415"/>
                  </a:cubicBezTo>
                  <a:lnTo>
                    <a:pt x="8711" y="5596"/>
                  </a:lnTo>
                  <a:cubicBezTo>
                    <a:pt x="8711" y="5614"/>
                    <a:pt x="8693" y="5650"/>
                    <a:pt x="8674" y="5668"/>
                  </a:cubicBezTo>
                  <a:cubicBezTo>
                    <a:pt x="8656" y="5686"/>
                    <a:pt x="8638" y="5741"/>
                    <a:pt x="8656" y="5777"/>
                  </a:cubicBezTo>
                  <a:cubicBezTo>
                    <a:pt x="8656" y="5795"/>
                    <a:pt x="8674" y="5831"/>
                    <a:pt x="8693" y="5868"/>
                  </a:cubicBezTo>
                  <a:cubicBezTo>
                    <a:pt x="8693" y="5886"/>
                    <a:pt x="8693" y="5904"/>
                    <a:pt x="8693" y="5922"/>
                  </a:cubicBezTo>
                  <a:cubicBezTo>
                    <a:pt x="8656" y="5958"/>
                    <a:pt x="8602" y="5976"/>
                    <a:pt x="8566" y="5994"/>
                  </a:cubicBezTo>
                  <a:cubicBezTo>
                    <a:pt x="8530" y="5994"/>
                    <a:pt x="8511" y="6030"/>
                    <a:pt x="8530" y="6067"/>
                  </a:cubicBezTo>
                  <a:cubicBezTo>
                    <a:pt x="8584" y="6139"/>
                    <a:pt x="8620" y="6230"/>
                    <a:pt x="8638" y="6338"/>
                  </a:cubicBezTo>
                  <a:cubicBezTo>
                    <a:pt x="8638" y="6356"/>
                    <a:pt x="8638" y="6393"/>
                    <a:pt x="8602" y="6393"/>
                  </a:cubicBezTo>
                  <a:cubicBezTo>
                    <a:pt x="8566" y="6393"/>
                    <a:pt x="8530" y="6411"/>
                    <a:pt x="8493" y="6429"/>
                  </a:cubicBezTo>
                  <a:cubicBezTo>
                    <a:pt x="8439" y="6465"/>
                    <a:pt x="8385" y="6538"/>
                    <a:pt x="8367" y="6610"/>
                  </a:cubicBezTo>
                  <a:cubicBezTo>
                    <a:pt x="8330" y="6646"/>
                    <a:pt x="8294" y="6682"/>
                    <a:pt x="8258" y="6701"/>
                  </a:cubicBezTo>
                  <a:cubicBezTo>
                    <a:pt x="8240" y="6664"/>
                    <a:pt x="8222" y="6610"/>
                    <a:pt x="8204" y="6574"/>
                  </a:cubicBezTo>
                  <a:cubicBezTo>
                    <a:pt x="8240" y="6465"/>
                    <a:pt x="8240" y="6356"/>
                    <a:pt x="8222" y="6230"/>
                  </a:cubicBezTo>
                  <a:cubicBezTo>
                    <a:pt x="8204" y="6212"/>
                    <a:pt x="8167" y="6175"/>
                    <a:pt x="8131" y="6193"/>
                  </a:cubicBezTo>
                  <a:cubicBezTo>
                    <a:pt x="8077" y="6212"/>
                    <a:pt x="8004" y="6212"/>
                    <a:pt x="7950" y="6193"/>
                  </a:cubicBezTo>
                  <a:cubicBezTo>
                    <a:pt x="7914" y="6175"/>
                    <a:pt x="7878" y="6139"/>
                    <a:pt x="7896" y="6103"/>
                  </a:cubicBezTo>
                  <a:cubicBezTo>
                    <a:pt x="7896" y="6067"/>
                    <a:pt x="7914" y="6049"/>
                    <a:pt x="7932" y="6030"/>
                  </a:cubicBezTo>
                  <a:cubicBezTo>
                    <a:pt x="7932" y="6012"/>
                    <a:pt x="7950" y="5976"/>
                    <a:pt x="7950" y="5958"/>
                  </a:cubicBezTo>
                  <a:cubicBezTo>
                    <a:pt x="7950" y="5904"/>
                    <a:pt x="7932" y="5868"/>
                    <a:pt x="7896" y="5831"/>
                  </a:cubicBezTo>
                  <a:cubicBezTo>
                    <a:pt x="7860" y="5777"/>
                    <a:pt x="7769" y="5759"/>
                    <a:pt x="7733" y="5705"/>
                  </a:cubicBezTo>
                  <a:cubicBezTo>
                    <a:pt x="7697" y="5632"/>
                    <a:pt x="7715" y="5596"/>
                    <a:pt x="7697" y="5560"/>
                  </a:cubicBezTo>
                  <a:cubicBezTo>
                    <a:pt x="7697" y="5505"/>
                    <a:pt x="7660" y="5469"/>
                    <a:pt x="7606" y="5433"/>
                  </a:cubicBezTo>
                  <a:cubicBezTo>
                    <a:pt x="7552" y="5397"/>
                    <a:pt x="7479" y="5397"/>
                    <a:pt x="7425" y="5415"/>
                  </a:cubicBezTo>
                  <a:cubicBezTo>
                    <a:pt x="7425" y="5360"/>
                    <a:pt x="7389" y="5306"/>
                    <a:pt x="7352" y="5270"/>
                  </a:cubicBezTo>
                  <a:cubicBezTo>
                    <a:pt x="7280" y="5216"/>
                    <a:pt x="7171" y="5179"/>
                    <a:pt x="7081" y="5179"/>
                  </a:cubicBezTo>
                  <a:cubicBezTo>
                    <a:pt x="7045" y="5179"/>
                    <a:pt x="7008" y="5216"/>
                    <a:pt x="7026" y="5252"/>
                  </a:cubicBezTo>
                  <a:lnTo>
                    <a:pt x="7026" y="5252"/>
                  </a:lnTo>
                  <a:cubicBezTo>
                    <a:pt x="7008" y="5270"/>
                    <a:pt x="7008" y="5270"/>
                    <a:pt x="7008" y="5270"/>
                  </a:cubicBezTo>
                  <a:lnTo>
                    <a:pt x="6972" y="5306"/>
                  </a:lnTo>
                  <a:cubicBezTo>
                    <a:pt x="6936" y="5342"/>
                    <a:pt x="6900" y="5360"/>
                    <a:pt x="6864" y="5397"/>
                  </a:cubicBezTo>
                  <a:lnTo>
                    <a:pt x="6646" y="5578"/>
                  </a:lnTo>
                  <a:cubicBezTo>
                    <a:pt x="6646" y="5578"/>
                    <a:pt x="6646" y="5596"/>
                    <a:pt x="6646" y="5614"/>
                  </a:cubicBezTo>
                  <a:lnTo>
                    <a:pt x="6592" y="5560"/>
                  </a:lnTo>
                  <a:cubicBezTo>
                    <a:pt x="6574" y="5542"/>
                    <a:pt x="6574" y="5523"/>
                    <a:pt x="6556" y="5505"/>
                  </a:cubicBezTo>
                  <a:cubicBezTo>
                    <a:pt x="6574" y="5487"/>
                    <a:pt x="6574" y="5469"/>
                    <a:pt x="6592" y="5451"/>
                  </a:cubicBezTo>
                  <a:cubicBezTo>
                    <a:pt x="6628" y="5415"/>
                    <a:pt x="6646" y="5360"/>
                    <a:pt x="6646" y="5306"/>
                  </a:cubicBezTo>
                  <a:cubicBezTo>
                    <a:pt x="6646" y="5288"/>
                    <a:pt x="6628" y="5252"/>
                    <a:pt x="6610" y="5234"/>
                  </a:cubicBezTo>
                  <a:cubicBezTo>
                    <a:pt x="6592" y="5216"/>
                    <a:pt x="6574" y="5197"/>
                    <a:pt x="6538" y="5197"/>
                  </a:cubicBezTo>
                  <a:cubicBezTo>
                    <a:pt x="6519" y="5179"/>
                    <a:pt x="6501" y="5161"/>
                    <a:pt x="6501" y="5143"/>
                  </a:cubicBezTo>
                  <a:cubicBezTo>
                    <a:pt x="6501" y="5125"/>
                    <a:pt x="6501" y="5125"/>
                    <a:pt x="6501" y="5107"/>
                  </a:cubicBezTo>
                  <a:cubicBezTo>
                    <a:pt x="6501" y="5053"/>
                    <a:pt x="6447" y="5016"/>
                    <a:pt x="6393" y="5053"/>
                  </a:cubicBezTo>
                  <a:lnTo>
                    <a:pt x="6375" y="5071"/>
                  </a:lnTo>
                  <a:cubicBezTo>
                    <a:pt x="6338" y="5107"/>
                    <a:pt x="6284" y="5125"/>
                    <a:pt x="6230" y="5125"/>
                  </a:cubicBezTo>
                  <a:cubicBezTo>
                    <a:pt x="6193" y="5143"/>
                    <a:pt x="6175" y="5143"/>
                    <a:pt x="6175" y="5179"/>
                  </a:cubicBezTo>
                  <a:cubicBezTo>
                    <a:pt x="6139" y="5360"/>
                    <a:pt x="6049" y="5542"/>
                    <a:pt x="5922" y="5686"/>
                  </a:cubicBezTo>
                  <a:cubicBezTo>
                    <a:pt x="5867" y="5723"/>
                    <a:pt x="5813" y="5759"/>
                    <a:pt x="5759" y="5741"/>
                  </a:cubicBezTo>
                  <a:cubicBezTo>
                    <a:pt x="5686" y="5705"/>
                    <a:pt x="5759" y="5614"/>
                    <a:pt x="5777" y="5560"/>
                  </a:cubicBezTo>
                  <a:cubicBezTo>
                    <a:pt x="5795" y="5487"/>
                    <a:pt x="5777" y="5415"/>
                    <a:pt x="5723" y="5379"/>
                  </a:cubicBezTo>
                  <a:cubicBezTo>
                    <a:pt x="5686" y="5360"/>
                    <a:pt x="5632" y="5360"/>
                    <a:pt x="5596" y="5379"/>
                  </a:cubicBezTo>
                  <a:lnTo>
                    <a:pt x="5578" y="5379"/>
                  </a:lnTo>
                  <a:cubicBezTo>
                    <a:pt x="5560" y="5379"/>
                    <a:pt x="5523" y="5342"/>
                    <a:pt x="5523" y="5324"/>
                  </a:cubicBezTo>
                  <a:lnTo>
                    <a:pt x="5397" y="5216"/>
                  </a:lnTo>
                  <a:cubicBezTo>
                    <a:pt x="5379" y="5197"/>
                    <a:pt x="5342" y="5161"/>
                    <a:pt x="5306" y="5143"/>
                  </a:cubicBezTo>
                  <a:cubicBezTo>
                    <a:pt x="5270" y="5071"/>
                    <a:pt x="5306" y="5016"/>
                    <a:pt x="5342" y="4962"/>
                  </a:cubicBezTo>
                  <a:cubicBezTo>
                    <a:pt x="5379" y="4890"/>
                    <a:pt x="5379" y="4799"/>
                    <a:pt x="5342" y="4745"/>
                  </a:cubicBezTo>
                  <a:cubicBezTo>
                    <a:pt x="5306" y="4709"/>
                    <a:pt x="5270" y="4672"/>
                    <a:pt x="5216" y="4654"/>
                  </a:cubicBezTo>
                  <a:cubicBezTo>
                    <a:pt x="5234" y="4618"/>
                    <a:pt x="5216" y="4582"/>
                    <a:pt x="5197" y="4546"/>
                  </a:cubicBezTo>
                  <a:cubicBezTo>
                    <a:pt x="5179" y="4473"/>
                    <a:pt x="5107" y="4437"/>
                    <a:pt x="5053" y="4401"/>
                  </a:cubicBezTo>
                  <a:cubicBezTo>
                    <a:pt x="4962" y="4346"/>
                    <a:pt x="4817" y="4274"/>
                    <a:pt x="4799" y="4165"/>
                  </a:cubicBezTo>
                  <a:cubicBezTo>
                    <a:pt x="4781" y="4057"/>
                    <a:pt x="4799" y="3930"/>
                    <a:pt x="4781" y="3821"/>
                  </a:cubicBezTo>
                  <a:cubicBezTo>
                    <a:pt x="4781" y="3712"/>
                    <a:pt x="4654" y="3640"/>
                    <a:pt x="4564" y="3586"/>
                  </a:cubicBezTo>
                  <a:cubicBezTo>
                    <a:pt x="4491" y="3549"/>
                    <a:pt x="4455" y="3477"/>
                    <a:pt x="4455" y="3405"/>
                  </a:cubicBezTo>
                  <a:cubicBezTo>
                    <a:pt x="4455" y="3387"/>
                    <a:pt x="4455" y="3368"/>
                    <a:pt x="4455" y="3368"/>
                  </a:cubicBezTo>
                  <a:cubicBezTo>
                    <a:pt x="4455" y="3350"/>
                    <a:pt x="4455" y="3350"/>
                    <a:pt x="4473" y="3350"/>
                  </a:cubicBezTo>
                  <a:cubicBezTo>
                    <a:pt x="4491" y="3332"/>
                    <a:pt x="4473" y="3278"/>
                    <a:pt x="4437" y="3296"/>
                  </a:cubicBezTo>
                  <a:lnTo>
                    <a:pt x="4437" y="3296"/>
                  </a:lnTo>
                  <a:cubicBezTo>
                    <a:pt x="4419" y="3260"/>
                    <a:pt x="4401" y="3205"/>
                    <a:pt x="4383" y="3151"/>
                  </a:cubicBezTo>
                  <a:cubicBezTo>
                    <a:pt x="4364" y="3079"/>
                    <a:pt x="4328" y="3024"/>
                    <a:pt x="4310" y="2952"/>
                  </a:cubicBezTo>
                  <a:cubicBezTo>
                    <a:pt x="4310" y="2807"/>
                    <a:pt x="4274" y="2680"/>
                    <a:pt x="4201" y="2572"/>
                  </a:cubicBezTo>
                  <a:cubicBezTo>
                    <a:pt x="4165" y="2535"/>
                    <a:pt x="4129" y="2499"/>
                    <a:pt x="4093" y="2463"/>
                  </a:cubicBezTo>
                  <a:cubicBezTo>
                    <a:pt x="4038" y="2445"/>
                    <a:pt x="3984" y="2427"/>
                    <a:pt x="3930" y="2427"/>
                  </a:cubicBezTo>
                  <a:cubicBezTo>
                    <a:pt x="3912" y="2427"/>
                    <a:pt x="3857" y="2427"/>
                    <a:pt x="3839" y="2409"/>
                  </a:cubicBezTo>
                  <a:cubicBezTo>
                    <a:pt x="3821" y="2390"/>
                    <a:pt x="3839" y="2354"/>
                    <a:pt x="3839" y="2336"/>
                  </a:cubicBezTo>
                  <a:cubicBezTo>
                    <a:pt x="3875" y="2246"/>
                    <a:pt x="3930" y="2155"/>
                    <a:pt x="3875" y="2083"/>
                  </a:cubicBezTo>
                  <a:cubicBezTo>
                    <a:pt x="3857" y="2028"/>
                    <a:pt x="3803" y="2010"/>
                    <a:pt x="3821" y="1956"/>
                  </a:cubicBezTo>
                  <a:cubicBezTo>
                    <a:pt x="3839" y="1902"/>
                    <a:pt x="3839" y="1847"/>
                    <a:pt x="3839" y="1793"/>
                  </a:cubicBezTo>
                  <a:cubicBezTo>
                    <a:pt x="3821" y="1684"/>
                    <a:pt x="3749" y="1612"/>
                    <a:pt x="3640" y="1594"/>
                  </a:cubicBezTo>
                  <a:cubicBezTo>
                    <a:pt x="3531" y="1594"/>
                    <a:pt x="3459" y="1666"/>
                    <a:pt x="3441" y="1775"/>
                  </a:cubicBezTo>
                  <a:cubicBezTo>
                    <a:pt x="3441" y="1829"/>
                    <a:pt x="3459" y="1865"/>
                    <a:pt x="3495" y="1920"/>
                  </a:cubicBezTo>
                  <a:cubicBezTo>
                    <a:pt x="3495" y="1938"/>
                    <a:pt x="3549" y="1974"/>
                    <a:pt x="3531" y="1992"/>
                  </a:cubicBezTo>
                  <a:cubicBezTo>
                    <a:pt x="3513" y="2028"/>
                    <a:pt x="3459" y="2028"/>
                    <a:pt x="3441" y="2028"/>
                  </a:cubicBezTo>
                  <a:cubicBezTo>
                    <a:pt x="3386" y="2046"/>
                    <a:pt x="3350" y="2065"/>
                    <a:pt x="3332" y="2101"/>
                  </a:cubicBezTo>
                  <a:cubicBezTo>
                    <a:pt x="3314" y="2119"/>
                    <a:pt x="3314" y="2137"/>
                    <a:pt x="3332" y="2155"/>
                  </a:cubicBezTo>
                  <a:cubicBezTo>
                    <a:pt x="3423" y="2264"/>
                    <a:pt x="3459" y="2409"/>
                    <a:pt x="3459" y="2553"/>
                  </a:cubicBezTo>
                  <a:cubicBezTo>
                    <a:pt x="3423" y="2535"/>
                    <a:pt x="3386" y="2535"/>
                    <a:pt x="3332" y="2517"/>
                  </a:cubicBezTo>
                  <a:cubicBezTo>
                    <a:pt x="3296" y="2517"/>
                    <a:pt x="3260" y="2517"/>
                    <a:pt x="3223" y="2517"/>
                  </a:cubicBezTo>
                  <a:cubicBezTo>
                    <a:pt x="3205" y="2517"/>
                    <a:pt x="3169" y="2535"/>
                    <a:pt x="3151" y="2517"/>
                  </a:cubicBezTo>
                  <a:cubicBezTo>
                    <a:pt x="3133" y="2517"/>
                    <a:pt x="3151" y="2463"/>
                    <a:pt x="3151" y="2445"/>
                  </a:cubicBezTo>
                  <a:cubicBezTo>
                    <a:pt x="3169" y="2409"/>
                    <a:pt x="3169" y="2372"/>
                    <a:pt x="3151" y="2354"/>
                  </a:cubicBezTo>
                  <a:cubicBezTo>
                    <a:pt x="3151" y="2282"/>
                    <a:pt x="3097" y="2228"/>
                    <a:pt x="3024" y="2228"/>
                  </a:cubicBezTo>
                  <a:cubicBezTo>
                    <a:pt x="3006" y="2228"/>
                    <a:pt x="2988" y="2246"/>
                    <a:pt x="2970" y="2264"/>
                  </a:cubicBezTo>
                  <a:cubicBezTo>
                    <a:pt x="2952" y="2318"/>
                    <a:pt x="2898" y="2336"/>
                    <a:pt x="2843" y="2318"/>
                  </a:cubicBezTo>
                  <a:cubicBezTo>
                    <a:pt x="2825" y="2318"/>
                    <a:pt x="2807" y="2282"/>
                    <a:pt x="2807" y="2264"/>
                  </a:cubicBezTo>
                  <a:cubicBezTo>
                    <a:pt x="2825" y="2246"/>
                    <a:pt x="2861" y="2228"/>
                    <a:pt x="2879" y="2228"/>
                  </a:cubicBezTo>
                  <a:cubicBezTo>
                    <a:pt x="2952" y="2191"/>
                    <a:pt x="3024" y="2137"/>
                    <a:pt x="3006" y="2046"/>
                  </a:cubicBezTo>
                  <a:cubicBezTo>
                    <a:pt x="2988" y="1992"/>
                    <a:pt x="2934" y="1938"/>
                    <a:pt x="2879" y="1920"/>
                  </a:cubicBezTo>
                  <a:cubicBezTo>
                    <a:pt x="2879" y="1902"/>
                    <a:pt x="2879" y="1902"/>
                    <a:pt x="2879" y="1883"/>
                  </a:cubicBezTo>
                  <a:cubicBezTo>
                    <a:pt x="2879" y="1829"/>
                    <a:pt x="2843" y="1775"/>
                    <a:pt x="2789" y="1757"/>
                  </a:cubicBezTo>
                  <a:cubicBezTo>
                    <a:pt x="2771" y="1720"/>
                    <a:pt x="2735" y="1702"/>
                    <a:pt x="2753" y="1666"/>
                  </a:cubicBezTo>
                  <a:cubicBezTo>
                    <a:pt x="2771" y="1612"/>
                    <a:pt x="2789" y="1576"/>
                    <a:pt x="2807" y="1539"/>
                  </a:cubicBezTo>
                  <a:cubicBezTo>
                    <a:pt x="2807" y="1485"/>
                    <a:pt x="2789" y="1431"/>
                    <a:pt x="2771" y="1413"/>
                  </a:cubicBezTo>
                  <a:cubicBezTo>
                    <a:pt x="2735" y="1376"/>
                    <a:pt x="2698" y="1358"/>
                    <a:pt x="2662" y="1340"/>
                  </a:cubicBezTo>
                  <a:cubicBezTo>
                    <a:pt x="2626" y="1322"/>
                    <a:pt x="2626" y="1286"/>
                    <a:pt x="2626" y="1231"/>
                  </a:cubicBezTo>
                  <a:cubicBezTo>
                    <a:pt x="2608" y="1195"/>
                    <a:pt x="2590" y="1141"/>
                    <a:pt x="2553" y="1123"/>
                  </a:cubicBezTo>
                  <a:cubicBezTo>
                    <a:pt x="2499" y="1087"/>
                    <a:pt x="2445" y="1068"/>
                    <a:pt x="2390" y="1087"/>
                  </a:cubicBezTo>
                  <a:lnTo>
                    <a:pt x="2390" y="978"/>
                  </a:lnTo>
                  <a:cubicBezTo>
                    <a:pt x="2390" y="887"/>
                    <a:pt x="2264" y="887"/>
                    <a:pt x="2264" y="978"/>
                  </a:cubicBezTo>
                  <a:lnTo>
                    <a:pt x="2083" y="1014"/>
                  </a:lnTo>
                  <a:lnTo>
                    <a:pt x="1992" y="1032"/>
                  </a:lnTo>
                  <a:lnTo>
                    <a:pt x="1992" y="1032"/>
                  </a:lnTo>
                  <a:cubicBezTo>
                    <a:pt x="2028" y="1014"/>
                    <a:pt x="2046" y="978"/>
                    <a:pt x="2064" y="942"/>
                  </a:cubicBezTo>
                  <a:cubicBezTo>
                    <a:pt x="2064" y="887"/>
                    <a:pt x="2064" y="851"/>
                    <a:pt x="2064" y="815"/>
                  </a:cubicBezTo>
                  <a:cubicBezTo>
                    <a:pt x="2046" y="761"/>
                    <a:pt x="2028" y="724"/>
                    <a:pt x="2010" y="688"/>
                  </a:cubicBezTo>
                  <a:cubicBezTo>
                    <a:pt x="1956" y="670"/>
                    <a:pt x="1901" y="688"/>
                    <a:pt x="1847" y="724"/>
                  </a:cubicBezTo>
                  <a:lnTo>
                    <a:pt x="1739" y="779"/>
                  </a:lnTo>
                  <a:cubicBezTo>
                    <a:pt x="1739" y="724"/>
                    <a:pt x="1720" y="688"/>
                    <a:pt x="1702" y="634"/>
                  </a:cubicBezTo>
                  <a:cubicBezTo>
                    <a:pt x="1720" y="616"/>
                    <a:pt x="1720" y="580"/>
                    <a:pt x="1702" y="561"/>
                  </a:cubicBezTo>
                  <a:cubicBezTo>
                    <a:pt x="1684" y="543"/>
                    <a:pt x="1666" y="507"/>
                    <a:pt x="1630" y="489"/>
                  </a:cubicBezTo>
                  <a:cubicBezTo>
                    <a:pt x="1576" y="398"/>
                    <a:pt x="1539" y="308"/>
                    <a:pt x="1521" y="199"/>
                  </a:cubicBezTo>
                  <a:cubicBezTo>
                    <a:pt x="1503" y="181"/>
                    <a:pt x="1467" y="163"/>
                    <a:pt x="1449" y="163"/>
                  </a:cubicBezTo>
                  <a:lnTo>
                    <a:pt x="1394" y="199"/>
                  </a:lnTo>
                  <a:lnTo>
                    <a:pt x="1376" y="54"/>
                  </a:lnTo>
                  <a:cubicBezTo>
                    <a:pt x="1358" y="18"/>
                    <a:pt x="1340" y="0"/>
                    <a:pt x="1322" y="0"/>
                  </a:cubicBezTo>
                  <a:cubicBezTo>
                    <a:pt x="1250" y="0"/>
                    <a:pt x="1195" y="54"/>
                    <a:pt x="1177" y="127"/>
                  </a:cubicBezTo>
                  <a:cubicBezTo>
                    <a:pt x="1159" y="181"/>
                    <a:pt x="1141" y="235"/>
                    <a:pt x="1123" y="272"/>
                  </a:cubicBezTo>
                  <a:cubicBezTo>
                    <a:pt x="1087" y="308"/>
                    <a:pt x="1032" y="308"/>
                    <a:pt x="996" y="308"/>
                  </a:cubicBezTo>
                  <a:cubicBezTo>
                    <a:pt x="960" y="326"/>
                    <a:pt x="924" y="344"/>
                    <a:pt x="905" y="380"/>
                  </a:cubicBezTo>
                  <a:cubicBezTo>
                    <a:pt x="851" y="453"/>
                    <a:pt x="833" y="525"/>
                    <a:pt x="869" y="616"/>
                  </a:cubicBezTo>
                  <a:cubicBezTo>
                    <a:pt x="869" y="670"/>
                    <a:pt x="905" y="724"/>
                    <a:pt x="942" y="761"/>
                  </a:cubicBezTo>
                  <a:lnTo>
                    <a:pt x="761" y="761"/>
                  </a:lnTo>
                  <a:cubicBezTo>
                    <a:pt x="742" y="761"/>
                    <a:pt x="724" y="779"/>
                    <a:pt x="706" y="797"/>
                  </a:cubicBezTo>
                  <a:lnTo>
                    <a:pt x="634" y="1231"/>
                  </a:lnTo>
                  <a:cubicBezTo>
                    <a:pt x="543" y="1213"/>
                    <a:pt x="453" y="1213"/>
                    <a:pt x="380" y="1231"/>
                  </a:cubicBezTo>
                  <a:cubicBezTo>
                    <a:pt x="344" y="1231"/>
                    <a:pt x="326" y="1268"/>
                    <a:pt x="344" y="1304"/>
                  </a:cubicBezTo>
                  <a:lnTo>
                    <a:pt x="398" y="1394"/>
                  </a:lnTo>
                  <a:cubicBezTo>
                    <a:pt x="290" y="1449"/>
                    <a:pt x="235" y="1576"/>
                    <a:pt x="290" y="1702"/>
                  </a:cubicBezTo>
                  <a:cubicBezTo>
                    <a:pt x="308" y="1720"/>
                    <a:pt x="308" y="1739"/>
                    <a:pt x="326" y="1739"/>
                  </a:cubicBezTo>
                  <a:cubicBezTo>
                    <a:pt x="326" y="1739"/>
                    <a:pt x="344" y="1775"/>
                    <a:pt x="344" y="1793"/>
                  </a:cubicBezTo>
                  <a:cubicBezTo>
                    <a:pt x="344" y="1793"/>
                    <a:pt x="308" y="1829"/>
                    <a:pt x="308" y="1829"/>
                  </a:cubicBezTo>
                  <a:cubicBezTo>
                    <a:pt x="290" y="1847"/>
                    <a:pt x="272" y="1865"/>
                    <a:pt x="272" y="1902"/>
                  </a:cubicBezTo>
                  <a:cubicBezTo>
                    <a:pt x="235" y="1938"/>
                    <a:pt x="217" y="1992"/>
                    <a:pt x="199" y="2046"/>
                  </a:cubicBezTo>
                  <a:cubicBezTo>
                    <a:pt x="145" y="2028"/>
                    <a:pt x="72" y="2065"/>
                    <a:pt x="54" y="2137"/>
                  </a:cubicBezTo>
                  <a:cubicBezTo>
                    <a:pt x="18" y="2209"/>
                    <a:pt x="18" y="2300"/>
                    <a:pt x="36" y="2372"/>
                  </a:cubicBezTo>
                  <a:cubicBezTo>
                    <a:pt x="36" y="2427"/>
                    <a:pt x="54" y="2463"/>
                    <a:pt x="72" y="2499"/>
                  </a:cubicBezTo>
                  <a:cubicBezTo>
                    <a:pt x="72" y="2499"/>
                    <a:pt x="91" y="2517"/>
                    <a:pt x="91" y="2535"/>
                  </a:cubicBezTo>
                  <a:lnTo>
                    <a:pt x="91" y="2535"/>
                  </a:lnTo>
                  <a:cubicBezTo>
                    <a:pt x="54" y="2517"/>
                    <a:pt x="18" y="2553"/>
                    <a:pt x="18" y="2590"/>
                  </a:cubicBezTo>
                  <a:lnTo>
                    <a:pt x="18" y="2626"/>
                  </a:lnTo>
                  <a:cubicBezTo>
                    <a:pt x="18" y="2662"/>
                    <a:pt x="36" y="2698"/>
                    <a:pt x="36" y="2735"/>
                  </a:cubicBezTo>
                  <a:lnTo>
                    <a:pt x="0" y="2753"/>
                  </a:lnTo>
                  <a:lnTo>
                    <a:pt x="0" y="17639"/>
                  </a:lnTo>
                  <a:close/>
                  <a:moveTo>
                    <a:pt x="10920" y="7660"/>
                  </a:moveTo>
                  <a:close/>
                  <a:moveTo>
                    <a:pt x="20065" y="15737"/>
                  </a:moveTo>
                  <a:cubicBezTo>
                    <a:pt x="20065" y="15737"/>
                    <a:pt x="20065" y="15719"/>
                    <a:pt x="20065" y="15737"/>
                  </a:cubicBezTo>
                  <a:close/>
                  <a:moveTo>
                    <a:pt x="13618" y="9435"/>
                  </a:moveTo>
                  <a:close/>
                  <a:moveTo>
                    <a:pt x="10974" y="8186"/>
                  </a:moveTo>
                  <a:close/>
                  <a:moveTo>
                    <a:pt x="10811" y="7588"/>
                  </a:moveTo>
                  <a:close/>
                  <a:moveTo>
                    <a:pt x="6574" y="5976"/>
                  </a:moveTo>
                  <a:cubicBezTo>
                    <a:pt x="6574" y="5940"/>
                    <a:pt x="6574" y="5886"/>
                    <a:pt x="6592" y="5849"/>
                  </a:cubicBezTo>
                  <a:cubicBezTo>
                    <a:pt x="6610" y="5813"/>
                    <a:pt x="6610" y="5795"/>
                    <a:pt x="6610" y="5777"/>
                  </a:cubicBezTo>
                  <a:cubicBezTo>
                    <a:pt x="6628" y="5868"/>
                    <a:pt x="6646" y="5958"/>
                    <a:pt x="6664" y="6049"/>
                  </a:cubicBezTo>
                  <a:lnTo>
                    <a:pt x="6646" y="6030"/>
                  </a:lnTo>
                  <a:cubicBezTo>
                    <a:pt x="6628" y="6012"/>
                    <a:pt x="6592" y="5994"/>
                    <a:pt x="6574" y="5976"/>
                  </a:cubicBezTo>
                  <a:close/>
                  <a:moveTo>
                    <a:pt x="5614" y="5505"/>
                  </a:moveTo>
                  <a:close/>
                  <a:moveTo>
                    <a:pt x="2716" y="1938"/>
                  </a:moveTo>
                  <a:close/>
                  <a:moveTo>
                    <a:pt x="1938" y="1032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3304278" y="2117332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title" idx="2" hasCustomPrompt="1"/>
          </p:nvPr>
        </p:nvSpPr>
        <p:spPr>
          <a:xfrm>
            <a:off x="5283978" y="114199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1"/>
          </p:nvPr>
        </p:nvSpPr>
        <p:spPr>
          <a:xfrm>
            <a:off x="4957675" y="2959125"/>
            <a:ext cx="3477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"/>
          <p:cNvSpPr/>
          <p:nvPr/>
        </p:nvSpPr>
        <p:spPr>
          <a:xfrm flipH="1">
            <a:off x="71283" y="419688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0"/>
          <p:cNvSpPr/>
          <p:nvPr/>
        </p:nvSpPr>
        <p:spPr>
          <a:xfrm>
            <a:off x="6119733" y="2874964"/>
            <a:ext cx="3095429" cy="1771725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"/>
          <p:cNvSpPr/>
          <p:nvPr/>
        </p:nvSpPr>
        <p:spPr>
          <a:xfrm>
            <a:off x="-35675" y="4234571"/>
            <a:ext cx="9205018" cy="1195156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0"/>
          <p:cNvSpPr/>
          <p:nvPr/>
        </p:nvSpPr>
        <p:spPr>
          <a:xfrm>
            <a:off x="-36975" y="4574525"/>
            <a:ext cx="9205018" cy="1022388"/>
          </a:xfrm>
          <a:custGeom>
            <a:avLst/>
            <a:gdLst/>
            <a:ahLst/>
            <a:cxnLst/>
            <a:rect l="l" t="t" r="r" b="b"/>
            <a:pathLst>
              <a:path w="63855" h="26133" extrusionOk="0">
                <a:moveTo>
                  <a:pt x="63854" y="10124"/>
                </a:moveTo>
                <a:lnTo>
                  <a:pt x="63800" y="10142"/>
                </a:lnTo>
                <a:cubicBezTo>
                  <a:pt x="63782" y="10142"/>
                  <a:pt x="63745" y="10160"/>
                  <a:pt x="63709" y="10160"/>
                </a:cubicBezTo>
                <a:cubicBezTo>
                  <a:pt x="63691" y="10178"/>
                  <a:pt x="63655" y="10196"/>
                  <a:pt x="63637" y="10214"/>
                </a:cubicBezTo>
                <a:cubicBezTo>
                  <a:pt x="63583" y="10251"/>
                  <a:pt x="63528" y="10287"/>
                  <a:pt x="63474" y="10341"/>
                </a:cubicBezTo>
                <a:cubicBezTo>
                  <a:pt x="63420" y="10377"/>
                  <a:pt x="63383" y="10414"/>
                  <a:pt x="63329" y="10450"/>
                </a:cubicBezTo>
                <a:cubicBezTo>
                  <a:pt x="63293" y="10486"/>
                  <a:pt x="63220" y="10468"/>
                  <a:pt x="63148" y="10486"/>
                </a:cubicBezTo>
                <a:cubicBezTo>
                  <a:pt x="63130" y="10486"/>
                  <a:pt x="63112" y="10486"/>
                  <a:pt x="63112" y="10504"/>
                </a:cubicBezTo>
                <a:lnTo>
                  <a:pt x="63003" y="10504"/>
                </a:lnTo>
                <a:cubicBezTo>
                  <a:pt x="62985" y="10504"/>
                  <a:pt x="62967" y="10504"/>
                  <a:pt x="62931" y="10504"/>
                </a:cubicBezTo>
                <a:cubicBezTo>
                  <a:pt x="62912" y="10522"/>
                  <a:pt x="62876" y="10522"/>
                  <a:pt x="62840" y="10522"/>
                </a:cubicBezTo>
                <a:lnTo>
                  <a:pt x="62677" y="10432"/>
                </a:lnTo>
                <a:cubicBezTo>
                  <a:pt x="62586" y="10377"/>
                  <a:pt x="62478" y="10341"/>
                  <a:pt x="62351" y="10305"/>
                </a:cubicBezTo>
                <a:cubicBezTo>
                  <a:pt x="62315" y="10269"/>
                  <a:pt x="62279" y="10251"/>
                  <a:pt x="62224" y="10232"/>
                </a:cubicBezTo>
                <a:cubicBezTo>
                  <a:pt x="62170" y="10214"/>
                  <a:pt x="62116" y="10178"/>
                  <a:pt x="62079" y="10142"/>
                </a:cubicBezTo>
                <a:cubicBezTo>
                  <a:pt x="61989" y="10051"/>
                  <a:pt x="61898" y="9979"/>
                  <a:pt x="61808" y="9925"/>
                </a:cubicBezTo>
                <a:cubicBezTo>
                  <a:pt x="61609" y="9762"/>
                  <a:pt x="61391" y="9635"/>
                  <a:pt x="61174" y="9490"/>
                </a:cubicBezTo>
                <a:cubicBezTo>
                  <a:pt x="61120" y="9472"/>
                  <a:pt x="61083" y="9436"/>
                  <a:pt x="61029" y="9399"/>
                </a:cubicBezTo>
                <a:cubicBezTo>
                  <a:pt x="60975" y="9381"/>
                  <a:pt x="60920" y="9363"/>
                  <a:pt x="60866" y="9345"/>
                </a:cubicBezTo>
                <a:cubicBezTo>
                  <a:pt x="60830" y="9309"/>
                  <a:pt x="60776" y="9291"/>
                  <a:pt x="60739" y="9255"/>
                </a:cubicBezTo>
                <a:cubicBezTo>
                  <a:pt x="60685" y="9218"/>
                  <a:pt x="60631" y="9200"/>
                  <a:pt x="60576" y="9164"/>
                </a:cubicBezTo>
                <a:cubicBezTo>
                  <a:pt x="60468" y="9110"/>
                  <a:pt x="60377" y="9037"/>
                  <a:pt x="60268" y="8983"/>
                </a:cubicBezTo>
                <a:cubicBezTo>
                  <a:pt x="60160" y="8910"/>
                  <a:pt x="60051" y="8874"/>
                  <a:pt x="59942" y="8820"/>
                </a:cubicBezTo>
                <a:cubicBezTo>
                  <a:pt x="59888" y="8784"/>
                  <a:pt x="59852" y="8766"/>
                  <a:pt x="59798" y="8729"/>
                </a:cubicBezTo>
                <a:cubicBezTo>
                  <a:pt x="59743" y="8711"/>
                  <a:pt x="59689" y="8675"/>
                  <a:pt x="59635" y="8639"/>
                </a:cubicBezTo>
                <a:cubicBezTo>
                  <a:pt x="59526" y="8585"/>
                  <a:pt x="59399" y="8530"/>
                  <a:pt x="59291" y="8476"/>
                </a:cubicBezTo>
                <a:cubicBezTo>
                  <a:pt x="59182" y="8422"/>
                  <a:pt x="59091" y="8349"/>
                  <a:pt x="58965" y="8313"/>
                </a:cubicBezTo>
                <a:cubicBezTo>
                  <a:pt x="58874" y="8259"/>
                  <a:pt x="58765" y="8204"/>
                  <a:pt x="58657" y="8150"/>
                </a:cubicBezTo>
                <a:cubicBezTo>
                  <a:pt x="58566" y="8096"/>
                  <a:pt x="58476" y="8023"/>
                  <a:pt x="58403" y="7933"/>
                </a:cubicBezTo>
                <a:cubicBezTo>
                  <a:pt x="58367" y="7896"/>
                  <a:pt x="58349" y="7842"/>
                  <a:pt x="58313" y="7806"/>
                </a:cubicBezTo>
                <a:cubicBezTo>
                  <a:pt x="58276" y="7770"/>
                  <a:pt x="58240" y="7715"/>
                  <a:pt x="58204" y="7679"/>
                </a:cubicBezTo>
                <a:cubicBezTo>
                  <a:pt x="58168" y="7643"/>
                  <a:pt x="58132" y="7607"/>
                  <a:pt x="58095" y="7570"/>
                </a:cubicBezTo>
                <a:cubicBezTo>
                  <a:pt x="58041" y="7534"/>
                  <a:pt x="58005" y="7498"/>
                  <a:pt x="57969" y="7480"/>
                </a:cubicBezTo>
                <a:cubicBezTo>
                  <a:pt x="57878" y="7371"/>
                  <a:pt x="57787" y="7299"/>
                  <a:pt x="57697" y="7190"/>
                </a:cubicBezTo>
                <a:cubicBezTo>
                  <a:pt x="57624" y="7100"/>
                  <a:pt x="57552" y="7009"/>
                  <a:pt x="57480" y="6918"/>
                </a:cubicBezTo>
                <a:cubicBezTo>
                  <a:pt x="57443" y="6828"/>
                  <a:pt x="57371" y="6737"/>
                  <a:pt x="57299" y="6683"/>
                </a:cubicBezTo>
                <a:cubicBezTo>
                  <a:pt x="57262" y="6647"/>
                  <a:pt x="57208" y="6629"/>
                  <a:pt x="57172" y="6592"/>
                </a:cubicBezTo>
                <a:cubicBezTo>
                  <a:pt x="57117" y="6574"/>
                  <a:pt x="57063" y="6574"/>
                  <a:pt x="57027" y="6574"/>
                </a:cubicBezTo>
                <a:cubicBezTo>
                  <a:pt x="56900" y="6556"/>
                  <a:pt x="56791" y="6556"/>
                  <a:pt x="56665" y="6592"/>
                </a:cubicBezTo>
                <a:cubicBezTo>
                  <a:pt x="56610" y="6611"/>
                  <a:pt x="56556" y="6611"/>
                  <a:pt x="56502" y="6629"/>
                </a:cubicBezTo>
                <a:cubicBezTo>
                  <a:pt x="56447" y="6629"/>
                  <a:pt x="56375" y="6647"/>
                  <a:pt x="56321" y="6665"/>
                </a:cubicBezTo>
                <a:cubicBezTo>
                  <a:pt x="56212" y="6683"/>
                  <a:pt x="56085" y="6701"/>
                  <a:pt x="55977" y="6701"/>
                </a:cubicBezTo>
                <a:cubicBezTo>
                  <a:pt x="55868" y="6737"/>
                  <a:pt x="55759" y="6774"/>
                  <a:pt x="55669" y="6828"/>
                </a:cubicBezTo>
                <a:cubicBezTo>
                  <a:pt x="55560" y="6882"/>
                  <a:pt x="55469" y="6937"/>
                  <a:pt x="55379" y="7009"/>
                </a:cubicBezTo>
                <a:lnTo>
                  <a:pt x="55325" y="7063"/>
                </a:lnTo>
                <a:cubicBezTo>
                  <a:pt x="55306" y="7081"/>
                  <a:pt x="55288" y="7100"/>
                  <a:pt x="55252" y="7100"/>
                </a:cubicBezTo>
                <a:cubicBezTo>
                  <a:pt x="55198" y="7136"/>
                  <a:pt x="55143" y="7172"/>
                  <a:pt x="55089" y="7208"/>
                </a:cubicBezTo>
                <a:cubicBezTo>
                  <a:pt x="54999" y="7281"/>
                  <a:pt x="54890" y="7335"/>
                  <a:pt x="54781" y="7407"/>
                </a:cubicBezTo>
                <a:cubicBezTo>
                  <a:pt x="54673" y="7444"/>
                  <a:pt x="54600" y="7534"/>
                  <a:pt x="54492" y="7589"/>
                </a:cubicBezTo>
                <a:cubicBezTo>
                  <a:pt x="54437" y="7607"/>
                  <a:pt x="54383" y="7643"/>
                  <a:pt x="54347" y="7661"/>
                </a:cubicBezTo>
                <a:cubicBezTo>
                  <a:pt x="54292" y="7697"/>
                  <a:pt x="54238" y="7715"/>
                  <a:pt x="54184" y="7733"/>
                </a:cubicBezTo>
                <a:cubicBezTo>
                  <a:pt x="54129" y="7751"/>
                  <a:pt x="54093" y="7788"/>
                  <a:pt x="54039" y="7806"/>
                </a:cubicBezTo>
                <a:cubicBezTo>
                  <a:pt x="53984" y="7824"/>
                  <a:pt x="53930" y="7824"/>
                  <a:pt x="53876" y="7842"/>
                </a:cubicBezTo>
                <a:cubicBezTo>
                  <a:pt x="53767" y="7878"/>
                  <a:pt x="53658" y="7914"/>
                  <a:pt x="53550" y="7933"/>
                </a:cubicBezTo>
                <a:cubicBezTo>
                  <a:pt x="53423" y="7933"/>
                  <a:pt x="53314" y="7933"/>
                  <a:pt x="53188" y="7951"/>
                </a:cubicBezTo>
                <a:cubicBezTo>
                  <a:pt x="53061" y="7951"/>
                  <a:pt x="52934" y="7951"/>
                  <a:pt x="52825" y="7951"/>
                </a:cubicBezTo>
                <a:cubicBezTo>
                  <a:pt x="52699" y="7933"/>
                  <a:pt x="52572" y="7914"/>
                  <a:pt x="52445" y="7878"/>
                </a:cubicBezTo>
                <a:cubicBezTo>
                  <a:pt x="52318" y="7842"/>
                  <a:pt x="52210" y="7824"/>
                  <a:pt x="52083" y="7806"/>
                </a:cubicBezTo>
                <a:cubicBezTo>
                  <a:pt x="51956" y="7788"/>
                  <a:pt x="51829" y="7806"/>
                  <a:pt x="51703" y="7770"/>
                </a:cubicBezTo>
                <a:cubicBezTo>
                  <a:pt x="51558" y="7751"/>
                  <a:pt x="51449" y="7715"/>
                  <a:pt x="51322" y="7697"/>
                </a:cubicBezTo>
                <a:cubicBezTo>
                  <a:pt x="51214" y="7679"/>
                  <a:pt x="51105" y="7697"/>
                  <a:pt x="51033" y="7607"/>
                </a:cubicBezTo>
                <a:cubicBezTo>
                  <a:pt x="51014" y="7607"/>
                  <a:pt x="51014" y="7607"/>
                  <a:pt x="51014" y="7607"/>
                </a:cubicBezTo>
                <a:cubicBezTo>
                  <a:pt x="50833" y="7462"/>
                  <a:pt x="50652" y="7353"/>
                  <a:pt x="50435" y="7299"/>
                </a:cubicBezTo>
                <a:cubicBezTo>
                  <a:pt x="50363" y="7281"/>
                  <a:pt x="50290" y="7263"/>
                  <a:pt x="50218" y="7244"/>
                </a:cubicBezTo>
                <a:cubicBezTo>
                  <a:pt x="50127" y="7244"/>
                  <a:pt x="50055" y="7244"/>
                  <a:pt x="49982" y="7299"/>
                </a:cubicBezTo>
                <a:cubicBezTo>
                  <a:pt x="49910" y="7335"/>
                  <a:pt x="49819" y="7353"/>
                  <a:pt x="49747" y="7371"/>
                </a:cubicBezTo>
                <a:cubicBezTo>
                  <a:pt x="49674" y="7389"/>
                  <a:pt x="49584" y="7426"/>
                  <a:pt x="49530" y="7389"/>
                </a:cubicBezTo>
                <a:cubicBezTo>
                  <a:pt x="49493" y="7353"/>
                  <a:pt x="49457" y="7299"/>
                  <a:pt x="49439" y="7244"/>
                </a:cubicBezTo>
                <a:cubicBezTo>
                  <a:pt x="49421" y="7208"/>
                  <a:pt x="49403" y="7190"/>
                  <a:pt x="49385" y="7154"/>
                </a:cubicBezTo>
                <a:cubicBezTo>
                  <a:pt x="49348" y="7118"/>
                  <a:pt x="49330" y="7081"/>
                  <a:pt x="49330" y="7045"/>
                </a:cubicBezTo>
                <a:cubicBezTo>
                  <a:pt x="49294" y="6955"/>
                  <a:pt x="49258" y="6882"/>
                  <a:pt x="49222" y="6792"/>
                </a:cubicBezTo>
                <a:cubicBezTo>
                  <a:pt x="49185" y="6629"/>
                  <a:pt x="49095" y="6484"/>
                  <a:pt x="49004" y="6339"/>
                </a:cubicBezTo>
                <a:cubicBezTo>
                  <a:pt x="48950" y="6285"/>
                  <a:pt x="48896" y="6248"/>
                  <a:pt x="48841" y="6194"/>
                </a:cubicBezTo>
                <a:cubicBezTo>
                  <a:pt x="48805" y="6176"/>
                  <a:pt x="48787" y="6158"/>
                  <a:pt x="48751" y="6140"/>
                </a:cubicBezTo>
                <a:cubicBezTo>
                  <a:pt x="48715" y="6104"/>
                  <a:pt x="48678" y="6085"/>
                  <a:pt x="48642" y="6085"/>
                </a:cubicBezTo>
                <a:lnTo>
                  <a:pt x="48407" y="6013"/>
                </a:lnTo>
                <a:cubicBezTo>
                  <a:pt x="48334" y="5995"/>
                  <a:pt x="48244" y="5959"/>
                  <a:pt x="48171" y="5922"/>
                </a:cubicBezTo>
                <a:cubicBezTo>
                  <a:pt x="48135" y="5922"/>
                  <a:pt x="48099" y="5904"/>
                  <a:pt x="48081" y="5868"/>
                </a:cubicBezTo>
                <a:cubicBezTo>
                  <a:pt x="48045" y="5850"/>
                  <a:pt x="48026" y="5814"/>
                  <a:pt x="47990" y="5796"/>
                </a:cubicBezTo>
                <a:cubicBezTo>
                  <a:pt x="47936" y="5741"/>
                  <a:pt x="47900" y="5669"/>
                  <a:pt x="47845" y="5596"/>
                </a:cubicBezTo>
                <a:cubicBezTo>
                  <a:pt x="47791" y="5542"/>
                  <a:pt x="47737" y="5470"/>
                  <a:pt x="47682" y="5397"/>
                </a:cubicBezTo>
                <a:cubicBezTo>
                  <a:pt x="47628" y="5343"/>
                  <a:pt x="47556" y="5289"/>
                  <a:pt x="47501" y="5252"/>
                </a:cubicBezTo>
                <a:cubicBezTo>
                  <a:pt x="47429" y="5198"/>
                  <a:pt x="47374" y="5162"/>
                  <a:pt x="47302" y="5126"/>
                </a:cubicBezTo>
                <a:cubicBezTo>
                  <a:pt x="47230" y="5089"/>
                  <a:pt x="47157" y="5089"/>
                  <a:pt x="47085" y="5089"/>
                </a:cubicBezTo>
                <a:cubicBezTo>
                  <a:pt x="47012" y="5089"/>
                  <a:pt x="46940" y="5107"/>
                  <a:pt x="46867" y="5107"/>
                </a:cubicBezTo>
                <a:cubicBezTo>
                  <a:pt x="46777" y="5126"/>
                  <a:pt x="46704" y="5162"/>
                  <a:pt x="46632" y="5180"/>
                </a:cubicBezTo>
                <a:cubicBezTo>
                  <a:pt x="46596" y="5180"/>
                  <a:pt x="46560" y="5198"/>
                  <a:pt x="46523" y="5198"/>
                </a:cubicBezTo>
                <a:cubicBezTo>
                  <a:pt x="46469" y="5216"/>
                  <a:pt x="46433" y="5234"/>
                  <a:pt x="46397" y="5234"/>
                </a:cubicBezTo>
                <a:cubicBezTo>
                  <a:pt x="46324" y="5252"/>
                  <a:pt x="46234" y="5270"/>
                  <a:pt x="46161" y="5270"/>
                </a:cubicBezTo>
                <a:cubicBezTo>
                  <a:pt x="46089" y="5270"/>
                  <a:pt x="45998" y="5289"/>
                  <a:pt x="45926" y="5307"/>
                </a:cubicBezTo>
                <a:cubicBezTo>
                  <a:pt x="45853" y="5343"/>
                  <a:pt x="45799" y="5379"/>
                  <a:pt x="45745" y="5433"/>
                </a:cubicBezTo>
                <a:cubicBezTo>
                  <a:pt x="45654" y="5560"/>
                  <a:pt x="45600" y="5705"/>
                  <a:pt x="45582" y="5850"/>
                </a:cubicBezTo>
                <a:cubicBezTo>
                  <a:pt x="45545" y="5941"/>
                  <a:pt x="45509" y="6013"/>
                  <a:pt x="45491" y="6104"/>
                </a:cubicBezTo>
                <a:cubicBezTo>
                  <a:pt x="45473" y="6122"/>
                  <a:pt x="45473" y="6140"/>
                  <a:pt x="45455" y="6158"/>
                </a:cubicBezTo>
                <a:cubicBezTo>
                  <a:pt x="45455" y="6176"/>
                  <a:pt x="45455" y="6176"/>
                  <a:pt x="45437" y="6158"/>
                </a:cubicBezTo>
                <a:cubicBezTo>
                  <a:pt x="45419" y="6158"/>
                  <a:pt x="45419" y="6140"/>
                  <a:pt x="45401" y="6122"/>
                </a:cubicBezTo>
                <a:cubicBezTo>
                  <a:pt x="45382" y="6104"/>
                  <a:pt x="45346" y="6085"/>
                  <a:pt x="45328" y="6067"/>
                </a:cubicBezTo>
                <a:cubicBezTo>
                  <a:pt x="45292" y="6049"/>
                  <a:pt x="45256" y="6031"/>
                  <a:pt x="45238" y="5995"/>
                </a:cubicBezTo>
                <a:cubicBezTo>
                  <a:pt x="45183" y="5922"/>
                  <a:pt x="45147" y="5868"/>
                  <a:pt x="45111" y="5796"/>
                </a:cubicBezTo>
                <a:cubicBezTo>
                  <a:pt x="45056" y="5669"/>
                  <a:pt x="44930" y="5524"/>
                  <a:pt x="44785" y="5542"/>
                </a:cubicBezTo>
                <a:cubicBezTo>
                  <a:pt x="44712" y="5542"/>
                  <a:pt x="44676" y="5596"/>
                  <a:pt x="44622" y="5633"/>
                </a:cubicBezTo>
                <a:cubicBezTo>
                  <a:pt x="44568" y="5669"/>
                  <a:pt x="44477" y="5705"/>
                  <a:pt x="44405" y="5741"/>
                </a:cubicBezTo>
                <a:cubicBezTo>
                  <a:pt x="44278" y="5832"/>
                  <a:pt x="44151" y="5959"/>
                  <a:pt x="44042" y="6085"/>
                </a:cubicBezTo>
                <a:cubicBezTo>
                  <a:pt x="44006" y="6140"/>
                  <a:pt x="43970" y="6176"/>
                  <a:pt x="43934" y="6230"/>
                </a:cubicBezTo>
                <a:cubicBezTo>
                  <a:pt x="43897" y="6230"/>
                  <a:pt x="43879" y="6212"/>
                  <a:pt x="43843" y="6212"/>
                </a:cubicBezTo>
                <a:cubicBezTo>
                  <a:pt x="43807" y="6212"/>
                  <a:pt x="43753" y="6194"/>
                  <a:pt x="43716" y="6194"/>
                </a:cubicBezTo>
                <a:cubicBezTo>
                  <a:pt x="43680" y="6176"/>
                  <a:pt x="43644" y="6158"/>
                  <a:pt x="43626" y="6122"/>
                </a:cubicBezTo>
                <a:cubicBezTo>
                  <a:pt x="43571" y="6104"/>
                  <a:pt x="43535" y="6085"/>
                  <a:pt x="43499" y="6067"/>
                </a:cubicBezTo>
                <a:cubicBezTo>
                  <a:pt x="43427" y="6013"/>
                  <a:pt x="43354" y="5977"/>
                  <a:pt x="43282" y="5922"/>
                </a:cubicBezTo>
                <a:cubicBezTo>
                  <a:pt x="43209" y="5886"/>
                  <a:pt x="43119" y="5832"/>
                  <a:pt x="43028" y="5796"/>
                </a:cubicBezTo>
                <a:cubicBezTo>
                  <a:pt x="42956" y="5759"/>
                  <a:pt x="42883" y="5723"/>
                  <a:pt x="42811" y="5669"/>
                </a:cubicBezTo>
                <a:cubicBezTo>
                  <a:pt x="42775" y="5633"/>
                  <a:pt x="42738" y="5615"/>
                  <a:pt x="42702" y="5596"/>
                </a:cubicBezTo>
                <a:cubicBezTo>
                  <a:pt x="42666" y="5578"/>
                  <a:pt x="42630" y="5542"/>
                  <a:pt x="42594" y="5524"/>
                </a:cubicBezTo>
                <a:cubicBezTo>
                  <a:pt x="42557" y="5506"/>
                  <a:pt x="42467" y="5433"/>
                  <a:pt x="42394" y="5379"/>
                </a:cubicBezTo>
                <a:cubicBezTo>
                  <a:pt x="42340" y="5343"/>
                  <a:pt x="42249" y="5307"/>
                  <a:pt x="42177" y="5252"/>
                </a:cubicBezTo>
                <a:cubicBezTo>
                  <a:pt x="42105" y="5216"/>
                  <a:pt x="42050" y="5162"/>
                  <a:pt x="41996" y="5107"/>
                </a:cubicBezTo>
                <a:cubicBezTo>
                  <a:pt x="41978" y="5089"/>
                  <a:pt x="41960" y="5053"/>
                  <a:pt x="41924" y="5035"/>
                </a:cubicBezTo>
                <a:lnTo>
                  <a:pt x="41924" y="5035"/>
                </a:lnTo>
                <a:cubicBezTo>
                  <a:pt x="41887" y="4981"/>
                  <a:pt x="41833" y="4945"/>
                  <a:pt x="41761" y="4926"/>
                </a:cubicBezTo>
                <a:cubicBezTo>
                  <a:pt x="41670" y="4926"/>
                  <a:pt x="41598" y="4926"/>
                  <a:pt x="41507" y="4908"/>
                </a:cubicBezTo>
                <a:cubicBezTo>
                  <a:pt x="41416" y="4872"/>
                  <a:pt x="41344" y="4854"/>
                  <a:pt x="41253" y="4836"/>
                </a:cubicBezTo>
                <a:cubicBezTo>
                  <a:pt x="41217" y="4836"/>
                  <a:pt x="41181" y="4836"/>
                  <a:pt x="41163" y="4818"/>
                </a:cubicBezTo>
                <a:cubicBezTo>
                  <a:pt x="41127" y="4800"/>
                  <a:pt x="41090" y="4782"/>
                  <a:pt x="41054" y="4763"/>
                </a:cubicBezTo>
                <a:cubicBezTo>
                  <a:pt x="40982" y="4727"/>
                  <a:pt x="40909" y="4673"/>
                  <a:pt x="40855" y="4619"/>
                </a:cubicBezTo>
                <a:cubicBezTo>
                  <a:pt x="40783" y="4564"/>
                  <a:pt x="40728" y="4510"/>
                  <a:pt x="40656" y="4474"/>
                </a:cubicBezTo>
                <a:cubicBezTo>
                  <a:pt x="40583" y="4419"/>
                  <a:pt x="40511" y="4383"/>
                  <a:pt x="40439" y="4365"/>
                </a:cubicBezTo>
                <a:cubicBezTo>
                  <a:pt x="40366" y="4347"/>
                  <a:pt x="40276" y="4365"/>
                  <a:pt x="40203" y="4347"/>
                </a:cubicBezTo>
                <a:cubicBezTo>
                  <a:pt x="40167" y="4347"/>
                  <a:pt x="40131" y="4329"/>
                  <a:pt x="40094" y="4311"/>
                </a:cubicBezTo>
                <a:cubicBezTo>
                  <a:pt x="40076" y="4293"/>
                  <a:pt x="40040" y="4274"/>
                  <a:pt x="40022" y="4256"/>
                </a:cubicBezTo>
                <a:cubicBezTo>
                  <a:pt x="39950" y="4220"/>
                  <a:pt x="39877" y="4202"/>
                  <a:pt x="39787" y="4202"/>
                </a:cubicBezTo>
                <a:cubicBezTo>
                  <a:pt x="39696" y="4202"/>
                  <a:pt x="39624" y="4202"/>
                  <a:pt x="39533" y="4220"/>
                </a:cubicBezTo>
                <a:cubicBezTo>
                  <a:pt x="39461" y="4238"/>
                  <a:pt x="39370" y="4256"/>
                  <a:pt x="39298" y="4274"/>
                </a:cubicBezTo>
                <a:cubicBezTo>
                  <a:pt x="39207" y="4293"/>
                  <a:pt x="39117" y="4274"/>
                  <a:pt x="39044" y="4256"/>
                </a:cubicBezTo>
                <a:cubicBezTo>
                  <a:pt x="38954" y="4220"/>
                  <a:pt x="38863" y="4202"/>
                  <a:pt x="38791" y="4202"/>
                </a:cubicBezTo>
                <a:cubicBezTo>
                  <a:pt x="38700" y="4202"/>
                  <a:pt x="38628" y="4148"/>
                  <a:pt x="38537" y="4130"/>
                </a:cubicBezTo>
                <a:cubicBezTo>
                  <a:pt x="38465" y="4130"/>
                  <a:pt x="38374" y="4130"/>
                  <a:pt x="38284" y="4130"/>
                </a:cubicBezTo>
                <a:cubicBezTo>
                  <a:pt x="38247" y="4130"/>
                  <a:pt x="38211" y="4148"/>
                  <a:pt x="38175" y="4148"/>
                </a:cubicBezTo>
                <a:cubicBezTo>
                  <a:pt x="38121" y="4148"/>
                  <a:pt x="38084" y="4166"/>
                  <a:pt x="38048" y="4166"/>
                </a:cubicBezTo>
                <a:cubicBezTo>
                  <a:pt x="37976" y="4184"/>
                  <a:pt x="37921" y="4220"/>
                  <a:pt x="37885" y="4274"/>
                </a:cubicBezTo>
                <a:cubicBezTo>
                  <a:pt x="37813" y="4329"/>
                  <a:pt x="37740" y="4365"/>
                  <a:pt x="37686" y="4419"/>
                </a:cubicBezTo>
                <a:cubicBezTo>
                  <a:pt x="37650" y="4437"/>
                  <a:pt x="37613" y="4456"/>
                  <a:pt x="37577" y="4474"/>
                </a:cubicBezTo>
                <a:cubicBezTo>
                  <a:pt x="37541" y="4492"/>
                  <a:pt x="37505" y="4510"/>
                  <a:pt x="37469" y="4528"/>
                </a:cubicBezTo>
                <a:cubicBezTo>
                  <a:pt x="37450" y="4546"/>
                  <a:pt x="37414" y="4564"/>
                  <a:pt x="37378" y="4582"/>
                </a:cubicBezTo>
                <a:cubicBezTo>
                  <a:pt x="37342" y="4582"/>
                  <a:pt x="37306" y="4619"/>
                  <a:pt x="37269" y="4637"/>
                </a:cubicBezTo>
                <a:cubicBezTo>
                  <a:pt x="37197" y="4673"/>
                  <a:pt x="37125" y="4709"/>
                  <a:pt x="37052" y="4745"/>
                </a:cubicBezTo>
                <a:cubicBezTo>
                  <a:pt x="36980" y="4800"/>
                  <a:pt x="36889" y="4836"/>
                  <a:pt x="36817" y="4872"/>
                </a:cubicBezTo>
                <a:cubicBezTo>
                  <a:pt x="36744" y="4908"/>
                  <a:pt x="36654" y="4945"/>
                  <a:pt x="36581" y="4981"/>
                </a:cubicBezTo>
                <a:cubicBezTo>
                  <a:pt x="36491" y="5017"/>
                  <a:pt x="36436" y="5071"/>
                  <a:pt x="36364" y="5107"/>
                </a:cubicBezTo>
                <a:lnTo>
                  <a:pt x="36147" y="5234"/>
                </a:lnTo>
                <a:cubicBezTo>
                  <a:pt x="36002" y="5307"/>
                  <a:pt x="35839" y="5343"/>
                  <a:pt x="35676" y="5415"/>
                </a:cubicBezTo>
                <a:cubicBezTo>
                  <a:pt x="35603" y="5433"/>
                  <a:pt x="35513" y="5488"/>
                  <a:pt x="35458" y="5524"/>
                </a:cubicBezTo>
                <a:cubicBezTo>
                  <a:pt x="35386" y="5578"/>
                  <a:pt x="35314" y="5633"/>
                  <a:pt x="35241" y="5687"/>
                </a:cubicBezTo>
                <a:cubicBezTo>
                  <a:pt x="35096" y="5796"/>
                  <a:pt x="34933" y="5850"/>
                  <a:pt x="34788" y="5941"/>
                </a:cubicBezTo>
                <a:cubicBezTo>
                  <a:pt x="34716" y="5995"/>
                  <a:pt x="34643" y="6049"/>
                  <a:pt x="34571" y="6104"/>
                </a:cubicBezTo>
                <a:cubicBezTo>
                  <a:pt x="34517" y="6158"/>
                  <a:pt x="34444" y="6176"/>
                  <a:pt x="34372" y="6194"/>
                </a:cubicBezTo>
                <a:cubicBezTo>
                  <a:pt x="34281" y="6194"/>
                  <a:pt x="34209" y="6176"/>
                  <a:pt x="34118" y="6140"/>
                </a:cubicBezTo>
                <a:cubicBezTo>
                  <a:pt x="34046" y="6122"/>
                  <a:pt x="33955" y="6104"/>
                  <a:pt x="33865" y="6085"/>
                </a:cubicBezTo>
                <a:cubicBezTo>
                  <a:pt x="33774" y="6049"/>
                  <a:pt x="33684" y="6049"/>
                  <a:pt x="33611" y="6049"/>
                </a:cubicBezTo>
                <a:lnTo>
                  <a:pt x="33340" y="6049"/>
                </a:lnTo>
                <a:cubicBezTo>
                  <a:pt x="33249" y="6067"/>
                  <a:pt x="33159" y="6067"/>
                  <a:pt x="33086" y="6104"/>
                </a:cubicBezTo>
                <a:cubicBezTo>
                  <a:pt x="33050" y="6104"/>
                  <a:pt x="33014" y="6122"/>
                  <a:pt x="32977" y="6140"/>
                </a:cubicBezTo>
                <a:cubicBezTo>
                  <a:pt x="32959" y="6158"/>
                  <a:pt x="32923" y="6158"/>
                  <a:pt x="32887" y="6176"/>
                </a:cubicBezTo>
                <a:cubicBezTo>
                  <a:pt x="32814" y="6194"/>
                  <a:pt x="32742" y="6212"/>
                  <a:pt x="32670" y="6212"/>
                </a:cubicBezTo>
                <a:lnTo>
                  <a:pt x="32670" y="6212"/>
                </a:lnTo>
                <a:cubicBezTo>
                  <a:pt x="32670" y="6194"/>
                  <a:pt x="32633" y="6194"/>
                  <a:pt x="32633" y="6212"/>
                </a:cubicBezTo>
                <a:lnTo>
                  <a:pt x="32597" y="6194"/>
                </a:lnTo>
                <a:cubicBezTo>
                  <a:pt x="32543" y="6176"/>
                  <a:pt x="32507" y="6140"/>
                  <a:pt x="32470" y="6122"/>
                </a:cubicBezTo>
                <a:cubicBezTo>
                  <a:pt x="32380" y="6067"/>
                  <a:pt x="32289" y="6031"/>
                  <a:pt x="32199" y="5977"/>
                </a:cubicBezTo>
                <a:cubicBezTo>
                  <a:pt x="32144" y="5959"/>
                  <a:pt x="32108" y="5941"/>
                  <a:pt x="32054" y="5922"/>
                </a:cubicBezTo>
                <a:cubicBezTo>
                  <a:pt x="32018" y="5904"/>
                  <a:pt x="31981" y="5868"/>
                  <a:pt x="31945" y="5850"/>
                </a:cubicBezTo>
                <a:cubicBezTo>
                  <a:pt x="31909" y="5832"/>
                  <a:pt x="31855" y="5814"/>
                  <a:pt x="31837" y="5796"/>
                </a:cubicBezTo>
                <a:cubicBezTo>
                  <a:pt x="31782" y="5759"/>
                  <a:pt x="31764" y="5723"/>
                  <a:pt x="31728" y="5687"/>
                </a:cubicBezTo>
                <a:cubicBezTo>
                  <a:pt x="31692" y="5651"/>
                  <a:pt x="31655" y="5615"/>
                  <a:pt x="31601" y="5578"/>
                </a:cubicBezTo>
                <a:lnTo>
                  <a:pt x="31511" y="5488"/>
                </a:lnTo>
                <a:cubicBezTo>
                  <a:pt x="31474" y="5452"/>
                  <a:pt x="31438" y="5433"/>
                  <a:pt x="31402" y="5397"/>
                </a:cubicBezTo>
                <a:cubicBezTo>
                  <a:pt x="31366" y="5361"/>
                  <a:pt x="31329" y="5325"/>
                  <a:pt x="31293" y="5289"/>
                </a:cubicBezTo>
                <a:cubicBezTo>
                  <a:pt x="31203" y="5216"/>
                  <a:pt x="31130" y="5162"/>
                  <a:pt x="31040" y="5107"/>
                </a:cubicBezTo>
                <a:cubicBezTo>
                  <a:pt x="30949" y="5053"/>
                  <a:pt x="30859" y="4981"/>
                  <a:pt x="30786" y="4926"/>
                </a:cubicBezTo>
                <a:cubicBezTo>
                  <a:pt x="30696" y="4872"/>
                  <a:pt x="30605" y="4836"/>
                  <a:pt x="30515" y="4800"/>
                </a:cubicBezTo>
                <a:cubicBezTo>
                  <a:pt x="30424" y="4763"/>
                  <a:pt x="30352" y="4709"/>
                  <a:pt x="30279" y="4655"/>
                </a:cubicBezTo>
                <a:cubicBezTo>
                  <a:pt x="30243" y="4619"/>
                  <a:pt x="30225" y="4600"/>
                  <a:pt x="30189" y="4564"/>
                </a:cubicBezTo>
                <a:cubicBezTo>
                  <a:pt x="30152" y="4528"/>
                  <a:pt x="30098" y="4510"/>
                  <a:pt x="30062" y="4492"/>
                </a:cubicBezTo>
                <a:cubicBezTo>
                  <a:pt x="29989" y="4437"/>
                  <a:pt x="29917" y="4383"/>
                  <a:pt x="29844" y="4329"/>
                </a:cubicBezTo>
                <a:cubicBezTo>
                  <a:pt x="29808" y="4293"/>
                  <a:pt x="29754" y="4274"/>
                  <a:pt x="29718" y="4256"/>
                </a:cubicBezTo>
                <a:cubicBezTo>
                  <a:pt x="29681" y="4238"/>
                  <a:pt x="29627" y="4220"/>
                  <a:pt x="29591" y="4220"/>
                </a:cubicBezTo>
                <a:cubicBezTo>
                  <a:pt x="29555" y="4220"/>
                  <a:pt x="29500" y="4184"/>
                  <a:pt x="29464" y="4184"/>
                </a:cubicBezTo>
                <a:lnTo>
                  <a:pt x="29319" y="4166"/>
                </a:lnTo>
                <a:cubicBezTo>
                  <a:pt x="29265" y="4166"/>
                  <a:pt x="29229" y="4166"/>
                  <a:pt x="29174" y="4184"/>
                </a:cubicBezTo>
                <a:cubicBezTo>
                  <a:pt x="29120" y="4184"/>
                  <a:pt x="29066" y="4184"/>
                  <a:pt x="29011" y="4202"/>
                </a:cubicBezTo>
                <a:lnTo>
                  <a:pt x="28885" y="4202"/>
                </a:lnTo>
                <a:cubicBezTo>
                  <a:pt x="28848" y="4166"/>
                  <a:pt x="28812" y="4130"/>
                  <a:pt x="28794" y="4093"/>
                </a:cubicBezTo>
                <a:cubicBezTo>
                  <a:pt x="28740" y="4057"/>
                  <a:pt x="28704" y="4021"/>
                  <a:pt x="28649" y="3985"/>
                </a:cubicBezTo>
                <a:cubicBezTo>
                  <a:pt x="28613" y="3930"/>
                  <a:pt x="28559" y="3894"/>
                  <a:pt x="28541" y="3840"/>
                </a:cubicBezTo>
                <a:cubicBezTo>
                  <a:pt x="28468" y="3731"/>
                  <a:pt x="28378" y="3641"/>
                  <a:pt x="28305" y="3532"/>
                </a:cubicBezTo>
                <a:cubicBezTo>
                  <a:pt x="28287" y="3478"/>
                  <a:pt x="28233" y="3441"/>
                  <a:pt x="28197" y="3405"/>
                </a:cubicBezTo>
                <a:cubicBezTo>
                  <a:pt x="28160" y="3405"/>
                  <a:pt x="28142" y="3387"/>
                  <a:pt x="28124" y="3369"/>
                </a:cubicBezTo>
                <a:cubicBezTo>
                  <a:pt x="28106" y="3351"/>
                  <a:pt x="28088" y="3333"/>
                  <a:pt x="28052" y="3333"/>
                </a:cubicBezTo>
                <a:cubicBezTo>
                  <a:pt x="28034" y="3333"/>
                  <a:pt x="27997" y="3333"/>
                  <a:pt x="27979" y="3351"/>
                </a:cubicBezTo>
                <a:cubicBezTo>
                  <a:pt x="27943" y="3351"/>
                  <a:pt x="27907" y="3351"/>
                  <a:pt x="27889" y="3351"/>
                </a:cubicBezTo>
                <a:cubicBezTo>
                  <a:pt x="27816" y="3333"/>
                  <a:pt x="27762" y="3351"/>
                  <a:pt x="27708" y="3369"/>
                </a:cubicBezTo>
                <a:cubicBezTo>
                  <a:pt x="27653" y="3405"/>
                  <a:pt x="27599" y="3423"/>
                  <a:pt x="27563" y="3460"/>
                </a:cubicBezTo>
                <a:cubicBezTo>
                  <a:pt x="27508" y="3478"/>
                  <a:pt x="27436" y="3514"/>
                  <a:pt x="27382" y="3532"/>
                </a:cubicBezTo>
                <a:cubicBezTo>
                  <a:pt x="27327" y="3568"/>
                  <a:pt x="27273" y="3586"/>
                  <a:pt x="27219" y="3623"/>
                </a:cubicBezTo>
                <a:cubicBezTo>
                  <a:pt x="27182" y="3677"/>
                  <a:pt x="27128" y="3695"/>
                  <a:pt x="27074" y="3731"/>
                </a:cubicBezTo>
                <a:cubicBezTo>
                  <a:pt x="26965" y="3786"/>
                  <a:pt x="26856" y="3876"/>
                  <a:pt x="26766" y="3967"/>
                </a:cubicBezTo>
                <a:cubicBezTo>
                  <a:pt x="26730" y="4003"/>
                  <a:pt x="26675" y="4057"/>
                  <a:pt x="26639" y="4111"/>
                </a:cubicBezTo>
                <a:cubicBezTo>
                  <a:pt x="26603" y="4148"/>
                  <a:pt x="26567" y="4184"/>
                  <a:pt x="26512" y="4220"/>
                </a:cubicBezTo>
                <a:lnTo>
                  <a:pt x="26440" y="4256"/>
                </a:lnTo>
                <a:cubicBezTo>
                  <a:pt x="26422" y="4274"/>
                  <a:pt x="26386" y="4293"/>
                  <a:pt x="26367" y="4311"/>
                </a:cubicBezTo>
                <a:cubicBezTo>
                  <a:pt x="26313" y="4347"/>
                  <a:pt x="26259" y="4383"/>
                  <a:pt x="26204" y="4401"/>
                </a:cubicBezTo>
                <a:cubicBezTo>
                  <a:pt x="26168" y="4401"/>
                  <a:pt x="26150" y="4419"/>
                  <a:pt x="26132" y="4419"/>
                </a:cubicBezTo>
                <a:cubicBezTo>
                  <a:pt x="26096" y="4419"/>
                  <a:pt x="26060" y="4437"/>
                  <a:pt x="26023" y="4437"/>
                </a:cubicBezTo>
                <a:cubicBezTo>
                  <a:pt x="25969" y="4456"/>
                  <a:pt x="25915" y="4492"/>
                  <a:pt x="25860" y="4510"/>
                </a:cubicBezTo>
                <a:cubicBezTo>
                  <a:pt x="25788" y="4546"/>
                  <a:pt x="25734" y="4564"/>
                  <a:pt x="25679" y="4582"/>
                </a:cubicBezTo>
                <a:cubicBezTo>
                  <a:pt x="25607" y="4619"/>
                  <a:pt x="25571" y="4655"/>
                  <a:pt x="25516" y="4691"/>
                </a:cubicBezTo>
                <a:cubicBezTo>
                  <a:pt x="25462" y="4727"/>
                  <a:pt x="25408" y="4763"/>
                  <a:pt x="25353" y="4782"/>
                </a:cubicBezTo>
                <a:cubicBezTo>
                  <a:pt x="25299" y="4818"/>
                  <a:pt x="25245" y="4854"/>
                  <a:pt x="25208" y="4890"/>
                </a:cubicBezTo>
                <a:cubicBezTo>
                  <a:pt x="25154" y="4926"/>
                  <a:pt x="25100" y="4963"/>
                  <a:pt x="25045" y="4981"/>
                </a:cubicBezTo>
                <a:lnTo>
                  <a:pt x="24864" y="5071"/>
                </a:lnTo>
                <a:cubicBezTo>
                  <a:pt x="24810" y="5089"/>
                  <a:pt x="24756" y="5126"/>
                  <a:pt x="24701" y="5144"/>
                </a:cubicBezTo>
                <a:cubicBezTo>
                  <a:pt x="24629" y="5162"/>
                  <a:pt x="24557" y="5162"/>
                  <a:pt x="24502" y="5180"/>
                </a:cubicBezTo>
                <a:cubicBezTo>
                  <a:pt x="24430" y="5180"/>
                  <a:pt x="24357" y="5198"/>
                  <a:pt x="24303" y="5198"/>
                </a:cubicBezTo>
                <a:lnTo>
                  <a:pt x="24212" y="5234"/>
                </a:lnTo>
                <a:cubicBezTo>
                  <a:pt x="24176" y="5234"/>
                  <a:pt x="24140" y="5234"/>
                  <a:pt x="24104" y="5234"/>
                </a:cubicBezTo>
                <a:cubicBezTo>
                  <a:pt x="24049" y="5252"/>
                  <a:pt x="23995" y="5270"/>
                  <a:pt x="23941" y="5270"/>
                </a:cubicBezTo>
                <a:lnTo>
                  <a:pt x="23832" y="5270"/>
                </a:lnTo>
                <a:cubicBezTo>
                  <a:pt x="23814" y="5289"/>
                  <a:pt x="23778" y="5289"/>
                  <a:pt x="23742" y="5270"/>
                </a:cubicBezTo>
                <a:cubicBezTo>
                  <a:pt x="23705" y="5270"/>
                  <a:pt x="23669" y="5252"/>
                  <a:pt x="23615" y="5252"/>
                </a:cubicBezTo>
                <a:lnTo>
                  <a:pt x="23615" y="5252"/>
                </a:lnTo>
                <a:lnTo>
                  <a:pt x="23579" y="5252"/>
                </a:lnTo>
                <a:cubicBezTo>
                  <a:pt x="23470" y="5216"/>
                  <a:pt x="23361" y="5180"/>
                  <a:pt x="23271" y="5144"/>
                </a:cubicBezTo>
                <a:cubicBezTo>
                  <a:pt x="23180" y="5089"/>
                  <a:pt x="23090" y="5053"/>
                  <a:pt x="22981" y="5035"/>
                </a:cubicBezTo>
                <a:cubicBezTo>
                  <a:pt x="22872" y="4999"/>
                  <a:pt x="22782" y="4963"/>
                  <a:pt x="22673" y="4926"/>
                </a:cubicBezTo>
                <a:cubicBezTo>
                  <a:pt x="22564" y="4890"/>
                  <a:pt x="22492" y="4818"/>
                  <a:pt x="22383" y="4782"/>
                </a:cubicBezTo>
                <a:cubicBezTo>
                  <a:pt x="22293" y="4745"/>
                  <a:pt x="22184" y="4709"/>
                  <a:pt x="22094" y="4655"/>
                </a:cubicBezTo>
                <a:cubicBezTo>
                  <a:pt x="22003" y="4600"/>
                  <a:pt x="21913" y="4546"/>
                  <a:pt x="21804" y="4492"/>
                </a:cubicBezTo>
                <a:cubicBezTo>
                  <a:pt x="21713" y="4456"/>
                  <a:pt x="21605" y="4419"/>
                  <a:pt x="21514" y="4365"/>
                </a:cubicBezTo>
                <a:cubicBezTo>
                  <a:pt x="21478" y="4347"/>
                  <a:pt x="21442" y="4329"/>
                  <a:pt x="21405" y="4293"/>
                </a:cubicBezTo>
                <a:cubicBezTo>
                  <a:pt x="21369" y="4274"/>
                  <a:pt x="21315" y="4256"/>
                  <a:pt x="21279" y="4220"/>
                </a:cubicBezTo>
                <a:cubicBezTo>
                  <a:pt x="21188" y="4166"/>
                  <a:pt x="21116" y="4111"/>
                  <a:pt x="21025" y="4057"/>
                </a:cubicBezTo>
                <a:cubicBezTo>
                  <a:pt x="20935" y="4003"/>
                  <a:pt x="20844" y="3967"/>
                  <a:pt x="20754" y="3948"/>
                </a:cubicBezTo>
                <a:lnTo>
                  <a:pt x="20428" y="3948"/>
                </a:lnTo>
                <a:cubicBezTo>
                  <a:pt x="20319" y="3948"/>
                  <a:pt x="20228" y="3912"/>
                  <a:pt x="20156" y="3858"/>
                </a:cubicBezTo>
                <a:cubicBezTo>
                  <a:pt x="20120" y="3840"/>
                  <a:pt x="20083" y="3822"/>
                  <a:pt x="20047" y="3804"/>
                </a:cubicBezTo>
                <a:cubicBezTo>
                  <a:pt x="20011" y="3804"/>
                  <a:pt x="19957" y="3804"/>
                  <a:pt x="19902" y="3804"/>
                </a:cubicBezTo>
                <a:cubicBezTo>
                  <a:pt x="19866" y="3804"/>
                  <a:pt x="19812" y="3804"/>
                  <a:pt x="19757" y="3804"/>
                </a:cubicBezTo>
                <a:cubicBezTo>
                  <a:pt x="19703" y="3822"/>
                  <a:pt x="19649" y="3822"/>
                  <a:pt x="19613" y="3840"/>
                </a:cubicBezTo>
                <a:cubicBezTo>
                  <a:pt x="19558" y="3858"/>
                  <a:pt x="19522" y="3876"/>
                  <a:pt x="19486" y="3912"/>
                </a:cubicBezTo>
                <a:cubicBezTo>
                  <a:pt x="19450" y="3948"/>
                  <a:pt x="19432" y="3985"/>
                  <a:pt x="19377" y="4039"/>
                </a:cubicBezTo>
                <a:cubicBezTo>
                  <a:pt x="19341" y="4057"/>
                  <a:pt x="19305" y="4075"/>
                  <a:pt x="19269" y="4093"/>
                </a:cubicBezTo>
                <a:cubicBezTo>
                  <a:pt x="19250" y="4111"/>
                  <a:pt x="19232" y="4130"/>
                  <a:pt x="19214" y="4130"/>
                </a:cubicBezTo>
                <a:cubicBezTo>
                  <a:pt x="19196" y="4148"/>
                  <a:pt x="19160" y="4148"/>
                  <a:pt x="19142" y="4166"/>
                </a:cubicBezTo>
                <a:cubicBezTo>
                  <a:pt x="19106" y="4184"/>
                  <a:pt x="19069" y="4220"/>
                  <a:pt x="19015" y="4238"/>
                </a:cubicBezTo>
                <a:cubicBezTo>
                  <a:pt x="18979" y="4274"/>
                  <a:pt x="18924" y="4274"/>
                  <a:pt x="18888" y="4311"/>
                </a:cubicBezTo>
                <a:cubicBezTo>
                  <a:pt x="18834" y="4329"/>
                  <a:pt x="18798" y="4365"/>
                  <a:pt x="18761" y="4383"/>
                </a:cubicBezTo>
                <a:cubicBezTo>
                  <a:pt x="18707" y="4419"/>
                  <a:pt x="18671" y="4437"/>
                  <a:pt x="18635" y="4456"/>
                </a:cubicBezTo>
                <a:cubicBezTo>
                  <a:pt x="18598" y="4492"/>
                  <a:pt x="18562" y="4528"/>
                  <a:pt x="18508" y="4528"/>
                </a:cubicBezTo>
                <a:cubicBezTo>
                  <a:pt x="18490" y="4528"/>
                  <a:pt x="18472" y="4528"/>
                  <a:pt x="18454" y="4510"/>
                </a:cubicBezTo>
                <a:lnTo>
                  <a:pt x="18345" y="4492"/>
                </a:lnTo>
                <a:cubicBezTo>
                  <a:pt x="18291" y="4492"/>
                  <a:pt x="18236" y="4474"/>
                  <a:pt x="18182" y="4456"/>
                </a:cubicBezTo>
                <a:cubicBezTo>
                  <a:pt x="18146" y="4437"/>
                  <a:pt x="18091" y="4419"/>
                  <a:pt x="18055" y="4383"/>
                </a:cubicBezTo>
                <a:cubicBezTo>
                  <a:pt x="18001" y="4365"/>
                  <a:pt x="17965" y="4347"/>
                  <a:pt x="17928" y="4311"/>
                </a:cubicBezTo>
                <a:cubicBezTo>
                  <a:pt x="17892" y="4274"/>
                  <a:pt x="17856" y="4238"/>
                  <a:pt x="17820" y="4220"/>
                </a:cubicBezTo>
                <a:cubicBezTo>
                  <a:pt x="17784" y="4202"/>
                  <a:pt x="17729" y="4184"/>
                  <a:pt x="17693" y="4166"/>
                </a:cubicBezTo>
                <a:cubicBezTo>
                  <a:pt x="17657" y="4148"/>
                  <a:pt x="17602" y="4111"/>
                  <a:pt x="17566" y="4093"/>
                </a:cubicBezTo>
                <a:cubicBezTo>
                  <a:pt x="17476" y="4057"/>
                  <a:pt x="17385" y="4039"/>
                  <a:pt x="17295" y="4003"/>
                </a:cubicBezTo>
                <a:cubicBezTo>
                  <a:pt x="17186" y="4003"/>
                  <a:pt x="17095" y="3967"/>
                  <a:pt x="17005" y="3930"/>
                </a:cubicBezTo>
                <a:cubicBezTo>
                  <a:pt x="16896" y="3894"/>
                  <a:pt x="16824" y="3822"/>
                  <a:pt x="16769" y="3731"/>
                </a:cubicBezTo>
                <a:cubicBezTo>
                  <a:pt x="16751" y="3695"/>
                  <a:pt x="16715" y="3659"/>
                  <a:pt x="16697" y="3623"/>
                </a:cubicBezTo>
                <a:cubicBezTo>
                  <a:pt x="16661" y="3568"/>
                  <a:pt x="16643" y="3532"/>
                  <a:pt x="16606" y="3478"/>
                </a:cubicBezTo>
                <a:cubicBezTo>
                  <a:pt x="16588" y="3423"/>
                  <a:pt x="16534" y="3315"/>
                  <a:pt x="16462" y="3278"/>
                </a:cubicBezTo>
                <a:cubicBezTo>
                  <a:pt x="16407" y="3242"/>
                  <a:pt x="16335" y="3260"/>
                  <a:pt x="16299" y="3315"/>
                </a:cubicBezTo>
                <a:cubicBezTo>
                  <a:pt x="16244" y="3351"/>
                  <a:pt x="16208" y="3423"/>
                  <a:pt x="16136" y="3387"/>
                </a:cubicBezTo>
                <a:cubicBezTo>
                  <a:pt x="16117" y="3369"/>
                  <a:pt x="16081" y="3333"/>
                  <a:pt x="16045" y="3315"/>
                </a:cubicBezTo>
                <a:lnTo>
                  <a:pt x="15936" y="3224"/>
                </a:lnTo>
                <a:lnTo>
                  <a:pt x="15701" y="3025"/>
                </a:lnTo>
                <a:cubicBezTo>
                  <a:pt x="15647" y="2971"/>
                  <a:pt x="15610" y="2880"/>
                  <a:pt x="15538" y="2826"/>
                </a:cubicBezTo>
                <a:cubicBezTo>
                  <a:pt x="15502" y="2808"/>
                  <a:pt x="15466" y="2771"/>
                  <a:pt x="15429" y="2753"/>
                </a:cubicBezTo>
                <a:cubicBezTo>
                  <a:pt x="15411" y="2717"/>
                  <a:pt x="15375" y="2681"/>
                  <a:pt x="15357" y="2626"/>
                </a:cubicBezTo>
                <a:cubicBezTo>
                  <a:pt x="15321" y="2608"/>
                  <a:pt x="15303" y="2572"/>
                  <a:pt x="15284" y="2536"/>
                </a:cubicBezTo>
                <a:cubicBezTo>
                  <a:pt x="15266" y="2482"/>
                  <a:pt x="15248" y="2445"/>
                  <a:pt x="15230" y="2391"/>
                </a:cubicBezTo>
                <a:cubicBezTo>
                  <a:pt x="15212" y="2355"/>
                  <a:pt x="15194" y="2301"/>
                  <a:pt x="15158" y="2264"/>
                </a:cubicBezTo>
                <a:cubicBezTo>
                  <a:pt x="15140" y="2228"/>
                  <a:pt x="15103" y="2192"/>
                  <a:pt x="15067" y="2156"/>
                </a:cubicBezTo>
                <a:cubicBezTo>
                  <a:pt x="15013" y="2101"/>
                  <a:pt x="14940" y="2047"/>
                  <a:pt x="14868" y="2011"/>
                </a:cubicBezTo>
                <a:cubicBezTo>
                  <a:pt x="14832" y="1993"/>
                  <a:pt x="14795" y="1993"/>
                  <a:pt x="14759" y="1993"/>
                </a:cubicBezTo>
                <a:cubicBezTo>
                  <a:pt x="14705" y="1993"/>
                  <a:pt x="14651" y="1956"/>
                  <a:pt x="14596" y="1956"/>
                </a:cubicBezTo>
                <a:cubicBezTo>
                  <a:pt x="14542" y="1938"/>
                  <a:pt x="14506" y="1938"/>
                  <a:pt x="14451" y="1956"/>
                </a:cubicBezTo>
                <a:lnTo>
                  <a:pt x="14270" y="1956"/>
                </a:lnTo>
                <a:cubicBezTo>
                  <a:pt x="14162" y="1956"/>
                  <a:pt x="14053" y="1975"/>
                  <a:pt x="13962" y="1993"/>
                </a:cubicBezTo>
                <a:cubicBezTo>
                  <a:pt x="13854" y="1993"/>
                  <a:pt x="13727" y="1993"/>
                  <a:pt x="13636" y="1993"/>
                </a:cubicBezTo>
                <a:lnTo>
                  <a:pt x="13618" y="1993"/>
                </a:lnTo>
                <a:lnTo>
                  <a:pt x="13510" y="1884"/>
                </a:lnTo>
                <a:cubicBezTo>
                  <a:pt x="13473" y="1830"/>
                  <a:pt x="13419" y="1793"/>
                  <a:pt x="13365" y="1739"/>
                </a:cubicBezTo>
                <a:cubicBezTo>
                  <a:pt x="13292" y="1703"/>
                  <a:pt x="13238" y="1667"/>
                  <a:pt x="13184" y="1630"/>
                </a:cubicBezTo>
                <a:cubicBezTo>
                  <a:pt x="13129" y="1576"/>
                  <a:pt x="13075" y="1540"/>
                  <a:pt x="13021" y="1486"/>
                </a:cubicBezTo>
                <a:cubicBezTo>
                  <a:pt x="12966" y="1431"/>
                  <a:pt x="12930" y="1395"/>
                  <a:pt x="12876" y="1359"/>
                </a:cubicBezTo>
                <a:cubicBezTo>
                  <a:pt x="12822" y="1323"/>
                  <a:pt x="12767" y="1286"/>
                  <a:pt x="12731" y="1250"/>
                </a:cubicBezTo>
                <a:cubicBezTo>
                  <a:pt x="12695" y="1196"/>
                  <a:pt x="12659" y="1142"/>
                  <a:pt x="12622" y="1087"/>
                </a:cubicBezTo>
                <a:cubicBezTo>
                  <a:pt x="12586" y="1033"/>
                  <a:pt x="12532" y="997"/>
                  <a:pt x="12477" y="942"/>
                </a:cubicBezTo>
                <a:cubicBezTo>
                  <a:pt x="12441" y="888"/>
                  <a:pt x="12387" y="816"/>
                  <a:pt x="12369" y="761"/>
                </a:cubicBezTo>
                <a:cubicBezTo>
                  <a:pt x="12333" y="707"/>
                  <a:pt x="12278" y="653"/>
                  <a:pt x="12242" y="598"/>
                </a:cubicBezTo>
                <a:cubicBezTo>
                  <a:pt x="12188" y="544"/>
                  <a:pt x="12133" y="508"/>
                  <a:pt x="12079" y="471"/>
                </a:cubicBezTo>
                <a:cubicBezTo>
                  <a:pt x="12007" y="435"/>
                  <a:pt x="11934" y="417"/>
                  <a:pt x="11862" y="435"/>
                </a:cubicBezTo>
                <a:cubicBezTo>
                  <a:pt x="11789" y="417"/>
                  <a:pt x="11717" y="417"/>
                  <a:pt x="11644" y="435"/>
                </a:cubicBezTo>
                <a:cubicBezTo>
                  <a:pt x="11608" y="453"/>
                  <a:pt x="11572" y="453"/>
                  <a:pt x="11536" y="471"/>
                </a:cubicBezTo>
                <a:cubicBezTo>
                  <a:pt x="11518" y="490"/>
                  <a:pt x="11481" y="508"/>
                  <a:pt x="11445" y="526"/>
                </a:cubicBezTo>
                <a:cubicBezTo>
                  <a:pt x="11409" y="544"/>
                  <a:pt x="11391" y="544"/>
                  <a:pt x="11355" y="562"/>
                </a:cubicBezTo>
                <a:cubicBezTo>
                  <a:pt x="11318" y="598"/>
                  <a:pt x="11282" y="616"/>
                  <a:pt x="11246" y="634"/>
                </a:cubicBezTo>
                <a:cubicBezTo>
                  <a:pt x="11192" y="671"/>
                  <a:pt x="11137" y="689"/>
                  <a:pt x="11065" y="725"/>
                </a:cubicBezTo>
                <a:cubicBezTo>
                  <a:pt x="11065" y="743"/>
                  <a:pt x="11047" y="743"/>
                  <a:pt x="11047" y="761"/>
                </a:cubicBezTo>
                <a:lnTo>
                  <a:pt x="11011" y="761"/>
                </a:lnTo>
                <a:cubicBezTo>
                  <a:pt x="10992" y="761"/>
                  <a:pt x="10956" y="797"/>
                  <a:pt x="10920" y="797"/>
                </a:cubicBezTo>
                <a:lnTo>
                  <a:pt x="10920" y="797"/>
                </a:lnTo>
                <a:cubicBezTo>
                  <a:pt x="10920" y="797"/>
                  <a:pt x="10902" y="797"/>
                  <a:pt x="10902" y="797"/>
                </a:cubicBezTo>
                <a:cubicBezTo>
                  <a:pt x="10829" y="779"/>
                  <a:pt x="10775" y="761"/>
                  <a:pt x="10703" y="725"/>
                </a:cubicBezTo>
                <a:cubicBezTo>
                  <a:pt x="10630" y="689"/>
                  <a:pt x="10558" y="634"/>
                  <a:pt x="10504" y="562"/>
                </a:cubicBezTo>
                <a:cubicBezTo>
                  <a:pt x="10431" y="508"/>
                  <a:pt x="10359" y="453"/>
                  <a:pt x="10268" y="417"/>
                </a:cubicBezTo>
                <a:cubicBezTo>
                  <a:pt x="10232" y="399"/>
                  <a:pt x="10196" y="381"/>
                  <a:pt x="10141" y="363"/>
                </a:cubicBezTo>
                <a:cubicBezTo>
                  <a:pt x="10105" y="345"/>
                  <a:pt x="10051" y="345"/>
                  <a:pt x="10015" y="308"/>
                </a:cubicBezTo>
                <a:lnTo>
                  <a:pt x="9888" y="254"/>
                </a:lnTo>
                <a:cubicBezTo>
                  <a:pt x="9852" y="236"/>
                  <a:pt x="9815" y="200"/>
                  <a:pt x="9761" y="182"/>
                </a:cubicBezTo>
                <a:cubicBezTo>
                  <a:pt x="9670" y="164"/>
                  <a:pt x="9598" y="91"/>
                  <a:pt x="9507" y="55"/>
                </a:cubicBezTo>
                <a:cubicBezTo>
                  <a:pt x="9471" y="55"/>
                  <a:pt x="9435" y="37"/>
                  <a:pt x="9399" y="37"/>
                </a:cubicBezTo>
                <a:cubicBezTo>
                  <a:pt x="9345" y="19"/>
                  <a:pt x="9308" y="1"/>
                  <a:pt x="9254" y="1"/>
                </a:cubicBezTo>
                <a:cubicBezTo>
                  <a:pt x="9218" y="1"/>
                  <a:pt x="9182" y="19"/>
                  <a:pt x="9145" y="19"/>
                </a:cubicBezTo>
                <a:cubicBezTo>
                  <a:pt x="9109" y="19"/>
                  <a:pt x="9055" y="19"/>
                  <a:pt x="9019" y="37"/>
                </a:cubicBezTo>
                <a:cubicBezTo>
                  <a:pt x="8964" y="55"/>
                  <a:pt x="8928" y="55"/>
                  <a:pt x="8874" y="55"/>
                </a:cubicBezTo>
                <a:lnTo>
                  <a:pt x="8729" y="73"/>
                </a:lnTo>
                <a:cubicBezTo>
                  <a:pt x="8638" y="73"/>
                  <a:pt x="8548" y="109"/>
                  <a:pt x="8457" y="109"/>
                </a:cubicBezTo>
                <a:cubicBezTo>
                  <a:pt x="8348" y="127"/>
                  <a:pt x="8258" y="145"/>
                  <a:pt x="8149" y="164"/>
                </a:cubicBezTo>
                <a:cubicBezTo>
                  <a:pt x="8059" y="182"/>
                  <a:pt x="7968" y="218"/>
                  <a:pt x="7878" y="236"/>
                </a:cubicBezTo>
                <a:cubicBezTo>
                  <a:pt x="7769" y="272"/>
                  <a:pt x="7678" y="290"/>
                  <a:pt x="7606" y="308"/>
                </a:cubicBezTo>
                <a:cubicBezTo>
                  <a:pt x="7552" y="327"/>
                  <a:pt x="7515" y="345"/>
                  <a:pt x="7479" y="363"/>
                </a:cubicBezTo>
                <a:cubicBezTo>
                  <a:pt x="7425" y="381"/>
                  <a:pt x="7389" y="381"/>
                  <a:pt x="7334" y="399"/>
                </a:cubicBezTo>
                <a:cubicBezTo>
                  <a:pt x="7298" y="417"/>
                  <a:pt x="7262" y="417"/>
                  <a:pt x="7226" y="435"/>
                </a:cubicBezTo>
                <a:cubicBezTo>
                  <a:pt x="7189" y="453"/>
                  <a:pt x="7153" y="471"/>
                  <a:pt x="7099" y="508"/>
                </a:cubicBezTo>
                <a:cubicBezTo>
                  <a:pt x="7063" y="526"/>
                  <a:pt x="7008" y="544"/>
                  <a:pt x="6954" y="562"/>
                </a:cubicBezTo>
                <a:cubicBezTo>
                  <a:pt x="6900" y="580"/>
                  <a:pt x="6864" y="580"/>
                  <a:pt x="6809" y="598"/>
                </a:cubicBezTo>
                <a:cubicBezTo>
                  <a:pt x="6701" y="634"/>
                  <a:pt x="6610" y="671"/>
                  <a:pt x="6519" y="725"/>
                </a:cubicBezTo>
                <a:cubicBezTo>
                  <a:pt x="6465" y="743"/>
                  <a:pt x="6429" y="761"/>
                  <a:pt x="6375" y="779"/>
                </a:cubicBezTo>
                <a:cubicBezTo>
                  <a:pt x="6320" y="797"/>
                  <a:pt x="6284" y="816"/>
                  <a:pt x="6248" y="834"/>
                </a:cubicBezTo>
                <a:cubicBezTo>
                  <a:pt x="6193" y="852"/>
                  <a:pt x="6139" y="870"/>
                  <a:pt x="6103" y="888"/>
                </a:cubicBezTo>
                <a:cubicBezTo>
                  <a:pt x="6085" y="906"/>
                  <a:pt x="6049" y="906"/>
                  <a:pt x="6030" y="906"/>
                </a:cubicBezTo>
                <a:cubicBezTo>
                  <a:pt x="6012" y="906"/>
                  <a:pt x="5994" y="906"/>
                  <a:pt x="5976" y="888"/>
                </a:cubicBezTo>
                <a:cubicBezTo>
                  <a:pt x="5976" y="888"/>
                  <a:pt x="5958" y="888"/>
                  <a:pt x="5958" y="888"/>
                </a:cubicBezTo>
                <a:cubicBezTo>
                  <a:pt x="5922" y="870"/>
                  <a:pt x="5886" y="834"/>
                  <a:pt x="5849" y="797"/>
                </a:cubicBezTo>
                <a:cubicBezTo>
                  <a:pt x="5759" y="743"/>
                  <a:pt x="5668" y="689"/>
                  <a:pt x="5578" y="634"/>
                </a:cubicBezTo>
                <a:lnTo>
                  <a:pt x="5433" y="544"/>
                </a:lnTo>
                <a:cubicBezTo>
                  <a:pt x="5397" y="526"/>
                  <a:pt x="5360" y="508"/>
                  <a:pt x="5306" y="471"/>
                </a:cubicBezTo>
                <a:cubicBezTo>
                  <a:pt x="5270" y="453"/>
                  <a:pt x="5252" y="417"/>
                  <a:pt x="5216" y="381"/>
                </a:cubicBezTo>
                <a:cubicBezTo>
                  <a:pt x="5179" y="363"/>
                  <a:pt x="5143" y="327"/>
                  <a:pt x="5107" y="290"/>
                </a:cubicBezTo>
                <a:cubicBezTo>
                  <a:pt x="5053" y="200"/>
                  <a:pt x="4962" y="145"/>
                  <a:pt x="4871" y="127"/>
                </a:cubicBezTo>
                <a:cubicBezTo>
                  <a:pt x="4763" y="127"/>
                  <a:pt x="4654" y="127"/>
                  <a:pt x="4564" y="145"/>
                </a:cubicBezTo>
                <a:cubicBezTo>
                  <a:pt x="4509" y="164"/>
                  <a:pt x="4455" y="164"/>
                  <a:pt x="4419" y="182"/>
                </a:cubicBezTo>
                <a:cubicBezTo>
                  <a:pt x="4364" y="182"/>
                  <a:pt x="4310" y="182"/>
                  <a:pt x="4274" y="200"/>
                </a:cubicBezTo>
                <a:cubicBezTo>
                  <a:pt x="4220" y="218"/>
                  <a:pt x="4183" y="236"/>
                  <a:pt x="4129" y="254"/>
                </a:cubicBezTo>
                <a:cubicBezTo>
                  <a:pt x="4093" y="272"/>
                  <a:pt x="4038" y="290"/>
                  <a:pt x="3984" y="308"/>
                </a:cubicBezTo>
                <a:cubicBezTo>
                  <a:pt x="3912" y="327"/>
                  <a:pt x="3857" y="345"/>
                  <a:pt x="3803" y="345"/>
                </a:cubicBezTo>
                <a:cubicBezTo>
                  <a:pt x="3749" y="363"/>
                  <a:pt x="3694" y="363"/>
                  <a:pt x="3640" y="345"/>
                </a:cubicBezTo>
                <a:cubicBezTo>
                  <a:pt x="3531" y="345"/>
                  <a:pt x="3423" y="363"/>
                  <a:pt x="3314" y="363"/>
                </a:cubicBezTo>
                <a:lnTo>
                  <a:pt x="3205" y="345"/>
                </a:lnTo>
                <a:cubicBezTo>
                  <a:pt x="3115" y="345"/>
                  <a:pt x="3024" y="345"/>
                  <a:pt x="2952" y="345"/>
                </a:cubicBezTo>
                <a:cubicBezTo>
                  <a:pt x="2861" y="345"/>
                  <a:pt x="2789" y="363"/>
                  <a:pt x="2716" y="363"/>
                </a:cubicBezTo>
                <a:cubicBezTo>
                  <a:pt x="2644" y="381"/>
                  <a:pt x="2572" y="417"/>
                  <a:pt x="2535" y="471"/>
                </a:cubicBezTo>
                <a:cubicBezTo>
                  <a:pt x="2499" y="490"/>
                  <a:pt x="2481" y="526"/>
                  <a:pt x="2463" y="544"/>
                </a:cubicBezTo>
                <a:cubicBezTo>
                  <a:pt x="2445" y="544"/>
                  <a:pt x="2427" y="562"/>
                  <a:pt x="2409" y="562"/>
                </a:cubicBezTo>
                <a:cubicBezTo>
                  <a:pt x="2390" y="562"/>
                  <a:pt x="2372" y="562"/>
                  <a:pt x="2354" y="562"/>
                </a:cubicBezTo>
                <a:cubicBezTo>
                  <a:pt x="2318" y="562"/>
                  <a:pt x="2300" y="598"/>
                  <a:pt x="2282" y="616"/>
                </a:cubicBezTo>
                <a:cubicBezTo>
                  <a:pt x="2246" y="634"/>
                  <a:pt x="2209" y="653"/>
                  <a:pt x="2173" y="671"/>
                </a:cubicBezTo>
                <a:cubicBezTo>
                  <a:pt x="2101" y="707"/>
                  <a:pt x="2028" y="725"/>
                  <a:pt x="1938" y="743"/>
                </a:cubicBezTo>
                <a:cubicBezTo>
                  <a:pt x="1865" y="761"/>
                  <a:pt x="1793" y="797"/>
                  <a:pt x="1720" y="834"/>
                </a:cubicBezTo>
                <a:cubicBezTo>
                  <a:pt x="1684" y="852"/>
                  <a:pt x="1648" y="852"/>
                  <a:pt x="1612" y="870"/>
                </a:cubicBezTo>
                <a:cubicBezTo>
                  <a:pt x="1576" y="870"/>
                  <a:pt x="1539" y="888"/>
                  <a:pt x="1503" y="888"/>
                </a:cubicBezTo>
                <a:cubicBezTo>
                  <a:pt x="1449" y="906"/>
                  <a:pt x="1413" y="906"/>
                  <a:pt x="1376" y="888"/>
                </a:cubicBezTo>
                <a:cubicBezTo>
                  <a:pt x="1340" y="888"/>
                  <a:pt x="1304" y="906"/>
                  <a:pt x="1268" y="906"/>
                </a:cubicBezTo>
                <a:cubicBezTo>
                  <a:pt x="1195" y="924"/>
                  <a:pt x="1105" y="924"/>
                  <a:pt x="1032" y="906"/>
                </a:cubicBezTo>
                <a:cubicBezTo>
                  <a:pt x="960" y="924"/>
                  <a:pt x="905" y="960"/>
                  <a:pt x="851" y="997"/>
                </a:cubicBezTo>
                <a:cubicBezTo>
                  <a:pt x="833" y="1015"/>
                  <a:pt x="797" y="1033"/>
                  <a:pt x="779" y="1051"/>
                </a:cubicBezTo>
                <a:cubicBezTo>
                  <a:pt x="742" y="1069"/>
                  <a:pt x="706" y="1087"/>
                  <a:pt x="652" y="1105"/>
                </a:cubicBezTo>
                <a:cubicBezTo>
                  <a:pt x="580" y="1142"/>
                  <a:pt x="525" y="1178"/>
                  <a:pt x="471" y="1232"/>
                </a:cubicBezTo>
                <a:cubicBezTo>
                  <a:pt x="417" y="1286"/>
                  <a:pt x="362" y="1341"/>
                  <a:pt x="326" y="1413"/>
                </a:cubicBezTo>
                <a:cubicBezTo>
                  <a:pt x="290" y="1467"/>
                  <a:pt x="235" y="1522"/>
                  <a:pt x="181" y="1576"/>
                </a:cubicBezTo>
                <a:cubicBezTo>
                  <a:pt x="109" y="1612"/>
                  <a:pt x="54" y="1649"/>
                  <a:pt x="0" y="1685"/>
                </a:cubicBezTo>
                <a:lnTo>
                  <a:pt x="0" y="26133"/>
                </a:lnTo>
                <a:lnTo>
                  <a:pt x="63854" y="261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20"/>
          <p:cNvGrpSpPr/>
          <p:nvPr/>
        </p:nvGrpSpPr>
        <p:grpSpPr>
          <a:xfrm>
            <a:off x="5629611" y="3908856"/>
            <a:ext cx="300437" cy="516352"/>
            <a:chOff x="3036112" y="3155581"/>
            <a:chExt cx="300437" cy="516352"/>
          </a:xfrm>
        </p:grpSpPr>
        <p:sp>
          <p:nvSpPr>
            <p:cNvPr id="415" name="Google Shape;415;p20"/>
            <p:cNvSpPr/>
            <p:nvPr/>
          </p:nvSpPr>
          <p:spPr>
            <a:xfrm>
              <a:off x="3140397" y="3155581"/>
              <a:ext cx="79255" cy="516352"/>
            </a:xfrm>
            <a:custGeom>
              <a:avLst/>
              <a:gdLst/>
              <a:ahLst/>
              <a:cxnLst/>
              <a:rect l="l" t="t" r="r" b="b"/>
              <a:pathLst>
                <a:path w="798" h="5199" extrusionOk="0">
                  <a:moveTo>
                    <a:pt x="146" y="5198"/>
                  </a:moveTo>
                  <a:cubicBezTo>
                    <a:pt x="146" y="5198"/>
                    <a:pt x="182" y="3804"/>
                    <a:pt x="327" y="3351"/>
                  </a:cubicBezTo>
                  <a:cubicBezTo>
                    <a:pt x="472" y="2899"/>
                    <a:pt x="653" y="2482"/>
                    <a:pt x="508" y="2120"/>
                  </a:cubicBezTo>
                  <a:cubicBezTo>
                    <a:pt x="164" y="1468"/>
                    <a:pt x="1" y="743"/>
                    <a:pt x="73" y="1"/>
                  </a:cubicBezTo>
                  <a:cubicBezTo>
                    <a:pt x="73" y="1"/>
                    <a:pt x="146" y="1160"/>
                    <a:pt x="454" y="1703"/>
                  </a:cubicBezTo>
                  <a:cubicBezTo>
                    <a:pt x="743" y="2247"/>
                    <a:pt x="798" y="2699"/>
                    <a:pt x="653" y="3043"/>
                  </a:cubicBezTo>
                  <a:cubicBezTo>
                    <a:pt x="526" y="3406"/>
                    <a:pt x="472" y="3786"/>
                    <a:pt x="508" y="4166"/>
                  </a:cubicBezTo>
                  <a:cubicBezTo>
                    <a:pt x="490" y="4637"/>
                    <a:pt x="508" y="5198"/>
                    <a:pt x="508" y="5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3183601" y="3443407"/>
              <a:ext cx="134972" cy="72005"/>
            </a:xfrm>
            <a:custGeom>
              <a:avLst/>
              <a:gdLst/>
              <a:ahLst/>
              <a:cxnLst/>
              <a:rect l="l" t="t" r="r" b="b"/>
              <a:pathLst>
                <a:path w="1359" h="725" extrusionOk="0">
                  <a:moveTo>
                    <a:pt x="1" y="707"/>
                  </a:moveTo>
                  <a:cubicBezTo>
                    <a:pt x="544" y="725"/>
                    <a:pt x="1051" y="453"/>
                    <a:pt x="1359" y="1"/>
                  </a:cubicBezTo>
                  <a:cubicBezTo>
                    <a:pt x="1359" y="1"/>
                    <a:pt x="743" y="652"/>
                    <a:pt x="37" y="5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036112" y="3340910"/>
              <a:ext cx="142223" cy="174501"/>
            </a:xfrm>
            <a:custGeom>
              <a:avLst/>
              <a:gdLst/>
              <a:ahLst/>
              <a:cxnLst/>
              <a:rect l="l" t="t" r="r" b="b"/>
              <a:pathLst>
                <a:path w="1432" h="1757" extrusionOk="0">
                  <a:moveTo>
                    <a:pt x="1" y="0"/>
                  </a:moveTo>
                  <a:cubicBezTo>
                    <a:pt x="1" y="0"/>
                    <a:pt x="236" y="1648"/>
                    <a:pt x="1431" y="1612"/>
                  </a:cubicBezTo>
                  <a:lnTo>
                    <a:pt x="1304" y="1757"/>
                  </a:lnTo>
                  <a:cubicBezTo>
                    <a:pt x="1304" y="1757"/>
                    <a:pt x="109" y="166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3185388" y="3452445"/>
              <a:ext cx="84619" cy="54029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1" y="507"/>
                  </a:moveTo>
                  <a:cubicBezTo>
                    <a:pt x="327" y="435"/>
                    <a:pt x="635" y="254"/>
                    <a:pt x="852" y="0"/>
                  </a:cubicBezTo>
                  <a:cubicBezTo>
                    <a:pt x="689" y="254"/>
                    <a:pt x="435" y="435"/>
                    <a:pt x="146" y="5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3188964" y="3337334"/>
              <a:ext cx="147586" cy="131397"/>
            </a:xfrm>
            <a:custGeom>
              <a:avLst/>
              <a:gdLst/>
              <a:ahLst/>
              <a:cxnLst/>
              <a:rect l="l" t="t" r="r" b="b"/>
              <a:pathLst>
                <a:path w="1486" h="1323" extrusionOk="0">
                  <a:moveTo>
                    <a:pt x="1" y="1322"/>
                  </a:moveTo>
                  <a:lnTo>
                    <a:pt x="128" y="1286"/>
                  </a:lnTo>
                  <a:cubicBezTo>
                    <a:pt x="273" y="1050"/>
                    <a:pt x="490" y="851"/>
                    <a:pt x="743" y="761"/>
                  </a:cubicBezTo>
                  <a:cubicBezTo>
                    <a:pt x="1214" y="525"/>
                    <a:pt x="1413" y="308"/>
                    <a:pt x="1486" y="0"/>
                  </a:cubicBezTo>
                  <a:cubicBezTo>
                    <a:pt x="1359" y="254"/>
                    <a:pt x="1142" y="453"/>
                    <a:pt x="888" y="580"/>
                  </a:cubicBezTo>
                  <a:cubicBezTo>
                    <a:pt x="454" y="797"/>
                    <a:pt x="254" y="887"/>
                    <a:pt x="37" y="11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237531" y="3328296"/>
              <a:ext cx="64854" cy="91869"/>
            </a:xfrm>
            <a:custGeom>
              <a:avLst/>
              <a:gdLst/>
              <a:ahLst/>
              <a:cxnLst/>
              <a:rect l="l" t="t" r="r" b="b"/>
              <a:pathLst>
                <a:path w="653" h="925" extrusionOk="0">
                  <a:moveTo>
                    <a:pt x="653" y="1"/>
                  </a:moveTo>
                  <a:cubicBezTo>
                    <a:pt x="526" y="345"/>
                    <a:pt x="291" y="671"/>
                    <a:pt x="1" y="924"/>
                  </a:cubicBezTo>
                  <a:lnTo>
                    <a:pt x="254" y="761"/>
                  </a:lnTo>
                  <a:cubicBezTo>
                    <a:pt x="254" y="761"/>
                    <a:pt x="508" y="616"/>
                    <a:pt x="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201577" y="3243776"/>
              <a:ext cx="93656" cy="156524"/>
            </a:xfrm>
            <a:custGeom>
              <a:avLst/>
              <a:gdLst/>
              <a:ahLst/>
              <a:cxnLst/>
              <a:rect l="l" t="t" r="r" b="b"/>
              <a:pathLst>
                <a:path w="943" h="1576" extrusionOk="0">
                  <a:moveTo>
                    <a:pt x="37" y="1576"/>
                  </a:moveTo>
                  <a:lnTo>
                    <a:pt x="73" y="1467"/>
                  </a:lnTo>
                  <a:cubicBezTo>
                    <a:pt x="127" y="1250"/>
                    <a:pt x="254" y="1051"/>
                    <a:pt x="435" y="906"/>
                  </a:cubicBezTo>
                  <a:cubicBezTo>
                    <a:pt x="743" y="634"/>
                    <a:pt x="942" y="453"/>
                    <a:pt x="942" y="0"/>
                  </a:cubicBezTo>
                  <a:cubicBezTo>
                    <a:pt x="888" y="326"/>
                    <a:pt x="707" y="598"/>
                    <a:pt x="453" y="779"/>
                  </a:cubicBezTo>
                  <a:cubicBezTo>
                    <a:pt x="1" y="1159"/>
                    <a:pt x="1" y="1377"/>
                    <a:pt x="1" y="13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3219554" y="3216761"/>
              <a:ext cx="32477" cy="133185"/>
            </a:xfrm>
            <a:custGeom>
              <a:avLst/>
              <a:gdLst/>
              <a:ahLst/>
              <a:cxnLst/>
              <a:rect l="l" t="t" r="r" b="b"/>
              <a:pathLst>
                <a:path w="327" h="1341" extrusionOk="0">
                  <a:moveTo>
                    <a:pt x="254" y="1"/>
                  </a:moveTo>
                  <a:cubicBezTo>
                    <a:pt x="254" y="1"/>
                    <a:pt x="327" y="816"/>
                    <a:pt x="1" y="1341"/>
                  </a:cubicBezTo>
                  <a:lnTo>
                    <a:pt x="91" y="1268"/>
                  </a:lnTo>
                  <a:lnTo>
                    <a:pt x="146" y="1178"/>
                  </a:lnTo>
                  <a:lnTo>
                    <a:pt x="164" y="1160"/>
                  </a:lnTo>
                  <a:cubicBezTo>
                    <a:pt x="291" y="779"/>
                    <a:pt x="327" y="38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3162048" y="3195209"/>
              <a:ext cx="36052" cy="93656"/>
            </a:xfrm>
            <a:custGeom>
              <a:avLst/>
              <a:gdLst/>
              <a:ahLst/>
              <a:cxnLst/>
              <a:rect l="l" t="t" r="r" b="b"/>
              <a:pathLst>
                <a:path w="363" h="943" extrusionOk="0">
                  <a:moveTo>
                    <a:pt x="36" y="942"/>
                  </a:moveTo>
                  <a:cubicBezTo>
                    <a:pt x="36" y="942"/>
                    <a:pt x="362" y="670"/>
                    <a:pt x="290" y="0"/>
                  </a:cubicBezTo>
                  <a:cubicBezTo>
                    <a:pt x="290" y="0"/>
                    <a:pt x="272" y="634"/>
                    <a:pt x="0" y="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3109906" y="3180808"/>
              <a:ext cx="50453" cy="84619"/>
            </a:xfrm>
            <a:custGeom>
              <a:avLst/>
              <a:gdLst/>
              <a:ahLst/>
              <a:cxnLst/>
              <a:rect l="l" t="t" r="r" b="b"/>
              <a:pathLst>
                <a:path w="508" h="852" extrusionOk="0">
                  <a:moveTo>
                    <a:pt x="0" y="1"/>
                  </a:moveTo>
                  <a:cubicBezTo>
                    <a:pt x="0" y="1"/>
                    <a:pt x="290" y="652"/>
                    <a:pt x="489" y="797"/>
                  </a:cubicBezTo>
                  <a:lnTo>
                    <a:pt x="507" y="852"/>
                  </a:lnTo>
                  <a:cubicBezTo>
                    <a:pt x="507" y="852"/>
                    <a:pt x="254" y="8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3153010" y="3274366"/>
              <a:ext cx="46878" cy="176289"/>
            </a:xfrm>
            <a:custGeom>
              <a:avLst/>
              <a:gdLst/>
              <a:ahLst/>
              <a:cxnLst/>
              <a:rect l="l" t="t" r="r" b="b"/>
              <a:pathLst>
                <a:path w="472" h="1775" extrusionOk="0">
                  <a:moveTo>
                    <a:pt x="472" y="1576"/>
                  </a:moveTo>
                  <a:cubicBezTo>
                    <a:pt x="236" y="1069"/>
                    <a:pt x="218" y="507"/>
                    <a:pt x="435" y="0"/>
                  </a:cubicBezTo>
                  <a:cubicBezTo>
                    <a:pt x="435" y="0"/>
                    <a:pt x="1" y="580"/>
                    <a:pt x="381" y="17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3068490" y="3263541"/>
              <a:ext cx="32477" cy="214129"/>
            </a:xfrm>
            <a:custGeom>
              <a:avLst/>
              <a:gdLst/>
              <a:ahLst/>
              <a:cxnLst/>
              <a:rect l="l" t="t" r="r" b="b"/>
              <a:pathLst>
                <a:path w="327" h="2156" extrusionOk="0">
                  <a:moveTo>
                    <a:pt x="200" y="2047"/>
                  </a:moveTo>
                  <a:cubicBezTo>
                    <a:pt x="91" y="1721"/>
                    <a:pt x="91" y="1395"/>
                    <a:pt x="182" y="1087"/>
                  </a:cubicBezTo>
                  <a:cubicBezTo>
                    <a:pt x="327" y="508"/>
                    <a:pt x="254" y="200"/>
                    <a:pt x="127" y="1"/>
                  </a:cubicBezTo>
                  <a:cubicBezTo>
                    <a:pt x="218" y="254"/>
                    <a:pt x="236" y="526"/>
                    <a:pt x="200" y="797"/>
                  </a:cubicBezTo>
                  <a:cubicBezTo>
                    <a:pt x="91" y="1141"/>
                    <a:pt x="1" y="1594"/>
                    <a:pt x="73" y="1884"/>
                  </a:cubicBezTo>
                  <a:cubicBezTo>
                    <a:pt x="164" y="2156"/>
                    <a:pt x="200" y="2047"/>
                    <a:pt x="200" y="20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084679" y="3294131"/>
              <a:ext cx="27114" cy="75680"/>
            </a:xfrm>
            <a:custGeom>
              <a:avLst/>
              <a:gdLst/>
              <a:ahLst/>
              <a:cxnLst/>
              <a:rect l="l" t="t" r="r" b="b"/>
              <a:pathLst>
                <a:path w="273" h="762" extrusionOk="0">
                  <a:moveTo>
                    <a:pt x="254" y="0"/>
                  </a:moveTo>
                  <a:cubicBezTo>
                    <a:pt x="254" y="0"/>
                    <a:pt x="254" y="507"/>
                    <a:pt x="19" y="689"/>
                  </a:cubicBezTo>
                  <a:lnTo>
                    <a:pt x="1" y="761"/>
                  </a:lnTo>
                  <a:cubicBezTo>
                    <a:pt x="1" y="761"/>
                    <a:pt x="272" y="652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3117057" y="3376863"/>
              <a:ext cx="39628" cy="131397"/>
            </a:xfrm>
            <a:custGeom>
              <a:avLst/>
              <a:gdLst/>
              <a:ahLst/>
              <a:cxnLst/>
              <a:rect l="l" t="t" r="r" b="b"/>
              <a:pathLst>
                <a:path w="399" h="1323" extrusionOk="0">
                  <a:moveTo>
                    <a:pt x="399" y="1322"/>
                  </a:moveTo>
                  <a:cubicBezTo>
                    <a:pt x="163" y="924"/>
                    <a:pt x="55" y="453"/>
                    <a:pt x="109" y="0"/>
                  </a:cubicBezTo>
                  <a:cubicBezTo>
                    <a:pt x="1" y="435"/>
                    <a:pt x="55" y="888"/>
                    <a:pt x="272" y="1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20"/>
          <p:cNvSpPr/>
          <p:nvPr/>
        </p:nvSpPr>
        <p:spPr>
          <a:xfrm flipH="1">
            <a:off x="7704602" y="350725"/>
            <a:ext cx="899419" cy="810828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20"/>
          <p:cNvGrpSpPr/>
          <p:nvPr/>
        </p:nvGrpSpPr>
        <p:grpSpPr>
          <a:xfrm>
            <a:off x="-255528" y="120142"/>
            <a:ext cx="9574521" cy="2451607"/>
            <a:chOff x="-235821" y="120142"/>
            <a:chExt cx="9574521" cy="2451607"/>
          </a:xfrm>
        </p:grpSpPr>
        <p:sp>
          <p:nvSpPr>
            <p:cNvPr id="431" name="Google Shape;431;p20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 rot="10800000" flipH="1">
              <a:off x="-36432" y="25259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20"/>
          <p:cNvSpPr/>
          <p:nvPr/>
        </p:nvSpPr>
        <p:spPr>
          <a:xfrm flipH="1">
            <a:off x="6223572" y="4104477"/>
            <a:ext cx="3095429" cy="1771725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" name="Google Shape;439;p20"/>
          <p:cNvGrpSpPr/>
          <p:nvPr/>
        </p:nvGrpSpPr>
        <p:grpSpPr>
          <a:xfrm flipH="1">
            <a:off x="-190328" y="155766"/>
            <a:ext cx="9147253" cy="1363189"/>
            <a:chOff x="258140" y="186741"/>
            <a:chExt cx="9147253" cy="1363189"/>
          </a:xfrm>
        </p:grpSpPr>
        <p:grpSp>
          <p:nvGrpSpPr>
            <p:cNvPr id="440" name="Google Shape;440;p20"/>
            <p:cNvGrpSpPr/>
            <p:nvPr/>
          </p:nvGrpSpPr>
          <p:grpSpPr>
            <a:xfrm>
              <a:off x="7973618" y="277577"/>
              <a:ext cx="1431775" cy="338278"/>
              <a:chOff x="7480343" y="808802"/>
              <a:chExt cx="1431775" cy="338278"/>
            </a:xfrm>
          </p:grpSpPr>
          <p:sp>
            <p:nvSpPr>
              <p:cNvPr id="441" name="Google Shape;441;p20"/>
              <p:cNvSpPr/>
              <p:nvPr/>
            </p:nvSpPr>
            <p:spPr>
              <a:xfrm>
                <a:off x="8379673" y="808802"/>
                <a:ext cx="233893" cy="86406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870" extrusionOk="0">
                    <a:moveTo>
                      <a:pt x="833" y="254"/>
                    </a:moveTo>
                    <a:cubicBezTo>
                      <a:pt x="833" y="290"/>
                      <a:pt x="507" y="453"/>
                      <a:pt x="453" y="489"/>
                    </a:cubicBezTo>
                    <a:cubicBezTo>
                      <a:pt x="326" y="598"/>
                      <a:pt x="163" y="671"/>
                      <a:pt x="0" y="707"/>
                    </a:cubicBezTo>
                    <a:cubicBezTo>
                      <a:pt x="163" y="815"/>
                      <a:pt x="453" y="743"/>
                      <a:pt x="670" y="725"/>
                    </a:cubicBezTo>
                    <a:cubicBezTo>
                      <a:pt x="906" y="689"/>
                      <a:pt x="833" y="689"/>
                      <a:pt x="942" y="634"/>
                    </a:cubicBezTo>
                    <a:lnTo>
                      <a:pt x="960" y="634"/>
                    </a:lnTo>
                    <a:lnTo>
                      <a:pt x="1014" y="634"/>
                    </a:lnTo>
                    <a:cubicBezTo>
                      <a:pt x="1123" y="598"/>
                      <a:pt x="1250" y="580"/>
                      <a:pt x="1359" y="580"/>
                    </a:cubicBezTo>
                    <a:cubicBezTo>
                      <a:pt x="1431" y="707"/>
                      <a:pt x="1395" y="671"/>
                      <a:pt x="1395" y="834"/>
                    </a:cubicBezTo>
                    <a:cubicBezTo>
                      <a:pt x="1576" y="797"/>
                      <a:pt x="1703" y="870"/>
                      <a:pt x="1992" y="797"/>
                    </a:cubicBezTo>
                    <a:cubicBezTo>
                      <a:pt x="1956" y="707"/>
                      <a:pt x="1811" y="580"/>
                      <a:pt x="1721" y="526"/>
                    </a:cubicBezTo>
                    <a:cubicBezTo>
                      <a:pt x="1920" y="598"/>
                      <a:pt x="2137" y="652"/>
                      <a:pt x="2355" y="671"/>
                    </a:cubicBezTo>
                    <a:cubicBezTo>
                      <a:pt x="2355" y="652"/>
                      <a:pt x="2355" y="616"/>
                      <a:pt x="2336" y="580"/>
                    </a:cubicBezTo>
                    <a:cubicBezTo>
                      <a:pt x="1884" y="471"/>
                      <a:pt x="1793" y="326"/>
                      <a:pt x="1340" y="164"/>
                    </a:cubicBezTo>
                    <a:cubicBezTo>
                      <a:pt x="1123" y="73"/>
                      <a:pt x="1232" y="19"/>
                      <a:pt x="1051" y="1"/>
                    </a:cubicBezTo>
                    <a:cubicBezTo>
                      <a:pt x="906" y="145"/>
                      <a:pt x="1033" y="73"/>
                      <a:pt x="1051" y="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0"/>
              <p:cNvSpPr/>
              <p:nvPr/>
            </p:nvSpPr>
            <p:spPr>
              <a:xfrm>
                <a:off x="7804121" y="878921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3" y="146"/>
                    </a:moveTo>
                    <a:cubicBezTo>
                      <a:pt x="507" y="200"/>
                      <a:pt x="272" y="472"/>
                      <a:pt x="0" y="327"/>
                    </a:cubicBezTo>
                    <a:cubicBezTo>
                      <a:pt x="36" y="472"/>
                      <a:pt x="109" y="490"/>
                      <a:pt x="290" y="526"/>
                    </a:cubicBezTo>
                    <a:cubicBezTo>
                      <a:pt x="507" y="562"/>
                      <a:pt x="471" y="526"/>
                      <a:pt x="670" y="490"/>
                    </a:cubicBezTo>
                    <a:cubicBezTo>
                      <a:pt x="815" y="490"/>
                      <a:pt x="960" y="490"/>
                      <a:pt x="1105" y="490"/>
                    </a:cubicBezTo>
                    <a:cubicBezTo>
                      <a:pt x="1286" y="490"/>
                      <a:pt x="1286" y="598"/>
                      <a:pt x="1340" y="725"/>
                    </a:cubicBezTo>
                    <a:lnTo>
                      <a:pt x="1358" y="725"/>
                    </a:lnTo>
                    <a:cubicBezTo>
                      <a:pt x="1377" y="834"/>
                      <a:pt x="1377" y="725"/>
                      <a:pt x="1395" y="725"/>
                    </a:cubicBezTo>
                    <a:lnTo>
                      <a:pt x="1485" y="761"/>
                    </a:lnTo>
                    <a:cubicBezTo>
                      <a:pt x="1594" y="816"/>
                      <a:pt x="1431" y="816"/>
                      <a:pt x="1503" y="780"/>
                    </a:cubicBezTo>
                    <a:lnTo>
                      <a:pt x="1594" y="761"/>
                    </a:lnTo>
                    <a:lnTo>
                      <a:pt x="1684" y="761"/>
                    </a:lnTo>
                    <a:cubicBezTo>
                      <a:pt x="1757" y="761"/>
                      <a:pt x="1811" y="743"/>
                      <a:pt x="1866" y="707"/>
                    </a:cubicBezTo>
                    <a:cubicBezTo>
                      <a:pt x="1829" y="562"/>
                      <a:pt x="1684" y="562"/>
                      <a:pt x="1558" y="454"/>
                    </a:cubicBezTo>
                    <a:cubicBezTo>
                      <a:pt x="2083" y="435"/>
                      <a:pt x="2173" y="490"/>
                      <a:pt x="2282" y="200"/>
                    </a:cubicBezTo>
                    <a:cubicBezTo>
                      <a:pt x="2010" y="200"/>
                      <a:pt x="1884" y="327"/>
                      <a:pt x="1558" y="182"/>
                    </a:cubicBezTo>
                    <a:cubicBezTo>
                      <a:pt x="1340" y="109"/>
                      <a:pt x="1123" y="37"/>
                      <a:pt x="906" y="1"/>
                    </a:cubicBezTo>
                    <a:cubicBezTo>
                      <a:pt x="870" y="37"/>
                      <a:pt x="906" y="19"/>
                      <a:pt x="870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0"/>
              <p:cNvSpPr/>
              <p:nvPr/>
            </p:nvSpPr>
            <p:spPr>
              <a:xfrm>
                <a:off x="8692626" y="1028197"/>
                <a:ext cx="219492" cy="100907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016" extrusionOk="0">
                    <a:moveTo>
                      <a:pt x="779" y="254"/>
                    </a:moveTo>
                    <a:cubicBezTo>
                      <a:pt x="272" y="254"/>
                      <a:pt x="616" y="309"/>
                      <a:pt x="109" y="436"/>
                    </a:cubicBezTo>
                    <a:lnTo>
                      <a:pt x="0" y="472"/>
                    </a:lnTo>
                    <a:cubicBezTo>
                      <a:pt x="308" y="562"/>
                      <a:pt x="616" y="580"/>
                      <a:pt x="924" y="544"/>
                    </a:cubicBezTo>
                    <a:cubicBezTo>
                      <a:pt x="1268" y="508"/>
                      <a:pt x="1250" y="1015"/>
                      <a:pt x="1648" y="780"/>
                    </a:cubicBezTo>
                    <a:lnTo>
                      <a:pt x="1467" y="635"/>
                    </a:lnTo>
                    <a:cubicBezTo>
                      <a:pt x="1359" y="544"/>
                      <a:pt x="1431" y="562"/>
                      <a:pt x="1340" y="472"/>
                    </a:cubicBezTo>
                    <a:cubicBezTo>
                      <a:pt x="1666" y="399"/>
                      <a:pt x="2119" y="417"/>
                      <a:pt x="2210" y="128"/>
                    </a:cubicBezTo>
                    <a:cubicBezTo>
                      <a:pt x="1811" y="273"/>
                      <a:pt x="1612" y="110"/>
                      <a:pt x="1268" y="146"/>
                    </a:cubicBezTo>
                    <a:cubicBezTo>
                      <a:pt x="960" y="182"/>
                      <a:pt x="1123" y="200"/>
                      <a:pt x="870" y="91"/>
                    </a:cubicBezTo>
                    <a:cubicBezTo>
                      <a:pt x="670" y="1"/>
                      <a:pt x="707" y="164"/>
                      <a:pt x="725" y="200"/>
                    </a:cubicBezTo>
                    <a:cubicBezTo>
                      <a:pt x="833" y="381"/>
                      <a:pt x="725" y="128"/>
                      <a:pt x="779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0"/>
              <p:cNvSpPr/>
              <p:nvPr/>
            </p:nvSpPr>
            <p:spPr>
              <a:xfrm>
                <a:off x="8165641" y="949139"/>
                <a:ext cx="226742" cy="10080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1015" extrusionOk="0">
                    <a:moveTo>
                      <a:pt x="0" y="435"/>
                    </a:moveTo>
                    <a:cubicBezTo>
                      <a:pt x="290" y="489"/>
                      <a:pt x="996" y="561"/>
                      <a:pt x="1033" y="561"/>
                    </a:cubicBezTo>
                    <a:cubicBezTo>
                      <a:pt x="1286" y="652"/>
                      <a:pt x="1268" y="1014"/>
                      <a:pt x="1793" y="815"/>
                    </a:cubicBezTo>
                    <a:cubicBezTo>
                      <a:pt x="1739" y="706"/>
                      <a:pt x="1721" y="779"/>
                      <a:pt x="1503" y="543"/>
                    </a:cubicBezTo>
                    <a:cubicBezTo>
                      <a:pt x="1540" y="525"/>
                      <a:pt x="2228" y="326"/>
                      <a:pt x="2282" y="0"/>
                    </a:cubicBezTo>
                    <a:cubicBezTo>
                      <a:pt x="2101" y="73"/>
                      <a:pt x="1920" y="127"/>
                      <a:pt x="1739" y="163"/>
                    </a:cubicBezTo>
                    <a:cubicBezTo>
                      <a:pt x="1612" y="163"/>
                      <a:pt x="1503" y="163"/>
                      <a:pt x="1395" y="163"/>
                    </a:cubicBezTo>
                    <a:cubicBezTo>
                      <a:pt x="1268" y="199"/>
                      <a:pt x="1232" y="254"/>
                      <a:pt x="1087" y="235"/>
                    </a:cubicBezTo>
                    <a:cubicBezTo>
                      <a:pt x="978" y="217"/>
                      <a:pt x="906" y="163"/>
                      <a:pt x="833" y="163"/>
                    </a:cubicBezTo>
                    <a:cubicBezTo>
                      <a:pt x="616" y="163"/>
                      <a:pt x="888" y="199"/>
                      <a:pt x="598" y="290"/>
                    </a:cubicBezTo>
                    <a:cubicBezTo>
                      <a:pt x="471" y="326"/>
                      <a:pt x="326" y="362"/>
                      <a:pt x="181" y="380"/>
                    </a:cubicBezTo>
                    <a:cubicBezTo>
                      <a:pt x="0" y="398"/>
                      <a:pt x="73" y="362"/>
                      <a:pt x="0" y="4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0"/>
              <p:cNvSpPr/>
              <p:nvPr/>
            </p:nvSpPr>
            <p:spPr>
              <a:xfrm>
                <a:off x="7480343" y="1064249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4" y="145"/>
                    </a:moveTo>
                    <a:cubicBezTo>
                      <a:pt x="508" y="199"/>
                      <a:pt x="290" y="471"/>
                      <a:pt x="1" y="326"/>
                    </a:cubicBezTo>
                    <a:cubicBezTo>
                      <a:pt x="37" y="471"/>
                      <a:pt x="127" y="489"/>
                      <a:pt x="290" y="525"/>
                    </a:cubicBezTo>
                    <a:cubicBezTo>
                      <a:pt x="508" y="561"/>
                      <a:pt x="471" y="525"/>
                      <a:pt x="671" y="489"/>
                    </a:cubicBezTo>
                    <a:cubicBezTo>
                      <a:pt x="815" y="489"/>
                      <a:pt x="978" y="489"/>
                      <a:pt x="1123" y="489"/>
                    </a:cubicBezTo>
                    <a:cubicBezTo>
                      <a:pt x="1304" y="489"/>
                      <a:pt x="1304" y="598"/>
                      <a:pt x="1341" y="724"/>
                    </a:cubicBezTo>
                    <a:lnTo>
                      <a:pt x="1359" y="724"/>
                    </a:lnTo>
                    <a:cubicBezTo>
                      <a:pt x="1395" y="833"/>
                      <a:pt x="1377" y="724"/>
                      <a:pt x="1395" y="724"/>
                    </a:cubicBezTo>
                    <a:lnTo>
                      <a:pt x="1486" y="761"/>
                    </a:lnTo>
                    <a:cubicBezTo>
                      <a:pt x="1594" y="815"/>
                      <a:pt x="1449" y="815"/>
                      <a:pt x="1522" y="779"/>
                    </a:cubicBezTo>
                    <a:lnTo>
                      <a:pt x="1594" y="761"/>
                    </a:lnTo>
                    <a:lnTo>
                      <a:pt x="1703" y="761"/>
                    </a:lnTo>
                    <a:cubicBezTo>
                      <a:pt x="1757" y="761"/>
                      <a:pt x="1812" y="743"/>
                      <a:pt x="1866" y="706"/>
                    </a:cubicBezTo>
                    <a:cubicBezTo>
                      <a:pt x="1830" y="561"/>
                      <a:pt x="1685" y="561"/>
                      <a:pt x="1558" y="453"/>
                    </a:cubicBezTo>
                    <a:cubicBezTo>
                      <a:pt x="2083" y="435"/>
                      <a:pt x="2192" y="489"/>
                      <a:pt x="2282" y="199"/>
                    </a:cubicBezTo>
                    <a:cubicBezTo>
                      <a:pt x="2029" y="199"/>
                      <a:pt x="1884" y="344"/>
                      <a:pt x="1576" y="181"/>
                    </a:cubicBezTo>
                    <a:cubicBezTo>
                      <a:pt x="1359" y="109"/>
                      <a:pt x="1141" y="36"/>
                      <a:pt x="906" y="0"/>
                    </a:cubicBezTo>
                    <a:cubicBezTo>
                      <a:pt x="906" y="18"/>
                      <a:pt x="888" y="36"/>
                      <a:pt x="888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" name="Google Shape;446;p20"/>
            <p:cNvGrpSpPr/>
            <p:nvPr/>
          </p:nvGrpSpPr>
          <p:grpSpPr>
            <a:xfrm flipH="1">
              <a:off x="258140" y="186741"/>
              <a:ext cx="2880180" cy="1363189"/>
              <a:chOff x="6031002" y="186741"/>
              <a:chExt cx="2880180" cy="1363189"/>
            </a:xfrm>
          </p:grpSpPr>
          <p:sp>
            <p:nvSpPr>
              <p:cNvPr id="447" name="Google Shape;447;p20"/>
              <p:cNvSpPr/>
              <p:nvPr/>
            </p:nvSpPr>
            <p:spPr>
              <a:xfrm>
                <a:off x="8760249" y="673260"/>
                <a:ext cx="150933" cy="5649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387" extrusionOk="0">
                    <a:moveTo>
                      <a:pt x="186" y="1"/>
                    </a:moveTo>
                    <a:cubicBezTo>
                      <a:pt x="125" y="1"/>
                      <a:pt x="62" y="12"/>
                      <a:pt x="1" y="36"/>
                    </a:cubicBezTo>
                    <a:cubicBezTo>
                      <a:pt x="14" y="34"/>
                      <a:pt x="27" y="34"/>
                      <a:pt x="40" y="34"/>
                    </a:cubicBezTo>
                    <a:cubicBezTo>
                      <a:pt x="210" y="34"/>
                      <a:pt x="385" y="141"/>
                      <a:pt x="435" y="325"/>
                    </a:cubicBezTo>
                    <a:cubicBezTo>
                      <a:pt x="435" y="343"/>
                      <a:pt x="472" y="380"/>
                      <a:pt x="490" y="380"/>
                    </a:cubicBezTo>
                    <a:cubicBezTo>
                      <a:pt x="503" y="384"/>
                      <a:pt x="517" y="386"/>
                      <a:pt x="530" y="386"/>
                    </a:cubicBezTo>
                    <a:cubicBezTo>
                      <a:pt x="569" y="386"/>
                      <a:pt x="603" y="366"/>
                      <a:pt x="617" y="325"/>
                    </a:cubicBezTo>
                    <a:cubicBezTo>
                      <a:pt x="635" y="235"/>
                      <a:pt x="689" y="162"/>
                      <a:pt x="779" y="108"/>
                    </a:cubicBezTo>
                    <a:cubicBezTo>
                      <a:pt x="811" y="84"/>
                      <a:pt x="853" y="71"/>
                      <a:pt x="895" y="71"/>
                    </a:cubicBezTo>
                    <a:cubicBezTo>
                      <a:pt x="949" y="71"/>
                      <a:pt x="1002" y="93"/>
                      <a:pt x="1033" y="144"/>
                    </a:cubicBezTo>
                    <a:cubicBezTo>
                      <a:pt x="990" y="58"/>
                      <a:pt x="902" y="6"/>
                      <a:pt x="804" y="6"/>
                    </a:cubicBezTo>
                    <a:cubicBezTo>
                      <a:pt x="778" y="6"/>
                      <a:pt x="752" y="10"/>
                      <a:pt x="725" y="17"/>
                    </a:cubicBezTo>
                    <a:cubicBezTo>
                      <a:pt x="656" y="41"/>
                      <a:pt x="587" y="86"/>
                      <a:pt x="527" y="139"/>
                    </a:cubicBezTo>
                    <a:lnTo>
                      <a:pt x="527" y="139"/>
                    </a:lnTo>
                    <a:cubicBezTo>
                      <a:pt x="434" y="50"/>
                      <a:pt x="313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0"/>
              <p:cNvSpPr/>
              <p:nvPr/>
            </p:nvSpPr>
            <p:spPr>
              <a:xfrm>
                <a:off x="8223661" y="886523"/>
                <a:ext cx="142905" cy="75612"/>
              </a:xfrm>
              <a:custGeom>
                <a:avLst/>
                <a:gdLst/>
                <a:ahLst/>
                <a:cxnLst/>
                <a:rect l="l" t="t" r="r" b="b"/>
                <a:pathLst>
                  <a:path w="979" h="518" extrusionOk="0">
                    <a:moveTo>
                      <a:pt x="923" y="1"/>
                    </a:moveTo>
                    <a:cubicBezTo>
                      <a:pt x="830" y="1"/>
                      <a:pt x="734" y="38"/>
                      <a:pt x="689" y="114"/>
                    </a:cubicBezTo>
                    <a:cubicBezTo>
                      <a:pt x="647" y="155"/>
                      <a:pt x="612" y="208"/>
                      <a:pt x="586" y="263"/>
                    </a:cubicBezTo>
                    <a:lnTo>
                      <a:pt x="586" y="263"/>
                    </a:lnTo>
                    <a:cubicBezTo>
                      <a:pt x="506" y="213"/>
                      <a:pt x="416" y="188"/>
                      <a:pt x="325" y="188"/>
                    </a:cubicBezTo>
                    <a:cubicBezTo>
                      <a:pt x="209" y="188"/>
                      <a:pt x="93" y="229"/>
                      <a:pt x="1" y="313"/>
                    </a:cubicBezTo>
                    <a:cubicBezTo>
                      <a:pt x="21" y="311"/>
                      <a:pt x="41" y="310"/>
                      <a:pt x="62" y="310"/>
                    </a:cubicBezTo>
                    <a:cubicBezTo>
                      <a:pt x="240" y="310"/>
                      <a:pt x="417" y="380"/>
                      <a:pt x="580" y="494"/>
                    </a:cubicBezTo>
                    <a:cubicBezTo>
                      <a:pt x="580" y="494"/>
                      <a:pt x="598" y="512"/>
                      <a:pt x="598" y="512"/>
                    </a:cubicBezTo>
                    <a:cubicBezTo>
                      <a:pt x="608" y="516"/>
                      <a:pt x="617" y="517"/>
                      <a:pt x="627" y="517"/>
                    </a:cubicBezTo>
                    <a:cubicBezTo>
                      <a:pt x="671" y="517"/>
                      <a:pt x="710" y="485"/>
                      <a:pt x="725" y="440"/>
                    </a:cubicBezTo>
                    <a:cubicBezTo>
                      <a:pt x="743" y="367"/>
                      <a:pt x="779" y="277"/>
                      <a:pt x="797" y="204"/>
                    </a:cubicBezTo>
                    <a:cubicBezTo>
                      <a:pt x="834" y="114"/>
                      <a:pt x="906" y="41"/>
                      <a:pt x="978" y="5"/>
                    </a:cubicBezTo>
                    <a:cubicBezTo>
                      <a:pt x="960" y="2"/>
                      <a:pt x="942" y="1"/>
                      <a:pt x="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0"/>
              <p:cNvSpPr/>
              <p:nvPr/>
            </p:nvSpPr>
            <p:spPr>
              <a:xfrm>
                <a:off x="8062363" y="186741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0"/>
              <p:cNvSpPr/>
              <p:nvPr/>
            </p:nvSpPr>
            <p:spPr>
              <a:xfrm>
                <a:off x="7858880" y="443065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1" name="Google Shape;451;p20"/>
              <p:cNvGrpSpPr/>
              <p:nvPr/>
            </p:nvGrpSpPr>
            <p:grpSpPr>
              <a:xfrm>
                <a:off x="6031002" y="1200096"/>
                <a:ext cx="849263" cy="349834"/>
                <a:chOff x="1982290" y="600662"/>
                <a:chExt cx="163925" cy="67525"/>
              </a:xfrm>
            </p:grpSpPr>
            <p:sp>
              <p:nvSpPr>
                <p:cNvPr id="452" name="Google Shape;452;p20"/>
                <p:cNvSpPr/>
                <p:nvPr/>
              </p:nvSpPr>
              <p:spPr>
                <a:xfrm>
                  <a:off x="1982290" y="600662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20"/>
                <p:cNvSpPr/>
                <p:nvPr/>
              </p:nvSpPr>
              <p:spPr>
                <a:xfrm>
                  <a:off x="1987290" y="649237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20"/>
                <p:cNvSpPr/>
                <p:nvPr/>
              </p:nvSpPr>
              <p:spPr>
                <a:xfrm>
                  <a:off x="2124465" y="630062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55" name="Google Shape;455;p20"/>
          <p:cNvSpPr/>
          <p:nvPr/>
        </p:nvSpPr>
        <p:spPr>
          <a:xfrm flipH="1">
            <a:off x="3959239" y="831625"/>
            <a:ext cx="1212604" cy="516349"/>
          </a:xfrm>
          <a:custGeom>
            <a:avLst/>
            <a:gdLst/>
            <a:ahLst/>
            <a:cxnLst/>
            <a:rect l="l" t="t" r="r" b="b"/>
            <a:pathLst>
              <a:path w="12348" h="5258" extrusionOk="0">
                <a:moveTo>
                  <a:pt x="1920" y="3424"/>
                </a:moveTo>
                <a:lnTo>
                  <a:pt x="1920" y="3424"/>
                </a:lnTo>
                <a:cubicBezTo>
                  <a:pt x="1976" y="3428"/>
                  <a:pt x="2032" y="3435"/>
                  <a:pt x="2088" y="3443"/>
                </a:cubicBezTo>
                <a:lnTo>
                  <a:pt x="2088" y="3443"/>
                </a:lnTo>
                <a:cubicBezTo>
                  <a:pt x="2009" y="3424"/>
                  <a:pt x="1920" y="3424"/>
                  <a:pt x="1920" y="3424"/>
                </a:cubicBezTo>
                <a:close/>
                <a:moveTo>
                  <a:pt x="3327" y="3692"/>
                </a:moveTo>
                <a:cubicBezTo>
                  <a:pt x="3504" y="3692"/>
                  <a:pt x="3671" y="3719"/>
                  <a:pt x="3749" y="3804"/>
                </a:cubicBezTo>
                <a:cubicBezTo>
                  <a:pt x="3930" y="4003"/>
                  <a:pt x="4383" y="3931"/>
                  <a:pt x="4347" y="4057"/>
                </a:cubicBezTo>
                <a:cubicBezTo>
                  <a:pt x="4335" y="4139"/>
                  <a:pt x="4127" y="4236"/>
                  <a:pt x="3928" y="4236"/>
                </a:cubicBezTo>
                <a:cubicBezTo>
                  <a:pt x="3818" y="4236"/>
                  <a:pt x="3711" y="4207"/>
                  <a:pt x="3640" y="4130"/>
                </a:cubicBezTo>
                <a:cubicBezTo>
                  <a:pt x="3440" y="3967"/>
                  <a:pt x="3222" y="3828"/>
                  <a:pt x="2990" y="3717"/>
                </a:cubicBezTo>
                <a:lnTo>
                  <a:pt x="2990" y="3717"/>
                </a:lnTo>
                <a:cubicBezTo>
                  <a:pt x="3093" y="3703"/>
                  <a:pt x="3212" y="3692"/>
                  <a:pt x="3327" y="3692"/>
                </a:cubicBezTo>
                <a:close/>
                <a:moveTo>
                  <a:pt x="1395" y="1"/>
                </a:moveTo>
                <a:cubicBezTo>
                  <a:pt x="1395" y="1"/>
                  <a:pt x="1594" y="236"/>
                  <a:pt x="1576" y="345"/>
                </a:cubicBezTo>
                <a:cubicBezTo>
                  <a:pt x="1558" y="432"/>
                  <a:pt x="1321" y="1145"/>
                  <a:pt x="881" y="1145"/>
                </a:cubicBezTo>
                <a:cubicBezTo>
                  <a:pt x="865" y="1145"/>
                  <a:pt x="850" y="1144"/>
                  <a:pt x="833" y="1142"/>
                </a:cubicBezTo>
                <a:cubicBezTo>
                  <a:pt x="519" y="1094"/>
                  <a:pt x="423" y="1061"/>
                  <a:pt x="367" y="1061"/>
                </a:cubicBezTo>
                <a:cubicBezTo>
                  <a:pt x="338" y="1061"/>
                  <a:pt x="320" y="1069"/>
                  <a:pt x="290" y="1088"/>
                </a:cubicBezTo>
                <a:cubicBezTo>
                  <a:pt x="247" y="1117"/>
                  <a:pt x="200" y="1122"/>
                  <a:pt x="158" y="1122"/>
                </a:cubicBezTo>
                <a:cubicBezTo>
                  <a:pt x="130" y="1122"/>
                  <a:pt x="103" y="1120"/>
                  <a:pt x="81" y="1120"/>
                </a:cubicBezTo>
                <a:cubicBezTo>
                  <a:pt x="53" y="1120"/>
                  <a:pt x="30" y="1124"/>
                  <a:pt x="18" y="1142"/>
                </a:cubicBezTo>
                <a:cubicBezTo>
                  <a:pt x="0" y="1196"/>
                  <a:pt x="18" y="1196"/>
                  <a:pt x="109" y="1196"/>
                </a:cubicBezTo>
                <a:lnTo>
                  <a:pt x="435" y="1196"/>
                </a:lnTo>
                <a:cubicBezTo>
                  <a:pt x="507" y="1196"/>
                  <a:pt x="1576" y="1902"/>
                  <a:pt x="1105" y="2971"/>
                </a:cubicBezTo>
                <a:cubicBezTo>
                  <a:pt x="1105" y="2971"/>
                  <a:pt x="1051" y="3080"/>
                  <a:pt x="1051" y="3098"/>
                </a:cubicBezTo>
                <a:cubicBezTo>
                  <a:pt x="1056" y="3109"/>
                  <a:pt x="1062" y="3113"/>
                  <a:pt x="1067" y="3113"/>
                </a:cubicBezTo>
                <a:cubicBezTo>
                  <a:pt x="1080" y="3113"/>
                  <a:pt x="1092" y="3092"/>
                  <a:pt x="1105" y="3080"/>
                </a:cubicBezTo>
                <a:cubicBezTo>
                  <a:pt x="1120" y="3065"/>
                  <a:pt x="1146" y="3038"/>
                  <a:pt x="1175" y="3038"/>
                </a:cubicBezTo>
                <a:cubicBezTo>
                  <a:pt x="1182" y="3038"/>
                  <a:pt x="1189" y="3040"/>
                  <a:pt x="1196" y="3043"/>
                </a:cubicBezTo>
                <a:cubicBezTo>
                  <a:pt x="1210" y="3043"/>
                  <a:pt x="1996" y="3225"/>
                  <a:pt x="2413" y="3507"/>
                </a:cubicBezTo>
                <a:lnTo>
                  <a:pt x="2413" y="3507"/>
                </a:lnTo>
                <a:cubicBezTo>
                  <a:pt x="2306" y="3480"/>
                  <a:pt x="2198" y="3458"/>
                  <a:pt x="2088" y="3443"/>
                </a:cubicBezTo>
                <a:lnTo>
                  <a:pt x="2088" y="3443"/>
                </a:lnTo>
                <a:cubicBezTo>
                  <a:pt x="2132" y="3454"/>
                  <a:pt x="2172" y="3470"/>
                  <a:pt x="2192" y="3496"/>
                </a:cubicBezTo>
                <a:cubicBezTo>
                  <a:pt x="2208" y="3529"/>
                  <a:pt x="2388" y="3584"/>
                  <a:pt x="2584" y="3655"/>
                </a:cubicBezTo>
                <a:lnTo>
                  <a:pt x="2584" y="3655"/>
                </a:lnTo>
                <a:cubicBezTo>
                  <a:pt x="2610" y="3686"/>
                  <a:pt x="2630" y="3717"/>
                  <a:pt x="2644" y="3750"/>
                </a:cubicBezTo>
                <a:cubicBezTo>
                  <a:pt x="2644" y="3750"/>
                  <a:pt x="2590" y="3840"/>
                  <a:pt x="2644" y="3858"/>
                </a:cubicBezTo>
                <a:cubicBezTo>
                  <a:pt x="2680" y="3858"/>
                  <a:pt x="2662" y="3786"/>
                  <a:pt x="2717" y="3768"/>
                </a:cubicBezTo>
                <a:cubicBezTo>
                  <a:pt x="2727" y="3764"/>
                  <a:pt x="2762" y="3756"/>
                  <a:pt x="2814" y="3746"/>
                </a:cubicBezTo>
                <a:lnTo>
                  <a:pt x="2814" y="3746"/>
                </a:lnTo>
                <a:cubicBezTo>
                  <a:pt x="2963" y="3812"/>
                  <a:pt x="3084" y="3887"/>
                  <a:pt x="3097" y="3967"/>
                </a:cubicBezTo>
                <a:cubicBezTo>
                  <a:pt x="3132" y="4193"/>
                  <a:pt x="3699" y="4585"/>
                  <a:pt x="3985" y="4585"/>
                </a:cubicBezTo>
                <a:cubicBezTo>
                  <a:pt x="3998" y="4585"/>
                  <a:pt x="4009" y="4584"/>
                  <a:pt x="4021" y="4583"/>
                </a:cubicBezTo>
                <a:cubicBezTo>
                  <a:pt x="4021" y="4655"/>
                  <a:pt x="4057" y="4728"/>
                  <a:pt x="4111" y="4782"/>
                </a:cubicBezTo>
                <a:cubicBezTo>
                  <a:pt x="4111" y="4782"/>
                  <a:pt x="4076" y="4805"/>
                  <a:pt x="4053" y="4805"/>
                </a:cubicBezTo>
                <a:cubicBezTo>
                  <a:pt x="4047" y="4805"/>
                  <a:pt x="4042" y="4804"/>
                  <a:pt x="4039" y="4800"/>
                </a:cubicBezTo>
                <a:cubicBezTo>
                  <a:pt x="4002" y="4782"/>
                  <a:pt x="3984" y="4764"/>
                  <a:pt x="3966" y="4746"/>
                </a:cubicBezTo>
                <a:lnTo>
                  <a:pt x="3966" y="4709"/>
                </a:lnTo>
                <a:cubicBezTo>
                  <a:pt x="3972" y="4704"/>
                  <a:pt x="3971" y="4702"/>
                  <a:pt x="3967" y="4702"/>
                </a:cubicBezTo>
                <a:cubicBezTo>
                  <a:pt x="3957" y="4702"/>
                  <a:pt x="3930" y="4715"/>
                  <a:pt x="3930" y="4728"/>
                </a:cubicBezTo>
                <a:cubicBezTo>
                  <a:pt x="3930" y="4746"/>
                  <a:pt x="3912" y="4764"/>
                  <a:pt x="3912" y="4800"/>
                </a:cubicBezTo>
                <a:cubicBezTo>
                  <a:pt x="3912" y="4818"/>
                  <a:pt x="3876" y="4891"/>
                  <a:pt x="3930" y="4891"/>
                </a:cubicBezTo>
                <a:cubicBezTo>
                  <a:pt x="4002" y="4909"/>
                  <a:pt x="3966" y="4963"/>
                  <a:pt x="3966" y="4963"/>
                </a:cubicBezTo>
                <a:cubicBezTo>
                  <a:pt x="3966" y="4981"/>
                  <a:pt x="3984" y="4999"/>
                  <a:pt x="4002" y="5017"/>
                </a:cubicBezTo>
                <a:cubicBezTo>
                  <a:pt x="4021" y="5035"/>
                  <a:pt x="4039" y="5035"/>
                  <a:pt x="4057" y="5035"/>
                </a:cubicBezTo>
                <a:cubicBezTo>
                  <a:pt x="4093" y="5035"/>
                  <a:pt x="4111" y="5035"/>
                  <a:pt x="4147" y="4999"/>
                </a:cubicBezTo>
                <a:cubicBezTo>
                  <a:pt x="4179" y="4978"/>
                  <a:pt x="4211" y="4969"/>
                  <a:pt x="4243" y="4969"/>
                </a:cubicBezTo>
                <a:cubicBezTo>
                  <a:pt x="4265" y="4969"/>
                  <a:pt x="4288" y="4974"/>
                  <a:pt x="4310" y="4981"/>
                </a:cubicBezTo>
                <a:cubicBezTo>
                  <a:pt x="4347" y="4981"/>
                  <a:pt x="4310" y="5072"/>
                  <a:pt x="4256" y="5090"/>
                </a:cubicBezTo>
                <a:cubicBezTo>
                  <a:pt x="4249" y="5093"/>
                  <a:pt x="4241" y="5095"/>
                  <a:pt x="4233" y="5095"/>
                </a:cubicBezTo>
                <a:cubicBezTo>
                  <a:pt x="4200" y="5095"/>
                  <a:pt x="4162" y="5072"/>
                  <a:pt x="4147" y="5072"/>
                </a:cubicBezTo>
                <a:cubicBezTo>
                  <a:pt x="4147" y="5072"/>
                  <a:pt x="4147" y="5054"/>
                  <a:pt x="4129" y="5054"/>
                </a:cubicBezTo>
                <a:cubicBezTo>
                  <a:pt x="4129" y="5054"/>
                  <a:pt x="4111" y="5090"/>
                  <a:pt x="4111" y="5108"/>
                </a:cubicBezTo>
                <a:cubicBezTo>
                  <a:pt x="4129" y="5108"/>
                  <a:pt x="4147" y="5162"/>
                  <a:pt x="4184" y="5162"/>
                </a:cubicBezTo>
                <a:cubicBezTo>
                  <a:pt x="4220" y="5162"/>
                  <a:pt x="4274" y="5180"/>
                  <a:pt x="4292" y="5216"/>
                </a:cubicBezTo>
                <a:cubicBezTo>
                  <a:pt x="4307" y="5231"/>
                  <a:pt x="4262" y="5258"/>
                  <a:pt x="4293" y="5258"/>
                </a:cubicBezTo>
                <a:cubicBezTo>
                  <a:pt x="4300" y="5258"/>
                  <a:pt x="4311" y="5256"/>
                  <a:pt x="4328" y="5253"/>
                </a:cubicBezTo>
                <a:cubicBezTo>
                  <a:pt x="4383" y="5235"/>
                  <a:pt x="4455" y="5216"/>
                  <a:pt x="4491" y="5162"/>
                </a:cubicBezTo>
                <a:cubicBezTo>
                  <a:pt x="4546" y="5144"/>
                  <a:pt x="4582" y="5126"/>
                  <a:pt x="4636" y="5108"/>
                </a:cubicBezTo>
                <a:cubicBezTo>
                  <a:pt x="4641" y="5106"/>
                  <a:pt x="4649" y="5105"/>
                  <a:pt x="4661" y="5105"/>
                </a:cubicBezTo>
                <a:cubicBezTo>
                  <a:pt x="4723" y="5105"/>
                  <a:pt x="4878" y="5128"/>
                  <a:pt x="4990" y="5128"/>
                </a:cubicBezTo>
                <a:cubicBezTo>
                  <a:pt x="5043" y="5128"/>
                  <a:pt x="5087" y="5123"/>
                  <a:pt x="5107" y="5108"/>
                </a:cubicBezTo>
                <a:cubicBezTo>
                  <a:pt x="5180" y="5054"/>
                  <a:pt x="5524" y="4782"/>
                  <a:pt x="5560" y="4673"/>
                </a:cubicBezTo>
                <a:cubicBezTo>
                  <a:pt x="5576" y="4560"/>
                  <a:pt x="5679" y="4432"/>
                  <a:pt x="5778" y="4432"/>
                </a:cubicBezTo>
                <a:cubicBezTo>
                  <a:pt x="5790" y="4432"/>
                  <a:pt x="5802" y="4434"/>
                  <a:pt x="5813" y="4438"/>
                </a:cubicBezTo>
                <a:cubicBezTo>
                  <a:pt x="5904" y="4474"/>
                  <a:pt x="6013" y="4492"/>
                  <a:pt x="6103" y="4492"/>
                </a:cubicBezTo>
                <a:cubicBezTo>
                  <a:pt x="6124" y="4492"/>
                  <a:pt x="6145" y="4504"/>
                  <a:pt x="6159" y="4504"/>
                </a:cubicBezTo>
                <a:cubicBezTo>
                  <a:pt x="6169" y="4504"/>
                  <a:pt x="6176" y="4497"/>
                  <a:pt x="6176" y="4474"/>
                </a:cubicBezTo>
                <a:cubicBezTo>
                  <a:pt x="6176" y="4402"/>
                  <a:pt x="6230" y="4383"/>
                  <a:pt x="6176" y="4329"/>
                </a:cubicBezTo>
                <a:cubicBezTo>
                  <a:pt x="6121" y="4293"/>
                  <a:pt x="6791" y="4166"/>
                  <a:pt x="6846" y="4039"/>
                </a:cubicBezTo>
                <a:cubicBezTo>
                  <a:pt x="6887" y="3957"/>
                  <a:pt x="7277" y="3915"/>
                  <a:pt x="7658" y="3915"/>
                </a:cubicBezTo>
                <a:cubicBezTo>
                  <a:pt x="7944" y="3915"/>
                  <a:pt x="8225" y="3938"/>
                  <a:pt x="8349" y="3985"/>
                </a:cubicBezTo>
                <a:cubicBezTo>
                  <a:pt x="8383" y="3998"/>
                  <a:pt x="8419" y="4003"/>
                  <a:pt x="8457" y="4003"/>
                </a:cubicBezTo>
                <a:cubicBezTo>
                  <a:pt x="8596" y="4003"/>
                  <a:pt x="8758" y="3935"/>
                  <a:pt x="8911" y="3935"/>
                </a:cubicBezTo>
                <a:cubicBezTo>
                  <a:pt x="9070" y="3935"/>
                  <a:pt x="9221" y="4009"/>
                  <a:pt x="9327" y="4311"/>
                </a:cubicBezTo>
                <a:cubicBezTo>
                  <a:pt x="9327" y="4311"/>
                  <a:pt x="9381" y="4474"/>
                  <a:pt x="9417" y="4474"/>
                </a:cubicBezTo>
                <a:cubicBezTo>
                  <a:pt x="9453" y="4474"/>
                  <a:pt x="9399" y="4347"/>
                  <a:pt x="9417" y="4347"/>
                </a:cubicBezTo>
                <a:cubicBezTo>
                  <a:pt x="9453" y="4329"/>
                  <a:pt x="9671" y="4094"/>
                  <a:pt x="9653" y="4021"/>
                </a:cubicBezTo>
                <a:cubicBezTo>
                  <a:pt x="9620" y="3956"/>
                  <a:pt x="9689" y="3892"/>
                  <a:pt x="9795" y="3892"/>
                </a:cubicBezTo>
                <a:cubicBezTo>
                  <a:pt x="9807" y="3892"/>
                  <a:pt x="9820" y="3893"/>
                  <a:pt x="9834" y="3895"/>
                </a:cubicBezTo>
                <a:cubicBezTo>
                  <a:pt x="9952" y="3895"/>
                  <a:pt x="10386" y="4226"/>
                  <a:pt x="10723" y="4226"/>
                </a:cubicBezTo>
                <a:cubicBezTo>
                  <a:pt x="10747" y="4226"/>
                  <a:pt x="10771" y="4224"/>
                  <a:pt x="10794" y="4220"/>
                </a:cubicBezTo>
                <a:cubicBezTo>
                  <a:pt x="10822" y="4214"/>
                  <a:pt x="10853" y="4211"/>
                  <a:pt x="10886" y="4211"/>
                </a:cubicBezTo>
                <a:cubicBezTo>
                  <a:pt x="11218" y="4211"/>
                  <a:pt x="11704" y="4528"/>
                  <a:pt x="11753" y="4709"/>
                </a:cubicBezTo>
                <a:cubicBezTo>
                  <a:pt x="11790" y="4655"/>
                  <a:pt x="11790" y="4601"/>
                  <a:pt x="11753" y="4565"/>
                </a:cubicBezTo>
                <a:cubicBezTo>
                  <a:pt x="11717" y="4474"/>
                  <a:pt x="11627" y="4492"/>
                  <a:pt x="11627" y="4456"/>
                </a:cubicBezTo>
                <a:cubicBezTo>
                  <a:pt x="11608" y="4420"/>
                  <a:pt x="11572" y="4456"/>
                  <a:pt x="11627" y="4311"/>
                </a:cubicBezTo>
                <a:cubicBezTo>
                  <a:pt x="11643" y="4246"/>
                  <a:pt x="11754" y="4210"/>
                  <a:pt x="11884" y="4210"/>
                </a:cubicBezTo>
                <a:cubicBezTo>
                  <a:pt x="12042" y="4210"/>
                  <a:pt x="12227" y="4264"/>
                  <a:pt x="12297" y="4383"/>
                </a:cubicBezTo>
                <a:cubicBezTo>
                  <a:pt x="12297" y="4383"/>
                  <a:pt x="12297" y="4474"/>
                  <a:pt x="12315" y="4474"/>
                </a:cubicBezTo>
                <a:cubicBezTo>
                  <a:pt x="12317" y="4475"/>
                  <a:pt x="12318" y="4475"/>
                  <a:pt x="12320" y="4475"/>
                </a:cubicBezTo>
                <a:cubicBezTo>
                  <a:pt x="12347" y="4475"/>
                  <a:pt x="12315" y="4327"/>
                  <a:pt x="12315" y="4293"/>
                </a:cubicBezTo>
                <a:cubicBezTo>
                  <a:pt x="12188" y="4076"/>
                  <a:pt x="11971" y="3895"/>
                  <a:pt x="11717" y="3840"/>
                </a:cubicBezTo>
                <a:cubicBezTo>
                  <a:pt x="11427" y="3840"/>
                  <a:pt x="10504" y="3768"/>
                  <a:pt x="10178" y="3496"/>
                </a:cubicBezTo>
                <a:cubicBezTo>
                  <a:pt x="10093" y="3425"/>
                  <a:pt x="10032" y="3399"/>
                  <a:pt x="9982" y="3399"/>
                </a:cubicBezTo>
                <a:cubicBezTo>
                  <a:pt x="9841" y="3399"/>
                  <a:pt x="9784" y="3609"/>
                  <a:pt x="9490" y="3623"/>
                </a:cubicBezTo>
                <a:cubicBezTo>
                  <a:pt x="9481" y="3623"/>
                  <a:pt x="9472" y="3623"/>
                  <a:pt x="9463" y="3623"/>
                </a:cubicBezTo>
                <a:cubicBezTo>
                  <a:pt x="9056" y="3623"/>
                  <a:pt x="8288" y="3241"/>
                  <a:pt x="8023" y="3152"/>
                </a:cubicBezTo>
                <a:cubicBezTo>
                  <a:pt x="7997" y="3142"/>
                  <a:pt x="7972" y="3137"/>
                  <a:pt x="7946" y="3137"/>
                </a:cubicBezTo>
                <a:cubicBezTo>
                  <a:pt x="7701" y="3137"/>
                  <a:pt x="7425" y="3551"/>
                  <a:pt x="6826" y="3551"/>
                </a:cubicBezTo>
                <a:cubicBezTo>
                  <a:pt x="6815" y="3551"/>
                  <a:pt x="6803" y="3551"/>
                  <a:pt x="6791" y="3550"/>
                </a:cubicBezTo>
                <a:cubicBezTo>
                  <a:pt x="6749" y="3549"/>
                  <a:pt x="6711" y="3549"/>
                  <a:pt x="6675" y="3549"/>
                </a:cubicBezTo>
                <a:cubicBezTo>
                  <a:pt x="6169" y="3549"/>
                  <a:pt x="6201" y="3647"/>
                  <a:pt x="6099" y="3647"/>
                </a:cubicBezTo>
                <a:cubicBezTo>
                  <a:pt x="6085" y="3647"/>
                  <a:pt x="6069" y="3645"/>
                  <a:pt x="6049" y="3641"/>
                </a:cubicBezTo>
                <a:cubicBezTo>
                  <a:pt x="5868" y="3587"/>
                  <a:pt x="5868" y="3532"/>
                  <a:pt x="5850" y="3496"/>
                </a:cubicBezTo>
                <a:cubicBezTo>
                  <a:pt x="5843" y="3482"/>
                  <a:pt x="5827" y="3473"/>
                  <a:pt x="5809" y="3473"/>
                </a:cubicBezTo>
                <a:cubicBezTo>
                  <a:pt x="5781" y="3473"/>
                  <a:pt x="5745" y="3495"/>
                  <a:pt x="5723" y="3550"/>
                </a:cubicBezTo>
                <a:cubicBezTo>
                  <a:pt x="5695" y="3619"/>
                  <a:pt x="5678" y="3678"/>
                  <a:pt x="5664" y="3678"/>
                </a:cubicBezTo>
                <a:cubicBezTo>
                  <a:pt x="5659" y="3678"/>
                  <a:pt x="5655" y="3672"/>
                  <a:pt x="5650" y="3659"/>
                </a:cubicBezTo>
                <a:cubicBezTo>
                  <a:pt x="5614" y="3605"/>
                  <a:pt x="5578" y="3188"/>
                  <a:pt x="5524" y="3134"/>
                </a:cubicBezTo>
                <a:cubicBezTo>
                  <a:pt x="5518" y="3129"/>
                  <a:pt x="5513" y="3126"/>
                  <a:pt x="5508" y="3126"/>
                </a:cubicBezTo>
                <a:cubicBezTo>
                  <a:pt x="5441" y="3126"/>
                  <a:pt x="5379" y="3516"/>
                  <a:pt x="5379" y="3532"/>
                </a:cubicBezTo>
                <a:cubicBezTo>
                  <a:pt x="5372" y="3546"/>
                  <a:pt x="5354" y="3552"/>
                  <a:pt x="5335" y="3552"/>
                </a:cubicBezTo>
                <a:cubicBezTo>
                  <a:pt x="5305" y="3552"/>
                  <a:pt x="5270" y="3537"/>
                  <a:pt x="5270" y="3514"/>
                </a:cubicBezTo>
                <a:cubicBezTo>
                  <a:pt x="5255" y="3484"/>
                  <a:pt x="5140" y="3329"/>
                  <a:pt x="5102" y="3329"/>
                </a:cubicBezTo>
                <a:cubicBezTo>
                  <a:pt x="5094" y="3329"/>
                  <a:pt x="5089" y="3336"/>
                  <a:pt x="5089" y="3351"/>
                </a:cubicBezTo>
                <a:cubicBezTo>
                  <a:pt x="5089" y="3460"/>
                  <a:pt x="5161" y="3532"/>
                  <a:pt x="5161" y="3587"/>
                </a:cubicBezTo>
                <a:cubicBezTo>
                  <a:pt x="5161" y="3629"/>
                  <a:pt x="5106" y="3694"/>
                  <a:pt x="5082" y="3694"/>
                </a:cubicBezTo>
                <a:cubicBezTo>
                  <a:pt x="5075" y="3694"/>
                  <a:pt x="5071" y="3689"/>
                  <a:pt x="5071" y="3677"/>
                </a:cubicBezTo>
                <a:cubicBezTo>
                  <a:pt x="5057" y="3620"/>
                  <a:pt x="5020" y="3552"/>
                  <a:pt x="5005" y="3552"/>
                </a:cubicBezTo>
                <a:cubicBezTo>
                  <a:pt x="5001" y="3552"/>
                  <a:pt x="4999" y="3557"/>
                  <a:pt x="4999" y="3569"/>
                </a:cubicBezTo>
                <a:cubicBezTo>
                  <a:pt x="4999" y="3623"/>
                  <a:pt x="4999" y="3659"/>
                  <a:pt x="4999" y="3713"/>
                </a:cubicBezTo>
                <a:cubicBezTo>
                  <a:pt x="4980" y="3713"/>
                  <a:pt x="4872" y="3695"/>
                  <a:pt x="4872" y="3695"/>
                </a:cubicBezTo>
                <a:cubicBezTo>
                  <a:pt x="4872" y="3695"/>
                  <a:pt x="4729" y="3756"/>
                  <a:pt x="4559" y="3756"/>
                </a:cubicBezTo>
                <a:cubicBezTo>
                  <a:pt x="4420" y="3756"/>
                  <a:pt x="4261" y="3715"/>
                  <a:pt x="4147" y="3569"/>
                </a:cubicBezTo>
                <a:cubicBezTo>
                  <a:pt x="3894" y="3224"/>
                  <a:pt x="3405" y="2989"/>
                  <a:pt x="3296" y="2754"/>
                </a:cubicBezTo>
                <a:cubicBezTo>
                  <a:pt x="3169" y="2518"/>
                  <a:pt x="2970" y="1975"/>
                  <a:pt x="2807" y="1812"/>
                </a:cubicBezTo>
                <a:cubicBezTo>
                  <a:pt x="2644" y="1667"/>
                  <a:pt x="1666" y="544"/>
                  <a:pt x="1648" y="327"/>
                </a:cubicBezTo>
                <a:cubicBezTo>
                  <a:pt x="1612" y="182"/>
                  <a:pt x="1521" y="73"/>
                  <a:pt x="13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0"/>
          <p:cNvSpPr txBox="1">
            <a:spLocks noGrp="1"/>
          </p:cNvSpPr>
          <p:nvPr>
            <p:ph type="title"/>
          </p:nvPr>
        </p:nvSpPr>
        <p:spPr>
          <a:xfrm>
            <a:off x="709678" y="2116556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title" idx="2" hasCustomPrompt="1"/>
          </p:nvPr>
        </p:nvSpPr>
        <p:spPr>
          <a:xfrm>
            <a:off x="709678" y="114199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8" name="Google Shape;458;p20"/>
          <p:cNvSpPr txBox="1">
            <a:spLocks noGrp="1"/>
          </p:cNvSpPr>
          <p:nvPr>
            <p:ph type="subTitle" idx="1"/>
          </p:nvPr>
        </p:nvSpPr>
        <p:spPr>
          <a:xfrm>
            <a:off x="709675" y="2958350"/>
            <a:ext cx="332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1"/>
          <p:cNvSpPr txBox="1">
            <a:spLocks noGrp="1"/>
          </p:cNvSpPr>
          <p:nvPr>
            <p:ph type="title"/>
          </p:nvPr>
        </p:nvSpPr>
        <p:spPr>
          <a:xfrm>
            <a:off x="2290025" y="327557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21"/>
          <p:cNvSpPr txBox="1">
            <a:spLocks noGrp="1"/>
          </p:cNvSpPr>
          <p:nvPr>
            <p:ph type="subTitle" idx="1"/>
          </p:nvPr>
        </p:nvSpPr>
        <p:spPr>
          <a:xfrm>
            <a:off x="1442100" y="1589681"/>
            <a:ext cx="6259800" cy="17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1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1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"/>
          <p:cNvSpPr/>
          <p:nvPr/>
        </p:nvSpPr>
        <p:spPr>
          <a:xfrm rot="2009354">
            <a:off x="7385065" y="691570"/>
            <a:ext cx="1119751" cy="971497"/>
          </a:xfrm>
          <a:custGeom>
            <a:avLst/>
            <a:gdLst/>
            <a:ahLst/>
            <a:cxnLst/>
            <a:rect l="l" t="t" r="r" b="b"/>
            <a:pathLst>
              <a:path w="15340" h="13309" extrusionOk="0">
                <a:moveTo>
                  <a:pt x="6593" y="0"/>
                </a:moveTo>
                <a:lnTo>
                  <a:pt x="6593" y="0"/>
                </a:lnTo>
                <a:cubicBezTo>
                  <a:pt x="1251" y="1594"/>
                  <a:pt x="1" y="8620"/>
                  <a:pt x="4492" y="11952"/>
                </a:cubicBezTo>
                <a:cubicBezTo>
                  <a:pt x="5746" y="12886"/>
                  <a:pt x="7149" y="13308"/>
                  <a:pt x="8520" y="13308"/>
                </a:cubicBezTo>
                <a:cubicBezTo>
                  <a:pt x="12038" y="13308"/>
                  <a:pt x="15340" y="10528"/>
                  <a:pt x="15340" y="6501"/>
                </a:cubicBezTo>
                <a:cubicBezTo>
                  <a:pt x="15340" y="6356"/>
                  <a:pt x="15340" y="6212"/>
                  <a:pt x="15322" y="6049"/>
                </a:cubicBezTo>
                <a:cubicBezTo>
                  <a:pt x="15086" y="9290"/>
                  <a:pt x="12406" y="11807"/>
                  <a:pt x="9146" y="11807"/>
                </a:cubicBezTo>
                <a:cubicBezTo>
                  <a:pt x="6249" y="11807"/>
                  <a:pt x="3732" y="9779"/>
                  <a:pt x="3116" y="6936"/>
                </a:cubicBezTo>
                <a:cubicBezTo>
                  <a:pt x="2500" y="4093"/>
                  <a:pt x="3949" y="1195"/>
                  <a:pt x="65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1"/>
          <p:cNvSpPr/>
          <p:nvPr/>
        </p:nvSpPr>
        <p:spPr>
          <a:xfrm>
            <a:off x="713216" y="353999"/>
            <a:ext cx="1119724" cy="1124199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21"/>
          <p:cNvGrpSpPr/>
          <p:nvPr/>
        </p:nvGrpSpPr>
        <p:grpSpPr>
          <a:xfrm>
            <a:off x="932890" y="3119134"/>
            <a:ext cx="7623960" cy="1452992"/>
            <a:chOff x="932890" y="3119134"/>
            <a:chExt cx="7623960" cy="1452992"/>
          </a:xfrm>
        </p:grpSpPr>
        <p:sp>
          <p:nvSpPr>
            <p:cNvPr id="468" name="Google Shape;468;p21"/>
            <p:cNvSpPr/>
            <p:nvPr/>
          </p:nvSpPr>
          <p:spPr>
            <a:xfrm>
              <a:off x="8059674" y="37254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8305489" y="451359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8429856" y="427055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" name="Google Shape;471;p21"/>
            <p:cNvGrpSpPr/>
            <p:nvPr/>
          </p:nvGrpSpPr>
          <p:grpSpPr>
            <a:xfrm>
              <a:off x="932890" y="3119134"/>
              <a:ext cx="849263" cy="621826"/>
              <a:chOff x="998250" y="971075"/>
              <a:chExt cx="163925" cy="120025"/>
            </a:xfrm>
          </p:grpSpPr>
          <p:sp>
            <p:nvSpPr>
              <p:cNvPr id="472" name="Google Shape;472;p21"/>
              <p:cNvSpPr/>
              <p:nvPr/>
            </p:nvSpPr>
            <p:spPr>
              <a:xfrm>
                <a:off x="998250" y="971075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1"/>
              <p:cNvSpPr/>
              <p:nvPr/>
            </p:nvSpPr>
            <p:spPr>
              <a:xfrm>
                <a:off x="1003250" y="1019650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1"/>
              <p:cNvSpPr/>
              <p:nvPr/>
            </p:nvSpPr>
            <p:spPr>
              <a:xfrm>
                <a:off x="1099225" y="1074600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1140425" y="1000475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21"/>
          <p:cNvSpPr/>
          <p:nvPr/>
        </p:nvSpPr>
        <p:spPr>
          <a:xfrm>
            <a:off x="1677866" y="4389770"/>
            <a:ext cx="130" cy="4792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7" name="Google Shape;477;p21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478" name="Google Shape;478;p21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_1_1_1_1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5"/>
          <p:cNvGrpSpPr/>
          <p:nvPr/>
        </p:nvGrpSpPr>
        <p:grpSpPr>
          <a:xfrm>
            <a:off x="-103928" y="11357"/>
            <a:ext cx="9489289" cy="5132136"/>
            <a:chOff x="-103928" y="11357"/>
            <a:chExt cx="9489289" cy="5132136"/>
          </a:xfrm>
        </p:grpSpPr>
        <p:sp>
          <p:nvSpPr>
            <p:cNvPr id="571" name="Google Shape;571;p25"/>
            <p:cNvSpPr/>
            <p:nvPr/>
          </p:nvSpPr>
          <p:spPr>
            <a:xfrm>
              <a:off x="719995" y="187735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2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2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84" name="Google Shape;584;p2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6" name="Google Shape;586;p2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87" name="Google Shape;587;p2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91" name="Google Shape;591;p25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5"/>
          <p:cNvSpPr txBox="1">
            <a:spLocks noGrp="1"/>
          </p:cNvSpPr>
          <p:nvPr>
            <p:ph type="subTitle" idx="1"/>
          </p:nvPr>
        </p:nvSpPr>
        <p:spPr>
          <a:xfrm>
            <a:off x="713225" y="1009705"/>
            <a:ext cx="77175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8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8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8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8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8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8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8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8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8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883787" y="296585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subTitle" idx="2"/>
          </p:nvPr>
        </p:nvSpPr>
        <p:spPr>
          <a:xfrm>
            <a:off x="883813" y="1536300"/>
            <a:ext cx="73764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subTitle" idx="3"/>
          </p:nvPr>
        </p:nvSpPr>
        <p:spPr>
          <a:xfrm>
            <a:off x="883787" y="113820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4"/>
          </p:nvPr>
        </p:nvSpPr>
        <p:spPr>
          <a:xfrm>
            <a:off x="883813" y="3363950"/>
            <a:ext cx="73764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9"/>
          <p:cNvSpPr/>
          <p:nvPr/>
        </p:nvSpPr>
        <p:spPr>
          <a:xfrm>
            <a:off x="-394054" y="24440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9"/>
          <p:cNvSpPr/>
          <p:nvPr/>
        </p:nvSpPr>
        <p:spPr>
          <a:xfrm>
            <a:off x="-118658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"/>
          <p:cNvSpPr/>
          <p:nvPr/>
        </p:nvSpPr>
        <p:spPr>
          <a:xfrm>
            <a:off x="5220001" y="39903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9"/>
          <p:cNvSpPr/>
          <p:nvPr/>
        </p:nvSpPr>
        <p:spPr>
          <a:xfrm>
            <a:off x="8423991" y="3990348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9"/>
          <p:cNvSpPr/>
          <p:nvPr/>
        </p:nvSpPr>
        <p:spPr>
          <a:xfrm>
            <a:off x="8691310" y="1506031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9"/>
          <p:cNvSpPr/>
          <p:nvPr/>
        </p:nvSpPr>
        <p:spPr>
          <a:xfrm>
            <a:off x="8691312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9"/>
          <p:cNvSpPr/>
          <p:nvPr/>
        </p:nvSpPr>
        <p:spPr>
          <a:xfrm>
            <a:off x="309997" y="39690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9"/>
          <p:cNvSpPr/>
          <p:nvPr/>
        </p:nvSpPr>
        <p:spPr>
          <a:xfrm>
            <a:off x="432384" y="4200178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1267809" y="9905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29"/>
          <p:cNvGrpSpPr/>
          <p:nvPr/>
        </p:nvGrpSpPr>
        <p:grpSpPr>
          <a:xfrm>
            <a:off x="7695447" y="481452"/>
            <a:ext cx="995845" cy="746097"/>
            <a:chOff x="4074072" y="4231627"/>
            <a:chExt cx="995845" cy="746097"/>
          </a:xfrm>
        </p:grpSpPr>
        <p:sp>
          <p:nvSpPr>
            <p:cNvPr id="673" name="Google Shape;673;p29"/>
            <p:cNvSpPr/>
            <p:nvPr/>
          </p:nvSpPr>
          <p:spPr>
            <a:xfrm>
              <a:off x="4074072" y="4914577"/>
              <a:ext cx="154121" cy="63147"/>
            </a:xfrm>
            <a:custGeom>
              <a:avLst/>
              <a:gdLst/>
              <a:ahLst/>
              <a:cxnLst/>
              <a:rect l="l" t="t" r="r" b="b"/>
              <a:pathLst>
                <a:path w="925" h="379" extrusionOk="0">
                  <a:moveTo>
                    <a:pt x="203" y="1"/>
                  </a:moveTo>
                  <a:cubicBezTo>
                    <a:pt x="120" y="1"/>
                    <a:pt x="43" y="49"/>
                    <a:pt x="1" y="121"/>
                  </a:cubicBezTo>
                  <a:cubicBezTo>
                    <a:pt x="31" y="91"/>
                    <a:pt x="71" y="77"/>
                    <a:pt x="114" y="77"/>
                  </a:cubicBezTo>
                  <a:cubicBezTo>
                    <a:pt x="149" y="77"/>
                    <a:pt x="185" y="86"/>
                    <a:pt x="218" y="103"/>
                  </a:cubicBezTo>
                  <a:cubicBezTo>
                    <a:pt x="290" y="157"/>
                    <a:pt x="345" y="229"/>
                    <a:pt x="363" y="320"/>
                  </a:cubicBezTo>
                  <a:cubicBezTo>
                    <a:pt x="363" y="338"/>
                    <a:pt x="399" y="356"/>
                    <a:pt x="417" y="374"/>
                  </a:cubicBezTo>
                  <a:cubicBezTo>
                    <a:pt x="427" y="377"/>
                    <a:pt x="436" y="379"/>
                    <a:pt x="446" y="379"/>
                  </a:cubicBezTo>
                  <a:cubicBezTo>
                    <a:pt x="490" y="379"/>
                    <a:pt x="529" y="346"/>
                    <a:pt x="544" y="302"/>
                  </a:cubicBezTo>
                  <a:cubicBezTo>
                    <a:pt x="578" y="134"/>
                    <a:pt x="720" y="28"/>
                    <a:pt x="885" y="28"/>
                  </a:cubicBezTo>
                  <a:cubicBezTo>
                    <a:pt x="898" y="28"/>
                    <a:pt x="911" y="29"/>
                    <a:pt x="924" y="30"/>
                  </a:cubicBezTo>
                  <a:cubicBezTo>
                    <a:pt x="869" y="12"/>
                    <a:pt x="813" y="3"/>
                    <a:pt x="758" y="3"/>
                  </a:cubicBezTo>
                  <a:cubicBezTo>
                    <a:pt x="644" y="3"/>
                    <a:pt x="535" y="41"/>
                    <a:pt x="452" y="116"/>
                  </a:cubicBezTo>
                  <a:lnTo>
                    <a:pt x="452" y="116"/>
                  </a:lnTo>
                  <a:cubicBezTo>
                    <a:pt x="399" y="70"/>
                    <a:pt x="339" y="34"/>
                    <a:pt x="272" y="12"/>
                  </a:cubicBezTo>
                  <a:cubicBezTo>
                    <a:pt x="249" y="4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4912796" y="4560061"/>
              <a:ext cx="157120" cy="77143"/>
            </a:xfrm>
            <a:custGeom>
              <a:avLst/>
              <a:gdLst/>
              <a:ahLst/>
              <a:cxnLst/>
              <a:rect l="l" t="t" r="r" b="b"/>
              <a:pathLst>
                <a:path w="943" h="463" extrusionOk="0">
                  <a:moveTo>
                    <a:pt x="108" y="1"/>
                  </a:moveTo>
                  <a:cubicBezTo>
                    <a:pt x="73" y="1"/>
                    <a:pt x="37" y="7"/>
                    <a:pt x="1" y="19"/>
                  </a:cubicBezTo>
                  <a:cubicBezTo>
                    <a:pt x="92" y="37"/>
                    <a:pt x="146" y="110"/>
                    <a:pt x="182" y="182"/>
                  </a:cubicBezTo>
                  <a:cubicBezTo>
                    <a:pt x="218" y="254"/>
                    <a:pt x="255" y="327"/>
                    <a:pt x="291" y="399"/>
                  </a:cubicBezTo>
                  <a:cubicBezTo>
                    <a:pt x="291" y="417"/>
                    <a:pt x="291" y="417"/>
                    <a:pt x="309" y="436"/>
                  </a:cubicBezTo>
                  <a:cubicBezTo>
                    <a:pt x="327" y="454"/>
                    <a:pt x="350" y="463"/>
                    <a:pt x="372" y="463"/>
                  </a:cubicBezTo>
                  <a:cubicBezTo>
                    <a:pt x="395" y="463"/>
                    <a:pt x="418" y="454"/>
                    <a:pt x="436" y="436"/>
                  </a:cubicBezTo>
                  <a:cubicBezTo>
                    <a:pt x="580" y="309"/>
                    <a:pt x="762" y="218"/>
                    <a:pt x="943" y="200"/>
                  </a:cubicBezTo>
                  <a:cubicBezTo>
                    <a:pt x="860" y="147"/>
                    <a:pt x="764" y="120"/>
                    <a:pt x="668" y="120"/>
                  </a:cubicBezTo>
                  <a:cubicBezTo>
                    <a:pt x="575" y="120"/>
                    <a:pt x="481" y="146"/>
                    <a:pt x="397" y="200"/>
                  </a:cubicBezTo>
                  <a:lnTo>
                    <a:pt x="397" y="200"/>
                  </a:lnTo>
                  <a:cubicBezTo>
                    <a:pt x="367" y="156"/>
                    <a:pt x="332" y="115"/>
                    <a:pt x="291" y="73"/>
                  </a:cubicBezTo>
                  <a:cubicBezTo>
                    <a:pt x="242" y="25"/>
                    <a:pt x="178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4526333" y="4231627"/>
              <a:ext cx="111800" cy="62980"/>
            </a:xfrm>
            <a:custGeom>
              <a:avLst/>
              <a:gdLst/>
              <a:ahLst/>
              <a:cxnLst/>
              <a:rect l="l" t="t" r="r" b="b"/>
              <a:pathLst>
                <a:path w="671" h="378" extrusionOk="0">
                  <a:moveTo>
                    <a:pt x="592" y="1"/>
                  </a:moveTo>
                  <a:cubicBezTo>
                    <a:pt x="480" y="1"/>
                    <a:pt x="376" y="48"/>
                    <a:pt x="310" y="133"/>
                  </a:cubicBezTo>
                  <a:lnTo>
                    <a:pt x="310" y="133"/>
                  </a:lnTo>
                  <a:cubicBezTo>
                    <a:pt x="281" y="119"/>
                    <a:pt x="250" y="107"/>
                    <a:pt x="218" y="99"/>
                  </a:cubicBezTo>
                  <a:cubicBezTo>
                    <a:pt x="192" y="86"/>
                    <a:pt x="164" y="80"/>
                    <a:pt x="136" y="80"/>
                  </a:cubicBezTo>
                  <a:cubicBezTo>
                    <a:pt x="86" y="80"/>
                    <a:pt x="36" y="100"/>
                    <a:pt x="0" y="135"/>
                  </a:cubicBezTo>
                  <a:cubicBezTo>
                    <a:pt x="55" y="153"/>
                    <a:pt x="109" y="172"/>
                    <a:pt x="145" y="226"/>
                  </a:cubicBezTo>
                  <a:lnTo>
                    <a:pt x="272" y="334"/>
                  </a:lnTo>
                  <a:cubicBezTo>
                    <a:pt x="272" y="353"/>
                    <a:pt x="272" y="353"/>
                    <a:pt x="290" y="371"/>
                  </a:cubicBezTo>
                  <a:cubicBezTo>
                    <a:pt x="304" y="375"/>
                    <a:pt x="317" y="377"/>
                    <a:pt x="330" y="377"/>
                  </a:cubicBezTo>
                  <a:cubicBezTo>
                    <a:pt x="369" y="377"/>
                    <a:pt x="403" y="357"/>
                    <a:pt x="417" y="316"/>
                  </a:cubicBezTo>
                  <a:cubicBezTo>
                    <a:pt x="471" y="190"/>
                    <a:pt x="562" y="99"/>
                    <a:pt x="670" y="9"/>
                  </a:cubicBezTo>
                  <a:cubicBezTo>
                    <a:pt x="644" y="3"/>
                    <a:pt x="618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29"/>
          <p:cNvSpPr txBox="1">
            <a:spLocks noGrp="1"/>
          </p:cNvSpPr>
          <p:nvPr>
            <p:ph type="title" idx="2"/>
          </p:nvPr>
        </p:nvSpPr>
        <p:spPr>
          <a:xfrm>
            <a:off x="720000" y="24193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8" name="Google Shape;678;p29"/>
          <p:cNvSpPr txBox="1">
            <a:spLocks noGrp="1"/>
          </p:cNvSpPr>
          <p:nvPr>
            <p:ph type="subTitle" idx="1"/>
          </p:nvPr>
        </p:nvSpPr>
        <p:spPr>
          <a:xfrm>
            <a:off x="720000" y="27315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29"/>
          <p:cNvSpPr txBox="1">
            <a:spLocks noGrp="1"/>
          </p:cNvSpPr>
          <p:nvPr>
            <p:ph type="title" idx="3"/>
          </p:nvPr>
        </p:nvSpPr>
        <p:spPr>
          <a:xfrm>
            <a:off x="3403800" y="31051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0" name="Google Shape;680;p29"/>
          <p:cNvSpPr txBox="1">
            <a:spLocks noGrp="1"/>
          </p:cNvSpPr>
          <p:nvPr>
            <p:ph type="subTitle" idx="4"/>
          </p:nvPr>
        </p:nvSpPr>
        <p:spPr>
          <a:xfrm>
            <a:off x="3403800" y="34173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29"/>
          <p:cNvSpPr txBox="1">
            <a:spLocks noGrp="1"/>
          </p:cNvSpPr>
          <p:nvPr>
            <p:ph type="title" idx="5"/>
          </p:nvPr>
        </p:nvSpPr>
        <p:spPr>
          <a:xfrm>
            <a:off x="6087600" y="24193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2" name="Google Shape;682;p29"/>
          <p:cNvSpPr txBox="1">
            <a:spLocks noGrp="1"/>
          </p:cNvSpPr>
          <p:nvPr>
            <p:ph type="subTitle" idx="6"/>
          </p:nvPr>
        </p:nvSpPr>
        <p:spPr>
          <a:xfrm>
            <a:off x="6087600" y="27315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310973" y="1653334"/>
            <a:ext cx="4971460" cy="3490166"/>
          </a:xfrm>
          <a:custGeom>
            <a:avLst/>
            <a:gdLst/>
            <a:ahLst/>
            <a:cxnLst/>
            <a:rect l="l" t="t" r="r" b="b"/>
            <a:pathLst>
              <a:path w="55434" h="38918" extrusionOk="0">
                <a:moveTo>
                  <a:pt x="24394" y="5651"/>
                </a:moveTo>
                <a:cubicBezTo>
                  <a:pt x="24467" y="5651"/>
                  <a:pt x="24539" y="5705"/>
                  <a:pt x="24593" y="5777"/>
                </a:cubicBezTo>
                <a:cubicBezTo>
                  <a:pt x="24648" y="5868"/>
                  <a:pt x="24666" y="5959"/>
                  <a:pt x="24666" y="6067"/>
                </a:cubicBezTo>
                <a:lnTo>
                  <a:pt x="24666" y="6610"/>
                </a:lnTo>
                <a:lnTo>
                  <a:pt x="24104" y="6610"/>
                </a:lnTo>
                <a:lnTo>
                  <a:pt x="24104" y="6067"/>
                </a:lnTo>
                <a:cubicBezTo>
                  <a:pt x="24104" y="5850"/>
                  <a:pt x="24231" y="5651"/>
                  <a:pt x="24394" y="5651"/>
                </a:cubicBezTo>
                <a:close/>
                <a:moveTo>
                  <a:pt x="20645" y="17820"/>
                </a:moveTo>
                <a:cubicBezTo>
                  <a:pt x="20700" y="17820"/>
                  <a:pt x="20754" y="17856"/>
                  <a:pt x="20790" y="17911"/>
                </a:cubicBezTo>
                <a:cubicBezTo>
                  <a:pt x="20827" y="17965"/>
                  <a:pt x="20845" y="18038"/>
                  <a:pt x="20845" y="18110"/>
                </a:cubicBezTo>
                <a:lnTo>
                  <a:pt x="20845" y="18508"/>
                </a:lnTo>
                <a:lnTo>
                  <a:pt x="20428" y="18508"/>
                </a:lnTo>
                <a:lnTo>
                  <a:pt x="20428" y="18110"/>
                </a:lnTo>
                <a:cubicBezTo>
                  <a:pt x="20428" y="17947"/>
                  <a:pt x="20519" y="17820"/>
                  <a:pt x="20645" y="17820"/>
                </a:cubicBezTo>
                <a:close/>
                <a:moveTo>
                  <a:pt x="20645" y="19160"/>
                </a:moveTo>
                <a:cubicBezTo>
                  <a:pt x="20700" y="19160"/>
                  <a:pt x="20754" y="19197"/>
                  <a:pt x="20790" y="19251"/>
                </a:cubicBezTo>
                <a:cubicBezTo>
                  <a:pt x="20827" y="19323"/>
                  <a:pt x="20845" y="19396"/>
                  <a:pt x="20845" y="19468"/>
                </a:cubicBezTo>
                <a:lnTo>
                  <a:pt x="20845" y="19849"/>
                </a:lnTo>
                <a:lnTo>
                  <a:pt x="20428" y="19849"/>
                </a:lnTo>
                <a:lnTo>
                  <a:pt x="20428" y="19468"/>
                </a:lnTo>
                <a:cubicBezTo>
                  <a:pt x="20428" y="19305"/>
                  <a:pt x="20519" y="19160"/>
                  <a:pt x="20645" y="19160"/>
                </a:cubicBezTo>
                <a:close/>
                <a:moveTo>
                  <a:pt x="16752" y="20555"/>
                </a:moveTo>
                <a:cubicBezTo>
                  <a:pt x="17005" y="20591"/>
                  <a:pt x="17241" y="20754"/>
                  <a:pt x="17368" y="20971"/>
                </a:cubicBezTo>
                <a:lnTo>
                  <a:pt x="16752" y="20971"/>
                </a:lnTo>
                <a:lnTo>
                  <a:pt x="16752" y="20555"/>
                </a:lnTo>
                <a:close/>
                <a:moveTo>
                  <a:pt x="16571" y="20555"/>
                </a:moveTo>
                <a:lnTo>
                  <a:pt x="16571" y="20989"/>
                </a:lnTo>
                <a:lnTo>
                  <a:pt x="15901" y="20989"/>
                </a:lnTo>
                <a:cubicBezTo>
                  <a:pt x="16027" y="20736"/>
                  <a:pt x="16281" y="20573"/>
                  <a:pt x="16571" y="20555"/>
                </a:cubicBezTo>
                <a:close/>
                <a:moveTo>
                  <a:pt x="17422" y="21116"/>
                </a:moveTo>
                <a:cubicBezTo>
                  <a:pt x="17458" y="21207"/>
                  <a:pt x="17476" y="21297"/>
                  <a:pt x="17476" y="21406"/>
                </a:cubicBezTo>
                <a:cubicBezTo>
                  <a:pt x="17476" y="21822"/>
                  <a:pt x="17150" y="22185"/>
                  <a:pt x="16734" y="22239"/>
                </a:cubicBezTo>
                <a:lnTo>
                  <a:pt x="16752" y="21116"/>
                </a:lnTo>
                <a:close/>
                <a:moveTo>
                  <a:pt x="16571" y="21116"/>
                </a:moveTo>
                <a:lnTo>
                  <a:pt x="16571" y="22257"/>
                </a:lnTo>
                <a:cubicBezTo>
                  <a:pt x="16136" y="22221"/>
                  <a:pt x="15792" y="21859"/>
                  <a:pt x="15792" y="21406"/>
                </a:cubicBezTo>
                <a:cubicBezTo>
                  <a:pt x="15792" y="21315"/>
                  <a:pt x="15810" y="21207"/>
                  <a:pt x="15846" y="21116"/>
                </a:cubicBezTo>
                <a:close/>
                <a:moveTo>
                  <a:pt x="17585" y="23307"/>
                </a:moveTo>
                <a:cubicBezTo>
                  <a:pt x="17639" y="23307"/>
                  <a:pt x="17694" y="23344"/>
                  <a:pt x="17730" y="23380"/>
                </a:cubicBezTo>
                <a:cubicBezTo>
                  <a:pt x="17766" y="23452"/>
                  <a:pt x="17784" y="23525"/>
                  <a:pt x="17784" y="23597"/>
                </a:cubicBezTo>
                <a:lnTo>
                  <a:pt x="17784" y="23977"/>
                </a:lnTo>
                <a:lnTo>
                  <a:pt x="17368" y="23977"/>
                </a:lnTo>
                <a:lnTo>
                  <a:pt x="17368" y="23597"/>
                </a:lnTo>
                <a:cubicBezTo>
                  <a:pt x="17368" y="23434"/>
                  <a:pt x="17458" y="23307"/>
                  <a:pt x="17585" y="23307"/>
                </a:cubicBezTo>
                <a:close/>
                <a:moveTo>
                  <a:pt x="18309" y="23307"/>
                </a:moveTo>
                <a:cubicBezTo>
                  <a:pt x="18382" y="23307"/>
                  <a:pt x="18436" y="23344"/>
                  <a:pt x="18472" y="23380"/>
                </a:cubicBezTo>
                <a:cubicBezTo>
                  <a:pt x="18508" y="23452"/>
                  <a:pt x="18527" y="23525"/>
                  <a:pt x="18527" y="23597"/>
                </a:cubicBezTo>
                <a:lnTo>
                  <a:pt x="18527" y="23977"/>
                </a:lnTo>
                <a:lnTo>
                  <a:pt x="18110" y="23977"/>
                </a:lnTo>
                <a:lnTo>
                  <a:pt x="18110" y="23597"/>
                </a:lnTo>
                <a:cubicBezTo>
                  <a:pt x="18110" y="23434"/>
                  <a:pt x="18201" y="23307"/>
                  <a:pt x="18309" y="23307"/>
                </a:cubicBezTo>
                <a:close/>
                <a:moveTo>
                  <a:pt x="14742" y="23307"/>
                </a:moveTo>
                <a:cubicBezTo>
                  <a:pt x="14796" y="23307"/>
                  <a:pt x="14850" y="23344"/>
                  <a:pt x="14887" y="23398"/>
                </a:cubicBezTo>
                <a:cubicBezTo>
                  <a:pt x="14923" y="23452"/>
                  <a:pt x="14941" y="23525"/>
                  <a:pt x="14941" y="23615"/>
                </a:cubicBezTo>
                <a:lnTo>
                  <a:pt x="14941" y="23996"/>
                </a:lnTo>
                <a:lnTo>
                  <a:pt x="14524" y="23996"/>
                </a:lnTo>
                <a:lnTo>
                  <a:pt x="14524" y="23615"/>
                </a:lnTo>
                <a:cubicBezTo>
                  <a:pt x="14524" y="23452"/>
                  <a:pt x="14615" y="23307"/>
                  <a:pt x="14742" y="23307"/>
                </a:cubicBezTo>
                <a:close/>
                <a:moveTo>
                  <a:pt x="15466" y="23307"/>
                </a:moveTo>
                <a:cubicBezTo>
                  <a:pt x="15539" y="23307"/>
                  <a:pt x="15593" y="23344"/>
                  <a:pt x="15629" y="23398"/>
                </a:cubicBezTo>
                <a:cubicBezTo>
                  <a:pt x="15665" y="23452"/>
                  <a:pt x="15683" y="23525"/>
                  <a:pt x="15683" y="23615"/>
                </a:cubicBezTo>
                <a:lnTo>
                  <a:pt x="15683" y="23996"/>
                </a:lnTo>
                <a:lnTo>
                  <a:pt x="15267" y="23996"/>
                </a:lnTo>
                <a:lnTo>
                  <a:pt x="15267" y="23615"/>
                </a:lnTo>
                <a:cubicBezTo>
                  <a:pt x="15267" y="23452"/>
                  <a:pt x="15357" y="23307"/>
                  <a:pt x="15466" y="23307"/>
                </a:cubicBezTo>
                <a:close/>
                <a:moveTo>
                  <a:pt x="16172" y="23307"/>
                </a:moveTo>
                <a:cubicBezTo>
                  <a:pt x="16245" y="23307"/>
                  <a:pt x="16299" y="23344"/>
                  <a:pt x="16335" y="23398"/>
                </a:cubicBezTo>
                <a:cubicBezTo>
                  <a:pt x="16372" y="23452"/>
                  <a:pt x="16390" y="23525"/>
                  <a:pt x="16390" y="23597"/>
                </a:cubicBezTo>
                <a:lnTo>
                  <a:pt x="16390" y="23615"/>
                </a:lnTo>
                <a:lnTo>
                  <a:pt x="16390" y="23996"/>
                </a:lnTo>
                <a:lnTo>
                  <a:pt x="15973" y="23996"/>
                </a:lnTo>
                <a:lnTo>
                  <a:pt x="15973" y="23615"/>
                </a:lnTo>
                <a:cubicBezTo>
                  <a:pt x="15973" y="23452"/>
                  <a:pt x="16064" y="23307"/>
                  <a:pt x="16172" y="23307"/>
                </a:cubicBezTo>
                <a:close/>
                <a:moveTo>
                  <a:pt x="16915" y="23307"/>
                </a:moveTo>
                <a:cubicBezTo>
                  <a:pt x="16969" y="23307"/>
                  <a:pt x="17024" y="23344"/>
                  <a:pt x="17060" y="23398"/>
                </a:cubicBezTo>
                <a:cubicBezTo>
                  <a:pt x="17114" y="23452"/>
                  <a:pt x="17132" y="23525"/>
                  <a:pt x="17132" y="23597"/>
                </a:cubicBezTo>
                <a:lnTo>
                  <a:pt x="17132" y="23996"/>
                </a:lnTo>
                <a:lnTo>
                  <a:pt x="16698" y="23996"/>
                </a:lnTo>
                <a:lnTo>
                  <a:pt x="16698" y="23597"/>
                </a:lnTo>
                <a:cubicBezTo>
                  <a:pt x="16698" y="23434"/>
                  <a:pt x="16806" y="23307"/>
                  <a:pt x="16915" y="23307"/>
                </a:cubicBezTo>
                <a:close/>
                <a:moveTo>
                  <a:pt x="12949" y="25372"/>
                </a:moveTo>
                <a:cubicBezTo>
                  <a:pt x="13021" y="25372"/>
                  <a:pt x="13076" y="25408"/>
                  <a:pt x="13112" y="25462"/>
                </a:cubicBezTo>
                <a:cubicBezTo>
                  <a:pt x="13148" y="25535"/>
                  <a:pt x="13166" y="25607"/>
                  <a:pt x="13166" y="25680"/>
                </a:cubicBezTo>
                <a:lnTo>
                  <a:pt x="13166" y="26060"/>
                </a:lnTo>
                <a:lnTo>
                  <a:pt x="12750" y="26060"/>
                </a:lnTo>
                <a:lnTo>
                  <a:pt x="12750" y="25680"/>
                </a:lnTo>
                <a:cubicBezTo>
                  <a:pt x="12750" y="25517"/>
                  <a:pt x="12840" y="25372"/>
                  <a:pt x="12949" y="25372"/>
                </a:cubicBezTo>
                <a:close/>
                <a:moveTo>
                  <a:pt x="13691" y="25372"/>
                </a:moveTo>
                <a:cubicBezTo>
                  <a:pt x="13746" y="25372"/>
                  <a:pt x="13800" y="25408"/>
                  <a:pt x="13836" y="25462"/>
                </a:cubicBezTo>
                <a:cubicBezTo>
                  <a:pt x="13872" y="25535"/>
                  <a:pt x="13909" y="25607"/>
                  <a:pt x="13909" y="25680"/>
                </a:cubicBezTo>
                <a:lnTo>
                  <a:pt x="13909" y="26060"/>
                </a:lnTo>
                <a:lnTo>
                  <a:pt x="13474" y="26060"/>
                </a:lnTo>
                <a:lnTo>
                  <a:pt x="13474" y="25680"/>
                </a:lnTo>
                <a:cubicBezTo>
                  <a:pt x="13474" y="25517"/>
                  <a:pt x="13583" y="25372"/>
                  <a:pt x="13691" y="25372"/>
                </a:cubicBezTo>
                <a:close/>
                <a:moveTo>
                  <a:pt x="14380" y="25390"/>
                </a:moveTo>
                <a:cubicBezTo>
                  <a:pt x="14434" y="25390"/>
                  <a:pt x="14488" y="25426"/>
                  <a:pt x="14524" y="25481"/>
                </a:cubicBezTo>
                <a:cubicBezTo>
                  <a:pt x="14579" y="25535"/>
                  <a:pt x="14597" y="25607"/>
                  <a:pt x="14597" y="25680"/>
                </a:cubicBezTo>
                <a:lnTo>
                  <a:pt x="14597" y="26060"/>
                </a:lnTo>
                <a:lnTo>
                  <a:pt x="14162" y="26060"/>
                </a:lnTo>
                <a:lnTo>
                  <a:pt x="14162" y="25680"/>
                </a:lnTo>
                <a:cubicBezTo>
                  <a:pt x="14162" y="25517"/>
                  <a:pt x="14271" y="25390"/>
                  <a:pt x="14380" y="25390"/>
                </a:cubicBezTo>
                <a:close/>
                <a:moveTo>
                  <a:pt x="15122" y="25390"/>
                </a:moveTo>
                <a:cubicBezTo>
                  <a:pt x="15176" y="25390"/>
                  <a:pt x="15231" y="25426"/>
                  <a:pt x="15267" y="25481"/>
                </a:cubicBezTo>
                <a:cubicBezTo>
                  <a:pt x="15303" y="25535"/>
                  <a:pt x="15321" y="25607"/>
                  <a:pt x="15321" y="25680"/>
                </a:cubicBezTo>
                <a:lnTo>
                  <a:pt x="15321" y="26060"/>
                </a:lnTo>
                <a:lnTo>
                  <a:pt x="14905" y="26060"/>
                </a:lnTo>
                <a:lnTo>
                  <a:pt x="14905" y="25680"/>
                </a:lnTo>
                <a:cubicBezTo>
                  <a:pt x="14905" y="25517"/>
                  <a:pt x="14995" y="25390"/>
                  <a:pt x="15122" y="25390"/>
                </a:cubicBezTo>
                <a:close/>
                <a:moveTo>
                  <a:pt x="15774" y="25390"/>
                </a:moveTo>
                <a:cubicBezTo>
                  <a:pt x="15846" y="25390"/>
                  <a:pt x="15901" y="25426"/>
                  <a:pt x="15937" y="25481"/>
                </a:cubicBezTo>
                <a:cubicBezTo>
                  <a:pt x="15973" y="25535"/>
                  <a:pt x="15991" y="25607"/>
                  <a:pt x="15991" y="25680"/>
                </a:cubicBezTo>
                <a:lnTo>
                  <a:pt x="15991" y="26060"/>
                </a:lnTo>
                <a:lnTo>
                  <a:pt x="15575" y="26060"/>
                </a:lnTo>
                <a:lnTo>
                  <a:pt x="15575" y="25680"/>
                </a:lnTo>
                <a:cubicBezTo>
                  <a:pt x="15575" y="25517"/>
                  <a:pt x="15665" y="25390"/>
                  <a:pt x="15774" y="25390"/>
                </a:cubicBezTo>
                <a:close/>
                <a:moveTo>
                  <a:pt x="16535" y="25390"/>
                </a:moveTo>
                <a:cubicBezTo>
                  <a:pt x="16589" y="25390"/>
                  <a:pt x="16643" y="25426"/>
                  <a:pt x="16679" y="25481"/>
                </a:cubicBezTo>
                <a:cubicBezTo>
                  <a:pt x="16716" y="25535"/>
                  <a:pt x="16734" y="25607"/>
                  <a:pt x="16734" y="25680"/>
                </a:cubicBezTo>
                <a:lnTo>
                  <a:pt x="16734" y="26060"/>
                </a:lnTo>
                <a:lnTo>
                  <a:pt x="16317" y="26060"/>
                </a:lnTo>
                <a:lnTo>
                  <a:pt x="16317" y="25680"/>
                </a:lnTo>
                <a:cubicBezTo>
                  <a:pt x="16317" y="25517"/>
                  <a:pt x="16408" y="25390"/>
                  <a:pt x="16535" y="25390"/>
                </a:cubicBezTo>
                <a:close/>
                <a:moveTo>
                  <a:pt x="17186" y="25390"/>
                </a:moveTo>
                <a:cubicBezTo>
                  <a:pt x="17259" y="25390"/>
                  <a:pt x="17313" y="25426"/>
                  <a:pt x="17349" y="25481"/>
                </a:cubicBezTo>
                <a:cubicBezTo>
                  <a:pt x="17386" y="25535"/>
                  <a:pt x="17404" y="25607"/>
                  <a:pt x="17404" y="25680"/>
                </a:cubicBezTo>
                <a:lnTo>
                  <a:pt x="17404" y="26060"/>
                </a:lnTo>
                <a:lnTo>
                  <a:pt x="16987" y="26060"/>
                </a:lnTo>
                <a:lnTo>
                  <a:pt x="16987" y="25680"/>
                </a:lnTo>
                <a:cubicBezTo>
                  <a:pt x="16987" y="25517"/>
                  <a:pt x="17078" y="25390"/>
                  <a:pt x="17186" y="25390"/>
                </a:cubicBezTo>
                <a:close/>
                <a:moveTo>
                  <a:pt x="17929" y="25390"/>
                </a:moveTo>
                <a:cubicBezTo>
                  <a:pt x="17983" y="25390"/>
                  <a:pt x="18038" y="25426"/>
                  <a:pt x="18074" y="25481"/>
                </a:cubicBezTo>
                <a:cubicBezTo>
                  <a:pt x="18128" y="25535"/>
                  <a:pt x="18146" y="25607"/>
                  <a:pt x="18146" y="25680"/>
                </a:cubicBezTo>
                <a:lnTo>
                  <a:pt x="18146" y="26060"/>
                </a:lnTo>
                <a:lnTo>
                  <a:pt x="17712" y="26060"/>
                </a:lnTo>
                <a:lnTo>
                  <a:pt x="17712" y="25680"/>
                </a:lnTo>
                <a:cubicBezTo>
                  <a:pt x="17712" y="25517"/>
                  <a:pt x="17820" y="25390"/>
                  <a:pt x="17929" y="25390"/>
                </a:cubicBezTo>
                <a:close/>
                <a:moveTo>
                  <a:pt x="18635" y="25390"/>
                </a:moveTo>
                <a:cubicBezTo>
                  <a:pt x="18690" y="25390"/>
                  <a:pt x="18744" y="25426"/>
                  <a:pt x="18780" y="25481"/>
                </a:cubicBezTo>
                <a:cubicBezTo>
                  <a:pt x="18816" y="25535"/>
                  <a:pt x="18834" y="25607"/>
                  <a:pt x="18834" y="25680"/>
                </a:cubicBezTo>
                <a:lnTo>
                  <a:pt x="18834" y="26060"/>
                </a:lnTo>
                <a:lnTo>
                  <a:pt x="18418" y="26060"/>
                </a:lnTo>
                <a:lnTo>
                  <a:pt x="18418" y="25680"/>
                </a:lnTo>
                <a:cubicBezTo>
                  <a:pt x="18418" y="25517"/>
                  <a:pt x="18508" y="25390"/>
                  <a:pt x="18635" y="25390"/>
                </a:cubicBezTo>
                <a:close/>
                <a:moveTo>
                  <a:pt x="19360" y="25372"/>
                </a:moveTo>
                <a:cubicBezTo>
                  <a:pt x="19414" y="25390"/>
                  <a:pt x="19468" y="25408"/>
                  <a:pt x="19505" y="25462"/>
                </a:cubicBezTo>
                <a:cubicBezTo>
                  <a:pt x="19559" y="25535"/>
                  <a:pt x="19577" y="25607"/>
                  <a:pt x="19577" y="25680"/>
                </a:cubicBezTo>
                <a:lnTo>
                  <a:pt x="19577" y="26060"/>
                </a:lnTo>
                <a:lnTo>
                  <a:pt x="19142" y="26060"/>
                </a:lnTo>
                <a:lnTo>
                  <a:pt x="19142" y="25680"/>
                </a:lnTo>
                <a:cubicBezTo>
                  <a:pt x="19142" y="25517"/>
                  <a:pt x="19251" y="25372"/>
                  <a:pt x="19360" y="25372"/>
                </a:cubicBezTo>
                <a:close/>
                <a:moveTo>
                  <a:pt x="20030" y="25372"/>
                </a:moveTo>
                <a:cubicBezTo>
                  <a:pt x="20084" y="25390"/>
                  <a:pt x="20138" y="25408"/>
                  <a:pt x="20175" y="25462"/>
                </a:cubicBezTo>
                <a:cubicBezTo>
                  <a:pt x="20211" y="25535"/>
                  <a:pt x="20229" y="25607"/>
                  <a:pt x="20229" y="25680"/>
                </a:cubicBezTo>
                <a:lnTo>
                  <a:pt x="20229" y="26060"/>
                </a:lnTo>
                <a:lnTo>
                  <a:pt x="19812" y="26060"/>
                </a:lnTo>
                <a:lnTo>
                  <a:pt x="19812" y="25680"/>
                </a:lnTo>
                <a:cubicBezTo>
                  <a:pt x="19812" y="25517"/>
                  <a:pt x="19903" y="25372"/>
                  <a:pt x="20030" y="25372"/>
                </a:cubicBezTo>
                <a:close/>
                <a:moveTo>
                  <a:pt x="20754" y="25372"/>
                </a:moveTo>
                <a:cubicBezTo>
                  <a:pt x="20827" y="25390"/>
                  <a:pt x="20881" y="25408"/>
                  <a:pt x="20917" y="25462"/>
                </a:cubicBezTo>
                <a:cubicBezTo>
                  <a:pt x="20953" y="25535"/>
                  <a:pt x="20971" y="25607"/>
                  <a:pt x="20971" y="25680"/>
                </a:cubicBezTo>
                <a:lnTo>
                  <a:pt x="20971" y="26060"/>
                </a:lnTo>
                <a:lnTo>
                  <a:pt x="20555" y="26060"/>
                </a:lnTo>
                <a:lnTo>
                  <a:pt x="20555" y="25680"/>
                </a:lnTo>
                <a:cubicBezTo>
                  <a:pt x="20555" y="25517"/>
                  <a:pt x="20645" y="25372"/>
                  <a:pt x="20754" y="25372"/>
                </a:cubicBezTo>
                <a:close/>
                <a:moveTo>
                  <a:pt x="26803" y="28432"/>
                </a:moveTo>
                <a:cubicBezTo>
                  <a:pt x="26857" y="28432"/>
                  <a:pt x="26911" y="28469"/>
                  <a:pt x="26948" y="28505"/>
                </a:cubicBezTo>
                <a:cubicBezTo>
                  <a:pt x="26984" y="28577"/>
                  <a:pt x="27020" y="28650"/>
                  <a:pt x="27020" y="28722"/>
                </a:cubicBezTo>
                <a:lnTo>
                  <a:pt x="27020" y="29102"/>
                </a:lnTo>
                <a:lnTo>
                  <a:pt x="26585" y="29102"/>
                </a:lnTo>
                <a:lnTo>
                  <a:pt x="26585" y="28722"/>
                </a:lnTo>
                <a:cubicBezTo>
                  <a:pt x="26585" y="28559"/>
                  <a:pt x="26676" y="28432"/>
                  <a:pt x="26803" y="28432"/>
                </a:cubicBezTo>
                <a:close/>
                <a:moveTo>
                  <a:pt x="27527" y="28432"/>
                </a:moveTo>
                <a:cubicBezTo>
                  <a:pt x="27599" y="28432"/>
                  <a:pt x="27654" y="28469"/>
                  <a:pt x="27690" y="28505"/>
                </a:cubicBezTo>
                <a:cubicBezTo>
                  <a:pt x="27726" y="28577"/>
                  <a:pt x="27744" y="28650"/>
                  <a:pt x="27744" y="28722"/>
                </a:cubicBezTo>
                <a:lnTo>
                  <a:pt x="27744" y="29102"/>
                </a:lnTo>
                <a:lnTo>
                  <a:pt x="27328" y="29102"/>
                </a:lnTo>
                <a:lnTo>
                  <a:pt x="27328" y="28722"/>
                </a:lnTo>
                <a:cubicBezTo>
                  <a:pt x="27328" y="28559"/>
                  <a:pt x="27418" y="28432"/>
                  <a:pt x="27527" y="28432"/>
                </a:cubicBezTo>
                <a:close/>
                <a:moveTo>
                  <a:pt x="28233" y="28432"/>
                </a:moveTo>
                <a:cubicBezTo>
                  <a:pt x="28288" y="28432"/>
                  <a:pt x="28342" y="28469"/>
                  <a:pt x="28378" y="28505"/>
                </a:cubicBezTo>
                <a:cubicBezTo>
                  <a:pt x="28433" y="28577"/>
                  <a:pt x="28451" y="28650"/>
                  <a:pt x="28451" y="28722"/>
                </a:cubicBezTo>
                <a:lnTo>
                  <a:pt x="28451" y="29102"/>
                </a:lnTo>
                <a:lnTo>
                  <a:pt x="28016" y="29102"/>
                </a:lnTo>
                <a:lnTo>
                  <a:pt x="28016" y="28722"/>
                </a:lnTo>
                <a:cubicBezTo>
                  <a:pt x="28016" y="28559"/>
                  <a:pt x="28107" y="28432"/>
                  <a:pt x="28233" y="28432"/>
                </a:cubicBezTo>
                <a:close/>
                <a:moveTo>
                  <a:pt x="28976" y="28432"/>
                </a:moveTo>
                <a:cubicBezTo>
                  <a:pt x="29030" y="28432"/>
                  <a:pt x="29103" y="28469"/>
                  <a:pt x="29121" y="28505"/>
                </a:cubicBezTo>
                <a:cubicBezTo>
                  <a:pt x="29175" y="28577"/>
                  <a:pt x="29193" y="28650"/>
                  <a:pt x="29193" y="28722"/>
                </a:cubicBezTo>
                <a:lnTo>
                  <a:pt x="29175" y="29102"/>
                </a:lnTo>
                <a:lnTo>
                  <a:pt x="28777" y="29102"/>
                </a:lnTo>
                <a:lnTo>
                  <a:pt x="28777" y="28722"/>
                </a:lnTo>
                <a:cubicBezTo>
                  <a:pt x="28777" y="28559"/>
                  <a:pt x="28867" y="28432"/>
                  <a:pt x="28976" y="28432"/>
                </a:cubicBezTo>
                <a:close/>
                <a:moveTo>
                  <a:pt x="29628" y="28432"/>
                </a:moveTo>
                <a:cubicBezTo>
                  <a:pt x="29700" y="28432"/>
                  <a:pt x="29754" y="28469"/>
                  <a:pt x="29791" y="28505"/>
                </a:cubicBezTo>
                <a:cubicBezTo>
                  <a:pt x="29827" y="28577"/>
                  <a:pt x="29845" y="28650"/>
                  <a:pt x="29845" y="28722"/>
                </a:cubicBezTo>
                <a:lnTo>
                  <a:pt x="29845" y="29102"/>
                </a:lnTo>
                <a:lnTo>
                  <a:pt x="29410" y="29102"/>
                </a:lnTo>
                <a:lnTo>
                  <a:pt x="29410" y="28722"/>
                </a:lnTo>
                <a:cubicBezTo>
                  <a:pt x="29410" y="28559"/>
                  <a:pt x="29519" y="28432"/>
                  <a:pt x="29628" y="28432"/>
                </a:cubicBezTo>
                <a:close/>
                <a:moveTo>
                  <a:pt x="30370" y="28432"/>
                </a:moveTo>
                <a:cubicBezTo>
                  <a:pt x="30425" y="28432"/>
                  <a:pt x="30479" y="28469"/>
                  <a:pt x="30515" y="28505"/>
                </a:cubicBezTo>
                <a:cubicBezTo>
                  <a:pt x="30551" y="28577"/>
                  <a:pt x="30588" y="28650"/>
                  <a:pt x="30588" y="28722"/>
                </a:cubicBezTo>
                <a:lnTo>
                  <a:pt x="30588" y="29102"/>
                </a:lnTo>
                <a:lnTo>
                  <a:pt x="30153" y="29102"/>
                </a:lnTo>
                <a:lnTo>
                  <a:pt x="30153" y="28722"/>
                </a:lnTo>
                <a:cubicBezTo>
                  <a:pt x="30153" y="28559"/>
                  <a:pt x="30243" y="28432"/>
                  <a:pt x="30370" y="28432"/>
                </a:cubicBezTo>
                <a:close/>
                <a:moveTo>
                  <a:pt x="31040" y="28432"/>
                </a:moveTo>
                <a:cubicBezTo>
                  <a:pt x="31095" y="28432"/>
                  <a:pt x="31149" y="28469"/>
                  <a:pt x="31185" y="28505"/>
                </a:cubicBezTo>
                <a:cubicBezTo>
                  <a:pt x="31239" y="28577"/>
                  <a:pt x="31258" y="28650"/>
                  <a:pt x="31258" y="28722"/>
                </a:cubicBezTo>
                <a:lnTo>
                  <a:pt x="31258" y="29102"/>
                </a:lnTo>
                <a:lnTo>
                  <a:pt x="30823" y="29102"/>
                </a:lnTo>
                <a:lnTo>
                  <a:pt x="30823" y="28722"/>
                </a:lnTo>
                <a:cubicBezTo>
                  <a:pt x="30823" y="28559"/>
                  <a:pt x="30914" y="28432"/>
                  <a:pt x="31040" y="28432"/>
                </a:cubicBezTo>
                <a:close/>
                <a:moveTo>
                  <a:pt x="31783" y="28432"/>
                </a:moveTo>
                <a:cubicBezTo>
                  <a:pt x="31837" y="28432"/>
                  <a:pt x="31891" y="28469"/>
                  <a:pt x="31928" y="28505"/>
                </a:cubicBezTo>
                <a:cubicBezTo>
                  <a:pt x="31982" y="28577"/>
                  <a:pt x="32000" y="28650"/>
                  <a:pt x="32000" y="28722"/>
                </a:cubicBezTo>
                <a:lnTo>
                  <a:pt x="32000" y="29102"/>
                </a:lnTo>
                <a:lnTo>
                  <a:pt x="31565" y="29102"/>
                </a:lnTo>
                <a:lnTo>
                  <a:pt x="31565" y="28722"/>
                </a:lnTo>
                <a:cubicBezTo>
                  <a:pt x="31565" y="28559"/>
                  <a:pt x="31656" y="28432"/>
                  <a:pt x="31783" y="28432"/>
                </a:cubicBezTo>
                <a:close/>
                <a:moveTo>
                  <a:pt x="32471" y="28432"/>
                </a:moveTo>
                <a:cubicBezTo>
                  <a:pt x="32543" y="28432"/>
                  <a:pt x="32598" y="28469"/>
                  <a:pt x="32634" y="28505"/>
                </a:cubicBezTo>
                <a:cubicBezTo>
                  <a:pt x="32670" y="28577"/>
                  <a:pt x="32688" y="28650"/>
                  <a:pt x="32688" y="28722"/>
                </a:cubicBezTo>
                <a:lnTo>
                  <a:pt x="32688" y="29102"/>
                </a:lnTo>
                <a:lnTo>
                  <a:pt x="32272" y="29102"/>
                </a:lnTo>
                <a:lnTo>
                  <a:pt x="32272" y="28722"/>
                </a:lnTo>
                <a:cubicBezTo>
                  <a:pt x="32272" y="28559"/>
                  <a:pt x="32362" y="28432"/>
                  <a:pt x="32471" y="28432"/>
                </a:cubicBezTo>
                <a:close/>
                <a:moveTo>
                  <a:pt x="33213" y="28432"/>
                </a:moveTo>
                <a:cubicBezTo>
                  <a:pt x="33268" y="28432"/>
                  <a:pt x="33322" y="28469"/>
                  <a:pt x="33358" y="28505"/>
                </a:cubicBezTo>
                <a:cubicBezTo>
                  <a:pt x="33413" y="28577"/>
                  <a:pt x="33431" y="28650"/>
                  <a:pt x="33431" y="28722"/>
                </a:cubicBezTo>
                <a:lnTo>
                  <a:pt x="33431" y="29102"/>
                </a:lnTo>
                <a:lnTo>
                  <a:pt x="32996" y="29102"/>
                </a:lnTo>
                <a:lnTo>
                  <a:pt x="32996" y="28722"/>
                </a:lnTo>
                <a:cubicBezTo>
                  <a:pt x="32996" y="28559"/>
                  <a:pt x="33105" y="28432"/>
                  <a:pt x="33213" y="28432"/>
                </a:cubicBezTo>
                <a:close/>
                <a:moveTo>
                  <a:pt x="33883" y="28432"/>
                </a:moveTo>
                <a:cubicBezTo>
                  <a:pt x="33938" y="28432"/>
                  <a:pt x="33992" y="28469"/>
                  <a:pt x="34028" y="28505"/>
                </a:cubicBezTo>
                <a:cubicBezTo>
                  <a:pt x="34065" y="28577"/>
                  <a:pt x="34101" y="28650"/>
                  <a:pt x="34083" y="28722"/>
                </a:cubicBezTo>
                <a:lnTo>
                  <a:pt x="34083" y="29102"/>
                </a:lnTo>
                <a:lnTo>
                  <a:pt x="33666" y="29102"/>
                </a:lnTo>
                <a:lnTo>
                  <a:pt x="33666" y="28722"/>
                </a:lnTo>
                <a:cubicBezTo>
                  <a:pt x="33666" y="28559"/>
                  <a:pt x="33757" y="28432"/>
                  <a:pt x="33883" y="28432"/>
                </a:cubicBezTo>
                <a:close/>
                <a:moveTo>
                  <a:pt x="34608" y="28432"/>
                </a:moveTo>
                <a:cubicBezTo>
                  <a:pt x="34680" y="28432"/>
                  <a:pt x="34735" y="28469"/>
                  <a:pt x="34771" y="28505"/>
                </a:cubicBezTo>
                <a:cubicBezTo>
                  <a:pt x="34807" y="28577"/>
                  <a:pt x="34825" y="28650"/>
                  <a:pt x="34825" y="28722"/>
                </a:cubicBezTo>
                <a:lnTo>
                  <a:pt x="34825" y="29102"/>
                </a:lnTo>
                <a:lnTo>
                  <a:pt x="34409" y="29102"/>
                </a:lnTo>
                <a:lnTo>
                  <a:pt x="34409" y="28722"/>
                </a:lnTo>
                <a:cubicBezTo>
                  <a:pt x="34409" y="28559"/>
                  <a:pt x="34499" y="28432"/>
                  <a:pt x="34608" y="28432"/>
                </a:cubicBezTo>
                <a:close/>
                <a:moveTo>
                  <a:pt x="13981" y="28378"/>
                </a:moveTo>
                <a:lnTo>
                  <a:pt x="13981" y="32145"/>
                </a:lnTo>
                <a:lnTo>
                  <a:pt x="12478" y="32145"/>
                </a:lnTo>
                <a:lnTo>
                  <a:pt x="12478" y="28378"/>
                </a:lnTo>
                <a:close/>
                <a:moveTo>
                  <a:pt x="19486" y="28378"/>
                </a:moveTo>
                <a:lnTo>
                  <a:pt x="19486" y="32145"/>
                </a:lnTo>
                <a:lnTo>
                  <a:pt x="18961" y="32145"/>
                </a:lnTo>
                <a:lnTo>
                  <a:pt x="18961" y="28378"/>
                </a:lnTo>
                <a:close/>
                <a:moveTo>
                  <a:pt x="6303" y="32996"/>
                </a:moveTo>
                <a:cubicBezTo>
                  <a:pt x="6429" y="32996"/>
                  <a:pt x="6538" y="33050"/>
                  <a:pt x="6629" y="33159"/>
                </a:cubicBezTo>
                <a:cubicBezTo>
                  <a:pt x="6719" y="33268"/>
                  <a:pt x="6774" y="33413"/>
                  <a:pt x="6774" y="33557"/>
                </a:cubicBezTo>
                <a:lnTo>
                  <a:pt x="6774" y="34300"/>
                </a:lnTo>
                <a:lnTo>
                  <a:pt x="5832" y="34300"/>
                </a:lnTo>
                <a:lnTo>
                  <a:pt x="5832" y="33557"/>
                </a:lnTo>
                <a:cubicBezTo>
                  <a:pt x="5796" y="33286"/>
                  <a:pt x="6013" y="33032"/>
                  <a:pt x="6303" y="32996"/>
                </a:cubicBezTo>
                <a:close/>
                <a:moveTo>
                  <a:pt x="7914" y="32996"/>
                </a:moveTo>
                <a:cubicBezTo>
                  <a:pt x="8041" y="32996"/>
                  <a:pt x="8168" y="33050"/>
                  <a:pt x="8259" y="33159"/>
                </a:cubicBezTo>
                <a:cubicBezTo>
                  <a:pt x="8349" y="33268"/>
                  <a:pt x="8385" y="33413"/>
                  <a:pt x="8385" y="33557"/>
                </a:cubicBezTo>
                <a:lnTo>
                  <a:pt x="8385" y="34300"/>
                </a:lnTo>
                <a:lnTo>
                  <a:pt x="7444" y="34300"/>
                </a:lnTo>
                <a:lnTo>
                  <a:pt x="7444" y="33557"/>
                </a:lnTo>
                <a:cubicBezTo>
                  <a:pt x="7425" y="33286"/>
                  <a:pt x="7625" y="33032"/>
                  <a:pt x="7914" y="32996"/>
                </a:cubicBezTo>
                <a:close/>
                <a:moveTo>
                  <a:pt x="9454" y="32996"/>
                </a:moveTo>
                <a:cubicBezTo>
                  <a:pt x="9599" y="32996"/>
                  <a:pt x="9707" y="33050"/>
                  <a:pt x="9798" y="33159"/>
                </a:cubicBezTo>
                <a:cubicBezTo>
                  <a:pt x="9888" y="33268"/>
                  <a:pt x="9925" y="33413"/>
                  <a:pt x="9925" y="33557"/>
                </a:cubicBezTo>
                <a:lnTo>
                  <a:pt x="9925" y="34300"/>
                </a:lnTo>
                <a:lnTo>
                  <a:pt x="9001" y="34300"/>
                </a:lnTo>
                <a:lnTo>
                  <a:pt x="9001" y="33557"/>
                </a:lnTo>
                <a:cubicBezTo>
                  <a:pt x="8965" y="33286"/>
                  <a:pt x="9182" y="33014"/>
                  <a:pt x="9454" y="32996"/>
                </a:cubicBezTo>
                <a:close/>
                <a:moveTo>
                  <a:pt x="40711" y="33938"/>
                </a:moveTo>
                <a:cubicBezTo>
                  <a:pt x="40838" y="33956"/>
                  <a:pt x="40964" y="34010"/>
                  <a:pt x="41055" y="34119"/>
                </a:cubicBezTo>
                <a:cubicBezTo>
                  <a:pt x="41145" y="34227"/>
                  <a:pt x="41182" y="34372"/>
                  <a:pt x="41182" y="34517"/>
                </a:cubicBezTo>
                <a:lnTo>
                  <a:pt x="41182" y="35242"/>
                </a:lnTo>
                <a:lnTo>
                  <a:pt x="40258" y="35242"/>
                </a:lnTo>
                <a:lnTo>
                  <a:pt x="40258" y="34517"/>
                </a:lnTo>
                <a:cubicBezTo>
                  <a:pt x="40222" y="34227"/>
                  <a:pt x="40421" y="33974"/>
                  <a:pt x="40711" y="33938"/>
                </a:cubicBezTo>
                <a:close/>
                <a:moveTo>
                  <a:pt x="42341" y="33938"/>
                </a:moveTo>
                <a:cubicBezTo>
                  <a:pt x="42467" y="33956"/>
                  <a:pt x="42594" y="34010"/>
                  <a:pt x="42667" y="34119"/>
                </a:cubicBezTo>
                <a:cubicBezTo>
                  <a:pt x="42757" y="34227"/>
                  <a:pt x="42811" y="34372"/>
                  <a:pt x="42811" y="34517"/>
                </a:cubicBezTo>
                <a:lnTo>
                  <a:pt x="42811" y="35242"/>
                </a:lnTo>
                <a:lnTo>
                  <a:pt x="41870" y="35242"/>
                </a:lnTo>
                <a:lnTo>
                  <a:pt x="41870" y="34517"/>
                </a:lnTo>
                <a:cubicBezTo>
                  <a:pt x="41852" y="34227"/>
                  <a:pt x="42051" y="33974"/>
                  <a:pt x="42341" y="33938"/>
                </a:cubicBezTo>
                <a:close/>
                <a:moveTo>
                  <a:pt x="24376" y="1"/>
                </a:moveTo>
                <a:lnTo>
                  <a:pt x="24304" y="1467"/>
                </a:lnTo>
                <a:lnTo>
                  <a:pt x="23362" y="4528"/>
                </a:lnTo>
                <a:lnTo>
                  <a:pt x="22800" y="5144"/>
                </a:lnTo>
                <a:lnTo>
                  <a:pt x="22891" y="5144"/>
                </a:lnTo>
                <a:lnTo>
                  <a:pt x="22891" y="24267"/>
                </a:lnTo>
                <a:lnTo>
                  <a:pt x="22511" y="24267"/>
                </a:lnTo>
                <a:lnTo>
                  <a:pt x="22511" y="20138"/>
                </a:lnTo>
                <a:lnTo>
                  <a:pt x="22710" y="20138"/>
                </a:lnTo>
                <a:lnTo>
                  <a:pt x="22511" y="19939"/>
                </a:lnTo>
                <a:lnTo>
                  <a:pt x="21768" y="17277"/>
                </a:lnTo>
                <a:lnTo>
                  <a:pt x="21171" y="19450"/>
                </a:lnTo>
                <a:lnTo>
                  <a:pt x="21171" y="17368"/>
                </a:lnTo>
                <a:lnTo>
                  <a:pt x="21315" y="17368"/>
                </a:lnTo>
                <a:lnTo>
                  <a:pt x="21171" y="17042"/>
                </a:lnTo>
                <a:lnTo>
                  <a:pt x="20645" y="12731"/>
                </a:lnTo>
                <a:lnTo>
                  <a:pt x="20102" y="17042"/>
                </a:lnTo>
                <a:lnTo>
                  <a:pt x="19939" y="17368"/>
                </a:lnTo>
                <a:lnTo>
                  <a:pt x="20102" y="17368"/>
                </a:lnTo>
                <a:lnTo>
                  <a:pt x="20102" y="24267"/>
                </a:lnTo>
                <a:lnTo>
                  <a:pt x="18961" y="24267"/>
                </a:lnTo>
                <a:lnTo>
                  <a:pt x="18943" y="18635"/>
                </a:lnTo>
                <a:lnTo>
                  <a:pt x="18997" y="18563"/>
                </a:lnTo>
                <a:lnTo>
                  <a:pt x="18997" y="18237"/>
                </a:lnTo>
                <a:lnTo>
                  <a:pt x="18834" y="18001"/>
                </a:lnTo>
                <a:lnTo>
                  <a:pt x="18653" y="16064"/>
                </a:lnTo>
                <a:lnTo>
                  <a:pt x="18563" y="17404"/>
                </a:lnTo>
                <a:lnTo>
                  <a:pt x="18527" y="17404"/>
                </a:lnTo>
                <a:lnTo>
                  <a:pt x="18382" y="16390"/>
                </a:lnTo>
                <a:lnTo>
                  <a:pt x="18255" y="17422"/>
                </a:lnTo>
                <a:lnTo>
                  <a:pt x="18255" y="18581"/>
                </a:lnTo>
                <a:lnTo>
                  <a:pt x="18201" y="18581"/>
                </a:lnTo>
                <a:lnTo>
                  <a:pt x="18146" y="18345"/>
                </a:lnTo>
                <a:lnTo>
                  <a:pt x="18110" y="17929"/>
                </a:lnTo>
                <a:lnTo>
                  <a:pt x="18001" y="17929"/>
                </a:lnTo>
                <a:lnTo>
                  <a:pt x="18001" y="17512"/>
                </a:lnTo>
                <a:lnTo>
                  <a:pt x="17857" y="17440"/>
                </a:lnTo>
                <a:lnTo>
                  <a:pt x="17838" y="15375"/>
                </a:lnTo>
                <a:lnTo>
                  <a:pt x="17838" y="14615"/>
                </a:lnTo>
                <a:lnTo>
                  <a:pt x="17603" y="14198"/>
                </a:lnTo>
                <a:lnTo>
                  <a:pt x="16951" y="9671"/>
                </a:lnTo>
                <a:lnTo>
                  <a:pt x="16335" y="14198"/>
                </a:lnTo>
                <a:lnTo>
                  <a:pt x="16118" y="14597"/>
                </a:lnTo>
                <a:lnTo>
                  <a:pt x="16118" y="17186"/>
                </a:lnTo>
                <a:lnTo>
                  <a:pt x="15738" y="17186"/>
                </a:lnTo>
                <a:lnTo>
                  <a:pt x="15738" y="16444"/>
                </a:lnTo>
                <a:lnTo>
                  <a:pt x="15647" y="14053"/>
                </a:lnTo>
                <a:lnTo>
                  <a:pt x="15520" y="16480"/>
                </a:lnTo>
                <a:lnTo>
                  <a:pt x="15357" y="16480"/>
                </a:lnTo>
                <a:lnTo>
                  <a:pt x="15321" y="16136"/>
                </a:lnTo>
                <a:lnTo>
                  <a:pt x="15267" y="17476"/>
                </a:lnTo>
                <a:lnTo>
                  <a:pt x="15086" y="17476"/>
                </a:lnTo>
                <a:lnTo>
                  <a:pt x="14959" y="17349"/>
                </a:lnTo>
                <a:lnTo>
                  <a:pt x="14651" y="17349"/>
                </a:lnTo>
                <a:lnTo>
                  <a:pt x="14651" y="17947"/>
                </a:lnTo>
                <a:lnTo>
                  <a:pt x="14561" y="17947"/>
                </a:lnTo>
                <a:lnTo>
                  <a:pt x="14452" y="18237"/>
                </a:lnTo>
                <a:lnTo>
                  <a:pt x="14398" y="18056"/>
                </a:lnTo>
                <a:lnTo>
                  <a:pt x="14361" y="17205"/>
                </a:lnTo>
                <a:lnTo>
                  <a:pt x="14289" y="18056"/>
                </a:lnTo>
                <a:lnTo>
                  <a:pt x="14162" y="18508"/>
                </a:lnTo>
                <a:lnTo>
                  <a:pt x="14162" y="24213"/>
                </a:lnTo>
                <a:lnTo>
                  <a:pt x="13166" y="24213"/>
                </a:lnTo>
                <a:lnTo>
                  <a:pt x="13166" y="23977"/>
                </a:lnTo>
                <a:lnTo>
                  <a:pt x="12786" y="23977"/>
                </a:lnTo>
                <a:lnTo>
                  <a:pt x="12786" y="24358"/>
                </a:lnTo>
                <a:lnTo>
                  <a:pt x="12641" y="24358"/>
                </a:lnTo>
                <a:lnTo>
                  <a:pt x="12641" y="23742"/>
                </a:lnTo>
                <a:lnTo>
                  <a:pt x="12188" y="23199"/>
                </a:lnTo>
                <a:lnTo>
                  <a:pt x="11120" y="19849"/>
                </a:lnTo>
                <a:lnTo>
                  <a:pt x="11029" y="18635"/>
                </a:lnTo>
                <a:lnTo>
                  <a:pt x="10975" y="19867"/>
                </a:lnTo>
                <a:lnTo>
                  <a:pt x="9943" y="23217"/>
                </a:lnTo>
                <a:lnTo>
                  <a:pt x="9490" y="23742"/>
                </a:lnTo>
                <a:lnTo>
                  <a:pt x="9490" y="24322"/>
                </a:lnTo>
                <a:lnTo>
                  <a:pt x="9599" y="24503"/>
                </a:lnTo>
                <a:lnTo>
                  <a:pt x="9599" y="32344"/>
                </a:lnTo>
                <a:lnTo>
                  <a:pt x="5959" y="32380"/>
                </a:lnTo>
                <a:lnTo>
                  <a:pt x="5940" y="31113"/>
                </a:lnTo>
                <a:lnTo>
                  <a:pt x="6031" y="31113"/>
                </a:lnTo>
                <a:lnTo>
                  <a:pt x="5452" y="30280"/>
                </a:lnTo>
                <a:lnTo>
                  <a:pt x="4944" y="31149"/>
                </a:lnTo>
                <a:lnTo>
                  <a:pt x="5053" y="31149"/>
                </a:lnTo>
                <a:lnTo>
                  <a:pt x="5071" y="33032"/>
                </a:lnTo>
                <a:lnTo>
                  <a:pt x="4999" y="33105"/>
                </a:lnTo>
                <a:lnTo>
                  <a:pt x="4999" y="33286"/>
                </a:lnTo>
                <a:lnTo>
                  <a:pt x="5144" y="33394"/>
                </a:lnTo>
                <a:cubicBezTo>
                  <a:pt x="5144" y="33394"/>
                  <a:pt x="5071" y="33865"/>
                  <a:pt x="5017" y="34227"/>
                </a:cubicBezTo>
                <a:cubicBezTo>
                  <a:pt x="4981" y="34354"/>
                  <a:pt x="4963" y="34481"/>
                  <a:pt x="4963" y="34553"/>
                </a:cubicBezTo>
                <a:cubicBezTo>
                  <a:pt x="4957" y="34530"/>
                  <a:pt x="4951" y="34518"/>
                  <a:pt x="4946" y="34518"/>
                </a:cubicBezTo>
                <a:cubicBezTo>
                  <a:pt x="4935" y="34518"/>
                  <a:pt x="4926" y="34575"/>
                  <a:pt x="4926" y="34698"/>
                </a:cubicBezTo>
                <a:cubicBezTo>
                  <a:pt x="4909" y="34636"/>
                  <a:pt x="4891" y="34615"/>
                  <a:pt x="4872" y="34615"/>
                </a:cubicBezTo>
                <a:cubicBezTo>
                  <a:pt x="4829" y="34615"/>
                  <a:pt x="4783" y="34722"/>
                  <a:pt x="4745" y="34735"/>
                </a:cubicBezTo>
                <a:cubicBezTo>
                  <a:pt x="4736" y="34713"/>
                  <a:pt x="4727" y="34704"/>
                  <a:pt x="4718" y="34704"/>
                </a:cubicBezTo>
                <a:cubicBezTo>
                  <a:pt x="4684" y="34704"/>
                  <a:pt x="4650" y="34817"/>
                  <a:pt x="4616" y="34817"/>
                </a:cubicBezTo>
                <a:cubicBezTo>
                  <a:pt x="4605" y="34817"/>
                  <a:pt x="4594" y="34805"/>
                  <a:pt x="4582" y="34771"/>
                </a:cubicBezTo>
                <a:cubicBezTo>
                  <a:pt x="4568" y="34732"/>
                  <a:pt x="4557" y="34718"/>
                  <a:pt x="4548" y="34718"/>
                </a:cubicBezTo>
                <a:cubicBezTo>
                  <a:pt x="4527" y="34718"/>
                  <a:pt x="4519" y="34808"/>
                  <a:pt x="4496" y="34808"/>
                </a:cubicBezTo>
                <a:cubicBezTo>
                  <a:pt x="4495" y="34808"/>
                  <a:pt x="4493" y="34808"/>
                  <a:pt x="4492" y="34807"/>
                </a:cubicBezTo>
                <a:cubicBezTo>
                  <a:pt x="4492" y="34937"/>
                  <a:pt x="4488" y="34988"/>
                  <a:pt x="4481" y="34988"/>
                </a:cubicBezTo>
                <a:cubicBezTo>
                  <a:pt x="4474" y="34988"/>
                  <a:pt x="4465" y="34928"/>
                  <a:pt x="4456" y="34843"/>
                </a:cubicBezTo>
                <a:cubicBezTo>
                  <a:pt x="4456" y="34809"/>
                  <a:pt x="4452" y="34795"/>
                  <a:pt x="4446" y="34795"/>
                </a:cubicBezTo>
                <a:cubicBezTo>
                  <a:pt x="4439" y="34795"/>
                  <a:pt x="4429" y="34814"/>
                  <a:pt x="4419" y="34843"/>
                </a:cubicBezTo>
                <a:cubicBezTo>
                  <a:pt x="4419" y="34870"/>
                  <a:pt x="4410" y="34870"/>
                  <a:pt x="4397" y="34870"/>
                </a:cubicBezTo>
                <a:cubicBezTo>
                  <a:pt x="4383" y="34870"/>
                  <a:pt x="4365" y="34870"/>
                  <a:pt x="4347" y="34897"/>
                </a:cubicBezTo>
                <a:cubicBezTo>
                  <a:pt x="4333" y="34938"/>
                  <a:pt x="4330" y="35089"/>
                  <a:pt x="4322" y="35089"/>
                </a:cubicBezTo>
                <a:cubicBezTo>
                  <a:pt x="4319" y="35089"/>
                  <a:pt x="4315" y="35071"/>
                  <a:pt x="4311" y="35024"/>
                </a:cubicBezTo>
                <a:cubicBezTo>
                  <a:pt x="4298" y="34987"/>
                  <a:pt x="4286" y="34915"/>
                  <a:pt x="4279" y="34915"/>
                </a:cubicBezTo>
                <a:cubicBezTo>
                  <a:pt x="4276" y="34915"/>
                  <a:pt x="4274" y="34930"/>
                  <a:pt x="4274" y="34970"/>
                </a:cubicBezTo>
                <a:cubicBezTo>
                  <a:pt x="4271" y="34965"/>
                  <a:pt x="4267" y="34962"/>
                  <a:pt x="4264" y="34962"/>
                </a:cubicBezTo>
                <a:cubicBezTo>
                  <a:pt x="4238" y="34962"/>
                  <a:pt x="4211" y="35088"/>
                  <a:pt x="4185" y="35088"/>
                </a:cubicBezTo>
                <a:cubicBezTo>
                  <a:pt x="4179" y="35088"/>
                  <a:pt x="4172" y="35080"/>
                  <a:pt x="4166" y="35060"/>
                </a:cubicBezTo>
                <a:cubicBezTo>
                  <a:pt x="4152" y="35020"/>
                  <a:pt x="4139" y="34969"/>
                  <a:pt x="4117" y="34969"/>
                </a:cubicBezTo>
                <a:cubicBezTo>
                  <a:pt x="4110" y="34969"/>
                  <a:pt x="4102" y="34974"/>
                  <a:pt x="4093" y="34988"/>
                </a:cubicBezTo>
                <a:cubicBezTo>
                  <a:pt x="4093" y="35042"/>
                  <a:pt x="4057" y="35115"/>
                  <a:pt x="4021" y="35169"/>
                </a:cubicBezTo>
                <a:cubicBezTo>
                  <a:pt x="4014" y="35155"/>
                  <a:pt x="4007" y="35149"/>
                  <a:pt x="4000" y="35149"/>
                </a:cubicBezTo>
                <a:cubicBezTo>
                  <a:pt x="3989" y="35149"/>
                  <a:pt x="3978" y="35165"/>
                  <a:pt x="3967" y="35187"/>
                </a:cubicBezTo>
                <a:cubicBezTo>
                  <a:pt x="3930" y="35242"/>
                  <a:pt x="3912" y="35169"/>
                  <a:pt x="3912" y="35278"/>
                </a:cubicBezTo>
                <a:cubicBezTo>
                  <a:pt x="3908" y="35254"/>
                  <a:pt x="3903" y="35247"/>
                  <a:pt x="3898" y="35247"/>
                </a:cubicBezTo>
                <a:cubicBezTo>
                  <a:pt x="3889" y="35247"/>
                  <a:pt x="3881" y="35273"/>
                  <a:pt x="3872" y="35273"/>
                </a:cubicBezTo>
                <a:cubicBezTo>
                  <a:pt x="3867" y="35273"/>
                  <a:pt x="3863" y="35265"/>
                  <a:pt x="3858" y="35242"/>
                </a:cubicBezTo>
                <a:cubicBezTo>
                  <a:pt x="3849" y="35314"/>
                  <a:pt x="3844" y="35319"/>
                  <a:pt x="3840" y="35319"/>
                </a:cubicBezTo>
                <a:cubicBezTo>
                  <a:pt x="3839" y="35319"/>
                  <a:pt x="3838" y="35318"/>
                  <a:pt x="3838" y="35318"/>
                </a:cubicBezTo>
                <a:cubicBezTo>
                  <a:pt x="3834" y="35318"/>
                  <a:pt x="3829" y="35322"/>
                  <a:pt x="3822" y="35368"/>
                </a:cubicBezTo>
                <a:cubicBezTo>
                  <a:pt x="3814" y="35476"/>
                  <a:pt x="3806" y="35502"/>
                  <a:pt x="3799" y="35502"/>
                </a:cubicBezTo>
                <a:cubicBezTo>
                  <a:pt x="3791" y="35502"/>
                  <a:pt x="3784" y="35478"/>
                  <a:pt x="3777" y="35478"/>
                </a:cubicBezTo>
                <a:cubicBezTo>
                  <a:pt x="3774" y="35478"/>
                  <a:pt x="3770" y="35483"/>
                  <a:pt x="3767" y="35495"/>
                </a:cubicBezTo>
                <a:cubicBezTo>
                  <a:pt x="3767" y="35543"/>
                  <a:pt x="3759" y="35616"/>
                  <a:pt x="3754" y="35616"/>
                </a:cubicBezTo>
                <a:cubicBezTo>
                  <a:pt x="3751" y="35616"/>
                  <a:pt x="3749" y="35598"/>
                  <a:pt x="3749" y="35549"/>
                </a:cubicBezTo>
                <a:cubicBezTo>
                  <a:pt x="3749" y="35549"/>
                  <a:pt x="3749" y="35552"/>
                  <a:pt x="3748" y="35552"/>
                </a:cubicBezTo>
                <a:cubicBezTo>
                  <a:pt x="3746" y="35552"/>
                  <a:pt x="3742" y="35546"/>
                  <a:pt x="3731" y="35513"/>
                </a:cubicBezTo>
                <a:cubicBezTo>
                  <a:pt x="3731" y="35443"/>
                  <a:pt x="3731" y="35398"/>
                  <a:pt x="3729" y="35398"/>
                </a:cubicBezTo>
                <a:cubicBezTo>
                  <a:pt x="3727" y="35398"/>
                  <a:pt x="3722" y="35447"/>
                  <a:pt x="3713" y="35568"/>
                </a:cubicBezTo>
                <a:cubicBezTo>
                  <a:pt x="3713" y="35555"/>
                  <a:pt x="3705" y="35486"/>
                  <a:pt x="3699" y="35486"/>
                </a:cubicBezTo>
                <a:cubicBezTo>
                  <a:pt x="3697" y="35486"/>
                  <a:pt x="3695" y="35502"/>
                  <a:pt x="3695" y="35549"/>
                </a:cubicBezTo>
                <a:cubicBezTo>
                  <a:pt x="3695" y="35542"/>
                  <a:pt x="3695" y="35538"/>
                  <a:pt x="3694" y="35538"/>
                </a:cubicBezTo>
                <a:cubicBezTo>
                  <a:pt x="3690" y="35538"/>
                  <a:pt x="3677" y="35661"/>
                  <a:pt x="3677" y="35676"/>
                </a:cubicBezTo>
                <a:cubicBezTo>
                  <a:pt x="3677" y="35785"/>
                  <a:pt x="3673" y="35813"/>
                  <a:pt x="3669" y="35813"/>
                </a:cubicBezTo>
                <a:cubicBezTo>
                  <a:pt x="3664" y="35813"/>
                  <a:pt x="3660" y="35783"/>
                  <a:pt x="3659" y="35783"/>
                </a:cubicBezTo>
                <a:cubicBezTo>
                  <a:pt x="3659" y="35783"/>
                  <a:pt x="3659" y="35784"/>
                  <a:pt x="3659" y="35785"/>
                </a:cubicBezTo>
                <a:cubicBezTo>
                  <a:pt x="3659" y="35821"/>
                  <a:pt x="3654" y="35835"/>
                  <a:pt x="3647" y="35835"/>
                </a:cubicBezTo>
                <a:cubicBezTo>
                  <a:pt x="3641" y="35835"/>
                  <a:pt x="3632" y="35821"/>
                  <a:pt x="3622" y="35803"/>
                </a:cubicBezTo>
                <a:cubicBezTo>
                  <a:pt x="3622" y="35755"/>
                  <a:pt x="3619" y="35739"/>
                  <a:pt x="3615" y="35739"/>
                </a:cubicBezTo>
                <a:cubicBezTo>
                  <a:pt x="3610" y="35739"/>
                  <a:pt x="3604" y="35765"/>
                  <a:pt x="3604" y="35785"/>
                </a:cubicBezTo>
                <a:cubicBezTo>
                  <a:pt x="3599" y="35796"/>
                  <a:pt x="3593" y="35800"/>
                  <a:pt x="3588" y="35800"/>
                </a:cubicBezTo>
                <a:cubicBezTo>
                  <a:pt x="3577" y="35800"/>
                  <a:pt x="3568" y="35779"/>
                  <a:pt x="3568" y="35767"/>
                </a:cubicBezTo>
                <a:cubicBezTo>
                  <a:pt x="3553" y="35715"/>
                  <a:pt x="3541" y="35696"/>
                  <a:pt x="3531" y="35696"/>
                </a:cubicBezTo>
                <a:cubicBezTo>
                  <a:pt x="3517" y="35696"/>
                  <a:pt x="3506" y="35735"/>
                  <a:pt x="3496" y="35767"/>
                </a:cubicBezTo>
                <a:cubicBezTo>
                  <a:pt x="3478" y="35857"/>
                  <a:pt x="3459" y="35875"/>
                  <a:pt x="3441" y="35875"/>
                </a:cubicBezTo>
                <a:cubicBezTo>
                  <a:pt x="3434" y="35904"/>
                  <a:pt x="3427" y="35916"/>
                  <a:pt x="3421" y="35916"/>
                </a:cubicBezTo>
                <a:cubicBezTo>
                  <a:pt x="3412" y="35916"/>
                  <a:pt x="3405" y="35890"/>
                  <a:pt x="3405" y="35857"/>
                </a:cubicBezTo>
                <a:cubicBezTo>
                  <a:pt x="3380" y="35895"/>
                  <a:pt x="3355" y="35966"/>
                  <a:pt x="3331" y="35966"/>
                </a:cubicBezTo>
                <a:cubicBezTo>
                  <a:pt x="3319" y="35966"/>
                  <a:pt x="3308" y="35951"/>
                  <a:pt x="3296" y="35912"/>
                </a:cubicBezTo>
                <a:cubicBezTo>
                  <a:pt x="3284" y="35861"/>
                  <a:pt x="3276" y="35846"/>
                  <a:pt x="3270" y="35846"/>
                </a:cubicBezTo>
                <a:cubicBezTo>
                  <a:pt x="3260" y="35846"/>
                  <a:pt x="3256" y="35881"/>
                  <a:pt x="3248" y="35881"/>
                </a:cubicBezTo>
                <a:cubicBezTo>
                  <a:pt x="3246" y="35881"/>
                  <a:pt x="3244" y="35880"/>
                  <a:pt x="3242" y="35875"/>
                </a:cubicBezTo>
                <a:cubicBezTo>
                  <a:pt x="3229" y="35916"/>
                  <a:pt x="3215" y="35967"/>
                  <a:pt x="3201" y="35967"/>
                </a:cubicBezTo>
                <a:cubicBezTo>
                  <a:pt x="3197" y="35967"/>
                  <a:pt x="3192" y="35961"/>
                  <a:pt x="3188" y="35948"/>
                </a:cubicBezTo>
                <a:cubicBezTo>
                  <a:pt x="3184" y="35937"/>
                  <a:pt x="3181" y="35933"/>
                  <a:pt x="3177" y="35933"/>
                </a:cubicBezTo>
                <a:cubicBezTo>
                  <a:pt x="3162" y="35933"/>
                  <a:pt x="3144" y="36002"/>
                  <a:pt x="3115" y="36002"/>
                </a:cubicBezTo>
                <a:cubicBezTo>
                  <a:pt x="3104" y="36013"/>
                  <a:pt x="3093" y="36039"/>
                  <a:pt x="3082" y="36039"/>
                </a:cubicBezTo>
                <a:cubicBezTo>
                  <a:pt x="3075" y="36039"/>
                  <a:pt x="3068" y="36029"/>
                  <a:pt x="3061" y="36002"/>
                </a:cubicBezTo>
                <a:cubicBezTo>
                  <a:pt x="3047" y="36002"/>
                  <a:pt x="3032" y="36141"/>
                  <a:pt x="3018" y="36141"/>
                </a:cubicBezTo>
                <a:cubicBezTo>
                  <a:pt x="3014" y="36141"/>
                  <a:pt x="3010" y="36133"/>
                  <a:pt x="3007" y="36111"/>
                </a:cubicBezTo>
                <a:cubicBezTo>
                  <a:pt x="3005" y="36110"/>
                  <a:pt x="3002" y="36109"/>
                  <a:pt x="3000" y="36109"/>
                </a:cubicBezTo>
                <a:cubicBezTo>
                  <a:pt x="2983" y="36109"/>
                  <a:pt x="2971" y="36142"/>
                  <a:pt x="2960" y="36142"/>
                </a:cubicBezTo>
                <a:cubicBezTo>
                  <a:pt x="2950" y="36142"/>
                  <a:pt x="2942" y="36116"/>
                  <a:pt x="2934" y="36020"/>
                </a:cubicBezTo>
                <a:cubicBezTo>
                  <a:pt x="2920" y="36049"/>
                  <a:pt x="2906" y="36133"/>
                  <a:pt x="2892" y="36133"/>
                </a:cubicBezTo>
                <a:cubicBezTo>
                  <a:pt x="2888" y="36133"/>
                  <a:pt x="2884" y="36126"/>
                  <a:pt x="2880" y="36111"/>
                </a:cubicBezTo>
                <a:cubicBezTo>
                  <a:pt x="2875" y="36067"/>
                  <a:pt x="2869" y="36055"/>
                  <a:pt x="2864" y="36055"/>
                </a:cubicBezTo>
                <a:cubicBezTo>
                  <a:pt x="2856" y="36055"/>
                  <a:pt x="2849" y="36076"/>
                  <a:pt x="2842" y="36076"/>
                </a:cubicBezTo>
                <a:cubicBezTo>
                  <a:pt x="2837" y="36076"/>
                  <a:pt x="2831" y="36064"/>
                  <a:pt x="2826" y="36020"/>
                </a:cubicBezTo>
                <a:cubicBezTo>
                  <a:pt x="2814" y="36002"/>
                  <a:pt x="2802" y="35996"/>
                  <a:pt x="2789" y="35996"/>
                </a:cubicBezTo>
                <a:cubicBezTo>
                  <a:pt x="2765" y="35996"/>
                  <a:pt x="2741" y="36020"/>
                  <a:pt x="2717" y="36020"/>
                </a:cubicBezTo>
                <a:cubicBezTo>
                  <a:pt x="2708" y="36020"/>
                  <a:pt x="2694" y="36025"/>
                  <a:pt x="2681" y="36025"/>
                </a:cubicBezTo>
                <a:cubicBezTo>
                  <a:pt x="2667" y="36025"/>
                  <a:pt x="2654" y="36020"/>
                  <a:pt x="2645" y="36002"/>
                </a:cubicBezTo>
                <a:cubicBezTo>
                  <a:pt x="2643" y="36004"/>
                  <a:pt x="2641" y="36005"/>
                  <a:pt x="2640" y="36005"/>
                </a:cubicBezTo>
                <a:cubicBezTo>
                  <a:pt x="2623" y="36005"/>
                  <a:pt x="2607" y="35928"/>
                  <a:pt x="2590" y="35912"/>
                </a:cubicBezTo>
                <a:cubicBezTo>
                  <a:pt x="2590" y="35902"/>
                  <a:pt x="2590" y="35898"/>
                  <a:pt x="2589" y="35898"/>
                </a:cubicBezTo>
                <a:cubicBezTo>
                  <a:pt x="2584" y="35898"/>
                  <a:pt x="2569" y="35984"/>
                  <a:pt x="2554" y="35984"/>
                </a:cubicBezTo>
                <a:cubicBezTo>
                  <a:pt x="2554" y="36080"/>
                  <a:pt x="2548" y="36113"/>
                  <a:pt x="2539" y="36113"/>
                </a:cubicBezTo>
                <a:cubicBezTo>
                  <a:pt x="2533" y="36113"/>
                  <a:pt x="2525" y="36097"/>
                  <a:pt x="2518" y="36075"/>
                </a:cubicBezTo>
                <a:cubicBezTo>
                  <a:pt x="2518" y="36085"/>
                  <a:pt x="2517" y="36090"/>
                  <a:pt x="2517" y="36090"/>
                </a:cubicBezTo>
                <a:cubicBezTo>
                  <a:pt x="2513" y="36090"/>
                  <a:pt x="2503" y="35975"/>
                  <a:pt x="2500" y="35975"/>
                </a:cubicBezTo>
                <a:cubicBezTo>
                  <a:pt x="2500" y="35975"/>
                  <a:pt x="2500" y="35978"/>
                  <a:pt x="2500" y="35984"/>
                </a:cubicBezTo>
                <a:cubicBezTo>
                  <a:pt x="2498" y="35990"/>
                  <a:pt x="2495" y="35993"/>
                  <a:pt x="2493" y="35993"/>
                </a:cubicBezTo>
                <a:cubicBezTo>
                  <a:pt x="2477" y="35993"/>
                  <a:pt x="2455" y="35889"/>
                  <a:pt x="2438" y="35889"/>
                </a:cubicBezTo>
                <a:cubicBezTo>
                  <a:pt x="2434" y="35889"/>
                  <a:pt x="2430" y="35896"/>
                  <a:pt x="2427" y="35912"/>
                </a:cubicBezTo>
                <a:cubicBezTo>
                  <a:pt x="2421" y="35864"/>
                  <a:pt x="2414" y="35850"/>
                  <a:pt x="2405" y="35850"/>
                </a:cubicBezTo>
                <a:cubicBezTo>
                  <a:pt x="2391" y="35850"/>
                  <a:pt x="2376" y="35887"/>
                  <a:pt x="2364" y="35887"/>
                </a:cubicBezTo>
                <a:cubicBezTo>
                  <a:pt x="2361" y="35887"/>
                  <a:pt x="2358" y="35884"/>
                  <a:pt x="2355" y="35875"/>
                </a:cubicBezTo>
                <a:cubicBezTo>
                  <a:pt x="2332" y="35875"/>
                  <a:pt x="2317" y="35911"/>
                  <a:pt x="2299" y="35911"/>
                </a:cubicBezTo>
                <a:cubicBezTo>
                  <a:pt x="2289" y="35911"/>
                  <a:pt x="2278" y="35898"/>
                  <a:pt x="2264" y="35857"/>
                </a:cubicBezTo>
                <a:cubicBezTo>
                  <a:pt x="2255" y="35792"/>
                  <a:pt x="2246" y="35755"/>
                  <a:pt x="2236" y="35755"/>
                </a:cubicBezTo>
                <a:cubicBezTo>
                  <a:pt x="2227" y="35755"/>
                  <a:pt x="2219" y="35787"/>
                  <a:pt x="2210" y="35857"/>
                </a:cubicBezTo>
                <a:cubicBezTo>
                  <a:pt x="2196" y="35885"/>
                  <a:pt x="2182" y="35924"/>
                  <a:pt x="2168" y="35924"/>
                </a:cubicBezTo>
                <a:cubicBezTo>
                  <a:pt x="2164" y="35924"/>
                  <a:pt x="2160" y="35920"/>
                  <a:pt x="2156" y="35912"/>
                </a:cubicBezTo>
                <a:cubicBezTo>
                  <a:pt x="2156" y="35911"/>
                  <a:pt x="2156" y="35910"/>
                  <a:pt x="2155" y="35910"/>
                </a:cubicBezTo>
                <a:cubicBezTo>
                  <a:pt x="2154" y="35910"/>
                  <a:pt x="2147" y="35954"/>
                  <a:pt x="2138" y="35954"/>
                </a:cubicBezTo>
                <a:cubicBezTo>
                  <a:pt x="2133" y="35954"/>
                  <a:pt x="2126" y="35935"/>
                  <a:pt x="2119" y="35875"/>
                </a:cubicBezTo>
                <a:cubicBezTo>
                  <a:pt x="2109" y="35922"/>
                  <a:pt x="2099" y="35938"/>
                  <a:pt x="2089" y="35938"/>
                </a:cubicBezTo>
                <a:cubicBezTo>
                  <a:pt x="2069" y="35938"/>
                  <a:pt x="2051" y="35878"/>
                  <a:pt x="2038" y="35878"/>
                </a:cubicBezTo>
                <a:cubicBezTo>
                  <a:pt x="2035" y="35878"/>
                  <a:pt x="2032" y="35883"/>
                  <a:pt x="2029" y="35894"/>
                </a:cubicBezTo>
                <a:cubicBezTo>
                  <a:pt x="2011" y="35984"/>
                  <a:pt x="1993" y="35984"/>
                  <a:pt x="1975" y="35984"/>
                </a:cubicBezTo>
                <a:cubicBezTo>
                  <a:pt x="1956" y="35984"/>
                  <a:pt x="1938" y="35966"/>
                  <a:pt x="1920" y="35948"/>
                </a:cubicBezTo>
                <a:cubicBezTo>
                  <a:pt x="1884" y="36002"/>
                  <a:pt x="1848" y="36038"/>
                  <a:pt x="1812" y="36075"/>
                </a:cubicBezTo>
                <a:cubicBezTo>
                  <a:pt x="1801" y="36129"/>
                  <a:pt x="1790" y="36147"/>
                  <a:pt x="1779" y="36147"/>
                </a:cubicBezTo>
                <a:cubicBezTo>
                  <a:pt x="1755" y="36147"/>
                  <a:pt x="1731" y="36055"/>
                  <a:pt x="1707" y="36055"/>
                </a:cubicBezTo>
                <a:cubicBezTo>
                  <a:pt x="1706" y="36055"/>
                  <a:pt x="1704" y="36056"/>
                  <a:pt x="1703" y="36057"/>
                </a:cubicBezTo>
                <a:cubicBezTo>
                  <a:pt x="1690" y="36000"/>
                  <a:pt x="1678" y="35981"/>
                  <a:pt x="1665" y="35981"/>
                </a:cubicBezTo>
                <a:cubicBezTo>
                  <a:pt x="1642" y="35981"/>
                  <a:pt x="1618" y="36051"/>
                  <a:pt x="1594" y="36075"/>
                </a:cubicBezTo>
                <a:cubicBezTo>
                  <a:pt x="1572" y="36154"/>
                  <a:pt x="1549" y="36197"/>
                  <a:pt x="1531" y="36197"/>
                </a:cubicBezTo>
                <a:cubicBezTo>
                  <a:pt x="1520" y="36197"/>
                  <a:pt x="1510" y="36181"/>
                  <a:pt x="1504" y="36147"/>
                </a:cubicBezTo>
                <a:cubicBezTo>
                  <a:pt x="1492" y="36107"/>
                  <a:pt x="1481" y="36093"/>
                  <a:pt x="1470" y="36093"/>
                </a:cubicBezTo>
                <a:cubicBezTo>
                  <a:pt x="1447" y="36093"/>
                  <a:pt x="1426" y="36164"/>
                  <a:pt x="1413" y="36201"/>
                </a:cubicBezTo>
                <a:cubicBezTo>
                  <a:pt x="1408" y="36182"/>
                  <a:pt x="1404" y="36177"/>
                  <a:pt x="1399" y="36177"/>
                </a:cubicBezTo>
                <a:cubicBezTo>
                  <a:pt x="1394" y="36177"/>
                  <a:pt x="1389" y="36185"/>
                  <a:pt x="1385" y="36185"/>
                </a:cubicBezTo>
                <a:cubicBezTo>
                  <a:pt x="1380" y="36185"/>
                  <a:pt x="1377" y="36171"/>
                  <a:pt x="1377" y="36111"/>
                </a:cubicBezTo>
                <a:cubicBezTo>
                  <a:pt x="1375" y="36109"/>
                  <a:pt x="1372" y="36107"/>
                  <a:pt x="1370" y="36107"/>
                </a:cubicBezTo>
                <a:cubicBezTo>
                  <a:pt x="1355" y="36107"/>
                  <a:pt x="1341" y="36163"/>
                  <a:pt x="1341" y="36274"/>
                </a:cubicBezTo>
                <a:cubicBezTo>
                  <a:pt x="1335" y="36311"/>
                  <a:pt x="1329" y="36321"/>
                  <a:pt x="1321" y="36321"/>
                </a:cubicBezTo>
                <a:cubicBezTo>
                  <a:pt x="1310" y="36321"/>
                  <a:pt x="1298" y="36299"/>
                  <a:pt x="1288" y="36299"/>
                </a:cubicBezTo>
                <a:cubicBezTo>
                  <a:pt x="1280" y="36299"/>
                  <a:pt x="1273" y="36310"/>
                  <a:pt x="1268" y="36346"/>
                </a:cubicBezTo>
                <a:cubicBezTo>
                  <a:pt x="1262" y="36281"/>
                  <a:pt x="1255" y="36253"/>
                  <a:pt x="1249" y="36253"/>
                </a:cubicBezTo>
                <a:cubicBezTo>
                  <a:pt x="1237" y="36253"/>
                  <a:pt x="1225" y="36339"/>
                  <a:pt x="1214" y="36455"/>
                </a:cubicBezTo>
                <a:cubicBezTo>
                  <a:pt x="1214" y="36527"/>
                  <a:pt x="1214" y="36618"/>
                  <a:pt x="1196" y="36690"/>
                </a:cubicBezTo>
                <a:cubicBezTo>
                  <a:pt x="1196" y="36699"/>
                  <a:pt x="1191" y="36704"/>
                  <a:pt x="1187" y="36704"/>
                </a:cubicBezTo>
                <a:cubicBezTo>
                  <a:pt x="1182" y="36704"/>
                  <a:pt x="1178" y="36699"/>
                  <a:pt x="1178" y="36690"/>
                </a:cubicBezTo>
                <a:cubicBezTo>
                  <a:pt x="1172" y="36702"/>
                  <a:pt x="1166" y="36706"/>
                  <a:pt x="1160" y="36706"/>
                </a:cubicBezTo>
                <a:cubicBezTo>
                  <a:pt x="1148" y="36706"/>
                  <a:pt x="1135" y="36690"/>
                  <a:pt x="1123" y="36690"/>
                </a:cubicBezTo>
                <a:cubicBezTo>
                  <a:pt x="1118" y="36680"/>
                  <a:pt x="1113" y="36676"/>
                  <a:pt x="1108" y="36676"/>
                </a:cubicBezTo>
                <a:cubicBezTo>
                  <a:pt x="1095" y="36676"/>
                  <a:pt x="1082" y="36706"/>
                  <a:pt x="1069" y="36745"/>
                </a:cubicBezTo>
                <a:cubicBezTo>
                  <a:pt x="1067" y="36727"/>
                  <a:pt x="1065" y="36720"/>
                  <a:pt x="1062" y="36720"/>
                </a:cubicBezTo>
                <a:cubicBezTo>
                  <a:pt x="1050" y="36720"/>
                  <a:pt x="1037" y="36968"/>
                  <a:pt x="1025" y="36968"/>
                </a:cubicBezTo>
                <a:cubicBezTo>
                  <a:pt x="1021" y="36968"/>
                  <a:pt x="1018" y="36951"/>
                  <a:pt x="1015" y="36908"/>
                </a:cubicBezTo>
                <a:cubicBezTo>
                  <a:pt x="1012" y="36905"/>
                  <a:pt x="1010" y="36904"/>
                  <a:pt x="1008" y="36904"/>
                </a:cubicBezTo>
                <a:cubicBezTo>
                  <a:pt x="992" y="36904"/>
                  <a:pt x="976" y="36958"/>
                  <a:pt x="960" y="37053"/>
                </a:cubicBezTo>
                <a:cubicBezTo>
                  <a:pt x="960" y="37175"/>
                  <a:pt x="950" y="37175"/>
                  <a:pt x="945" y="37175"/>
                </a:cubicBezTo>
                <a:lnTo>
                  <a:pt x="945" y="37175"/>
                </a:lnTo>
                <a:cubicBezTo>
                  <a:pt x="943" y="37175"/>
                  <a:pt x="942" y="37175"/>
                  <a:pt x="942" y="37179"/>
                </a:cubicBezTo>
                <a:lnTo>
                  <a:pt x="942" y="37397"/>
                </a:lnTo>
                <a:lnTo>
                  <a:pt x="942" y="37451"/>
                </a:lnTo>
                <a:lnTo>
                  <a:pt x="942" y="37632"/>
                </a:lnTo>
                <a:lnTo>
                  <a:pt x="942" y="37741"/>
                </a:lnTo>
                <a:lnTo>
                  <a:pt x="942" y="37886"/>
                </a:lnTo>
                <a:cubicBezTo>
                  <a:pt x="942" y="37913"/>
                  <a:pt x="932" y="38059"/>
                  <a:pt x="927" y="38059"/>
                </a:cubicBezTo>
                <a:cubicBezTo>
                  <a:pt x="925" y="38059"/>
                  <a:pt x="924" y="38046"/>
                  <a:pt x="924" y="38012"/>
                </a:cubicBezTo>
                <a:cubicBezTo>
                  <a:pt x="924" y="38012"/>
                  <a:pt x="913" y="38151"/>
                  <a:pt x="899" y="38151"/>
                </a:cubicBezTo>
                <a:cubicBezTo>
                  <a:pt x="895" y="38151"/>
                  <a:pt x="892" y="38143"/>
                  <a:pt x="888" y="38121"/>
                </a:cubicBezTo>
                <a:cubicBezTo>
                  <a:pt x="888" y="38146"/>
                  <a:pt x="880" y="38212"/>
                  <a:pt x="868" y="38212"/>
                </a:cubicBezTo>
                <a:cubicBezTo>
                  <a:pt x="863" y="38212"/>
                  <a:pt x="857" y="38198"/>
                  <a:pt x="852" y="38157"/>
                </a:cubicBezTo>
                <a:cubicBezTo>
                  <a:pt x="852" y="38172"/>
                  <a:pt x="840" y="38268"/>
                  <a:pt x="826" y="38268"/>
                </a:cubicBezTo>
                <a:cubicBezTo>
                  <a:pt x="823" y="38268"/>
                  <a:pt x="819" y="38262"/>
                  <a:pt x="815" y="38248"/>
                </a:cubicBezTo>
                <a:cubicBezTo>
                  <a:pt x="814" y="38250"/>
                  <a:pt x="813" y="38252"/>
                  <a:pt x="812" y="38252"/>
                </a:cubicBezTo>
                <a:cubicBezTo>
                  <a:pt x="800" y="38252"/>
                  <a:pt x="788" y="38153"/>
                  <a:pt x="783" y="38153"/>
                </a:cubicBezTo>
                <a:cubicBezTo>
                  <a:pt x="781" y="38153"/>
                  <a:pt x="779" y="38169"/>
                  <a:pt x="779" y="38212"/>
                </a:cubicBezTo>
                <a:cubicBezTo>
                  <a:pt x="776" y="38206"/>
                  <a:pt x="772" y="38204"/>
                  <a:pt x="769" y="38204"/>
                </a:cubicBezTo>
                <a:cubicBezTo>
                  <a:pt x="742" y="38204"/>
                  <a:pt x="716" y="38340"/>
                  <a:pt x="698" y="38340"/>
                </a:cubicBezTo>
                <a:cubicBezTo>
                  <a:pt x="695" y="38340"/>
                  <a:pt x="692" y="38334"/>
                  <a:pt x="689" y="38320"/>
                </a:cubicBezTo>
                <a:cubicBezTo>
                  <a:pt x="682" y="38304"/>
                  <a:pt x="676" y="38299"/>
                  <a:pt x="670" y="38299"/>
                </a:cubicBezTo>
                <a:cubicBezTo>
                  <a:pt x="652" y="38299"/>
                  <a:pt x="634" y="38349"/>
                  <a:pt x="620" y="38349"/>
                </a:cubicBezTo>
                <a:cubicBezTo>
                  <a:pt x="611" y="38349"/>
                  <a:pt x="604" y="38329"/>
                  <a:pt x="598" y="38266"/>
                </a:cubicBezTo>
                <a:cubicBezTo>
                  <a:pt x="593" y="38270"/>
                  <a:pt x="587" y="38271"/>
                  <a:pt x="582" y="38271"/>
                </a:cubicBezTo>
                <a:cubicBezTo>
                  <a:pt x="551" y="38271"/>
                  <a:pt x="528" y="38217"/>
                  <a:pt x="516" y="38217"/>
                </a:cubicBezTo>
                <a:cubicBezTo>
                  <a:pt x="511" y="38217"/>
                  <a:pt x="508" y="38229"/>
                  <a:pt x="508" y="38266"/>
                </a:cubicBezTo>
                <a:cubicBezTo>
                  <a:pt x="508" y="38336"/>
                  <a:pt x="505" y="38355"/>
                  <a:pt x="500" y="38355"/>
                </a:cubicBezTo>
                <a:cubicBezTo>
                  <a:pt x="494" y="38355"/>
                  <a:pt x="485" y="38332"/>
                  <a:pt x="470" y="38332"/>
                </a:cubicBezTo>
                <a:cubicBezTo>
                  <a:pt x="461" y="38332"/>
                  <a:pt x="449" y="38342"/>
                  <a:pt x="435" y="38375"/>
                </a:cubicBezTo>
                <a:cubicBezTo>
                  <a:pt x="425" y="38404"/>
                  <a:pt x="410" y="38418"/>
                  <a:pt x="392" y="38418"/>
                </a:cubicBezTo>
                <a:cubicBezTo>
                  <a:pt x="377" y="38418"/>
                  <a:pt x="361" y="38409"/>
                  <a:pt x="345" y="38393"/>
                </a:cubicBezTo>
                <a:cubicBezTo>
                  <a:pt x="342" y="38390"/>
                  <a:pt x="340" y="38389"/>
                  <a:pt x="337" y="38389"/>
                </a:cubicBezTo>
                <a:cubicBezTo>
                  <a:pt x="318" y="38389"/>
                  <a:pt x="286" y="38449"/>
                  <a:pt x="254" y="38592"/>
                </a:cubicBezTo>
                <a:cubicBezTo>
                  <a:pt x="254" y="38646"/>
                  <a:pt x="218" y="38700"/>
                  <a:pt x="164" y="38719"/>
                </a:cubicBezTo>
                <a:cubicBezTo>
                  <a:pt x="154" y="38782"/>
                  <a:pt x="141" y="38787"/>
                  <a:pt x="127" y="38787"/>
                </a:cubicBezTo>
                <a:cubicBezTo>
                  <a:pt x="125" y="38787"/>
                  <a:pt x="123" y="38786"/>
                  <a:pt x="121" y="38786"/>
                </a:cubicBezTo>
                <a:cubicBezTo>
                  <a:pt x="109" y="38786"/>
                  <a:pt x="99" y="38790"/>
                  <a:pt x="91" y="38827"/>
                </a:cubicBezTo>
                <a:lnTo>
                  <a:pt x="1" y="38918"/>
                </a:lnTo>
                <a:lnTo>
                  <a:pt x="55434" y="38918"/>
                </a:lnTo>
                <a:lnTo>
                  <a:pt x="55325" y="38863"/>
                </a:lnTo>
                <a:lnTo>
                  <a:pt x="55072" y="38755"/>
                </a:lnTo>
                <a:cubicBezTo>
                  <a:pt x="54988" y="38705"/>
                  <a:pt x="54889" y="38608"/>
                  <a:pt x="54774" y="38608"/>
                </a:cubicBezTo>
                <a:cubicBezTo>
                  <a:pt x="54765" y="38608"/>
                  <a:pt x="54755" y="38609"/>
                  <a:pt x="54746" y="38610"/>
                </a:cubicBezTo>
                <a:cubicBezTo>
                  <a:pt x="54691" y="38610"/>
                  <a:pt x="54637" y="38483"/>
                  <a:pt x="54583" y="38447"/>
                </a:cubicBezTo>
                <a:cubicBezTo>
                  <a:pt x="54546" y="38447"/>
                  <a:pt x="54510" y="38334"/>
                  <a:pt x="54474" y="38334"/>
                </a:cubicBezTo>
                <a:cubicBezTo>
                  <a:pt x="54456" y="38334"/>
                  <a:pt x="54438" y="38362"/>
                  <a:pt x="54420" y="38447"/>
                </a:cubicBezTo>
                <a:cubicBezTo>
                  <a:pt x="54365" y="38447"/>
                  <a:pt x="54311" y="38483"/>
                  <a:pt x="54275" y="38538"/>
                </a:cubicBezTo>
                <a:cubicBezTo>
                  <a:pt x="54239" y="38483"/>
                  <a:pt x="54202" y="38411"/>
                  <a:pt x="54166" y="38338"/>
                </a:cubicBezTo>
                <a:cubicBezTo>
                  <a:pt x="54148" y="38139"/>
                  <a:pt x="54112" y="38121"/>
                  <a:pt x="54094" y="38085"/>
                </a:cubicBezTo>
                <a:cubicBezTo>
                  <a:pt x="54076" y="38157"/>
                  <a:pt x="54076" y="38230"/>
                  <a:pt x="54076" y="38284"/>
                </a:cubicBezTo>
                <a:cubicBezTo>
                  <a:pt x="54076" y="38189"/>
                  <a:pt x="54071" y="38164"/>
                  <a:pt x="54063" y="38164"/>
                </a:cubicBezTo>
                <a:cubicBezTo>
                  <a:pt x="54054" y="38164"/>
                  <a:pt x="54040" y="38193"/>
                  <a:pt x="54021" y="38193"/>
                </a:cubicBezTo>
                <a:cubicBezTo>
                  <a:pt x="53985" y="38193"/>
                  <a:pt x="53949" y="38212"/>
                  <a:pt x="53913" y="38230"/>
                </a:cubicBezTo>
                <a:cubicBezTo>
                  <a:pt x="53891" y="38251"/>
                  <a:pt x="53876" y="38260"/>
                  <a:pt x="53864" y="38260"/>
                </a:cubicBezTo>
                <a:cubicBezTo>
                  <a:pt x="53855" y="38260"/>
                  <a:pt x="53848" y="38255"/>
                  <a:pt x="53840" y="38248"/>
                </a:cubicBezTo>
                <a:cubicBezTo>
                  <a:pt x="53804" y="38230"/>
                  <a:pt x="53768" y="38212"/>
                  <a:pt x="53750" y="38193"/>
                </a:cubicBezTo>
                <a:cubicBezTo>
                  <a:pt x="53743" y="38197"/>
                  <a:pt x="53738" y="38198"/>
                  <a:pt x="53732" y="38198"/>
                </a:cubicBezTo>
                <a:cubicBezTo>
                  <a:pt x="53707" y="38198"/>
                  <a:pt x="53689" y="38163"/>
                  <a:pt x="53659" y="38103"/>
                </a:cubicBezTo>
                <a:cubicBezTo>
                  <a:pt x="53648" y="38071"/>
                  <a:pt x="53631" y="38032"/>
                  <a:pt x="53616" y="38032"/>
                </a:cubicBezTo>
                <a:cubicBezTo>
                  <a:pt x="53604" y="38032"/>
                  <a:pt x="53594" y="38051"/>
                  <a:pt x="53587" y="38103"/>
                </a:cubicBezTo>
                <a:cubicBezTo>
                  <a:pt x="53572" y="38155"/>
                  <a:pt x="53560" y="38173"/>
                  <a:pt x="53549" y="38173"/>
                </a:cubicBezTo>
                <a:cubicBezTo>
                  <a:pt x="53533" y="38173"/>
                  <a:pt x="53517" y="38135"/>
                  <a:pt x="53496" y="38103"/>
                </a:cubicBezTo>
                <a:cubicBezTo>
                  <a:pt x="53478" y="38103"/>
                  <a:pt x="53442" y="38139"/>
                  <a:pt x="53424" y="38157"/>
                </a:cubicBezTo>
                <a:cubicBezTo>
                  <a:pt x="53420" y="38140"/>
                  <a:pt x="53417" y="38133"/>
                  <a:pt x="53413" y="38133"/>
                </a:cubicBezTo>
                <a:cubicBezTo>
                  <a:pt x="53401" y="38133"/>
                  <a:pt x="53388" y="38221"/>
                  <a:pt x="53376" y="38221"/>
                </a:cubicBezTo>
                <a:cubicBezTo>
                  <a:pt x="53374" y="38221"/>
                  <a:pt x="53372" y="38218"/>
                  <a:pt x="53369" y="38212"/>
                </a:cubicBezTo>
                <a:cubicBezTo>
                  <a:pt x="53367" y="38214"/>
                  <a:pt x="53365" y="38215"/>
                  <a:pt x="53363" y="38215"/>
                </a:cubicBezTo>
                <a:cubicBezTo>
                  <a:pt x="53347" y="38215"/>
                  <a:pt x="53333" y="38159"/>
                  <a:pt x="53333" y="38049"/>
                </a:cubicBezTo>
                <a:cubicBezTo>
                  <a:pt x="53321" y="37952"/>
                  <a:pt x="53309" y="37928"/>
                  <a:pt x="53297" y="37928"/>
                </a:cubicBezTo>
                <a:cubicBezTo>
                  <a:pt x="53291" y="37928"/>
                  <a:pt x="53285" y="37934"/>
                  <a:pt x="53279" y="37940"/>
                </a:cubicBezTo>
                <a:cubicBezTo>
                  <a:pt x="53276" y="37943"/>
                  <a:pt x="53272" y="37944"/>
                  <a:pt x="53268" y="37944"/>
                </a:cubicBezTo>
                <a:cubicBezTo>
                  <a:pt x="53260" y="37944"/>
                  <a:pt x="53251" y="37940"/>
                  <a:pt x="53240" y="37940"/>
                </a:cubicBezTo>
                <a:cubicBezTo>
                  <a:pt x="53224" y="37940"/>
                  <a:pt x="53206" y="37949"/>
                  <a:pt x="53188" y="37994"/>
                </a:cubicBezTo>
                <a:cubicBezTo>
                  <a:pt x="53173" y="38031"/>
                  <a:pt x="53165" y="38038"/>
                  <a:pt x="53158" y="38038"/>
                </a:cubicBezTo>
                <a:cubicBezTo>
                  <a:pt x="53155" y="38038"/>
                  <a:pt x="53152" y="38036"/>
                  <a:pt x="53149" y="38036"/>
                </a:cubicBezTo>
                <a:cubicBezTo>
                  <a:pt x="53144" y="38036"/>
                  <a:pt x="53140" y="38041"/>
                  <a:pt x="53134" y="38067"/>
                </a:cubicBezTo>
                <a:cubicBezTo>
                  <a:pt x="53116" y="38049"/>
                  <a:pt x="53098" y="38012"/>
                  <a:pt x="53080" y="37976"/>
                </a:cubicBezTo>
                <a:cubicBezTo>
                  <a:pt x="53070" y="38016"/>
                  <a:pt x="53054" y="38029"/>
                  <a:pt x="53039" y="38029"/>
                </a:cubicBezTo>
                <a:cubicBezTo>
                  <a:pt x="53027" y="38029"/>
                  <a:pt x="53015" y="38020"/>
                  <a:pt x="53007" y="38012"/>
                </a:cubicBezTo>
                <a:cubicBezTo>
                  <a:pt x="53003" y="38012"/>
                  <a:pt x="53000" y="38013"/>
                  <a:pt x="52996" y="38013"/>
                </a:cubicBezTo>
                <a:cubicBezTo>
                  <a:pt x="52981" y="38013"/>
                  <a:pt x="52964" y="38001"/>
                  <a:pt x="52935" y="37886"/>
                </a:cubicBezTo>
                <a:cubicBezTo>
                  <a:pt x="52924" y="37928"/>
                  <a:pt x="52907" y="37977"/>
                  <a:pt x="52891" y="37977"/>
                </a:cubicBezTo>
                <a:cubicBezTo>
                  <a:pt x="52880" y="37977"/>
                  <a:pt x="52870" y="37953"/>
                  <a:pt x="52862" y="37886"/>
                </a:cubicBezTo>
                <a:cubicBezTo>
                  <a:pt x="52855" y="37904"/>
                  <a:pt x="52848" y="37911"/>
                  <a:pt x="52842" y="37911"/>
                </a:cubicBezTo>
                <a:cubicBezTo>
                  <a:pt x="52821" y="37911"/>
                  <a:pt x="52805" y="37826"/>
                  <a:pt x="52781" y="37826"/>
                </a:cubicBezTo>
                <a:cubicBezTo>
                  <a:pt x="52778" y="37826"/>
                  <a:pt x="52775" y="37828"/>
                  <a:pt x="52772" y="37831"/>
                </a:cubicBezTo>
                <a:cubicBezTo>
                  <a:pt x="52754" y="37849"/>
                  <a:pt x="52754" y="37867"/>
                  <a:pt x="52735" y="37886"/>
                </a:cubicBezTo>
                <a:cubicBezTo>
                  <a:pt x="52735" y="37891"/>
                  <a:pt x="52735" y="37894"/>
                  <a:pt x="52734" y="37894"/>
                </a:cubicBezTo>
                <a:cubicBezTo>
                  <a:pt x="52730" y="37894"/>
                  <a:pt x="52715" y="37820"/>
                  <a:pt x="52699" y="37759"/>
                </a:cubicBezTo>
                <a:cubicBezTo>
                  <a:pt x="52687" y="37698"/>
                  <a:pt x="52677" y="37678"/>
                  <a:pt x="52668" y="37678"/>
                </a:cubicBezTo>
                <a:cubicBezTo>
                  <a:pt x="52649" y="37678"/>
                  <a:pt x="52633" y="37759"/>
                  <a:pt x="52609" y="37759"/>
                </a:cubicBezTo>
                <a:cubicBezTo>
                  <a:pt x="52601" y="37796"/>
                  <a:pt x="52594" y="37803"/>
                  <a:pt x="52588" y="37803"/>
                </a:cubicBezTo>
                <a:cubicBezTo>
                  <a:pt x="52584" y="37803"/>
                  <a:pt x="52581" y="37800"/>
                  <a:pt x="52579" y="37800"/>
                </a:cubicBezTo>
                <a:cubicBezTo>
                  <a:pt x="52575" y="37800"/>
                  <a:pt x="52572" y="37805"/>
                  <a:pt x="52572" y="37831"/>
                </a:cubicBezTo>
                <a:cubicBezTo>
                  <a:pt x="52554" y="37759"/>
                  <a:pt x="52536" y="37759"/>
                  <a:pt x="52518" y="37723"/>
                </a:cubicBezTo>
                <a:cubicBezTo>
                  <a:pt x="52517" y="37724"/>
                  <a:pt x="52516" y="37725"/>
                  <a:pt x="52514" y="37725"/>
                </a:cubicBezTo>
                <a:cubicBezTo>
                  <a:pt x="52500" y="37725"/>
                  <a:pt x="52499" y="37628"/>
                  <a:pt x="52482" y="37578"/>
                </a:cubicBezTo>
                <a:cubicBezTo>
                  <a:pt x="52476" y="37516"/>
                  <a:pt x="52471" y="37492"/>
                  <a:pt x="52465" y="37492"/>
                </a:cubicBezTo>
                <a:cubicBezTo>
                  <a:pt x="52453" y="37492"/>
                  <a:pt x="52440" y="37606"/>
                  <a:pt x="52428" y="37668"/>
                </a:cubicBezTo>
                <a:cubicBezTo>
                  <a:pt x="52428" y="37614"/>
                  <a:pt x="52409" y="37541"/>
                  <a:pt x="52391" y="37487"/>
                </a:cubicBezTo>
                <a:cubicBezTo>
                  <a:pt x="52384" y="37487"/>
                  <a:pt x="52377" y="37484"/>
                  <a:pt x="52371" y="37484"/>
                </a:cubicBezTo>
                <a:cubicBezTo>
                  <a:pt x="52362" y="37484"/>
                  <a:pt x="52355" y="37491"/>
                  <a:pt x="52355" y="37523"/>
                </a:cubicBezTo>
                <a:cubicBezTo>
                  <a:pt x="52337" y="37523"/>
                  <a:pt x="52319" y="37668"/>
                  <a:pt x="52301" y="37686"/>
                </a:cubicBezTo>
                <a:cubicBezTo>
                  <a:pt x="52299" y="37684"/>
                  <a:pt x="52297" y="37683"/>
                  <a:pt x="52295" y="37683"/>
                </a:cubicBezTo>
                <a:cubicBezTo>
                  <a:pt x="52290" y="37683"/>
                  <a:pt x="52287" y="37689"/>
                  <a:pt x="52284" y="37689"/>
                </a:cubicBezTo>
                <a:cubicBezTo>
                  <a:pt x="52279" y="37689"/>
                  <a:pt x="52274" y="37674"/>
                  <a:pt x="52265" y="37596"/>
                </a:cubicBezTo>
                <a:cubicBezTo>
                  <a:pt x="52252" y="37520"/>
                  <a:pt x="52242" y="37497"/>
                  <a:pt x="52232" y="37497"/>
                </a:cubicBezTo>
                <a:cubicBezTo>
                  <a:pt x="52217" y="37497"/>
                  <a:pt x="52204" y="37551"/>
                  <a:pt x="52186" y="37551"/>
                </a:cubicBezTo>
                <a:cubicBezTo>
                  <a:pt x="52182" y="37551"/>
                  <a:pt x="52178" y="37548"/>
                  <a:pt x="52174" y="37541"/>
                </a:cubicBezTo>
                <a:cubicBezTo>
                  <a:pt x="52167" y="37487"/>
                  <a:pt x="52158" y="37471"/>
                  <a:pt x="52148" y="37471"/>
                </a:cubicBezTo>
                <a:cubicBezTo>
                  <a:pt x="52133" y="37471"/>
                  <a:pt x="52117" y="37507"/>
                  <a:pt x="52106" y="37507"/>
                </a:cubicBezTo>
                <a:cubicBezTo>
                  <a:pt x="52104" y="37507"/>
                  <a:pt x="52103" y="37507"/>
                  <a:pt x="52102" y="37505"/>
                </a:cubicBezTo>
                <a:cubicBezTo>
                  <a:pt x="52095" y="37553"/>
                  <a:pt x="52088" y="37572"/>
                  <a:pt x="52082" y="37572"/>
                </a:cubicBezTo>
                <a:cubicBezTo>
                  <a:pt x="52072" y="37572"/>
                  <a:pt x="52065" y="37519"/>
                  <a:pt x="52065" y="37451"/>
                </a:cubicBezTo>
                <a:cubicBezTo>
                  <a:pt x="52054" y="37394"/>
                  <a:pt x="52043" y="37323"/>
                  <a:pt x="52036" y="37323"/>
                </a:cubicBezTo>
                <a:cubicBezTo>
                  <a:pt x="52032" y="37323"/>
                  <a:pt x="52029" y="37348"/>
                  <a:pt x="52029" y="37415"/>
                </a:cubicBezTo>
                <a:cubicBezTo>
                  <a:pt x="52029" y="37415"/>
                  <a:pt x="51993" y="37451"/>
                  <a:pt x="51993" y="37487"/>
                </a:cubicBezTo>
                <a:cubicBezTo>
                  <a:pt x="51985" y="37525"/>
                  <a:pt x="51978" y="37544"/>
                  <a:pt x="51972" y="37544"/>
                </a:cubicBezTo>
                <a:cubicBezTo>
                  <a:pt x="51963" y="37544"/>
                  <a:pt x="51957" y="37507"/>
                  <a:pt x="51957" y="37433"/>
                </a:cubicBezTo>
                <a:cubicBezTo>
                  <a:pt x="51942" y="37493"/>
                  <a:pt x="51930" y="37507"/>
                  <a:pt x="51919" y="37507"/>
                </a:cubicBezTo>
                <a:cubicBezTo>
                  <a:pt x="51912" y="37507"/>
                  <a:pt x="51905" y="37499"/>
                  <a:pt x="51899" y="37499"/>
                </a:cubicBezTo>
                <a:cubicBezTo>
                  <a:pt x="51894" y="37499"/>
                  <a:pt x="51889" y="37504"/>
                  <a:pt x="51884" y="37523"/>
                </a:cubicBezTo>
                <a:cubicBezTo>
                  <a:pt x="51884" y="37505"/>
                  <a:pt x="51866" y="37451"/>
                  <a:pt x="51848" y="37433"/>
                </a:cubicBezTo>
                <a:cubicBezTo>
                  <a:pt x="51848" y="37402"/>
                  <a:pt x="51842" y="37378"/>
                  <a:pt x="51837" y="37378"/>
                </a:cubicBezTo>
                <a:cubicBezTo>
                  <a:pt x="51834" y="37378"/>
                  <a:pt x="51830" y="37393"/>
                  <a:pt x="51830" y="37433"/>
                </a:cubicBezTo>
                <a:cubicBezTo>
                  <a:pt x="51830" y="37478"/>
                  <a:pt x="51818" y="37510"/>
                  <a:pt x="51803" y="37510"/>
                </a:cubicBezTo>
                <a:cubicBezTo>
                  <a:pt x="51800" y="37510"/>
                  <a:pt x="51797" y="37508"/>
                  <a:pt x="51794" y="37505"/>
                </a:cubicBezTo>
                <a:cubicBezTo>
                  <a:pt x="51794" y="37433"/>
                  <a:pt x="51776" y="37378"/>
                  <a:pt x="51776" y="37342"/>
                </a:cubicBezTo>
                <a:cubicBezTo>
                  <a:pt x="51770" y="37290"/>
                  <a:pt x="51765" y="37272"/>
                  <a:pt x="51760" y="37272"/>
                </a:cubicBezTo>
                <a:cubicBezTo>
                  <a:pt x="51750" y="37272"/>
                  <a:pt x="51739" y="37338"/>
                  <a:pt x="51729" y="37338"/>
                </a:cubicBezTo>
                <a:cubicBezTo>
                  <a:pt x="51726" y="37338"/>
                  <a:pt x="51724" y="37334"/>
                  <a:pt x="51721" y="37324"/>
                </a:cubicBezTo>
                <a:cubicBezTo>
                  <a:pt x="51685" y="37324"/>
                  <a:pt x="51649" y="37270"/>
                  <a:pt x="51649" y="37270"/>
                </a:cubicBezTo>
                <a:lnTo>
                  <a:pt x="51649" y="37216"/>
                </a:lnTo>
                <a:lnTo>
                  <a:pt x="51649" y="37143"/>
                </a:lnTo>
                <a:cubicBezTo>
                  <a:pt x="51649" y="37071"/>
                  <a:pt x="51649" y="36998"/>
                  <a:pt x="51649" y="36926"/>
                </a:cubicBezTo>
                <a:cubicBezTo>
                  <a:pt x="51649" y="36901"/>
                  <a:pt x="51649" y="36891"/>
                  <a:pt x="51649" y="36891"/>
                </a:cubicBezTo>
                <a:cubicBezTo>
                  <a:pt x="51648" y="36891"/>
                  <a:pt x="51645" y="36998"/>
                  <a:pt x="51631" y="36998"/>
                </a:cubicBezTo>
                <a:cubicBezTo>
                  <a:pt x="51625" y="37036"/>
                  <a:pt x="51618" y="37047"/>
                  <a:pt x="51612" y="37047"/>
                </a:cubicBezTo>
                <a:cubicBezTo>
                  <a:pt x="51602" y="37047"/>
                  <a:pt x="51591" y="37014"/>
                  <a:pt x="51581" y="37014"/>
                </a:cubicBezTo>
                <a:cubicBezTo>
                  <a:pt x="51579" y="37014"/>
                  <a:pt x="51578" y="37015"/>
                  <a:pt x="51576" y="37016"/>
                </a:cubicBezTo>
                <a:cubicBezTo>
                  <a:pt x="51572" y="36993"/>
                  <a:pt x="51567" y="36983"/>
                  <a:pt x="51562" y="36983"/>
                </a:cubicBezTo>
                <a:cubicBezTo>
                  <a:pt x="51549" y="36983"/>
                  <a:pt x="51536" y="37063"/>
                  <a:pt x="51522" y="37143"/>
                </a:cubicBezTo>
                <a:cubicBezTo>
                  <a:pt x="51520" y="37140"/>
                  <a:pt x="51519" y="37138"/>
                  <a:pt x="51517" y="37138"/>
                </a:cubicBezTo>
                <a:cubicBezTo>
                  <a:pt x="51505" y="37138"/>
                  <a:pt x="51494" y="37214"/>
                  <a:pt x="51489" y="37214"/>
                </a:cubicBezTo>
                <a:cubicBezTo>
                  <a:pt x="51487" y="37214"/>
                  <a:pt x="51486" y="37205"/>
                  <a:pt x="51486" y="37179"/>
                </a:cubicBezTo>
                <a:cubicBezTo>
                  <a:pt x="51468" y="37071"/>
                  <a:pt x="51468" y="37071"/>
                  <a:pt x="51450" y="37034"/>
                </a:cubicBezTo>
                <a:cubicBezTo>
                  <a:pt x="51450" y="37016"/>
                  <a:pt x="51432" y="37034"/>
                  <a:pt x="51432" y="36853"/>
                </a:cubicBezTo>
                <a:cubicBezTo>
                  <a:pt x="51395" y="36853"/>
                  <a:pt x="51377" y="36853"/>
                  <a:pt x="51359" y="36871"/>
                </a:cubicBezTo>
                <a:cubicBezTo>
                  <a:pt x="51351" y="36817"/>
                  <a:pt x="51344" y="36803"/>
                  <a:pt x="51337" y="36803"/>
                </a:cubicBezTo>
                <a:cubicBezTo>
                  <a:pt x="51330" y="36803"/>
                  <a:pt x="51325" y="36820"/>
                  <a:pt x="51323" y="36820"/>
                </a:cubicBezTo>
                <a:cubicBezTo>
                  <a:pt x="51323" y="36820"/>
                  <a:pt x="51323" y="36819"/>
                  <a:pt x="51323" y="36817"/>
                </a:cubicBezTo>
                <a:cubicBezTo>
                  <a:pt x="51305" y="36799"/>
                  <a:pt x="51305" y="36763"/>
                  <a:pt x="51287" y="36708"/>
                </a:cubicBezTo>
                <a:cubicBezTo>
                  <a:pt x="51287" y="36690"/>
                  <a:pt x="51269" y="36618"/>
                  <a:pt x="51250" y="36618"/>
                </a:cubicBezTo>
                <a:cubicBezTo>
                  <a:pt x="51241" y="36618"/>
                  <a:pt x="51232" y="36613"/>
                  <a:pt x="51223" y="36613"/>
                </a:cubicBezTo>
                <a:cubicBezTo>
                  <a:pt x="51214" y="36613"/>
                  <a:pt x="51205" y="36618"/>
                  <a:pt x="51196" y="36636"/>
                </a:cubicBezTo>
                <a:cubicBezTo>
                  <a:pt x="51168" y="36636"/>
                  <a:pt x="51139" y="36513"/>
                  <a:pt x="51111" y="36513"/>
                </a:cubicBezTo>
                <a:cubicBezTo>
                  <a:pt x="51103" y="36513"/>
                  <a:pt x="51095" y="36522"/>
                  <a:pt x="51088" y="36545"/>
                </a:cubicBezTo>
                <a:cubicBezTo>
                  <a:pt x="51069" y="36527"/>
                  <a:pt x="51069" y="36473"/>
                  <a:pt x="51051" y="36473"/>
                </a:cubicBezTo>
                <a:cubicBezTo>
                  <a:pt x="51033" y="36455"/>
                  <a:pt x="51015" y="36491"/>
                  <a:pt x="51015" y="36401"/>
                </a:cubicBezTo>
                <a:cubicBezTo>
                  <a:pt x="51001" y="36387"/>
                  <a:pt x="50998" y="36352"/>
                  <a:pt x="51005" y="36352"/>
                </a:cubicBezTo>
                <a:cubicBezTo>
                  <a:pt x="51007" y="36352"/>
                  <a:pt x="51011" y="36356"/>
                  <a:pt x="51015" y="36364"/>
                </a:cubicBezTo>
                <a:cubicBezTo>
                  <a:pt x="51033" y="36328"/>
                  <a:pt x="51033" y="36292"/>
                  <a:pt x="51033" y="36256"/>
                </a:cubicBezTo>
                <a:cubicBezTo>
                  <a:pt x="51033" y="36226"/>
                  <a:pt x="51033" y="36197"/>
                  <a:pt x="51023" y="36197"/>
                </a:cubicBezTo>
                <a:cubicBezTo>
                  <a:pt x="51021" y="36197"/>
                  <a:pt x="51018" y="36198"/>
                  <a:pt x="51015" y="36201"/>
                </a:cubicBezTo>
                <a:cubicBezTo>
                  <a:pt x="50997" y="36165"/>
                  <a:pt x="50961" y="36057"/>
                  <a:pt x="50943" y="36057"/>
                </a:cubicBezTo>
                <a:cubicBezTo>
                  <a:pt x="50943" y="36150"/>
                  <a:pt x="50939" y="36185"/>
                  <a:pt x="50933" y="36185"/>
                </a:cubicBezTo>
                <a:cubicBezTo>
                  <a:pt x="50919" y="36185"/>
                  <a:pt x="50895" y="36028"/>
                  <a:pt x="50870" y="35930"/>
                </a:cubicBezTo>
                <a:cubicBezTo>
                  <a:pt x="50836" y="35861"/>
                  <a:pt x="50801" y="35693"/>
                  <a:pt x="50751" y="35693"/>
                </a:cubicBezTo>
                <a:cubicBezTo>
                  <a:pt x="50749" y="35693"/>
                  <a:pt x="50746" y="35693"/>
                  <a:pt x="50743" y="35694"/>
                </a:cubicBezTo>
                <a:cubicBezTo>
                  <a:pt x="50741" y="35723"/>
                  <a:pt x="50738" y="35735"/>
                  <a:pt x="50735" y="35735"/>
                </a:cubicBezTo>
                <a:cubicBezTo>
                  <a:pt x="50722" y="35735"/>
                  <a:pt x="50708" y="35527"/>
                  <a:pt x="50687" y="35527"/>
                </a:cubicBezTo>
                <a:cubicBezTo>
                  <a:pt x="50682" y="35527"/>
                  <a:pt x="50677" y="35538"/>
                  <a:pt x="50671" y="35568"/>
                </a:cubicBezTo>
                <a:cubicBezTo>
                  <a:pt x="50653" y="35568"/>
                  <a:pt x="50635" y="35513"/>
                  <a:pt x="50599" y="35423"/>
                </a:cubicBezTo>
                <a:cubicBezTo>
                  <a:pt x="50591" y="35268"/>
                  <a:pt x="50581" y="35227"/>
                  <a:pt x="50570" y="35227"/>
                </a:cubicBezTo>
                <a:cubicBezTo>
                  <a:pt x="50558" y="35227"/>
                  <a:pt x="50545" y="35277"/>
                  <a:pt x="50535" y="35277"/>
                </a:cubicBezTo>
                <a:cubicBezTo>
                  <a:pt x="50532" y="35277"/>
                  <a:pt x="50529" y="35272"/>
                  <a:pt x="50526" y="35260"/>
                </a:cubicBezTo>
                <a:cubicBezTo>
                  <a:pt x="50516" y="35070"/>
                  <a:pt x="50499" y="34966"/>
                  <a:pt x="50483" y="34966"/>
                </a:cubicBezTo>
                <a:cubicBezTo>
                  <a:pt x="50472" y="34966"/>
                  <a:pt x="50461" y="35019"/>
                  <a:pt x="50454" y="35133"/>
                </a:cubicBezTo>
                <a:cubicBezTo>
                  <a:pt x="50444" y="34930"/>
                  <a:pt x="50435" y="34863"/>
                  <a:pt x="50424" y="34863"/>
                </a:cubicBezTo>
                <a:cubicBezTo>
                  <a:pt x="50412" y="34863"/>
                  <a:pt x="50399" y="34926"/>
                  <a:pt x="50381" y="34988"/>
                </a:cubicBezTo>
                <a:cubicBezTo>
                  <a:pt x="50377" y="34954"/>
                  <a:pt x="50373" y="34943"/>
                  <a:pt x="50369" y="34943"/>
                </a:cubicBezTo>
                <a:cubicBezTo>
                  <a:pt x="50360" y="34943"/>
                  <a:pt x="50352" y="34986"/>
                  <a:pt x="50344" y="34986"/>
                </a:cubicBezTo>
                <a:cubicBezTo>
                  <a:pt x="50338" y="34986"/>
                  <a:pt x="50333" y="34965"/>
                  <a:pt x="50327" y="34897"/>
                </a:cubicBezTo>
                <a:cubicBezTo>
                  <a:pt x="50321" y="34807"/>
                  <a:pt x="50314" y="34780"/>
                  <a:pt x="50306" y="34780"/>
                </a:cubicBezTo>
                <a:cubicBezTo>
                  <a:pt x="50295" y="34780"/>
                  <a:pt x="50284" y="34834"/>
                  <a:pt x="50278" y="34834"/>
                </a:cubicBezTo>
                <a:cubicBezTo>
                  <a:pt x="50275" y="34834"/>
                  <a:pt x="50273" y="34818"/>
                  <a:pt x="50273" y="34771"/>
                </a:cubicBezTo>
                <a:cubicBezTo>
                  <a:pt x="50273" y="34687"/>
                  <a:pt x="50257" y="34643"/>
                  <a:pt x="50241" y="34643"/>
                </a:cubicBezTo>
                <a:cubicBezTo>
                  <a:pt x="50233" y="34643"/>
                  <a:pt x="50224" y="34655"/>
                  <a:pt x="50218" y="34680"/>
                </a:cubicBezTo>
                <a:cubicBezTo>
                  <a:pt x="50218" y="34725"/>
                  <a:pt x="50212" y="34739"/>
                  <a:pt x="50205" y="34739"/>
                </a:cubicBezTo>
                <a:cubicBezTo>
                  <a:pt x="50195" y="34739"/>
                  <a:pt x="50182" y="34709"/>
                  <a:pt x="50182" y="34698"/>
                </a:cubicBezTo>
                <a:cubicBezTo>
                  <a:pt x="50180" y="34703"/>
                  <a:pt x="50179" y="34705"/>
                  <a:pt x="50177" y="34705"/>
                </a:cubicBezTo>
                <a:cubicBezTo>
                  <a:pt x="50164" y="34705"/>
                  <a:pt x="50152" y="34567"/>
                  <a:pt x="50139" y="34567"/>
                </a:cubicBezTo>
                <a:cubicBezTo>
                  <a:pt x="50135" y="34567"/>
                  <a:pt x="50131" y="34578"/>
                  <a:pt x="50128" y="34608"/>
                </a:cubicBezTo>
                <a:cubicBezTo>
                  <a:pt x="50113" y="34507"/>
                  <a:pt x="50099" y="34475"/>
                  <a:pt x="50085" y="34475"/>
                </a:cubicBezTo>
                <a:cubicBezTo>
                  <a:pt x="50081" y="34475"/>
                  <a:pt x="50077" y="34477"/>
                  <a:pt x="50073" y="34481"/>
                </a:cubicBezTo>
                <a:cubicBezTo>
                  <a:pt x="50063" y="34565"/>
                  <a:pt x="50052" y="34613"/>
                  <a:pt x="50042" y="34613"/>
                </a:cubicBezTo>
                <a:cubicBezTo>
                  <a:pt x="50034" y="34613"/>
                  <a:pt x="50027" y="34588"/>
                  <a:pt x="50019" y="34535"/>
                </a:cubicBezTo>
                <a:cubicBezTo>
                  <a:pt x="50017" y="34529"/>
                  <a:pt x="50015" y="34526"/>
                  <a:pt x="50013" y="34526"/>
                </a:cubicBezTo>
                <a:cubicBezTo>
                  <a:pt x="50001" y="34526"/>
                  <a:pt x="49989" y="34612"/>
                  <a:pt x="49977" y="34612"/>
                </a:cubicBezTo>
                <a:cubicBezTo>
                  <a:pt x="49973" y="34612"/>
                  <a:pt x="49969" y="34601"/>
                  <a:pt x="49965" y="34572"/>
                </a:cubicBezTo>
                <a:cubicBezTo>
                  <a:pt x="49961" y="34578"/>
                  <a:pt x="49958" y="34581"/>
                  <a:pt x="49955" y="34581"/>
                </a:cubicBezTo>
                <a:cubicBezTo>
                  <a:pt x="49940" y="34581"/>
                  <a:pt x="49925" y="34525"/>
                  <a:pt x="49910" y="34481"/>
                </a:cubicBezTo>
                <a:cubicBezTo>
                  <a:pt x="49906" y="34504"/>
                  <a:pt x="49900" y="34513"/>
                  <a:pt x="49893" y="34513"/>
                </a:cubicBezTo>
                <a:cubicBezTo>
                  <a:pt x="49875" y="34513"/>
                  <a:pt x="49851" y="34440"/>
                  <a:pt x="49838" y="34427"/>
                </a:cubicBezTo>
                <a:cubicBezTo>
                  <a:pt x="49828" y="34407"/>
                  <a:pt x="49818" y="34392"/>
                  <a:pt x="49811" y="34392"/>
                </a:cubicBezTo>
                <a:cubicBezTo>
                  <a:pt x="49805" y="34392"/>
                  <a:pt x="49802" y="34402"/>
                  <a:pt x="49802" y="34427"/>
                </a:cubicBezTo>
                <a:cubicBezTo>
                  <a:pt x="49820" y="34463"/>
                  <a:pt x="49820" y="34499"/>
                  <a:pt x="49802" y="34553"/>
                </a:cubicBezTo>
                <a:cubicBezTo>
                  <a:pt x="49802" y="34499"/>
                  <a:pt x="49802" y="34463"/>
                  <a:pt x="49784" y="34427"/>
                </a:cubicBezTo>
                <a:cubicBezTo>
                  <a:pt x="49773" y="34386"/>
                  <a:pt x="49763" y="34351"/>
                  <a:pt x="49750" y="34351"/>
                </a:cubicBezTo>
                <a:cubicBezTo>
                  <a:pt x="49739" y="34351"/>
                  <a:pt x="49727" y="34371"/>
                  <a:pt x="49711" y="34427"/>
                </a:cubicBezTo>
                <a:cubicBezTo>
                  <a:pt x="49675" y="34427"/>
                  <a:pt x="49639" y="34372"/>
                  <a:pt x="49584" y="34354"/>
                </a:cubicBezTo>
                <a:cubicBezTo>
                  <a:pt x="49574" y="34349"/>
                  <a:pt x="49562" y="34345"/>
                  <a:pt x="49549" y="34345"/>
                </a:cubicBezTo>
                <a:cubicBezTo>
                  <a:pt x="49517" y="34345"/>
                  <a:pt x="49478" y="34368"/>
                  <a:pt x="49440" y="34445"/>
                </a:cubicBezTo>
                <a:cubicBezTo>
                  <a:pt x="49430" y="34436"/>
                  <a:pt x="49421" y="34436"/>
                  <a:pt x="49410" y="34436"/>
                </a:cubicBezTo>
                <a:cubicBezTo>
                  <a:pt x="49399" y="34436"/>
                  <a:pt x="49385" y="34436"/>
                  <a:pt x="49367" y="34427"/>
                </a:cubicBezTo>
                <a:cubicBezTo>
                  <a:pt x="49365" y="34428"/>
                  <a:pt x="49363" y="34429"/>
                  <a:pt x="49361" y="34429"/>
                </a:cubicBezTo>
                <a:cubicBezTo>
                  <a:pt x="49350" y="34429"/>
                  <a:pt x="49336" y="34408"/>
                  <a:pt x="49322" y="34408"/>
                </a:cubicBezTo>
                <a:cubicBezTo>
                  <a:pt x="49312" y="34408"/>
                  <a:pt x="49302" y="34420"/>
                  <a:pt x="49295" y="34463"/>
                </a:cubicBezTo>
                <a:cubicBezTo>
                  <a:pt x="49285" y="34432"/>
                  <a:pt x="49269" y="34408"/>
                  <a:pt x="49254" y="34408"/>
                </a:cubicBezTo>
                <a:cubicBezTo>
                  <a:pt x="49242" y="34408"/>
                  <a:pt x="49230" y="34423"/>
                  <a:pt x="49222" y="34463"/>
                </a:cubicBezTo>
                <a:cubicBezTo>
                  <a:pt x="49214" y="34568"/>
                  <a:pt x="49202" y="34605"/>
                  <a:pt x="49190" y="34605"/>
                </a:cubicBezTo>
                <a:cubicBezTo>
                  <a:pt x="49175" y="34605"/>
                  <a:pt x="49160" y="34549"/>
                  <a:pt x="49150" y="34499"/>
                </a:cubicBezTo>
                <a:cubicBezTo>
                  <a:pt x="49137" y="34293"/>
                  <a:pt x="49124" y="34252"/>
                  <a:pt x="49118" y="34252"/>
                </a:cubicBezTo>
                <a:cubicBezTo>
                  <a:pt x="49115" y="34252"/>
                  <a:pt x="49114" y="34258"/>
                  <a:pt x="49114" y="34264"/>
                </a:cubicBezTo>
                <a:cubicBezTo>
                  <a:pt x="49112" y="34261"/>
                  <a:pt x="49111" y="34260"/>
                  <a:pt x="49110" y="34260"/>
                </a:cubicBezTo>
                <a:cubicBezTo>
                  <a:pt x="49094" y="34260"/>
                  <a:pt x="49077" y="34446"/>
                  <a:pt x="49061" y="34446"/>
                </a:cubicBezTo>
                <a:cubicBezTo>
                  <a:pt x="49061" y="34446"/>
                  <a:pt x="49060" y="34445"/>
                  <a:pt x="49059" y="34445"/>
                </a:cubicBezTo>
                <a:cubicBezTo>
                  <a:pt x="49059" y="34445"/>
                  <a:pt x="49046" y="34565"/>
                  <a:pt x="49031" y="34565"/>
                </a:cubicBezTo>
                <a:cubicBezTo>
                  <a:pt x="49028" y="34565"/>
                  <a:pt x="49026" y="34561"/>
                  <a:pt x="49023" y="34553"/>
                </a:cubicBezTo>
                <a:cubicBezTo>
                  <a:pt x="49011" y="34637"/>
                  <a:pt x="48999" y="34663"/>
                  <a:pt x="48988" y="34663"/>
                </a:cubicBezTo>
                <a:cubicBezTo>
                  <a:pt x="48968" y="34663"/>
                  <a:pt x="48950" y="34582"/>
                  <a:pt x="48938" y="34582"/>
                </a:cubicBezTo>
                <a:cubicBezTo>
                  <a:pt x="48936" y="34582"/>
                  <a:pt x="48934" y="34584"/>
                  <a:pt x="48932" y="34590"/>
                </a:cubicBezTo>
                <a:cubicBezTo>
                  <a:pt x="48901" y="34590"/>
                  <a:pt x="48870" y="34669"/>
                  <a:pt x="48839" y="34669"/>
                </a:cubicBezTo>
                <a:cubicBezTo>
                  <a:pt x="48834" y="34669"/>
                  <a:pt x="48829" y="34667"/>
                  <a:pt x="48824" y="34662"/>
                </a:cubicBezTo>
                <a:cubicBezTo>
                  <a:pt x="48811" y="34764"/>
                  <a:pt x="48798" y="34821"/>
                  <a:pt x="48786" y="34821"/>
                </a:cubicBezTo>
                <a:cubicBezTo>
                  <a:pt x="48780" y="34821"/>
                  <a:pt x="48775" y="34810"/>
                  <a:pt x="48769" y="34789"/>
                </a:cubicBezTo>
                <a:cubicBezTo>
                  <a:pt x="48767" y="34800"/>
                  <a:pt x="48764" y="34805"/>
                  <a:pt x="48761" y="34805"/>
                </a:cubicBezTo>
                <a:cubicBezTo>
                  <a:pt x="48748" y="34805"/>
                  <a:pt x="48735" y="34707"/>
                  <a:pt x="48722" y="34707"/>
                </a:cubicBezTo>
                <a:cubicBezTo>
                  <a:pt x="48720" y="34707"/>
                  <a:pt x="48717" y="34710"/>
                  <a:pt x="48715" y="34716"/>
                </a:cubicBezTo>
                <a:cubicBezTo>
                  <a:pt x="48706" y="34680"/>
                  <a:pt x="48697" y="34680"/>
                  <a:pt x="48688" y="34680"/>
                </a:cubicBezTo>
                <a:cubicBezTo>
                  <a:pt x="48679" y="34680"/>
                  <a:pt x="48670" y="34680"/>
                  <a:pt x="48661" y="34644"/>
                </a:cubicBezTo>
                <a:cubicBezTo>
                  <a:pt x="48645" y="34676"/>
                  <a:pt x="48629" y="34834"/>
                  <a:pt x="48613" y="34834"/>
                </a:cubicBezTo>
                <a:cubicBezTo>
                  <a:pt x="48611" y="34834"/>
                  <a:pt x="48609" y="34832"/>
                  <a:pt x="48606" y="34825"/>
                </a:cubicBezTo>
                <a:cubicBezTo>
                  <a:pt x="48594" y="34800"/>
                  <a:pt x="48573" y="34766"/>
                  <a:pt x="48548" y="34766"/>
                </a:cubicBezTo>
                <a:cubicBezTo>
                  <a:pt x="48538" y="34766"/>
                  <a:pt x="48527" y="34772"/>
                  <a:pt x="48516" y="34789"/>
                </a:cubicBezTo>
                <a:cubicBezTo>
                  <a:pt x="48514" y="34781"/>
                  <a:pt x="48512" y="34777"/>
                  <a:pt x="48510" y="34777"/>
                </a:cubicBezTo>
                <a:cubicBezTo>
                  <a:pt x="48500" y="34777"/>
                  <a:pt x="48497" y="34933"/>
                  <a:pt x="48486" y="34933"/>
                </a:cubicBezTo>
                <a:cubicBezTo>
                  <a:pt x="48484" y="34933"/>
                  <a:pt x="48482" y="34928"/>
                  <a:pt x="48480" y="34916"/>
                </a:cubicBezTo>
                <a:cubicBezTo>
                  <a:pt x="48480" y="34867"/>
                  <a:pt x="48476" y="34840"/>
                  <a:pt x="48470" y="34840"/>
                </a:cubicBezTo>
                <a:cubicBezTo>
                  <a:pt x="48463" y="34840"/>
                  <a:pt x="48453" y="34880"/>
                  <a:pt x="48444" y="34970"/>
                </a:cubicBezTo>
                <a:cubicBezTo>
                  <a:pt x="48444" y="34966"/>
                  <a:pt x="48444" y="34965"/>
                  <a:pt x="48443" y="34965"/>
                </a:cubicBezTo>
                <a:cubicBezTo>
                  <a:pt x="48443" y="34965"/>
                  <a:pt x="48441" y="34975"/>
                  <a:pt x="48435" y="34975"/>
                </a:cubicBezTo>
                <a:cubicBezTo>
                  <a:pt x="48432" y="34975"/>
                  <a:pt x="48429" y="34974"/>
                  <a:pt x="48425" y="34970"/>
                </a:cubicBezTo>
                <a:lnTo>
                  <a:pt x="48425" y="34879"/>
                </a:lnTo>
                <a:cubicBezTo>
                  <a:pt x="48425" y="34901"/>
                  <a:pt x="48423" y="34909"/>
                  <a:pt x="48420" y="34909"/>
                </a:cubicBezTo>
                <a:cubicBezTo>
                  <a:pt x="48409" y="34909"/>
                  <a:pt x="48385" y="34821"/>
                  <a:pt x="48371" y="34807"/>
                </a:cubicBezTo>
                <a:cubicBezTo>
                  <a:pt x="48371" y="34897"/>
                  <a:pt x="48353" y="34897"/>
                  <a:pt x="48353" y="34916"/>
                </a:cubicBezTo>
                <a:cubicBezTo>
                  <a:pt x="48345" y="34924"/>
                  <a:pt x="48340" y="34932"/>
                  <a:pt x="48336" y="34932"/>
                </a:cubicBezTo>
                <a:cubicBezTo>
                  <a:pt x="48331" y="34932"/>
                  <a:pt x="48327" y="34919"/>
                  <a:pt x="48317" y="34879"/>
                </a:cubicBezTo>
                <a:cubicBezTo>
                  <a:pt x="48299" y="34843"/>
                  <a:pt x="48281" y="34807"/>
                  <a:pt x="48244" y="34771"/>
                </a:cubicBezTo>
                <a:cubicBezTo>
                  <a:pt x="48226" y="34952"/>
                  <a:pt x="48208" y="34897"/>
                  <a:pt x="48190" y="34952"/>
                </a:cubicBezTo>
                <a:cubicBezTo>
                  <a:pt x="48186" y="34954"/>
                  <a:pt x="48181" y="34955"/>
                  <a:pt x="48177" y="34955"/>
                </a:cubicBezTo>
                <a:cubicBezTo>
                  <a:pt x="48149" y="34955"/>
                  <a:pt x="48133" y="34898"/>
                  <a:pt x="48118" y="34771"/>
                </a:cubicBezTo>
                <a:cubicBezTo>
                  <a:pt x="48100" y="34779"/>
                  <a:pt x="48087" y="34800"/>
                  <a:pt x="48078" y="34800"/>
                </a:cubicBezTo>
                <a:cubicBezTo>
                  <a:pt x="48068" y="34800"/>
                  <a:pt x="48063" y="34775"/>
                  <a:pt x="48063" y="34680"/>
                </a:cubicBezTo>
                <a:cubicBezTo>
                  <a:pt x="48063" y="34573"/>
                  <a:pt x="48063" y="34547"/>
                  <a:pt x="48062" y="34547"/>
                </a:cubicBezTo>
                <a:cubicBezTo>
                  <a:pt x="48061" y="34547"/>
                  <a:pt x="48058" y="34570"/>
                  <a:pt x="48053" y="34570"/>
                </a:cubicBezTo>
                <a:cubicBezTo>
                  <a:pt x="48051" y="34570"/>
                  <a:pt x="48048" y="34566"/>
                  <a:pt x="48045" y="34553"/>
                </a:cubicBezTo>
                <a:cubicBezTo>
                  <a:pt x="48037" y="34522"/>
                  <a:pt x="48033" y="34504"/>
                  <a:pt x="48029" y="34504"/>
                </a:cubicBezTo>
                <a:cubicBezTo>
                  <a:pt x="48024" y="34504"/>
                  <a:pt x="48019" y="34536"/>
                  <a:pt x="48009" y="34608"/>
                </a:cubicBezTo>
                <a:cubicBezTo>
                  <a:pt x="47997" y="34596"/>
                  <a:pt x="47977" y="34445"/>
                  <a:pt x="47959" y="34445"/>
                </a:cubicBezTo>
                <a:cubicBezTo>
                  <a:pt x="47950" y="34445"/>
                  <a:pt x="47942" y="34482"/>
                  <a:pt x="47936" y="34590"/>
                </a:cubicBezTo>
                <a:cubicBezTo>
                  <a:pt x="47933" y="34586"/>
                  <a:pt x="47930" y="34585"/>
                  <a:pt x="47927" y="34585"/>
                </a:cubicBezTo>
                <a:cubicBezTo>
                  <a:pt x="47908" y="34585"/>
                  <a:pt x="47889" y="34634"/>
                  <a:pt x="47870" y="34634"/>
                </a:cubicBezTo>
                <a:cubicBezTo>
                  <a:pt x="47856" y="34634"/>
                  <a:pt x="47842" y="34608"/>
                  <a:pt x="47828" y="34517"/>
                </a:cubicBezTo>
                <a:cubicBezTo>
                  <a:pt x="47812" y="34408"/>
                  <a:pt x="47797" y="34379"/>
                  <a:pt x="47782" y="34379"/>
                </a:cubicBezTo>
                <a:cubicBezTo>
                  <a:pt x="47767" y="34379"/>
                  <a:pt x="47753" y="34414"/>
                  <a:pt x="47743" y="34414"/>
                </a:cubicBezTo>
                <a:cubicBezTo>
                  <a:pt x="47741" y="34414"/>
                  <a:pt x="47739" y="34412"/>
                  <a:pt x="47737" y="34409"/>
                </a:cubicBezTo>
                <a:cubicBezTo>
                  <a:pt x="47729" y="34448"/>
                  <a:pt x="47721" y="34464"/>
                  <a:pt x="47715" y="34464"/>
                </a:cubicBezTo>
                <a:cubicBezTo>
                  <a:pt x="47707" y="34464"/>
                  <a:pt x="47701" y="34439"/>
                  <a:pt x="47701" y="34409"/>
                </a:cubicBezTo>
                <a:cubicBezTo>
                  <a:pt x="47701" y="34354"/>
                  <a:pt x="47683" y="34282"/>
                  <a:pt x="47683" y="34227"/>
                </a:cubicBezTo>
                <a:cubicBezTo>
                  <a:pt x="47683" y="34191"/>
                  <a:pt x="47683" y="34178"/>
                  <a:pt x="47682" y="34178"/>
                </a:cubicBezTo>
                <a:cubicBezTo>
                  <a:pt x="47680" y="34178"/>
                  <a:pt x="47676" y="34206"/>
                  <a:pt x="47665" y="34227"/>
                </a:cubicBezTo>
                <a:lnTo>
                  <a:pt x="47665" y="34173"/>
                </a:lnTo>
                <a:cubicBezTo>
                  <a:pt x="47665" y="34049"/>
                  <a:pt x="47665" y="34019"/>
                  <a:pt x="47666" y="34019"/>
                </a:cubicBezTo>
                <a:cubicBezTo>
                  <a:pt x="47667" y="34019"/>
                  <a:pt x="47669" y="34046"/>
                  <a:pt x="47674" y="34046"/>
                </a:cubicBezTo>
                <a:cubicBezTo>
                  <a:pt x="47676" y="34046"/>
                  <a:pt x="47679" y="34038"/>
                  <a:pt x="47683" y="34010"/>
                </a:cubicBezTo>
                <a:cubicBezTo>
                  <a:pt x="47683" y="34016"/>
                  <a:pt x="47683" y="34019"/>
                  <a:pt x="47684" y="34019"/>
                </a:cubicBezTo>
                <a:cubicBezTo>
                  <a:pt x="47688" y="34019"/>
                  <a:pt x="47701" y="33956"/>
                  <a:pt x="47701" y="33956"/>
                </a:cubicBezTo>
                <a:lnTo>
                  <a:pt x="47701" y="33829"/>
                </a:lnTo>
                <a:lnTo>
                  <a:pt x="47701" y="33793"/>
                </a:lnTo>
                <a:lnTo>
                  <a:pt x="47701" y="33666"/>
                </a:lnTo>
                <a:lnTo>
                  <a:pt x="47701" y="33521"/>
                </a:lnTo>
                <a:lnTo>
                  <a:pt x="47701" y="33413"/>
                </a:lnTo>
                <a:cubicBezTo>
                  <a:pt x="47701" y="33358"/>
                  <a:pt x="47701" y="33304"/>
                  <a:pt x="47701" y="33268"/>
                </a:cubicBezTo>
                <a:cubicBezTo>
                  <a:pt x="47701" y="33213"/>
                  <a:pt x="47701" y="33250"/>
                  <a:pt x="47683" y="33105"/>
                </a:cubicBezTo>
                <a:cubicBezTo>
                  <a:pt x="47683" y="33088"/>
                  <a:pt x="47682" y="33082"/>
                  <a:pt x="47681" y="33082"/>
                </a:cubicBezTo>
                <a:cubicBezTo>
                  <a:pt x="47676" y="33082"/>
                  <a:pt x="47667" y="33143"/>
                  <a:pt x="47665" y="33143"/>
                </a:cubicBezTo>
                <a:cubicBezTo>
                  <a:pt x="47665" y="33143"/>
                  <a:pt x="47665" y="33142"/>
                  <a:pt x="47665" y="33141"/>
                </a:cubicBezTo>
                <a:cubicBezTo>
                  <a:pt x="47651" y="33113"/>
                  <a:pt x="47626" y="33075"/>
                  <a:pt x="47599" y="33075"/>
                </a:cubicBezTo>
                <a:cubicBezTo>
                  <a:pt x="47591" y="33075"/>
                  <a:pt x="47583" y="33078"/>
                  <a:pt x="47574" y="33087"/>
                </a:cubicBezTo>
                <a:cubicBezTo>
                  <a:pt x="47574" y="33032"/>
                  <a:pt x="47556" y="32996"/>
                  <a:pt x="47538" y="32960"/>
                </a:cubicBezTo>
                <a:cubicBezTo>
                  <a:pt x="47520" y="32924"/>
                  <a:pt x="47502" y="32905"/>
                  <a:pt x="47484" y="32905"/>
                </a:cubicBezTo>
                <a:cubicBezTo>
                  <a:pt x="47466" y="32905"/>
                  <a:pt x="47447" y="32942"/>
                  <a:pt x="47447" y="33068"/>
                </a:cubicBezTo>
                <a:cubicBezTo>
                  <a:pt x="47447" y="32909"/>
                  <a:pt x="47435" y="32818"/>
                  <a:pt x="47414" y="32818"/>
                </a:cubicBezTo>
                <a:cubicBezTo>
                  <a:pt x="47399" y="32818"/>
                  <a:pt x="47379" y="32863"/>
                  <a:pt x="47357" y="32960"/>
                </a:cubicBezTo>
                <a:cubicBezTo>
                  <a:pt x="47339" y="32851"/>
                  <a:pt x="47266" y="32779"/>
                  <a:pt x="47158" y="32742"/>
                </a:cubicBezTo>
                <a:cubicBezTo>
                  <a:pt x="47112" y="32742"/>
                  <a:pt x="47066" y="32497"/>
                  <a:pt x="47042" y="32497"/>
                </a:cubicBezTo>
                <a:cubicBezTo>
                  <a:pt x="47037" y="32497"/>
                  <a:pt x="47034" y="32505"/>
                  <a:pt x="47031" y="32525"/>
                </a:cubicBezTo>
                <a:cubicBezTo>
                  <a:pt x="47031" y="32441"/>
                  <a:pt x="47023" y="32325"/>
                  <a:pt x="47012" y="32325"/>
                </a:cubicBezTo>
                <a:cubicBezTo>
                  <a:pt x="47007" y="32325"/>
                  <a:pt x="47001" y="32355"/>
                  <a:pt x="46995" y="32435"/>
                </a:cubicBezTo>
                <a:cubicBezTo>
                  <a:pt x="46995" y="32380"/>
                  <a:pt x="46977" y="32416"/>
                  <a:pt x="46959" y="32326"/>
                </a:cubicBezTo>
                <a:cubicBezTo>
                  <a:pt x="46959" y="32331"/>
                  <a:pt x="46958" y="32333"/>
                  <a:pt x="46958" y="32333"/>
                </a:cubicBezTo>
                <a:cubicBezTo>
                  <a:pt x="46956" y="32333"/>
                  <a:pt x="46944" y="32175"/>
                  <a:pt x="46931" y="32175"/>
                </a:cubicBezTo>
                <a:cubicBezTo>
                  <a:pt x="46928" y="32175"/>
                  <a:pt x="46925" y="32182"/>
                  <a:pt x="46922" y="32199"/>
                </a:cubicBezTo>
                <a:cubicBezTo>
                  <a:pt x="46922" y="32080"/>
                  <a:pt x="46913" y="32039"/>
                  <a:pt x="46900" y="32039"/>
                </a:cubicBezTo>
                <a:cubicBezTo>
                  <a:pt x="46896" y="32039"/>
                  <a:pt x="46891" y="32044"/>
                  <a:pt x="46886" y="32054"/>
                </a:cubicBezTo>
                <a:cubicBezTo>
                  <a:pt x="46868" y="32000"/>
                  <a:pt x="46868" y="31946"/>
                  <a:pt x="46850" y="31891"/>
                </a:cubicBezTo>
                <a:cubicBezTo>
                  <a:pt x="46839" y="31848"/>
                  <a:pt x="46835" y="31812"/>
                  <a:pt x="46829" y="31812"/>
                </a:cubicBezTo>
                <a:cubicBezTo>
                  <a:pt x="46825" y="31812"/>
                  <a:pt x="46821" y="31829"/>
                  <a:pt x="46814" y="31873"/>
                </a:cubicBezTo>
                <a:cubicBezTo>
                  <a:pt x="46774" y="31873"/>
                  <a:pt x="46734" y="31651"/>
                  <a:pt x="46695" y="31651"/>
                </a:cubicBezTo>
                <a:cubicBezTo>
                  <a:pt x="46680" y="31651"/>
                  <a:pt x="46665" y="31681"/>
                  <a:pt x="46651" y="31765"/>
                </a:cubicBezTo>
                <a:cubicBezTo>
                  <a:pt x="46608" y="31712"/>
                  <a:pt x="46572" y="31684"/>
                  <a:pt x="46543" y="31684"/>
                </a:cubicBezTo>
                <a:cubicBezTo>
                  <a:pt x="46521" y="31684"/>
                  <a:pt x="46503" y="31698"/>
                  <a:pt x="46488" y="31728"/>
                </a:cubicBezTo>
                <a:cubicBezTo>
                  <a:pt x="46451" y="31728"/>
                  <a:pt x="46415" y="31728"/>
                  <a:pt x="46379" y="31765"/>
                </a:cubicBezTo>
                <a:cubicBezTo>
                  <a:pt x="46343" y="31801"/>
                  <a:pt x="46288" y="31891"/>
                  <a:pt x="46234" y="31891"/>
                </a:cubicBezTo>
                <a:cubicBezTo>
                  <a:pt x="46210" y="32046"/>
                  <a:pt x="46194" y="32161"/>
                  <a:pt x="46181" y="32161"/>
                </a:cubicBezTo>
                <a:cubicBezTo>
                  <a:pt x="46174" y="32161"/>
                  <a:pt x="46168" y="32129"/>
                  <a:pt x="46162" y="32054"/>
                </a:cubicBezTo>
                <a:cubicBezTo>
                  <a:pt x="46157" y="32109"/>
                  <a:pt x="46153" y="32127"/>
                  <a:pt x="46148" y="32127"/>
                </a:cubicBezTo>
                <a:cubicBezTo>
                  <a:pt x="46139" y="32127"/>
                  <a:pt x="46130" y="32054"/>
                  <a:pt x="46121" y="32054"/>
                </a:cubicBezTo>
                <a:cubicBezTo>
                  <a:pt x="46116" y="32054"/>
                  <a:pt x="46112" y="32072"/>
                  <a:pt x="46107" y="32127"/>
                </a:cubicBezTo>
                <a:cubicBezTo>
                  <a:pt x="46095" y="32215"/>
                  <a:pt x="46091" y="32260"/>
                  <a:pt x="46084" y="32260"/>
                </a:cubicBezTo>
                <a:cubicBezTo>
                  <a:pt x="46080" y="32260"/>
                  <a:pt x="46077" y="32252"/>
                  <a:pt x="46071" y="32235"/>
                </a:cubicBezTo>
                <a:cubicBezTo>
                  <a:pt x="46058" y="32235"/>
                  <a:pt x="46046" y="32390"/>
                  <a:pt x="46033" y="32390"/>
                </a:cubicBezTo>
                <a:cubicBezTo>
                  <a:pt x="46027" y="32390"/>
                  <a:pt x="46022" y="32364"/>
                  <a:pt x="46017" y="32290"/>
                </a:cubicBezTo>
                <a:cubicBezTo>
                  <a:pt x="46017" y="32308"/>
                  <a:pt x="46015" y="32316"/>
                  <a:pt x="46013" y="32316"/>
                </a:cubicBezTo>
                <a:cubicBezTo>
                  <a:pt x="46004" y="32316"/>
                  <a:pt x="45985" y="32243"/>
                  <a:pt x="45971" y="32243"/>
                </a:cubicBezTo>
                <a:cubicBezTo>
                  <a:pt x="45968" y="32243"/>
                  <a:pt x="45965" y="32246"/>
                  <a:pt x="45963" y="32254"/>
                </a:cubicBezTo>
                <a:cubicBezTo>
                  <a:pt x="45944" y="32235"/>
                  <a:pt x="45926" y="32213"/>
                  <a:pt x="45910" y="32213"/>
                </a:cubicBezTo>
                <a:cubicBezTo>
                  <a:pt x="45895" y="32213"/>
                  <a:pt x="45881" y="32235"/>
                  <a:pt x="45872" y="32308"/>
                </a:cubicBezTo>
                <a:cubicBezTo>
                  <a:pt x="45862" y="32303"/>
                  <a:pt x="45853" y="32301"/>
                  <a:pt x="45843" y="32301"/>
                </a:cubicBezTo>
                <a:cubicBezTo>
                  <a:pt x="45818" y="32301"/>
                  <a:pt x="45795" y="32318"/>
                  <a:pt x="45781" y="32344"/>
                </a:cubicBezTo>
                <a:cubicBezTo>
                  <a:pt x="45773" y="32361"/>
                  <a:pt x="45761" y="32374"/>
                  <a:pt x="45750" y="32374"/>
                </a:cubicBezTo>
                <a:cubicBezTo>
                  <a:pt x="45738" y="32374"/>
                  <a:pt x="45727" y="32356"/>
                  <a:pt x="45727" y="32308"/>
                </a:cubicBezTo>
                <a:cubicBezTo>
                  <a:pt x="45715" y="32308"/>
                  <a:pt x="45687" y="32340"/>
                  <a:pt x="45653" y="32340"/>
                </a:cubicBezTo>
                <a:cubicBezTo>
                  <a:pt x="45637" y="32340"/>
                  <a:pt x="45618" y="32332"/>
                  <a:pt x="45600" y="32308"/>
                </a:cubicBezTo>
                <a:cubicBezTo>
                  <a:pt x="45593" y="32298"/>
                  <a:pt x="45585" y="32294"/>
                  <a:pt x="45579" y="32294"/>
                </a:cubicBezTo>
                <a:cubicBezTo>
                  <a:pt x="45550" y="32294"/>
                  <a:pt x="45528" y="32367"/>
                  <a:pt x="45517" y="32367"/>
                </a:cubicBezTo>
                <a:cubicBezTo>
                  <a:pt x="45512" y="32367"/>
                  <a:pt x="45510" y="32352"/>
                  <a:pt x="45510" y="32308"/>
                </a:cubicBezTo>
                <a:cubicBezTo>
                  <a:pt x="45474" y="32380"/>
                  <a:pt x="45437" y="32435"/>
                  <a:pt x="45383" y="32489"/>
                </a:cubicBezTo>
                <a:cubicBezTo>
                  <a:pt x="45374" y="32483"/>
                  <a:pt x="45366" y="32480"/>
                  <a:pt x="45357" y="32480"/>
                </a:cubicBezTo>
                <a:cubicBezTo>
                  <a:pt x="45294" y="32480"/>
                  <a:pt x="45238" y="32640"/>
                  <a:pt x="45238" y="32688"/>
                </a:cubicBezTo>
                <a:lnTo>
                  <a:pt x="45238" y="32543"/>
                </a:lnTo>
                <a:lnTo>
                  <a:pt x="45238" y="32235"/>
                </a:lnTo>
                <a:lnTo>
                  <a:pt x="45238" y="31783"/>
                </a:lnTo>
                <a:lnTo>
                  <a:pt x="45347" y="31728"/>
                </a:lnTo>
                <a:lnTo>
                  <a:pt x="45383" y="31276"/>
                </a:lnTo>
                <a:lnTo>
                  <a:pt x="44152" y="31276"/>
                </a:lnTo>
                <a:lnTo>
                  <a:pt x="44170" y="31674"/>
                </a:lnTo>
                <a:lnTo>
                  <a:pt x="44278" y="31765"/>
                </a:lnTo>
                <a:lnTo>
                  <a:pt x="44278" y="32724"/>
                </a:lnTo>
                <a:lnTo>
                  <a:pt x="43916" y="32724"/>
                </a:lnTo>
                <a:lnTo>
                  <a:pt x="43916" y="32579"/>
                </a:lnTo>
                <a:lnTo>
                  <a:pt x="44007" y="32416"/>
                </a:lnTo>
                <a:lnTo>
                  <a:pt x="44007" y="31982"/>
                </a:lnTo>
                <a:lnTo>
                  <a:pt x="42811" y="31982"/>
                </a:lnTo>
                <a:lnTo>
                  <a:pt x="42811" y="32416"/>
                </a:lnTo>
                <a:lnTo>
                  <a:pt x="42956" y="32543"/>
                </a:lnTo>
                <a:lnTo>
                  <a:pt x="42956" y="33394"/>
                </a:lnTo>
                <a:lnTo>
                  <a:pt x="40131" y="33340"/>
                </a:lnTo>
                <a:lnTo>
                  <a:pt x="40131" y="31855"/>
                </a:lnTo>
                <a:lnTo>
                  <a:pt x="39715" y="31113"/>
                </a:lnTo>
                <a:lnTo>
                  <a:pt x="39606" y="29972"/>
                </a:lnTo>
                <a:lnTo>
                  <a:pt x="39497" y="31095"/>
                </a:lnTo>
                <a:lnTo>
                  <a:pt x="38954" y="31946"/>
                </a:lnTo>
                <a:lnTo>
                  <a:pt x="38900" y="28125"/>
                </a:lnTo>
                <a:lnTo>
                  <a:pt x="39117" y="27780"/>
                </a:lnTo>
                <a:lnTo>
                  <a:pt x="39117" y="25825"/>
                </a:lnTo>
                <a:lnTo>
                  <a:pt x="38954" y="25625"/>
                </a:lnTo>
                <a:lnTo>
                  <a:pt x="38701" y="24195"/>
                </a:lnTo>
                <a:lnTo>
                  <a:pt x="38447" y="25644"/>
                </a:lnTo>
                <a:lnTo>
                  <a:pt x="38320" y="25807"/>
                </a:lnTo>
                <a:lnTo>
                  <a:pt x="38320" y="26006"/>
                </a:lnTo>
                <a:lnTo>
                  <a:pt x="37958" y="25372"/>
                </a:lnTo>
                <a:lnTo>
                  <a:pt x="37849" y="24213"/>
                </a:lnTo>
                <a:lnTo>
                  <a:pt x="37777" y="24122"/>
                </a:lnTo>
                <a:lnTo>
                  <a:pt x="37777" y="24774"/>
                </a:lnTo>
                <a:lnTo>
                  <a:pt x="37614" y="24050"/>
                </a:lnTo>
                <a:lnTo>
                  <a:pt x="37578" y="22945"/>
                </a:lnTo>
                <a:lnTo>
                  <a:pt x="37523" y="22945"/>
                </a:lnTo>
                <a:lnTo>
                  <a:pt x="37451" y="23742"/>
                </a:lnTo>
                <a:lnTo>
                  <a:pt x="36998" y="23724"/>
                </a:lnTo>
                <a:lnTo>
                  <a:pt x="36890" y="22981"/>
                </a:lnTo>
                <a:lnTo>
                  <a:pt x="36835" y="22981"/>
                </a:lnTo>
                <a:lnTo>
                  <a:pt x="36690" y="24829"/>
                </a:lnTo>
                <a:lnTo>
                  <a:pt x="36527" y="24014"/>
                </a:lnTo>
                <a:lnTo>
                  <a:pt x="36256" y="25770"/>
                </a:lnTo>
                <a:lnTo>
                  <a:pt x="36256" y="25951"/>
                </a:lnTo>
                <a:lnTo>
                  <a:pt x="35930" y="25970"/>
                </a:lnTo>
                <a:lnTo>
                  <a:pt x="35912" y="25843"/>
                </a:lnTo>
                <a:lnTo>
                  <a:pt x="36038" y="25843"/>
                </a:lnTo>
                <a:lnTo>
                  <a:pt x="35930" y="25680"/>
                </a:lnTo>
                <a:lnTo>
                  <a:pt x="35640" y="24086"/>
                </a:lnTo>
                <a:lnTo>
                  <a:pt x="35314" y="25644"/>
                </a:lnTo>
                <a:lnTo>
                  <a:pt x="35133" y="25843"/>
                </a:lnTo>
                <a:lnTo>
                  <a:pt x="35260" y="25843"/>
                </a:lnTo>
                <a:lnTo>
                  <a:pt x="35260" y="26748"/>
                </a:lnTo>
                <a:lnTo>
                  <a:pt x="33648" y="24648"/>
                </a:lnTo>
                <a:lnTo>
                  <a:pt x="32833" y="24648"/>
                </a:lnTo>
                <a:lnTo>
                  <a:pt x="32833" y="24086"/>
                </a:lnTo>
                <a:lnTo>
                  <a:pt x="32525" y="24068"/>
                </a:lnTo>
                <a:lnTo>
                  <a:pt x="32380" y="23905"/>
                </a:lnTo>
                <a:lnTo>
                  <a:pt x="32380" y="23344"/>
                </a:lnTo>
                <a:lnTo>
                  <a:pt x="32163" y="23144"/>
                </a:lnTo>
                <a:lnTo>
                  <a:pt x="32163" y="22022"/>
                </a:lnTo>
                <a:lnTo>
                  <a:pt x="32036" y="21804"/>
                </a:lnTo>
                <a:lnTo>
                  <a:pt x="31765" y="19396"/>
                </a:lnTo>
                <a:lnTo>
                  <a:pt x="31493" y="21804"/>
                </a:lnTo>
                <a:lnTo>
                  <a:pt x="31384" y="22004"/>
                </a:lnTo>
                <a:lnTo>
                  <a:pt x="31384" y="23163"/>
                </a:lnTo>
                <a:lnTo>
                  <a:pt x="31113" y="23344"/>
                </a:lnTo>
                <a:lnTo>
                  <a:pt x="31113" y="23905"/>
                </a:lnTo>
                <a:lnTo>
                  <a:pt x="30823" y="23905"/>
                </a:lnTo>
                <a:lnTo>
                  <a:pt x="30823" y="23307"/>
                </a:lnTo>
                <a:lnTo>
                  <a:pt x="30678" y="22981"/>
                </a:lnTo>
                <a:lnTo>
                  <a:pt x="30153" y="22981"/>
                </a:lnTo>
                <a:lnTo>
                  <a:pt x="29917" y="23199"/>
                </a:lnTo>
                <a:lnTo>
                  <a:pt x="29917" y="23905"/>
                </a:lnTo>
                <a:lnTo>
                  <a:pt x="29410" y="23887"/>
                </a:lnTo>
                <a:lnTo>
                  <a:pt x="29410" y="22384"/>
                </a:lnTo>
                <a:lnTo>
                  <a:pt x="29610" y="22384"/>
                </a:lnTo>
                <a:lnTo>
                  <a:pt x="29447" y="22167"/>
                </a:lnTo>
                <a:lnTo>
                  <a:pt x="28994" y="19975"/>
                </a:lnTo>
                <a:lnTo>
                  <a:pt x="28595" y="22148"/>
                </a:lnTo>
                <a:lnTo>
                  <a:pt x="28360" y="22438"/>
                </a:lnTo>
                <a:lnTo>
                  <a:pt x="28595" y="22438"/>
                </a:lnTo>
                <a:lnTo>
                  <a:pt x="28595" y="23760"/>
                </a:lnTo>
                <a:lnTo>
                  <a:pt x="27980" y="23760"/>
                </a:lnTo>
                <a:lnTo>
                  <a:pt x="27654" y="20881"/>
                </a:lnTo>
                <a:lnTo>
                  <a:pt x="27364" y="23851"/>
                </a:lnTo>
                <a:lnTo>
                  <a:pt x="25988" y="23851"/>
                </a:lnTo>
                <a:lnTo>
                  <a:pt x="25915" y="5814"/>
                </a:lnTo>
                <a:lnTo>
                  <a:pt x="25897" y="5126"/>
                </a:lnTo>
                <a:lnTo>
                  <a:pt x="26060" y="5126"/>
                </a:lnTo>
                <a:lnTo>
                  <a:pt x="25571" y="4673"/>
                </a:lnTo>
                <a:lnTo>
                  <a:pt x="24485" y="1467"/>
                </a:lnTo>
                <a:lnTo>
                  <a:pt x="243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rot="345029">
            <a:off x="8280093" y="4168596"/>
            <a:ext cx="2476463" cy="1499450"/>
          </a:xfrm>
          <a:custGeom>
            <a:avLst/>
            <a:gdLst/>
            <a:ahLst/>
            <a:cxnLst/>
            <a:rect l="l" t="t" r="r" b="b"/>
            <a:pathLst>
              <a:path w="72184" h="43706" extrusionOk="0">
                <a:moveTo>
                  <a:pt x="58165" y="1"/>
                </a:moveTo>
                <a:lnTo>
                  <a:pt x="56506" y="3771"/>
                </a:lnTo>
                <a:lnTo>
                  <a:pt x="54700" y="9347"/>
                </a:lnTo>
                <a:lnTo>
                  <a:pt x="53944" y="9494"/>
                </a:lnTo>
                <a:lnTo>
                  <a:pt x="53650" y="11310"/>
                </a:lnTo>
                <a:lnTo>
                  <a:pt x="51991" y="10554"/>
                </a:lnTo>
                <a:lnTo>
                  <a:pt x="48819" y="6333"/>
                </a:lnTo>
                <a:lnTo>
                  <a:pt x="48368" y="10554"/>
                </a:lnTo>
                <a:lnTo>
                  <a:pt x="46562" y="8895"/>
                </a:lnTo>
                <a:lnTo>
                  <a:pt x="46257" y="11006"/>
                </a:lnTo>
                <a:lnTo>
                  <a:pt x="44608" y="8297"/>
                </a:lnTo>
                <a:lnTo>
                  <a:pt x="43852" y="11006"/>
                </a:lnTo>
                <a:lnTo>
                  <a:pt x="40230" y="4380"/>
                </a:lnTo>
                <a:lnTo>
                  <a:pt x="39778" y="12360"/>
                </a:lnTo>
                <a:lnTo>
                  <a:pt x="37216" y="11006"/>
                </a:lnTo>
                <a:lnTo>
                  <a:pt x="36922" y="13568"/>
                </a:lnTo>
                <a:lnTo>
                  <a:pt x="36764" y="18692"/>
                </a:lnTo>
                <a:lnTo>
                  <a:pt x="35116" y="18986"/>
                </a:lnTo>
                <a:lnTo>
                  <a:pt x="29382" y="9042"/>
                </a:lnTo>
                <a:lnTo>
                  <a:pt x="28637" y="19596"/>
                </a:lnTo>
                <a:lnTo>
                  <a:pt x="26368" y="16130"/>
                </a:lnTo>
                <a:lnTo>
                  <a:pt x="18535" y="25171"/>
                </a:lnTo>
                <a:lnTo>
                  <a:pt x="11300" y="6186"/>
                </a:lnTo>
                <a:lnTo>
                  <a:pt x="6480" y="23964"/>
                </a:lnTo>
                <a:lnTo>
                  <a:pt x="3771" y="24562"/>
                </a:lnTo>
                <a:lnTo>
                  <a:pt x="1" y="6480"/>
                </a:lnTo>
                <a:lnTo>
                  <a:pt x="1" y="43705"/>
                </a:lnTo>
                <a:lnTo>
                  <a:pt x="72184" y="35872"/>
                </a:lnTo>
                <a:lnTo>
                  <a:pt x="72184" y="12959"/>
                </a:lnTo>
                <a:lnTo>
                  <a:pt x="70220" y="13117"/>
                </a:lnTo>
                <a:lnTo>
                  <a:pt x="65999" y="5283"/>
                </a:lnTo>
                <a:lnTo>
                  <a:pt x="65547" y="10554"/>
                </a:lnTo>
                <a:lnTo>
                  <a:pt x="61630" y="1965"/>
                </a:lnTo>
                <a:lnTo>
                  <a:pt x="60727" y="8748"/>
                </a:lnTo>
                <a:lnTo>
                  <a:pt x="59677" y="8297"/>
                </a:lnTo>
                <a:lnTo>
                  <a:pt x="581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198109" y="3829591"/>
            <a:ext cx="90" cy="9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198109" y="3829591"/>
            <a:ext cx="90" cy="9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98109" y="3829591"/>
            <a:ext cx="13094" cy="90"/>
          </a:xfrm>
          <a:custGeom>
            <a:avLst/>
            <a:gdLst/>
            <a:ahLst/>
            <a:cxnLst/>
            <a:rect l="l" t="t" r="r" b="b"/>
            <a:pathLst>
              <a:path w="146" h="1" extrusionOk="0">
                <a:moveTo>
                  <a:pt x="1" y="0"/>
                </a:moveTo>
                <a:lnTo>
                  <a:pt x="146" y="0"/>
                </a:lnTo>
                <a:lnTo>
                  <a:pt x="146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flipH="1">
            <a:off x="6310973" y="756094"/>
            <a:ext cx="1650875" cy="1576305"/>
          </a:xfrm>
          <a:custGeom>
            <a:avLst/>
            <a:gdLst/>
            <a:ahLst/>
            <a:cxnLst/>
            <a:rect l="l" t="t" r="r" b="b"/>
            <a:pathLst>
              <a:path w="18408" h="17577" extrusionOk="0">
                <a:moveTo>
                  <a:pt x="2" y="6490"/>
                </a:moveTo>
                <a:lnTo>
                  <a:pt x="2" y="6490"/>
                </a:lnTo>
                <a:cubicBezTo>
                  <a:pt x="1" y="6491"/>
                  <a:pt x="0" y="6493"/>
                  <a:pt x="0" y="6494"/>
                </a:cubicBezTo>
                <a:cubicBezTo>
                  <a:pt x="1" y="6493"/>
                  <a:pt x="2" y="6491"/>
                  <a:pt x="2" y="6490"/>
                </a:cubicBezTo>
                <a:close/>
                <a:moveTo>
                  <a:pt x="1712" y="8035"/>
                </a:moveTo>
                <a:cubicBezTo>
                  <a:pt x="1709" y="8040"/>
                  <a:pt x="1706" y="8046"/>
                  <a:pt x="1703" y="8051"/>
                </a:cubicBezTo>
                <a:cubicBezTo>
                  <a:pt x="1703" y="8065"/>
                  <a:pt x="1703" y="8071"/>
                  <a:pt x="1704" y="8071"/>
                </a:cubicBezTo>
                <a:cubicBezTo>
                  <a:pt x="1705" y="8071"/>
                  <a:pt x="1708" y="8056"/>
                  <a:pt x="1712" y="8035"/>
                </a:cubicBezTo>
                <a:close/>
                <a:moveTo>
                  <a:pt x="3071" y="13147"/>
                </a:moveTo>
                <a:cubicBezTo>
                  <a:pt x="3065" y="13157"/>
                  <a:pt x="3061" y="13167"/>
                  <a:pt x="3061" y="13176"/>
                </a:cubicBezTo>
                <a:cubicBezTo>
                  <a:pt x="3061" y="13176"/>
                  <a:pt x="3064" y="13165"/>
                  <a:pt x="3071" y="13147"/>
                </a:cubicBezTo>
                <a:close/>
                <a:moveTo>
                  <a:pt x="11618" y="0"/>
                </a:moveTo>
                <a:cubicBezTo>
                  <a:pt x="11603" y="0"/>
                  <a:pt x="11558" y="94"/>
                  <a:pt x="11446" y="373"/>
                </a:cubicBezTo>
                <a:cubicBezTo>
                  <a:pt x="11120" y="1133"/>
                  <a:pt x="10359" y="2419"/>
                  <a:pt x="10305" y="2800"/>
                </a:cubicBezTo>
                <a:cubicBezTo>
                  <a:pt x="10250" y="3162"/>
                  <a:pt x="10160" y="4140"/>
                  <a:pt x="10033" y="4176"/>
                </a:cubicBezTo>
                <a:cubicBezTo>
                  <a:pt x="9914" y="4210"/>
                  <a:pt x="9650" y="4469"/>
                  <a:pt x="9771" y="4469"/>
                </a:cubicBezTo>
                <a:cubicBezTo>
                  <a:pt x="9778" y="4469"/>
                  <a:pt x="9787" y="4468"/>
                  <a:pt x="9798" y="4466"/>
                </a:cubicBezTo>
                <a:cubicBezTo>
                  <a:pt x="9825" y="4458"/>
                  <a:pt x="9852" y="4454"/>
                  <a:pt x="9878" y="4454"/>
                </a:cubicBezTo>
                <a:cubicBezTo>
                  <a:pt x="10039" y="4454"/>
                  <a:pt x="10162" y="4596"/>
                  <a:pt x="10178" y="4846"/>
                </a:cubicBezTo>
                <a:cubicBezTo>
                  <a:pt x="10178" y="5132"/>
                  <a:pt x="9773" y="6422"/>
                  <a:pt x="9518" y="6422"/>
                </a:cubicBezTo>
                <a:cubicBezTo>
                  <a:pt x="9515" y="6422"/>
                  <a:pt x="9511" y="6422"/>
                  <a:pt x="9508" y="6421"/>
                </a:cubicBezTo>
                <a:cubicBezTo>
                  <a:pt x="9503" y="6421"/>
                  <a:pt x="9498" y="6421"/>
                  <a:pt x="9492" y="6421"/>
                </a:cubicBezTo>
                <a:cubicBezTo>
                  <a:pt x="9216" y="6421"/>
                  <a:pt x="7877" y="6839"/>
                  <a:pt x="7842" y="6874"/>
                </a:cubicBezTo>
                <a:cubicBezTo>
                  <a:pt x="7828" y="6902"/>
                  <a:pt x="7637" y="6971"/>
                  <a:pt x="7514" y="6971"/>
                </a:cubicBezTo>
                <a:cubicBezTo>
                  <a:pt x="7475" y="6971"/>
                  <a:pt x="7443" y="6964"/>
                  <a:pt x="7425" y="6947"/>
                </a:cubicBezTo>
                <a:cubicBezTo>
                  <a:pt x="7262" y="6874"/>
                  <a:pt x="7081" y="6838"/>
                  <a:pt x="6900" y="6838"/>
                </a:cubicBezTo>
                <a:cubicBezTo>
                  <a:pt x="5633" y="5425"/>
                  <a:pt x="4799" y="5407"/>
                  <a:pt x="4799" y="5407"/>
                </a:cubicBezTo>
                <a:cubicBezTo>
                  <a:pt x="4637" y="4955"/>
                  <a:pt x="4419" y="4955"/>
                  <a:pt x="4419" y="4955"/>
                </a:cubicBezTo>
                <a:lnTo>
                  <a:pt x="4419" y="4955"/>
                </a:lnTo>
                <a:cubicBezTo>
                  <a:pt x="4546" y="5009"/>
                  <a:pt x="4637" y="5371"/>
                  <a:pt x="4564" y="5371"/>
                </a:cubicBezTo>
                <a:cubicBezTo>
                  <a:pt x="4401" y="5407"/>
                  <a:pt x="4238" y="5480"/>
                  <a:pt x="4093" y="5588"/>
                </a:cubicBezTo>
                <a:cubicBezTo>
                  <a:pt x="4051" y="5625"/>
                  <a:pt x="4019" y="5637"/>
                  <a:pt x="3995" y="5637"/>
                </a:cubicBezTo>
                <a:cubicBezTo>
                  <a:pt x="3946" y="5637"/>
                  <a:pt x="3930" y="5588"/>
                  <a:pt x="3930" y="5588"/>
                </a:cubicBezTo>
                <a:cubicBezTo>
                  <a:pt x="3966" y="5299"/>
                  <a:pt x="3840" y="4991"/>
                  <a:pt x="3586" y="4828"/>
                </a:cubicBezTo>
                <a:lnTo>
                  <a:pt x="3586" y="4828"/>
                </a:lnTo>
                <a:cubicBezTo>
                  <a:pt x="3767" y="5063"/>
                  <a:pt x="3677" y="5588"/>
                  <a:pt x="3677" y="5588"/>
                </a:cubicBezTo>
                <a:lnTo>
                  <a:pt x="3586" y="5679"/>
                </a:lnTo>
                <a:cubicBezTo>
                  <a:pt x="3296" y="5643"/>
                  <a:pt x="2970" y="5226"/>
                  <a:pt x="2753" y="5172"/>
                </a:cubicBezTo>
                <a:cubicBezTo>
                  <a:pt x="2543" y="5137"/>
                  <a:pt x="1165" y="4645"/>
                  <a:pt x="1074" y="4645"/>
                </a:cubicBezTo>
                <a:cubicBezTo>
                  <a:pt x="1071" y="4645"/>
                  <a:pt x="1069" y="4646"/>
                  <a:pt x="1069" y="4647"/>
                </a:cubicBezTo>
                <a:cubicBezTo>
                  <a:pt x="1069" y="4665"/>
                  <a:pt x="1178" y="4665"/>
                  <a:pt x="1196" y="4683"/>
                </a:cubicBezTo>
                <a:cubicBezTo>
                  <a:pt x="1232" y="4719"/>
                  <a:pt x="1196" y="4755"/>
                  <a:pt x="1286" y="4773"/>
                </a:cubicBezTo>
                <a:cubicBezTo>
                  <a:pt x="1341" y="4792"/>
                  <a:pt x="1395" y="4810"/>
                  <a:pt x="1431" y="4864"/>
                </a:cubicBezTo>
                <a:cubicBezTo>
                  <a:pt x="1811" y="5679"/>
                  <a:pt x="671" y="5969"/>
                  <a:pt x="598" y="6095"/>
                </a:cubicBezTo>
                <a:cubicBezTo>
                  <a:pt x="544" y="6240"/>
                  <a:pt x="399" y="6331"/>
                  <a:pt x="236" y="6331"/>
                </a:cubicBezTo>
                <a:cubicBezTo>
                  <a:pt x="129" y="6331"/>
                  <a:pt x="39" y="6401"/>
                  <a:pt x="2" y="6490"/>
                </a:cubicBezTo>
                <a:lnTo>
                  <a:pt x="2" y="6490"/>
                </a:lnTo>
                <a:cubicBezTo>
                  <a:pt x="16" y="6470"/>
                  <a:pt x="119" y="6419"/>
                  <a:pt x="166" y="6419"/>
                </a:cubicBezTo>
                <a:cubicBezTo>
                  <a:pt x="172" y="6419"/>
                  <a:pt x="178" y="6419"/>
                  <a:pt x="182" y="6421"/>
                </a:cubicBezTo>
                <a:cubicBezTo>
                  <a:pt x="213" y="6427"/>
                  <a:pt x="247" y="6429"/>
                  <a:pt x="281" y="6429"/>
                </a:cubicBezTo>
                <a:cubicBezTo>
                  <a:pt x="363" y="6429"/>
                  <a:pt x="449" y="6416"/>
                  <a:pt x="526" y="6403"/>
                </a:cubicBezTo>
                <a:lnTo>
                  <a:pt x="526" y="6403"/>
                </a:lnTo>
                <a:cubicBezTo>
                  <a:pt x="471" y="6584"/>
                  <a:pt x="1377" y="6548"/>
                  <a:pt x="1757" y="6820"/>
                </a:cubicBezTo>
                <a:cubicBezTo>
                  <a:pt x="2137" y="7110"/>
                  <a:pt x="1956" y="7653"/>
                  <a:pt x="1920" y="7707"/>
                </a:cubicBezTo>
                <a:cubicBezTo>
                  <a:pt x="1902" y="7743"/>
                  <a:pt x="1830" y="7852"/>
                  <a:pt x="1775" y="7870"/>
                </a:cubicBezTo>
                <a:cubicBezTo>
                  <a:pt x="1742" y="7881"/>
                  <a:pt x="1722" y="7980"/>
                  <a:pt x="1712" y="8035"/>
                </a:cubicBezTo>
                <a:lnTo>
                  <a:pt x="1712" y="8035"/>
                </a:lnTo>
                <a:cubicBezTo>
                  <a:pt x="1752" y="7971"/>
                  <a:pt x="1830" y="7925"/>
                  <a:pt x="1830" y="7925"/>
                </a:cubicBezTo>
                <a:cubicBezTo>
                  <a:pt x="1834" y="7926"/>
                  <a:pt x="1839" y="7927"/>
                  <a:pt x="1844" y="7927"/>
                </a:cubicBezTo>
                <a:cubicBezTo>
                  <a:pt x="1893" y="7927"/>
                  <a:pt x="1938" y="7852"/>
                  <a:pt x="1938" y="7852"/>
                </a:cubicBezTo>
                <a:cubicBezTo>
                  <a:pt x="1938" y="7852"/>
                  <a:pt x="2430" y="7714"/>
                  <a:pt x="2928" y="7714"/>
                </a:cubicBezTo>
                <a:cubicBezTo>
                  <a:pt x="3105" y="7714"/>
                  <a:pt x="3284" y="7732"/>
                  <a:pt x="3441" y="7780"/>
                </a:cubicBezTo>
                <a:cubicBezTo>
                  <a:pt x="4039" y="7979"/>
                  <a:pt x="4437" y="8613"/>
                  <a:pt x="4492" y="8667"/>
                </a:cubicBezTo>
                <a:cubicBezTo>
                  <a:pt x="4528" y="8758"/>
                  <a:pt x="4564" y="8848"/>
                  <a:pt x="4582" y="8939"/>
                </a:cubicBezTo>
                <a:cubicBezTo>
                  <a:pt x="4528" y="8993"/>
                  <a:pt x="4582" y="9174"/>
                  <a:pt x="4582" y="9174"/>
                </a:cubicBezTo>
                <a:cubicBezTo>
                  <a:pt x="4582" y="9156"/>
                  <a:pt x="4582" y="9120"/>
                  <a:pt x="4582" y="9120"/>
                </a:cubicBezTo>
                <a:cubicBezTo>
                  <a:pt x="4600" y="9047"/>
                  <a:pt x="4618" y="9011"/>
                  <a:pt x="4655" y="8957"/>
                </a:cubicBezTo>
                <a:cubicBezTo>
                  <a:pt x="4727" y="8739"/>
                  <a:pt x="4999" y="8703"/>
                  <a:pt x="5325" y="8649"/>
                </a:cubicBezTo>
                <a:cubicBezTo>
                  <a:pt x="5339" y="8647"/>
                  <a:pt x="5353" y="8646"/>
                  <a:pt x="5365" y="8646"/>
                </a:cubicBezTo>
                <a:cubicBezTo>
                  <a:pt x="5620" y="8646"/>
                  <a:pt x="5497" y="8979"/>
                  <a:pt x="5687" y="9065"/>
                </a:cubicBezTo>
                <a:cubicBezTo>
                  <a:pt x="5814" y="9120"/>
                  <a:pt x="5886" y="9247"/>
                  <a:pt x="5868" y="9391"/>
                </a:cubicBezTo>
                <a:cubicBezTo>
                  <a:pt x="5788" y="9341"/>
                  <a:pt x="5707" y="9322"/>
                  <a:pt x="5627" y="9322"/>
                </a:cubicBezTo>
                <a:cubicBezTo>
                  <a:pt x="5415" y="9322"/>
                  <a:pt x="5210" y="9458"/>
                  <a:pt x="5053" y="9536"/>
                </a:cubicBezTo>
                <a:cubicBezTo>
                  <a:pt x="4836" y="9663"/>
                  <a:pt x="4962" y="10550"/>
                  <a:pt x="4854" y="10677"/>
                </a:cubicBezTo>
                <a:cubicBezTo>
                  <a:pt x="4745" y="10804"/>
                  <a:pt x="4727" y="10876"/>
                  <a:pt x="4709" y="11130"/>
                </a:cubicBezTo>
                <a:cubicBezTo>
                  <a:pt x="4692" y="11365"/>
                  <a:pt x="4240" y="11569"/>
                  <a:pt x="3857" y="11569"/>
                </a:cubicBezTo>
                <a:cubicBezTo>
                  <a:pt x="3827" y="11569"/>
                  <a:pt x="3797" y="11567"/>
                  <a:pt x="3767" y="11565"/>
                </a:cubicBezTo>
                <a:cubicBezTo>
                  <a:pt x="3742" y="11562"/>
                  <a:pt x="3719" y="11561"/>
                  <a:pt x="3697" y="11561"/>
                </a:cubicBezTo>
                <a:cubicBezTo>
                  <a:pt x="3362" y="11561"/>
                  <a:pt x="3315" y="11800"/>
                  <a:pt x="3315" y="11800"/>
                </a:cubicBezTo>
                <a:cubicBezTo>
                  <a:pt x="3206" y="11836"/>
                  <a:pt x="3170" y="11963"/>
                  <a:pt x="3206" y="12054"/>
                </a:cubicBezTo>
                <a:cubicBezTo>
                  <a:pt x="3266" y="11903"/>
                  <a:pt x="3364" y="11890"/>
                  <a:pt x="3406" y="11890"/>
                </a:cubicBezTo>
                <a:cubicBezTo>
                  <a:pt x="3414" y="11890"/>
                  <a:pt x="3420" y="11891"/>
                  <a:pt x="3423" y="11891"/>
                </a:cubicBezTo>
                <a:cubicBezTo>
                  <a:pt x="3459" y="11891"/>
                  <a:pt x="3477" y="11963"/>
                  <a:pt x="3477" y="11963"/>
                </a:cubicBezTo>
                <a:cubicBezTo>
                  <a:pt x="3423" y="11981"/>
                  <a:pt x="3405" y="12072"/>
                  <a:pt x="3405" y="12072"/>
                </a:cubicBezTo>
                <a:cubicBezTo>
                  <a:pt x="3296" y="12144"/>
                  <a:pt x="3369" y="12398"/>
                  <a:pt x="3369" y="12398"/>
                </a:cubicBezTo>
                <a:cubicBezTo>
                  <a:pt x="3369" y="12289"/>
                  <a:pt x="3405" y="12216"/>
                  <a:pt x="3496" y="12162"/>
                </a:cubicBezTo>
                <a:cubicBezTo>
                  <a:pt x="3496" y="12168"/>
                  <a:pt x="3508" y="12170"/>
                  <a:pt x="3524" y="12170"/>
                </a:cubicBezTo>
                <a:cubicBezTo>
                  <a:pt x="3556" y="12170"/>
                  <a:pt x="3604" y="12162"/>
                  <a:pt x="3604" y="12162"/>
                </a:cubicBezTo>
                <a:lnTo>
                  <a:pt x="3604" y="12162"/>
                </a:lnTo>
                <a:cubicBezTo>
                  <a:pt x="3550" y="12289"/>
                  <a:pt x="3568" y="12452"/>
                  <a:pt x="3640" y="12579"/>
                </a:cubicBezTo>
                <a:cubicBezTo>
                  <a:pt x="3604" y="12488"/>
                  <a:pt x="3622" y="12416"/>
                  <a:pt x="3677" y="12343"/>
                </a:cubicBezTo>
                <a:lnTo>
                  <a:pt x="3677" y="12398"/>
                </a:lnTo>
                <a:cubicBezTo>
                  <a:pt x="3659" y="12506"/>
                  <a:pt x="3695" y="12633"/>
                  <a:pt x="3785" y="12705"/>
                </a:cubicBezTo>
                <a:cubicBezTo>
                  <a:pt x="3767" y="12615"/>
                  <a:pt x="3767" y="12542"/>
                  <a:pt x="3785" y="12470"/>
                </a:cubicBezTo>
                <a:cubicBezTo>
                  <a:pt x="3785" y="12475"/>
                  <a:pt x="3789" y="12478"/>
                  <a:pt x="3796" y="12478"/>
                </a:cubicBezTo>
                <a:cubicBezTo>
                  <a:pt x="3836" y="12478"/>
                  <a:pt x="3972" y="12392"/>
                  <a:pt x="4003" y="12253"/>
                </a:cubicBezTo>
                <a:cubicBezTo>
                  <a:pt x="4019" y="12125"/>
                  <a:pt x="4276" y="11954"/>
                  <a:pt x="4372" y="11954"/>
                </a:cubicBezTo>
                <a:cubicBezTo>
                  <a:pt x="4385" y="11954"/>
                  <a:pt x="4395" y="11957"/>
                  <a:pt x="4401" y="11963"/>
                </a:cubicBezTo>
                <a:cubicBezTo>
                  <a:pt x="4437" y="12017"/>
                  <a:pt x="4365" y="12198"/>
                  <a:pt x="4329" y="12379"/>
                </a:cubicBezTo>
                <a:cubicBezTo>
                  <a:pt x="4202" y="12633"/>
                  <a:pt x="3948" y="12778"/>
                  <a:pt x="3677" y="12796"/>
                </a:cubicBezTo>
                <a:cubicBezTo>
                  <a:pt x="3532" y="12796"/>
                  <a:pt x="3405" y="12832"/>
                  <a:pt x="3278" y="12923"/>
                </a:cubicBezTo>
                <a:cubicBezTo>
                  <a:pt x="3271" y="12921"/>
                  <a:pt x="3263" y="12920"/>
                  <a:pt x="3256" y="12920"/>
                </a:cubicBezTo>
                <a:cubicBezTo>
                  <a:pt x="3165" y="12920"/>
                  <a:pt x="3096" y="13080"/>
                  <a:pt x="3071" y="13147"/>
                </a:cubicBezTo>
                <a:lnTo>
                  <a:pt x="3071" y="13147"/>
                </a:lnTo>
                <a:cubicBezTo>
                  <a:pt x="3114" y="13082"/>
                  <a:pt x="3278" y="13013"/>
                  <a:pt x="3278" y="13013"/>
                </a:cubicBezTo>
                <a:cubicBezTo>
                  <a:pt x="3278" y="13050"/>
                  <a:pt x="3405" y="13068"/>
                  <a:pt x="3405" y="13068"/>
                </a:cubicBezTo>
                <a:cubicBezTo>
                  <a:pt x="3387" y="13122"/>
                  <a:pt x="3387" y="13194"/>
                  <a:pt x="3405" y="13249"/>
                </a:cubicBezTo>
                <a:cubicBezTo>
                  <a:pt x="3387" y="13538"/>
                  <a:pt x="3550" y="13575"/>
                  <a:pt x="3550" y="13575"/>
                </a:cubicBezTo>
                <a:cubicBezTo>
                  <a:pt x="3514" y="13484"/>
                  <a:pt x="3514" y="13375"/>
                  <a:pt x="3550" y="13303"/>
                </a:cubicBezTo>
                <a:lnTo>
                  <a:pt x="3532" y="13303"/>
                </a:lnTo>
                <a:cubicBezTo>
                  <a:pt x="3550" y="13303"/>
                  <a:pt x="3622" y="13285"/>
                  <a:pt x="3622" y="13285"/>
                </a:cubicBezTo>
                <a:cubicBezTo>
                  <a:pt x="3622" y="13357"/>
                  <a:pt x="3695" y="13357"/>
                  <a:pt x="3695" y="13357"/>
                </a:cubicBezTo>
                <a:cubicBezTo>
                  <a:pt x="3677" y="13466"/>
                  <a:pt x="3767" y="13557"/>
                  <a:pt x="3894" y="13575"/>
                </a:cubicBezTo>
                <a:cubicBezTo>
                  <a:pt x="3822" y="13502"/>
                  <a:pt x="3785" y="13357"/>
                  <a:pt x="3822" y="13321"/>
                </a:cubicBezTo>
                <a:cubicBezTo>
                  <a:pt x="3826" y="13319"/>
                  <a:pt x="3829" y="13318"/>
                  <a:pt x="3833" y="13318"/>
                </a:cubicBezTo>
                <a:cubicBezTo>
                  <a:pt x="3862" y="13318"/>
                  <a:pt x="3876" y="13375"/>
                  <a:pt x="3876" y="13375"/>
                </a:cubicBezTo>
                <a:cubicBezTo>
                  <a:pt x="3894" y="13502"/>
                  <a:pt x="4057" y="13557"/>
                  <a:pt x="4057" y="13557"/>
                </a:cubicBezTo>
                <a:cubicBezTo>
                  <a:pt x="4003" y="13520"/>
                  <a:pt x="3966" y="13357"/>
                  <a:pt x="4057" y="13339"/>
                </a:cubicBezTo>
                <a:cubicBezTo>
                  <a:pt x="4148" y="13321"/>
                  <a:pt x="4093" y="13231"/>
                  <a:pt x="4093" y="13231"/>
                </a:cubicBezTo>
                <a:cubicBezTo>
                  <a:pt x="4292" y="12506"/>
                  <a:pt x="5198" y="12615"/>
                  <a:pt x="4944" y="12452"/>
                </a:cubicBezTo>
                <a:cubicBezTo>
                  <a:pt x="4691" y="12271"/>
                  <a:pt x="4999" y="11999"/>
                  <a:pt x="4999" y="11999"/>
                </a:cubicBezTo>
                <a:cubicBezTo>
                  <a:pt x="5596" y="11420"/>
                  <a:pt x="5361" y="11112"/>
                  <a:pt x="5361" y="11112"/>
                </a:cubicBezTo>
                <a:lnTo>
                  <a:pt x="5361" y="11094"/>
                </a:lnTo>
                <a:cubicBezTo>
                  <a:pt x="5363" y="11096"/>
                  <a:pt x="5369" y="11097"/>
                  <a:pt x="5376" y="11097"/>
                </a:cubicBezTo>
                <a:cubicBezTo>
                  <a:pt x="5417" y="11097"/>
                  <a:pt x="5524" y="11057"/>
                  <a:pt x="5524" y="11057"/>
                </a:cubicBezTo>
                <a:cubicBezTo>
                  <a:pt x="5524" y="11239"/>
                  <a:pt x="5596" y="11420"/>
                  <a:pt x="5741" y="11546"/>
                </a:cubicBezTo>
                <a:cubicBezTo>
                  <a:pt x="5433" y="12216"/>
                  <a:pt x="5705" y="13231"/>
                  <a:pt x="5796" y="14046"/>
                </a:cubicBezTo>
                <a:cubicBezTo>
                  <a:pt x="5868" y="14842"/>
                  <a:pt x="5198" y="15277"/>
                  <a:pt x="5144" y="16563"/>
                </a:cubicBezTo>
                <a:cubicBezTo>
                  <a:pt x="5095" y="17432"/>
                  <a:pt x="5192" y="17577"/>
                  <a:pt x="5262" y="17577"/>
                </a:cubicBezTo>
                <a:cubicBezTo>
                  <a:pt x="5296" y="17577"/>
                  <a:pt x="5325" y="17541"/>
                  <a:pt x="5325" y="17541"/>
                </a:cubicBezTo>
                <a:cubicBezTo>
                  <a:pt x="4908" y="15947"/>
                  <a:pt x="6429" y="14897"/>
                  <a:pt x="6393" y="13357"/>
                </a:cubicBezTo>
                <a:cubicBezTo>
                  <a:pt x="6357" y="11818"/>
                  <a:pt x="6773" y="11438"/>
                  <a:pt x="6773" y="11438"/>
                </a:cubicBezTo>
                <a:cubicBezTo>
                  <a:pt x="7643" y="10406"/>
                  <a:pt x="7516" y="10043"/>
                  <a:pt x="7516" y="10043"/>
                </a:cubicBezTo>
                <a:lnTo>
                  <a:pt x="7516" y="10043"/>
                </a:lnTo>
                <a:cubicBezTo>
                  <a:pt x="7603" y="10065"/>
                  <a:pt x="7690" y="10074"/>
                  <a:pt x="7775" y="10074"/>
                </a:cubicBezTo>
                <a:cubicBezTo>
                  <a:pt x="8488" y="10074"/>
                  <a:pt x="9110" y="9410"/>
                  <a:pt x="9110" y="9410"/>
                </a:cubicBezTo>
                <a:cubicBezTo>
                  <a:pt x="9915" y="7629"/>
                  <a:pt x="11466" y="7290"/>
                  <a:pt x="12535" y="7290"/>
                </a:cubicBezTo>
                <a:cubicBezTo>
                  <a:pt x="13173" y="7290"/>
                  <a:pt x="13639" y="7411"/>
                  <a:pt x="13673" y="7417"/>
                </a:cubicBezTo>
                <a:cubicBezTo>
                  <a:pt x="13773" y="7434"/>
                  <a:pt x="14070" y="7603"/>
                  <a:pt x="14161" y="7603"/>
                </a:cubicBezTo>
                <a:cubicBezTo>
                  <a:pt x="14169" y="7603"/>
                  <a:pt x="14176" y="7602"/>
                  <a:pt x="14180" y="7599"/>
                </a:cubicBezTo>
                <a:cubicBezTo>
                  <a:pt x="14183" y="7596"/>
                  <a:pt x="14187" y="7594"/>
                  <a:pt x="14191" y="7594"/>
                </a:cubicBezTo>
                <a:cubicBezTo>
                  <a:pt x="14241" y="7594"/>
                  <a:pt x="14379" y="7780"/>
                  <a:pt x="14379" y="7780"/>
                </a:cubicBezTo>
                <a:cubicBezTo>
                  <a:pt x="14416" y="7707"/>
                  <a:pt x="14235" y="7508"/>
                  <a:pt x="14235" y="7472"/>
                </a:cubicBezTo>
                <a:cubicBezTo>
                  <a:pt x="14216" y="7454"/>
                  <a:pt x="14035" y="7327"/>
                  <a:pt x="14035" y="7327"/>
                </a:cubicBezTo>
                <a:cubicBezTo>
                  <a:pt x="13800" y="5190"/>
                  <a:pt x="16643" y="4810"/>
                  <a:pt x="16679" y="4737"/>
                </a:cubicBezTo>
                <a:cubicBezTo>
                  <a:pt x="16686" y="4724"/>
                  <a:pt x="16709" y="4719"/>
                  <a:pt x="16742" y="4719"/>
                </a:cubicBezTo>
                <a:cubicBezTo>
                  <a:pt x="16838" y="4719"/>
                  <a:pt x="17020" y="4759"/>
                  <a:pt x="17149" y="4759"/>
                </a:cubicBezTo>
                <a:cubicBezTo>
                  <a:pt x="17226" y="4759"/>
                  <a:pt x="17284" y="4745"/>
                  <a:pt x="17295" y="4701"/>
                </a:cubicBezTo>
                <a:cubicBezTo>
                  <a:pt x="17306" y="4656"/>
                  <a:pt x="17348" y="4641"/>
                  <a:pt x="17401" y="4641"/>
                </a:cubicBezTo>
                <a:cubicBezTo>
                  <a:pt x="17520" y="4641"/>
                  <a:pt x="17693" y="4719"/>
                  <a:pt x="17693" y="4719"/>
                </a:cubicBezTo>
                <a:cubicBezTo>
                  <a:pt x="17585" y="4520"/>
                  <a:pt x="17259" y="4574"/>
                  <a:pt x="17205" y="4556"/>
                </a:cubicBezTo>
                <a:cubicBezTo>
                  <a:pt x="17042" y="4538"/>
                  <a:pt x="16879" y="4520"/>
                  <a:pt x="16716" y="4520"/>
                </a:cubicBezTo>
                <a:cubicBezTo>
                  <a:pt x="15031" y="3470"/>
                  <a:pt x="16897" y="2311"/>
                  <a:pt x="16879" y="2202"/>
                </a:cubicBezTo>
                <a:cubicBezTo>
                  <a:pt x="16879" y="2093"/>
                  <a:pt x="16842" y="2093"/>
                  <a:pt x="17096" y="2093"/>
                </a:cubicBezTo>
                <a:cubicBezTo>
                  <a:pt x="17331" y="2093"/>
                  <a:pt x="17422" y="1948"/>
                  <a:pt x="17603" y="1876"/>
                </a:cubicBezTo>
                <a:cubicBezTo>
                  <a:pt x="17802" y="1785"/>
                  <a:pt x="18092" y="1695"/>
                  <a:pt x="18345" y="1622"/>
                </a:cubicBezTo>
                <a:cubicBezTo>
                  <a:pt x="18408" y="1600"/>
                  <a:pt x="18396" y="1592"/>
                  <a:pt x="18341" y="1592"/>
                </a:cubicBezTo>
                <a:cubicBezTo>
                  <a:pt x="18198" y="1592"/>
                  <a:pt x="17765" y="1646"/>
                  <a:pt x="17594" y="1646"/>
                </a:cubicBezTo>
                <a:cubicBezTo>
                  <a:pt x="17563" y="1646"/>
                  <a:pt x="17541" y="1645"/>
                  <a:pt x="17530" y="1641"/>
                </a:cubicBezTo>
                <a:cubicBezTo>
                  <a:pt x="17523" y="1636"/>
                  <a:pt x="17512" y="1634"/>
                  <a:pt x="17497" y="1634"/>
                </a:cubicBezTo>
                <a:cubicBezTo>
                  <a:pt x="17327" y="1634"/>
                  <a:pt x="16716" y="1894"/>
                  <a:pt x="16716" y="1894"/>
                </a:cubicBezTo>
                <a:cubicBezTo>
                  <a:pt x="16204" y="1984"/>
                  <a:pt x="15738" y="2023"/>
                  <a:pt x="15315" y="2023"/>
                </a:cubicBezTo>
                <a:cubicBezTo>
                  <a:pt x="12667" y="2023"/>
                  <a:pt x="11689" y="498"/>
                  <a:pt x="11627" y="373"/>
                </a:cubicBezTo>
                <a:cubicBezTo>
                  <a:pt x="11581" y="281"/>
                  <a:pt x="11644" y="0"/>
                  <a:pt x="116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408450" y="749374"/>
            <a:ext cx="1762261" cy="1589757"/>
          </a:xfrm>
          <a:custGeom>
            <a:avLst/>
            <a:gdLst/>
            <a:ahLst/>
            <a:cxnLst/>
            <a:rect l="l" t="t" r="r" b="b"/>
            <a:pathLst>
              <a:path w="19650" h="17727" extrusionOk="0">
                <a:moveTo>
                  <a:pt x="41" y="3646"/>
                </a:moveTo>
                <a:cubicBezTo>
                  <a:pt x="23" y="3648"/>
                  <a:pt x="9" y="3653"/>
                  <a:pt x="1" y="3661"/>
                </a:cubicBezTo>
                <a:cubicBezTo>
                  <a:pt x="14" y="3656"/>
                  <a:pt x="27" y="3651"/>
                  <a:pt x="41" y="3646"/>
                </a:cubicBezTo>
                <a:close/>
                <a:moveTo>
                  <a:pt x="19552" y="1"/>
                </a:moveTo>
                <a:cubicBezTo>
                  <a:pt x="18009" y="1"/>
                  <a:pt x="14887" y="1597"/>
                  <a:pt x="14887" y="1597"/>
                </a:cubicBezTo>
                <a:cubicBezTo>
                  <a:pt x="14815" y="1542"/>
                  <a:pt x="14887" y="1343"/>
                  <a:pt x="14887" y="1343"/>
                </a:cubicBezTo>
                <a:cubicBezTo>
                  <a:pt x="14884" y="1343"/>
                  <a:pt x="14881" y="1342"/>
                  <a:pt x="14878" y="1342"/>
                </a:cubicBezTo>
                <a:cubicBezTo>
                  <a:pt x="14754" y="1342"/>
                  <a:pt x="14633" y="1687"/>
                  <a:pt x="14633" y="1687"/>
                </a:cubicBezTo>
                <a:cubicBezTo>
                  <a:pt x="14597" y="1524"/>
                  <a:pt x="14887" y="1053"/>
                  <a:pt x="14887" y="1053"/>
                </a:cubicBezTo>
                <a:cubicBezTo>
                  <a:pt x="14882" y="1051"/>
                  <a:pt x="14876" y="1050"/>
                  <a:pt x="14868" y="1050"/>
                </a:cubicBezTo>
                <a:cubicBezTo>
                  <a:pt x="14754" y="1050"/>
                  <a:pt x="14335" y="1293"/>
                  <a:pt x="14217" y="1868"/>
                </a:cubicBezTo>
                <a:cubicBezTo>
                  <a:pt x="14108" y="2502"/>
                  <a:pt x="13348" y="3607"/>
                  <a:pt x="13293" y="3860"/>
                </a:cubicBezTo>
                <a:cubicBezTo>
                  <a:pt x="13239" y="4096"/>
                  <a:pt x="12895" y="4150"/>
                  <a:pt x="12804" y="4313"/>
                </a:cubicBezTo>
                <a:cubicBezTo>
                  <a:pt x="12718" y="4486"/>
                  <a:pt x="11251" y="5059"/>
                  <a:pt x="10953" y="5059"/>
                </a:cubicBezTo>
                <a:cubicBezTo>
                  <a:pt x="10940" y="5059"/>
                  <a:pt x="10929" y="5058"/>
                  <a:pt x="10921" y="5055"/>
                </a:cubicBezTo>
                <a:cubicBezTo>
                  <a:pt x="10722" y="5001"/>
                  <a:pt x="10505" y="5110"/>
                  <a:pt x="10468" y="4784"/>
                </a:cubicBezTo>
                <a:cubicBezTo>
                  <a:pt x="10432" y="4458"/>
                  <a:pt x="10215" y="4150"/>
                  <a:pt x="10088" y="4132"/>
                </a:cubicBezTo>
                <a:cubicBezTo>
                  <a:pt x="9889" y="4023"/>
                  <a:pt x="9726" y="3896"/>
                  <a:pt x="9563" y="3752"/>
                </a:cubicBezTo>
                <a:lnTo>
                  <a:pt x="9563" y="3752"/>
                </a:lnTo>
                <a:cubicBezTo>
                  <a:pt x="9635" y="3788"/>
                  <a:pt x="9708" y="3806"/>
                  <a:pt x="9780" y="3806"/>
                </a:cubicBezTo>
                <a:cubicBezTo>
                  <a:pt x="9871" y="3806"/>
                  <a:pt x="9997" y="3643"/>
                  <a:pt x="10088" y="3552"/>
                </a:cubicBezTo>
                <a:cubicBezTo>
                  <a:pt x="10179" y="3462"/>
                  <a:pt x="10124" y="3226"/>
                  <a:pt x="10016" y="3226"/>
                </a:cubicBezTo>
                <a:cubicBezTo>
                  <a:pt x="9961" y="3226"/>
                  <a:pt x="9907" y="3263"/>
                  <a:pt x="9871" y="3335"/>
                </a:cubicBezTo>
                <a:cubicBezTo>
                  <a:pt x="9898" y="3308"/>
                  <a:pt x="9922" y="3295"/>
                  <a:pt x="9943" y="3295"/>
                </a:cubicBezTo>
                <a:cubicBezTo>
                  <a:pt x="9989" y="3295"/>
                  <a:pt x="10016" y="3361"/>
                  <a:pt x="10016" y="3462"/>
                </a:cubicBezTo>
                <a:cubicBezTo>
                  <a:pt x="10003" y="3558"/>
                  <a:pt x="9887" y="3583"/>
                  <a:pt x="9783" y="3583"/>
                </a:cubicBezTo>
                <a:cubicBezTo>
                  <a:pt x="9732" y="3583"/>
                  <a:pt x="9684" y="3576"/>
                  <a:pt x="9653" y="3570"/>
                </a:cubicBezTo>
                <a:cubicBezTo>
                  <a:pt x="9563" y="3570"/>
                  <a:pt x="9508" y="3426"/>
                  <a:pt x="9418" y="3407"/>
                </a:cubicBezTo>
                <a:cubicBezTo>
                  <a:pt x="9411" y="3404"/>
                  <a:pt x="9403" y="3402"/>
                  <a:pt x="9394" y="3402"/>
                </a:cubicBezTo>
                <a:cubicBezTo>
                  <a:pt x="9333" y="3402"/>
                  <a:pt x="9250" y="3491"/>
                  <a:pt x="9215" y="3491"/>
                </a:cubicBezTo>
                <a:cubicBezTo>
                  <a:pt x="9208" y="3491"/>
                  <a:pt x="9203" y="3488"/>
                  <a:pt x="9201" y="3480"/>
                </a:cubicBezTo>
                <a:cubicBezTo>
                  <a:pt x="9195" y="3468"/>
                  <a:pt x="9170" y="3464"/>
                  <a:pt x="9138" y="3464"/>
                </a:cubicBezTo>
                <a:cubicBezTo>
                  <a:pt x="9074" y="3464"/>
                  <a:pt x="8977" y="3480"/>
                  <a:pt x="8929" y="3480"/>
                </a:cubicBezTo>
                <a:cubicBezTo>
                  <a:pt x="8875" y="3480"/>
                  <a:pt x="8857" y="3480"/>
                  <a:pt x="8875" y="3407"/>
                </a:cubicBezTo>
                <a:cubicBezTo>
                  <a:pt x="8875" y="3335"/>
                  <a:pt x="8947" y="3335"/>
                  <a:pt x="8965" y="3281"/>
                </a:cubicBezTo>
                <a:cubicBezTo>
                  <a:pt x="8965" y="3263"/>
                  <a:pt x="8979" y="3257"/>
                  <a:pt x="8998" y="3257"/>
                </a:cubicBezTo>
                <a:cubicBezTo>
                  <a:pt x="9036" y="3257"/>
                  <a:pt x="9092" y="3281"/>
                  <a:pt x="9092" y="3281"/>
                </a:cubicBezTo>
                <a:cubicBezTo>
                  <a:pt x="9036" y="3234"/>
                  <a:pt x="8991" y="3216"/>
                  <a:pt x="8954" y="3216"/>
                </a:cubicBezTo>
                <a:cubicBezTo>
                  <a:pt x="8846" y="3216"/>
                  <a:pt x="8802" y="3367"/>
                  <a:pt x="8748" y="3407"/>
                </a:cubicBezTo>
                <a:cubicBezTo>
                  <a:pt x="8675" y="3462"/>
                  <a:pt x="8748" y="3607"/>
                  <a:pt x="8657" y="3643"/>
                </a:cubicBezTo>
                <a:cubicBezTo>
                  <a:pt x="8585" y="3661"/>
                  <a:pt x="8494" y="3679"/>
                  <a:pt x="8422" y="3679"/>
                </a:cubicBezTo>
                <a:cubicBezTo>
                  <a:pt x="8396" y="3679"/>
                  <a:pt x="8370" y="3633"/>
                  <a:pt x="8331" y="3633"/>
                </a:cubicBezTo>
                <a:cubicBezTo>
                  <a:pt x="8315" y="3633"/>
                  <a:pt x="8298" y="3640"/>
                  <a:pt x="8277" y="3661"/>
                </a:cubicBezTo>
                <a:cubicBezTo>
                  <a:pt x="8205" y="3715"/>
                  <a:pt x="8295" y="3951"/>
                  <a:pt x="8295" y="3951"/>
                </a:cubicBezTo>
                <a:cubicBezTo>
                  <a:pt x="8295" y="3937"/>
                  <a:pt x="8337" y="3902"/>
                  <a:pt x="8357" y="3902"/>
                </a:cubicBezTo>
                <a:cubicBezTo>
                  <a:pt x="8363" y="3902"/>
                  <a:pt x="8368" y="3906"/>
                  <a:pt x="8368" y="3915"/>
                </a:cubicBezTo>
                <a:cubicBezTo>
                  <a:pt x="8374" y="3927"/>
                  <a:pt x="8382" y="3931"/>
                  <a:pt x="8392" y="3931"/>
                </a:cubicBezTo>
                <a:cubicBezTo>
                  <a:pt x="8412" y="3931"/>
                  <a:pt x="8440" y="3915"/>
                  <a:pt x="8476" y="3915"/>
                </a:cubicBezTo>
                <a:cubicBezTo>
                  <a:pt x="8531" y="3915"/>
                  <a:pt x="8549" y="3969"/>
                  <a:pt x="8567" y="3987"/>
                </a:cubicBezTo>
                <a:cubicBezTo>
                  <a:pt x="8567" y="4005"/>
                  <a:pt x="8712" y="4023"/>
                  <a:pt x="8712" y="4041"/>
                </a:cubicBezTo>
                <a:cubicBezTo>
                  <a:pt x="8730" y="4059"/>
                  <a:pt x="8694" y="4168"/>
                  <a:pt x="8657" y="4186"/>
                </a:cubicBezTo>
                <a:cubicBezTo>
                  <a:pt x="8639" y="4204"/>
                  <a:pt x="8639" y="4222"/>
                  <a:pt x="8639" y="4259"/>
                </a:cubicBezTo>
                <a:cubicBezTo>
                  <a:pt x="8657" y="4259"/>
                  <a:pt x="8694" y="4440"/>
                  <a:pt x="8639" y="4476"/>
                </a:cubicBezTo>
                <a:cubicBezTo>
                  <a:pt x="8603" y="4530"/>
                  <a:pt x="8675" y="4585"/>
                  <a:pt x="8712" y="4657"/>
                </a:cubicBezTo>
                <a:cubicBezTo>
                  <a:pt x="8748" y="4748"/>
                  <a:pt x="8784" y="4838"/>
                  <a:pt x="8802" y="4947"/>
                </a:cubicBezTo>
                <a:cubicBezTo>
                  <a:pt x="8838" y="4820"/>
                  <a:pt x="8893" y="4711"/>
                  <a:pt x="8947" y="4585"/>
                </a:cubicBezTo>
                <a:cubicBezTo>
                  <a:pt x="8947" y="4585"/>
                  <a:pt x="9037" y="4659"/>
                  <a:pt x="9067" y="4659"/>
                </a:cubicBezTo>
                <a:cubicBezTo>
                  <a:pt x="9070" y="4659"/>
                  <a:pt x="9072" y="4659"/>
                  <a:pt x="9074" y="4657"/>
                </a:cubicBezTo>
                <a:cubicBezTo>
                  <a:pt x="9110" y="4639"/>
                  <a:pt x="9056" y="4585"/>
                  <a:pt x="9056" y="4476"/>
                </a:cubicBezTo>
                <a:cubicBezTo>
                  <a:pt x="9056" y="4446"/>
                  <a:pt x="9067" y="4434"/>
                  <a:pt x="9085" y="4434"/>
                </a:cubicBezTo>
                <a:cubicBezTo>
                  <a:pt x="9132" y="4434"/>
                  <a:pt x="9226" y="4514"/>
                  <a:pt x="9291" y="4566"/>
                </a:cubicBezTo>
                <a:cubicBezTo>
                  <a:pt x="9364" y="4657"/>
                  <a:pt x="9671" y="4657"/>
                  <a:pt x="9816" y="4729"/>
                </a:cubicBezTo>
                <a:cubicBezTo>
                  <a:pt x="9979" y="4874"/>
                  <a:pt x="10088" y="5092"/>
                  <a:pt x="10070" y="5309"/>
                </a:cubicBezTo>
                <a:cubicBezTo>
                  <a:pt x="10061" y="5396"/>
                  <a:pt x="10002" y="5425"/>
                  <a:pt x="9927" y="5425"/>
                </a:cubicBezTo>
                <a:cubicBezTo>
                  <a:pt x="9846" y="5425"/>
                  <a:pt x="9747" y="5391"/>
                  <a:pt x="9671" y="5363"/>
                </a:cubicBezTo>
                <a:cubicBezTo>
                  <a:pt x="9634" y="5351"/>
                  <a:pt x="9582" y="5345"/>
                  <a:pt x="9518" y="5345"/>
                </a:cubicBezTo>
                <a:cubicBezTo>
                  <a:pt x="9302" y="5345"/>
                  <a:pt x="8945" y="5410"/>
                  <a:pt x="8512" y="5508"/>
                </a:cubicBezTo>
                <a:cubicBezTo>
                  <a:pt x="8389" y="5540"/>
                  <a:pt x="8274" y="5553"/>
                  <a:pt x="8167" y="5553"/>
                </a:cubicBezTo>
                <a:cubicBezTo>
                  <a:pt x="7789" y="5553"/>
                  <a:pt x="7511" y="5396"/>
                  <a:pt x="7299" y="5381"/>
                </a:cubicBezTo>
                <a:cubicBezTo>
                  <a:pt x="7009" y="5363"/>
                  <a:pt x="7009" y="5309"/>
                  <a:pt x="6955" y="5237"/>
                </a:cubicBezTo>
                <a:cubicBezTo>
                  <a:pt x="6883" y="5164"/>
                  <a:pt x="6846" y="5055"/>
                  <a:pt x="6846" y="4947"/>
                </a:cubicBezTo>
                <a:cubicBezTo>
                  <a:pt x="6857" y="4864"/>
                  <a:pt x="6820" y="4846"/>
                  <a:pt x="6786" y="4846"/>
                </a:cubicBezTo>
                <a:cubicBezTo>
                  <a:pt x="6761" y="4846"/>
                  <a:pt x="6738" y="4856"/>
                  <a:pt x="6738" y="4856"/>
                </a:cubicBezTo>
                <a:cubicBezTo>
                  <a:pt x="6702" y="4566"/>
                  <a:pt x="6539" y="4295"/>
                  <a:pt x="6285" y="4132"/>
                </a:cubicBezTo>
                <a:lnTo>
                  <a:pt x="6285" y="4132"/>
                </a:lnTo>
                <a:cubicBezTo>
                  <a:pt x="6339" y="4277"/>
                  <a:pt x="6339" y="4440"/>
                  <a:pt x="6285" y="4585"/>
                </a:cubicBezTo>
                <a:cubicBezTo>
                  <a:pt x="6031" y="4132"/>
                  <a:pt x="5470" y="4005"/>
                  <a:pt x="3496" y="3480"/>
                </a:cubicBezTo>
                <a:cubicBezTo>
                  <a:pt x="3018" y="3353"/>
                  <a:pt x="2527" y="3291"/>
                  <a:pt x="2038" y="3291"/>
                </a:cubicBezTo>
                <a:cubicBezTo>
                  <a:pt x="1356" y="3291"/>
                  <a:pt x="678" y="3411"/>
                  <a:pt x="41" y="3646"/>
                </a:cubicBezTo>
                <a:lnTo>
                  <a:pt x="41" y="3646"/>
                </a:lnTo>
                <a:cubicBezTo>
                  <a:pt x="49" y="3645"/>
                  <a:pt x="57" y="3645"/>
                  <a:pt x="67" y="3645"/>
                </a:cubicBezTo>
                <a:cubicBezTo>
                  <a:pt x="126" y="3645"/>
                  <a:pt x="206" y="3661"/>
                  <a:pt x="255" y="3661"/>
                </a:cubicBezTo>
                <a:cubicBezTo>
                  <a:pt x="327" y="3679"/>
                  <a:pt x="381" y="3715"/>
                  <a:pt x="436" y="3752"/>
                </a:cubicBezTo>
                <a:cubicBezTo>
                  <a:pt x="454" y="3770"/>
                  <a:pt x="635" y="3788"/>
                  <a:pt x="689" y="3806"/>
                </a:cubicBezTo>
                <a:cubicBezTo>
                  <a:pt x="762" y="3824"/>
                  <a:pt x="816" y="3842"/>
                  <a:pt x="888" y="3842"/>
                </a:cubicBezTo>
                <a:cubicBezTo>
                  <a:pt x="943" y="3860"/>
                  <a:pt x="979" y="3896"/>
                  <a:pt x="1015" y="3951"/>
                </a:cubicBezTo>
                <a:cubicBezTo>
                  <a:pt x="1015" y="3969"/>
                  <a:pt x="1033" y="4041"/>
                  <a:pt x="1033" y="4078"/>
                </a:cubicBezTo>
                <a:cubicBezTo>
                  <a:pt x="1033" y="4096"/>
                  <a:pt x="1178" y="4168"/>
                  <a:pt x="1178" y="4168"/>
                </a:cubicBezTo>
                <a:lnTo>
                  <a:pt x="1287" y="4168"/>
                </a:lnTo>
                <a:cubicBezTo>
                  <a:pt x="1341" y="4132"/>
                  <a:pt x="1414" y="4114"/>
                  <a:pt x="1468" y="4059"/>
                </a:cubicBezTo>
                <a:cubicBezTo>
                  <a:pt x="1484" y="4050"/>
                  <a:pt x="1494" y="4046"/>
                  <a:pt x="1500" y="4046"/>
                </a:cubicBezTo>
                <a:cubicBezTo>
                  <a:pt x="1529" y="4046"/>
                  <a:pt x="1468" y="4132"/>
                  <a:pt x="1468" y="4132"/>
                </a:cubicBezTo>
                <a:cubicBezTo>
                  <a:pt x="1468" y="4132"/>
                  <a:pt x="1432" y="4222"/>
                  <a:pt x="1414" y="4259"/>
                </a:cubicBezTo>
                <a:cubicBezTo>
                  <a:pt x="1395" y="4295"/>
                  <a:pt x="1522" y="4422"/>
                  <a:pt x="1558" y="4440"/>
                </a:cubicBezTo>
                <a:cubicBezTo>
                  <a:pt x="1577" y="4440"/>
                  <a:pt x="1794" y="4548"/>
                  <a:pt x="1830" y="4566"/>
                </a:cubicBezTo>
                <a:cubicBezTo>
                  <a:pt x="1866" y="4585"/>
                  <a:pt x="1921" y="4603"/>
                  <a:pt x="1957" y="4603"/>
                </a:cubicBezTo>
                <a:lnTo>
                  <a:pt x="2047" y="4603"/>
                </a:lnTo>
                <a:lnTo>
                  <a:pt x="2283" y="4566"/>
                </a:lnTo>
                <a:lnTo>
                  <a:pt x="2283" y="4566"/>
                </a:lnTo>
                <a:cubicBezTo>
                  <a:pt x="2265" y="4639"/>
                  <a:pt x="2228" y="4729"/>
                  <a:pt x="2192" y="4802"/>
                </a:cubicBezTo>
                <a:cubicBezTo>
                  <a:pt x="2156" y="4838"/>
                  <a:pt x="2192" y="4929"/>
                  <a:pt x="2228" y="4929"/>
                </a:cubicBezTo>
                <a:cubicBezTo>
                  <a:pt x="2319" y="4911"/>
                  <a:pt x="2410" y="4856"/>
                  <a:pt x="2464" y="4766"/>
                </a:cubicBezTo>
                <a:cubicBezTo>
                  <a:pt x="2518" y="4693"/>
                  <a:pt x="2573" y="4621"/>
                  <a:pt x="2627" y="4548"/>
                </a:cubicBezTo>
                <a:cubicBezTo>
                  <a:pt x="2681" y="4483"/>
                  <a:pt x="2722" y="4470"/>
                  <a:pt x="2747" y="4470"/>
                </a:cubicBezTo>
                <a:cubicBezTo>
                  <a:pt x="2763" y="4470"/>
                  <a:pt x="2772" y="4476"/>
                  <a:pt x="2772" y="4476"/>
                </a:cubicBezTo>
                <a:cubicBezTo>
                  <a:pt x="2754" y="4603"/>
                  <a:pt x="2736" y="4711"/>
                  <a:pt x="2699" y="4820"/>
                </a:cubicBezTo>
                <a:cubicBezTo>
                  <a:pt x="2645" y="4929"/>
                  <a:pt x="2609" y="5019"/>
                  <a:pt x="2554" y="5110"/>
                </a:cubicBezTo>
                <a:cubicBezTo>
                  <a:pt x="2536" y="5237"/>
                  <a:pt x="2536" y="5363"/>
                  <a:pt x="2554" y="5472"/>
                </a:cubicBezTo>
                <a:cubicBezTo>
                  <a:pt x="2554" y="5526"/>
                  <a:pt x="2573" y="5653"/>
                  <a:pt x="2554" y="5707"/>
                </a:cubicBezTo>
                <a:cubicBezTo>
                  <a:pt x="2518" y="5744"/>
                  <a:pt x="2591" y="5834"/>
                  <a:pt x="2591" y="5834"/>
                </a:cubicBezTo>
                <a:lnTo>
                  <a:pt x="2627" y="5816"/>
                </a:lnTo>
                <a:cubicBezTo>
                  <a:pt x="2663" y="5798"/>
                  <a:pt x="2717" y="5780"/>
                  <a:pt x="2754" y="5762"/>
                </a:cubicBezTo>
                <a:cubicBezTo>
                  <a:pt x="2790" y="5762"/>
                  <a:pt x="2862" y="5834"/>
                  <a:pt x="2880" y="5925"/>
                </a:cubicBezTo>
                <a:cubicBezTo>
                  <a:pt x="2897" y="6023"/>
                  <a:pt x="2884" y="6447"/>
                  <a:pt x="2894" y="6447"/>
                </a:cubicBezTo>
                <a:cubicBezTo>
                  <a:pt x="2895" y="6447"/>
                  <a:pt x="2897" y="6442"/>
                  <a:pt x="2899" y="6432"/>
                </a:cubicBezTo>
                <a:cubicBezTo>
                  <a:pt x="2908" y="6368"/>
                  <a:pt x="2939" y="6359"/>
                  <a:pt x="2982" y="6359"/>
                </a:cubicBezTo>
                <a:cubicBezTo>
                  <a:pt x="2999" y="6359"/>
                  <a:pt x="3018" y="6361"/>
                  <a:pt x="3039" y="6361"/>
                </a:cubicBezTo>
                <a:cubicBezTo>
                  <a:pt x="3069" y="6361"/>
                  <a:pt x="3101" y="6357"/>
                  <a:pt x="3134" y="6341"/>
                </a:cubicBezTo>
                <a:cubicBezTo>
                  <a:pt x="3165" y="6320"/>
                  <a:pt x="3187" y="6313"/>
                  <a:pt x="3204" y="6313"/>
                </a:cubicBezTo>
                <a:cubicBezTo>
                  <a:pt x="3247" y="6313"/>
                  <a:pt x="3258" y="6359"/>
                  <a:pt x="3297" y="6359"/>
                </a:cubicBezTo>
                <a:cubicBezTo>
                  <a:pt x="3333" y="6359"/>
                  <a:pt x="3369" y="6359"/>
                  <a:pt x="3406" y="6341"/>
                </a:cubicBezTo>
                <a:cubicBezTo>
                  <a:pt x="3460" y="6341"/>
                  <a:pt x="3478" y="6414"/>
                  <a:pt x="3478" y="6468"/>
                </a:cubicBezTo>
                <a:cubicBezTo>
                  <a:pt x="3478" y="6540"/>
                  <a:pt x="3496" y="6522"/>
                  <a:pt x="3478" y="6577"/>
                </a:cubicBezTo>
                <a:cubicBezTo>
                  <a:pt x="3478" y="6611"/>
                  <a:pt x="3500" y="6624"/>
                  <a:pt x="3516" y="6624"/>
                </a:cubicBezTo>
                <a:cubicBezTo>
                  <a:pt x="3525" y="6624"/>
                  <a:pt x="3532" y="6619"/>
                  <a:pt x="3532" y="6613"/>
                </a:cubicBezTo>
                <a:cubicBezTo>
                  <a:pt x="3532" y="6595"/>
                  <a:pt x="3550" y="6577"/>
                  <a:pt x="3569" y="6486"/>
                </a:cubicBezTo>
                <a:cubicBezTo>
                  <a:pt x="3605" y="6396"/>
                  <a:pt x="3732" y="6305"/>
                  <a:pt x="3732" y="6305"/>
                </a:cubicBezTo>
                <a:lnTo>
                  <a:pt x="3732" y="6305"/>
                </a:lnTo>
                <a:cubicBezTo>
                  <a:pt x="3732" y="6396"/>
                  <a:pt x="3732" y="6468"/>
                  <a:pt x="3695" y="6540"/>
                </a:cubicBezTo>
                <a:cubicBezTo>
                  <a:pt x="3659" y="6649"/>
                  <a:pt x="3659" y="6776"/>
                  <a:pt x="3677" y="6884"/>
                </a:cubicBezTo>
                <a:cubicBezTo>
                  <a:pt x="3695" y="6993"/>
                  <a:pt x="3804" y="7138"/>
                  <a:pt x="3840" y="7229"/>
                </a:cubicBezTo>
                <a:cubicBezTo>
                  <a:pt x="3858" y="7301"/>
                  <a:pt x="3876" y="7392"/>
                  <a:pt x="3913" y="7482"/>
                </a:cubicBezTo>
                <a:cubicBezTo>
                  <a:pt x="3922" y="7496"/>
                  <a:pt x="3928" y="7503"/>
                  <a:pt x="3931" y="7503"/>
                </a:cubicBezTo>
                <a:cubicBezTo>
                  <a:pt x="3939" y="7503"/>
                  <a:pt x="3926" y="7449"/>
                  <a:pt x="3913" y="7355"/>
                </a:cubicBezTo>
                <a:cubicBezTo>
                  <a:pt x="3913" y="7229"/>
                  <a:pt x="3931" y="7319"/>
                  <a:pt x="4039" y="7156"/>
                </a:cubicBezTo>
                <a:cubicBezTo>
                  <a:pt x="4148" y="7011"/>
                  <a:pt x="4202" y="7029"/>
                  <a:pt x="4221" y="6993"/>
                </a:cubicBezTo>
                <a:cubicBezTo>
                  <a:pt x="4239" y="6939"/>
                  <a:pt x="4275" y="6975"/>
                  <a:pt x="4275" y="6939"/>
                </a:cubicBezTo>
                <a:cubicBezTo>
                  <a:pt x="4293" y="6921"/>
                  <a:pt x="4347" y="6884"/>
                  <a:pt x="4383" y="6812"/>
                </a:cubicBezTo>
                <a:cubicBezTo>
                  <a:pt x="4438" y="6721"/>
                  <a:pt x="4438" y="6758"/>
                  <a:pt x="4438" y="6667"/>
                </a:cubicBezTo>
                <a:cubicBezTo>
                  <a:pt x="4438" y="6642"/>
                  <a:pt x="4445" y="6632"/>
                  <a:pt x="4455" y="6632"/>
                </a:cubicBezTo>
                <a:cubicBezTo>
                  <a:pt x="4490" y="6632"/>
                  <a:pt x="4565" y="6740"/>
                  <a:pt x="4565" y="6740"/>
                </a:cubicBezTo>
                <a:lnTo>
                  <a:pt x="4691" y="6740"/>
                </a:lnTo>
                <a:cubicBezTo>
                  <a:pt x="4691" y="6740"/>
                  <a:pt x="4746" y="6812"/>
                  <a:pt x="4746" y="6830"/>
                </a:cubicBezTo>
                <a:cubicBezTo>
                  <a:pt x="4764" y="6866"/>
                  <a:pt x="4782" y="6903"/>
                  <a:pt x="4800" y="6921"/>
                </a:cubicBezTo>
                <a:cubicBezTo>
                  <a:pt x="4806" y="6927"/>
                  <a:pt x="4814" y="6929"/>
                  <a:pt x="4823" y="6929"/>
                </a:cubicBezTo>
                <a:cubicBezTo>
                  <a:pt x="4840" y="6929"/>
                  <a:pt x="4860" y="6921"/>
                  <a:pt x="4872" y="6921"/>
                </a:cubicBezTo>
                <a:cubicBezTo>
                  <a:pt x="4891" y="6903"/>
                  <a:pt x="4927" y="6884"/>
                  <a:pt x="4999" y="6794"/>
                </a:cubicBezTo>
                <a:cubicBezTo>
                  <a:pt x="5026" y="6753"/>
                  <a:pt x="5041" y="6740"/>
                  <a:pt x="5048" y="6740"/>
                </a:cubicBezTo>
                <a:cubicBezTo>
                  <a:pt x="5061" y="6740"/>
                  <a:pt x="5054" y="6776"/>
                  <a:pt x="5054" y="6776"/>
                </a:cubicBezTo>
                <a:lnTo>
                  <a:pt x="5054" y="7011"/>
                </a:lnTo>
                <a:cubicBezTo>
                  <a:pt x="5108" y="6993"/>
                  <a:pt x="5180" y="6957"/>
                  <a:pt x="5217" y="6903"/>
                </a:cubicBezTo>
                <a:cubicBezTo>
                  <a:pt x="5289" y="6830"/>
                  <a:pt x="5325" y="6740"/>
                  <a:pt x="5361" y="6631"/>
                </a:cubicBezTo>
                <a:cubicBezTo>
                  <a:pt x="5361" y="6577"/>
                  <a:pt x="5380" y="6522"/>
                  <a:pt x="5398" y="6468"/>
                </a:cubicBezTo>
                <a:cubicBezTo>
                  <a:pt x="5416" y="6396"/>
                  <a:pt x="5434" y="6341"/>
                  <a:pt x="5434" y="6269"/>
                </a:cubicBezTo>
                <a:cubicBezTo>
                  <a:pt x="5434" y="6233"/>
                  <a:pt x="5452" y="6196"/>
                  <a:pt x="5488" y="6160"/>
                </a:cubicBezTo>
                <a:lnTo>
                  <a:pt x="5488" y="6450"/>
                </a:lnTo>
                <a:cubicBezTo>
                  <a:pt x="5488" y="6540"/>
                  <a:pt x="5506" y="6649"/>
                  <a:pt x="5524" y="6740"/>
                </a:cubicBezTo>
                <a:lnTo>
                  <a:pt x="5579" y="6721"/>
                </a:lnTo>
                <a:cubicBezTo>
                  <a:pt x="5615" y="6794"/>
                  <a:pt x="5633" y="6848"/>
                  <a:pt x="5633" y="6921"/>
                </a:cubicBezTo>
                <a:cubicBezTo>
                  <a:pt x="5633" y="6975"/>
                  <a:pt x="5651" y="7047"/>
                  <a:pt x="5669" y="7102"/>
                </a:cubicBezTo>
                <a:cubicBezTo>
                  <a:pt x="5705" y="7174"/>
                  <a:pt x="5760" y="7265"/>
                  <a:pt x="5832" y="7337"/>
                </a:cubicBezTo>
                <a:cubicBezTo>
                  <a:pt x="5887" y="7428"/>
                  <a:pt x="5923" y="7518"/>
                  <a:pt x="5941" y="7627"/>
                </a:cubicBezTo>
                <a:cubicBezTo>
                  <a:pt x="5959" y="7718"/>
                  <a:pt x="5995" y="7790"/>
                  <a:pt x="6031" y="7880"/>
                </a:cubicBezTo>
                <a:cubicBezTo>
                  <a:pt x="6031" y="7880"/>
                  <a:pt x="6122" y="7844"/>
                  <a:pt x="6140" y="7790"/>
                </a:cubicBezTo>
                <a:cubicBezTo>
                  <a:pt x="6158" y="7754"/>
                  <a:pt x="6176" y="7699"/>
                  <a:pt x="6176" y="7663"/>
                </a:cubicBezTo>
                <a:cubicBezTo>
                  <a:pt x="6181" y="7645"/>
                  <a:pt x="6187" y="7639"/>
                  <a:pt x="6195" y="7639"/>
                </a:cubicBezTo>
                <a:cubicBezTo>
                  <a:pt x="6218" y="7639"/>
                  <a:pt x="6249" y="7704"/>
                  <a:pt x="6249" y="7718"/>
                </a:cubicBezTo>
                <a:cubicBezTo>
                  <a:pt x="6249" y="7754"/>
                  <a:pt x="6303" y="7917"/>
                  <a:pt x="6303" y="7989"/>
                </a:cubicBezTo>
                <a:cubicBezTo>
                  <a:pt x="6307" y="8001"/>
                  <a:pt x="6311" y="8006"/>
                  <a:pt x="6316" y="8006"/>
                </a:cubicBezTo>
                <a:cubicBezTo>
                  <a:pt x="6335" y="8006"/>
                  <a:pt x="6357" y="7934"/>
                  <a:pt x="6357" y="7862"/>
                </a:cubicBezTo>
                <a:cubicBezTo>
                  <a:pt x="6376" y="7772"/>
                  <a:pt x="6285" y="7754"/>
                  <a:pt x="6285" y="7681"/>
                </a:cubicBezTo>
                <a:cubicBezTo>
                  <a:pt x="6285" y="7591"/>
                  <a:pt x="6339" y="7591"/>
                  <a:pt x="6376" y="7482"/>
                </a:cubicBezTo>
                <a:cubicBezTo>
                  <a:pt x="6391" y="7422"/>
                  <a:pt x="6443" y="7387"/>
                  <a:pt x="6502" y="7387"/>
                </a:cubicBezTo>
                <a:cubicBezTo>
                  <a:pt x="6514" y="7387"/>
                  <a:pt x="6526" y="7388"/>
                  <a:pt x="6539" y="7392"/>
                </a:cubicBezTo>
                <a:cubicBezTo>
                  <a:pt x="6539" y="7518"/>
                  <a:pt x="6502" y="7645"/>
                  <a:pt x="6466" y="7754"/>
                </a:cubicBezTo>
                <a:cubicBezTo>
                  <a:pt x="6412" y="7808"/>
                  <a:pt x="6412" y="7880"/>
                  <a:pt x="6412" y="7953"/>
                </a:cubicBezTo>
                <a:cubicBezTo>
                  <a:pt x="6412" y="8007"/>
                  <a:pt x="6502" y="8152"/>
                  <a:pt x="6520" y="8243"/>
                </a:cubicBezTo>
                <a:cubicBezTo>
                  <a:pt x="6520" y="8315"/>
                  <a:pt x="6593" y="8478"/>
                  <a:pt x="6611" y="8569"/>
                </a:cubicBezTo>
                <a:cubicBezTo>
                  <a:pt x="6611" y="8659"/>
                  <a:pt x="6647" y="8768"/>
                  <a:pt x="6665" y="8858"/>
                </a:cubicBezTo>
                <a:cubicBezTo>
                  <a:pt x="6665" y="8909"/>
                  <a:pt x="6669" y="8924"/>
                  <a:pt x="6673" y="8924"/>
                </a:cubicBezTo>
                <a:cubicBezTo>
                  <a:pt x="6678" y="8924"/>
                  <a:pt x="6683" y="8904"/>
                  <a:pt x="6683" y="8895"/>
                </a:cubicBezTo>
                <a:cubicBezTo>
                  <a:pt x="6683" y="8895"/>
                  <a:pt x="6720" y="8786"/>
                  <a:pt x="6756" y="8695"/>
                </a:cubicBezTo>
                <a:cubicBezTo>
                  <a:pt x="6774" y="8587"/>
                  <a:pt x="6883" y="8424"/>
                  <a:pt x="6919" y="8315"/>
                </a:cubicBezTo>
                <a:cubicBezTo>
                  <a:pt x="6955" y="8206"/>
                  <a:pt x="7027" y="8243"/>
                  <a:pt x="7064" y="8225"/>
                </a:cubicBezTo>
                <a:cubicBezTo>
                  <a:pt x="7100" y="8225"/>
                  <a:pt x="7136" y="8152"/>
                  <a:pt x="7154" y="8116"/>
                </a:cubicBezTo>
                <a:cubicBezTo>
                  <a:pt x="7154" y="8062"/>
                  <a:pt x="7190" y="7844"/>
                  <a:pt x="7209" y="7790"/>
                </a:cubicBezTo>
                <a:cubicBezTo>
                  <a:pt x="7211" y="7782"/>
                  <a:pt x="7214" y="7779"/>
                  <a:pt x="7216" y="7779"/>
                </a:cubicBezTo>
                <a:cubicBezTo>
                  <a:pt x="7231" y="7779"/>
                  <a:pt x="7245" y="7906"/>
                  <a:pt x="7245" y="7953"/>
                </a:cubicBezTo>
                <a:cubicBezTo>
                  <a:pt x="7263" y="8007"/>
                  <a:pt x="7299" y="8080"/>
                  <a:pt x="7335" y="8134"/>
                </a:cubicBezTo>
                <a:cubicBezTo>
                  <a:pt x="7480" y="8206"/>
                  <a:pt x="7643" y="8279"/>
                  <a:pt x="7806" y="8315"/>
                </a:cubicBezTo>
                <a:cubicBezTo>
                  <a:pt x="7879" y="8315"/>
                  <a:pt x="7933" y="8351"/>
                  <a:pt x="7987" y="8388"/>
                </a:cubicBezTo>
                <a:cubicBezTo>
                  <a:pt x="7987" y="8388"/>
                  <a:pt x="8206" y="8524"/>
                  <a:pt x="8264" y="8524"/>
                </a:cubicBezTo>
                <a:cubicBezTo>
                  <a:pt x="8272" y="8524"/>
                  <a:pt x="8277" y="8521"/>
                  <a:pt x="8277" y="8514"/>
                </a:cubicBezTo>
                <a:cubicBezTo>
                  <a:pt x="8277" y="8442"/>
                  <a:pt x="8277" y="8406"/>
                  <a:pt x="8277" y="8297"/>
                </a:cubicBezTo>
                <a:cubicBezTo>
                  <a:pt x="8268" y="8243"/>
                  <a:pt x="8277" y="8229"/>
                  <a:pt x="8288" y="8229"/>
                </a:cubicBezTo>
                <a:cubicBezTo>
                  <a:pt x="8300" y="8229"/>
                  <a:pt x="8313" y="8243"/>
                  <a:pt x="8313" y="8243"/>
                </a:cubicBezTo>
                <a:cubicBezTo>
                  <a:pt x="8313" y="8243"/>
                  <a:pt x="8368" y="8351"/>
                  <a:pt x="8386" y="8369"/>
                </a:cubicBezTo>
                <a:cubicBezTo>
                  <a:pt x="8386" y="8369"/>
                  <a:pt x="8585" y="8478"/>
                  <a:pt x="8585" y="8496"/>
                </a:cubicBezTo>
                <a:cubicBezTo>
                  <a:pt x="8639" y="8551"/>
                  <a:pt x="8675" y="8605"/>
                  <a:pt x="8712" y="8677"/>
                </a:cubicBezTo>
                <a:cubicBezTo>
                  <a:pt x="8712" y="8689"/>
                  <a:pt x="8720" y="8693"/>
                  <a:pt x="8730" y="8693"/>
                </a:cubicBezTo>
                <a:cubicBezTo>
                  <a:pt x="8752" y="8693"/>
                  <a:pt x="8784" y="8677"/>
                  <a:pt x="8784" y="8677"/>
                </a:cubicBezTo>
                <a:cubicBezTo>
                  <a:pt x="8784" y="8677"/>
                  <a:pt x="8802" y="8551"/>
                  <a:pt x="8820" y="8406"/>
                </a:cubicBezTo>
                <a:cubicBezTo>
                  <a:pt x="8825" y="8375"/>
                  <a:pt x="8831" y="8363"/>
                  <a:pt x="8838" y="8363"/>
                </a:cubicBezTo>
                <a:cubicBezTo>
                  <a:pt x="8861" y="8363"/>
                  <a:pt x="8893" y="8478"/>
                  <a:pt x="8893" y="8478"/>
                </a:cubicBezTo>
                <a:cubicBezTo>
                  <a:pt x="8893" y="8478"/>
                  <a:pt x="8929" y="8804"/>
                  <a:pt x="8929" y="8858"/>
                </a:cubicBezTo>
                <a:cubicBezTo>
                  <a:pt x="8929" y="8913"/>
                  <a:pt x="8965" y="9040"/>
                  <a:pt x="8965" y="9094"/>
                </a:cubicBezTo>
                <a:cubicBezTo>
                  <a:pt x="8965" y="9148"/>
                  <a:pt x="9038" y="9184"/>
                  <a:pt x="9056" y="9184"/>
                </a:cubicBezTo>
                <a:cubicBezTo>
                  <a:pt x="9074" y="9166"/>
                  <a:pt x="9092" y="9148"/>
                  <a:pt x="9092" y="9112"/>
                </a:cubicBezTo>
                <a:cubicBezTo>
                  <a:pt x="9128" y="9076"/>
                  <a:pt x="9056" y="9040"/>
                  <a:pt x="9056" y="8985"/>
                </a:cubicBezTo>
                <a:cubicBezTo>
                  <a:pt x="9056" y="8913"/>
                  <a:pt x="9110" y="8877"/>
                  <a:pt x="9110" y="8858"/>
                </a:cubicBezTo>
                <a:cubicBezTo>
                  <a:pt x="9164" y="8804"/>
                  <a:pt x="9219" y="8732"/>
                  <a:pt x="9255" y="8659"/>
                </a:cubicBezTo>
                <a:cubicBezTo>
                  <a:pt x="9255" y="8605"/>
                  <a:pt x="9255" y="8551"/>
                  <a:pt x="9255" y="8496"/>
                </a:cubicBezTo>
                <a:cubicBezTo>
                  <a:pt x="9237" y="8442"/>
                  <a:pt x="9237" y="8388"/>
                  <a:pt x="9255" y="8333"/>
                </a:cubicBezTo>
                <a:cubicBezTo>
                  <a:pt x="9256" y="8332"/>
                  <a:pt x="9258" y="8331"/>
                  <a:pt x="9260" y="8331"/>
                </a:cubicBezTo>
                <a:cubicBezTo>
                  <a:pt x="9284" y="8331"/>
                  <a:pt x="9345" y="8427"/>
                  <a:pt x="9345" y="8460"/>
                </a:cubicBezTo>
                <a:cubicBezTo>
                  <a:pt x="9364" y="8587"/>
                  <a:pt x="9382" y="8714"/>
                  <a:pt x="9400" y="8858"/>
                </a:cubicBezTo>
                <a:cubicBezTo>
                  <a:pt x="9400" y="8891"/>
                  <a:pt x="9370" y="8895"/>
                  <a:pt x="9342" y="8895"/>
                </a:cubicBezTo>
                <a:cubicBezTo>
                  <a:pt x="9331" y="8895"/>
                  <a:pt x="9320" y="8895"/>
                  <a:pt x="9312" y="8895"/>
                </a:cubicBezTo>
                <a:cubicBezTo>
                  <a:pt x="9282" y="8895"/>
                  <a:pt x="9282" y="8904"/>
                  <a:pt x="9400" y="8985"/>
                </a:cubicBezTo>
                <a:cubicBezTo>
                  <a:pt x="9545" y="9130"/>
                  <a:pt x="9617" y="9347"/>
                  <a:pt x="9617" y="9547"/>
                </a:cubicBezTo>
                <a:cubicBezTo>
                  <a:pt x="9581" y="10017"/>
                  <a:pt x="10179" y="10651"/>
                  <a:pt x="8078" y="13259"/>
                </a:cubicBezTo>
                <a:cubicBezTo>
                  <a:pt x="5959" y="15867"/>
                  <a:pt x="7734" y="17587"/>
                  <a:pt x="8042" y="17696"/>
                </a:cubicBezTo>
                <a:cubicBezTo>
                  <a:pt x="8103" y="17718"/>
                  <a:pt x="8144" y="17726"/>
                  <a:pt x="8169" y="17726"/>
                </a:cubicBezTo>
                <a:cubicBezTo>
                  <a:pt x="8271" y="17726"/>
                  <a:pt x="8132" y="17587"/>
                  <a:pt x="8132" y="17587"/>
                </a:cubicBezTo>
                <a:cubicBezTo>
                  <a:pt x="8132" y="17587"/>
                  <a:pt x="6955" y="16736"/>
                  <a:pt x="8005" y="14617"/>
                </a:cubicBezTo>
                <a:cubicBezTo>
                  <a:pt x="9005" y="12602"/>
                  <a:pt x="9922" y="12553"/>
                  <a:pt x="10009" y="12553"/>
                </a:cubicBezTo>
                <a:cubicBezTo>
                  <a:pt x="10013" y="12553"/>
                  <a:pt x="10016" y="12553"/>
                  <a:pt x="10016" y="12553"/>
                </a:cubicBezTo>
                <a:cubicBezTo>
                  <a:pt x="9997" y="12643"/>
                  <a:pt x="10106" y="12680"/>
                  <a:pt x="10106" y="12680"/>
                </a:cubicBezTo>
                <a:cubicBezTo>
                  <a:pt x="10106" y="12571"/>
                  <a:pt x="10124" y="12480"/>
                  <a:pt x="10160" y="12408"/>
                </a:cubicBezTo>
                <a:lnTo>
                  <a:pt x="10160" y="12408"/>
                </a:lnTo>
                <a:cubicBezTo>
                  <a:pt x="10160" y="12480"/>
                  <a:pt x="10142" y="12553"/>
                  <a:pt x="10142" y="12625"/>
                </a:cubicBezTo>
                <a:cubicBezTo>
                  <a:pt x="10142" y="12698"/>
                  <a:pt x="10197" y="12842"/>
                  <a:pt x="10197" y="12933"/>
                </a:cubicBezTo>
                <a:cubicBezTo>
                  <a:pt x="10197" y="13024"/>
                  <a:pt x="10215" y="13024"/>
                  <a:pt x="10233" y="13024"/>
                </a:cubicBezTo>
                <a:cubicBezTo>
                  <a:pt x="10269" y="12879"/>
                  <a:pt x="10287" y="12716"/>
                  <a:pt x="10305" y="12571"/>
                </a:cubicBezTo>
                <a:cubicBezTo>
                  <a:pt x="10342" y="12734"/>
                  <a:pt x="10342" y="12897"/>
                  <a:pt x="10342" y="13060"/>
                </a:cubicBezTo>
                <a:cubicBezTo>
                  <a:pt x="10426" y="13026"/>
                  <a:pt x="10479" y="12489"/>
                  <a:pt x="10500" y="12489"/>
                </a:cubicBezTo>
                <a:cubicBezTo>
                  <a:pt x="10502" y="12489"/>
                  <a:pt x="10503" y="12492"/>
                  <a:pt x="10505" y="12498"/>
                </a:cubicBezTo>
                <a:cubicBezTo>
                  <a:pt x="10523" y="12589"/>
                  <a:pt x="10541" y="12698"/>
                  <a:pt x="10541" y="12806"/>
                </a:cubicBezTo>
                <a:cubicBezTo>
                  <a:pt x="10613" y="12752"/>
                  <a:pt x="10649" y="12245"/>
                  <a:pt x="10649" y="12136"/>
                </a:cubicBezTo>
                <a:cubicBezTo>
                  <a:pt x="10649" y="12028"/>
                  <a:pt x="10559" y="11955"/>
                  <a:pt x="10649" y="11810"/>
                </a:cubicBezTo>
                <a:cubicBezTo>
                  <a:pt x="10686" y="11756"/>
                  <a:pt x="10712" y="11736"/>
                  <a:pt x="10729" y="11736"/>
                </a:cubicBezTo>
                <a:cubicBezTo>
                  <a:pt x="10764" y="11736"/>
                  <a:pt x="10764" y="11816"/>
                  <a:pt x="10740" y="11865"/>
                </a:cubicBezTo>
                <a:cubicBezTo>
                  <a:pt x="10704" y="11991"/>
                  <a:pt x="10686" y="12118"/>
                  <a:pt x="10704" y="12245"/>
                </a:cubicBezTo>
                <a:cubicBezTo>
                  <a:pt x="10722" y="12245"/>
                  <a:pt x="10776" y="12009"/>
                  <a:pt x="10794" y="12009"/>
                </a:cubicBezTo>
                <a:cubicBezTo>
                  <a:pt x="10796" y="12008"/>
                  <a:pt x="10797" y="12007"/>
                  <a:pt x="10798" y="12007"/>
                </a:cubicBezTo>
                <a:cubicBezTo>
                  <a:pt x="10815" y="12007"/>
                  <a:pt x="10832" y="12105"/>
                  <a:pt x="10849" y="12172"/>
                </a:cubicBezTo>
                <a:cubicBezTo>
                  <a:pt x="10867" y="12245"/>
                  <a:pt x="10849" y="12317"/>
                  <a:pt x="10812" y="12372"/>
                </a:cubicBezTo>
                <a:cubicBezTo>
                  <a:pt x="10807" y="12383"/>
                  <a:pt x="10808" y="12387"/>
                  <a:pt x="10813" y="12387"/>
                </a:cubicBezTo>
                <a:cubicBezTo>
                  <a:pt x="10824" y="12387"/>
                  <a:pt x="10854" y="12366"/>
                  <a:pt x="10867" y="12354"/>
                </a:cubicBezTo>
                <a:cubicBezTo>
                  <a:pt x="10899" y="12321"/>
                  <a:pt x="10931" y="12260"/>
                  <a:pt x="10938" y="12260"/>
                </a:cubicBezTo>
                <a:cubicBezTo>
                  <a:pt x="10939" y="12260"/>
                  <a:pt x="10939" y="12261"/>
                  <a:pt x="10939" y="12263"/>
                </a:cubicBezTo>
                <a:cubicBezTo>
                  <a:pt x="10957" y="12299"/>
                  <a:pt x="10957" y="12317"/>
                  <a:pt x="10939" y="12354"/>
                </a:cubicBezTo>
                <a:cubicBezTo>
                  <a:pt x="10921" y="12372"/>
                  <a:pt x="10939" y="12390"/>
                  <a:pt x="10939" y="12408"/>
                </a:cubicBezTo>
                <a:cubicBezTo>
                  <a:pt x="10943" y="12412"/>
                  <a:pt x="10949" y="12414"/>
                  <a:pt x="10955" y="12414"/>
                </a:cubicBezTo>
                <a:cubicBezTo>
                  <a:pt x="10973" y="12414"/>
                  <a:pt x="10998" y="12391"/>
                  <a:pt x="11012" y="12335"/>
                </a:cubicBezTo>
                <a:cubicBezTo>
                  <a:pt x="11036" y="12287"/>
                  <a:pt x="11044" y="12279"/>
                  <a:pt x="11046" y="12279"/>
                </a:cubicBezTo>
                <a:cubicBezTo>
                  <a:pt x="11048" y="12279"/>
                  <a:pt x="11048" y="12281"/>
                  <a:pt x="11048" y="12281"/>
                </a:cubicBezTo>
                <a:lnTo>
                  <a:pt x="11048" y="12317"/>
                </a:lnTo>
                <a:cubicBezTo>
                  <a:pt x="11048" y="12332"/>
                  <a:pt x="11048" y="12382"/>
                  <a:pt x="11057" y="12382"/>
                </a:cubicBezTo>
                <a:cubicBezTo>
                  <a:pt x="11060" y="12382"/>
                  <a:pt x="11062" y="12379"/>
                  <a:pt x="11066" y="12372"/>
                </a:cubicBezTo>
                <a:cubicBezTo>
                  <a:pt x="11066" y="12335"/>
                  <a:pt x="11120" y="12281"/>
                  <a:pt x="11120" y="12281"/>
                </a:cubicBezTo>
                <a:cubicBezTo>
                  <a:pt x="11374" y="12028"/>
                  <a:pt x="11338" y="11502"/>
                  <a:pt x="11338" y="11068"/>
                </a:cubicBezTo>
                <a:cubicBezTo>
                  <a:pt x="11338" y="10633"/>
                  <a:pt x="11283" y="10832"/>
                  <a:pt x="11682" y="10126"/>
                </a:cubicBezTo>
                <a:cubicBezTo>
                  <a:pt x="12098" y="9438"/>
                  <a:pt x="11718" y="8659"/>
                  <a:pt x="11555" y="8442"/>
                </a:cubicBezTo>
                <a:cubicBezTo>
                  <a:pt x="11428" y="8279"/>
                  <a:pt x="11374" y="8080"/>
                  <a:pt x="11392" y="7880"/>
                </a:cubicBezTo>
                <a:cubicBezTo>
                  <a:pt x="11392" y="7844"/>
                  <a:pt x="11410" y="7844"/>
                  <a:pt x="11446" y="7790"/>
                </a:cubicBezTo>
                <a:cubicBezTo>
                  <a:pt x="11482" y="7718"/>
                  <a:pt x="11501" y="7645"/>
                  <a:pt x="11501" y="7573"/>
                </a:cubicBezTo>
                <a:cubicBezTo>
                  <a:pt x="11501" y="7464"/>
                  <a:pt x="11482" y="7446"/>
                  <a:pt x="11482" y="7355"/>
                </a:cubicBezTo>
                <a:cubicBezTo>
                  <a:pt x="11482" y="7265"/>
                  <a:pt x="11519" y="7265"/>
                  <a:pt x="11519" y="7210"/>
                </a:cubicBezTo>
                <a:cubicBezTo>
                  <a:pt x="11524" y="7188"/>
                  <a:pt x="11535" y="7179"/>
                  <a:pt x="11547" y="7179"/>
                </a:cubicBezTo>
                <a:cubicBezTo>
                  <a:pt x="11575" y="7179"/>
                  <a:pt x="11609" y="7222"/>
                  <a:pt x="11609" y="7247"/>
                </a:cubicBezTo>
                <a:cubicBezTo>
                  <a:pt x="11609" y="7265"/>
                  <a:pt x="11645" y="7410"/>
                  <a:pt x="11627" y="7446"/>
                </a:cubicBezTo>
                <a:cubicBezTo>
                  <a:pt x="11627" y="7482"/>
                  <a:pt x="11682" y="7536"/>
                  <a:pt x="11682" y="7536"/>
                </a:cubicBezTo>
                <a:cubicBezTo>
                  <a:pt x="11736" y="7518"/>
                  <a:pt x="11790" y="7500"/>
                  <a:pt x="11808" y="7446"/>
                </a:cubicBezTo>
                <a:cubicBezTo>
                  <a:pt x="11845" y="7373"/>
                  <a:pt x="11863" y="7283"/>
                  <a:pt x="11899" y="7210"/>
                </a:cubicBezTo>
                <a:cubicBezTo>
                  <a:pt x="11902" y="7198"/>
                  <a:pt x="11906" y="7192"/>
                  <a:pt x="11910" y="7192"/>
                </a:cubicBezTo>
                <a:cubicBezTo>
                  <a:pt x="11929" y="7192"/>
                  <a:pt x="11953" y="7314"/>
                  <a:pt x="11953" y="7373"/>
                </a:cubicBezTo>
                <a:cubicBezTo>
                  <a:pt x="11971" y="7464"/>
                  <a:pt x="11971" y="7555"/>
                  <a:pt x="12008" y="7645"/>
                </a:cubicBezTo>
                <a:cubicBezTo>
                  <a:pt x="12026" y="7681"/>
                  <a:pt x="12062" y="7808"/>
                  <a:pt x="12062" y="7826"/>
                </a:cubicBezTo>
                <a:cubicBezTo>
                  <a:pt x="12079" y="7843"/>
                  <a:pt x="12204" y="7937"/>
                  <a:pt x="12237" y="7937"/>
                </a:cubicBezTo>
                <a:cubicBezTo>
                  <a:pt x="12240" y="7937"/>
                  <a:pt x="12242" y="7936"/>
                  <a:pt x="12243" y="7935"/>
                </a:cubicBezTo>
                <a:cubicBezTo>
                  <a:pt x="12261" y="7917"/>
                  <a:pt x="12931" y="7536"/>
                  <a:pt x="12931" y="7536"/>
                </a:cubicBezTo>
                <a:cubicBezTo>
                  <a:pt x="12949" y="7482"/>
                  <a:pt x="12967" y="7446"/>
                  <a:pt x="12967" y="7410"/>
                </a:cubicBezTo>
                <a:cubicBezTo>
                  <a:pt x="12986" y="7373"/>
                  <a:pt x="13040" y="7355"/>
                  <a:pt x="13058" y="7319"/>
                </a:cubicBezTo>
                <a:cubicBezTo>
                  <a:pt x="13076" y="7301"/>
                  <a:pt x="13112" y="7265"/>
                  <a:pt x="13130" y="7247"/>
                </a:cubicBezTo>
                <a:lnTo>
                  <a:pt x="13130" y="7174"/>
                </a:lnTo>
                <a:cubicBezTo>
                  <a:pt x="13130" y="7138"/>
                  <a:pt x="13148" y="7120"/>
                  <a:pt x="13148" y="7047"/>
                </a:cubicBezTo>
                <a:cubicBezTo>
                  <a:pt x="13148" y="6975"/>
                  <a:pt x="13185" y="6921"/>
                  <a:pt x="13221" y="6884"/>
                </a:cubicBezTo>
                <a:cubicBezTo>
                  <a:pt x="13221" y="6884"/>
                  <a:pt x="13239" y="7102"/>
                  <a:pt x="13239" y="7156"/>
                </a:cubicBezTo>
                <a:cubicBezTo>
                  <a:pt x="13239" y="7229"/>
                  <a:pt x="13257" y="7319"/>
                  <a:pt x="13257" y="7392"/>
                </a:cubicBezTo>
                <a:cubicBezTo>
                  <a:pt x="13257" y="7403"/>
                  <a:pt x="13263" y="7408"/>
                  <a:pt x="13272" y="7408"/>
                </a:cubicBezTo>
                <a:cubicBezTo>
                  <a:pt x="13308" y="7408"/>
                  <a:pt x="13395" y="7340"/>
                  <a:pt x="13438" y="7283"/>
                </a:cubicBezTo>
                <a:cubicBezTo>
                  <a:pt x="13493" y="7210"/>
                  <a:pt x="13511" y="7229"/>
                  <a:pt x="13547" y="7138"/>
                </a:cubicBezTo>
                <a:cubicBezTo>
                  <a:pt x="13583" y="7066"/>
                  <a:pt x="13619" y="6993"/>
                  <a:pt x="13674" y="6939"/>
                </a:cubicBezTo>
                <a:cubicBezTo>
                  <a:pt x="13710" y="6866"/>
                  <a:pt x="13782" y="6903"/>
                  <a:pt x="13800" y="6866"/>
                </a:cubicBezTo>
                <a:cubicBezTo>
                  <a:pt x="13837" y="6794"/>
                  <a:pt x="13855" y="6721"/>
                  <a:pt x="13855" y="6649"/>
                </a:cubicBezTo>
                <a:cubicBezTo>
                  <a:pt x="13868" y="6584"/>
                  <a:pt x="13908" y="6575"/>
                  <a:pt x="13931" y="6575"/>
                </a:cubicBezTo>
                <a:cubicBezTo>
                  <a:pt x="13939" y="6575"/>
                  <a:pt x="13945" y="6577"/>
                  <a:pt x="13945" y="6577"/>
                </a:cubicBezTo>
                <a:cubicBezTo>
                  <a:pt x="13982" y="6577"/>
                  <a:pt x="14036" y="6577"/>
                  <a:pt x="14090" y="6559"/>
                </a:cubicBezTo>
                <a:cubicBezTo>
                  <a:pt x="14108" y="6540"/>
                  <a:pt x="14126" y="6522"/>
                  <a:pt x="14108" y="6504"/>
                </a:cubicBezTo>
                <a:cubicBezTo>
                  <a:pt x="14108" y="6468"/>
                  <a:pt x="14145" y="6414"/>
                  <a:pt x="14108" y="6396"/>
                </a:cubicBezTo>
                <a:cubicBezTo>
                  <a:pt x="14097" y="6384"/>
                  <a:pt x="14096" y="6380"/>
                  <a:pt x="14101" y="6380"/>
                </a:cubicBezTo>
                <a:cubicBezTo>
                  <a:pt x="14110" y="6380"/>
                  <a:pt x="14145" y="6401"/>
                  <a:pt x="14145" y="6414"/>
                </a:cubicBezTo>
                <a:cubicBezTo>
                  <a:pt x="14199" y="6450"/>
                  <a:pt x="14235" y="6486"/>
                  <a:pt x="14289" y="6522"/>
                </a:cubicBezTo>
                <a:cubicBezTo>
                  <a:pt x="14289" y="6522"/>
                  <a:pt x="14308" y="6504"/>
                  <a:pt x="14308" y="6486"/>
                </a:cubicBezTo>
                <a:cubicBezTo>
                  <a:pt x="14308" y="6486"/>
                  <a:pt x="14271" y="6305"/>
                  <a:pt x="14271" y="6269"/>
                </a:cubicBezTo>
                <a:cubicBezTo>
                  <a:pt x="14271" y="6196"/>
                  <a:pt x="14271" y="6142"/>
                  <a:pt x="14289" y="6088"/>
                </a:cubicBezTo>
                <a:cubicBezTo>
                  <a:pt x="14326" y="6160"/>
                  <a:pt x="14344" y="6233"/>
                  <a:pt x="14344" y="6323"/>
                </a:cubicBezTo>
                <a:cubicBezTo>
                  <a:pt x="14344" y="6355"/>
                  <a:pt x="14344" y="6474"/>
                  <a:pt x="14433" y="6474"/>
                </a:cubicBezTo>
                <a:cubicBezTo>
                  <a:pt x="14444" y="6474"/>
                  <a:pt x="14457" y="6472"/>
                  <a:pt x="14470" y="6468"/>
                </a:cubicBezTo>
                <a:cubicBezTo>
                  <a:pt x="14504" y="6458"/>
                  <a:pt x="14545" y="6455"/>
                  <a:pt x="14589" y="6455"/>
                </a:cubicBezTo>
                <a:cubicBezTo>
                  <a:pt x="14687" y="6455"/>
                  <a:pt x="14795" y="6472"/>
                  <a:pt x="14835" y="6472"/>
                </a:cubicBezTo>
                <a:cubicBezTo>
                  <a:pt x="14845" y="6472"/>
                  <a:pt x="14851" y="6471"/>
                  <a:pt x="14851" y="6468"/>
                </a:cubicBezTo>
                <a:cubicBezTo>
                  <a:pt x="14851" y="6450"/>
                  <a:pt x="14869" y="6196"/>
                  <a:pt x="14869" y="6196"/>
                </a:cubicBezTo>
                <a:cubicBezTo>
                  <a:pt x="14869" y="6196"/>
                  <a:pt x="14971" y="6373"/>
                  <a:pt x="15029" y="6373"/>
                </a:cubicBezTo>
                <a:cubicBezTo>
                  <a:pt x="15052" y="6373"/>
                  <a:pt x="15068" y="6346"/>
                  <a:pt x="15068" y="6269"/>
                </a:cubicBezTo>
                <a:cubicBezTo>
                  <a:pt x="15068" y="6015"/>
                  <a:pt x="15412" y="5689"/>
                  <a:pt x="15485" y="5635"/>
                </a:cubicBezTo>
                <a:cubicBezTo>
                  <a:pt x="15666" y="5526"/>
                  <a:pt x="15847" y="5381"/>
                  <a:pt x="16010" y="5237"/>
                </a:cubicBezTo>
                <a:cubicBezTo>
                  <a:pt x="16064" y="5164"/>
                  <a:pt x="16100" y="5074"/>
                  <a:pt x="16100" y="5074"/>
                </a:cubicBezTo>
                <a:cubicBezTo>
                  <a:pt x="16100" y="5074"/>
                  <a:pt x="16318" y="5255"/>
                  <a:pt x="16426" y="5309"/>
                </a:cubicBezTo>
                <a:cubicBezTo>
                  <a:pt x="16447" y="5319"/>
                  <a:pt x="16462" y="5324"/>
                  <a:pt x="16473" y="5324"/>
                </a:cubicBezTo>
                <a:cubicBezTo>
                  <a:pt x="16515" y="5324"/>
                  <a:pt x="16477" y="5248"/>
                  <a:pt x="16463" y="5218"/>
                </a:cubicBezTo>
                <a:cubicBezTo>
                  <a:pt x="16408" y="5110"/>
                  <a:pt x="16372" y="4983"/>
                  <a:pt x="16372" y="4856"/>
                </a:cubicBezTo>
                <a:cubicBezTo>
                  <a:pt x="16365" y="4810"/>
                  <a:pt x="16378" y="4795"/>
                  <a:pt x="16397" y="4795"/>
                </a:cubicBezTo>
                <a:cubicBezTo>
                  <a:pt x="16430" y="4795"/>
                  <a:pt x="16481" y="4838"/>
                  <a:pt x="16481" y="4838"/>
                </a:cubicBezTo>
                <a:cubicBezTo>
                  <a:pt x="16481" y="4838"/>
                  <a:pt x="16626" y="4929"/>
                  <a:pt x="16752" y="5019"/>
                </a:cubicBezTo>
                <a:cubicBezTo>
                  <a:pt x="16849" y="5067"/>
                  <a:pt x="16865" y="5076"/>
                  <a:pt x="16881" y="5076"/>
                </a:cubicBezTo>
                <a:cubicBezTo>
                  <a:pt x="16889" y="5076"/>
                  <a:pt x="16897" y="5074"/>
                  <a:pt x="16915" y="5074"/>
                </a:cubicBezTo>
                <a:cubicBezTo>
                  <a:pt x="16970" y="5074"/>
                  <a:pt x="16825" y="4965"/>
                  <a:pt x="16734" y="4820"/>
                </a:cubicBezTo>
                <a:cubicBezTo>
                  <a:pt x="16698" y="4729"/>
                  <a:pt x="16644" y="4621"/>
                  <a:pt x="16626" y="4512"/>
                </a:cubicBezTo>
                <a:cubicBezTo>
                  <a:pt x="16571" y="4367"/>
                  <a:pt x="16535" y="4150"/>
                  <a:pt x="16499" y="4078"/>
                </a:cubicBezTo>
                <a:cubicBezTo>
                  <a:pt x="16408" y="3951"/>
                  <a:pt x="16318" y="3824"/>
                  <a:pt x="16227" y="3715"/>
                </a:cubicBezTo>
                <a:cubicBezTo>
                  <a:pt x="16155" y="3625"/>
                  <a:pt x="16082" y="3534"/>
                  <a:pt x="16028" y="3444"/>
                </a:cubicBezTo>
                <a:lnTo>
                  <a:pt x="16028" y="3444"/>
                </a:lnTo>
                <a:cubicBezTo>
                  <a:pt x="16028" y="3444"/>
                  <a:pt x="16372" y="3516"/>
                  <a:pt x="16444" y="3661"/>
                </a:cubicBezTo>
                <a:cubicBezTo>
                  <a:pt x="16517" y="3824"/>
                  <a:pt x="16607" y="4059"/>
                  <a:pt x="16662" y="4150"/>
                </a:cubicBezTo>
                <a:cubicBezTo>
                  <a:pt x="16734" y="4222"/>
                  <a:pt x="16861" y="4440"/>
                  <a:pt x="16897" y="4476"/>
                </a:cubicBezTo>
                <a:cubicBezTo>
                  <a:pt x="16900" y="4479"/>
                  <a:pt x="16904" y="4480"/>
                  <a:pt x="16909" y="4480"/>
                </a:cubicBezTo>
                <a:cubicBezTo>
                  <a:pt x="16964" y="4480"/>
                  <a:pt x="17133" y="4300"/>
                  <a:pt x="17133" y="4150"/>
                </a:cubicBezTo>
                <a:cubicBezTo>
                  <a:pt x="17133" y="4017"/>
                  <a:pt x="17375" y="4004"/>
                  <a:pt x="17503" y="4004"/>
                </a:cubicBezTo>
                <a:cubicBezTo>
                  <a:pt x="17531" y="4004"/>
                  <a:pt x="17554" y="4005"/>
                  <a:pt x="17567" y="4005"/>
                </a:cubicBezTo>
                <a:cubicBezTo>
                  <a:pt x="17593" y="4005"/>
                  <a:pt x="17625" y="4007"/>
                  <a:pt x="17655" y="4007"/>
                </a:cubicBezTo>
                <a:cubicBezTo>
                  <a:pt x="17729" y="4007"/>
                  <a:pt x="17790" y="3997"/>
                  <a:pt x="17712" y="3933"/>
                </a:cubicBezTo>
                <a:cubicBezTo>
                  <a:pt x="17622" y="3860"/>
                  <a:pt x="17658" y="3643"/>
                  <a:pt x="17658" y="3643"/>
                </a:cubicBezTo>
                <a:cubicBezTo>
                  <a:pt x="17658" y="3552"/>
                  <a:pt x="17676" y="3462"/>
                  <a:pt x="17694" y="3371"/>
                </a:cubicBezTo>
                <a:cubicBezTo>
                  <a:pt x="17700" y="3305"/>
                  <a:pt x="17716" y="3283"/>
                  <a:pt x="17735" y="3283"/>
                </a:cubicBezTo>
                <a:cubicBezTo>
                  <a:pt x="17772" y="3283"/>
                  <a:pt x="17821" y="3371"/>
                  <a:pt x="17821" y="3371"/>
                </a:cubicBezTo>
                <a:cubicBezTo>
                  <a:pt x="17748" y="1995"/>
                  <a:pt x="18455" y="691"/>
                  <a:pt x="19650" y="3"/>
                </a:cubicBezTo>
                <a:cubicBezTo>
                  <a:pt x="19618" y="1"/>
                  <a:pt x="19585" y="1"/>
                  <a:pt x="195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-399813" y="3845575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-3649" y="4336668"/>
            <a:ext cx="2476110" cy="1590221"/>
          </a:xfrm>
          <a:custGeom>
            <a:avLst/>
            <a:gdLst/>
            <a:ahLst/>
            <a:cxnLst/>
            <a:rect l="l" t="t" r="r" b="b"/>
            <a:pathLst>
              <a:path w="72174" h="46352" extrusionOk="0">
                <a:moveTo>
                  <a:pt x="14009" y="0"/>
                </a:moveTo>
                <a:lnTo>
                  <a:pt x="12507" y="8286"/>
                </a:lnTo>
                <a:lnTo>
                  <a:pt x="11447" y="8737"/>
                </a:lnTo>
                <a:lnTo>
                  <a:pt x="10544" y="1954"/>
                </a:lnTo>
                <a:lnTo>
                  <a:pt x="6627" y="10543"/>
                </a:lnTo>
                <a:lnTo>
                  <a:pt x="6175" y="5272"/>
                </a:lnTo>
                <a:lnTo>
                  <a:pt x="1954" y="13106"/>
                </a:lnTo>
                <a:lnTo>
                  <a:pt x="1" y="12959"/>
                </a:lnTo>
                <a:lnTo>
                  <a:pt x="1" y="35861"/>
                </a:lnTo>
                <a:lnTo>
                  <a:pt x="44692" y="46351"/>
                </a:lnTo>
                <a:lnTo>
                  <a:pt x="72173" y="43694"/>
                </a:lnTo>
                <a:lnTo>
                  <a:pt x="72173" y="6479"/>
                </a:lnTo>
                <a:lnTo>
                  <a:pt x="68403" y="24562"/>
                </a:lnTo>
                <a:lnTo>
                  <a:pt x="65694" y="23963"/>
                </a:lnTo>
                <a:lnTo>
                  <a:pt x="60874" y="6175"/>
                </a:lnTo>
                <a:lnTo>
                  <a:pt x="53639" y="25160"/>
                </a:lnTo>
                <a:lnTo>
                  <a:pt x="45806" y="16119"/>
                </a:lnTo>
                <a:lnTo>
                  <a:pt x="43548" y="19585"/>
                </a:lnTo>
                <a:lnTo>
                  <a:pt x="42792" y="9042"/>
                </a:lnTo>
                <a:lnTo>
                  <a:pt x="37069" y="18986"/>
                </a:lnTo>
                <a:lnTo>
                  <a:pt x="35410" y="18681"/>
                </a:lnTo>
                <a:lnTo>
                  <a:pt x="35263" y="13557"/>
                </a:lnTo>
                <a:lnTo>
                  <a:pt x="34958" y="10995"/>
                </a:lnTo>
                <a:lnTo>
                  <a:pt x="32396" y="12360"/>
                </a:lnTo>
                <a:lnTo>
                  <a:pt x="31944" y="4369"/>
                </a:lnTo>
                <a:lnTo>
                  <a:pt x="28322" y="10995"/>
                </a:lnTo>
                <a:lnTo>
                  <a:pt x="27576" y="8286"/>
                </a:lnTo>
                <a:lnTo>
                  <a:pt x="25917" y="10995"/>
                </a:lnTo>
                <a:lnTo>
                  <a:pt x="25612" y="8895"/>
                </a:lnTo>
                <a:lnTo>
                  <a:pt x="23806" y="10543"/>
                </a:lnTo>
                <a:lnTo>
                  <a:pt x="23355" y="6332"/>
                </a:lnTo>
                <a:lnTo>
                  <a:pt x="20194" y="10543"/>
                </a:lnTo>
                <a:lnTo>
                  <a:pt x="18535" y="11299"/>
                </a:lnTo>
                <a:lnTo>
                  <a:pt x="18230" y="9493"/>
                </a:lnTo>
                <a:lnTo>
                  <a:pt x="17474" y="9346"/>
                </a:lnTo>
                <a:lnTo>
                  <a:pt x="15668" y="3770"/>
                </a:lnTo>
                <a:lnTo>
                  <a:pt x="140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flipH="1">
            <a:off x="-173801" y="4429050"/>
            <a:ext cx="2816434" cy="1657189"/>
          </a:xfrm>
          <a:custGeom>
            <a:avLst/>
            <a:gdLst/>
            <a:ahLst/>
            <a:cxnLst/>
            <a:rect l="l" t="t" r="r" b="b"/>
            <a:pathLst>
              <a:path w="73927" h="48304" extrusionOk="0">
                <a:moveTo>
                  <a:pt x="72372" y="0"/>
                </a:moveTo>
                <a:lnTo>
                  <a:pt x="66313" y="18345"/>
                </a:lnTo>
                <a:lnTo>
                  <a:pt x="60947" y="347"/>
                </a:lnTo>
                <a:lnTo>
                  <a:pt x="53155" y="28562"/>
                </a:lnTo>
                <a:lnTo>
                  <a:pt x="49165" y="29602"/>
                </a:lnTo>
                <a:lnTo>
                  <a:pt x="42760" y="25097"/>
                </a:lnTo>
                <a:lnTo>
                  <a:pt x="40166" y="25097"/>
                </a:lnTo>
                <a:lnTo>
                  <a:pt x="39126" y="22682"/>
                </a:lnTo>
                <a:lnTo>
                  <a:pt x="40680" y="18345"/>
                </a:lnTo>
                <a:lnTo>
                  <a:pt x="39126" y="16444"/>
                </a:lnTo>
                <a:lnTo>
                  <a:pt x="31335" y="17831"/>
                </a:lnTo>
                <a:lnTo>
                  <a:pt x="28909" y="10207"/>
                </a:lnTo>
                <a:lnTo>
                  <a:pt x="27187" y="18345"/>
                </a:lnTo>
                <a:lnTo>
                  <a:pt x="24236" y="19731"/>
                </a:lnTo>
                <a:lnTo>
                  <a:pt x="20603" y="8306"/>
                </a:lnTo>
                <a:lnTo>
                  <a:pt x="17830" y="19563"/>
                </a:lnTo>
                <a:lnTo>
                  <a:pt x="16098" y="16959"/>
                </a:lnTo>
                <a:lnTo>
                  <a:pt x="15058" y="21642"/>
                </a:lnTo>
                <a:lnTo>
                  <a:pt x="12811" y="18692"/>
                </a:lnTo>
                <a:lnTo>
                  <a:pt x="12118" y="14019"/>
                </a:lnTo>
                <a:lnTo>
                  <a:pt x="9692" y="17831"/>
                </a:lnTo>
                <a:lnTo>
                  <a:pt x="8485" y="6227"/>
                </a:lnTo>
                <a:lnTo>
                  <a:pt x="4326" y="18177"/>
                </a:lnTo>
                <a:lnTo>
                  <a:pt x="1386" y="7960"/>
                </a:lnTo>
                <a:lnTo>
                  <a:pt x="0" y="11425"/>
                </a:lnTo>
                <a:lnTo>
                  <a:pt x="0" y="40680"/>
                </a:lnTo>
                <a:lnTo>
                  <a:pt x="20781" y="48304"/>
                </a:lnTo>
                <a:lnTo>
                  <a:pt x="73926" y="40512"/>
                </a:lnTo>
                <a:lnTo>
                  <a:pt x="723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6711487" y="4336679"/>
            <a:ext cx="2432505" cy="1163299"/>
          </a:xfrm>
          <a:custGeom>
            <a:avLst/>
            <a:gdLst/>
            <a:ahLst/>
            <a:cxnLst/>
            <a:rect l="l" t="t" r="r" b="b"/>
            <a:pathLst>
              <a:path w="70903" h="33908" extrusionOk="0">
                <a:moveTo>
                  <a:pt x="65001" y="1"/>
                </a:moveTo>
                <a:lnTo>
                  <a:pt x="61399" y="17212"/>
                </a:lnTo>
                <a:lnTo>
                  <a:pt x="50100" y="21569"/>
                </a:lnTo>
                <a:lnTo>
                  <a:pt x="45732" y="19774"/>
                </a:lnTo>
                <a:lnTo>
                  <a:pt x="47527" y="13872"/>
                </a:lnTo>
                <a:lnTo>
                  <a:pt x="38791" y="9241"/>
                </a:lnTo>
                <a:lnTo>
                  <a:pt x="30568" y="11552"/>
                </a:lnTo>
                <a:lnTo>
                  <a:pt x="19522" y="17464"/>
                </a:lnTo>
                <a:lnTo>
                  <a:pt x="15416" y="2563"/>
                </a:lnTo>
                <a:lnTo>
                  <a:pt x="7456" y="26715"/>
                </a:lnTo>
                <a:lnTo>
                  <a:pt x="5146" y="18230"/>
                </a:lnTo>
                <a:lnTo>
                  <a:pt x="0" y="31850"/>
                </a:lnTo>
                <a:lnTo>
                  <a:pt x="70902" y="33908"/>
                </a:lnTo>
                <a:lnTo>
                  <a:pt x="70902" y="33908"/>
                </a:lnTo>
                <a:lnTo>
                  <a:pt x="6500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168658">
            <a:off x="6001603" y="4548508"/>
            <a:ext cx="1267095" cy="794739"/>
          </a:xfrm>
          <a:custGeom>
            <a:avLst/>
            <a:gdLst/>
            <a:ahLst/>
            <a:cxnLst/>
            <a:rect l="l" t="t" r="r" b="b"/>
            <a:pathLst>
              <a:path w="30275" h="23166" extrusionOk="0">
                <a:moveTo>
                  <a:pt x="17926" y="1"/>
                </a:moveTo>
                <a:lnTo>
                  <a:pt x="12350" y="21307"/>
                </a:lnTo>
                <a:lnTo>
                  <a:pt x="9473" y="13526"/>
                </a:lnTo>
                <a:lnTo>
                  <a:pt x="5923" y="18429"/>
                </a:lnTo>
                <a:lnTo>
                  <a:pt x="1" y="16907"/>
                </a:lnTo>
                <a:lnTo>
                  <a:pt x="505" y="23165"/>
                </a:lnTo>
                <a:lnTo>
                  <a:pt x="30275" y="21811"/>
                </a:lnTo>
                <a:lnTo>
                  <a:pt x="21139" y="4568"/>
                </a:lnTo>
                <a:lnTo>
                  <a:pt x="179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-150589" y="120357"/>
            <a:ext cx="9937534" cy="3012672"/>
            <a:chOff x="-150589" y="120357"/>
            <a:chExt cx="9937534" cy="3012672"/>
          </a:xfrm>
        </p:grpSpPr>
        <p:sp>
          <p:nvSpPr>
            <p:cNvPr id="62" name="Google Shape;62;p3"/>
            <p:cNvSpPr/>
            <p:nvPr/>
          </p:nvSpPr>
          <p:spPr>
            <a:xfrm>
              <a:off x="7961855" y="1661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00075" y="27286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2006850" y="2150850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199137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900600" y="3132175"/>
            <a:ext cx="3342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2747893" y="538818"/>
            <a:ext cx="5986240" cy="972854"/>
            <a:chOff x="2747893" y="538818"/>
            <a:chExt cx="5986240" cy="972854"/>
          </a:xfrm>
        </p:grpSpPr>
        <p:sp>
          <p:nvSpPr>
            <p:cNvPr id="73" name="Google Shape;73;p3"/>
            <p:cNvSpPr/>
            <p:nvPr/>
          </p:nvSpPr>
          <p:spPr>
            <a:xfrm>
              <a:off x="2747893" y="1333306"/>
              <a:ext cx="311315" cy="178365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059198" y="538818"/>
              <a:ext cx="213191" cy="155305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529414" y="1151874"/>
              <a:ext cx="204720" cy="98124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1"/>
          <p:cNvSpPr/>
          <p:nvPr/>
        </p:nvSpPr>
        <p:spPr>
          <a:xfrm>
            <a:off x="91" y="1907087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1"/>
          <p:cNvSpPr/>
          <p:nvPr/>
        </p:nvSpPr>
        <p:spPr>
          <a:xfrm>
            <a:off x="-629534" y="1137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1"/>
          <p:cNvSpPr/>
          <p:nvPr/>
        </p:nvSpPr>
        <p:spPr>
          <a:xfrm>
            <a:off x="7047438" y="42161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1"/>
          <p:cNvSpPr/>
          <p:nvPr/>
        </p:nvSpPr>
        <p:spPr>
          <a:xfrm>
            <a:off x="8581953" y="7741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1"/>
          <p:cNvSpPr/>
          <p:nvPr/>
        </p:nvSpPr>
        <p:spPr>
          <a:xfrm>
            <a:off x="8709098" y="3944206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1"/>
          <p:cNvSpPr/>
          <p:nvPr/>
        </p:nvSpPr>
        <p:spPr>
          <a:xfrm>
            <a:off x="8817836" y="22637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1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1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506450" y="4499375"/>
            <a:ext cx="413545" cy="210602"/>
            <a:chOff x="2997351" y="1193725"/>
            <a:chExt cx="413545" cy="210602"/>
          </a:xfrm>
        </p:grpSpPr>
        <p:sp>
          <p:nvSpPr>
            <p:cNvPr id="727" name="Google Shape;727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31"/>
          <p:cNvGrpSpPr/>
          <p:nvPr/>
        </p:nvGrpSpPr>
        <p:grpSpPr>
          <a:xfrm>
            <a:off x="8224000" y="1283087"/>
            <a:ext cx="413545" cy="210602"/>
            <a:chOff x="2997351" y="1193725"/>
            <a:chExt cx="413545" cy="210602"/>
          </a:xfrm>
        </p:grpSpPr>
        <p:sp>
          <p:nvSpPr>
            <p:cNvPr id="730" name="Google Shape;730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" name="Google Shape;732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31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4" name="Google Shape;734;p31"/>
          <p:cNvSpPr txBox="1">
            <a:spLocks noGrp="1"/>
          </p:cNvSpPr>
          <p:nvPr>
            <p:ph type="subTitle" idx="1"/>
          </p:nvPr>
        </p:nvSpPr>
        <p:spPr>
          <a:xfrm>
            <a:off x="720000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1"/>
          <p:cNvSpPr txBox="1">
            <a:spLocks noGrp="1"/>
          </p:cNvSpPr>
          <p:nvPr>
            <p:ph type="title" idx="3"/>
          </p:nvPr>
        </p:nvSpPr>
        <p:spPr>
          <a:xfrm>
            <a:off x="3419271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6" name="Google Shape;736;p31"/>
          <p:cNvSpPr txBox="1">
            <a:spLocks noGrp="1"/>
          </p:cNvSpPr>
          <p:nvPr>
            <p:ph type="subTitle" idx="4"/>
          </p:nvPr>
        </p:nvSpPr>
        <p:spPr>
          <a:xfrm>
            <a:off x="3419269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1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31"/>
          <p:cNvSpPr txBox="1">
            <a:spLocks noGrp="1"/>
          </p:cNvSpPr>
          <p:nvPr>
            <p:ph type="subTitle" idx="6"/>
          </p:nvPr>
        </p:nvSpPr>
        <p:spPr>
          <a:xfrm>
            <a:off x="720000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title" idx="7"/>
          </p:nvPr>
        </p:nvSpPr>
        <p:spPr>
          <a:xfrm>
            <a:off x="3419271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0" name="Google Shape;740;p31"/>
          <p:cNvSpPr txBox="1">
            <a:spLocks noGrp="1"/>
          </p:cNvSpPr>
          <p:nvPr>
            <p:ph type="subTitle" idx="8"/>
          </p:nvPr>
        </p:nvSpPr>
        <p:spPr>
          <a:xfrm>
            <a:off x="3419269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title" idx="9"/>
          </p:nvPr>
        </p:nvSpPr>
        <p:spPr>
          <a:xfrm>
            <a:off x="6118549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2" name="Google Shape;742;p31"/>
          <p:cNvSpPr txBox="1">
            <a:spLocks noGrp="1"/>
          </p:cNvSpPr>
          <p:nvPr>
            <p:ph type="subTitle" idx="13"/>
          </p:nvPr>
        </p:nvSpPr>
        <p:spPr>
          <a:xfrm>
            <a:off x="6118545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1"/>
          <p:cNvSpPr txBox="1">
            <a:spLocks noGrp="1"/>
          </p:cNvSpPr>
          <p:nvPr>
            <p:ph type="title" idx="14"/>
          </p:nvPr>
        </p:nvSpPr>
        <p:spPr>
          <a:xfrm>
            <a:off x="6118549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31"/>
          <p:cNvSpPr txBox="1">
            <a:spLocks noGrp="1"/>
          </p:cNvSpPr>
          <p:nvPr>
            <p:ph type="subTitle" idx="15"/>
          </p:nvPr>
        </p:nvSpPr>
        <p:spPr>
          <a:xfrm>
            <a:off x="6118545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dk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2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2"/>
          <p:cNvSpPr txBox="1">
            <a:spLocks noGrp="1"/>
          </p:cNvSpPr>
          <p:nvPr>
            <p:ph type="title" hasCustomPrompt="1"/>
          </p:nvPr>
        </p:nvSpPr>
        <p:spPr>
          <a:xfrm>
            <a:off x="713175" y="1134263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9" name="Google Shape;749;p32"/>
          <p:cNvSpPr txBox="1">
            <a:spLocks noGrp="1"/>
          </p:cNvSpPr>
          <p:nvPr>
            <p:ph type="subTitle" idx="1"/>
          </p:nvPr>
        </p:nvSpPr>
        <p:spPr>
          <a:xfrm>
            <a:off x="713175" y="1840288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3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2"/>
          <p:cNvSpPr/>
          <p:nvPr/>
        </p:nvSpPr>
        <p:spPr>
          <a:xfrm>
            <a:off x="6051656" y="3064600"/>
            <a:ext cx="899419" cy="810828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2"/>
          <p:cNvGrpSpPr/>
          <p:nvPr/>
        </p:nvGrpSpPr>
        <p:grpSpPr>
          <a:xfrm>
            <a:off x="701101" y="538821"/>
            <a:ext cx="7729714" cy="4052805"/>
            <a:chOff x="729064" y="589271"/>
            <a:chExt cx="7729714" cy="4052805"/>
          </a:xfrm>
        </p:grpSpPr>
        <p:sp>
          <p:nvSpPr>
            <p:cNvPr id="753" name="Google Shape;753;p32"/>
            <p:cNvSpPr/>
            <p:nvPr/>
          </p:nvSpPr>
          <p:spPr>
            <a:xfrm>
              <a:off x="7265861" y="39839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5961563" y="29794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5758080" y="32357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729064" y="458354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853431" y="434050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32"/>
            <p:cNvGrpSpPr/>
            <p:nvPr/>
          </p:nvGrpSpPr>
          <p:grpSpPr>
            <a:xfrm>
              <a:off x="7609515" y="589271"/>
              <a:ext cx="849263" cy="621826"/>
              <a:chOff x="2286975" y="482760"/>
              <a:chExt cx="163925" cy="120025"/>
            </a:xfrm>
          </p:grpSpPr>
          <p:sp>
            <p:nvSpPr>
              <p:cNvPr id="759" name="Google Shape;759;p32"/>
              <p:cNvSpPr/>
              <p:nvPr/>
            </p:nvSpPr>
            <p:spPr>
              <a:xfrm>
                <a:off x="2286975" y="482760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2"/>
              <p:cNvSpPr/>
              <p:nvPr/>
            </p:nvSpPr>
            <p:spPr>
              <a:xfrm>
                <a:off x="2291975" y="531335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2"/>
              <p:cNvSpPr/>
              <p:nvPr/>
            </p:nvSpPr>
            <p:spPr>
              <a:xfrm>
                <a:off x="2387950" y="586285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2429150" y="512160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3" name="Google Shape;763;p32"/>
          <p:cNvSpPr/>
          <p:nvPr/>
        </p:nvSpPr>
        <p:spPr>
          <a:xfrm>
            <a:off x="1677866" y="4389770"/>
            <a:ext cx="130" cy="4792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4" name="Google Shape;764;p32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765" name="Google Shape;765;p3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4" name="Google Shape;774;p32"/>
          <p:cNvSpPr/>
          <p:nvPr/>
        </p:nvSpPr>
        <p:spPr>
          <a:xfrm flipH="1">
            <a:off x="6350975" y="3005138"/>
            <a:ext cx="964800" cy="1054450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32"/>
          <p:cNvSpPr txBox="1">
            <a:spLocks noGrp="1"/>
          </p:cNvSpPr>
          <p:nvPr>
            <p:ph type="title" idx="2" hasCustomPrompt="1"/>
          </p:nvPr>
        </p:nvSpPr>
        <p:spPr>
          <a:xfrm>
            <a:off x="713175" y="2858004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6" name="Google Shape;776;p32"/>
          <p:cNvSpPr txBox="1">
            <a:spLocks noGrp="1"/>
          </p:cNvSpPr>
          <p:nvPr>
            <p:ph type="subTitle" idx="3"/>
          </p:nvPr>
        </p:nvSpPr>
        <p:spPr>
          <a:xfrm>
            <a:off x="713175" y="3564032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32"/>
          <p:cNvSpPr txBox="1">
            <a:spLocks noGrp="1"/>
          </p:cNvSpPr>
          <p:nvPr>
            <p:ph type="title" idx="4" hasCustomPrompt="1"/>
          </p:nvPr>
        </p:nvSpPr>
        <p:spPr>
          <a:xfrm>
            <a:off x="4571925" y="1134271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8" name="Google Shape;778;p32"/>
          <p:cNvSpPr txBox="1">
            <a:spLocks noGrp="1"/>
          </p:cNvSpPr>
          <p:nvPr>
            <p:ph type="subTitle" idx="5"/>
          </p:nvPr>
        </p:nvSpPr>
        <p:spPr>
          <a:xfrm>
            <a:off x="4571925" y="1840299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33"/>
          <p:cNvGrpSpPr/>
          <p:nvPr/>
        </p:nvGrpSpPr>
        <p:grpSpPr>
          <a:xfrm>
            <a:off x="-328621" y="-11"/>
            <a:ext cx="10855212" cy="5143520"/>
            <a:chOff x="-328621" y="-11"/>
            <a:chExt cx="10855212" cy="5143520"/>
          </a:xfrm>
        </p:grpSpPr>
        <p:sp>
          <p:nvSpPr>
            <p:cNvPr id="781" name="Google Shape;781;p33"/>
            <p:cNvSpPr/>
            <p:nvPr/>
          </p:nvSpPr>
          <p:spPr>
            <a:xfrm flipH="1">
              <a:off x="157591" y="1587675"/>
              <a:ext cx="9143866" cy="3339826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4668226" y="0"/>
              <a:ext cx="4020684" cy="4020684"/>
            </a:xfrm>
            <a:custGeom>
              <a:avLst/>
              <a:gdLst/>
              <a:ahLst/>
              <a:cxnLst/>
              <a:rect l="l" t="t" r="r" b="b"/>
              <a:pathLst>
                <a:path w="31022" h="31022" extrusionOk="0">
                  <a:moveTo>
                    <a:pt x="17222" y="942"/>
                  </a:moveTo>
                  <a:cubicBezTo>
                    <a:pt x="25263" y="1884"/>
                    <a:pt x="31022" y="9164"/>
                    <a:pt x="30080" y="17204"/>
                  </a:cubicBezTo>
                  <a:cubicBezTo>
                    <a:pt x="29138" y="25263"/>
                    <a:pt x="21858" y="31022"/>
                    <a:pt x="13818" y="30080"/>
                  </a:cubicBezTo>
                  <a:cubicBezTo>
                    <a:pt x="5759" y="29138"/>
                    <a:pt x="0" y="21858"/>
                    <a:pt x="942" y="13800"/>
                  </a:cubicBezTo>
                  <a:cubicBezTo>
                    <a:pt x="1883" y="5759"/>
                    <a:pt x="9164" y="0"/>
                    <a:pt x="17222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33"/>
            <p:cNvGrpSpPr/>
            <p:nvPr/>
          </p:nvGrpSpPr>
          <p:grpSpPr>
            <a:xfrm>
              <a:off x="6238207" y="2723125"/>
              <a:ext cx="2905800" cy="1903286"/>
              <a:chOff x="5700400" y="3687875"/>
              <a:chExt cx="560500" cy="367125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5805425" y="3869350"/>
                <a:ext cx="28550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16" extrusionOk="0">
                    <a:moveTo>
                      <a:pt x="906" y="0"/>
                    </a:moveTo>
                    <a:lnTo>
                      <a:pt x="19" y="199"/>
                    </a:lnTo>
                    <a:cubicBezTo>
                      <a:pt x="1" y="562"/>
                      <a:pt x="490" y="1159"/>
                      <a:pt x="490" y="1159"/>
                    </a:cubicBezTo>
                    <a:cubicBezTo>
                      <a:pt x="490" y="1159"/>
                      <a:pt x="218" y="1829"/>
                      <a:pt x="182" y="1956"/>
                    </a:cubicBezTo>
                    <a:cubicBezTo>
                      <a:pt x="73" y="2155"/>
                      <a:pt x="55" y="2373"/>
                      <a:pt x="109" y="2590"/>
                    </a:cubicBezTo>
                    <a:cubicBezTo>
                      <a:pt x="164" y="2753"/>
                      <a:pt x="309" y="2880"/>
                      <a:pt x="472" y="2916"/>
                    </a:cubicBezTo>
                    <a:cubicBezTo>
                      <a:pt x="417" y="2861"/>
                      <a:pt x="399" y="2753"/>
                      <a:pt x="417" y="2680"/>
                    </a:cubicBezTo>
                    <a:lnTo>
                      <a:pt x="417" y="2680"/>
                    </a:lnTo>
                    <a:cubicBezTo>
                      <a:pt x="465" y="2759"/>
                      <a:pt x="539" y="2811"/>
                      <a:pt x="630" y="2811"/>
                    </a:cubicBezTo>
                    <a:cubicBezTo>
                      <a:pt x="643" y="2811"/>
                      <a:pt x="657" y="2810"/>
                      <a:pt x="671" y="2807"/>
                    </a:cubicBezTo>
                    <a:cubicBezTo>
                      <a:pt x="544" y="2717"/>
                      <a:pt x="580" y="2481"/>
                      <a:pt x="580" y="2481"/>
                    </a:cubicBezTo>
                    <a:lnTo>
                      <a:pt x="580" y="2481"/>
                    </a:lnTo>
                    <a:cubicBezTo>
                      <a:pt x="616" y="2572"/>
                      <a:pt x="707" y="2626"/>
                      <a:pt x="798" y="2626"/>
                    </a:cubicBezTo>
                    <a:cubicBezTo>
                      <a:pt x="743" y="2572"/>
                      <a:pt x="707" y="2481"/>
                      <a:pt x="707" y="2409"/>
                    </a:cubicBezTo>
                    <a:cubicBezTo>
                      <a:pt x="707" y="2264"/>
                      <a:pt x="526" y="2083"/>
                      <a:pt x="526" y="2083"/>
                    </a:cubicBezTo>
                    <a:cubicBezTo>
                      <a:pt x="598" y="1992"/>
                      <a:pt x="689" y="1902"/>
                      <a:pt x="779" y="1829"/>
                    </a:cubicBezTo>
                    <a:cubicBezTo>
                      <a:pt x="979" y="1612"/>
                      <a:pt x="1142" y="1358"/>
                      <a:pt x="1051" y="1069"/>
                    </a:cubicBezTo>
                    <a:cubicBezTo>
                      <a:pt x="960" y="779"/>
                      <a:pt x="852" y="743"/>
                      <a:pt x="960" y="543"/>
                    </a:cubicBezTo>
                    <a:cubicBezTo>
                      <a:pt x="1069" y="344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5739775" y="3847600"/>
                <a:ext cx="733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997" extrusionOk="0">
                    <a:moveTo>
                      <a:pt x="1305" y="1"/>
                    </a:moveTo>
                    <a:lnTo>
                      <a:pt x="689" y="327"/>
                    </a:lnTo>
                    <a:lnTo>
                      <a:pt x="725" y="200"/>
                    </a:lnTo>
                    <a:lnTo>
                      <a:pt x="472" y="454"/>
                    </a:lnTo>
                    <a:lnTo>
                      <a:pt x="472" y="454"/>
                    </a:lnTo>
                    <a:lnTo>
                      <a:pt x="508" y="273"/>
                    </a:lnTo>
                    <a:lnTo>
                      <a:pt x="73" y="617"/>
                    </a:lnTo>
                    <a:lnTo>
                      <a:pt x="1" y="834"/>
                    </a:lnTo>
                    <a:lnTo>
                      <a:pt x="1069" y="997"/>
                    </a:lnTo>
                    <a:lnTo>
                      <a:pt x="2518" y="562"/>
                    </a:lnTo>
                    <a:lnTo>
                      <a:pt x="2935" y="182"/>
                    </a:lnTo>
                    <a:lnTo>
                      <a:pt x="2935" y="182"/>
                    </a:lnTo>
                    <a:lnTo>
                      <a:pt x="2301" y="327"/>
                    </a:lnTo>
                    <a:lnTo>
                      <a:pt x="2446" y="182"/>
                    </a:lnTo>
                    <a:lnTo>
                      <a:pt x="2120" y="273"/>
                    </a:lnTo>
                    <a:lnTo>
                      <a:pt x="2192" y="128"/>
                    </a:lnTo>
                    <a:lnTo>
                      <a:pt x="1631" y="291"/>
                    </a:lnTo>
                    <a:lnTo>
                      <a:pt x="1631" y="291"/>
                    </a:lnTo>
                    <a:lnTo>
                      <a:pt x="1776" y="19"/>
                    </a:lnTo>
                    <a:lnTo>
                      <a:pt x="1776" y="19"/>
                    </a:lnTo>
                    <a:lnTo>
                      <a:pt x="1196" y="291"/>
                    </a:lnTo>
                    <a:lnTo>
                      <a:pt x="1196" y="291"/>
                    </a:lnTo>
                    <a:lnTo>
                      <a:pt x="1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5700400" y="3687875"/>
                <a:ext cx="560500" cy="367125"/>
                <a:chOff x="5700400" y="3687875"/>
                <a:chExt cx="560500" cy="367125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5865650" y="3708175"/>
                  <a:ext cx="395250" cy="2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0" h="8367" extrusionOk="0">
                      <a:moveTo>
                        <a:pt x="6465" y="0"/>
                      </a:moveTo>
                      <a:lnTo>
                        <a:pt x="5596" y="326"/>
                      </a:lnTo>
                      <a:cubicBezTo>
                        <a:pt x="4419" y="2825"/>
                        <a:pt x="2445" y="4872"/>
                        <a:pt x="0" y="6157"/>
                      </a:cubicBezTo>
                      <a:lnTo>
                        <a:pt x="1250" y="7968"/>
                      </a:lnTo>
                      <a:cubicBezTo>
                        <a:pt x="1517" y="7729"/>
                        <a:pt x="1843" y="7641"/>
                        <a:pt x="2178" y="7641"/>
                      </a:cubicBezTo>
                      <a:cubicBezTo>
                        <a:pt x="3139" y="7641"/>
                        <a:pt x="4184" y="8367"/>
                        <a:pt x="4184" y="8367"/>
                      </a:cubicBezTo>
                      <a:cubicBezTo>
                        <a:pt x="4915" y="6729"/>
                        <a:pt x="6182" y="6351"/>
                        <a:pt x="7195" y="6351"/>
                      </a:cubicBezTo>
                      <a:cubicBezTo>
                        <a:pt x="8064" y="6351"/>
                        <a:pt x="8747" y="6628"/>
                        <a:pt x="8747" y="6628"/>
                      </a:cubicBezTo>
                      <a:cubicBezTo>
                        <a:pt x="9521" y="4345"/>
                        <a:pt x="11444" y="3805"/>
                        <a:pt x="13089" y="3805"/>
                      </a:cubicBezTo>
                      <a:cubicBezTo>
                        <a:pt x="14561" y="3805"/>
                        <a:pt x="15810" y="4238"/>
                        <a:pt x="15810" y="4238"/>
                      </a:cubicBezTo>
                      <a:cubicBezTo>
                        <a:pt x="12959" y="1093"/>
                        <a:pt x="10004" y="466"/>
                        <a:pt x="8099" y="466"/>
                      </a:cubicBezTo>
                      <a:cubicBezTo>
                        <a:pt x="6833" y="466"/>
                        <a:pt x="6031" y="743"/>
                        <a:pt x="6031" y="743"/>
                      </a:cubicBezTo>
                      <a:lnTo>
                        <a:pt x="64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5710800" y="3687875"/>
                  <a:ext cx="147625" cy="18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7296" extrusionOk="0">
                      <a:moveTo>
                        <a:pt x="1595" y="0"/>
                      </a:moveTo>
                      <a:cubicBezTo>
                        <a:pt x="1123" y="0"/>
                        <a:pt x="593" y="53"/>
                        <a:pt x="1" y="178"/>
                      </a:cubicBezTo>
                      <a:cubicBezTo>
                        <a:pt x="1" y="178"/>
                        <a:pt x="3134" y="758"/>
                        <a:pt x="2319" y="3999"/>
                      </a:cubicBezTo>
                      <a:cubicBezTo>
                        <a:pt x="2319" y="3999"/>
                        <a:pt x="4184" y="4217"/>
                        <a:pt x="3749" y="6589"/>
                      </a:cubicBezTo>
                      <a:cubicBezTo>
                        <a:pt x="3749" y="6589"/>
                        <a:pt x="3892" y="6563"/>
                        <a:pt x="4088" y="6563"/>
                      </a:cubicBezTo>
                      <a:cubicBezTo>
                        <a:pt x="4480" y="6563"/>
                        <a:pt x="5084" y="6668"/>
                        <a:pt x="5180" y="7295"/>
                      </a:cubicBezTo>
                      <a:lnTo>
                        <a:pt x="5904" y="7024"/>
                      </a:lnTo>
                      <a:cubicBezTo>
                        <a:pt x="5904" y="7024"/>
                        <a:pt x="4836" y="4706"/>
                        <a:pt x="5397" y="1482"/>
                      </a:cubicBezTo>
                      <a:lnTo>
                        <a:pt x="5108" y="993"/>
                      </a:lnTo>
                      <a:lnTo>
                        <a:pt x="5053" y="1609"/>
                      </a:lnTo>
                      <a:cubicBezTo>
                        <a:pt x="5053" y="1609"/>
                        <a:pt x="4197" y="0"/>
                        <a:pt x="1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5997850" y="4011950"/>
                  <a:ext cx="34875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599" extrusionOk="0">
                      <a:moveTo>
                        <a:pt x="562" y="1"/>
                      </a:moveTo>
                      <a:lnTo>
                        <a:pt x="0" y="218"/>
                      </a:lnTo>
                      <a:lnTo>
                        <a:pt x="0" y="598"/>
                      </a:lnTo>
                      <a:lnTo>
                        <a:pt x="688" y="598"/>
                      </a:lnTo>
                      <a:lnTo>
                        <a:pt x="1395" y="73"/>
                      </a:lnTo>
                      <a:lnTo>
                        <a:pt x="5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5880575" y="3926375"/>
                  <a:ext cx="416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5145" extrusionOk="0">
                      <a:moveTo>
                        <a:pt x="924" y="1"/>
                      </a:moveTo>
                      <a:cubicBezTo>
                        <a:pt x="345" y="273"/>
                        <a:pt x="1" y="1486"/>
                        <a:pt x="19" y="1812"/>
                      </a:cubicBezTo>
                      <a:cubicBezTo>
                        <a:pt x="55" y="2156"/>
                        <a:pt x="671" y="3297"/>
                        <a:pt x="725" y="3460"/>
                      </a:cubicBezTo>
                      <a:cubicBezTo>
                        <a:pt x="798" y="3623"/>
                        <a:pt x="689" y="4003"/>
                        <a:pt x="761" y="4329"/>
                      </a:cubicBezTo>
                      <a:cubicBezTo>
                        <a:pt x="780" y="4583"/>
                        <a:pt x="689" y="4818"/>
                        <a:pt x="544" y="5017"/>
                      </a:cubicBezTo>
                      <a:cubicBezTo>
                        <a:pt x="671" y="4981"/>
                        <a:pt x="798" y="4872"/>
                        <a:pt x="870" y="4746"/>
                      </a:cubicBezTo>
                      <a:lnTo>
                        <a:pt x="870" y="4746"/>
                      </a:lnTo>
                      <a:cubicBezTo>
                        <a:pt x="870" y="4891"/>
                        <a:pt x="852" y="5017"/>
                        <a:pt x="780" y="5144"/>
                      </a:cubicBezTo>
                      <a:cubicBezTo>
                        <a:pt x="888" y="5108"/>
                        <a:pt x="979" y="5017"/>
                        <a:pt x="1015" y="4909"/>
                      </a:cubicBezTo>
                      <a:cubicBezTo>
                        <a:pt x="1051" y="4963"/>
                        <a:pt x="1069" y="5035"/>
                        <a:pt x="1069" y="5090"/>
                      </a:cubicBezTo>
                      <a:cubicBezTo>
                        <a:pt x="1160" y="4981"/>
                        <a:pt x="1178" y="4800"/>
                        <a:pt x="1124" y="4673"/>
                      </a:cubicBezTo>
                      <a:cubicBezTo>
                        <a:pt x="1033" y="4383"/>
                        <a:pt x="1269" y="3967"/>
                        <a:pt x="1395" y="3677"/>
                      </a:cubicBezTo>
                      <a:cubicBezTo>
                        <a:pt x="1504" y="3387"/>
                        <a:pt x="1142" y="3532"/>
                        <a:pt x="1178" y="3261"/>
                      </a:cubicBezTo>
                      <a:cubicBezTo>
                        <a:pt x="1196" y="2935"/>
                        <a:pt x="1124" y="2609"/>
                        <a:pt x="979" y="2319"/>
                      </a:cubicBezTo>
                      <a:cubicBezTo>
                        <a:pt x="816" y="1866"/>
                        <a:pt x="1667" y="1721"/>
                        <a:pt x="1667" y="1721"/>
                      </a:cubicBezTo>
                      <a:lnTo>
                        <a:pt x="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5859300" y="3914625"/>
                  <a:ext cx="41225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" h="5071" extrusionOk="0">
                      <a:moveTo>
                        <a:pt x="1087" y="0"/>
                      </a:moveTo>
                      <a:cubicBezTo>
                        <a:pt x="472" y="217"/>
                        <a:pt x="19" y="1395"/>
                        <a:pt x="1" y="1721"/>
                      </a:cubicBezTo>
                      <a:cubicBezTo>
                        <a:pt x="1" y="2047"/>
                        <a:pt x="508" y="3242"/>
                        <a:pt x="562" y="3405"/>
                      </a:cubicBezTo>
                      <a:cubicBezTo>
                        <a:pt x="616" y="3568"/>
                        <a:pt x="472" y="3948"/>
                        <a:pt x="508" y="4274"/>
                      </a:cubicBezTo>
                      <a:cubicBezTo>
                        <a:pt x="490" y="4528"/>
                        <a:pt x="381" y="4763"/>
                        <a:pt x="200" y="4926"/>
                      </a:cubicBezTo>
                      <a:cubicBezTo>
                        <a:pt x="345" y="4908"/>
                        <a:pt x="472" y="4817"/>
                        <a:pt x="562" y="4691"/>
                      </a:cubicBezTo>
                      <a:lnTo>
                        <a:pt x="562" y="4691"/>
                      </a:lnTo>
                      <a:cubicBezTo>
                        <a:pt x="562" y="4835"/>
                        <a:pt x="508" y="4962"/>
                        <a:pt x="435" y="5071"/>
                      </a:cubicBezTo>
                      <a:cubicBezTo>
                        <a:pt x="562" y="5053"/>
                        <a:pt x="653" y="4962"/>
                        <a:pt x="689" y="4853"/>
                      </a:cubicBezTo>
                      <a:cubicBezTo>
                        <a:pt x="725" y="4908"/>
                        <a:pt x="743" y="4980"/>
                        <a:pt x="743" y="5053"/>
                      </a:cubicBezTo>
                      <a:cubicBezTo>
                        <a:pt x="834" y="4944"/>
                        <a:pt x="870" y="4781"/>
                        <a:pt x="834" y="4636"/>
                      </a:cubicBezTo>
                      <a:cubicBezTo>
                        <a:pt x="761" y="4328"/>
                        <a:pt x="1051" y="3948"/>
                        <a:pt x="1196" y="3676"/>
                      </a:cubicBezTo>
                      <a:cubicBezTo>
                        <a:pt x="1323" y="3387"/>
                        <a:pt x="961" y="3513"/>
                        <a:pt x="1015" y="3242"/>
                      </a:cubicBezTo>
                      <a:cubicBezTo>
                        <a:pt x="1069" y="2916"/>
                        <a:pt x="1033" y="2590"/>
                        <a:pt x="924" y="2282"/>
                      </a:cubicBezTo>
                      <a:cubicBezTo>
                        <a:pt x="798" y="1829"/>
                        <a:pt x="1649" y="1757"/>
                        <a:pt x="1649" y="1757"/>
                      </a:cubicBezTo>
                      <a:lnTo>
                        <a:pt x="108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784600" y="3870250"/>
                  <a:ext cx="38500" cy="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772" extrusionOk="0">
                      <a:moveTo>
                        <a:pt x="580" y="0"/>
                      </a:moveTo>
                      <a:cubicBezTo>
                        <a:pt x="453" y="363"/>
                        <a:pt x="761" y="1069"/>
                        <a:pt x="761" y="1069"/>
                      </a:cubicBezTo>
                      <a:cubicBezTo>
                        <a:pt x="761" y="1069"/>
                        <a:pt x="309" y="1648"/>
                        <a:pt x="236" y="1757"/>
                      </a:cubicBezTo>
                      <a:cubicBezTo>
                        <a:pt x="91" y="1902"/>
                        <a:pt x="1" y="2119"/>
                        <a:pt x="1" y="2337"/>
                      </a:cubicBezTo>
                      <a:cubicBezTo>
                        <a:pt x="1" y="2518"/>
                        <a:pt x="91" y="2681"/>
                        <a:pt x="254" y="2771"/>
                      </a:cubicBezTo>
                      <a:cubicBezTo>
                        <a:pt x="218" y="2681"/>
                        <a:pt x="218" y="2590"/>
                        <a:pt x="272" y="2518"/>
                      </a:cubicBezTo>
                      <a:cubicBezTo>
                        <a:pt x="272" y="2626"/>
                        <a:pt x="363" y="2699"/>
                        <a:pt x="471" y="2717"/>
                      </a:cubicBezTo>
                      <a:cubicBezTo>
                        <a:pt x="363" y="2590"/>
                        <a:pt x="490" y="2373"/>
                        <a:pt x="490" y="2373"/>
                      </a:cubicBezTo>
                      <a:cubicBezTo>
                        <a:pt x="490" y="2463"/>
                        <a:pt x="544" y="2554"/>
                        <a:pt x="634" y="2572"/>
                      </a:cubicBezTo>
                      <a:cubicBezTo>
                        <a:pt x="598" y="2500"/>
                        <a:pt x="598" y="2409"/>
                        <a:pt x="616" y="2318"/>
                      </a:cubicBezTo>
                      <a:cubicBezTo>
                        <a:pt x="634" y="2192"/>
                        <a:pt x="598" y="2065"/>
                        <a:pt x="544" y="1956"/>
                      </a:cubicBezTo>
                      <a:cubicBezTo>
                        <a:pt x="634" y="1884"/>
                        <a:pt x="743" y="1829"/>
                        <a:pt x="852" y="1775"/>
                      </a:cubicBezTo>
                      <a:cubicBezTo>
                        <a:pt x="1105" y="1630"/>
                        <a:pt x="1341" y="1431"/>
                        <a:pt x="1323" y="1141"/>
                      </a:cubicBezTo>
                      <a:cubicBezTo>
                        <a:pt x="1323" y="833"/>
                        <a:pt x="1232" y="761"/>
                        <a:pt x="1377" y="616"/>
                      </a:cubicBezTo>
                      <a:cubicBezTo>
                        <a:pt x="1540" y="453"/>
                        <a:pt x="1486" y="73"/>
                        <a:pt x="1486" y="73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3"/>
                <p:cNvSpPr/>
                <p:nvPr/>
              </p:nvSpPr>
              <p:spPr>
                <a:xfrm>
                  <a:off x="5700400" y="3839000"/>
                  <a:ext cx="301550" cy="1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7585" extrusionOk="0">
                      <a:moveTo>
                        <a:pt x="1938" y="1"/>
                      </a:moveTo>
                      <a:cubicBezTo>
                        <a:pt x="1938" y="1"/>
                        <a:pt x="942" y="508"/>
                        <a:pt x="1051" y="1305"/>
                      </a:cubicBezTo>
                      <a:cubicBezTo>
                        <a:pt x="743" y="1377"/>
                        <a:pt x="525" y="1649"/>
                        <a:pt x="507" y="1957"/>
                      </a:cubicBezTo>
                      <a:cubicBezTo>
                        <a:pt x="507" y="2246"/>
                        <a:pt x="344" y="2518"/>
                        <a:pt x="91" y="2663"/>
                      </a:cubicBezTo>
                      <a:cubicBezTo>
                        <a:pt x="0" y="2754"/>
                        <a:pt x="199" y="3079"/>
                        <a:pt x="489" y="3170"/>
                      </a:cubicBezTo>
                      <a:lnTo>
                        <a:pt x="707" y="3206"/>
                      </a:lnTo>
                      <a:cubicBezTo>
                        <a:pt x="719" y="3207"/>
                        <a:pt x="730" y="3208"/>
                        <a:pt x="742" y="3208"/>
                      </a:cubicBezTo>
                      <a:cubicBezTo>
                        <a:pt x="964" y="3208"/>
                        <a:pt x="1162" y="3050"/>
                        <a:pt x="1214" y="2844"/>
                      </a:cubicBezTo>
                      <a:cubicBezTo>
                        <a:pt x="1395" y="2500"/>
                        <a:pt x="1739" y="2283"/>
                        <a:pt x="2119" y="2283"/>
                      </a:cubicBezTo>
                      <a:cubicBezTo>
                        <a:pt x="3423" y="2301"/>
                        <a:pt x="4039" y="2663"/>
                        <a:pt x="4039" y="2663"/>
                      </a:cubicBezTo>
                      <a:cubicBezTo>
                        <a:pt x="4076" y="2658"/>
                        <a:pt x="4112" y="2655"/>
                        <a:pt x="4146" y="2655"/>
                      </a:cubicBezTo>
                      <a:cubicBezTo>
                        <a:pt x="4849" y="2655"/>
                        <a:pt x="5005" y="3677"/>
                        <a:pt x="5868" y="4401"/>
                      </a:cubicBezTo>
                      <a:cubicBezTo>
                        <a:pt x="6610" y="5017"/>
                        <a:pt x="8059" y="5687"/>
                        <a:pt x="8059" y="5687"/>
                      </a:cubicBezTo>
                      <a:cubicBezTo>
                        <a:pt x="8608" y="7299"/>
                        <a:pt x="10113" y="7585"/>
                        <a:pt x="11113" y="7585"/>
                      </a:cubicBezTo>
                      <a:cubicBezTo>
                        <a:pt x="11664" y="7585"/>
                        <a:pt x="12061" y="7498"/>
                        <a:pt x="12061" y="7498"/>
                      </a:cubicBezTo>
                      <a:lnTo>
                        <a:pt x="12025" y="7118"/>
                      </a:lnTo>
                      <a:cubicBezTo>
                        <a:pt x="11841" y="7176"/>
                        <a:pt x="11665" y="7204"/>
                        <a:pt x="11496" y="7204"/>
                      </a:cubicBezTo>
                      <a:cubicBezTo>
                        <a:pt x="10186" y="7204"/>
                        <a:pt x="9290" y="5502"/>
                        <a:pt x="8168" y="2663"/>
                      </a:cubicBezTo>
                      <a:cubicBezTo>
                        <a:pt x="7519" y="1014"/>
                        <a:pt x="6155" y="611"/>
                        <a:pt x="4978" y="611"/>
                      </a:cubicBezTo>
                      <a:cubicBezTo>
                        <a:pt x="3853" y="611"/>
                        <a:pt x="2898" y="979"/>
                        <a:pt x="2898" y="979"/>
                      </a:cubicBezTo>
                      <a:cubicBezTo>
                        <a:pt x="2827" y="976"/>
                        <a:pt x="2757" y="974"/>
                        <a:pt x="2686" y="974"/>
                      </a:cubicBezTo>
                      <a:cubicBezTo>
                        <a:pt x="2358" y="974"/>
                        <a:pt x="2030" y="1007"/>
                        <a:pt x="1703" y="1051"/>
                      </a:cubicBezTo>
                      <a:cubicBezTo>
                        <a:pt x="1811" y="743"/>
                        <a:pt x="2029" y="472"/>
                        <a:pt x="2318" y="291"/>
                      </a:cubicBezTo>
                      <a:lnTo>
                        <a:pt x="2318" y="291"/>
                      </a:lnTo>
                      <a:cubicBezTo>
                        <a:pt x="2318" y="291"/>
                        <a:pt x="1793" y="417"/>
                        <a:pt x="1612" y="653"/>
                      </a:cubicBezTo>
                      <a:cubicBezTo>
                        <a:pt x="1648" y="417"/>
                        <a:pt x="1757" y="182"/>
                        <a:pt x="19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4" name="Google Shape;794;p33"/>
            <p:cNvGrpSpPr/>
            <p:nvPr/>
          </p:nvGrpSpPr>
          <p:grpSpPr>
            <a:xfrm>
              <a:off x="7160623" y="1944703"/>
              <a:ext cx="664368" cy="430815"/>
              <a:chOff x="5878325" y="3537725"/>
              <a:chExt cx="128150" cy="83100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5921325" y="3543375"/>
                <a:ext cx="85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1721" extrusionOk="0">
                    <a:moveTo>
                      <a:pt x="1232" y="0"/>
                    </a:moveTo>
                    <a:lnTo>
                      <a:pt x="1051" y="91"/>
                    </a:lnTo>
                    <a:cubicBezTo>
                      <a:pt x="852" y="616"/>
                      <a:pt x="472" y="1069"/>
                      <a:pt x="1" y="1359"/>
                    </a:cubicBezTo>
                    <a:lnTo>
                      <a:pt x="327" y="1703"/>
                    </a:lnTo>
                    <a:cubicBezTo>
                      <a:pt x="390" y="1634"/>
                      <a:pt x="478" y="1611"/>
                      <a:pt x="569" y="1611"/>
                    </a:cubicBezTo>
                    <a:cubicBezTo>
                      <a:pt x="767" y="1611"/>
                      <a:pt x="979" y="1721"/>
                      <a:pt x="979" y="1721"/>
                    </a:cubicBezTo>
                    <a:cubicBezTo>
                      <a:pt x="1105" y="1317"/>
                      <a:pt x="1452" y="1244"/>
                      <a:pt x="1688" y="1244"/>
                    </a:cubicBezTo>
                    <a:cubicBezTo>
                      <a:pt x="1822" y="1244"/>
                      <a:pt x="1920" y="1268"/>
                      <a:pt x="1920" y="1268"/>
                    </a:cubicBezTo>
                    <a:cubicBezTo>
                      <a:pt x="2044" y="718"/>
                      <a:pt x="2585" y="613"/>
                      <a:pt x="2979" y="613"/>
                    </a:cubicBezTo>
                    <a:cubicBezTo>
                      <a:pt x="3220" y="613"/>
                      <a:pt x="3405" y="652"/>
                      <a:pt x="3405" y="652"/>
                    </a:cubicBezTo>
                    <a:cubicBezTo>
                      <a:pt x="2796" y="172"/>
                      <a:pt x="2224" y="55"/>
                      <a:pt x="1810" y="55"/>
                    </a:cubicBezTo>
                    <a:cubicBezTo>
                      <a:pt x="1412" y="55"/>
                      <a:pt x="1160" y="163"/>
                      <a:pt x="1160" y="163"/>
                    </a:cubicBezTo>
                    <a:lnTo>
                      <a:pt x="12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5878325" y="3537725"/>
                <a:ext cx="3940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621" extrusionOk="0">
                    <a:moveTo>
                      <a:pt x="534" y="0"/>
                    </a:moveTo>
                    <a:cubicBezTo>
                      <a:pt x="384" y="0"/>
                      <a:pt x="207" y="28"/>
                      <a:pt x="0" y="100"/>
                    </a:cubicBezTo>
                    <a:cubicBezTo>
                      <a:pt x="435" y="118"/>
                      <a:pt x="725" y="498"/>
                      <a:pt x="652" y="933"/>
                    </a:cubicBezTo>
                    <a:cubicBezTo>
                      <a:pt x="652" y="933"/>
                      <a:pt x="1105" y="933"/>
                      <a:pt x="1051" y="1494"/>
                    </a:cubicBezTo>
                    <a:cubicBezTo>
                      <a:pt x="1051" y="1494"/>
                      <a:pt x="1114" y="1475"/>
                      <a:pt x="1189" y="1475"/>
                    </a:cubicBezTo>
                    <a:cubicBezTo>
                      <a:pt x="1278" y="1475"/>
                      <a:pt x="1383" y="1502"/>
                      <a:pt x="1413" y="1621"/>
                    </a:cubicBezTo>
                    <a:lnTo>
                      <a:pt x="1576" y="1530"/>
                    </a:lnTo>
                    <a:cubicBezTo>
                      <a:pt x="1359" y="1150"/>
                      <a:pt x="1268" y="697"/>
                      <a:pt x="1304" y="244"/>
                    </a:cubicBezTo>
                    <a:lnTo>
                      <a:pt x="1232" y="154"/>
                    </a:lnTo>
                    <a:lnTo>
                      <a:pt x="1232" y="299"/>
                    </a:lnTo>
                    <a:cubicBezTo>
                      <a:pt x="1232" y="299"/>
                      <a:pt x="1029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5956650" y="3607200"/>
                <a:ext cx="81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4" extrusionOk="0">
                    <a:moveTo>
                      <a:pt x="127" y="1"/>
                    </a:moveTo>
                    <a:lnTo>
                      <a:pt x="0" y="73"/>
                    </a:lnTo>
                    <a:lnTo>
                      <a:pt x="0" y="164"/>
                    </a:lnTo>
                    <a:lnTo>
                      <a:pt x="163" y="146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5927225" y="3590450"/>
                <a:ext cx="104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15" extrusionOk="0">
                    <a:moveTo>
                      <a:pt x="181" y="1"/>
                    </a:moveTo>
                    <a:cubicBezTo>
                      <a:pt x="73" y="128"/>
                      <a:pt x="0" y="291"/>
                      <a:pt x="18" y="453"/>
                    </a:cubicBezTo>
                    <a:cubicBezTo>
                      <a:pt x="73" y="580"/>
                      <a:pt x="145" y="707"/>
                      <a:pt x="236" y="816"/>
                    </a:cubicBezTo>
                    <a:cubicBezTo>
                      <a:pt x="254" y="852"/>
                      <a:pt x="236" y="942"/>
                      <a:pt x="254" y="1033"/>
                    </a:cubicBezTo>
                    <a:cubicBezTo>
                      <a:pt x="272" y="1087"/>
                      <a:pt x="254" y="1142"/>
                      <a:pt x="217" y="1196"/>
                    </a:cubicBezTo>
                    <a:cubicBezTo>
                      <a:pt x="254" y="1178"/>
                      <a:pt x="290" y="1160"/>
                      <a:pt x="290" y="1124"/>
                    </a:cubicBezTo>
                    <a:cubicBezTo>
                      <a:pt x="308" y="1160"/>
                      <a:pt x="308" y="1178"/>
                      <a:pt x="290" y="1214"/>
                    </a:cubicBezTo>
                    <a:cubicBezTo>
                      <a:pt x="326" y="1196"/>
                      <a:pt x="344" y="1178"/>
                      <a:pt x="344" y="1160"/>
                    </a:cubicBezTo>
                    <a:cubicBezTo>
                      <a:pt x="362" y="1160"/>
                      <a:pt x="362" y="1178"/>
                      <a:pt x="362" y="1196"/>
                    </a:cubicBezTo>
                    <a:cubicBezTo>
                      <a:pt x="380" y="1160"/>
                      <a:pt x="380" y="1124"/>
                      <a:pt x="362" y="1105"/>
                    </a:cubicBezTo>
                    <a:cubicBezTo>
                      <a:pt x="344" y="1033"/>
                      <a:pt x="380" y="924"/>
                      <a:pt x="399" y="852"/>
                    </a:cubicBezTo>
                    <a:cubicBezTo>
                      <a:pt x="417" y="779"/>
                      <a:pt x="344" y="834"/>
                      <a:pt x="344" y="761"/>
                    </a:cubicBezTo>
                    <a:cubicBezTo>
                      <a:pt x="344" y="689"/>
                      <a:pt x="308" y="598"/>
                      <a:pt x="272" y="544"/>
                    </a:cubicBezTo>
                    <a:cubicBezTo>
                      <a:pt x="217" y="435"/>
                      <a:pt x="417" y="381"/>
                      <a:pt x="417" y="381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5923150" y="3587750"/>
                <a:ext cx="90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214" extrusionOk="0">
                    <a:moveTo>
                      <a:pt x="199" y="0"/>
                    </a:moveTo>
                    <a:cubicBezTo>
                      <a:pt x="73" y="109"/>
                      <a:pt x="0" y="272"/>
                      <a:pt x="0" y="435"/>
                    </a:cubicBezTo>
                    <a:cubicBezTo>
                      <a:pt x="36" y="561"/>
                      <a:pt x="91" y="688"/>
                      <a:pt x="163" y="815"/>
                    </a:cubicBezTo>
                    <a:cubicBezTo>
                      <a:pt x="163" y="851"/>
                      <a:pt x="145" y="942"/>
                      <a:pt x="163" y="1014"/>
                    </a:cubicBezTo>
                    <a:cubicBezTo>
                      <a:pt x="163" y="1087"/>
                      <a:pt x="145" y="1141"/>
                      <a:pt x="109" y="1177"/>
                    </a:cubicBezTo>
                    <a:cubicBezTo>
                      <a:pt x="145" y="1177"/>
                      <a:pt x="181" y="1141"/>
                      <a:pt x="199" y="1123"/>
                    </a:cubicBezTo>
                    <a:lnTo>
                      <a:pt x="199" y="1123"/>
                    </a:lnTo>
                    <a:cubicBezTo>
                      <a:pt x="199" y="1141"/>
                      <a:pt x="181" y="1177"/>
                      <a:pt x="181" y="1213"/>
                    </a:cubicBezTo>
                    <a:cubicBezTo>
                      <a:pt x="199" y="1195"/>
                      <a:pt x="217" y="1177"/>
                      <a:pt x="236" y="1159"/>
                    </a:cubicBezTo>
                    <a:cubicBezTo>
                      <a:pt x="236" y="1159"/>
                      <a:pt x="236" y="1177"/>
                      <a:pt x="254" y="1195"/>
                    </a:cubicBezTo>
                    <a:cubicBezTo>
                      <a:pt x="272" y="1159"/>
                      <a:pt x="272" y="1123"/>
                      <a:pt x="254" y="1105"/>
                    </a:cubicBezTo>
                    <a:cubicBezTo>
                      <a:pt x="217" y="1032"/>
                      <a:pt x="272" y="942"/>
                      <a:pt x="308" y="869"/>
                    </a:cubicBezTo>
                    <a:cubicBezTo>
                      <a:pt x="326" y="797"/>
                      <a:pt x="254" y="833"/>
                      <a:pt x="254" y="779"/>
                    </a:cubicBezTo>
                    <a:cubicBezTo>
                      <a:pt x="254" y="688"/>
                      <a:pt x="236" y="616"/>
                      <a:pt x="199" y="543"/>
                    </a:cubicBezTo>
                    <a:cubicBezTo>
                      <a:pt x="163" y="453"/>
                      <a:pt x="362" y="399"/>
                      <a:pt x="362" y="399"/>
                    </a:cubicBez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5907750" y="3578675"/>
                <a:ext cx="72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708" extrusionOk="0">
                    <a:moveTo>
                      <a:pt x="200" y="1"/>
                    </a:moveTo>
                    <a:lnTo>
                      <a:pt x="0" y="73"/>
                    </a:lnTo>
                    <a:cubicBezTo>
                      <a:pt x="0" y="164"/>
                      <a:pt x="127" y="291"/>
                      <a:pt x="127" y="291"/>
                    </a:cubicBezTo>
                    <a:cubicBezTo>
                      <a:pt x="127" y="291"/>
                      <a:pt x="91" y="454"/>
                      <a:pt x="91" y="490"/>
                    </a:cubicBezTo>
                    <a:cubicBezTo>
                      <a:pt x="73" y="544"/>
                      <a:pt x="73" y="599"/>
                      <a:pt x="91" y="635"/>
                    </a:cubicBezTo>
                    <a:cubicBezTo>
                      <a:pt x="91" y="671"/>
                      <a:pt x="127" y="707"/>
                      <a:pt x="182" y="707"/>
                    </a:cubicBezTo>
                    <a:cubicBezTo>
                      <a:pt x="163" y="689"/>
                      <a:pt x="163" y="671"/>
                      <a:pt x="163" y="653"/>
                    </a:cubicBezTo>
                    <a:lnTo>
                      <a:pt x="163" y="653"/>
                    </a:lnTo>
                    <a:cubicBezTo>
                      <a:pt x="163" y="666"/>
                      <a:pt x="182" y="678"/>
                      <a:pt x="199" y="678"/>
                    </a:cubicBezTo>
                    <a:cubicBezTo>
                      <a:pt x="206" y="678"/>
                      <a:pt x="212" y="676"/>
                      <a:pt x="218" y="671"/>
                    </a:cubicBezTo>
                    <a:cubicBezTo>
                      <a:pt x="200" y="654"/>
                      <a:pt x="200" y="603"/>
                      <a:pt x="200" y="599"/>
                    </a:cubicBezTo>
                    <a:lnTo>
                      <a:pt x="200" y="599"/>
                    </a:lnTo>
                    <a:cubicBezTo>
                      <a:pt x="200" y="617"/>
                      <a:pt x="218" y="635"/>
                      <a:pt x="254" y="635"/>
                    </a:cubicBezTo>
                    <a:cubicBezTo>
                      <a:pt x="236" y="617"/>
                      <a:pt x="218" y="599"/>
                      <a:pt x="218" y="580"/>
                    </a:cubicBezTo>
                    <a:cubicBezTo>
                      <a:pt x="218" y="544"/>
                      <a:pt x="163" y="508"/>
                      <a:pt x="163" y="508"/>
                    </a:cubicBezTo>
                    <a:cubicBezTo>
                      <a:pt x="163" y="508"/>
                      <a:pt x="163" y="490"/>
                      <a:pt x="218" y="436"/>
                    </a:cubicBezTo>
                    <a:cubicBezTo>
                      <a:pt x="272" y="399"/>
                      <a:pt x="290" y="327"/>
                      <a:pt x="272" y="254"/>
                    </a:cubicBezTo>
                    <a:cubicBezTo>
                      <a:pt x="236" y="200"/>
                      <a:pt x="218" y="182"/>
                      <a:pt x="236" y="128"/>
                    </a:cubicBezTo>
                    <a:cubicBezTo>
                      <a:pt x="254" y="91"/>
                      <a:pt x="200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5903675" y="3579600"/>
                <a:ext cx="81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1" extrusionOk="0">
                    <a:moveTo>
                      <a:pt x="308" y="0"/>
                    </a:moveTo>
                    <a:lnTo>
                      <a:pt x="73" y="18"/>
                    </a:lnTo>
                    <a:cubicBezTo>
                      <a:pt x="73" y="109"/>
                      <a:pt x="109" y="181"/>
                      <a:pt x="145" y="254"/>
                    </a:cubicBezTo>
                    <a:lnTo>
                      <a:pt x="37" y="435"/>
                    </a:lnTo>
                    <a:cubicBezTo>
                      <a:pt x="19" y="471"/>
                      <a:pt x="0" y="525"/>
                      <a:pt x="0" y="580"/>
                    </a:cubicBezTo>
                    <a:cubicBezTo>
                      <a:pt x="0" y="616"/>
                      <a:pt x="37" y="652"/>
                      <a:pt x="73" y="670"/>
                    </a:cubicBezTo>
                    <a:cubicBezTo>
                      <a:pt x="73" y="652"/>
                      <a:pt x="73" y="634"/>
                      <a:pt x="73" y="616"/>
                    </a:cubicBezTo>
                    <a:cubicBezTo>
                      <a:pt x="73" y="634"/>
                      <a:pt x="109" y="652"/>
                      <a:pt x="127" y="652"/>
                    </a:cubicBezTo>
                    <a:cubicBezTo>
                      <a:pt x="109" y="634"/>
                      <a:pt x="127" y="562"/>
                      <a:pt x="127" y="562"/>
                    </a:cubicBezTo>
                    <a:cubicBezTo>
                      <a:pt x="127" y="598"/>
                      <a:pt x="145" y="616"/>
                      <a:pt x="163" y="616"/>
                    </a:cubicBezTo>
                    <a:cubicBezTo>
                      <a:pt x="163" y="598"/>
                      <a:pt x="163" y="580"/>
                      <a:pt x="163" y="562"/>
                    </a:cubicBezTo>
                    <a:cubicBezTo>
                      <a:pt x="182" y="525"/>
                      <a:pt x="145" y="471"/>
                      <a:pt x="145" y="471"/>
                    </a:cubicBezTo>
                    <a:cubicBezTo>
                      <a:pt x="163" y="453"/>
                      <a:pt x="182" y="435"/>
                      <a:pt x="218" y="417"/>
                    </a:cubicBezTo>
                    <a:cubicBezTo>
                      <a:pt x="272" y="399"/>
                      <a:pt x="308" y="326"/>
                      <a:pt x="308" y="254"/>
                    </a:cubicBezTo>
                    <a:cubicBezTo>
                      <a:pt x="308" y="181"/>
                      <a:pt x="272" y="181"/>
                      <a:pt x="308" y="127"/>
                    </a:cubicBezTo>
                    <a:cubicBezTo>
                      <a:pt x="326" y="91"/>
                      <a:pt x="308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5891900" y="3575075"/>
                <a:ext cx="167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54" extrusionOk="0">
                    <a:moveTo>
                      <a:pt x="399" y="0"/>
                    </a:moveTo>
                    <a:lnTo>
                      <a:pt x="272" y="72"/>
                    </a:lnTo>
                    <a:lnTo>
                      <a:pt x="290" y="18"/>
                    </a:lnTo>
                    <a:lnTo>
                      <a:pt x="145" y="109"/>
                    </a:lnTo>
                    <a:lnTo>
                      <a:pt x="145" y="109"/>
                    </a:lnTo>
                    <a:lnTo>
                      <a:pt x="164" y="72"/>
                    </a:lnTo>
                    <a:lnTo>
                      <a:pt x="109" y="145"/>
                    </a:lnTo>
                    <a:lnTo>
                      <a:pt x="109" y="91"/>
                    </a:lnTo>
                    <a:lnTo>
                      <a:pt x="19" y="181"/>
                    </a:lnTo>
                    <a:lnTo>
                      <a:pt x="1" y="235"/>
                    </a:lnTo>
                    <a:lnTo>
                      <a:pt x="254" y="254"/>
                    </a:lnTo>
                    <a:lnTo>
                      <a:pt x="580" y="109"/>
                    </a:lnTo>
                    <a:lnTo>
                      <a:pt x="671" y="0"/>
                    </a:lnTo>
                    <a:lnTo>
                      <a:pt x="671" y="0"/>
                    </a:lnTo>
                    <a:lnTo>
                      <a:pt x="526" y="54"/>
                    </a:lnTo>
                    <a:lnTo>
                      <a:pt x="562" y="18"/>
                    </a:lnTo>
                    <a:lnTo>
                      <a:pt x="490" y="54"/>
                    </a:lnTo>
                    <a:lnTo>
                      <a:pt x="508" y="18"/>
                    </a:lnTo>
                    <a:lnTo>
                      <a:pt x="363" y="7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5924050" y="3583225"/>
                <a:ext cx="208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70" extrusionOk="0">
                    <a:moveTo>
                      <a:pt x="254" y="0"/>
                    </a:moveTo>
                    <a:lnTo>
                      <a:pt x="0" y="72"/>
                    </a:lnTo>
                    <a:cubicBezTo>
                      <a:pt x="0" y="72"/>
                      <a:pt x="200" y="525"/>
                      <a:pt x="218" y="543"/>
                    </a:cubicBezTo>
                    <a:lnTo>
                      <a:pt x="562" y="869"/>
                    </a:lnTo>
                    <a:lnTo>
                      <a:pt x="689" y="815"/>
                    </a:lnTo>
                    <a:lnTo>
                      <a:pt x="833" y="797"/>
                    </a:lnTo>
                    <a:lnTo>
                      <a:pt x="670" y="670"/>
                    </a:lnTo>
                    <a:lnTo>
                      <a:pt x="725" y="670"/>
                    </a:lnTo>
                    <a:lnTo>
                      <a:pt x="598" y="561"/>
                    </a:lnTo>
                    <a:lnTo>
                      <a:pt x="670" y="561"/>
                    </a:lnTo>
                    <a:lnTo>
                      <a:pt x="507" y="453"/>
                    </a:lnTo>
                    <a:lnTo>
                      <a:pt x="598" y="471"/>
                    </a:lnTo>
                    <a:lnTo>
                      <a:pt x="453" y="308"/>
                    </a:lnTo>
                    <a:lnTo>
                      <a:pt x="507" y="308"/>
                    </a:lnTo>
                    <a:lnTo>
                      <a:pt x="399" y="163"/>
                    </a:lnTo>
                    <a:lnTo>
                      <a:pt x="399" y="163"/>
                    </a:lnTo>
                    <a:lnTo>
                      <a:pt x="471" y="181"/>
                    </a:lnTo>
                    <a:lnTo>
                      <a:pt x="471" y="181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5942600" y="3603125"/>
                <a:ext cx="100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91" extrusionOk="0">
                    <a:moveTo>
                      <a:pt x="1" y="1"/>
                    </a:moveTo>
                    <a:lnTo>
                      <a:pt x="37" y="182"/>
                    </a:lnTo>
                    <a:cubicBezTo>
                      <a:pt x="73" y="218"/>
                      <a:pt x="128" y="236"/>
                      <a:pt x="182" y="254"/>
                    </a:cubicBezTo>
                    <a:lnTo>
                      <a:pt x="363" y="291"/>
                    </a:lnTo>
                    <a:lnTo>
                      <a:pt x="399" y="218"/>
                    </a:lnTo>
                    <a:lnTo>
                      <a:pt x="309" y="218"/>
                    </a:lnTo>
                    <a:lnTo>
                      <a:pt x="345" y="200"/>
                    </a:lnTo>
                    <a:lnTo>
                      <a:pt x="200" y="146"/>
                    </a:lnTo>
                    <a:lnTo>
                      <a:pt x="254" y="146"/>
                    </a:lnTo>
                    <a:lnTo>
                      <a:pt x="73" y="73"/>
                    </a:lnTo>
                    <a:lnTo>
                      <a:pt x="182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5951200" y="3608125"/>
                <a:ext cx="59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09" extrusionOk="0">
                    <a:moveTo>
                      <a:pt x="236" y="0"/>
                    </a:moveTo>
                    <a:lnTo>
                      <a:pt x="182" y="36"/>
                    </a:lnTo>
                    <a:lnTo>
                      <a:pt x="182" y="18"/>
                    </a:lnTo>
                    <a:lnTo>
                      <a:pt x="110" y="54"/>
                    </a:lnTo>
                    <a:lnTo>
                      <a:pt x="110" y="36"/>
                    </a:lnTo>
                    <a:lnTo>
                      <a:pt x="55" y="54"/>
                    </a:lnTo>
                    <a:lnTo>
                      <a:pt x="1" y="91"/>
                    </a:lnTo>
                    <a:lnTo>
                      <a:pt x="37" y="109"/>
                    </a:lnTo>
                    <a:lnTo>
                      <a:pt x="146" y="109"/>
                    </a:lnTo>
                    <a:lnTo>
                      <a:pt x="218" y="7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5883750" y="3574150"/>
                <a:ext cx="738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535" extrusionOk="0">
                    <a:moveTo>
                      <a:pt x="381" y="1"/>
                    </a:moveTo>
                    <a:cubicBezTo>
                      <a:pt x="381" y="1"/>
                      <a:pt x="146" y="146"/>
                      <a:pt x="200" y="327"/>
                    </a:cubicBezTo>
                    <a:cubicBezTo>
                      <a:pt x="127" y="345"/>
                      <a:pt x="91" y="417"/>
                      <a:pt x="91" y="490"/>
                    </a:cubicBezTo>
                    <a:cubicBezTo>
                      <a:pt x="109" y="562"/>
                      <a:pt x="73" y="635"/>
                      <a:pt x="19" y="671"/>
                    </a:cubicBezTo>
                    <a:cubicBezTo>
                      <a:pt x="1" y="689"/>
                      <a:pt x="55" y="761"/>
                      <a:pt x="127" y="780"/>
                    </a:cubicBezTo>
                    <a:lnTo>
                      <a:pt x="182" y="780"/>
                    </a:lnTo>
                    <a:cubicBezTo>
                      <a:pt x="236" y="780"/>
                      <a:pt x="290" y="725"/>
                      <a:pt x="290" y="671"/>
                    </a:cubicBezTo>
                    <a:cubicBezTo>
                      <a:pt x="327" y="598"/>
                      <a:pt x="399" y="526"/>
                      <a:pt x="490" y="526"/>
                    </a:cubicBezTo>
                    <a:cubicBezTo>
                      <a:pt x="541" y="513"/>
                      <a:pt x="595" y="507"/>
                      <a:pt x="649" y="507"/>
                    </a:cubicBezTo>
                    <a:cubicBezTo>
                      <a:pt x="748" y="507"/>
                      <a:pt x="849" y="527"/>
                      <a:pt x="942" y="562"/>
                    </a:cubicBezTo>
                    <a:cubicBezTo>
                      <a:pt x="959" y="557"/>
                      <a:pt x="975" y="555"/>
                      <a:pt x="991" y="555"/>
                    </a:cubicBezTo>
                    <a:cubicBezTo>
                      <a:pt x="1138" y="555"/>
                      <a:pt x="1216" y="777"/>
                      <a:pt x="1413" y="924"/>
                    </a:cubicBezTo>
                    <a:cubicBezTo>
                      <a:pt x="1594" y="1015"/>
                      <a:pt x="1775" y="1105"/>
                      <a:pt x="1975" y="1160"/>
                    </a:cubicBezTo>
                    <a:cubicBezTo>
                      <a:pt x="2112" y="1465"/>
                      <a:pt x="2390" y="1535"/>
                      <a:pt x="2614" y="1535"/>
                    </a:cubicBezTo>
                    <a:cubicBezTo>
                      <a:pt x="2802" y="1535"/>
                      <a:pt x="2952" y="1486"/>
                      <a:pt x="2952" y="1486"/>
                    </a:cubicBezTo>
                    <a:lnTo>
                      <a:pt x="2934" y="1395"/>
                    </a:lnTo>
                    <a:cubicBezTo>
                      <a:pt x="2880" y="1420"/>
                      <a:pt x="2828" y="1432"/>
                      <a:pt x="2776" y="1432"/>
                    </a:cubicBezTo>
                    <a:cubicBezTo>
                      <a:pt x="2488" y="1432"/>
                      <a:pt x="2241" y="1054"/>
                      <a:pt x="1902" y="454"/>
                    </a:cubicBezTo>
                    <a:cubicBezTo>
                      <a:pt x="1737" y="139"/>
                      <a:pt x="1476" y="50"/>
                      <a:pt x="1233" y="50"/>
                    </a:cubicBezTo>
                    <a:cubicBezTo>
                      <a:pt x="918" y="50"/>
                      <a:pt x="634" y="200"/>
                      <a:pt x="634" y="200"/>
                    </a:cubicBezTo>
                    <a:cubicBezTo>
                      <a:pt x="526" y="200"/>
                      <a:pt x="435" y="218"/>
                      <a:pt x="345" y="236"/>
                    </a:cubicBezTo>
                    <a:cubicBezTo>
                      <a:pt x="363" y="164"/>
                      <a:pt x="417" y="91"/>
                      <a:pt x="471" y="55"/>
                    </a:cubicBezTo>
                    <a:lnTo>
                      <a:pt x="471" y="55"/>
                    </a:lnTo>
                    <a:cubicBezTo>
                      <a:pt x="417" y="73"/>
                      <a:pt x="363" y="109"/>
                      <a:pt x="327" y="164"/>
                    </a:cubicBezTo>
                    <a:cubicBezTo>
                      <a:pt x="308" y="91"/>
                      <a:pt x="345" y="37"/>
                      <a:pt x="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5891000" y="3586375"/>
                <a:ext cx="5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4" extrusionOk="0">
                    <a:moveTo>
                      <a:pt x="145" y="1"/>
                    </a:moveTo>
                    <a:lnTo>
                      <a:pt x="0" y="128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91" y="128"/>
                    </a:lnTo>
                    <a:lnTo>
                      <a:pt x="163" y="12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200" y="109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4754849" y="2531954"/>
              <a:ext cx="1089092" cy="665016"/>
              <a:chOff x="5414275" y="3651000"/>
              <a:chExt cx="210075" cy="128275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5414275" y="3651975"/>
                <a:ext cx="13537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2883" extrusionOk="0">
                    <a:moveTo>
                      <a:pt x="2365" y="0"/>
                    </a:moveTo>
                    <a:cubicBezTo>
                      <a:pt x="1727" y="0"/>
                      <a:pt x="906" y="168"/>
                      <a:pt x="0" y="763"/>
                    </a:cubicBezTo>
                    <a:cubicBezTo>
                      <a:pt x="0" y="763"/>
                      <a:pt x="155" y="743"/>
                      <a:pt x="385" y="743"/>
                    </a:cubicBezTo>
                    <a:cubicBezTo>
                      <a:pt x="1005" y="743"/>
                      <a:pt x="2173" y="888"/>
                      <a:pt x="2318" y="1958"/>
                    </a:cubicBezTo>
                    <a:cubicBezTo>
                      <a:pt x="2318" y="1958"/>
                      <a:pt x="2410" y="1943"/>
                      <a:pt x="2548" y="1943"/>
                    </a:cubicBezTo>
                    <a:cubicBezTo>
                      <a:pt x="2913" y="1943"/>
                      <a:pt x="3601" y="2048"/>
                      <a:pt x="3785" y="2810"/>
                    </a:cubicBezTo>
                    <a:cubicBezTo>
                      <a:pt x="3785" y="2810"/>
                      <a:pt x="4073" y="2700"/>
                      <a:pt x="4366" y="2700"/>
                    </a:cubicBezTo>
                    <a:cubicBezTo>
                      <a:pt x="4550" y="2700"/>
                      <a:pt x="4735" y="2743"/>
                      <a:pt x="4853" y="2882"/>
                    </a:cubicBezTo>
                    <a:lnTo>
                      <a:pt x="5415" y="2375"/>
                    </a:lnTo>
                    <a:cubicBezTo>
                      <a:pt x="4672" y="1832"/>
                      <a:pt x="4129" y="1053"/>
                      <a:pt x="3894" y="166"/>
                    </a:cubicBezTo>
                    <a:lnTo>
                      <a:pt x="3604" y="21"/>
                    </a:lnTo>
                    <a:lnTo>
                      <a:pt x="3694" y="274"/>
                    </a:lnTo>
                    <a:cubicBezTo>
                      <a:pt x="3694" y="274"/>
                      <a:pt x="3181" y="0"/>
                      <a:pt x="2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5555525" y="3651000"/>
                <a:ext cx="68825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505" extrusionOk="0">
                    <a:moveTo>
                      <a:pt x="1746" y="0"/>
                    </a:moveTo>
                    <a:cubicBezTo>
                      <a:pt x="1064" y="0"/>
                      <a:pt x="743" y="386"/>
                      <a:pt x="743" y="386"/>
                    </a:cubicBezTo>
                    <a:lnTo>
                      <a:pt x="761" y="150"/>
                    </a:lnTo>
                    <a:lnTo>
                      <a:pt x="616" y="313"/>
                    </a:lnTo>
                    <a:cubicBezTo>
                      <a:pt x="616" y="1038"/>
                      <a:pt x="399" y="1744"/>
                      <a:pt x="0" y="2360"/>
                    </a:cubicBezTo>
                    <a:lnTo>
                      <a:pt x="254" y="2505"/>
                    </a:lnTo>
                    <a:cubicBezTo>
                      <a:pt x="316" y="2337"/>
                      <a:pt x="455" y="2294"/>
                      <a:pt x="581" y="2294"/>
                    </a:cubicBezTo>
                    <a:cubicBezTo>
                      <a:pt x="714" y="2294"/>
                      <a:pt x="833" y="2342"/>
                      <a:pt x="833" y="2342"/>
                    </a:cubicBezTo>
                    <a:cubicBezTo>
                      <a:pt x="865" y="1543"/>
                      <a:pt x="1397" y="1489"/>
                      <a:pt x="1540" y="1489"/>
                    </a:cubicBezTo>
                    <a:cubicBezTo>
                      <a:pt x="1563" y="1489"/>
                      <a:pt x="1576" y="1490"/>
                      <a:pt x="1576" y="1490"/>
                    </a:cubicBezTo>
                    <a:cubicBezTo>
                      <a:pt x="1524" y="273"/>
                      <a:pt x="2625" y="241"/>
                      <a:pt x="2743" y="241"/>
                    </a:cubicBezTo>
                    <a:cubicBezTo>
                      <a:pt x="2749" y="241"/>
                      <a:pt x="2753" y="241"/>
                      <a:pt x="2753" y="241"/>
                    </a:cubicBezTo>
                    <a:cubicBezTo>
                      <a:pt x="2356" y="63"/>
                      <a:pt x="2021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5474925" y="3753000"/>
                <a:ext cx="131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08" extrusionOk="0">
                    <a:moveTo>
                      <a:pt x="1" y="0"/>
                    </a:moveTo>
                    <a:lnTo>
                      <a:pt x="236" y="254"/>
                    </a:lnTo>
                    <a:lnTo>
                      <a:pt x="490" y="308"/>
                    </a:lnTo>
                    <a:lnTo>
                      <a:pt x="526" y="163"/>
                    </a:lnTo>
                    <a:lnTo>
                      <a:pt x="327" y="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5518400" y="3730350"/>
                <a:ext cx="176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57" extrusionOk="0">
                    <a:moveTo>
                      <a:pt x="489" y="1"/>
                    </a:moveTo>
                    <a:lnTo>
                      <a:pt x="73" y="598"/>
                    </a:lnTo>
                    <a:cubicBezTo>
                      <a:pt x="73" y="598"/>
                      <a:pt x="381" y="707"/>
                      <a:pt x="272" y="870"/>
                    </a:cubicBezTo>
                    <a:cubicBezTo>
                      <a:pt x="199" y="960"/>
                      <a:pt x="145" y="1087"/>
                      <a:pt x="127" y="1214"/>
                    </a:cubicBezTo>
                    <a:cubicBezTo>
                      <a:pt x="127" y="1323"/>
                      <a:pt x="0" y="1232"/>
                      <a:pt x="18" y="1341"/>
                    </a:cubicBezTo>
                    <a:cubicBezTo>
                      <a:pt x="36" y="1467"/>
                      <a:pt x="91" y="1630"/>
                      <a:pt x="36" y="1739"/>
                    </a:cubicBezTo>
                    <a:cubicBezTo>
                      <a:pt x="0" y="1793"/>
                      <a:pt x="0" y="1848"/>
                      <a:pt x="18" y="1902"/>
                    </a:cubicBezTo>
                    <a:cubicBezTo>
                      <a:pt x="36" y="1884"/>
                      <a:pt x="36" y="1848"/>
                      <a:pt x="55" y="1830"/>
                    </a:cubicBezTo>
                    <a:cubicBezTo>
                      <a:pt x="73" y="1884"/>
                      <a:pt x="91" y="1920"/>
                      <a:pt x="127" y="1956"/>
                    </a:cubicBezTo>
                    <a:cubicBezTo>
                      <a:pt x="109" y="1902"/>
                      <a:pt x="109" y="1848"/>
                      <a:pt x="127" y="1793"/>
                    </a:cubicBezTo>
                    <a:cubicBezTo>
                      <a:pt x="145" y="1848"/>
                      <a:pt x="181" y="1884"/>
                      <a:pt x="236" y="1920"/>
                    </a:cubicBezTo>
                    <a:cubicBezTo>
                      <a:pt x="181" y="1830"/>
                      <a:pt x="181" y="1739"/>
                      <a:pt x="199" y="1649"/>
                    </a:cubicBezTo>
                    <a:cubicBezTo>
                      <a:pt x="254" y="1522"/>
                      <a:pt x="236" y="1377"/>
                      <a:pt x="272" y="1323"/>
                    </a:cubicBezTo>
                    <a:cubicBezTo>
                      <a:pt x="435" y="1141"/>
                      <a:pt x="562" y="960"/>
                      <a:pt x="670" y="761"/>
                    </a:cubicBezTo>
                    <a:cubicBezTo>
                      <a:pt x="707" y="634"/>
                      <a:pt x="670" y="145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528350" y="3727175"/>
                <a:ext cx="1632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957" extrusionOk="0">
                    <a:moveTo>
                      <a:pt x="363" y="1"/>
                    </a:moveTo>
                    <a:lnTo>
                      <a:pt x="19" y="635"/>
                    </a:lnTo>
                    <a:cubicBezTo>
                      <a:pt x="19" y="635"/>
                      <a:pt x="345" y="725"/>
                      <a:pt x="254" y="888"/>
                    </a:cubicBezTo>
                    <a:cubicBezTo>
                      <a:pt x="182" y="979"/>
                      <a:pt x="146" y="1106"/>
                      <a:pt x="146" y="1232"/>
                    </a:cubicBezTo>
                    <a:cubicBezTo>
                      <a:pt x="146" y="1341"/>
                      <a:pt x="1" y="1268"/>
                      <a:pt x="37" y="1377"/>
                    </a:cubicBezTo>
                    <a:cubicBezTo>
                      <a:pt x="73" y="1486"/>
                      <a:pt x="146" y="1667"/>
                      <a:pt x="109" y="1776"/>
                    </a:cubicBezTo>
                    <a:cubicBezTo>
                      <a:pt x="73" y="1812"/>
                      <a:pt x="73" y="1884"/>
                      <a:pt x="109" y="1939"/>
                    </a:cubicBezTo>
                    <a:cubicBezTo>
                      <a:pt x="109" y="1902"/>
                      <a:pt x="127" y="1884"/>
                      <a:pt x="127" y="1866"/>
                    </a:cubicBezTo>
                    <a:cubicBezTo>
                      <a:pt x="146" y="1902"/>
                      <a:pt x="164" y="1939"/>
                      <a:pt x="218" y="1957"/>
                    </a:cubicBezTo>
                    <a:cubicBezTo>
                      <a:pt x="200" y="1920"/>
                      <a:pt x="182" y="1866"/>
                      <a:pt x="200" y="1812"/>
                    </a:cubicBezTo>
                    <a:lnTo>
                      <a:pt x="200" y="1812"/>
                    </a:lnTo>
                    <a:cubicBezTo>
                      <a:pt x="218" y="1866"/>
                      <a:pt x="254" y="1902"/>
                      <a:pt x="309" y="1920"/>
                    </a:cubicBezTo>
                    <a:cubicBezTo>
                      <a:pt x="254" y="1848"/>
                      <a:pt x="236" y="1757"/>
                      <a:pt x="254" y="1649"/>
                    </a:cubicBezTo>
                    <a:cubicBezTo>
                      <a:pt x="290" y="1540"/>
                      <a:pt x="272" y="1377"/>
                      <a:pt x="290" y="1323"/>
                    </a:cubicBezTo>
                    <a:cubicBezTo>
                      <a:pt x="435" y="1142"/>
                      <a:pt x="544" y="943"/>
                      <a:pt x="634" y="743"/>
                    </a:cubicBezTo>
                    <a:cubicBezTo>
                      <a:pt x="653" y="617"/>
                      <a:pt x="580" y="128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5558700" y="3714950"/>
                <a:ext cx="127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142" extrusionOk="0">
                    <a:moveTo>
                      <a:pt x="199" y="1"/>
                    </a:moveTo>
                    <a:cubicBezTo>
                      <a:pt x="199" y="1"/>
                      <a:pt x="109" y="110"/>
                      <a:pt x="127" y="200"/>
                    </a:cubicBezTo>
                    <a:cubicBezTo>
                      <a:pt x="145" y="273"/>
                      <a:pt x="109" y="291"/>
                      <a:pt x="54" y="381"/>
                    </a:cubicBezTo>
                    <a:cubicBezTo>
                      <a:pt x="0" y="490"/>
                      <a:pt x="18" y="617"/>
                      <a:pt x="109" y="689"/>
                    </a:cubicBezTo>
                    <a:lnTo>
                      <a:pt x="181" y="816"/>
                    </a:lnTo>
                    <a:cubicBezTo>
                      <a:pt x="181" y="816"/>
                      <a:pt x="91" y="870"/>
                      <a:pt x="72" y="924"/>
                    </a:cubicBezTo>
                    <a:cubicBezTo>
                      <a:pt x="72" y="943"/>
                      <a:pt x="54" y="979"/>
                      <a:pt x="18" y="997"/>
                    </a:cubicBezTo>
                    <a:cubicBezTo>
                      <a:pt x="28" y="1002"/>
                      <a:pt x="38" y="1004"/>
                      <a:pt x="47" y="1004"/>
                    </a:cubicBezTo>
                    <a:cubicBezTo>
                      <a:pt x="72" y="1004"/>
                      <a:pt x="95" y="987"/>
                      <a:pt x="109" y="961"/>
                    </a:cubicBezTo>
                    <a:lnTo>
                      <a:pt x="109" y="961"/>
                    </a:lnTo>
                    <a:cubicBezTo>
                      <a:pt x="109" y="961"/>
                      <a:pt x="109" y="1051"/>
                      <a:pt x="54" y="1069"/>
                    </a:cubicBezTo>
                    <a:cubicBezTo>
                      <a:pt x="69" y="1077"/>
                      <a:pt x="87" y="1081"/>
                      <a:pt x="105" y="1081"/>
                    </a:cubicBezTo>
                    <a:cubicBezTo>
                      <a:pt x="129" y="1081"/>
                      <a:pt x="152" y="1072"/>
                      <a:pt x="163" y="1051"/>
                    </a:cubicBezTo>
                    <a:lnTo>
                      <a:pt x="163" y="1051"/>
                    </a:lnTo>
                    <a:cubicBezTo>
                      <a:pt x="163" y="1087"/>
                      <a:pt x="145" y="1106"/>
                      <a:pt x="127" y="1142"/>
                    </a:cubicBezTo>
                    <a:cubicBezTo>
                      <a:pt x="199" y="1142"/>
                      <a:pt x="254" y="1106"/>
                      <a:pt x="290" y="1033"/>
                    </a:cubicBezTo>
                    <a:cubicBezTo>
                      <a:pt x="326" y="961"/>
                      <a:pt x="326" y="870"/>
                      <a:pt x="308" y="798"/>
                    </a:cubicBezTo>
                    <a:cubicBezTo>
                      <a:pt x="308" y="743"/>
                      <a:pt x="254" y="472"/>
                      <a:pt x="254" y="472"/>
                    </a:cubicBezTo>
                    <a:cubicBezTo>
                      <a:pt x="254" y="472"/>
                      <a:pt x="489" y="291"/>
                      <a:pt x="507" y="146"/>
                    </a:cubicBez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5564125" y="3716325"/>
                <a:ext cx="113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123" extrusionOk="0">
                    <a:moveTo>
                      <a:pt x="55" y="0"/>
                    </a:moveTo>
                    <a:cubicBezTo>
                      <a:pt x="55" y="0"/>
                      <a:pt x="0" y="145"/>
                      <a:pt x="55" y="218"/>
                    </a:cubicBezTo>
                    <a:cubicBezTo>
                      <a:pt x="109" y="290"/>
                      <a:pt x="55" y="308"/>
                      <a:pt x="37" y="417"/>
                    </a:cubicBezTo>
                    <a:cubicBezTo>
                      <a:pt x="18" y="525"/>
                      <a:pt x="73" y="634"/>
                      <a:pt x="163" y="688"/>
                    </a:cubicBezTo>
                    <a:cubicBezTo>
                      <a:pt x="200" y="725"/>
                      <a:pt x="236" y="761"/>
                      <a:pt x="272" y="779"/>
                    </a:cubicBezTo>
                    <a:cubicBezTo>
                      <a:pt x="272" y="779"/>
                      <a:pt x="200" y="869"/>
                      <a:pt x="200" y="924"/>
                    </a:cubicBezTo>
                    <a:cubicBezTo>
                      <a:pt x="200" y="942"/>
                      <a:pt x="200" y="978"/>
                      <a:pt x="181" y="1014"/>
                    </a:cubicBezTo>
                    <a:cubicBezTo>
                      <a:pt x="218" y="1014"/>
                      <a:pt x="236" y="978"/>
                      <a:pt x="254" y="942"/>
                    </a:cubicBezTo>
                    <a:lnTo>
                      <a:pt x="254" y="942"/>
                    </a:lnTo>
                    <a:cubicBezTo>
                      <a:pt x="254" y="942"/>
                      <a:pt x="272" y="1032"/>
                      <a:pt x="236" y="1087"/>
                    </a:cubicBezTo>
                    <a:cubicBezTo>
                      <a:pt x="272" y="1087"/>
                      <a:pt x="308" y="1051"/>
                      <a:pt x="326" y="1014"/>
                    </a:cubicBezTo>
                    <a:lnTo>
                      <a:pt x="326" y="1014"/>
                    </a:lnTo>
                    <a:cubicBezTo>
                      <a:pt x="326" y="1051"/>
                      <a:pt x="326" y="1087"/>
                      <a:pt x="308" y="1123"/>
                    </a:cubicBezTo>
                    <a:cubicBezTo>
                      <a:pt x="363" y="1087"/>
                      <a:pt x="417" y="1032"/>
                      <a:pt x="435" y="978"/>
                    </a:cubicBezTo>
                    <a:cubicBezTo>
                      <a:pt x="453" y="888"/>
                      <a:pt x="435" y="797"/>
                      <a:pt x="399" y="743"/>
                    </a:cubicBezTo>
                    <a:lnTo>
                      <a:pt x="254" y="435"/>
                    </a:lnTo>
                    <a:cubicBezTo>
                      <a:pt x="326" y="326"/>
                      <a:pt x="381" y="199"/>
                      <a:pt x="399" y="55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70000" y="3709525"/>
                <a:ext cx="267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90" extrusionOk="0">
                    <a:moveTo>
                      <a:pt x="1" y="1"/>
                    </a:moveTo>
                    <a:lnTo>
                      <a:pt x="128" y="182"/>
                    </a:lnTo>
                    <a:lnTo>
                      <a:pt x="635" y="453"/>
                    </a:lnTo>
                    <a:lnTo>
                      <a:pt x="1069" y="490"/>
                    </a:lnTo>
                    <a:lnTo>
                      <a:pt x="1051" y="399"/>
                    </a:lnTo>
                    <a:lnTo>
                      <a:pt x="906" y="236"/>
                    </a:lnTo>
                    <a:lnTo>
                      <a:pt x="906" y="308"/>
                    </a:lnTo>
                    <a:lnTo>
                      <a:pt x="834" y="182"/>
                    </a:lnTo>
                    <a:lnTo>
                      <a:pt x="834" y="236"/>
                    </a:lnTo>
                    <a:lnTo>
                      <a:pt x="635" y="73"/>
                    </a:lnTo>
                    <a:lnTo>
                      <a:pt x="653" y="182"/>
                    </a:lnTo>
                    <a:lnTo>
                      <a:pt x="453" y="37"/>
                    </a:lnTo>
                    <a:lnTo>
                      <a:pt x="490" y="145"/>
                    </a:lnTo>
                    <a:lnTo>
                      <a:pt x="290" y="37"/>
                    </a:lnTo>
                    <a:lnTo>
                      <a:pt x="309" y="109"/>
                    </a:lnTo>
                    <a:lnTo>
                      <a:pt x="309" y="109"/>
                    </a:lnTo>
                    <a:lnTo>
                      <a:pt x="200" y="37"/>
                    </a:lnTo>
                    <a:lnTo>
                      <a:pt x="236" y="109"/>
                    </a:lnTo>
                    <a:lnTo>
                      <a:pt x="236" y="1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5507525" y="3719950"/>
                <a:ext cx="358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359" extrusionOk="0">
                    <a:moveTo>
                      <a:pt x="1033" y="0"/>
                    </a:moveTo>
                    <a:lnTo>
                      <a:pt x="653" y="254"/>
                    </a:lnTo>
                    <a:lnTo>
                      <a:pt x="779" y="235"/>
                    </a:lnTo>
                    <a:lnTo>
                      <a:pt x="779" y="235"/>
                    </a:lnTo>
                    <a:lnTo>
                      <a:pt x="580" y="453"/>
                    </a:lnTo>
                    <a:lnTo>
                      <a:pt x="671" y="453"/>
                    </a:lnTo>
                    <a:lnTo>
                      <a:pt x="417" y="706"/>
                    </a:lnTo>
                    <a:lnTo>
                      <a:pt x="580" y="670"/>
                    </a:lnTo>
                    <a:lnTo>
                      <a:pt x="308" y="833"/>
                    </a:lnTo>
                    <a:lnTo>
                      <a:pt x="417" y="833"/>
                    </a:lnTo>
                    <a:lnTo>
                      <a:pt x="182" y="996"/>
                    </a:lnTo>
                    <a:lnTo>
                      <a:pt x="272" y="996"/>
                    </a:lnTo>
                    <a:lnTo>
                      <a:pt x="1" y="1177"/>
                    </a:lnTo>
                    <a:lnTo>
                      <a:pt x="236" y="1232"/>
                    </a:lnTo>
                    <a:lnTo>
                      <a:pt x="417" y="1358"/>
                    </a:lnTo>
                    <a:cubicBezTo>
                      <a:pt x="417" y="1358"/>
                      <a:pt x="997" y="887"/>
                      <a:pt x="1033" y="869"/>
                    </a:cubicBezTo>
                    <a:cubicBezTo>
                      <a:pt x="1051" y="851"/>
                      <a:pt x="1431" y="145"/>
                      <a:pt x="1431" y="145"/>
                    </a:cubicBezTo>
                    <a:lnTo>
                      <a:pt x="10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5493950" y="3749375"/>
                <a:ext cx="172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53" extrusionOk="0">
                    <a:moveTo>
                      <a:pt x="689" y="0"/>
                    </a:moveTo>
                    <a:lnTo>
                      <a:pt x="399" y="109"/>
                    </a:lnTo>
                    <a:lnTo>
                      <a:pt x="544" y="127"/>
                    </a:lnTo>
                    <a:lnTo>
                      <a:pt x="272" y="236"/>
                    </a:lnTo>
                    <a:lnTo>
                      <a:pt x="344" y="254"/>
                    </a:lnTo>
                    <a:lnTo>
                      <a:pt x="109" y="308"/>
                    </a:lnTo>
                    <a:lnTo>
                      <a:pt x="163" y="362"/>
                    </a:lnTo>
                    <a:lnTo>
                      <a:pt x="0" y="326"/>
                    </a:lnTo>
                    <a:lnTo>
                      <a:pt x="55" y="453"/>
                    </a:lnTo>
                    <a:lnTo>
                      <a:pt x="363" y="417"/>
                    </a:lnTo>
                    <a:cubicBezTo>
                      <a:pt x="453" y="417"/>
                      <a:pt x="526" y="380"/>
                      <a:pt x="598" y="326"/>
                    </a:cubicBez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5487150" y="3755700"/>
                <a:ext cx="90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19" extrusionOk="0">
                    <a:moveTo>
                      <a:pt x="1" y="1"/>
                    </a:moveTo>
                    <a:lnTo>
                      <a:pt x="37" y="109"/>
                    </a:lnTo>
                    <a:lnTo>
                      <a:pt x="127" y="200"/>
                    </a:lnTo>
                    <a:lnTo>
                      <a:pt x="309" y="218"/>
                    </a:lnTo>
                    <a:lnTo>
                      <a:pt x="363" y="200"/>
                    </a:lnTo>
                    <a:lnTo>
                      <a:pt x="290" y="109"/>
                    </a:lnTo>
                    <a:lnTo>
                      <a:pt x="200" y="73"/>
                    </a:lnTo>
                    <a:lnTo>
                      <a:pt x="200" y="109"/>
                    </a:lnTo>
                    <a:lnTo>
                      <a:pt x="73" y="37"/>
                    </a:lnTo>
                    <a:lnTo>
                      <a:pt x="91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5485800" y="3708800"/>
                <a:ext cx="1222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2213" extrusionOk="0">
                    <a:moveTo>
                      <a:pt x="2850" y="0"/>
                    </a:moveTo>
                    <a:cubicBezTo>
                      <a:pt x="2492" y="0"/>
                      <a:pt x="2114" y="131"/>
                      <a:pt x="1829" y="555"/>
                    </a:cubicBezTo>
                    <a:cubicBezTo>
                      <a:pt x="1236" y="1460"/>
                      <a:pt x="788" y="2013"/>
                      <a:pt x="336" y="2013"/>
                    </a:cubicBezTo>
                    <a:cubicBezTo>
                      <a:pt x="237" y="2013"/>
                      <a:pt x="138" y="1986"/>
                      <a:pt x="37" y="1931"/>
                    </a:cubicBezTo>
                    <a:lnTo>
                      <a:pt x="0" y="2076"/>
                    </a:lnTo>
                    <a:cubicBezTo>
                      <a:pt x="0" y="2076"/>
                      <a:pt x="315" y="2213"/>
                      <a:pt x="686" y="2213"/>
                    </a:cubicBezTo>
                    <a:cubicBezTo>
                      <a:pt x="1017" y="2213"/>
                      <a:pt x="1392" y="2105"/>
                      <a:pt x="1630" y="1696"/>
                    </a:cubicBezTo>
                    <a:cubicBezTo>
                      <a:pt x="1956" y="1623"/>
                      <a:pt x="2264" y="1533"/>
                      <a:pt x="2554" y="1388"/>
                    </a:cubicBezTo>
                    <a:cubicBezTo>
                      <a:pt x="2922" y="1196"/>
                      <a:pt x="3064" y="862"/>
                      <a:pt x="3292" y="862"/>
                    </a:cubicBezTo>
                    <a:cubicBezTo>
                      <a:pt x="3322" y="862"/>
                      <a:pt x="3353" y="868"/>
                      <a:pt x="3387" y="881"/>
                    </a:cubicBezTo>
                    <a:cubicBezTo>
                      <a:pt x="3514" y="854"/>
                      <a:pt x="3640" y="840"/>
                      <a:pt x="3765" y="840"/>
                    </a:cubicBezTo>
                    <a:cubicBezTo>
                      <a:pt x="3889" y="840"/>
                      <a:pt x="4012" y="854"/>
                      <a:pt x="4129" y="881"/>
                    </a:cubicBezTo>
                    <a:cubicBezTo>
                      <a:pt x="4274" y="917"/>
                      <a:pt x="4383" y="1026"/>
                      <a:pt x="4437" y="1152"/>
                    </a:cubicBezTo>
                    <a:cubicBezTo>
                      <a:pt x="4437" y="1243"/>
                      <a:pt x="4510" y="1315"/>
                      <a:pt x="4600" y="1333"/>
                    </a:cubicBezTo>
                    <a:lnTo>
                      <a:pt x="4600" y="1352"/>
                    </a:lnTo>
                    <a:lnTo>
                      <a:pt x="4673" y="1352"/>
                    </a:lnTo>
                    <a:cubicBezTo>
                      <a:pt x="4799" y="1333"/>
                      <a:pt x="4890" y="1225"/>
                      <a:pt x="4872" y="1189"/>
                    </a:cubicBezTo>
                    <a:cubicBezTo>
                      <a:pt x="4781" y="1116"/>
                      <a:pt x="4745" y="989"/>
                      <a:pt x="4763" y="881"/>
                    </a:cubicBezTo>
                    <a:cubicBezTo>
                      <a:pt x="4781" y="772"/>
                      <a:pt x="4727" y="645"/>
                      <a:pt x="4618" y="609"/>
                    </a:cubicBezTo>
                    <a:cubicBezTo>
                      <a:pt x="4727" y="301"/>
                      <a:pt x="4383" y="48"/>
                      <a:pt x="4383" y="48"/>
                    </a:cubicBezTo>
                    <a:lnTo>
                      <a:pt x="4383" y="48"/>
                    </a:lnTo>
                    <a:cubicBezTo>
                      <a:pt x="4437" y="120"/>
                      <a:pt x="4473" y="211"/>
                      <a:pt x="4455" y="319"/>
                    </a:cubicBezTo>
                    <a:cubicBezTo>
                      <a:pt x="4419" y="211"/>
                      <a:pt x="4238" y="120"/>
                      <a:pt x="4238" y="120"/>
                    </a:cubicBezTo>
                    <a:lnTo>
                      <a:pt x="4238" y="120"/>
                    </a:lnTo>
                    <a:cubicBezTo>
                      <a:pt x="4310" y="211"/>
                      <a:pt x="4383" y="319"/>
                      <a:pt x="4401" y="446"/>
                    </a:cubicBezTo>
                    <a:cubicBezTo>
                      <a:pt x="4256" y="410"/>
                      <a:pt x="4093" y="356"/>
                      <a:pt x="3948" y="337"/>
                    </a:cubicBezTo>
                    <a:cubicBezTo>
                      <a:pt x="3948" y="337"/>
                      <a:pt x="3425" y="0"/>
                      <a:pt x="2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5588575" y="3729450"/>
                <a:ext cx="81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72" extrusionOk="0">
                    <a:moveTo>
                      <a:pt x="109" y="0"/>
                    </a:moveTo>
                    <a:lnTo>
                      <a:pt x="0" y="181"/>
                    </a:lnTo>
                    <a:lnTo>
                      <a:pt x="109" y="145"/>
                    </a:lnTo>
                    <a:lnTo>
                      <a:pt x="55" y="218"/>
                    </a:lnTo>
                    <a:lnTo>
                      <a:pt x="163" y="218"/>
                    </a:lnTo>
                    <a:lnTo>
                      <a:pt x="127" y="272"/>
                    </a:lnTo>
                    <a:lnTo>
                      <a:pt x="326" y="218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3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823" name="Google Shape;823;p3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2" name="Google Shape;832;p3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8" name="Google Shape;838;p3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839" name="Google Shape;839;p3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3" name="Google Shape;843;p33"/>
            <p:cNvSpPr/>
            <p:nvPr/>
          </p:nvSpPr>
          <p:spPr>
            <a:xfrm>
              <a:off x="-328621" y="2613514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7055289" y="4188893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337154" y="-1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3"/>
          <p:cNvSpPr txBox="1">
            <a:spLocks noGrp="1"/>
          </p:cNvSpPr>
          <p:nvPr>
            <p:ph type="ctrTitle"/>
          </p:nvPr>
        </p:nvSpPr>
        <p:spPr>
          <a:xfrm>
            <a:off x="720000" y="569275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47" name="Google Shape;847;p33"/>
          <p:cNvSpPr txBox="1">
            <a:spLocks noGrp="1"/>
          </p:cNvSpPr>
          <p:nvPr>
            <p:ph type="subTitle" idx="1"/>
          </p:nvPr>
        </p:nvSpPr>
        <p:spPr>
          <a:xfrm>
            <a:off x="720000" y="1937549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33"/>
          <p:cNvSpPr txBox="1"/>
          <p:nvPr/>
        </p:nvSpPr>
        <p:spPr>
          <a:xfrm>
            <a:off x="716650" y="3556644"/>
            <a:ext cx="38520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including icons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nfographics &amp; images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1"/>
          </p:nvPr>
        </p:nvSpPr>
        <p:spPr>
          <a:xfrm>
            <a:off x="1182901" y="2586738"/>
            <a:ext cx="29076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5527751" y="2586738"/>
            <a:ext cx="29076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3"/>
          </p:nvPr>
        </p:nvSpPr>
        <p:spPr>
          <a:xfrm>
            <a:off x="1182901" y="2984838"/>
            <a:ext cx="29076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5527751" y="2984838"/>
            <a:ext cx="29076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 rot="10800000" flipH="1">
            <a:off x="-126747" y="-80268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>
            <a:off x="3847604" y="456186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>
            <a:off x="5672701" y="3068991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10800000" flipH="1">
            <a:off x="6934291" y="1370635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10800000" flipH="1">
            <a:off x="8769373" y="1144671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10800000" flipH="1">
            <a:off x="1424974" y="238149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10800000" flipH="1">
            <a:off x="-126741" y="4875800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10800000" flipH="1">
            <a:off x="-126741" y="137046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flipH="1">
            <a:off x="616596" y="4561858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8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169" name="Google Shape;169;p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"/>
          <p:cNvSpPr txBox="1">
            <a:spLocks noGrp="1"/>
          </p:cNvSpPr>
          <p:nvPr>
            <p:ph type="subTitle" idx="1"/>
          </p:nvPr>
        </p:nvSpPr>
        <p:spPr>
          <a:xfrm>
            <a:off x="1139250" y="1398925"/>
            <a:ext cx="6865500" cy="32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5" name="Google Shape;175;p9"/>
          <p:cNvSpPr/>
          <p:nvPr/>
        </p:nvSpPr>
        <p:spPr>
          <a:xfrm flipH="1">
            <a:off x="2266042" y="3352898"/>
            <a:ext cx="222166" cy="76196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flipH="1">
            <a:off x="1570307" y="3603903"/>
            <a:ext cx="187863" cy="112397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flipH="1">
            <a:off x="1144656" y="3778922"/>
            <a:ext cx="150787" cy="73131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flipH="1">
            <a:off x="1781818" y="3860227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flipH="1">
            <a:off x="883253" y="4513592"/>
            <a:ext cx="92691" cy="58534"/>
          </a:xfrm>
          <a:custGeom>
            <a:avLst/>
            <a:gdLst/>
            <a:ahLst/>
            <a:cxnLst/>
            <a:rect l="l" t="t" r="r" b="b"/>
            <a:pathLst>
              <a:path w="635" h="401" extrusionOk="0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24583" y="4270551"/>
            <a:ext cx="126994" cy="62913"/>
          </a:xfrm>
          <a:custGeom>
            <a:avLst/>
            <a:gdLst/>
            <a:ahLst/>
            <a:cxnLst/>
            <a:rect l="l" t="t" r="r" b="b"/>
            <a:pathLst>
              <a:path w="870" h="431" extrusionOk="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9"/>
          <p:cNvGrpSpPr/>
          <p:nvPr/>
        </p:nvGrpSpPr>
        <p:grpSpPr>
          <a:xfrm flipH="1">
            <a:off x="7150080" y="972484"/>
            <a:ext cx="849263" cy="621826"/>
            <a:chOff x="998250" y="971075"/>
            <a:chExt cx="163925" cy="120025"/>
          </a:xfrm>
        </p:grpSpPr>
        <p:sp>
          <p:nvSpPr>
            <p:cNvPr id="182" name="Google Shape;182;p9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9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187" name="Google Shape;187;p9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9"/>
          <p:cNvSpPr/>
          <p:nvPr/>
        </p:nvSpPr>
        <p:spPr>
          <a:xfrm>
            <a:off x="556717" y="8052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5220001" y="39903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1144650" y="1307100"/>
            <a:ext cx="6854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819356" y="4078150"/>
            <a:ext cx="75054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5" name="Google Shape;225;p12"/>
          <p:cNvSpPr/>
          <p:nvPr/>
        </p:nvSpPr>
        <p:spPr>
          <a:xfrm flipH="1">
            <a:off x="713503" y="1587275"/>
            <a:ext cx="7730272" cy="300594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"/>
          <p:cNvSpPr/>
          <p:nvPr/>
        </p:nvSpPr>
        <p:spPr>
          <a:xfrm flipH="1">
            <a:off x="2239567" y="3364198"/>
            <a:ext cx="222166" cy="76196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"/>
          <p:cNvSpPr/>
          <p:nvPr/>
        </p:nvSpPr>
        <p:spPr>
          <a:xfrm flipH="1">
            <a:off x="1543832" y="3615203"/>
            <a:ext cx="187863" cy="112397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"/>
          <p:cNvSpPr/>
          <p:nvPr/>
        </p:nvSpPr>
        <p:spPr>
          <a:xfrm flipH="1">
            <a:off x="1118181" y="3790222"/>
            <a:ext cx="150787" cy="73131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"/>
          <p:cNvSpPr/>
          <p:nvPr/>
        </p:nvSpPr>
        <p:spPr>
          <a:xfrm flipH="1">
            <a:off x="1755343" y="3871527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"/>
          <p:cNvSpPr/>
          <p:nvPr/>
        </p:nvSpPr>
        <p:spPr>
          <a:xfrm flipH="1">
            <a:off x="6501215" y="1256826"/>
            <a:ext cx="135101" cy="83189"/>
          </a:xfrm>
          <a:custGeom>
            <a:avLst/>
            <a:gdLst/>
            <a:ahLst/>
            <a:cxnLst/>
            <a:rect l="l" t="t" r="r" b="b"/>
            <a:pathLst>
              <a:path w="635" h="391" extrusionOk="0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"/>
          <p:cNvSpPr/>
          <p:nvPr/>
        </p:nvSpPr>
        <p:spPr>
          <a:xfrm flipH="1">
            <a:off x="7481412" y="3212556"/>
            <a:ext cx="223821" cy="87232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2"/>
          <p:cNvSpPr/>
          <p:nvPr/>
        </p:nvSpPr>
        <p:spPr>
          <a:xfrm flipH="1">
            <a:off x="2397884" y="979625"/>
            <a:ext cx="185099" cy="88934"/>
          </a:xfrm>
          <a:custGeom>
            <a:avLst/>
            <a:gdLst/>
            <a:ahLst/>
            <a:cxnLst/>
            <a:rect l="l" t="t" r="r" b="b"/>
            <a:pathLst>
              <a:path w="870" h="418" extrusionOk="0">
                <a:moveTo>
                  <a:pt x="710" y="1"/>
                </a:moveTo>
                <a:cubicBezTo>
                  <a:pt x="672" y="1"/>
                  <a:pt x="634" y="11"/>
                  <a:pt x="598" y="32"/>
                </a:cubicBezTo>
                <a:cubicBezTo>
                  <a:pt x="543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5" y="129"/>
                  <a:pt x="327" y="112"/>
                  <a:pt x="257" y="112"/>
                </a:cubicBezTo>
                <a:cubicBezTo>
                  <a:pt x="169" y="112"/>
                  <a:pt x="80" y="140"/>
                  <a:pt x="0" y="195"/>
                </a:cubicBezTo>
                <a:cubicBezTo>
                  <a:pt x="36" y="183"/>
                  <a:pt x="72" y="177"/>
                  <a:pt x="108" y="177"/>
                </a:cubicBezTo>
                <a:cubicBezTo>
                  <a:pt x="231" y="177"/>
                  <a:pt x="342" y="249"/>
                  <a:pt x="399" y="376"/>
                </a:cubicBezTo>
                <a:cubicBezTo>
                  <a:pt x="417" y="394"/>
                  <a:pt x="453" y="412"/>
                  <a:pt x="471" y="412"/>
                </a:cubicBezTo>
                <a:cubicBezTo>
                  <a:pt x="481" y="416"/>
                  <a:pt x="490" y="417"/>
                  <a:pt x="500" y="417"/>
                </a:cubicBezTo>
                <a:cubicBezTo>
                  <a:pt x="543" y="417"/>
                  <a:pt x="580" y="385"/>
                  <a:pt x="580" y="340"/>
                </a:cubicBezTo>
                <a:cubicBezTo>
                  <a:pt x="580" y="249"/>
                  <a:pt x="598" y="177"/>
                  <a:pt x="652" y="105"/>
                </a:cubicBezTo>
                <a:cubicBezTo>
                  <a:pt x="684" y="62"/>
                  <a:pt x="728" y="45"/>
                  <a:pt x="774" y="45"/>
                </a:cubicBezTo>
                <a:cubicBezTo>
                  <a:pt x="806" y="45"/>
                  <a:pt x="840" y="53"/>
                  <a:pt x="870" y="68"/>
                </a:cubicBezTo>
                <a:cubicBezTo>
                  <a:pt x="826" y="24"/>
                  <a:pt x="769" y="1"/>
                  <a:pt x="7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12"/>
          <p:cNvGrpSpPr/>
          <p:nvPr/>
        </p:nvGrpSpPr>
        <p:grpSpPr>
          <a:xfrm flipH="1">
            <a:off x="6855955" y="1342059"/>
            <a:ext cx="849263" cy="621826"/>
            <a:chOff x="998250" y="971075"/>
            <a:chExt cx="163925" cy="120025"/>
          </a:xfrm>
        </p:grpSpPr>
        <p:sp>
          <p:nvSpPr>
            <p:cNvPr id="234" name="Google Shape;234;p12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12"/>
          <p:cNvGrpSpPr/>
          <p:nvPr/>
        </p:nvGrpSpPr>
        <p:grpSpPr>
          <a:xfrm>
            <a:off x="-172691" y="7"/>
            <a:ext cx="9489289" cy="4774777"/>
            <a:chOff x="-150589" y="11357"/>
            <a:chExt cx="9489289" cy="4774777"/>
          </a:xfrm>
        </p:grpSpPr>
        <p:sp>
          <p:nvSpPr>
            <p:cNvPr id="239" name="Google Shape;239;p1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2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12"/>
          <p:cNvSpPr/>
          <p:nvPr/>
        </p:nvSpPr>
        <p:spPr>
          <a:xfrm>
            <a:off x="6285117" y="351867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"/>
          <p:cNvSpPr/>
          <p:nvPr/>
        </p:nvSpPr>
        <p:spPr>
          <a:xfrm>
            <a:off x="-490099" y="7613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2"/>
          <p:cNvSpPr txBox="1">
            <a:spLocks noGrp="1"/>
          </p:cNvSpPr>
          <p:nvPr>
            <p:ph type="title" hasCustomPrompt="1"/>
          </p:nvPr>
        </p:nvSpPr>
        <p:spPr>
          <a:xfrm>
            <a:off x="2642700" y="1459475"/>
            <a:ext cx="38586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2"/>
          <p:cNvSpPr txBox="1">
            <a:spLocks noGrp="1"/>
          </p:cNvSpPr>
          <p:nvPr>
            <p:ph type="subTitle" idx="1"/>
          </p:nvPr>
        </p:nvSpPr>
        <p:spPr>
          <a:xfrm>
            <a:off x="2981275" y="2970625"/>
            <a:ext cx="3181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/>
          <p:nvPr/>
        </p:nvSpPr>
        <p:spPr>
          <a:xfrm>
            <a:off x="-118654" y="78245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-215987" y="3309200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 rot="335208">
            <a:off x="6390147" y="314508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-3675" y="4178376"/>
            <a:ext cx="9144036" cy="1819892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flipH="1">
            <a:off x="7413061" y="3749884"/>
            <a:ext cx="1828288" cy="1530003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-3675" y="4730302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17663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2" hasCustomPrompt="1"/>
          </p:nvPr>
        </p:nvSpPr>
        <p:spPr>
          <a:xfrm>
            <a:off x="932859" y="1911720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subTitle" idx="1"/>
          </p:nvPr>
        </p:nvSpPr>
        <p:spPr>
          <a:xfrm>
            <a:off x="17663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3"/>
          </p:nvPr>
        </p:nvSpPr>
        <p:spPr>
          <a:xfrm>
            <a:off x="56266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4" hasCustomPrompt="1"/>
          </p:nvPr>
        </p:nvSpPr>
        <p:spPr>
          <a:xfrm>
            <a:off x="4793224" y="1911717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5"/>
          </p:nvPr>
        </p:nvSpPr>
        <p:spPr>
          <a:xfrm>
            <a:off x="56266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 idx="6"/>
          </p:nvPr>
        </p:nvSpPr>
        <p:spPr>
          <a:xfrm>
            <a:off x="17663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title" idx="7" hasCustomPrompt="1"/>
          </p:nvPr>
        </p:nvSpPr>
        <p:spPr>
          <a:xfrm>
            <a:off x="932859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8"/>
          </p:nvPr>
        </p:nvSpPr>
        <p:spPr>
          <a:xfrm>
            <a:off x="17663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title" idx="9"/>
          </p:nvPr>
        </p:nvSpPr>
        <p:spPr>
          <a:xfrm>
            <a:off x="56266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3" hasCustomPrompt="1"/>
          </p:nvPr>
        </p:nvSpPr>
        <p:spPr>
          <a:xfrm>
            <a:off x="4793224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4"/>
          <p:cNvSpPr txBox="1">
            <a:spLocks noGrp="1"/>
          </p:cNvSpPr>
          <p:nvPr>
            <p:ph type="subTitle" idx="14"/>
          </p:nvPr>
        </p:nvSpPr>
        <p:spPr>
          <a:xfrm>
            <a:off x="56266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15"/>
          </p:nvPr>
        </p:nvSpPr>
        <p:spPr>
          <a:xfrm>
            <a:off x="2642625" y="445025"/>
            <a:ext cx="38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517071" y="479738"/>
            <a:ext cx="8240797" cy="1166343"/>
            <a:chOff x="517071" y="479738"/>
            <a:chExt cx="8240797" cy="1166343"/>
          </a:xfrm>
        </p:grpSpPr>
        <p:sp>
          <p:nvSpPr>
            <p:cNvPr id="274" name="Google Shape;274;p14"/>
            <p:cNvSpPr/>
            <p:nvPr/>
          </p:nvSpPr>
          <p:spPr>
            <a:xfrm flipH="1">
              <a:off x="1766292" y="1198622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 flipH="1">
              <a:off x="2128582" y="1338527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 flipH="1">
              <a:off x="517071" y="479738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 flipH="1">
              <a:off x="7030008" y="689433"/>
              <a:ext cx="158532" cy="76887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 flipH="1">
              <a:off x="8568797" y="1563515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 flipH="1">
              <a:off x="7602360" y="141663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 flipH="1">
              <a:off x="7468828" y="1132485"/>
              <a:ext cx="133517" cy="66144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1" name="Google Shape;281;p14"/>
          <p:cNvGrpSpPr/>
          <p:nvPr/>
        </p:nvGrpSpPr>
        <p:grpSpPr>
          <a:xfrm>
            <a:off x="-150589" y="120357"/>
            <a:ext cx="10273223" cy="2684577"/>
            <a:chOff x="-150589" y="120357"/>
            <a:chExt cx="10273223" cy="2684577"/>
          </a:xfrm>
        </p:grpSpPr>
        <p:sp>
          <p:nvSpPr>
            <p:cNvPr id="282" name="Google Shape;282;p14"/>
            <p:cNvSpPr/>
            <p:nvPr/>
          </p:nvSpPr>
          <p:spPr>
            <a:xfrm>
              <a:off x="110080" y="5757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297544" y="2157612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71" r:id="rId17"/>
    <p:sldLayoutId id="2147483674" r:id="rId18"/>
    <p:sldLayoutId id="2147483675" r:id="rId19"/>
    <p:sldLayoutId id="2147483677" r:id="rId20"/>
    <p:sldLayoutId id="2147483678" r:id="rId21"/>
    <p:sldLayoutId id="2147483679" r:id="rId22"/>
    <p:sldLayoutId id="2147483680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microsoft.com/office/2017/06/relationships/model3d" Target="../media/model3d4.glb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17/06/relationships/model3d" Target="../media/model3d3.glb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17/06/relationships/model3d" Target="../media/model3d1.glb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image" Target="../media/image36.png"/><Relationship Id="rId3" Type="http://schemas.microsoft.com/office/2007/relationships/hdphoto" Target="../media/hdphoto1.wdp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microsoft.com/office/2017/06/relationships/model3d" Target="../media/model3d2.glb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19" Type="http://schemas.openxmlformats.org/officeDocument/2006/relationships/image" Target="../media/image37.png"/><Relationship Id="rId4" Type="http://schemas.microsoft.com/office/2017/06/relationships/model3d" Target="../media/model3d1.glb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400.png"/><Relationship Id="rId4" Type="http://schemas.openxmlformats.org/officeDocument/2006/relationships/image" Target="../media/image10.png"/><Relationship Id="rId9" Type="http://schemas.openxmlformats.org/officeDocument/2006/relationships/image" Target="../media/image390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7"/>
          <p:cNvSpPr txBox="1">
            <a:spLocks noGrp="1"/>
          </p:cNvSpPr>
          <p:nvPr>
            <p:ph type="ctrTitle"/>
          </p:nvPr>
        </p:nvSpPr>
        <p:spPr>
          <a:xfrm>
            <a:off x="1180214" y="1409583"/>
            <a:ext cx="7336464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Tales from Flatland </a:t>
            </a:r>
            <a:br>
              <a:rPr lang="en" dirty="0"/>
            </a:br>
            <a:r>
              <a:rPr lang="en" sz="2000" dirty="0"/>
              <a:t>How 2D semiconductors react to light excitation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10;p47">
            <a:extLst>
              <a:ext uri="{FF2B5EF4-FFF2-40B4-BE49-F238E27FC236}">
                <a16:creationId xmlns:a16="http://schemas.microsoft.com/office/drawing/2014/main" id="{F7F3CAD2-2484-4BEB-8015-FA176596E4BA}"/>
              </a:ext>
            </a:extLst>
          </p:cNvPr>
          <p:cNvSpPr txBox="1">
            <a:spLocks/>
          </p:cNvSpPr>
          <p:nvPr/>
        </p:nvSpPr>
        <p:spPr>
          <a:xfrm>
            <a:off x="4121965" y="1272511"/>
            <a:ext cx="102279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4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" dirty="0"/>
              <a:t>03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DFE337-7353-494B-8859-2497FE21D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38" y="1801610"/>
            <a:ext cx="6530197" cy="2519917"/>
          </a:xfrm>
          <a:prstGeom prst="rect">
            <a:avLst/>
          </a:prstGeom>
        </p:spPr>
      </p:pic>
      <p:sp>
        <p:nvSpPr>
          <p:cNvPr id="7" name="Google Shape;907;p40">
            <a:extLst>
              <a:ext uri="{FF2B5EF4-FFF2-40B4-BE49-F238E27FC236}">
                <a16:creationId xmlns:a16="http://schemas.microsoft.com/office/drawing/2014/main" id="{9CFF641A-22F1-44E3-9CC0-FFAE320420A7}"/>
              </a:ext>
            </a:extLst>
          </p:cNvPr>
          <p:cNvSpPr txBox="1">
            <a:spLocks/>
          </p:cNvSpPr>
          <p:nvPr/>
        </p:nvSpPr>
        <p:spPr>
          <a:xfrm>
            <a:off x="2128034" y="2216279"/>
            <a:ext cx="5264283" cy="107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7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-GB" sz="4000" dirty="0"/>
              <a:t>2D TMDs</a:t>
            </a:r>
          </a:p>
        </p:txBody>
      </p:sp>
      <p:sp>
        <p:nvSpPr>
          <p:cNvPr id="8" name="Google Shape;908;p40">
            <a:extLst>
              <a:ext uri="{FF2B5EF4-FFF2-40B4-BE49-F238E27FC236}">
                <a16:creationId xmlns:a16="http://schemas.microsoft.com/office/drawing/2014/main" id="{9622B70C-7A14-4548-931C-5C759284407A}"/>
              </a:ext>
            </a:extLst>
          </p:cNvPr>
          <p:cNvSpPr txBox="1">
            <a:spLocks/>
          </p:cNvSpPr>
          <p:nvPr/>
        </p:nvSpPr>
        <p:spPr>
          <a:xfrm>
            <a:off x="3043219" y="3707802"/>
            <a:ext cx="3342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dirty="0"/>
              <a:t>and why they are so </a:t>
            </a:r>
            <a:r>
              <a:rPr lang="en-GB" dirty="0" err="1"/>
              <a:t>intreresting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56"/>
          <p:cNvSpPr txBox="1">
            <a:spLocks noGrp="1"/>
          </p:cNvSpPr>
          <p:nvPr>
            <p:ph type="title"/>
          </p:nvPr>
        </p:nvSpPr>
        <p:spPr>
          <a:xfrm>
            <a:off x="2823378" y="394784"/>
            <a:ext cx="32458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2D TMDs?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7C6B93-7F46-4196-9A81-4EE450F70E34}"/>
              </a:ext>
            </a:extLst>
          </p:cNvPr>
          <p:cNvSpPr txBox="1"/>
          <p:nvPr/>
        </p:nvSpPr>
        <p:spPr>
          <a:xfrm>
            <a:off x="272981" y="1266093"/>
            <a:ext cx="645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latin typeface="Domine" panose="020B0604020202020204" charset="0"/>
              </a:rPr>
              <a:t>Semiconductors</a:t>
            </a:r>
            <a:r>
              <a:rPr lang="it-IT" sz="1800" dirty="0">
                <a:latin typeface="Domine" panose="020B0604020202020204" charset="0"/>
              </a:rPr>
              <a:t> are the </a:t>
            </a:r>
            <a:r>
              <a:rPr lang="it-IT" sz="1800" dirty="0" err="1">
                <a:latin typeface="Domine" panose="020B0604020202020204" charset="0"/>
              </a:rPr>
              <a:t>basic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brick</a:t>
            </a:r>
            <a:r>
              <a:rPr lang="it-IT" sz="1800" dirty="0">
                <a:latin typeface="Domine" panose="020B0604020202020204" charset="0"/>
              </a:rPr>
              <a:t> of </a:t>
            </a:r>
            <a:r>
              <a:rPr lang="it-IT" sz="1800" dirty="0" err="1">
                <a:latin typeface="Domine" panose="020B0604020202020204" charset="0"/>
              </a:rPr>
              <a:t>our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technology</a:t>
            </a:r>
            <a:r>
              <a:rPr lang="it-IT" sz="1800" dirty="0">
                <a:latin typeface="Domine" panose="020B0604020202020204" charset="0"/>
              </a:rPr>
              <a:t> </a:t>
            </a:r>
            <a:endParaRPr lang="en-GB" sz="1800" dirty="0">
              <a:latin typeface="Domine" panose="020B0604020202020204" charset="0"/>
            </a:endParaRPr>
          </a:p>
        </p:txBody>
      </p:sp>
      <p:sp>
        <p:nvSpPr>
          <p:cNvPr id="816" name="CasellaDiTesto 815">
            <a:extLst>
              <a:ext uri="{FF2B5EF4-FFF2-40B4-BE49-F238E27FC236}">
                <a16:creationId xmlns:a16="http://schemas.microsoft.com/office/drawing/2014/main" id="{D444F688-6D4D-4E81-8F0B-E7EB1BC3FB4C}"/>
              </a:ext>
            </a:extLst>
          </p:cNvPr>
          <p:cNvSpPr txBox="1"/>
          <p:nvPr/>
        </p:nvSpPr>
        <p:spPr>
          <a:xfrm>
            <a:off x="272981" y="1599363"/>
            <a:ext cx="799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Domine" panose="020B0604020202020204" charset="0"/>
              </a:rPr>
              <a:t>Silicon </a:t>
            </a:r>
            <a:r>
              <a:rPr lang="it-IT" sz="1800" dirty="0" err="1">
                <a:latin typeface="Domine" panose="020B0604020202020204" charset="0"/>
              </a:rPr>
              <a:t>is</a:t>
            </a:r>
            <a:r>
              <a:rPr lang="it-IT" sz="1800" dirty="0">
                <a:latin typeface="Domine" panose="020B0604020202020204" charset="0"/>
              </a:rPr>
              <a:t> the </a:t>
            </a:r>
            <a:r>
              <a:rPr lang="it-IT" sz="1800" dirty="0" err="1">
                <a:latin typeface="Domine" panose="020B0604020202020204" charset="0"/>
              </a:rPr>
              <a:t>most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used</a:t>
            </a:r>
            <a:r>
              <a:rPr lang="it-IT" sz="1800" dirty="0">
                <a:latin typeface="Domine" panose="020B0604020202020204" charset="0"/>
              </a:rPr>
              <a:t> for </a:t>
            </a:r>
            <a:r>
              <a:rPr lang="it-IT" sz="1800" dirty="0" err="1">
                <a:latin typeface="Domine" panose="020B0604020202020204" charset="0"/>
              </a:rPr>
              <a:t>practical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purposes</a:t>
            </a:r>
            <a:r>
              <a:rPr lang="it-IT" sz="1800" dirty="0">
                <a:latin typeface="Domine" panose="020B0604020202020204" charset="0"/>
              </a:rPr>
              <a:t>, like </a:t>
            </a:r>
            <a:r>
              <a:rPr lang="it-IT" sz="1800" dirty="0" err="1">
                <a:latin typeface="Domine" panose="020B0604020202020204" charset="0"/>
              </a:rPr>
              <a:t>microprocessor</a:t>
            </a:r>
            <a:r>
              <a:rPr lang="it-IT" sz="1800" dirty="0">
                <a:latin typeface="Domine" panose="020B0604020202020204" charset="0"/>
              </a:rPr>
              <a:t> </a:t>
            </a:r>
            <a:endParaRPr lang="en-GB" sz="1800" dirty="0">
              <a:latin typeface="Domine" panose="020B0604020202020204" charset="0"/>
            </a:endParaRPr>
          </a:p>
        </p:txBody>
      </p:sp>
      <p:sp>
        <p:nvSpPr>
          <p:cNvPr id="817" name="CasellaDiTesto 816">
            <a:extLst>
              <a:ext uri="{FF2B5EF4-FFF2-40B4-BE49-F238E27FC236}">
                <a16:creationId xmlns:a16="http://schemas.microsoft.com/office/drawing/2014/main" id="{5DA130F6-6406-4E2B-B6EB-5B5DCC89776F}"/>
              </a:ext>
            </a:extLst>
          </p:cNvPr>
          <p:cNvSpPr txBox="1"/>
          <p:nvPr/>
        </p:nvSpPr>
        <p:spPr>
          <a:xfrm>
            <a:off x="272981" y="1890766"/>
            <a:ext cx="861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Domine" panose="020B0604020202020204" charset="0"/>
              </a:rPr>
              <a:t>In </a:t>
            </a:r>
            <a:r>
              <a:rPr lang="it-IT" sz="1800" dirty="0" err="1">
                <a:latin typeface="Domine" panose="020B0604020202020204" charset="0"/>
              </a:rPr>
              <a:t>order</a:t>
            </a:r>
            <a:r>
              <a:rPr lang="it-IT" sz="1800" dirty="0">
                <a:latin typeface="Domine" panose="020B0604020202020204" charset="0"/>
              </a:rPr>
              <a:t> to </a:t>
            </a:r>
            <a:r>
              <a:rPr lang="it-IT" sz="1800" dirty="0" err="1">
                <a:latin typeface="Domine" panose="020B0604020202020204" charset="0"/>
              </a:rPr>
              <a:t>improve</a:t>
            </a:r>
            <a:r>
              <a:rPr lang="it-IT" sz="1800" dirty="0">
                <a:latin typeface="Domine" panose="020B0604020202020204" charset="0"/>
              </a:rPr>
              <a:t> the processors’ </a:t>
            </a:r>
            <a:r>
              <a:rPr lang="it-IT" sz="1800" dirty="0" err="1">
                <a:latin typeface="Domine" panose="020B0604020202020204" charset="0"/>
              </a:rPr>
              <a:t>efficiency</a:t>
            </a:r>
            <a:r>
              <a:rPr lang="it-IT" sz="1800" dirty="0">
                <a:latin typeface="Domine" panose="020B0604020202020204" charset="0"/>
              </a:rPr>
              <a:t>, </a:t>
            </a:r>
            <a:r>
              <a:rPr lang="it-IT" sz="1800" dirty="0" err="1">
                <a:latin typeface="Domine" panose="020B0604020202020204" charset="0"/>
              </a:rPr>
              <a:t>we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need</a:t>
            </a:r>
            <a:r>
              <a:rPr lang="it-IT" sz="1800" dirty="0">
                <a:latin typeface="Domine" panose="020B0604020202020204" charset="0"/>
              </a:rPr>
              <a:t> to </a:t>
            </a:r>
            <a:r>
              <a:rPr lang="it-IT" sz="1800" dirty="0" err="1">
                <a:latin typeface="Domine" panose="020B0604020202020204" charset="0"/>
              </a:rPr>
              <a:t>increase</a:t>
            </a:r>
            <a:r>
              <a:rPr lang="it-IT" sz="1800" dirty="0">
                <a:latin typeface="Domine" panose="020B0604020202020204" charset="0"/>
              </a:rPr>
              <a:t> the </a:t>
            </a:r>
            <a:r>
              <a:rPr lang="it-IT" sz="1800" dirty="0" err="1">
                <a:latin typeface="Domine" panose="020B0604020202020204" charset="0"/>
              </a:rPr>
              <a:t>transistors</a:t>
            </a:r>
            <a:r>
              <a:rPr lang="it-IT" sz="1800" dirty="0">
                <a:latin typeface="Domine" panose="020B0604020202020204" charset="0"/>
              </a:rPr>
              <a:t>’ </a:t>
            </a:r>
            <a:r>
              <a:rPr lang="it-IT" sz="1800" dirty="0" err="1">
                <a:latin typeface="Domine" panose="020B0604020202020204" charset="0"/>
              </a:rPr>
              <a:t>density</a:t>
            </a:r>
            <a:endParaRPr lang="en-GB" sz="1800" dirty="0">
              <a:latin typeface="Domine" panose="020B0604020202020204" charset="0"/>
            </a:endParaRPr>
          </a:p>
        </p:txBody>
      </p:sp>
      <p:sp>
        <p:nvSpPr>
          <p:cNvPr id="818" name="CasellaDiTesto 817">
            <a:extLst>
              <a:ext uri="{FF2B5EF4-FFF2-40B4-BE49-F238E27FC236}">
                <a16:creationId xmlns:a16="http://schemas.microsoft.com/office/drawing/2014/main" id="{5C90C941-31B7-4F59-B49A-2A2F408284BA}"/>
              </a:ext>
            </a:extLst>
          </p:cNvPr>
          <p:cNvSpPr txBox="1"/>
          <p:nvPr/>
        </p:nvSpPr>
        <p:spPr>
          <a:xfrm>
            <a:off x="272981" y="2453473"/>
            <a:ext cx="860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latin typeface="Domine" panose="020B0604020202020204" charset="0"/>
              </a:rPr>
              <a:t>But</a:t>
            </a:r>
            <a:r>
              <a:rPr lang="it-IT" sz="1800" dirty="0">
                <a:latin typeface="Domine" panose="020B0604020202020204" charset="0"/>
              </a:rPr>
              <a:t> Silicon </a:t>
            </a:r>
            <a:r>
              <a:rPr lang="it-IT" sz="1800" dirty="0" err="1">
                <a:latin typeface="Domine" panose="020B0604020202020204" charset="0"/>
              </a:rPr>
              <a:t>presents</a:t>
            </a:r>
            <a:r>
              <a:rPr lang="it-IT" sz="1800" dirty="0">
                <a:latin typeface="Domine" panose="020B0604020202020204" charset="0"/>
              </a:rPr>
              <a:t> scaling </a:t>
            </a:r>
            <a:r>
              <a:rPr lang="it-IT" sz="1800" dirty="0" err="1">
                <a:latin typeface="Domine" panose="020B0604020202020204" charset="0"/>
              </a:rPr>
              <a:t>problem</a:t>
            </a:r>
            <a:r>
              <a:rPr lang="it-IT" sz="1800" dirty="0">
                <a:latin typeface="Domine" panose="020B0604020202020204" charset="0"/>
              </a:rPr>
              <a:t>, </a:t>
            </a:r>
            <a:r>
              <a:rPr lang="it-IT" sz="1800" dirty="0" err="1">
                <a:latin typeface="Domine" panose="020B0604020202020204" charset="0"/>
              </a:rPr>
              <a:t>being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not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possible</a:t>
            </a:r>
            <a:r>
              <a:rPr lang="it-IT" sz="1800" dirty="0">
                <a:latin typeface="Domine" panose="020B0604020202020204" charset="0"/>
              </a:rPr>
              <a:t> to </a:t>
            </a:r>
            <a:r>
              <a:rPr lang="it-IT" sz="1800" dirty="0" err="1">
                <a:latin typeface="Domine" panose="020B0604020202020204" charset="0"/>
              </a:rPr>
              <a:t>realize</a:t>
            </a:r>
            <a:r>
              <a:rPr lang="it-IT" sz="1800" dirty="0">
                <a:latin typeface="Domine" panose="020B0604020202020204" charset="0"/>
              </a:rPr>
              <a:t> devices </a:t>
            </a:r>
            <a:r>
              <a:rPr lang="it-IT" sz="1800" dirty="0" err="1">
                <a:latin typeface="Domine" panose="020B0604020202020204" charset="0"/>
              </a:rPr>
              <a:t>smaller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than</a:t>
            </a:r>
            <a:r>
              <a:rPr lang="it-IT" sz="1800" dirty="0">
                <a:latin typeface="Domine" panose="020B0604020202020204" charset="0"/>
              </a:rPr>
              <a:t> 5 nm </a:t>
            </a:r>
            <a:endParaRPr lang="en-GB" sz="1800" dirty="0">
              <a:latin typeface="Domine" panose="020B0604020202020204" charset="0"/>
            </a:endParaRPr>
          </a:p>
        </p:txBody>
      </p:sp>
      <p:sp>
        <p:nvSpPr>
          <p:cNvPr id="819" name="Google Shape;2620;p74">
            <a:extLst>
              <a:ext uri="{FF2B5EF4-FFF2-40B4-BE49-F238E27FC236}">
                <a16:creationId xmlns:a16="http://schemas.microsoft.com/office/drawing/2014/main" id="{A9316FBA-9B1D-496C-941B-38992E9C8E36}"/>
              </a:ext>
            </a:extLst>
          </p:cNvPr>
          <p:cNvSpPr/>
          <p:nvPr/>
        </p:nvSpPr>
        <p:spPr>
          <a:xfrm rot="5400000">
            <a:off x="4049485" y="3230544"/>
            <a:ext cx="658167" cy="306475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CasellaDiTesto 819">
            <a:extLst>
              <a:ext uri="{FF2B5EF4-FFF2-40B4-BE49-F238E27FC236}">
                <a16:creationId xmlns:a16="http://schemas.microsoft.com/office/drawing/2014/main" id="{E74A5B1C-B4B1-4768-8F6D-182B3D141505}"/>
              </a:ext>
            </a:extLst>
          </p:cNvPr>
          <p:cNvSpPr txBox="1"/>
          <p:nvPr/>
        </p:nvSpPr>
        <p:spPr>
          <a:xfrm>
            <a:off x="2291024" y="3731288"/>
            <a:ext cx="429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>
                <a:latin typeface="Domine" panose="020B0604020202020204" charset="0"/>
              </a:rPr>
              <a:t>We</a:t>
            </a:r>
            <a:r>
              <a:rPr lang="it-IT" sz="1800" b="1" dirty="0">
                <a:latin typeface="Domine" panose="020B0604020202020204" charset="0"/>
              </a:rPr>
              <a:t> </a:t>
            </a:r>
            <a:r>
              <a:rPr lang="it-IT" sz="1800" b="1" dirty="0" err="1">
                <a:latin typeface="Domine" panose="020B0604020202020204" charset="0"/>
              </a:rPr>
              <a:t>need</a:t>
            </a:r>
            <a:r>
              <a:rPr lang="it-IT" sz="1800" b="1" dirty="0">
                <a:latin typeface="Domine" panose="020B0604020202020204" charset="0"/>
              </a:rPr>
              <a:t> to look for </a:t>
            </a:r>
            <a:r>
              <a:rPr lang="it-IT" sz="1800" b="1" dirty="0" err="1">
                <a:latin typeface="Domine" panose="020B0604020202020204" charset="0"/>
              </a:rPr>
              <a:t>semiconductors</a:t>
            </a:r>
            <a:r>
              <a:rPr lang="it-IT" sz="1800" b="1" dirty="0">
                <a:latin typeface="Domine" panose="020B0604020202020204" charset="0"/>
              </a:rPr>
              <a:t> </a:t>
            </a:r>
            <a:r>
              <a:rPr lang="it-IT" sz="1800" b="1" dirty="0" err="1">
                <a:latin typeface="Domine" panose="020B0604020202020204" charset="0"/>
              </a:rPr>
              <a:t>useful</a:t>
            </a:r>
            <a:r>
              <a:rPr lang="it-IT" sz="1800" b="1" dirty="0">
                <a:latin typeface="Domine" panose="020B0604020202020204" charset="0"/>
              </a:rPr>
              <a:t> on </a:t>
            </a:r>
            <a:r>
              <a:rPr lang="it-IT" sz="1800" b="1" dirty="0" err="1">
                <a:latin typeface="Domine" panose="020B0604020202020204" charset="0"/>
              </a:rPr>
              <a:t>lower</a:t>
            </a:r>
            <a:r>
              <a:rPr lang="it-IT" sz="1800" b="1" dirty="0">
                <a:latin typeface="Domine" panose="020B0604020202020204" charset="0"/>
              </a:rPr>
              <a:t> </a:t>
            </a:r>
            <a:r>
              <a:rPr lang="it-IT" sz="1800" b="1" dirty="0" err="1">
                <a:latin typeface="Domine" panose="020B0604020202020204" charset="0"/>
              </a:rPr>
              <a:t>length</a:t>
            </a:r>
            <a:r>
              <a:rPr lang="it-IT" sz="1800" b="1" dirty="0">
                <a:latin typeface="Domine" panose="020B0604020202020204" charset="0"/>
              </a:rPr>
              <a:t> scale</a:t>
            </a:r>
            <a:endParaRPr lang="en-GB" sz="1800" b="1" dirty="0">
              <a:latin typeface="Domine" panose="020B060402020202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8"/>
          <p:cNvSpPr txBox="1"/>
          <p:nvPr/>
        </p:nvSpPr>
        <p:spPr>
          <a:xfrm>
            <a:off x="6713255" y="3117423"/>
            <a:ext cx="1546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Domine"/>
                <a:ea typeface="Domine"/>
                <a:cs typeface="Domine"/>
                <a:sym typeface="Domine"/>
              </a:rPr>
              <a:t>2016</a:t>
            </a:r>
            <a:endParaRPr sz="2000" b="1" dirty="0">
              <a:solidFill>
                <a:srgbClr val="262A29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1028" name="Google Shape;1028;p48"/>
          <p:cNvSpPr txBox="1"/>
          <p:nvPr/>
        </p:nvSpPr>
        <p:spPr>
          <a:xfrm>
            <a:off x="6411803" y="3545991"/>
            <a:ext cx="2129295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62A29"/>
                </a:solidFill>
                <a:latin typeface="Roboto"/>
                <a:ea typeface="Roboto"/>
                <a:cs typeface="Roboto"/>
                <a:sym typeface="Roboto"/>
              </a:rPr>
              <a:t>MoS2 based transistor with 1 nm length gate </a:t>
            </a:r>
            <a:r>
              <a:rPr lang="en" sz="1200" dirty="0">
                <a:solidFill>
                  <a:srgbClr val="262A29"/>
                </a:solidFill>
                <a:latin typeface="Roboto"/>
                <a:ea typeface="Roboto"/>
                <a:cs typeface="Roboto"/>
                <a:sym typeface="Roboto"/>
              </a:rPr>
              <a:t>[3]</a:t>
            </a:r>
            <a:endParaRPr sz="1600" dirty="0">
              <a:solidFill>
                <a:srgbClr val="262A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9" name="Google Shape;1029;p48"/>
          <p:cNvSpPr txBox="1"/>
          <p:nvPr/>
        </p:nvSpPr>
        <p:spPr>
          <a:xfrm>
            <a:off x="2634414" y="3117423"/>
            <a:ext cx="1546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Domine"/>
                <a:ea typeface="Domine"/>
                <a:cs typeface="Domine"/>
                <a:sym typeface="Domine"/>
              </a:rPr>
              <a:t>2004</a:t>
            </a:r>
            <a:endParaRPr sz="2000" b="1" dirty="0">
              <a:solidFill>
                <a:srgbClr val="262A29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1030" name="Google Shape;1030;p48"/>
          <p:cNvSpPr txBox="1"/>
          <p:nvPr/>
        </p:nvSpPr>
        <p:spPr>
          <a:xfrm>
            <a:off x="2484393" y="3475652"/>
            <a:ext cx="18465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62A29"/>
                </a:solidFill>
                <a:latin typeface="Roboto"/>
                <a:ea typeface="Roboto"/>
                <a:cs typeface="Roboto"/>
                <a:sym typeface="Roboto"/>
              </a:rPr>
              <a:t>Discovery of Graphene </a:t>
            </a:r>
            <a:r>
              <a:rPr lang="en" sz="1200" dirty="0">
                <a:solidFill>
                  <a:srgbClr val="262A29"/>
                </a:solidFill>
                <a:latin typeface="Roboto"/>
                <a:ea typeface="Roboto"/>
                <a:cs typeface="Roboto"/>
                <a:sym typeface="Roboto"/>
              </a:rPr>
              <a:t>[1]</a:t>
            </a:r>
            <a:endParaRPr sz="1600" dirty="0">
              <a:solidFill>
                <a:srgbClr val="262A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1" name="Google Shape;1031;p48"/>
          <p:cNvSpPr txBox="1"/>
          <p:nvPr/>
        </p:nvSpPr>
        <p:spPr>
          <a:xfrm>
            <a:off x="530194" y="3117423"/>
            <a:ext cx="1546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Domine"/>
                <a:ea typeface="Domine"/>
                <a:cs typeface="Domine"/>
                <a:sym typeface="Domine"/>
              </a:rPr>
              <a:t>1965</a:t>
            </a:r>
            <a:endParaRPr sz="2000" b="1" dirty="0">
              <a:solidFill>
                <a:srgbClr val="262A29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1032" name="Google Shape;1032;p48"/>
          <p:cNvSpPr txBox="1"/>
          <p:nvPr/>
        </p:nvSpPr>
        <p:spPr>
          <a:xfrm>
            <a:off x="530194" y="3475642"/>
            <a:ext cx="15465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62A29"/>
                </a:solidFill>
                <a:latin typeface="Roboto"/>
                <a:ea typeface="Roboto"/>
                <a:cs typeface="Roboto"/>
                <a:sym typeface="Roboto"/>
              </a:rPr>
              <a:t>Moore’s Law</a:t>
            </a:r>
            <a:endParaRPr sz="1600" dirty="0">
              <a:solidFill>
                <a:srgbClr val="262A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3" name="Google Shape;1033;p48"/>
          <p:cNvSpPr txBox="1"/>
          <p:nvPr/>
        </p:nvSpPr>
        <p:spPr>
          <a:xfrm>
            <a:off x="4738634" y="3117423"/>
            <a:ext cx="14169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62A29"/>
                </a:solidFill>
                <a:latin typeface="Domine"/>
                <a:ea typeface="Domine"/>
                <a:cs typeface="Domine"/>
                <a:sym typeface="Domine"/>
              </a:rPr>
              <a:t>2010</a:t>
            </a:r>
            <a:endParaRPr sz="2000" b="1" dirty="0">
              <a:solidFill>
                <a:srgbClr val="262A29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1034" name="Google Shape;1034;p48"/>
          <p:cNvSpPr txBox="1"/>
          <p:nvPr/>
        </p:nvSpPr>
        <p:spPr>
          <a:xfrm>
            <a:off x="4523829" y="3515845"/>
            <a:ext cx="18465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62A29"/>
                </a:solidFill>
                <a:latin typeface="Roboto"/>
                <a:ea typeface="Roboto"/>
                <a:cs typeface="Roboto"/>
                <a:sym typeface="Roboto"/>
              </a:rPr>
              <a:t>First PL observation from ML MoS2 </a:t>
            </a:r>
            <a:r>
              <a:rPr lang="en" sz="1200" dirty="0">
                <a:solidFill>
                  <a:srgbClr val="262A29"/>
                </a:solidFill>
                <a:latin typeface="Roboto"/>
                <a:ea typeface="Roboto"/>
                <a:cs typeface="Roboto"/>
                <a:sym typeface="Roboto"/>
              </a:rPr>
              <a:t>[2]</a:t>
            </a:r>
            <a:endParaRPr sz="1600" dirty="0">
              <a:solidFill>
                <a:srgbClr val="262A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45" name="Google Shape;1045;p48"/>
          <p:cNvCxnSpPr/>
          <p:nvPr/>
        </p:nvCxnSpPr>
        <p:spPr>
          <a:xfrm>
            <a:off x="519769" y="2909602"/>
            <a:ext cx="7742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46" name="Google Shape;1046;p48"/>
          <p:cNvSpPr/>
          <p:nvPr/>
        </p:nvSpPr>
        <p:spPr>
          <a:xfrm>
            <a:off x="3308214" y="2810152"/>
            <a:ext cx="198900" cy="198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8"/>
          <p:cNvSpPr/>
          <p:nvPr/>
        </p:nvSpPr>
        <p:spPr>
          <a:xfrm>
            <a:off x="1203994" y="2810152"/>
            <a:ext cx="198900" cy="198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48"/>
          <p:cNvSpPr/>
          <p:nvPr/>
        </p:nvSpPr>
        <p:spPr>
          <a:xfrm>
            <a:off x="5347634" y="2810152"/>
            <a:ext cx="198900" cy="198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48"/>
          <p:cNvSpPr/>
          <p:nvPr/>
        </p:nvSpPr>
        <p:spPr>
          <a:xfrm>
            <a:off x="7387055" y="2810152"/>
            <a:ext cx="198900" cy="198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46C98783-DCA9-4287-AFD6-6E36363FDF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632346" y="-236652"/>
            <a:ext cx="4280839" cy="1907777"/>
          </a:xfrm>
          <a:prstGeom prst="rect">
            <a:avLst/>
          </a:prstGeom>
        </p:spPr>
      </p:pic>
      <p:sp>
        <p:nvSpPr>
          <p:cNvPr id="39" name="Google Shape;920;p42">
            <a:extLst>
              <a:ext uri="{FF2B5EF4-FFF2-40B4-BE49-F238E27FC236}">
                <a16:creationId xmlns:a16="http://schemas.microsoft.com/office/drawing/2014/main" id="{E573C6B1-6FA5-471A-94AC-3E67872A65CA}"/>
              </a:ext>
            </a:extLst>
          </p:cNvPr>
          <p:cNvSpPr txBox="1">
            <a:spLocks/>
          </p:cNvSpPr>
          <p:nvPr/>
        </p:nvSpPr>
        <p:spPr>
          <a:xfrm rot="20895582">
            <a:off x="-468050" y="29176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/>
              <a:t>A bit of history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008E94-4A0B-45D7-A269-AE59AD62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069" y="1446963"/>
            <a:ext cx="2690982" cy="12357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9F3029-6793-40C3-B631-D099BFCF99FD}"/>
              </a:ext>
            </a:extLst>
          </p:cNvPr>
          <p:cNvSpPr txBox="1"/>
          <p:nvPr/>
        </p:nvSpPr>
        <p:spPr>
          <a:xfrm>
            <a:off x="0" y="4543336"/>
            <a:ext cx="73372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[1] </a:t>
            </a:r>
            <a:r>
              <a:rPr lang="it-IT" sz="1100" dirty="0" err="1">
                <a:latin typeface="Roboto" panose="02000000000000000000" pitchFamily="2" charset="0"/>
                <a:ea typeface="Roboto" panose="02000000000000000000" pitchFamily="2" charset="0"/>
              </a:rPr>
              <a:t>Novoselov</a:t>
            </a:r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it-IT" sz="1100" dirty="0" err="1">
                <a:latin typeface="Roboto" panose="02000000000000000000" pitchFamily="2" charset="0"/>
                <a:ea typeface="Roboto" panose="02000000000000000000" pitchFamily="2" charset="0"/>
              </a:rPr>
              <a:t>Geim</a:t>
            </a:r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 et al. «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Electric field </a:t>
            </a:r>
            <a:r>
              <a:rPr lang="it-IT" sz="1100" i="1" dirty="0" err="1">
                <a:latin typeface="Roboto" panose="02000000000000000000" pitchFamily="2" charset="0"/>
                <a:ea typeface="Roboto" panose="02000000000000000000" pitchFamily="2" charset="0"/>
              </a:rPr>
              <a:t>effects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it-IT" sz="1100" i="1" dirty="0" err="1">
                <a:latin typeface="Roboto" panose="02000000000000000000" pitchFamily="2" charset="0"/>
                <a:ea typeface="Roboto" panose="02000000000000000000" pitchFamily="2" charset="0"/>
              </a:rPr>
              <a:t>atomically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1100" i="1" dirty="0" err="1">
                <a:latin typeface="Roboto" panose="02000000000000000000" pitchFamily="2" charset="0"/>
                <a:ea typeface="Roboto" panose="02000000000000000000" pitchFamily="2" charset="0"/>
              </a:rPr>
              <a:t>thin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 carbon </a:t>
            </a:r>
            <a:r>
              <a:rPr lang="it-IT" sz="1100" i="1" dirty="0" err="1">
                <a:latin typeface="Roboto" panose="02000000000000000000" pitchFamily="2" charset="0"/>
                <a:ea typeface="Roboto" panose="02000000000000000000" pitchFamily="2" charset="0"/>
              </a:rPr>
              <a:t>films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», S</a:t>
            </a:r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cience, 306 (5696), 666-669 (2004)</a:t>
            </a:r>
          </a:p>
          <a:p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[2] A. </a:t>
            </a:r>
            <a:r>
              <a:rPr lang="it-IT" sz="1100" dirty="0" err="1">
                <a:latin typeface="Roboto" panose="02000000000000000000" pitchFamily="2" charset="0"/>
                <a:ea typeface="Roboto" panose="02000000000000000000" pitchFamily="2" charset="0"/>
              </a:rPr>
              <a:t>Splendiani</a:t>
            </a:r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,  et al. «</a:t>
            </a:r>
            <a:r>
              <a:rPr lang="en-GB" sz="1100" i="1" dirty="0">
                <a:latin typeface="Roboto" panose="02000000000000000000" pitchFamily="2" charset="0"/>
                <a:ea typeface="Roboto" panose="02000000000000000000" pitchFamily="2" charset="0"/>
              </a:rPr>
              <a:t>Emerging photoluminescence in Monolayer MoS2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»</a:t>
            </a:r>
            <a:r>
              <a:rPr lang="en-GB" sz="1100" dirty="0">
                <a:latin typeface="Roboto" panose="02000000000000000000" pitchFamily="2" charset="0"/>
                <a:ea typeface="Roboto" panose="02000000000000000000" pitchFamily="2" charset="0"/>
              </a:rPr>
              <a:t>  Nano Lett</a:t>
            </a:r>
            <a:r>
              <a:rPr lang="en-GB" sz="1100" i="1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GB" sz="1100" dirty="0">
                <a:latin typeface="Roboto" panose="02000000000000000000" pitchFamily="2" charset="0"/>
                <a:ea typeface="Roboto" panose="02000000000000000000" pitchFamily="2" charset="0"/>
              </a:rPr>
              <a:t>10, 1271 (2010).</a:t>
            </a:r>
            <a:endParaRPr lang="it-IT" sz="1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[3] Desai, et al. «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MoS2 transistor with 1-nanometer gate </a:t>
            </a:r>
            <a:r>
              <a:rPr lang="it-IT" sz="1100" i="1" dirty="0" err="1">
                <a:latin typeface="Roboto" panose="02000000000000000000" pitchFamily="2" charset="0"/>
                <a:ea typeface="Roboto" panose="02000000000000000000" pitchFamily="2" charset="0"/>
              </a:rPr>
              <a:t>length</a:t>
            </a:r>
            <a:r>
              <a:rPr lang="it-IT" sz="11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» Science, 354-6308 (2016)</a:t>
            </a:r>
            <a:endParaRPr lang="en-GB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EF5120-AF64-4908-8C37-AB51BC3FA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831" y="1141917"/>
            <a:ext cx="2443268" cy="14155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46C98783-DCA9-4287-AFD6-6E36363FDF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632346" y="-236652"/>
            <a:ext cx="4280839" cy="1907777"/>
          </a:xfrm>
          <a:prstGeom prst="rect">
            <a:avLst/>
          </a:prstGeom>
        </p:spPr>
      </p:pic>
      <p:sp>
        <p:nvSpPr>
          <p:cNvPr id="39" name="Google Shape;920;p42">
            <a:extLst>
              <a:ext uri="{FF2B5EF4-FFF2-40B4-BE49-F238E27FC236}">
                <a16:creationId xmlns:a16="http://schemas.microsoft.com/office/drawing/2014/main" id="{E573C6B1-6FA5-471A-94AC-3E67872A65CA}"/>
              </a:ext>
            </a:extLst>
          </p:cNvPr>
          <p:cNvSpPr txBox="1">
            <a:spLocks/>
          </p:cNvSpPr>
          <p:nvPr/>
        </p:nvSpPr>
        <p:spPr>
          <a:xfrm rot="20895582">
            <a:off x="-739355" y="-21066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 err="1"/>
              <a:t>Let’s</a:t>
            </a:r>
            <a:r>
              <a:rPr lang="it-IT" dirty="0"/>
              <a:t> </a:t>
            </a:r>
            <a:r>
              <a:rPr lang="it-IT" dirty="0" err="1"/>
              <a:t>meet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TMDs</a:t>
            </a:r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9F3029-6793-40C3-B631-D099BFCF99FD}"/>
              </a:ext>
            </a:extLst>
          </p:cNvPr>
          <p:cNvSpPr txBox="1"/>
          <p:nvPr/>
        </p:nvSpPr>
        <p:spPr>
          <a:xfrm>
            <a:off x="0" y="4804593"/>
            <a:ext cx="7826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[4] </a:t>
            </a:r>
            <a:r>
              <a:rPr lang="it-IT" altLang="it-IT" sz="1100" dirty="0" err="1">
                <a:latin typeface="Palatino Linotype" panose="02040502050505030304" pitchFamily="18" charset="0"/>
              </a:rPr>
              <a:t>Kuc</a:t>
            </a:r>
            <a:r>
              <a:rPr lang="it-IT" altLang="it-IT" sz="1100" dirty="0">
                <a:latin typeface="Palatino Linotype" panose="02040502050505030304" pitchFamily="18" charset="0"/>
              </a:rPr>
              <a:t> et al. «</a:t>
            </a:r>
            <a:r>
              <a:rPr lang="it-IT" altLang="it-IT" sz="1100" i="1" dirty="0">
                <a:latin typeface="Palatino Linotype" panose="02040502050505030304" pitchFamily="18" charset="0"/>
              </a:rPr>
              <a:t>How </a:t>
            </a:r>
            <a:r>
              <a:rPr lang="it-IT" altLang="it-IT" sz="1100" i="1" dirty="0" err="1">
                <a:latin typeface="Palatino Linotype" panose="02040502050505030304" pitchFamily="18" charset="0"/>
              </a:rPr>
              <a:t>does</a:t>
            </a:r>
            <a:r>
              <a:rPr lang="it-IT" altLang="it-IT" sz="1100" i="1" dirty="0">
                <a:latin typeface="Palatino Linotype" panose="02040502050505030304" pitchFamily="18" charset="0"/>
              </a:rPr>
              <a:t> quantum </a:t>
            </a:r>
            <a:r>
              <a:rPr lang="it-IT" altLang="it-IT" sz="1100" i="1" dirty="0" err="1">
                <a:latin typeface="Palatino Linotype" panose="02040502050505030304" pitchFamily="18" charset="0"/>
              </a:rPr>
              <a:t>confinement</a:t>
            </a:r>
            <a:r>
              <a:rPr lang="it-IT" altLang="it-IT" sz="1100" i="1" dirty="0">
                <a:latin typeface="Palatino Linotype" panose="02040502050505030304" pitchFamily="18" charset="0"/>
              </a:rPr>
              <a:t> </a:t>
            </a:r>
            <a:r>
              <a:rPr lang="it-IT" altLang="it-IT" sz="1100" i="1" dirty="0" err="1">
                <a:latin typeface="Palatino Linotype" panose="02040502050505030304" pitchFamily="18" charset="0"/>
              </a:rPr>
              <a:t>influence</a:t>
            </a:r>
            <a:r>
              <a:rPr lang="it-IT" altLang="it-IT" sz="1100" i="1" dirty="0">
                <a:latin typeface="Palatino Linotype" panose="02040502050505030304" pitchFamily="18" charset="0"/>
              </a:rPr>
              <a:t> the </a:t>
            </a:r>
            <a:r>
              <a:rPr lang="it-IT" altLang="it-IT" sz="1100" i="1" dirty="0" err="1">
                <a:latin typeface="Palatino Linotype" panose="02040502050505030304" pitchFamily="18" charset="0"/>
              </a:rPr>
              <a:t>electronic</a:t>
            </a:r>
            <a:r>
              <a:rPr lang="it-IT" altLang="it-IT" sz="1100" i="1" dirty="0">
                <a:latin typeface="Palatino Linotype" panose="02040502050505030304" pitchFamily="18" charset="0"/>
              </a:rPr>
              <a:t> </a:t>
            </a:r>
            <a:r>
              <a:rPr lang="it-IT" altLang="it-IT" sz="1100" i="1" dirty="0" err="1">
                <a:latin typeface="Palatino Linotype" panose="02040502050505030304" pitchFamily="18" charset="0"/>
              </a:rPr>
              <a:t>structure</a:t>
            </a:r>
            <a:r>
              <a:rPr lang="it-IT" altLang="it-IT" sz="1100" i="1" dirty="0">
                <a:latin typeface="Palatino Linotype" panose="02040502050505030304" pitchFamily="18" charset="0"/>
              </a:rPr>
              <a:t> of </a:t>
            </a:r>
            <a:r>
              <a:rPr lang="it-IT" altLang="it-IT" sz="1100" i="1" dirty="0" err="1">
                <a:latin typeface="Palatino Linotype" panose="02040502050505030304" pitchFamily="18" charset="0"/>
              </a:rPr>
              <a:t>transition</a:t>
            </a:r>
            <a:r>
              <a:rPr lang="it-IT" altLang="it-IT" sz="1100" i="1" dirty="0">
                <a:latin typeface="Palatino Linotype" panose="02040502050505030304" pitchFamily="18" charset="0"/>
              </a:rPr>
              <a:t> metal </a:t>
            </a:r>
            <a:r>
              <a:rPr lang="it-IT" altLang="it-IT" sz="1100" i="1" dirty="0" err="1">
                <a:latin typeface="Palatino Linotype" panose="02040502050505030304" pitchFamily="18" charset="0"/>
              </a:rPr>
              <a:t>sulphide</a:t>
            </a:r>
            <a:r>
              <a:rPr lang="it-IT" altLang="it-IT" sz="1100" dirty="0">
                <a:latin typeface="Palatino Linotype" panose="02040502050505030304" pitchFamily="18" charset="0"/>
              </a:rPr>
              <a:t>» </a:t>
            </a:r>
            <a:r>
              <a:rPr lang="it-IT" altLang="it-IT" sz="1100" i="1" dirty="0">
                <a:latin typeface="Palatino Linotype" panose="02040502050505030304" pitchFamily="18" charset="0"/>
              </a:rPr>
              <a:t>, </a:t>
            </a:r>
            <a:r>
              <a:rPr lang="it-IT" altLang="it-IT" sz="1100" dirty="0" err="1">
                <a:latin typeface="Palatino Linotype" panose="02040502050505030304" pitchFamily="18" charset="0"/>
              </a:rPr>
              <a:t>Phys</a:t>
            </a:r>
            <a:r>
              <a:rPr lang="it-IT" altLang="it-IT" sz="1100" dirty="0">
                <a:latin typeface="Palatino Linotype" panose="02040502050505030304" pitchFamily="18" charset="0"/>
              </a:rPr>
              <a:t>. </a:t>
            </a:r>
            <a:r>
              <a:rPr lang="it-IT" altLang="it-IT" sz="1100" dirty="0" err="1">
                <a:latin typeface="Palatino Linotype" panose="02040502050505030304" pitchFamily="18" charset="0"/>
              </a:rPr>
              <a:t>Revi</a:t>
            </a:r>
            <a:r>
              <a:rPr lang="it-IT" altLang="it-IT" sz="1100" dirty="0">
                <a:latin typeface="Palatino Linotype" panose="02040502050505030304" pitchFamily="18" charset="0"/>
              </a:rPr>
              <a:t>. B, (2011)</a:t>
            </a:r>
            <a:endParaRPr lang="it-IT" sz="1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Segnaposto numero diapositiva 6">
            <a:extLst>
              <a:ext uri="{FF2B5EF4-FFF2-40B4-BE49-F238E27FC236}">
                <a16:creationId xmlns:a16="http://schemas.microsoft.com/office/drawing/2014/main" id="{6CFF8990-E65D-4C83-9E9C-E928A1DDAD0D}"/>
              </a:ext>
            </a:extLst>
          </p:cNvPr>
          <p:cNvSpPr txBox="1">
            <a:spLocks/>
          </p:cNvSpPr>
          <p:nvPr/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9pPr>
          </a:lstStyle>
          <a:p>
            <a:r>
              <a:rPr lang="it-IT" altLang="it-IT" sz="1100"/>
              <a:t>Pagina </a:t>
            </a:r>
            <a:fld id="{72116C66-F715-41E2-8C50-F6B7E61EB681}" type="slidenum">
              <a:rPr lang="it-IT" altLang="it-IT" sz="1100" smtClean="0"/>
              <a:pPr/>
              <a:t>13</a:t>
            </a:fld>
            <a:endParaRPr lang="it-IT" altLang="it-IT" sz="110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18A3C6DF-A7A3-4B9A-83D8-28B66FB86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038BA33-17D5-4A8E-89E8-CE93D32651AD}"/>
              </a:ext>
            </a:extLst>
          </p:cNvPr>
          <p:cNvSpPr txBox="1"/>
          <p:nvPr/>
        </p:nvSpPr>
        <p:spPr>
          <a:xfrm>
            <a:off x="656793" y="1257042"/>
            <a:ext cx="301085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Hexagonal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structure</a:t>
            </a:r>
            <a:endParaRPr lang="it-IT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Palatino Linotype" panose="02040502050505030304" pitchFamily="18" charset="0"/>
              </a:rPr>
              <a:t>Monolayer</a:t>
            </a:r>
            <a:r>
              <a:rPr lang="it-IT" sz="2000" dirty="0">
                <a:latin typeface="Palatino Linotype" panose="02040502050505030304" pitchFamily="18" charset="0"/>
              </a:rPr>
              <a:t> made of </a:t>
            </a:r>
            <a:r>
              <a:rPr lang="it-IT" sz="2000" dirty="0" err="1">
                <a:latin typeface="Palatino Linotype" panose="02040502050505030304" pitchFamily="18" charset="0"/>
              </a:rPr>
              <a:t>three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atomic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sheets</a:t>
            </a:r>
            <a:endParaRPr lang="it-IT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Palatino Linotype" panose="02040502050505030304" pitchFamily="18" charset="0"/>
              </a:rPr>
              <a:t>Direct </a:t>
            </a:r>
            <a:r>
              <a:rPr lang="it-IT" sz="2000" dirty="0" err="1">
                <a:latin typeface="Palatino Linotype" panose="02040502050505030304" pitchFamily="18" charset="0"/>
              </a:rPr>
              <a:t>semiconductors</a:t>
            </a:r>
            <a:r>
              <a:rPr lang="it-IT" sz="2000" dirty="0">
                <a:latin typeface="Palatino Linotype" panose="02040502050505030304" pitchFamily="18" charset="0"/>
              </a:rPr>
              <a:t> in the </a:t>
            </a:r>
            <a:r>
              <a:rPr lang="it-IT" sz="2000" dirty="0" err="1">
                <a:latin typeface="Palatino Linotype" panose="02040502050505030304" pitchFamily="18" charset="0"/>
              </a:rPr>
              <a:t>monolayer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limit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1200" dirty="0">
                <a:latin typeface="Palatino Linotype" panose="02040502050505030304" pitchFamily="18" charset="0"/>
              </a:rPr>
              <a:t>[4]</a:t>
            </a:r>
            <a:endParaRPr lang="it-IT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FBA9421-C177-4E81-B868-726D4A5B05E0}"/>
              </a:ext>
            </a:extLst>
          </p:cNvPr>
          <p:cNvSpPr txBox="1"/>
          <p:nvPr/>
        </p:nvSpPr>
        <p:spPr>
          <a:xfrm>
            <a:off x="4196964" y="281353"/>
            <a:ext cx="27062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2D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TMDs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are made of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Palatino Linotype" panose="02040502050505030304" pitchFamily="18" charset="0"/>
              </a:rPr>
              <a:t>1 </a:t>
            </a:r>
            <a:r>
              <a:rPr lang="it-IT" sz="2000" dirty="0" err="1">
                <a:latin typeface="Palatino Linotype" panose="02040502050505030304" pitchFamily="18" charset="0"/>
              </a:rPr>
              <a:t>Transition</a:t>
            </a:r>
            <a:r>
              <a:rPr lang="it-IT" sz="2000" dirty="0">
                <a:latin typeface="Palatino Linotype" panose="02040502050505030304" pitchFamily="18" charset="0"/>
              </a:rPr>
              <a:t> Metal M (Mo, W)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2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Chalcogens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X (Se, S, Te)</a:t>
            </a:r>
            <a:endParaRPr lang="it-IT" sz="18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D92852F-1549-4847-A4B5-75F07932DE75}"/>
              </a:ext>
            </a:extLst>
          </p:cNvPr>
          <p:cNvGrpSpPr/>
          <p:nvPr/>
        </p:nvGrpSpPr>
        <p:grpSpPr>
          <a:xfrm>
            <a:off x="6983605" y="332637"/>
            <a:ext cx="1689798" cy="1597929"/>
            <a:chOff x="6573967" y="613992"/>
            <a:chExt cx="1255373" cy="118712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lo 3D 5" descr="Sfera grigio scuro">
                  <a:extLst>
                    <a:ext uri="{FF2B5EF4-FFF2-40B4-BE49-F238E27FC236}">
                      <a16:creationId xmlns:a16="http://schemas.microsoft.com/office/drawing/2014/main" id="{3F9BC026-6DFD-48B6-8360-41D40F8D4F8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21304969"/>
                    </p:ext>
                  </p:extLst>
                </p:nvPr>
              </p:nvGraphicFramePr>
              <p:xfrm>
                <a:off x="6855811" y="1129211"/>
                <a:ext cx="690830" cy="671903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929893" cy="904417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199438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46490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lo 3D 5" descr="Sfera grigio scuro">
                  <a:extLst>
                    <a:ext uri="{FF2B5EF4-FFF2-40B4-BE49-F238E27FC236}">
                      <a16:creationId xmlns:a16="http://schemas.microsoft.com/office/drawing/2014/main" id="{3F9BC026-6DFD-48B6-8360-41D40F8D4F8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62982" y="1026149"/>
                  <a:ext cx="929893" cy="9044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lo 3D 8" descr="Cilindro rosso">
                  <a:extLst>
                    <a:ext uri="{FF2B5EF4-FFF2-40B4-BE49-F238E27FC236}">
                      <a16:creationId xmlns:a16="http://schemas.microsoft.com/office/drawing/2014/main" id="{ED081192-D0F9-434F-910B-7E112FCC8A2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77351"/>
                    </p:ext>
                  </p:extLst>
                </p:nvPr>
              </p:nvGraphicFramePr>
              <p:xfrm rot="19858174">
                <a:off x="6815012" y="853941"/>
                <a:ext cx="263242" cy="505716"/>
              </p:xfrm>
              <a:graphic>
                <a:graphicData uri="http://schemas.microsoft.com/office/drawing/2017/model3d">
                  <am3d:model3d r:embed="rId7">
                    <am3d:spPr>
                      <a:xfrm rot="19858174">
                        <a:off x="0" y="0"/>
                        <a:ext cx="354338" cy="680720"/>
                      </a:xfrm>
                      <a:prstGeom prst="rect">
                        <a:avLst/>
                      </a:prstGeom>
                    </am3d:spPr>
                    <am3d:camera>
                      <am3d:pos x="0" y="0" z="6278280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59681" d="1000000"/>
                      <am3d:preTrans dx="22" dy="-18000000" dz="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25829" ay="1552403" az="-10524426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57087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lo 3D 8" descr="Cilindro rosso">
                  <a:extLst>
                    <a:ext uri="{FF2B5EF4-FFF2-40B4-BE49-F238E27FC236}">
                      <a16:creationId xmlns:a16="http://schemas.microsoft.com/office/drawing/2014/main" id="{ED081192-D0F9-434F-910B-7E112FCC8A2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9858174">
                  <a:off x="7308064" y="655621"/>
                  <a:ext cx="354338" cy="6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8" name="Modello 3D 7" descr="Sfera">
                  <a:extLst>
                    <a:ext uri="{FF2B5EF4-FFF2-40B4-BE49-F238E27FC236}">
                      <a16:creationId xmlns:a16="http://schemas.microsoft.com/office/drawing/2014/main" id="{20E61195-3E27-4D01-9B40-BAF90FBFBA6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0806201"/>
                    </p:ext>
                  </p:extLst>
                </p:nvPr>
              </p:nvGraphicFramePr>
              <p:xfrm>
                <a:off x="6573967" y="622366"/>
                <a:ext cx="419685" cy="419685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564918" cy="56491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109062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99216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8" name="Modello 3D 7" descr="Sfera">
                  <a:extLst>
                    <a:ext uri="{FF2B5EF4-FFF2-40B4-BE49-F238E27FC236}">
                      <a16:creationId xmlns:a16="http://schemas.microsoft.com/office/drawing/2014/main" id="{20E61195-3E27-4D01-9B40-BAF90FBFBA6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83605" y="343909"/>
                  <a:ext cx="564918" cy="5649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0" name="Modello 3D 49" descr="Cilindro rosso">
                  <a:extLst>
                    <a:ext uri="{FF2B5EF4-FFF2-40B4-BE49-F238E27FC236}">
                      <a16:creationId xmlns:a16="http://schemas.microsoft.com/office/drawing/2014/main" id="{552CFAB5-8236-4532-B67B-85A8C1A0798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62422090"/>
                    </p:ext>
                  </p:extLst>
                </p:nvPr>
              </p:nvGraphicFramePr>
              <p:xfrm rot="1826893">
                <a:off x="7332070" y="848612"/>
                <a:ext cx="274477" cy="527300"/>
              </p:xfrm>
              <a:graphic>
                <a:graphicData uri="http://schemas.microsoft.com/office/drawing/2017/model3d">
                  <am3d:model3d r:embed="rId7">
                    <am3d:spPr>
                      <a:xfrm rot="1826893">
                        <a:off x="0" y="0"/>
                        <a:ext cx="369460" cy="709774"/>
                      </a:xfrm>
                      <a:prstGeom prst="rect">
                        <a:avLst/>
                      </a:prstGeom>
                    </am3d:spPr>
                    <am3d:camera>
                      <am3d:pos x="0" y="0" z="6278280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59681" d="1000000"/>
                      <am3d:preTrans dx="22" dy="-18000000" dz="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625829" ay="1552403" az="-10524426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59524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0" name="Modello 3D 49" descr="Cilindro rosso">
                  <a:extLst>
                    <a:ext uri="{FF2B5EF4-FFF2-40B4-BE49-F238E27FC236}">
                      <a16:creationId xmlns:a16="http://schemas.microsoft.com/office/drawing/2014/main" id="{552CFAB5-8236-4532-B67B-85A8C1A0798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826893">
                  <a:off x="8004051" y="648448"/>
                  <a:ext cx="369460" cy="7097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8" name="Modello 3D 47" descr="Sfera">
                  <a:extLst>
                    <a:ext uri="{FF2B5EF4-FFF2-40B4-BE49-F238E27FC236}">
                      <a16:creationId xmlns:a16="http://schemas.microsoft.com/office/drawing/2014/main" id="{DFB4C979-0D17-4573-81C2-C7259182133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39967578"/>
                    </p:ext>
                  </p:extLst>
                </p:nvPr>
              </p:nvGraphicFramePr>
              <p:xfrm>
                <a:off x="7409655" y="613992"/>
                <a:ext cx="419685" cy="419685"/>
              </p:xfrm>
              <a:graphic>
                <a:graphicData uri="http://schemas.microsoft.com/office/drawing/2017/model3d">
                  <am3d:model3d r:embed="rId9">
                    <am3d:spPr>
                      <a:xfrm>
                        <a:off x="0" y="0"/>
                        <a:ext cx="564918" cy="56491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109062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99216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8" name="Modello 3D 47" descr="Sfera">
                  <a:extLst>
                    <a:ext uri="{FF2B5EF4-FFF2-40B4-BE49-F238E27FC236}">
                      <a16:creationId xmlns:a16="http://schemas.microsoft.com/office/drawing/2014/main" id="{DFB4C979-0D17-4573-81C2-C7259182133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08485" y="332637"/>
                  <a:ext cx="564918" cy="56491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C083B98-7765-4AE3-B459-AC3C7630E1A1}"/>
                </a:ext>
              </a:extLst>
            </p:cNvPr>
            <p:cNvSpPr txBox="1"/>
            <p:nvPr/>
          </p:nvSpPr>
          <p:spPr>
            <a:xfrm>
              <a:off x="7058541" y="1363708"/>
              <a:ext cx="351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Domine" panose="020B0604020202020204" charset="0"/>
                </a:rPr>
                <a:t>M</a:t>
              </a:r>
              <a:endParaRPr lang="en-GB" b="1" dirty="0">
                <a:solidFill>
                  <a:schemeClr val="tx2">
                    <a:lumMod val="20000"/>
                    <a:lumOff val="80000"/>
                  </a:schemeClr>
                </a:solidFill>
                <a:latin typeface="Domine" panose="020B0604020202020204" charset="0"/>
              </a:endParaRP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736A17B1-3E04-489C-80D9-1BCEDB58908C}"/>
                </a:ext>
              </a:extLst>
            </p:cNvPr>
            <p:cNvSpPr txBox="1"/>
            <p:nvPr/>
          </p:nvSpPr>
          <p:spPr>
            <a:xfrm>
              <a:off x="7497461" y="709656"/>
              <a:ext cx="299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Domine" panose="020B0604020202020204" charset="0"/>
                </a:rPr>
                <a:t>X</a:t>
              </a:r>
              <a:endParaRPr lang="en-GB" b="1" dirty="0">
                <a:solidFill>
                  <a:schemeClr val="tx2">
                    <a:lumMod val="20000"/>
                    <a:lumOff val="80000"/>
                  </a:schemeClr>
                </a:solidFill>
                <a:latin typeface="Domine" panose="020B0604020202020204" charset="0"/>
              </a:endParaRP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5328071E-2FBC-4351-816B-F05FB54D176F}"/>
                </a:ext>
              </a:extLst>
            </p:cNvPr>
            <p:cNvSpPr txBox="1"/>
            <p:nvPr/>
          </p:nvSpPr>
          <p:spPr>
            <a:xfrm>
              <a:off x="6649909" y="698984"/>
              <a:ext cx="28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Domine" panose="020B0604020202020204" charset="0"/>
                </a:rPr>
                <a:t>X</a:t>
              </a:r>
              <a:endParaRPr lang="en-GB" b="1" dirty="0">
                <a:solidFill>
                  <a:schemeClr val="tx2">
                    <a:lumMod val="20000"/>
                    <a:lumOff val="80000"/>
                  </a:schemeClr>
                </a:solidFill>
                <a:latin typeface="Domine" panose="020B0604020202020204" charset="0"/>
              </a:endParaRP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F44FB226-6DA4-4327-9F57-4A68573E96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110" b="95568" l="7440" r="66962"/>
                    </a14:imgEffect>
                  </a14:imgLayer>
                </a14:imgProps>
              </a:ext>
            </a:extLst>
          </a:blip>
          <a:srcRect t="55678" r="25597"/>
          <a:stretch/>
        </p:blipFill>
        <p:spPr>
          <a:xfrm>
            <a:off x="5181111" y="2311120"/>
            <a:ext cx="3370037" cy="2279719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3634BC91-65FB-47F8-8B8E-31595C6B3A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66" b="40173" l="10000" r="90000"/>
                    </a14:imgEffect>
                  </a14:imgLayer>
                </a14:imgProps>
              </a:ext>
            </a:extLst>
          </a:blip>
          <a:srcRect t="6415" b="56076"/>
          <a:stretch/>
        </p:blipFill>
        <p:spPr>
          <a:xfrm>
            <a:off x="168657" y="2461846"/>
            <a:ext cx="4529435" cy="19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46C98783-DCA9-4287-AFD6-6E36363FDF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521015" y="-86971"/>
            <a:ext cx="4178707" cy="1907777"/>
          </a:xfrm>
          <a:prstGeom prst="rect">
            <a:avLst/>
          </a:prstGeom>
        </p:spPr>
      </p:pic>
      <p:sp>
        <p:nvSpPr>
          <p:cNvPr id="39" name="Google Shape;920;p42">
            <a:extLst>
              <a:ext uri="{FF2B5EF4-FFF2-40B4-BE49-F238E27FC236}">
                <a16:creationId xmlns:a16="http://schemas.microsoft.com/office/drawing/2014/main" id="{E573C6B1-6FA5-471A-94AC-3E67872A65CA}"/>
              </a:ext>
            </a:extLst>
          </p:cNvPr>
          <p:cNvSpPr txBox="1">
            <a:spLocks/>
          </p:cNvSpPr>
          <p:nvPr/>
        </p:nvSpPr>
        <p:spPr>
          <a:xfrm rot="20895582">
            <a:off x="-171745" y="117051"/>
            <a:ext cx="3419494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 err="1"/>
              <a:t>Indirect</a:t>
            </a:r>
            <a:r>
              <a:rPr lang="it-IT" dirty="0"/>
              <a:t> to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transition</a:t>
            </a:r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9F3029-6793-40C3-B631-D099BFCF99FD}"/>
              </a:ext>
            </a:extLst>
          </p:cNvPr>
          <p:cNvSpPr txBox="1"/>
          <p:nvPr/>
        </p:nvSpPr>
        <p:spPr>
          <a:xfrm>
            <a:off x="0" y="4675510"/>
            <a:ext cx="68515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Roboto" panose="02000000000000000000" pitchFamily="2" charset="0"/>
                <a:ea typeface="Roboto" panose="02000000000000000000" pitchFamily="2" charset="0"/>
              </a:rPr>
              <a:t>[5] </a:t>
            </a:r>
            <a:r>
              <a:rPr lang="en-GB" sz="1100" dirty="0">
                <a:latin typeface="Domine" panose="020B0604020202020204" charset="0"/>
              </a:rPr>
              <a:t>T. Li and G. Galli. “</a:t>
            </a:r>
            <a:r>
              <a:rPr lang="en-GB" sz="1100" i="1" dirty="0">
                <a:latin typeface="Domine" panose="020B0604020202020204" charset="0"/>
              </a:rPr>
              <a:t>Electronic Properties of MoS2 Nanoparticles</a:t>
            </a:r>
            <a:r>
              <a:rPr lang="en-GB" sz="1100" dirty="0">
                <a:latin typeface="Domine" panose="020B0604020202020204" charset="0"/>
              </a:rPr>
              <a:t>” .</a:t>
            </a:r>
            <a:r>
              <a:rPr lang="en-GB" sz="1100" dirty="0" err="1">
                <a:latin typeface="Domine" panose="020B0604020202020204" charset="0"/>
              </a:rPr>
              <a:t>J.Phys</a:t>
            </a:r>
            <a:r>
              <a:rPr lang="en-GB" sz="1100" dirty="0">
                <a:latin typeface="Domine" panose="020B0604020202020204" charset="0"/>
              </a:rPr>
              <a:t>. Chem</a:t>
            </a:r>
            <a:r>
              <a:rPr lang="en-GB" sz="1100" i="1" dirty="0">
                <a:latin typeface="Domine" panose="020B0604020202020204" charset="0"/>
              </a:rPr>
              <a:t>. </a:t>
            </a:r>
            <a:r>
              <a:rPr lang="en-GB" sz="1100" dirty="0">
                <a:latin typeface="Domine" panose="020B0604020202020204" charset="0"/>
              </a:rPr>
              <a:t>111, 16192 (2007).</a:t>
            </a:r>
            <a:endParaRPr lang="it-IT" sz="1100" dirty="0">
              <a:latin typeface="Domine" panose="020B0604020202020204" charset="0"/>
              <a:ea typeface="Roboto" panose="02000000000000000000" pitchFamily="2" charset="0"/>
            </a:endParaRPr>
          </a:p>
        </p:txBody>
      </p:sp>
      <p:sp>
        <p:nvSpPr>
          <p:cNvPr id="22" name="Segnaposto numero diapositiva 6">
            <a:extLst>
              <a:ext uri="{FF2B5EF4-FFF2-40B4-BE49-F238E27FC236}">
                <a16:creationId xmlns:a16="http://schemas.microsoft.com/office/drawing/2014/main" id="{6CFF8990-E65D-4C83-9E9C-E928A1DDAD0D}"/>
              </a:ext>
            </a:extLst>
          </p:cNvPr>
          <p:cNvSpPr txBox="1">
            <a:spLocks/>
          </p:cNvSpPr>
          <p:nvPr/>
        </p:nvSpPr>
        <p:spPr>
          <a:xfrm>
            <a:off x="6553200" y="6146800"/>
            <a:ext cx="1905000" cy="45720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defRPr>
            </a:lvl9pPr>
          </a:lstStyle>
          <a:p>
            <a:r>
              <a:rPr lang="it-IT" altLang="it-IT" sz="1100"/>
              <a:t>Pagina </a:t>
            </a:r>
            <a:fld id="{72116C66-F715-41E2-8C50-F6B7E61EB681}" type="slidenum">
              <a:rPr lang="it-IT" altLang="it-IT" sz="1100" smtClean="0"/>
              <a:pPr/>
              <a:t>14</a:t>
            </a:fld>
            <a:endParaRPr lang="it-IT" altLang="it-IT" sz="11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038BA33-17D5-4A8E-89E8-CE93D32651AD}"/>
              </a:ext>
            </a:extLst>
          </p:cNvPr>
          <p:cNvSpPr txBox="1"/>
          <p:nvPr/>
        </p:nvSpPr>
        <p:spPr>
          <a:xfrm>
            <a:off x="170822" y="1709217"/>
            <a:ext cx="36174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While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bulk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TMDs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are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indirect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semiconductors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, ML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TMDs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have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a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direct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transition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due to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different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orbitals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contributions</a:t>
            </a:r>
            <a:r>
              <a:rPr lang="it-IT" sz="1200" dirty="0">
                <a:latin typeface="Palatino Linotype" panose="02040502050505030304" pitchFamily="18" charset="0"/>
              </a:rPr>
              <a:t>[5],[6]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This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promotes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them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as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efficient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semiconductors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,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suitable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for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practical</a:t>
            </a:r>
            <a:r>
              <a:rPr lang="it-IT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purposes</a:t>
            </a:r>
            <a:endParaRPr lang="it-IT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D26B11-CAB4-4B25-9350-8E3A37FAC9A0}"/>
              </a:ext>
            </a:extLst>
          </p:cNvPr>
          <p:cNvSpPr txBox="1"/>
          <p:nvPr/>
        </p:nvSpPr>
        <p:spPr>
          <a:xfrm>
            <a:off x="5335675" y="331596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Domine" panose="020B0604020202020204" charset="0"/>
              </a:rPr>
              <a:t>BULK</a:t>
            </a:r>
            <a:endParaRPr lang="en-GB" dirty="0">
              <a:latin typeface="Domine" panose="020B060402020202020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52A38A3-DEF9-4FAC-9F16-33542B049095}"/>
              </a:ext>
            </a:extLst>
          </p:cNvPr>
          <p:cNvSpPr txBox="1"/>
          <p:nvPr/>
        </p:nvSpPr>
        <p:spPr>
          <a:xfrm>
            <a:off x="7417358" y="333270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Domine" panose="020B0604020202020204" charset="0"/>
              </a:rPr>
              <a:t>MONOLAYER</a:t>
            </a:r>
            <a:endParaRPr lang="en-GB" dirty="0">
              <a:latin typeface="Domine" panose="020B0604020202020204" charset="0"/>
            </a:endParaRPr>
          </a:p>
        </p:txBody>
      </p:sp>
      <p:pic>
        <p:nvPicPr>
          <p:cNvPr id="23" name="Immagine 1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F5B7806-C142-4497-8DB3-B10E72A26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7" t="53678"/>
          <a:stretch/>
        </p:blipFill>
        <p:spPr bwMode="auto">
          <a:xfrm>
            <a:off x="6903218" y="934496"/>
            <a:ext cx="2160396" cy="263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0647AB2C-7BBB-42BA-B284-CD1DACABAFCA}"/>
              </a:ext>
            </a:extLst>
          </p:cNvPr>
          <p:cNvGrpSpPr/>
          <p:nvPr/>
        </p:nvGrpSpPr>
        <p:grpSpPr>
          <a:xfrm>
            <a:off x="4165357" y="758446"/>
            <a:ext cx="2697667" cy="2858961"/>
            <a:chOff x="4165357" y="758446"/>
            <a:chExt cx="2697667" cy="2858961"/>
          </a:xfrm>
        </p:grpSpPr>
        <p:grpSp>
          <p:nvGrpSpPr>
            <p:cNvPr id="25" name="Gruppo 14">
              <a:extLst>
                <a:ext uri="{FF2B5EF4-FFF2-40B4-BE49-F238E27FC236}">
                  <a16:creationId xmlns:a16="http://schemas.microsoft.com/office/drawing/2014/main" id="{01C4314E-FF16-4CE8-9255-A03D33095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5357" y="954593"/>
              <a:ext cx="2697667" cy="2662814"/>
              <a:chOff x="179512" y="2848593"/>
              <a:chExt cx="2187218" cy="2232398"/>
            </a:xfrm>
          </p:grpSpPr>
          <p:pic>
            <p:nvPicPr>
              <p:cNvPr id="29" name="Immagine 3" descr="Immagine che contiene testo, mappa&#10;&#10;Descrizione generata automaticamente">
                <a:extLst>
                  <a:ext uri="{FF2B5EF4-FFF2-40B4-BE49-F238E27FC236}">
                    <a16:creationId xmlns:a16="http://schemas.microsoft.com/office/drawing/2014/main" id="{2E40ACC4-C975-4F6C-BA44-5026DAF52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80" t="6004" r="40298" b="46753"/>
              <a:stretch/>
            </p:blipFill>
            <p:spPr bwMode="auto">
              <a:xfrm>
                <a:off x="179512" y="2848593"/>
                <a:ext cx="2187218" cy="2232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Immagine 20" descr="Immagine che contiene testo, mappa&#10;&#10;Descrizione generata automaticamente">
                <a:extLst>
                  <a:ext uri="{FF2B5EF4-FFF2-40B4-BE49-F238E27FC236}">
                    <a16:creationId xmlns:a16="http://schemas.microsoft.com/office/drawing/2014/main" id="{35927B46-D375-4784-AA3A-4E5B32578D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97" t="95013"/>
              <a:stretch>
                <a:fillRect/>
              </a:stretch>
            </p:blipFill>
            <p:spPr bwMode="auto">
              <a:xfrm>
                <a:off x="467544" y="4797152"/>
                <a:ext cx="1800200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15710CBA-617F-44EF-820E-28E33BE330DA}"/>
                </a:ext>
              </a:extLst>
            </p:cNvPr>
            <p:cNvSpPr/>
            <p:nvPr/>
          </p:nvSpPr>
          <p:spPr>
            <a:xfrm>
              <a:off x="4170065" y="758446"/>
              <a:ext cx="335815" cy="269476"/>
            </a:xfrm>
            <a:prstGeom prst="ellipse">
              <a:avLst/>
            </a:prstGeom>
            <a:solidFill>
              <a:srgbClr val="F5E4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925C470-9B69-4120-9CCD-A37E771BD70C}"/>
              </a:ext>
            </a:extLst>
          </p:cNvPr>
          <p:cNvSpPr txBox="1"/>
          <p:nvPr/>
        </p:nvSpPr>
        <p:spPr>
          <a:xfrm>
            <a:off x="0" y="4881890"/>
            <a:ext cx="7055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Domine" panose="020B0604020202020204" charset="0"/>
                <a:ea typeface="Roboto" panose="02000000000000000000" pitchFamily="2" charset="0"/>
              </a:rPr>
              <a:t>[6] </a:t>
            </a:r>
            <a:r>
              <a:rPr lang="en-GB" sz="1100" dirty="0">
                <a:latin typeface="Domine" panose="020B0604020202020204" charset="0"/>
                <a:ea typeface="Roboto" panose="02000000000000000000" pitchFamily="2" charset="0"/>
              </a:rPr>
              <a:t>A</a:t>
            </a:r>
            <a:r>
              <a:rPr lang="en-GB" sz="1100" dirty="0">
                <a:latin typeface="Domine" panose="020B0604020202020204" charset="0"/>
              </a:rPr>
              <a:t>. </a:t>
            </a:r>
            <a:r>
              <a:rPr lang="en-GB" sz="1100" dirty="0" err="1">
                <a:latin typeface="Domine" panose="020B0604020202020204" charset="0"/>
              </a:rPr>
              <a:t>Cappelluti</a:t>
            </a:r>
            <a:r>
              <a:rPr lang="en-GB" sz="1100" dirty="0">
                <a:latin typeface="Domine" panose="020B0604020202020204" charset="0"/>
              </a:rPr>
              <a:t> et al. “</a:t>
            </a:r>
            <a:r>
              <a:rPr lang="en-GB" sz="1100" i="1" u="none" strike="noStrike" baseline="0" dirty="0">
                <a:latin typeface="Domine" panose="020B0604020202020204" charset="0"/>
              </a:rPr>
              <a:t>Tight-binding model […] and multilayer MoS2</a:t>
            </a:r>
            <a:r>
              <a:rPr lang="en-GB" sz="1100" dirty="0">
                <a:latin typeface="Domine" panose="020B0604020202020204" charset="0"/>
              </a:rPr>
              <a:t>” Phys. Rev. B. </a:t>
            </a:r>
            <a:r>
              <a:rPr lang="en-GB" sz="1100" i="1" dirty="0">
                <a:latin typeface="Domine" panose="020B0604020202020204" charset="0"/>
              </a:rPr>
              <a:t> </a:t>
            </a:r>
            <a:r>
              <a:rPr lang="en-GB" sz="1100" dirty="0">
                <a:latin typeface="Domine" panose="020B0604020202020204" charset="0"/>
              </a:rPr>
              <a:t>88, 075409 (2013).</a:t>
            </a:r>
            <a:endParaRPr lang="it-IT" sz="1100" dirty="0">
              <a:latin typeface="Domine" panose="020B060402020202020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10;p47">
            <a:extLst>
              <a:ext uri="{FF2B5EF4-FFF2-40B4-BE49-F238E27FC236}">
                <a16:creationId xmlns:a16="http://schemas.microsoft.com/office/drawing/2014/main" id="{C7440BB1-D815-4E35-A755-840E44C399AF}"/>
              </a:ext>
            </a:extLst>
          </p:cNvPr>
          <p:cNvSpPr txBox="1">
            <a:spLocks/>
          </p:cNvSpPr>
          <p:nvPr/>
        </p:nvSpPr>
        <p:spPr>
          <a:xfrm>
            <a:off x="2433842" y="810287"/>
            <a:ext cx="102279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4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mine"/>
              <a:buNone/>
              <a:defRPr sz="36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" dirty="0"/>
              <a:t>04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9577A8E-63FC-4A74-A508-F46D34C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2885" y="1329337"/>
            <a:ext cx="6530197" cy="2519917"/>
          </a:xfrm>
          <a:prstGeom prst="rect">
            <a:avLst/>
          </a:prstGeom>
        </p:spPr>
      </p:pic>
      <p:sp>
        <p:nvSpPr>
          <p:cNvPr id="13" name="Google Shape;907;p40">
            <a:extLst>
              <a:ext uri="{FF2B5EF4-FFF2-40B4-BE49-F238E27FC236}">
                <a16:creationId xmlns:a16="http://schemas.microsoft.com/office/drawing/2014/main" id="{16522151-2046-4943-9936-69B696056878}"/>
              </a:ext>
            </a:extLst>
          </p:cNvPr>
          <p:cNvSpPr txBox="1">
            <a:spLocks/>
          </p:cNvSpPr>
          <p:nvPr/>
        </p:nvSpPr>
        <p:spPr>
          <a:xfrm>
            <a:off x="439911" y="1754055"/>
            <a:ext cx="5264283" cy="107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7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-GB" sz="4000" dirty="0"/>
              <a:t>Valley-Hall Effect</a:t>
            </a:r>
          </a:p>
        </p:txBody>
      </p:sp>
      <p:sp>
        <p:nvSpPr>
          <p:cNvPr id="14" name="Google Shape;908;p40">
            <a:extLst>
              <a:ext uri="{FF2B5EF4-FFF2-40B4-BE49-F238E27FC236}">
                <a16:creationId xmlns:a16="http://schemas.microsoft.com/office/drawing/2014/main" id="{7BBF0E16-0FAD-4DEC-A7CB-392FC0271140}"/>
              </a:ext>
            </a:extLst>
          </p:cNvPr>
          <p:cNvSpPr txBox="1">
            <a:spLocks/>
          </p:cNvSpPr>
          <p:nvPr/>
        </p:nvSpPr>
        <p:spPr>
          <a:xfrm>
            <a:off x="1304854" y="3064708"/>
            <a:ext cx="3342900" cy="3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dirty="0"/>
              <a:t>yes, the fanciest part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F57F6491-F5E4-4B50-A1AF-9340ADA372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642395" y="-85926"/>
            <a:ext cx="4280839" cy="1907777"/>
          </a:xfrm>
          <a:prstGeom prst="rect">
            <a:avLst/>
          </a:prstGeom>
        </p:spPr>
      </p:pic>
      <p:sp>
        <p:nvSpPr>
          <p:cNvPr id="21" name="Google Shape;920;p42">
            <a:extLst>
              <a:ext uri="{FF2B5EF4-FFF2-40B4-BE49-F238E27FC236}">
                <a16:creationId xmlns:a16="http://schemas.microsoft.com/office/drawing/2014/main" id="{147F37F0-CE2C-49B8-B82D-0A70D943D818}"/>
              </a:ext>
            </a:extLst>
          </p:cNvPr>
          <p:cNvSpPr txBox="1">
            <a:spLocks/>
          </p:cNvSpPr>
          <p:nvPr/>
        </p:nvSpPr>
        <p:spPr>
          <a:xfrm rot="20895582">
            <a:off x="-508243" y="89465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/>
              <a:t>Valley degree </a:t>
            </a:r>
          </a:p>
          <a:p>
            <a:pPr algn="ctr"/>
            <a:r>
              <a:rPr lang="it-IT" dirty="0"/>
              <a:t>of </a:t>
            </a:r>
            <a:r>
              <a:rPr lang="it-IT" dirty="0" err="1"/>
              <a:t>freedom</a:t>
            </a:r>
            <a:endParaRPr lang="en-GB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39D47EA4-47CC-4B30-82AE-9C311DD295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74" t="56321" r="2561" b="3186"/>
          <a:stretch/>
        </p:blipFill>
        <p:spPr>
          <a:xfrm>
            <a:off x="3970769" y="128287"/>
            <a:ext cx="3196734" cy="11416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AC850BE-1938-4393-B240-6FE827BB685E}"/>
                  </a:ext>
                </a:extLst>
              </p:cNvPr>
              <p:cNvSpPr txBox="1"/>
              <p:nvPr/>
            </p:nvSpPr>
            <p:spPr>
              <a:xfrm>
                <a:off x="4828155" y="1404334"/>
                <a:ext cx="1243392" cy="261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SO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WS</m:t>
                          </m:r>
                          <m:r>
                            <a:rPr lang="it-IT" sz="1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 </m:t>
                      </m:r>
                      <m:r>
                        <m:rPr>
                          <m:sty m:val="p"/>
                        </m:rPr>
                        <a:rPr lang="it-IT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it-IT" sz="1800" dirty="0">
                  <a:noFill/>
                </a:endParaRPr>
              </a:p>
            </p:txBody>
          </p:sp>
        </mc:Choice>
        <mc:Fallback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AC850BE-1938-4393-B240-6FE827BB6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155" y="1404334"/>
                <a:ext cx="1243392" cy="261755"/>
              </a:xfrm>
              <a:prstGeom prst="rect">
                <a:avLst/>
              </a:prstGeom>
              <a:blipFill>
                <a:blip r:embed="rId6"/>
                <a:stretch>
                  <a:fillRect l="-6373" r="-15686" b="-37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o 4">
            <a:extLst>
              <a:ext uri="{FF2B5EF4-FFF2-40B4-BE49-F238E27FC236}">
                <a16:creationId xmlns:a16="http://schemas.microsoft.com/office/drawing/2014/main" id="{E6A1E176-9657-44FF-81F3-A0FE754F7F90}"/>
              </a:ext>
            </a:extLst>
          </p:cNvPr>
          <p:cNvGrpSpPr/>
          <p:nvPr/>
        </p:nvGrpSpPr>
        <p:grpSpPr>
          <a:xfrm>
            <a:off x="7354147" y="119941"/>
            <a:ext cx="1989970" cy="2085776"/>
            <a:chOff x="7233567" y="431440"/>
            <a:chExt cx="1989970" cy="2085776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9F017ED-6BBA-46FE-B242-DD4A2AB0E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517" t="5370" r="66001" b="46324"/>
            <a:stretch/>
          </p:blipFill>
          <p:spPr>
            <a:xfrm>
              <a:off x="7233567" y="431440"/>
              <a:ext cx="1162562" cy="2085776"/>
            </a:xfrm>
            <a:prstGeom prst="rect">
              <a:avLst/>
            </a:prstGeom>
          </p:spPr>
        </p:pic>
        <p:sp>
          <p:nvSpPr>
            <p:cNvPr id="26" name="Freccia circolare a sinistra 25">
              <a:extLst>
                <a:ext uri="{FF2B5EF4-FFF2-40B4-BE49-F238E27FC236}">
                  <a16:creationId xmlns:a16="http://schemas.microsoft.com/office/drawing/2014/main" id="{324C119A-80C1-4533-A8F7-F8ADB5C5E2C5}"/>
                </a:ext>
              </a:extLst>
            </p:cNvPr>
            <p:cNvSpPr/>
            <p:nvPr/>
          </p:nvSpPr>
          <p:spPr bwMode="auto">
            <a:xfrm>
              <a:off x="8117758" y="1327349"/>
              <a:ext cx="432048" cy="288032"/>
            </a:xfrm>
            <a:prstGeom prst="curvedLeftArrow">
              <a:avLst>
                <a:gd name="adj1" fmla="val 25000"/>
                <a:gd name="adj2" fmla="val 47631"/>
                <a:gd name="adj3" fmla="val 40285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BA70F20-2ABC-40CE-8695-37DEAD493F0D}"/>
                </a:ext>
              </a:extLst>
            </p:cNvPr>
            <p:cNvSpPr txBox="1"/>
            <p:nvPr/>
          </p:nvSpPr>
          <p:spPr>
            <a:xfrm>
              <a:off x="8590030" y="1315600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180°</a:t>
              </a:r>
            </a:p>
          </p:txBody>
        </p:sp>
      </p:grpSp>
      <p:pic>
        <p:nvPicPr>
          <p:cNvPr id="28" name="Immagine 6">
            <a:extLst>
              <a:ext uri="{FF2B5EF4-FFF2-40B4-BE49-F238E27FC236}">
                <a16:creationId xmlns:a16="http://schemas.microsoft.com/office/drawing/2014/main" id="{B184BD73-F42D-4C2A-AD6D-C3F6DB83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r="2744"/>
          <a:stretch>
            <a:fillRect/>
          </a:stretch>
        </p:blipFill>
        <p:spPr bwMode="auto">
          <a:xfrm>
            <a:off x="4340887" y="1839692"/>
            <a:ext cx="298210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tangolo 24">
            <a:extLst>
              <a:ext uri="{FF2B5EF4-FFF2-40B4-BE49-F238E27FC236}">
                <a16:creationId xmlns:a16="http://schemas.microsoft.com/office/drawing/2014/main" id="{D6769FC2-D5D3-4218-A712-E6229367F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1890"/>
            <a:ext cx="9144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100" dirty="0">
                <a:solidFill>
                  <a:schemeClr val="tx1"/>
                </a:solidFill>
                <a:latin typeface="Domine" panose="020B0604020202020204" charset="0"/>
              </a:rPr>
              <a:t> [8] W. Yao, et al. “</a:t>
            </a:r>
            <a:r>
              <a:rPr lang="en-US" altLang="it-IT" sz="1100" i="1" dirty="0">
                <a:solidFill>
                  <a:schemeClr val="tx1"/>
                </a:solidFill>
                <a:latin typeface="Domine" panose="020B0604020202020204" charset="0"/>
              </a:rPr>
              <a:t>Valley-dependent optoelectronics from inversion symmetry breaking.” </a:t>
            </a:r>
            <a:r>
              <a:rPr lang="en-US" altLang="it-IT" sz="1100" dirty="0">
                <a:solidFill>
                  <a:schemeClr val="tx1"/>
                </a:solidFill>
                <a:latin typeface="Domine" panose="020B0604020202020204" charset="0"/>
              </a:rPr>
              <a:t>Phys. Rev. B 77, 235406 (2008).</a:t>
            </a:r>
            <a:endParaRPr lang="it-IT" altLang="it-IT" sz="1100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30" name="Rettangolo 25">
            <a:extLst>
              <a:ext uri="{FF2B5EF4-FFF2-40B4-BE49-F238E27FC236}">
                <a16:creationId xmlns:a16="http://schemas.microsoft.com/office/drawing/2014/main" id="{290514B9-3DE4-423C-8399-F2C668E2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74315"/>
            <a:ext cx="91281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100" dirty="0">
                <a:solidFill>
                  <a:schemeClr val="tx1"/>
                </a:solidFill>
                <a:latin typeface="Domine" panose="020B0604020202020204" charset="0"/>
              </a:rPr>
              <a:t> [7] D. Xiao,  et al. “</a:t>
            </a:r>
            <a:r>
              <a:rPr lang="en-US" altLang="it-IT" sz="1100" i="1" dirty="0">
                <a:solidFill>
                  <a:schemeClr val="tx1"/>
                </a:solidFill>
                <a:latin typeface="Domine" panose="020B0604020202020204" charset="0"/>
              </a:rPr>
              <a:t>Coupled Spin and Valley Physics in Monolayers of MoS2 and Other</a:t>
            </a:r>
            <a:r>
              <a:rPr lang="en-US" altLang="it-IT" sz="1100" dirty="0">
                <a:solidFill>
                  <a:schemeClr val="tx1"/>
                </a:solidFill>
                <a:latin typeface="Domine" panose="020B0604020202020204" charset="0"/>
              </a:rPr>
              <a:t>.” PR</a:t>
            </a:r>
            <a:r>
              <a:rPr lang="it-IT" altLang="it-IT" sz="1100" dirty="0">
                <a:solidFill>
                  <a:schemeClr val="tx1"/>
                </a:solidFill>
                <a:latin typeface="Domine" panose="020B0604020202020204" charset="0"/>
              </a:rPr>
              <a:t>L. 108, 196802 (2012).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084C93-E0AC-4D76-AD59-9CE588079D19}"/>
              </a:ext>
            </a:extLst>
          </p:cNvPr>
          <p:cNvSpPr txBox="1"/>
          <p:nvPr/>
        </p:nvSpPr>
        <p:spPr>
          <a:xfrm>
            <a:off x="0" y="1597687"/>
            <a:ext cx="4109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The band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structure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presents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two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«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valleys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» K, -K with the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same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energy</a:t>
            </a:r>
            <a:endParaRPr lang="en-GB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C6FB73B-8C9C-41F0-BC03-E8FF50A322A9}"/>
              </a:ext>
            </a:extLst>
          </p:cNvPr>
          <p:cNvSpPr txBox="1"/>
          <p:nvPr/>
        </p:nvSpPr>
        <p:spPr>
          <a:xfrm>
            <a:off x="0" y="2152021"/>
            <a:ext cx="4109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The breaking of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rotational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symmetry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couples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each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valley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with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left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/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right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circular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polarization</a:t>
            </a:r>
            <a:endParaRPr lang="it-IT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619A7C1-4C85-417C-8733-55FF0F223A8F}"/>
              </a:ext>
            </a:extLst>
          </p:cNvPr>
          <p:cNvSpPr txBox="1"/>
          <p:nvPr/>
        </p:nvSpPr>
        <p:spPr>
          <a:xfrm>
            <a:off x="0" y="2840520"/>
            <a:ext cx="39389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The strong spin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orbit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coupling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protects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the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valley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degree of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freedom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(VDF)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against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relaxation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processes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endParaRPr lang="en-GB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36" name="Google Shape;2620;p74">
            <a:extLst>
              <a:ext uri="{FF2B5EF4-FFF2-40B4-BE49-F238E27FC236}">
                <a16:creationId xmlns:a16="http://schemas.microsoft.com/office/drawing/2014/main" id="{47D4DA8A-FB35-469F-8ED1-F2E61CE30E52}"/>
              </a:ext>
            </a:extLst>
          </p:cNvPr>
          <p:cNvSpPr/>
          <p:nvPr/>
        </p:nvSpPr>
        <p:spPr>
          <a:xfrm rot="5400000">
            <a:off x="1997108" y="3624942"/>
            <a:ext cx="341645" cy="28637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0CD18C2-7F8F-4AE8-A09E-88377EF2028F}"/>
              </a:ext>
            </a:extLst>
          </p:cNvPr>
          <p:cNvSpPr txBox="1"/>
          <p:nvPr/>
        </p:nvSpPr>
        <p:spPr>
          <a:xfrm>
            <a:off x="0" y="3942303"/>
            <a:ext cx="429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>
                <a:latin typeface="Domine" panose="020B0604020202020204" charset="0"/>
              </a:rPr>
              <a:t>We</a:t>
            </a:r>
            <a:r>
              <a:rPr lang="it-IT" sz="1800" b="1" dirty="0">
                <a:latin typeface="Domine" panose="020B0604020202020204" charset="0"/>
              </a:rPr>
              <a:t> can use the VDF </a:t>
            </a:r>
            <a:r>
              <a:rPr lang="it-IT" sz="1800" b="1" dirty="0" err="1">
                <a:latin typeface="Domine" panose="020B0604020202020204" charset="0"/>
              </a:rPr>
              <a:t>as</a:t>
            </a:r>
            <a:r>
              <a:rPr lang="it-IT" sz="1800" b="1" dirty="0">
                <a:latin typeface="Domine" panose="020B0604020202020204" charset="0"/>
              </a:rPr>
              <a:t> a </a:t>
            </a:r>
            <a:r>
              <a:rPr lang="it-IT" sz="1800" b="1" dirty="0" err="1">
                <a:latin typeface="Domine" panose="020B0604020202020204" charset="0"/>
              </a:rPr>
              <a:t>qubit</a:t>
            </a:r>
            <a:r>
              <a:rPr lang="it-IT" sz="1800" b="1" dirty="0">
                <a:latin typeface="Domine" panose="020B0604020202020204" charset="0"/>
              </a:rPr>
              <a:t>!</a:t>
            </a:r>
            <a:endParaRPr lang="en-GB" sz="1800" b="1" dirty="0">
              <a:latin typeface="Domine" panose="020B060402020202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F57F6491-F5E4-4B50-A1AF-9340ADA372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642395" y="-136169"/>
            <a:ext cx="4280839" cy="1907777"/>
          </a:xfrm>
          <a:prstGeom prst="rect">
            <a:avLst/>
          </a:prstGeom>
        </p:spPr>
      </p:pic>
      <p:sp>
        <p:nvSpPr>
          <p:cNvPr id="21" name="Google Shape;920;p42">
            <a:extLst>
              <a:ext uri="{FF2B5EF4-FFF2-40B4-BE49-F238E27FC236}">
                <a16:creationId xmlns:a16="http://schemas.microsoft.com/office/drawing/2014/main" id="{147F37F0-CE2C-49B8-B82D-0A70D943D818}"/>
              </a:ext>
            </a:extLst>
          </p:cNvPr>
          <p:cNvSpPr txBox="1">
            <a:spLocks/>
          </p:cNvSpPr>
          <p:nvPr/>
        </p:nvSpPr>
        <p:spPr>
          <a:xfrm rot="20895582">
            <a:off x="-558486" y="29176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/>
              <a:t>Valley Hall </a:t>
            </a:r>
          </a:p>
          <a:p>
            <a:pPr algn="ctr"/>
            <a:r>
              <a:rPr lang="it-IT" dirty="0" err="1"/>
              <a:t>Effect</a:t>
            </a:r>
            <a:endParaRPr lang="en-GB" dirty="0"/>
          </a:p>
        </p:txBody>
      </p:sp>
      <p:pic>
        <p:nvPicPr>
          <p:cNvPr id="4" name="Immagine 5" descr="Immagine che contiene disegnando, orologio, segnale, metro&#10;&#10;Descrizione generata automaticamente">
            <a:extLst>
              <a:ext uri="{FF2B5EF4-FFF2-40B4-BE49-F238E27FC236}">
                <a16:creationId xmlns:a16="http://schemas.microsoft.com/office/drawing/2014/main" id="{54AF01F1-AC61-423F-926F-ED5B0DD3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15080" r="55417" b="14021"/>
          <a:stretch>
            <a:fillRect/>
          </a:stretch>
        </p:blipFill>
        <p:spPr bwMode="auto">
          <a:xfrm>
            <a:off x="964952" y="894304"/>
            <a:ext cx="3086557" cy="13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01B8727-F55E-44EA-A36E-803001DD8B0E}"/>
              </a:ext>
            </a:extLst>
          </p:cNvPr>
          <p:cNvSpPr/>
          <p:nvPr/>
        </p:nvSpPr>
        <p:spPr>
          <a:xfrm>
            <a:off x="793820" y="2171973"/>
            <a:ext cx="29639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1600" dirty="0">
                <a:solidFill>
                  <a:schemeClr val="tx1">
                    <a:lumMod val="75000"/>
                  </a:schemeClr>
                </a:solidFill>
                <a:latin typeface="Domine" panose="020B0604020202020204" charset="0"/>
              </a:rPr>
              <a:t>CLASSICAL HALL EFFECT</a:t>
            </a:r>
            <a:endParaRPr lang="it-IT" sz="1600" dirty="0">
              <a:solidFill>
                <a:schemeClr val="tx1">
                  <a:lumMod val="75000"/>
                </a:schemeClr>
              </a:solidFill>
              <a:latin typeface="Domine" panose="020B060402020202020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37D074A-A4DC-4B72-8333-8D18857616DB}"/>
              </a:ext>
            </a:extLst>
          </p:cNvPr>
          <p:cNvSpPr/>
          <p:nvPr/>
        </p:nvSpPr>
        <p:spPr>
          <a:xfrm>
            <a:off x="5221710" y="2220547"/>
            <a:ext cx="25858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1600" dirty="0">
                <a:solidFill>
                  <a:schemeClr val="tx1">
                    <a:lumMod val="75000"/>
                  </a:schemeClr>
                </a:solidFill>
                <a:latin typeface="Domine" panose="020B0604020202020204" charset="0"/>
              </a:rPr>
              <a:t>VALLEY-HALL EFFECT</a:t>
            </a:r>
            <a:endParaRPr lang="it-IT" sz="1600" dirty="0">
              <a:solidFill>
                <a:schemeClr val="tx1">
                  <a:lumMod val="75000"/>
                </a:schemeClr>
              </a:solidFill>
              <a:latin typeface="Domine" panose="020B060402020202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ella 11">
                <a:extLst>
                  <a:ext uri="{FF2B5EF4-FFF2-40B4-BE49-F238E27FC236}">
                    <a16:creationId xmlns:a16="http://schemas.microsoft.com/office/drawing/2014/main" id="{DDC5BA07-288F-4E31-B054-5ED26D3435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1998394"/>
                  </p:ext>
                </p:extLst>
              </p:nvPr>
            </p:nvGraphicFramePr>
            <p:xfrm>
              <a:off x="698655" y="2511051"/>
              <a:ext cx="6994149" cy="215777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83330">
                      <a:extLst>
                        <a:ext uri="{9D8B030D-6E8A-4147-A177-3AD203B41FA5}">
                          <a16:colId xmlns:a16="http://schemas.microsoft.com/office/drawing/2014/main" val="1515122774"/>
                        </a:ext>
                      </a:extLst>
                    </a:gridCol>
                    <a:gridCol w="2823326">
                      <a:extLst>
                        <a:ext uri="{9D8B030D-6E8A-4147-A177-3AD203B41FA5}">
                          <a16:colId xmlns:a16="http://schemas.microsoft.com/office/drawing/2014/main" val="2598842439"/>
                        </a:ext>
                      </a:extLst>
                    </a:gridCol>
                    <a:gridCol w="2887493">
                      <a:extLst>
                        <a:ext uri="{9D8B030D-6E8A-4147-A177-3AD203B41FA5}">
                          <a16:colId xmlns:a16="http://schemas.microsoft.com/office/drawing/2014/main" val="1749166311"/>
                        </a:ext>
                      </a:extLst>
                    </a:gridCol>
                  </a:tblGrid>
                  <a:tr h="320833">
                    <a:tc>
                      <a:txBody>
                        <a:bodyPr/>
                        <a:lstStyle/>
                        <a:p>
                          <a:pPr algn="r"/>
                          <a:endParaRPr lang="it-IT" sz="1300" dirty="0"/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 dirty="0"/>
                            <a:t>CLASSICAL HALL EFFECT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dirty="0"/>
                            <a:t>VALLEY-HALL EFFECT</a:t>
                          </a:r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25712372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CARRIER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CHARGE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/>
                            <a:t>VALLEY INDEX</a:t>
                          </a:r>
                        </a:p>
                        <a:p>
                          <a:endParaRPr lang="it-IT" sz="1300" dirty="0"/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132847570"/>
                      </a:ext>
                    </a:extLst>
                  </a:tr>
                  <a:tr h="272492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BOOSTER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MAGNETIC FIELD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PSEUDO-MAGNETIC FIELD (STRAIN)</a:t>
                          </a:r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687752929"/>
                      </a:ext>
                    </a:extLst>
                  </a:tr>
                  <a:tr h="357583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EFFECT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HALL CURRENT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ANOMALOUS VELOCITY </a:t>
                          </a:r>
                          <a:r>
                            <a:rPr lang="it-IT" sz="900" dirty="0"/>
                            <a:t>[9]</a:t>
                          </a:r>
                          <a:endParaRPr lang="it-IT" sz="1000" dirty="0"/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769259319"/>
                      </a:ext>
                    </a:extLst>
                  </a:tr>
                  <a:tr h="364075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OBSERVABLE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HALL VOLTAGE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CIRCULAR DICHROISM</a:t>
                          </a:r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569870064"/>
                      </a:ext>
                    </a:extLst>
                  </a:tr>
                  <a:tr h="408316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CONDUCTIVITY</a:t>
                          </a:r>
                          <a:endParaRPr lang="it-IT" sz="1000" dirty="0"/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it-IT" sz="100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it-IT" sz="1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sz="1000" b="0" i="1" smtClean="0">
                                        <a:latin typeface="Cambria Math" panose="02040503050406030204" pitchFamily="18" charset="0"/>
                                      </a:rPr>
                                      <m:t>𝑛𝑒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000" dirty="0"/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300" i="1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300" i="1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it-IT" sz="1300" b="0" i="1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</m:sSup>
                              <m:r>
                                <a:rPr lang="it-IT" sz="1300" b="0" i="1" smtClean="0">
                                  <a:solidFill>
                                    <a:schemeClr val="tx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it-IT" sz="130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130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300" b="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1300" b="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130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ħ</m:t>
                                  </m:r>
                                </m:den>
                              </m:f>
                              <m:nary>
                                <m:naryPr>
                                  <m:supHide m:val="on"/>
                                  <m:ctrlPr>
                                    <a:rPr lang="it-IT" sz="130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it-IT" sz="130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it-IT" sz="1300" i="1" dirty="0" smtClean="0">
                                              <a:solidFill>
                                                <a:schemeClr val="tx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1300" b="0" i="1" dirty="0" smtClean="0">
                                              <a:solidFill>
                                                <a:schemeClr val="tx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it-IT" sz="1300" b="0" i="1" dirty="0" smtClean="0">
                                              <a:solidFill>
                                                <a:schemeClr val="tx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it-IT" sz="1300" b="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it-IT" sz="1300" i="1" dirty="0" smtClean="0">
                                              <a:solidFill>
                                                <a:schemeClr val="tx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it-IT" sz="1300" i="1" dirty="0" smtClean="0">
                                                  <a:solidFill>
                                                    <a:schemeClr val="tx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it-IT" sz="1300" b="0" i="1" dirty="0" smtClean="0">
                                                  <a:solidFill>
                                                    <a:schemeClr val="tx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it-IT" sz="1300" b="0" i="1" dirty="0" smtClean="0">
                                                  <a:solidFill>
                                                    <a:schemeClr val="tx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it-IT" sz="1300" b="0" i="1" dirty="0" smtClean="0">
                                              <a:solidFill>
                                                <a:schemeClr val="tx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it-IT" sz="130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300" b="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it-IT" sz="1300" b="0" i="1" dirty="0" smtClean="0">
                                          <a:solidFill>
                                            <a:schemeClr val="tx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it-IT" sz="1300" b="0" i="1" dirty="0" smtClean="0">
                                      <a:solidFill>
                                        <a:schemeClr val="tx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oMath>
                          </a14:m>
                          <a:r>
                            <a:rPr lang="it-IT" sz="1300" dirty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</a:rPr>
                            <a:t>   </a:t>
                          </a:r>
                          <a:r>
                            <a:rPr lang="it-IT" sz="900" dirty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</a:rPr>
                            <a:t>[10]</a:t>
                          </a:r>
                          <a:endParaRPr lang="it-IT" sz="1300" dirty="0">
                            <a:solidFill>
                              <a:schemeClr val="tx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45454667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ella 11">
                <a:extLst>
                  <a:ext uri="{FF2B5EF4-FFF2-40B4-BE49-F238E27FC236}">
                    <a16:creationId xmlns:a16="http://schemas.microsoft.com/office/drawing/2014/main" id="{DDC5BA07-288F-4E31-B054-5ED26D3435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1998394"/>
                  </p:ext>
                </p:extLst>
              </p:nvPr>
            </p:nvGraphicFramePr>
            <p:xfrm>
              <a:off x="698655" y="2511051"/>
              <a:ext cx="6994149" cy="215777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83330">
                      <a:extLst>
                        <a:ext uri="{9D8B030D-6E8A-4147-A177-3AD203B41FA5}">
                          <a16:colId xmlns:a16="http://schemas.microsoft.com/office/drawing/2014/main" val="1515122774"/>
                        </a:ext>
                      </a:extLst>
                    </a:gridCol>
                    <a:gridCol w="2823326">
                      <a:extLst>
                        <a:ext uri="{9D8B030D-6E8A-4147-A177-3AD203B41FA5}">
                          <a16:colId xmlns:a16="http://schemas.microsoft.com/office/drawing/2014/main" val="2598842439"/>
                        </a:ext>
                      </a:extLst>
                    </a:gridCol>
                    <a:gridCol w="2887493">
                      <a:extLst>
                        <a:ext uri="{9D8B030D-6E8A-4147-A177-3AD203B41FA5}">
                          <a16:colId xmlns:a16="http://schemas.microsoft.com/office/drawing/2014/main" val="1749166311"/>
                        </a:ext>
                      </a:extLst>
                    </a:gridCol>
                  </a:tblGrid>
                  <a:tr h="320833">
                    <a:tc>
                      <a:txBody>
                        <a:bodyPr/>
                        <a:lstStyle/>
                        <a:p>
                          <a:pPr algn="r"/>
                          <a:endParaRPr lang="it-IT" sz="1300" dirty="0"/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 dirty="0"/>
                            <a:t>CLASSICAL HALL EFFECT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dirty="0"/>
                            <a:t>VALLEY-HALL EFFECT</a:t>
                          </a:r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2571237292"/>
                      </a:ext>
                    </a:extLst>
                  </a:tr>
                  <a:tr h="432002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CARRIER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CHARGE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000" dirty="0"/>
                            <a:t>VALLEY INDEX</a:t>
                          </a:r>
                        </a:p>
                        <a:p>
                          <a:endParaRPr lang="it-IT" sz="1300" dirty="0"/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132847570"/>
                      </a:ext>
                    </a:extLst>
                  </a:tr>
                  <a:tr h="272492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BOOSTER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MAGNETIC FIELD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PSEUDO-MAGNETIC FIELD (STRAIN)</a:t>
                          </a:r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687752929"/>
                      </a:ext>
                    </a:extLst>
                  </a:tr>
                  <a:tr h="357583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EFFECT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HALL CURRENT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ANOMALOUS VELOCITY </a:t>
                          </a:r>
                          <a:r>
                            <a:rPr lang="it-IT" sz="900" dirty="0"/>
                            <a:t>[9]</a:t>
                          </a:r>
                          <a:endParaRPr lang="it-IT" sz="1000" dirty="0"/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769259319"/>
                      </a:ext>
                    </a:extLst>
                  </a:tr>
                  <a:tr h="364075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OBSERVABLE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HALL VOLTAGE</a:t>
                          </a:r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000" dirty="0"/>
                            <a:t>CIRCULAR DICHROISM</a:t>
                          </a:r>
                        </a:p>
                      </a:txBody>
                      <a:tcPr marL="81482" marR="81482" marT="40741" marB="40741"/>
                    </a:tc>
                    <a:extLst>
                      <a:ext uri="{0D108BD9-81ED-4DB2-BD59-A6C34878D82A}">
                        <a16:rowId xmlns:a16="http://schemas.microsoft.com/office/drawing/2014/main" val="3569870064"/>
                      </a:ext>
                    </a:extLst>
                  </a:tr>
                  <a:tr h="410793">
                    <a:tc>
                      <a:txBody>
                        <a:bodyPr/>
                        <a:lstStyle/>
                        <a:p>
                          <a:r>
                            <a:rPr lang="it-IT" sz="1000" b="1" dirty="0"/>
                            <a:t>CONDUCTIVITY</a:t>
                          </a:r>
                          <a:endParaRPr lang="it-IT" sz="1000" dirty="0"/>
                        </a:p>
                      </a:txBody>
                      <a:tcPr marL="81482" marR="81482" marT="40741" marB="4074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1482" marR="81482" marT="40741" marB="40741">
                        <a:blipFill>
                          <a:blip r:embed="rId6"/>
                          <a:stretch>
                            <a:fillRect l="-45788" t="-423529" r="-103456" b="-130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1482" marR="81482" marT="40741" marB="40741">
                        <a:blipFill>
                          <a:blip r:embed="rId6"/>
                          <a:stretch>
                            <a:fillRect l="-142405" t="-423529" r="-1055" b="-130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454667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2A9C888C-9B4F-427C-A0FC-A122CBCC8E34}"/>
              </a:ext>
            </a:extLst>
          </p:cNvPr>
          <p:cNvGrpSpPr/>
          <p:nvPr/>
        </p:nvGrpSpPr>
        <p:grpSpPr>
          <a:xfrm>
            <a:off x="5658798" y="683264"/>
            <a:ext cx="1827224" cy="1520428"/>
            <a:chOff x="5940152" y="836712"/>
            <a:chExt cx="2703578" cy="2200993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A17E576-98BA-40A1-A030-FBF95DAB3449}"/>
                </a:ext>
              </a:extLst>
            </p:cNvPr>
            <p:cNvGrpSpPr/>
            <p:nvPr/>
          </p:nvGrpSpPr>
          <p:grpSpPr>
            <a:xfrm>
              <a:off x="5940152" y="1124744"/>
              <a:ext cx="2703578" cy="1912961"/>
              <a:chOff x="6012160" y="1628800"/>
              <a:chExt cx="2703578" cy="1912961"/>
            </a:xfrm>
          </p:grpSpPr>
          <p:pic>
            <p:nvPicPr>
              <p:cNvPr id="11" name="Immagine 10" descr="Immagine che contiene testo, mappa&#10;&#10;Descrizione generata automaticamente">
                <a:extLst>
                  <a:ext uri="{FF2B5EF4-FFF2-40B4-BE49-F238E27FC236}">
                    <a16:creationId xmlns:a16="http://schemas.microsoft.com/office/drawing/2014/main" id="{6C7D2D49-64F4-46B6-97BC-784101AC2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775" b="50977"/>
              <a:stretch/>
            </p:blipFill>
            <p:spPr>
              <a:xfrm>
                <a:off x="6012160" y="1628800"/>
                <a:ext cx="2703578" cy="1912961"/>
              </a:xfrm>
              <a:prstGeom prst="rect">
                <a:avLst/>
              </a:prstGeom>
            </p:spPr>
          </p:pic>
          <p:pic>
            <p:nvPicPr>
              <p:cNvPr id="12" name="Immagine 11" descr="Immagine che contiene testo, mappa&#10;&#10;Descrizione generata automaticamente">
                <a:extLst>
                  <a:ext uri="{FF2B5EF4-FFF2-40B4-BE49-F238E27FC236}">
                    <a16:creationId xmlns:a16="http://schemas.microsoft.com/office/drawing/2014/main" id="{635766BD-474F-4552-B28F-420BA3F3E0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0" t="12515" r="95071" b="83810"/>
              <a:stretch/>
            </p:blipFill>
            <p:spPr>
              <a:xfrm rot="15923041">
                <a:off x="6150681" y="1786453"/>
                <a:ext cx="307610" cy="3037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80D7B520-85E5-4E28-9956-0A633443107E}"/>
                    </a:ext>
                  </a:extLst>
                </p:cNvPr>
                <p:cNvSpPr txBox="1"/>
                <p:nvPr/>
              </p:nvSpPr>
              <p:spPr>
                <a:xfrm flipH="1">
                  <a:off x="8172400" y="836712"/>
                  <a:ext cx="720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GB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C5A9F2D2-4BF3-4D94-9FF6-E190AD119F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172400" y="836712"/>
                  <a:ext cx="72008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45455" r="-190909" b="-19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ttangolo 3">
            <a:extLst>
              <a:ext uri="{FF2B5EF4-FFF2-40B4-BE49-F238E27FC236}">
                <a16:creationId xmlns:a16="http://schemas.microsoft.com/office/drawing/2014/main" id="{8BD0CFAB-31BC-43AF-B176-F5044B5B0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80" y="4692579"/>
            <a:ext cx="90234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dirty="0">
                <a:solidFill>
                  <a:schemeClr val="tx1"/>
                </a:solidFill>
                <a:latin typeface="Domine" panose="020B0604020202020204" charset="0"/>
              </a:rPr>
              <a:t> [9] </a:t>
            </a:r>
            <a:r>
              <a:rPr lang="en-US" altLang="it-IT" dirty="0">
                <a:solidFill>
                  <a:schemeClr val="tx1"/>
                </a:solidFill>
                <a:latin typeface="Domine" panose="020B0604020202020204" charset="0"/>
              </a:rPr>
              <a:t>M-C. Chang et al. “</a:t>
            </a:r>
            <a:r>
              <a:rPr lang="en-US" altLang="it-IT" i="1" dirty="0">
                <a:solidFill>
                  <a:schemeClr val="tx1"/>
                </a:solidFill>
                <a:latin typeface="Domine" panose="020B0604020202020204" charset="0"/>
              </a:rPr>
              <a:t>Berry phase, </a:t>
            </a:r>
            <a:r>
              <a:rPr lang="en-US" altLang="it-IT" i="1" dirty="0" err="1">
                <a:solidFill>
                  <a:schemeClr val="tx1"/>
                </a:solidFill>
                <a:latin typeface="Domine" panose="020B0604020202020204" charset="0"/>
              </a:rPr>
              <a:t>hyperorbits</a:t>
            </a:r>
            <a:r>
              <a:rPr lang="en-US" altLang="it-IT" i="1" dirty="0">
                <a:solidFill>
                  <a:schemeClr val="tx1"/>
                </a:solidFill>
                <a:latin typeface="Domine" panose="020B0604020202020204" charset="0"/>
              </a:rPr>
              <a:t>, and the Hofstadter </a:t>
            </a:r>
            <a:r>
              <a:rPr lang="en-US" altLang="it-IT" i="1" dirty="0" err="1">
                <a:solidFill>
                  <a:schemeClr val="tx1"/>
                </a:solidFill>
                <a:latin typeface="Domine" panose="020B0604020202020204" charset="0"/>
              </a:rPr>
              <a:t>spectrum:Semiclassical</a:t>
            </a:r>
            <a:r>
              <a:rPr lang="en-US" altLang="it-IT" i="1" dirty="0">
                <a:solidFill>
                  <a:schemeClr val="tx1"/>
                </a:solidFill>
                <a:latin typeface="Domine" panose="020B0604020202020204" charset="0"/>
              </a:rPr>
              <a:t> dynamics in magnetic Bloch bands</a:t>
            </a:r>
            <a:r>
              <a:rPr lang="en-US" altLang="it-IT" dirty="0">
                <a:solidFill>
                  <a:schemeClr val="tx1"/>
                </a:solidFill>
                <a:latin typeface="Domine" panose="020B0604020202020204" charset="0"/>
              </a:rPr>
              <a:t>.” Phys. Rev. B 53, 11 (1996).</a:t>
            </a:r>
            <a:endParaRPr lang="it-IT" altLang="it-IT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14" name="Rettangolo 11">
            <a:extLst>
              <a:ext uri="{FF2B5EF4-FFF2-40B4-BE49-F238E27FC236}">
                <a16:creationId xmlns:a16="http://schemas.microsoft.com/office/drawing/2014/main" id="{911AC418-111B-4145-881B-19ECD988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31" y="4912668"/>
            <a:ext cx="78598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it-IT" altLang="it-IT" dirty="0">
                <a:solidFill>
                  <a:schemeClr val="tx1"/>
                </a:solidFill>
                <a:latin typeface="Domine" panose="020B0604020202020204" charset="0"/>
              </a:rPr>
              <a:t> [10] D. Xiao et al., «</a:t>
            </a:r>
            <a:r>
              <a:rPr lang="en-US" altLang="it-IT" i="1" dirty="0">
                <a:solidFill>
                  <a:schemeClr val="tx1"/>
                </a:solidFill>
                <a:latin typeface="Domine" panose="020B0604020202020204" charset="0"/>
              </a:rPr>
              <a:t>Valley-Contrasting Physics in Graphene: Magnetic Moment and Topological Transport</a:t>
            </a:r>
            <a:r>
              <a:rPr lang="en-US" altLang="it-IT" dirty="0">
                <a:solidFill>
                  <a:schemeClr val="tx1"/>
                </a:solidFill>
                <a:latin typeface="Domine" panose="020B0604020202020204" charset="0"/>
              </a:rPr>
              <a:t>” PRL</a:t>
            </a:r>
            <a:r>
              <a:rPr lang="en-US" altLang="it-IT" i="1" dirty="0">
                <a:solidFill>
                  <a:schemeClr val="tx1"/>
                </a:solidFill>
                <a:latin typeface="Domine" panose="020B0604020202020204" charset="0"/>
              </a:rPr>
              <a:t>,</a:t>
            </a:r>
            <a:r>
              <a:rPr lang="it-IT" alt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altLang="it-IT" b="1" dirty="0">
                <a:solidFill>
                  <a:schemeClr val="tx1"/>
                </a:solidFill>
                <a:latin typeface="Domine" panose="020B0604020202020204" charset="0"/>
              </a:rPr>
              <a:t>99, </a:t>
            </a:r>
            <a:r>
              <a:rPr lang="it-IT" altLang="it-IT" dirty="0">
                <a:solidFill>
                  <a:schemeClr val="tx1"/>
                </a:solidFill>
                <a:latin typeface="Domine" panose="020B0604020202020204" charset="0"/>
              </a:rPr>
              <a:t>236809 (2007)</a:t>
            </a:r>
          </a:p>
        </p:txBody>
      </p:sp>
    </p:spTree>
    <p:extLst>
      <p:ext uri="{BB962C8B-B14F-4D97-AF65-F5344CB8AC3E}">
        <p14:creationId xmlns:p14="http://schemas.microsoft.com/office/powerpoint/2010/main" val="31151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F57F6491-F5E4-4B50-A1AF-9340ADA372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642395" y="-136169"/>
            <a:ext cx="4280839" cy="1907777"/>
          </a:xfrm>
          <a:prstGeom prst="rect">
            <a:avLst/>
          </a:prstGeom>
        </p:spPr>
      </p:pic>
      <p:sp>
        <p:nvSpPr>
          <p:cNvPr id="21" name="Google Shape;920;p42">
            <a:extLst>
              <a:ext uri="{FF2B5EF4-FFF2-40B4-BE49-F238E27FC236}">
                <a16:creationId xmlns:a16="http://schemas.microsoft.com/office/drawing/2014/main" id="{147F37F0-CE2C-49B8-B82D-0A70D943D818}"/>
              </a:ext>
            </a:extLst>
          </p:cNvPr>
          <p:cNvSpPr txBox="1">
            <a:spLocks/>
          </p:cNvSpPr>
          <p:nvPr/>
        </p:nvSpPr>
        <p:spPr>
          <a:xfrm rot="20895582">
            <a:off x="-568533" y="39223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candies</a:t>
            </a:r>
            <a:endParaRPr lang="en-GB" dirty="0"/>
          </a:p>
        </p:txBody>
      </p:sp>
      <p:pic>
        <p:nvPicPr>
          <p:cNvPr id="4" name="Immagine 11">
            <a:extLst>
              <a:ext uri="{FF2B5EF4-FFF2-40B4-BE49-F238E27FC236}">
                <a16:creationId xmlns:a16="http://schemas.microsoft.com/office/drawing/2014/main" id="{254CACC6-C0E5-4EE9-B05D-8FFE96E2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1167" r="53391" b="1450"/>
          <a:stretch>
            <a:fillRect/>
          </a:stretch>
        </p:blipFill>
        <p:spPr bwMode="auto">
          <a:xfrm>
            <a:off x="253579" y="1276000"/>
            <a:ext cx="264318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5F5EF70E-A68F-4BF1-8A49-6C5DB35F0304}"/>
              </a:ext>
            </a:extLst>
          </p:cNvPr>
          <p:cNvGrpSpPr/>
          <p:nvPr/>
        </p:nvGrpSpPr>
        <p:grpSpPr>
          <a:xfrm>
            <a:off x="5894511" y="93517"/>
            <a:ext cx="3249489" cy="1895568"/>
            <a:chOff x="4139952" y="5239140"/>
            <a:chExt cx="3818671" cy="217010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7475A05-0F18-4E24-8DF5-E0986EDE8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6" t="54959" r="62146"/>
            <a:stretch/>
          </p:blipFill>
          <p:spPr>
            <a:xfrm>
              <a:off x="5752978" y="5239140"/>
              <a:ext cx="2205645" cy="2170102"/>
            </a:xfrm>
            <a:prstGeom prst="rect">
              <a:avLst/>
            </a:prstGeom>
          </p:spPr>
        </p:pic>
        <p:pic>
          <p:nvPicPr>
            <p:cNvPr id="9" name="Immagine 8" descr="Immagine che contiene oggetto, orologio, fotografia, diverso&#10;&#10;Descrizione generata automaticamente">
              <a:extLst>
                <a:ext uri="{FF2B5EF4-FFF2-40B4-BE49-F238E27FC236}">
                  <a16:creationId xmlns:a16="http://schemas.microsoft.com/office/drawing/2014/main" id="{DF7A7BB0-AD25-4796-A765-26AF3FD51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6" t="2192" r="6296" b="15093"/>
            <a:stretch/>
          </p:blipFill>
          <p:spPr>
            <a:xfrm>
              <a:off x="4139952" y="5298505"/>
              <a:ext cx="1574433" cy="1512168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D5168406-DDC3-4238-A156-5DB559E398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5432" y="1982823"/>
            <a:ext cx="3075442" cy="242292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72EDD7-93C8-4145-BEC7-DE4BA1A174B3}"/>
              </a:ext>
            </a:extLst>
          </p:cNvPr>
          <p:cNvSpPr txBox="1"/>
          <p:nvPr/>
        </p:nvSpPr>
        <p:spPr>
          <a:xfrm>
            <a:off x="0" y="3117273"/>
            <a:ext cx="3293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Domine" panose="020B0604020202020204" charset="0"/>
              </a:rPr>
              <a:t>We</a:t>
            </a:r>
            <a:r>
              <a:rPr lang="it-IT" dirty="0">
                <a:latin typeface="Domine" panose="020B0604020202020204" charset="0"/>
              </a:rPr>
              <a:t> create </a:t>
            </a:r>
            <a:r>
              <a:rPr lang="it-IT" dirty="0" err="1">
                <a:latin typeface="Domine" panose="020B0604020202020204" charset="0"/>
              </a:rPr>
              <a:t>monolayer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hydrogenating</a:t>
            </a:r>
            <a:endParaRPr lang="it-IT" dirty="0">
              <a:latin typeface="Domine" panose="020B0604020202020204" charset="0"/>
            </a:endParaRPr>
          </a:p>
          <a:p>
            <a:pPr algn="just"/>
            <a:r>
              <a:rPr lang="it-IT" dirty="0">
                <a:latin typeface="Domine" panose="020B0604020202020204" charset="0"/>
              </a:rPr>
              <a:t>       bulk </a:t>
            </a:r>
            <a:r>
              <a:rPr lang="it-IT" dirty="0" err="1">
                <a:latin typeface="Domine" panose="020B0604020202020204" charset="0"/>
              </a:rPr>
              <a:t>crystals</a:t>
            </a:r>
            <a:endParaRPr lang="it-IT" dirty="0">
              <a:latin typeface="Domine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Domine" panose="020B0604020202020204" charset="0"/>
              </a:rPr>
              <a:t>This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provides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monolayered</a:t>
            </a:r>
            <a:r>
              <a:rPr lang="it-IT" dirty="0">
                <a:latin typeface="Domine" panose="020B0604020202020204" charset="0"/>
              </a:rPr>
              <a:t> «</a:t>
            </a:r>
            <a:r>
              <a:rPr lang="it-IT" dirty="0" err="1">
                <a:latin typeface="Domine" panose="020B0604020202020204" charset="0"/>
              </a:rPr>
              <a:t>domes</a:t>
            </a:r>
            <a:r>
              <a:rPr lang="it-IT" dirty="0">
                <a:latin typeface="Domine" panose="020B0604020202020204" charset="0"/>
              </a:rPr>
              <a:t>» with high strain fields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Domine" panose="020B0604020202020204" charset="0"/>
              </a:rPr>
              <a:t>In the figure </a:t>
            </a:r>
            <a:r>
              <a:rPr lang="it-IT" dirty="0" err="1">
                <a:latin typeface="Domine" panose="020B0604020202020204" charset="0"/>
              </a:rPr>
              <a:t>it’s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reported</a:t>
            </a:r>
            <a:r>
              <a:rPr lang="it-IT" dirty="0">
                <a:latin typeface="Domine" panose="020B0604020202020204" charset="0"/>
              </a:rPr>
              <a:t> the PL </a:t>
            </a:r>
            <a:r>
              <a:rPr lang="it-IT" dirty="0" err="1">
                <a:latin typeface="Domine" panose="020B0604020202020204" charset="0"/>
              </a:rPr>
              <a:t>intensity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arising</a:t>
            </a:r>
            <a:r>
              <a:rPr lang="it-IT" dirty="0">
                <a:latin typeface="Domine" panose="020B0604020202020204" charset="0"/>
              </a:rPr>
              <a:t> from the ML </a:t>
            </a:r>
            <a:r>
              <a:rPr lang="it-IT" dirty="0" err="1">
                <a:latin typeface="Domine" panose="020B0604020202020204" charset="0"/>
              </a:rPr>
              <a:t>region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sz="1050" dirty="0">
                <a:latin typeface="Domine" panose="020B0604020202020204" charset="0"/>
              </a:rPr>
              <a:t>[11]</a:t>
            </a:r>
            <a:endParaRPr lang="en-GB" dirty="0">
              <a:latin typeface="Domine" panose="020B0604020202020204" charset="0"/>
            </a:endParaRPr>
          </a:p>
        </p:txBody>
      </p:sp>
      <p:sp>
        <p:nvSpPr>
          <p:cNvPr id="17" name="Rettangolo 34">
            <a:extLst>
              <a:ext uri="{FF2B5EF4-FFF2-40B4-BE49-F238E27FC236}">
                <a16:creationId xmlns:a16="http://schemas.microsoft.com/office/drawing/2014/main" id="{9A5211A6-4E43-4D56-98D5-E3FFCAF5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1890"/>
            <a:ext cx="87137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100" dirty="0">
                <a:solidFill>
                  <a:schemeClr val="accent6"/>
                </a:solidFill>
                <a:latin typeface="Domine" panose="020B0604020202020204" charset="0"/>
              </a:rPr>
              <a:t>[11] D. Tedeschi et al. «</a:t>
            </a:r>
            <a:r>
              <a:rPr lang="it-IT" altLang="it-IT" sz="1100" i="1" dirty="0">
                <a:solidFill>
                  <a:schemeClr val="accent6"/>
                </a:solidFill>
                <a:latin typeface="Domine" panose="020B0604020202020204" charset="0"/>
              </a:rPr>
              <a:t>Proton-</a:t>
            </a:r>
            <a:r>
              <a:rPr lang="it-IT" altLang="it-IT" sz="1100" i="1" dirty="0" err="1">
                <a:solidFill>
                  <a:schemeClr val="accent6"/>
                </a:solidFill>
                <a:latin typeface="Domine" panose="020B0604020202020204" charset="0"/>
              </a:rPr>
              <a:t>driven</a:t>
            </a:r>
            <a:r>
              <a:rPr lang="it-IT" altLang="it-IT" sz="1100" i="1" dirty="0">
                <a:solidFill>
                  <a:schemeClr val="accent6"/>
                </a:solidFill>
                <a:latin typeface="Domine" panose="020B0604020202020204" charset="0"/>
              </a:rPr>
              <a:t> </a:t>
            </a:r>
            <a:r>
              <a:rPr lang="it-IT" altLang="it-IT" sz="1100" i="1" dirty="0" err="1">
                <a:solidFill>
                  <a:schemeClr val="accent6"/>
                </a:solidFill>
                <a:latin typeface="Domine" panose="020B0604020202020204" charset="0"/>
              </a:rPr>
              <a:t>patterning</a:t>
            </a:r>
            <a:r>
              <a:rPr lang="it-IT" altLang="it-IT" sz="1100" i="1" dirty="0">
                <a:solidFill>
                  <a:schemeClr val="accent6"/>
                </a:solidFill>
                <a:latin typeface="Domine" panose="020B0604020202020204" charset="0"/>
              </a:rPr>
              <a:t> of bulk </a:t>
            </a:r>
            <a:r>
              <a:rPr lang="it-IT" altLang="it-IT" sz="1100" i="1" dirty="0" err="1">
                <a:solidFill>
                  <a:schemeClr val="accent6"/>
                </a:solidFill>
                <a:latin typeface="Domine" panose="020B0604020202020204" charset="0"/>
              </a:rPr>
              <a:t>transition</a:t>
            </a:r>
            <a:r>
              <a:rPr lang="it-IT" altLang="it-IT" sz="1100" i="1" dirty="0">
                <a:solidFill>
                  <a:schemeClr val="accent6"/>
                </a:solidFill>
                <a:latin typeface="Domine" panose="020B0604020202020204" charset="0"/>
              </a:rPr>
              <a:t> </a:t>
            </a:r>
            <a:r>
              <a:rPr lang="es-ES" altLang="it-IT" sz="1100" i="1" dirty="0">
                <a:solidFill>
                  <a:schemeClr val="accent6"/>
                </a:solidFill>
                <a:latin typeface="Domine" panose="020B0604020202020204" charset="0"/>
              </a:rPr>
              <a:t>metal dichalcogenides.</a:t>
            </a:r>
            <a:r>
              <a:rPr lang="es-ES" altLang="it-IT" sz="1100" dirty="0">
                <a:solidFill>
                  <a:schemeClr val="accent6"/>
                </a:solidFill>
                <a:latin typeface="Domine" panose="020B0604020202020204" charset="0"/>
              </a:rPr>
              <a:t>” arXiv:1803.09825v1 (2018).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92DE9C-7C6D-4D5C-8D9E-444151C82EEA}"/>
              </a:ext>
            </a:extLst>
          </p:cNvPr>
          <p:cNvSpPr txBox="1"/>
          <p:nvPr/>
        </p:nvSpPr>
        <p:spPr>
          <a:xfrm>
            <a:off x="3415147" y="152401"/>
            <a:ext cx="241415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Domine" panose="020B0604020202020204" charset="0"/>
              </a:rPr>
              <a:t>The top-</a:t>
            </a:r>
            <a:r>
              <a:rPr lang="it-IT" dirty="0" err="1">
                <a:latin typeface="Domine" panose="020B0604020202020204" charset="0"/>
              </a:rPr>
              <a:t>left</a:t>
            </a:r>
            <a:r>
              <a:rPr lang="it-IT" dirty="0">
                <a:latin typeface="Domine" panose="020B0604020202020204" charset="0"/>
              </a:rPr>
              <a:t> panel </a:t>
            </a:r>
            <a:r>
              <a:rPr lang="it-IT" dirty="0" err="1">
                <a:latin typeface="Domine" panose="020B0604020202020204" charset="0"/>
              </a:rPr>
              <a:t>is</a:t>
            </a:r>
            <a:r>
              <a:rPr lang="it-IT" dirty="0">
                <a:latin typeface="Domine" panose="020B0604020202020204" charset="0"/>
              </a:rPr>
              <a:t> an optical image of a WS2 dome-</a:t>
            </a:r>
            <a:r>
              <a:rPr lang="it-IT" dirty="0" err="1">
                <a:latin typeface="Domine" panose="020B0604020202020204" charset="0"/>
              </a:rPr>
              <a:t>patterned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region</a:t>
            </a:r>
            <a:endParaRPr lang="it-IT" dirty="0">
              <a:latin typeface="Domine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Domine" panose="020B0604020202020204" charset="0"/>
              </a:rPr>
              <a:t>The </a:t>
            </a:r>
            <a:r>
              <a:rPr lang="it-IT" dirty="0" err="1">
                <a:latin typeface="Domine" panose="020B0604020202020204" charset="0"/>
              </a:rPr>
              <a:t>right</a:t>
            </a:r>
            <a:r>
              <a:rPr lang="it-IT" dirty="0">
                <a:latin typeface="Domine" panose="020B0604020202020204" charset="0"/>
              </a:rPr>
              <a:t> panel </a:t>
            </a:r>
            <a:r>
              <a:rPr lang="it-IT" dirty="0" err="1">
                <a:latin typeface="Domine" panose="020B0604020202020204" charset="0"/>
              </a:rPr>
              <a:t>provides</a:t>
            </a:r>
            <a:r>
              <a:rPr lang="it-IT" dirty="0">
                <a:latin typeface="Domine" panose="020B0604020202020204" charset="0"/>
              </a:rPr>
              <a:t> a PL </a:t>
            </a:r>
            <a:r>
              <a:rPr lang="it-IT" dirty="0" err="1">
                <a:latin typeface="Domine" panose="020B0604020202020204" charset="0"/>
              </a:rPr>
              <a:t>map</a:t>
            </a:r>
            <a:r>
              <a:rPr lang="it-IT" dirty="0">
                <a:latin typeface="Domine" panose="020B0604020202020204" charset="0"/>
              </a:rPr>
              <a:t> from the white </a:t>
            </a:r>
            <a:r>
              <a:rPr lang="it-IT" dirty="0" err="1">
                <a:latin typeface="Domine" panose="020B0604020202020204" charset="0"/>
              </a:rPr>
              <a:t>squared</a:t>
            </a:r>
            <a:r>
              <a:rPr lang="it-IT" dirty="0">
                <a:latin typeface="Domine" panose="020B0604020202020204" charset="0"/>
              </a:rPr>
              <a:t> dome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Domine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Domine" panose="020B0604020202020204" charset="0"/>
              </a:rPr>
              <a:t>The bottom figure </a:t>
            </a:r>
            <a:r>
              <a:rPr lang="it-IT" dirty="0" err="1">
                <a:latin typeface="Domine" panose="020B0604020202020204" charset="0"/>
              </a:rPr>
              <a:t>is</a:t>
            </a:r>
            <a:r>
              <a:rPr lang="it-IT" dirty="0">
                <a:latin typeface="Domine" panose="020B0604020202020204" charset="0"/>
              </a:rPr>
              <a:t> a </a:t>
            </a:r>
            <a:r>
              <a:rPr lang="it-IT" dirty="0" err="1">
                <a:latin typeface="Domine" panose="020B0604020202020204" charset="0"/>
              </a:rPr>
              <a:t>typical</a:t>
            </a:r>
            <a:r>
              <a:rPr lang="it-IT" dirty="0">
                <a:latin typeface="Domine" panose="020B0604020202020204" charset="0"/>
              </a:rPr>
              <a:t> PL </a:t>
            </a:r>
            <a:r>
              <a:rPr lang="it-IT" dirty="0" err="1">
                <a:latin typeface="Domine" panose="020B0604020202020204" charset="0"/>
              </a:rPr>
              <a:t>spectrum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that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exhibits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circular</a:t>
            </a:r>
            <a:r>
              <a:rPr lang="it-IT" dirty="0">
                <a:latin typeface="Domine" panose="020B0604020202020204" charset="0"/>
              </a:rPr>
              <a:t> </a:t>
            </a:r>
            <a:r>
              <a:rPr lang="it-IT" dirty="0" err="1">
                <a:latin typeface="Domine" panose="020B0604020202020204" charset="0"/>
              </a:rPr>
              <a:t>dichroism</a:t>
            </a:r>
            <a:endParaRPr lang="en-GB" dirty="0">
              <a:latin typeface="Domi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6"/>
          <p:cNvSpPr txBox="1">
            <a:spLocks noGrp="1"/>
          </p:cNvSpPr>
          <p:nvPr>
            <p:ph type="ctrTitle"/>
          </p:nvPr>
        </p:nvSpPr>
        <p:spPr>
          <a:xfrm>
            <a:off x="89464" y="86955"/>
            <a:ext cx="4593067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Thanks…</a:t>
            </a:r>
            <a:endParaRPr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B80E22-CD80-4367-B60B-F7B907D6E789}"/>
              </a:ext>
            </a:extLst>
          </p:cNvPr>
          <p:cNvSpPr/>
          <p:nvPr/>
        </p:nvSpPr>
        <p:spPr>
          <a:xfrm>
            <a:off x="748145" y="3626427"/>
            <a:ext cx="3917373" cy="768928"/>
          </a:xfrm>
          <a:prstGeom prst="rect">
            <a:avLst/>
          </a:prstGeom>
          <a:solidFill>
            <a:srgbClr val="F6E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2AE973-16D8-4AD5-A80D-EC4825D88269}"/>
              </a:ext>
            </a:extLst>
          </p:cNvPr>
          <p:cNvSpPr txBox="1"/>
          <p:nvPr/>
        </p:nvSpPr>
        <p:spPr>
          <a:xfrm>
            <a:off x="321546" y="1256043"/>
            <a:ext cx="5168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latin typeface="Domine" panose="020B0604020202020204" charset="0"/>
              </a:rPr>
              <a:t>…</a:t>
            </a:r>
            <a:r>
              <a:rPr lang="it-IT" sz="1800" dirty="0" err="1">
                <a:latin typeface="Domine" panose="020B0604020202020204" charset="0"/>
              </a:rPr>
              <a:t>you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all</a:t>
            </a:r>
            <a:r>
              <a:rPr lang="it-IT" sz="1800" dirty="0">
                <a:latin typeface="Domine" panose="020B0604020202020204" charset="0"/>
              </a:rPr>
              <a:t> for </a:t>
            </a:r>
            <a:r>
              <a:rPr lang="it-IT" sz="1800" dirty="0" err="1">
                <a:latin typeface="Domine" panose="020B0604020202020204" charset="0"/>
              </a:rPr>
              <a:t>your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attention</a:t>
            </a:r>
            <a:r>
              <a:rPr lang="it-IT" sz="1800" dirty="0">
                <a:latin typeface="Domine" panose="020B0604020202020204" charset="0"/>
              </a:rPr>
              <a:t>, and the </a:t>
            </a:r>
            <a:r>
              <a:rPr lang="it-IT" sz="1800" dirty="0" err="1">
                <a:latin typeface="Domine" panose="020B0604020202020204" charset="0"/>
              </a:rPr>
              <a:t>whole</a:t>
            </a:r>
            <a:endParaRPr lang="it-IT" sz="1800" dirty="0">
              <a:latin typeface="Domine" panose="020B0604020202020204" charset="0"/>
            </a:endParaRPr>
          </a:p>
          <a:p>
            <a:r>
              <a:rPr lang="it-IT" sz="1800" dirty="0" err="1">
                <a:latin typeface="Domine" panose="020B0604020202020204" charset="0"/>
              </a:rPr>
              <a:t>Nanophotonics</a:t>
            </a:r>
            <a:r>
              <a:rPr lang="it-IT" sz="1800" dirty="0">
                <a:latin typeface="Domine" panose="020B0604020202020204" charset="0"/>
              </a:rPr>
              <a:t> group of Prof. Rinaldo Trotta </a:t>
            </a:r>
          </a:p>
          <a:p>
            <a:r>
              <a:rPr lang="it-IT" sz="1800" dirty="0">
                <a:latin typeface="Domine" panose="020B0604020202020204" charset="0"/>
              </a:rPr>
              <a:t>for the </a:t>
            </a:r>
            <a:r>
              <a:rPr lang="it-IT" sz="1800" dirty="0" err="1">
                <a:latin typeface="Domine" panose="020B0604020202020204" charset="0"/>
              </a:rPr>
              <a:t>funny</a:t>
            </a:r>
            <a:r>
              <a:rPr lang="it-IT" sz="1800" dirty="0">
                <a:latin typeface="Domine" panose="020B0604020202020204" charset="0"/>
              </a:rPr>
              <a:t> adventures </a:t>
            </a:r>
            <a:r>
              <a:rPr lang="it-IT" sz="1800" dirty="0" err="1">
                <a:latin typeface="Domine" panose="020B0604020202020204" charset="0"/>
              </a:rPr>
              <a:t>that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we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have</a:t>
            </a:r>
            <a:r>
              <a:rPr lang="it-IT" sz="1800" dirty="0">
                <a:latin typeface="Domine" panose="020B0604020202020204" charset="0"/>
              </a:rPr>
              <a:t> in </a:t>
            </a:r>
          </a:p>
          <a:p>
            <a:r>
              <a:rPr lang="it-IT" sz="1800" dirty="0" err="1">
                <a:latin typeface="Domine" panose="020B0604020202020204" charset="0"/>
              </a:rPr>
              <a:t>Flatland</a:t>
            </a:r>
            <a:r>
              <a:rPr lang="it-IT" sz="1800" dirty="0">
                <a:latin typeface="Domine" panose="020B0604020202020204" charset="0"/>
              </a:rPr>
              <a:t> (…and zero-</a:t>
            </a:r>
            <a:r>
              <a:rPr lang="it-IT" sz="1800" dirty="0" err="1">
                <a:latin typeface="Domine" panose="020B0604020202020204" charset="0"/>
              </a:rPr>
              <a:t>land</a:t>
            </a:r>
            <a:r>
              <a:rPr lang="it-IT" sz="1800" dirty="0">
                <a:latin typeface="Domine" panose="020B0604020202020204" charset="0"/>
              </a:rPr>
              <a:t>)</a:t>
            </a:r>
            <a:endParaRPr lang="en-GB" sz="1800" dirty="0">
              <a:latin typeface="Domine" panose="020B060402020202020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A248796-1AC5-4ABE-A9A7-E5C1C32CB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48" y="2542489"/>
            <a:ext cx="3379810" cy="29072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3242C93-D02A-490D-8A33-A8000ECAA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368" y="87718"/>
            <a:ext cx="6868632" cy="515147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E0B4051-5E23-4620-AAAF-C29157C7AD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50729">
            <a:off x="-694920" y="-277703"/>
            <a:ext cx="3419475" cy="2419350"/>
          </a:xfrm>
          <a:prstGeom prst="rect">
            <a:avLst/>
          </a:prstGeom>
        </p:spPr>
      </p:pic>
      <p:grpSp>
        <p:nvGrpSpPr>
          <p:cNvPr id="891" name="Google Shape;891;p39"/>
          <p:cNvGrpSpPr/>
          <p:nvPr/>
        </p:nvGrpSpPr>
        <p:grpSpPr>
          <a:xfrm rot="10800000">
            <a:off x="679269" y="1672532"/>
            <a:ext cx="1208867" cy="864054"/>
            <a:chOff x="6479785" y="1632505"/>
            <a:chExt cx="2337782" cy="1670638"/>
          </a:xfrm>
        </p:grpSpPr>
        <p:sp>
          <p:nvSpPr>
            <p:cNvPr id="892" name="Google Shape;892;p39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39"/>
          <p:cNvSpPr txBox="1">
            <a:spLocks noGrp="1"/>
          </p:cNvSpPr>
          <p:nvPr>
            <p:ph type="title" idx="15"/>
          </p:nvPr>
        </p:nvSpPr>
        <p:spPr>
          <a:xfrm rot="20250729">
            <a:off x="-486144" y="88899"/>
            <a:ext cx="2828260" cy="1414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</a:t>
            </a:r>
            <a:br>
              <a:rPr lang="en" dirty="0"/>
            </a:br>
            <a:r>
              <a:rPr lang="en" dirty="0"/>
              <a:t>contents</a:t>
            </a:r>
            <a:endParaRPr dirty="0"/>
          </a:p>
        </p:txBody>
      </p:sp>
      <p:sp>
        <p:nvSpPr>
          <p:cNvPr id="125" name="Google Shape;4588;p75">
            <a:extLst>
              <a:ext uri="{FF2B5EF4-FFF2-40B4-BE49-F238E27FC236}">
                <a16:creationId xmlns:a16="http://schemas.microsoft.com/office/drawing/2014/main" id="{34BAF007-E345-4FB7-A4D2-7DFCB3092EBD}"/>
              </a:ext>
            </a:extLst>
          </p:cNvPr>
          <p:cNvSpPr/>
          <p:nvPr/>
        </p:nvSpPr>
        <p:spPr>
          <a:xfrm flipH="1">
            <a:off x="3968743" y="1103790"/>
            <a:ext cx="260356" cy="38313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41AC2815-8A97-4455-8F8B-45AB725AED37}"/>
              </a:ext>
            </a:extLst>
          </p:cNvPr>
          <p:cNvCxnSpPr>
            <a:cxnSpLocks/>
          </p:cNvCxnSpPr>
          <p:nvPr/>
        </p:nvCxnSpPr>
        <p:spPr>
          <a:xfrm>
            <a:off x="4114800" y="1498600"/>
            <a:ext cx="1219200" cy="5207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2 136">
            <a:extLst>
              <a:ext uri="{FF2B5EF4-FFF2-40B4-BE49-F238E27FC236}">
                <a16:creationId xmlns:a16="http://schemas.microsoft.com/office/drawing/2014/main" id="{03EA6B55-AB25-4936-84A7-BD9B5D4D330F}"/>
              </a:ext>
            </a:extLst>
          </p:cNvPr>
          <p:cNvCxnSpPr>
            <a:cxnSpLocks/>
          </p:cNvCxnSpPr>
          <p:nvPr/>
        </p:nvCxnSpPr>
        <p:spPr>
          <a:xfrm>
            <a:off x="5562600" y="2209800"/>
            <a:ext cx="1123950" cy="14573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2 139">
            <a:extLst>
              <a:ext uri="{FF2B5EF4-FFF2-40B4-BE49-F238E27FC236}">
                <a16:creationId xmlns:a16="http://schemas.microsoft.com/office/drawing/2014/main" id="{55D32777-F122-480D-B9F3-E66FA6672CC1}"/>
              </a:ext>
            </a:extLst>
          </p:cNvPr>
          <p:cNvCxnSpPr>
            <a:cxnSpLocks/>
          </p:cNvCxnSpPr>
          <p:nvPr/>
        </p:nvCxnSpPr>
        <p:spPr>
          <a:xfrm flipV="1">
            <a:off x="6781800" y="3505200"/>
            <a:ext cx="542925" cy="165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Google Shape;4588;p75">
            <a:extLst>
              <a:ext uri="{FF2B5EF4-FFF2-40B4-BE49-F238E27FC236}">
                <a16:creationId xmlns:a16="http://schemas.microsoft.com/office/drawing/2014/main" id="{9A30096F-A2D7-4CEF-94FD-D29236269031}"/>
              </a:ext>
            </a:extLst>
          </p:cNvPr>
          <p:cNvSpPr/>
          <p:nvPr/>
        </p:nvSpPr>
        <p:spPr>
          <a:xfrm flipH="1">
            <a:off x="7226293" y="3123090"/>
            <a:ext cx="260356" cy="38313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B9007DB0-CF8C-42B5-815F-096330A2F2C0}"/>
              </a:ext>
            </a:extLst>
          </p:cNvPr>
          <p:cNvSpPr/>
          <p:nvPr/>
        </p:nvSpPr>
        <p:spPr>
          <a:xfrm>
            <a:off x="3253563" y="329610"/>
            <a:ext cx="1711842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01.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Something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about</a:t>
            </a:r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Semiconductors</a:t>
            </a:r>
            <a:endParaRPr lang="en-GB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155" name="Rettangolo con angoli arrotondati 154">
            <a:extLst>
              <a:ext uri="{FF2B5EF4-FFF2-40B4-BE49-F238E27FC236}">
                <a16:creationId xmlns:a16="http://schemas.microsoft.com/office/drawing/2014/main" id="{D82448C0-7B10-41A0-8C59-5DAE47689C78}"/>
              </a:ext>
            </a:extLst>
          </p:cNvPr>
          <p:cNvSpPr/>
          <p:nvPr/>
        </p:nvSpPr>
        <p:spPr>
          <a:xfrm>
            <a:off x="4469218" y="1265275"/>
            <a:ext cx="2229294" cy="396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02.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Photoluminescence</a:t>
            </a:r>
            <a:endParaRPr lang="en-GB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160" name="Google Shape;4588;p75">
            <a:extLst>
              <a:ext uri="{FF2B5EF4-FFF2-40B4-BE49-F238E27FC236}">
                <a16:creationId xmlns:a16="http://schemas.microsoft.com/office/drawing/2014/main" id="{E85EAB51-B0B1-42D0-B996-F5353B2119B0}"/>
              </a:ext>
            </a:extLst>
          </p:cNvPr>
          <p:cNvSpPr/>
          <p:nvPr/>
        </p:nvSpPr>
        <p:spPr>
          <a:xfrm flipH="1">
            <a:off x="6619795" y="3212581"/>
            <a:ext cx="260356" cy="38313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4588;p75">
            <a:extLst>
              <a:ext uri="{FF2B5EF4-FFF2-40B4-BE49-F238E27FC236}">
                <a16:creationId xmlns:a16="http://schemas.microsoft.com/office/drawing/2014/main" id="{816D7CB8-9C1A-4E25-A7F0-0C6A8BAE0331}"/>
              </a:ext>
            </a:extLst>
          </p:cNvPr>
          <p:cNvSpPr/>
          <p:nvPr/>
        </p:nvSpPr>
        <p:spPr>
          <a:xfrm flipH="1">
            <a:off x="5326167" y="1780730"/>
            <a:ext cx="260356" cy="38313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Rettangolo con angoli arrotondati 161">
            <a:extLst>
              <a:ext uri="{FF2B5EF4-FFF2-40B4-BE49-F238E27FC236}">
                <a16:creationId xmlns:a16="http://schemas.microsoft.com/office/drawing/2014/main" id="{FBE8F002-F939-407F-9B23-12EF2C0EED79}"/>
              </a:ext>
            </a:extLst>
          </p:cNvPr>
          <p:cNvSpPr/>
          <p:nvPr/>
        </p:nvSpPr>
        <p:spPr>
          <a:xfrm>
            <a:off x="5397795" y="3771014"/>
            <a:ext cx="1403498" cy="60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03. 2D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TMDs</a:t>
            </a:r>
            <a:endParaRPr lang="en-GB" dirty="0">
              <a:solidFill>
                <a:schemeClr val="tx1"/>
              </a:solidFill>
              <a:latin typeface="Domine" panose="020B0604020202020204" charset="0"/>
            </a:endParaRPr>
          </a:p>
        </p:txBody>
      </p:sp>
      <p:sp>
        <p:nvSpPr>
          <p:cNvPr id="164" name="Rettangolo con angoli arrotondati 163">
            <a:extLst>
              <a:ext uri="{FF2B5EF4-FFF2-40B4-BE49-F238E27FC236}">
                <a16:creationId xmlns:a16="http://schemas.microsoft.com/office/drawing/2014/main" id="{532075E8-5D95-4178-ABCD-58603E5E48A9}"/>
              </a:ext>
            </a:extLst>
          </p:cNvPr>
          <p:cNvSpPr/>
          <p:nvPr/>
        </p:nvSpPr>
        <p:spPr>
          <a:xfrm>
            <a:off x="6857999" y="2424223"/>
            <a:ext cx="1403498" cy="60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Domine" panose="020B0604020202020204" charset="0"/>
              </a:rPr>
              <a:t>04. Valley-Hall </a:t>
            </a:r>
            <a:r>
              <a:rPr lang="it-IT" dirty="0" err="1">
                <a:solidFill>
                  <a:schemeClr val="tx1"/>
                </a:solidFill>
                <a:latin typeface="Domine" panose="020B0604020202020204" charset="0"/>
              </a:rPr>
              <a:t>Effect</a:t>
            </a:r>
            <a:endParaRPr lang="en-GB" dirty="0">
              <a:solidFill>
                <a:schemeClr val="tx1"/>
              </a:solidFill>
              <a:latin typeface="Domin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51" grpId="0" animBg="1"/>
      <p:bldP spid="41" grpId="0" animBg="1"/>
      <p:bldP spid="155" grpId="0" animBg="1"/>
      <p:bldP spid="160" grpId="0" animBg="1"/>
      <p:bldP spid="161" grpId="0" animBg="1"/>
      <p:bldP spid="162" grpId="0" animBg="1"/>
      <p:bldP spid="1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407BEE-A86C-403F-89E1-5183AAC5DA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1413" y="1383988"/>
            <a:ext cx="5772006" cy="2572323"/>
          </a:xfrm>
          <a:prstGeom prst="rect">
            <a:avLst/>
          </a:prstGeom>
        </p:spPr>
      </p:pic>
      <p:sp>
        <p:nvSpPr>
          <p:cNvPr id="4" name="Google Shape;2159;p66">
            <a:extLst>
              <a:ext uri="{FF2B5EF4-FFF2-40B4-BE49-F238E27FC236}">
                <a16:creationId xmlns:a16="http://schemas.microsoft.com/office/drawing/2014/main" id="{7A80F167-B72C-4572-9CF8-9FB26617E1B3}"/>
              </a:ext>
            </a:extLst>
          </p:cNvPr>
          <p:cNvSpPr txBox="1">
            <a:spLocks/>
          </p:cNvSpPr>
          <p:nvPr/>
        </p:nvSpPr>
        <p:spPr>
          <a:xfrm>
            <a:off x="2511804" y="1647304"/>
            <a:ext cx="4236464" cy="13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-GB"/>
              <a:t>The 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84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FDE2365-6160-470C-A35A-81192BE8A3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053" y="1499191"/>
            <a:ext cx="6530197" cy="2519917"/>
          </a:xfrm>
          <a:prstGeom prst="rect">
            <a:avLst/>
          </a:prstGeom>
        </p:spPr>
      </p:pic>
      <p:sp>
        <p:nvSpPr>
          <p:cNvPr id="907" name="Google Shape;907;p40"/>
          <p:cNvSpPr txBox="1">
            <a:spLocks noGrp="1"/>
          </p:cNvSpPr>
          <p:nvPr>
            <p:ph type="title"/>
          </p:nvPr>
        </p:nvSpPr>
        <p:spPr>
          <a:xfrm>
            <a:off x="2006850" y="1913860"/>
            <a:ext cx="5130600" cy="10787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Something about Semiconductors</a:t>
            </a:r>
          </a:p>
        </p:txBody>
      </p:sp>
      <p:sp>
        <p:nvSpPr>
          <p:cNvPr id="908" name="Google Shape;908;p40"/>
          <p:cNvSpPr txBox="1">
            <a:spLocks noGrp="1"/>
          </p:cNvSpPr>
          <p:nvPr>
            <p:ph type="subTitle" idx="1"/>
          </p:nvPr>
        </p:nvSpPr>
        <p:spPr>
          <a:xfrm>
            <a:off x="2836804" y="3759496"/>
            <a:ext cx="3342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a</a:t>
            </a:r>
            <a:r>
              <a:rPr lang="en" dirty="0"/>
              <a:t>nd their main features </a:t>
            </a:r>
            <a:endParaRPr dirty="0"/>
          </a:p>
        </p:txBody>
      </p:sp>
      <p:sp>
        <p:nvSpPr>
          <p:cNvPr id="909" name="Google Shape;909;p40"/>
          <p:cNvSpPr txBox="1">
            <a:spLocks noGrp="1"/>
          </p:cNvSpPr>
          <p:nvPr>
            <p:ph type="title" idx="2"/>
          </p:nvPr>
        </p:nvSpPr>
        <p:spPr>
          <a:xfrm>
            <a:off x="3028447" y="77383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E3C4C2C7-50BD-4CE9-99B6-D3B6C4A6C5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784443" y="-461925"/>
            <a:ext cx="5161807" cy="3242930"/>
          </a:xfrm>
          <a:prstGeom prst="rect">
            <a:avLst/>
          </a:prstGeom>
        </p:spPr>
      </p:pic>
      <p:sp>
        <p:nvSpPr>
          <p:cNvPr id="920" name="Google Shape;920;p42"/>
          <p:cNvSpPr txBox="1">
            <a:spLocks noGrp="1"/>
          </p:cNvSpPr>
          <p:nvPr>
            <p:ph type="title"/>
          </p:nvPr>
        </p:nvSpPr>
        <p:spPr>
          <a:xfrm rot="20687949">
            <a:off x="-168186" y="187990"/>
            <a:ext cx="3888151" cy="10912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Electrons’ energy levels in solids</a:t>
            </a:r>
            <a:endParaRPr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FEF7A2C-A4A1-47B5-87B2-87B6027B3F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115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548" y="2530549"/>
            <a:ext cx="2624616" cy="261295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A8016DD-179E-433A-A2A4-A26FED4ABA08}"/>
              </a:ext>
            </a:extLst>
          </p:cNvPr>
          <p:cNvSpPr txBox="1"/>
          <p:nvPr/>
        </p:nvSpPr>
        <p:spPr>
          <a:xfrm>
            <a:off x="4650321" y="517793"/>
            <a:ext cx="329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>
                <a:latin typeface="Domine" panose="020B0604020202020204" charset="0"/>
              </a:rPr>
              <a:t>In </a:t>
            </a:r>
            <a:r>
              <a:rPr lang="it-IT" sz="1800" dirty="0" err="1">
                <a:latin typeface="Domine" panose="020B0604020202020204" charset="0"/>
              </a:rPr>
              <a:t>crystals</a:t>
            </a:r>
            <a:r>
              <a:rPr lang="it-IT" sz="1800" dirty="0">
                <a:latin typeface="Domine" panose="020B0604020202020204" charset="0"/>
              </a:rPr>
              <a:t>, </a:t>
            </a:r>
            <a:r>
              <a:rPr lang="it-IT" sz="1800" dirty="0" err="1">
                <a:latin typeface="Domine" panose="020B0604020202020204" charset="0"/>
              </a:rPr>
              <a:t>electrons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feel</a:t>
            </a:r>
            <a:r>
              <a:rPr lang="it-IT" sz="1800" dirty="0">
                <a:latin typeface="Domine" panose="020B0604020202020204" charset="0"/>
              </a:rPr>
              <a:t> the </a:t>
            </a:r>
            <a:r>
              <a:rPr lang="it-IT" sz="1800" dirty="0" err="1">
                <a:latin typeface="Domine" panose="020B0604020202020204" charset="0"/>
              </a:rPr>
              <a:t>periodic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potential</a:t>
            </a:r>
            <a:endParaRPr lang="it-IT" sz="1800" dirty="0">
              <a:latin typeface="Domine" panose="020B0604020202020204" charset="0"/>
            </a:endParaRPr>
          </a:p>
          <a:p>
            <a:pPr algn="just"/>
            <a:r>
              <a:rPr lang="it-IT" sz="1800" dirty="0">
                <a:latin typeface="Domine" panose="020B0604020202020204" charset="0"/>
              </a:rPr>
              <a:t>     of </a:t>
            </a:r>
            <a:r>
              <a:rPr lang="it-IT" sz="1800" dirty="0" err="1">
                <a:latin typeface="Domine" panose="020B0604020202020204" charset="0"/>
              </a:rPr>
              <a:t>surrounding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ions</a:t>
            </a:r>
            <a:endParaRPr lang="en-GB" sz="1800" dirty="0">
              <a:latin typeface="Domine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F0D68A7-CEFD-4217-8A7D-D02A6C540A91}"/>
                  </a:ext>
                </a:extLst>
              </p:cNvPr>
              <p:cNvSpPr txBox="1"/>
              <p:nvPr/>
            </p:nvSpPr>
            <p:spPr>
              <a:xfrm>
                <a:off x="5084285" y="1834307"/>
                <a:ext cx="2469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>
                  <a:latin typeface="Domine" panose="020B0604020202020204" charset="0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F0D68A7-CEFD-4217-8A7D-D02A6C540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285" y="1834307"/>
                <a:ext cx="2469459" cy="369332"/>
              </a:xfrm>
              <a:prstGeom prst="rect">
                <a:avLst/>
              </a:prstGeom>
              <a:blipFill>
                <a:blip r:embed="rId9"/>
                <a:stretch>
                  <a:fillRect l="-1975" t="-38333" r="-13086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1B2A709-E490-41EA-8947-5F1D8B68FC7A}"/>
              </a:ext>
            </a:extLst>
          </p:cNvPr>
          <p:cNvCxnSpPr>
            <a:cxnSpLocks/>
          </p:cNvCxnSpPr>
          <p:nvPr/>
        </p:nvCxnSpPr>
        <p:spPr>
          <a:xfrm>
            <a:off x="6319015" y="2490077"/>
            <a:ext cx="0" cy="8039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C3D38854-7A70-4A6C-8A6B-6217B640F8DF}"/>
              </a:ext>
            </a:extLst>
          </p:cNvPr>
          <p:cNvSpPr txBox="1"/>
          <p:nvPr/>
        </p:nvSpPr>
        <p:spPr>
          <a:xfrm>
            <a:off x="4681536" y="3490510"/>
            <a:ext cx="3294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 err="1">
                <a:latin typeface="Domine" panose="020B0604020202020204" charset="0"/>
              </a:rPr>
              <a:t>This</a:t>
            </a:r>
            <a:r>
              <a:rPr lang="it-IT" sz="1800" dirty="0">
                <a:latin typeface="Domine" panose="020B0604020202020204" charset="0"/>
              </a:rPr>
              <a:t> leads </a:t>
            </a:r>
            <a:r>
              <a:rPr lang="it-IT" sz="1800" dirty="0" err="1">
                <a:latin typeface="Domine" panose="020B0604020202020204" charset="0"/>
              </a:rPr>
              <a:t>continous</a:t>
            </a:r>
            <a:r>
              <a:rPr lang="it-IT" sz="1800" dirty="0">
                <a:latin typeface="Domine" panose="020B0604020202020204" charset="0"/>
              </a:rPr>
              <a:t> energy </a:t>
            </a:r>
            <a:r>
              <a:rPr lang="it-IT" sz="1800" dirty="0" err="1">
                <a:latin typeface="Domine" panose="020B0604020202020204" charset="0"/>
              </a:rPr>
              <a:t>levels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that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we</a:t>
            </a:r>
            <a:r>
              <a:rPr lang="it-IT" sz="1800" dirty="0">
                <a:latin typeface="Domine" panose="020B0604020202020204" charset="0"/>
              </a:rPr>
              <a:t> call «</a:t>
            </a:r>
            <a:r>
              <a:rPr lang="it-IT" sz="1800" b="1" dirty="0">
                <a:latin typeface="Domine" panose="020B0604020202020204" charset="0"/>
              </a:rPr>
              <a:t>band</a:t>
            </a:r>
            <a:r>
              <a:rPr lang="it-IT" sz="1800" dirty="0">
                <a:latin typeface="Domine" panose="020B0604020202020204" charset="0"/>
              </a:rPr>
              <a:t>»</a:t>
            </a:r>
            <a:endParaRPr lang="en-GB" sz="1800" dirty="0">
              <a:latin typeface="Domine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3F50F8F1-ADA1-4097-A6FC-87A16CB8E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784443" y="-461925"/>
            <a:ext cx="5161807" cy="3242930"/>
          </a:xfrm>
          <a:prstGeom prst="rect">
            <a:avLst/>
          </a:prstGeom>
        </p:spPr>
      </p:pic>
      <p:sp>
        <p:nvSpPr>
          <p:cNvPr id="40" name="Google Shape;920;p42">
            <a:extLst>
              <a:ext uri="{FF2B5EF4-FFF2-40B4-BE49-F238E27FC236}">
                <a16:creationId xmlns:a16="http://schemas.microsoft.com/office/drawing/2014/main" id="{42EA2B42-7615-4B81-8454-7A959C9DFAA3}"/>
              </a:ext>
            </a:extLst>
          </p:cNvPr>
          <p:cNvSpPr txBox="1">
            <a:spLocks/>
          </p:cNvSpPr>
          <p:nvPr/>
        </p:nvSpPr>
        <p:spPr>
          <a:xfrm rot="20687949">
            <a:off x="-168186" y="187990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-GB" dirty="0"/>
              <a:t>Band Structures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284403F4-E722-4321-8E85-16B17F6F5302}"/>
              </a:ext>
            </a:extLst>
          </p:cNvPr>
          <p:cNvGrpSpPr/>
          <p:nvPr/>
        </p:nvGrpSpPr>
        <p:grpSpPr>
          <a:xfrm>
            <a:off x="165252" y="2212554"/>
            <a:ext cx="2170323" cy="2656903"/>
            <a:chOff x="165252" y="2212554"/>
            <a:chExt cx="2170323" cy="2656903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0E2572F5-9657-427E-B7C8-6B28253D3991}"/>
                </a:ext>
              </a:extLst>
            </p:cNvPr>
            <p:cNvGrpSpPr/>
            <p:nvPr/>
          </p:nvGrpSpPr>
          <p:grpSpPr>
            <a:xfrm>
              <a:off x="306635" y="2644049"/>
              <a:ext cx="2028940" cy="1850832"/>
              <a:chOff x="438838" y="2787267"/>
              <a:chExt cx="1610299" cy="1520327"/>
            </a:xfrm>
          </p:grpSpPr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31FB77CE-161C-4191-B57E-E703D379C5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7961" y="2787267"/>
                <a:ext cx="0" cy="152032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B1230BA1-566E-4C52-B532-91FBAE4889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38" y="4184573"/>
                <a:ext cx="1610299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Arco 33">
              <a:extLst>
                <a:ext uri="{FF2B5EF4-FFF2-40B4-BE49-F238E27FC236}">
                  <a16:creationId xmlns:a16="http://schemas.microsoft.com/office/drawing/2014/main" id="{E714EA4F-49F7-494B-876E-1976993F895C}"/>
                </a:ext>
              </a:extLst>
            </p:cNvPr>
            <p:cNvSpPr/>
            <p:nvPr/>
          </p:nvSpPr>
          <p:spPr>
            <a:xfrm>
              <a:off x="858398" y="3547431"/>
              <a:ext cx="1024568" cy="1322026"/>
            </a:xfrm>
            <a:prstGeom prst="arc">
              <a:avLst>
                <a:gd name="adj1" fmla="val 10548010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Arco 56">
              <a:extLst>
                <a:ext uri="{FF2B5EF4-FFF2-40B4-BE49-F238E27FC236}">
                  <a16:creationId xmlns:a16="http://schemas.microsoft.com/office/drawing/2014/main" id="{F42CF5BA-B7E2-46C2-9422-054C6F7758F0}"/>
                </a:ext>
              </a:extLst>
            </p:cNvPr>
            <p:cNvSpPr/>
            <p:nvPr/>
          </p:nvSpPr>
          <p:spPr>
            <a:xfrm rot="10800000">
              <a:off x="858398" y="2212554"/>
              <a:ext cx="1024568" cy="1322026"/>
            </a:xfrm>
            <a:prstGeom prst="arc">
              <a:avLst>
                <a:gd name="adj1" fmla="val 10912901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636B15CE-0908-427F-B513-29CB06B7AA3E}"/>
                </a:ext>
              </a:extLst>
            </p:cNvPr>
            <p:cNvSpPr txBox="1"/>
            <p:nvPr/>
          </p:nvSpPr>
          <p:spPr>
            <a:xfrm>
              <a:off x="165252" y="2511846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omine" panose="020B0604020202020204" charset="0"/>
                </a:rPr>
                <a:t>E</a:t>
              </a:r>
              <a:endParaRPr lang="en-GB" dirty="0">
                <a:latin typeface="Domine" panose="020B060402020202020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D93CAE48-6CBC-4D14-AA92-4834D5392745}"/>
                </a:ext>
              </a:extLst>
            </p:cNvPr>
            <p:cNvSpPr txBox="1"/>
            <p:nvPr/>
          </p:nvSpPr>
          <p:spPr>
            <a:xfrm>
              <a:off x="1981198" y="4393894"/>
              <a:ext cx="292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omine" panose="020B0604020202020204" charset="0"/>
                </a:rPr>
                <a:t>k</a:t>
              </a:r>
              <a:endParaRPr lang="en-GB" dirty="0">
                <a:latin typeface="Domine" panose="020B0604020202020204" charset="0"/>
              </a:endParaRPr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91DFD33-210E-488F-8FA3-2D1929EDED1E}"/>
              </a:ext>
            </a:extLst>
          </p:cNvPr>
          <p:cNvSpPr txBox="1"/>
          <p:nvPr/>
        </p:nvSpPr>
        <p:spPr>
          <a:xfrm>
            <a:off x="1013552" y="4549966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Domine" panose="020B0604020202020204" charset="0"/>
              </a:rPr>
              <a:t>Metal</a:t>
            </a:r>
            <a:endParaRPr lang="en-GB" dirty="0">
              <a:latin typeface="Domine" panose="020B0604020202020204" charset="0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A5632629-8F44-4532-8CF6-08DAA665BA6A}"/>
              </a:ext>
            </a:extLst>
          </p:cNvPr>
          <p:cNvSpPr txBox="1"/>
          <p:nvPr/>
        </p:nvSpPr>
        <p:spPr>
          <a:xfrm>
            <a:off x="791379" y="2598144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Domine" panose="020B0604020202020204" charset="0"/>
              </a:rPr>
              <a:t>Conduction</a:t>
            </a:r>
            <a:endParaRPr lang="it-IT" dirty="0">
              <a:latin typeface="Domine" panose="020B0604020202020204" charset="0"/>
            </a:endParaRPr>
          </a:p>
          <a:p>
            <a:pPr algn="ctr"/>
            <a:r>
              <a:rPr lang="it-IT" dirty="0">
                <a:latin typeface="Domine" panose="020B0604020202020204" charset="0"/>
              </a:rPr>
              <a:t>Band</a:t>
            </a:r>
            <a:endParaRPr lang="en-GB" dirty="0">
              <a:latin typeface="Domine" panose="020B0604020202020204" charset="0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07788168-68F1-410B-96FE-78341EA75378}"/>
              </a:ext>
            </a:extLst>
          </p:cNvPr>
          <p:cNvSpPr txBox="1"/>
          <p:nvPr/>
        </p:nvSpPr>
        <p:spPr>
          <a:xfrm>
            <a:off x="947439" y="3830197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Domine" panose="020B0604020202020204" charset="0"/>
              </a:rPr>
              <a:t>Valence</a:t>
            </a:r>
          </a:p>
          <a:p>
            <a:pPr algn="ctr"/>
            <a:r>
              <a:rPr lang="it-IT" dirty="0">
                <a:latin typeface="Domine" panose="020B0604020202020204" charset="0"/>
              </a:rPr>
              <a:t>Band</a:t>
            </a:r>
            <a:endParaRPr lang="en-GB" dirty="0">
              <a:latin typeface="Domine" panose="020B0604020202020204" charset="0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7E5A6E07-1739-47A2-9C70-0D8287E6ADD2}"/>
              </a:ext>
            </a:extLst>
          </p:cNvPr>
          <p:cNvSpPr txBox="1"/>
          <p:nvPr/>
        </p:nvSpPr>
        <p:spPr>
          <a:xfrm>
            <a:off x="4297781" y="220338"/>
            <a:ext cx="370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 err="1">
                <a:latin typeface="Domine" panose="020B0604020202020204" charset="0"/>
              </a:rPr>
              <a:t>Depending</a:t>
            </a:r>
            <a:r>
              <a:rPr lang="it-IT" sz="1800" dirty="0">
                <a:latin typeface="Domine" panose="020B0604020202020204" charset="0"/>
              </a:rPr>
              <a:t> on the band </a:t>
            </a:r>
            <a:r>
              <a:rPr lang="it-IT" sz="1800" dirty="0" err="1">
                <a:latin typeface="Domine" panose="020B0604020202020204" charset="0"/>
              </a:rPr>
              <a:t>structure</a:t>
            </a:r>
            <a:r>
              <a:rPr lang="it-IT" sz="1800" dirty="0">
                <a:latin typeface="Domine" panose="020B0604020202020204" charset="0"/>
              </a:rPr>
              <a:t>, </a:t>
            </a:r>
            <a:r>
              <a:rPr lang="it-IT" sz="1800" dirty="0" err="1">
                <a:latin typeface="Domine" panose="020B0604020202020204" charset="0"/>
              </a:rPr>
              <a:t>solids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react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as</a:t>
            </a:r>
            <a:r>
              <a:rPr lang="it-IT" sz="1800" dirty="0">
                <a:latin typeface="Domine" panose="020B0604020202020204" charset="0"/>
              </a:rPr>
              <a:t>: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D52A27C1-74CC-49CF-828B-4F39CCFC66BC}"/>
              </a:ext>
            </a:extLst>
          </p:cNvPr>
          <p:cNvSpPr txBox="1"/>
          <p:nvPr/>
        </p:nvSpPr>
        <p:spPr>
          <a:xfrm>
            <a:off x="4858439" y="859318"/>
            <a:ext cx="116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1800" dirty="0">
                <a:latin typeface="Domine" panose="020B0604020202020204" charset="0"/>
              </a:rPr>
              <a:t>Metal</a:t>
            </a:r>
            <a:endParaRPr lang="en-GB" sz="1800" dirty="0">
              <a:latin typeface="Domine" panose="020B0604020202020204" charset="0"/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EBA307ED-A918-4FFA-A444-0438B76D6C2D}"/>
              </a:ext>
            </a:extLst>
          </p:cNvPr>
          <p:cNvSpPr txBox="1"/>
          <p:nvPr/>
        </p:nvSpPr>
        <p:spPr>
          <a:xfrm>
            <a:off x="4867619" y="1110869"/>
            <a:ext cx="22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1800" dirty="0" err="1">
                <a:latin typeface="Domine" panose="020B0604020202020204" charset="0"/>
              </a:rPr>
              <a:t>Semiconductor</a:t>
            </a:r>
            <a:endParaRPr lang="en-GB" sz="1800" dirty="0">
              <a:latin typeface="Domine" panose="020B0604020202020204" charset="0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801FAB42-44E7-439B-9B9C-58DF780ABE72}"/>
              </a:ext>
            </a:extLst>
          </p:cNvPr>
          <p:cNvSpPr txBox="1"/>
          <p:nvPr/>
        </p:nvSpPr>
        <p:spPr>
          <a:xfrm>
            <a:off x="4854767" y="1395471"/>
            <a:ext cx="157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1800" dirty="0" err="1">
                <a:latin typeface="Domine" panose="020B0604020202020204" charset="0"/>
              </a:rPr>
              <a:t>Insulator</a:t>
            </a:r>
            <a:endParaRPr lang="en-GB" sz="1800" dirty="0">
              <a:latin typeface="Domine" panose="020B0604020202020204" charset="0"/>
            </a:endParaRP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9BF6A456-E0DB-4046-9E96-2F405A8C8702}"/>
              </a:ext>
            </a:extLst>
          </p:cNvPr>
          <p:cNvGrpSpPr/>
          <p:nvPr/>
        </p:nvGrpSpPr>
        <p:grpSpPr>
          <a:xfrm>
            <a:off x="3029638" y="2023430"/>
            <a:ext cx="2710149" cy="2901110"/>
            <a:chOff x="2875402" y="2034447"/>
            <a:chExt cx="2710149" cy="2901110"/>
          </a:xfrm>
        </p:grpSpPr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A89E1C74-AF8A-48FC-95FB-BB2BA0C41814}"/>
                </a:ext>
              </a:extLst>
            </p:cNvPr>
            <p:cNvGrpSpPr/>
            <p:nvPr/>
          </p:nvGrpSpPr>
          <p:grpSpPr>
            <a:xfrm>
              <a:off x="3224270" y="2555914"/>
              <a:ext cx="2030776" cy="1926114"/>
              <a:chOff x="438838" y="2787267"/>
              <a:chExt cx="1610299" cy="1520327"/>
            </a:xfrm>
          </p:grpSpPr>
          <p:cxnSp>
            <p:nvCxnSpPr>
              <p:cNvPr id="51" name="Connettore 2 50">
                <a:extLst>
                  <a:ext uri="{FF2B5EF4-FFF2-40B4-BE49-F238E27FC236}">
                    <a16:creationId xmlns:a16="http://schemas.microsoft.com/office/drawing/2014/main" id="{FCB8F7A6-0FB6-4790-9AFA-CF4ADC7C59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7961" y="2787267"/>
                <a:ext cx="0" cy="152032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38D01DD4-2226-474C-9F98-D21B279171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8838" y="4184573"/>
                <a:ext cx="1610299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Arco 57">
              <a:extLst>
                <a:ext uri="{FF2B5EF4-FFF2-40B4-BE49-F238E27FC236}">
                  <a16:creationId xmlns:a16="http://schemas.microsoft.com/office/drawing/2014/main" id="{BB2BFCFE-8388-4EA0-ADFC-FB755B683C74}"/>
                </a:ext>
              </a:extLst>
            </p:cNvPr>
            <p:cNvSpPr/>
            <p:nvPr/>
          </p:nvSpPr>
          <p:spPr>
            <a:xfrm>
              <a:off x="3831116" y="3556611"/>
              <a:ext cx="1024568" cy="1322026"/>
            </a:xfrm>
            <a:prstGeom prst="arc">
              <a:avLst>
                <a:gd name="adj1" fmla="val 10548010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Arco 58">
              <a:extLst>
                <a:ext uri="{FF2B5EF4-FFF2-40B4-BE49-F238E27FC236}">
                  <a16:creationId xmlns:a16="http://schemas.microsoft.com/office/drawing/2014/main" id="{02E169E8-377A-4219-87DA-AD038DA3BF2A}"/>
                </a:ext>
              </a:extLst>
            </p:cNvPr>
            <p:cNvSpPr/>
            <p:nvPr/>
          </p:nvSpPr>
          <p:spPr>
            <a:xfrm rot="10800000">
              <a:off x="3831116" y="2034447"/>
              <a:ext cx="1024568" cy="1322026"/>
            </a:xfrm>
            <a:prstGeom prst="arc">
              <a:avLst>
                <a:gd name="adj1" fmla="val 10912901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6BA30D8C-BDFF-49A5-97EE-87A24DCCF396}"/>
                </a:ext>
              </a:extLst>
            </p:cNvPr>
            <p:cNvSpPr txBox="1"/>
            <p:nvPr/>
          </p:nvSpPr>
          <p:spPr>
            <a:xfrm>
              <a:off x="2970881" y="2511846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omine" panose="020B0604020202020204" charset="0"/>
                </a:rPr>
                <a:t>E</a:t>
              </a:r>
              <a:endParaRPr lang="en-GB" dirty="0">
                <a:latin typeface="Domine" panose="020B0604020202020204" charset="0"/>
              </a:endParaRP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324609AC-AA41-49EA-AA4C-AD112547F46C}"/>
                </a:ext>
              </a:extLst>
            </p:cNvPr>
            <p:cNvSpPr txBox="1"/>
            <p:nvPr/>
          </p:nvSpPr>
          <p:spPr>
            <a:xfrm>
              <a:off x="4919030" y="4393894"/>
              <a:ext cx="2920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omine" panose="020B0604020202020204" charset="0"/>
                </a:rPr>
                <a:t>k</a:t>
              </a:r>
              <a:endParaRPr lang="en-GB" dirty="0">
                <a:latin typeface="Domine" panose="020B0604020202020204" charset="0"/>
              </a:endParaRP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71616C0B-454A-422D-B9E9-E84E7B57C9E7}"/>
                </a:ext>
              </a:extLst>
            </p:cNvPr>
            <p:cNvSpPr txBox="1"/>
            <p:nvPr/>
          </p:nvSpPr>
          <p:spPr>
            <a:xfrm>
              <a:off x="3609861" y="4538949"/>
              <a:ext cx="1505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Domine" panose="020B0604020202020204" charset="0"/>
                </a:rPr>
                <a:t>Semiconductor</a:t>
              </a:r>
              <a:endParaRPr lang="en-GB" dirty="0">
                <a:latin typeface="Domine" panose="020B0604020202020204" charset="0"/>
              </a:endParaRP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46C9DC65-51BA-450F-9B81-627BA5C3D300}"/>
                </a:ext>
              </a:extLst>
            </p:cNvPr>
            <p:cNvSpPr/>
            <p:nvPr/>
          </p:nvSpPr>
          <p:spPr>
            <a:xfrm>
              <a:off x="2875402" y="2335576"/>
              <a:ext cx="2710149" cy="2599981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F668661F-D418-49B2-B825-7BD6558D8585}"/>
                    </a:ext>
                  </a:extLst>
                </p:cNvPr>
                <p:cNvSpPr txBox="1"/>
                <p:nvPr/>
              </p:nvSpPr>
              <p:spPr>
                <a:xfrm>
                  <a:off x="4638101" y="3294043"/>
                  <a:ext cx="2436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oMath>
                    </m:oMathPara>
                  </a14:m>
                  <a:endParaRPr lang="en-GB" b="1" dirty="0">
                    <a:latin typeface="Domine" panose="020B0604020202020204" charset="0"/>
                  </a:endParaRPr>
                </a:p>
              </p:txBody>
            </p:sp>
          </mc:Choice>
          <mc:Fallback xmlns=""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F668661F-D418-49B2-B825-7BD6558D85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8101" y="3294043"/>
                  <a:ext cx="24365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7500" r="-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93DA2517-81A2-430C-8630-76AF6A5EF683}"/>
                </a:ext>
              </a:extLst>
            </p:cNvPr>
            <p:cNvSpPr txBox="1"/>
            <p:nvPr/>
          </p:nvSpPr>
          <p:spPr>
            <a:xfrm>
              <a:off x="4864599" y="3292208"/>
              <a:ext cx="410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omine" panose="020B0604020202020204" charset="0"/>
                </a:rPr>
                <a:t>eV</a:t>
              </a:r>
              <a:endParaRPr lang="en-GB" dirty="0">
                <a:latin typeface="Domine" panose="020B0604020202020204" charset="0"/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94BF1813-8027-4F96-928C-E3100F4CEDD1}"/>
              </a:ext>
            </a:extLst>
          </p:cNvPr>
          <p:cNvGrpSpPr/>
          <p:nvPr/>
        </p:nvGrpSpPr>
        <p:grpSpPr>
          <a:xfrm>
            <a:off x="6288794" y="1692925"/>
            <a:ext cx="2518288" cy="3131768"/>
            <a:chOff x="6233710" y="1670891"/>
            <a:chExt cx="2518288" cy="3131768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90712B5F-0972-4D3E-AEC2-BFB032C01A6D}"/>
                </a:ext>
              </a:extLst>
            </p:cNvPr>
            <p:cNvGrpSpPr/>
            <p:nvPr/>
          </p:nvGrpSpPr>
          <p:grpSpPr>
            <a:xfrm>
              <a:off x="6233710" y="1670891"/>
              <a:ext cx="2207166" cy="3119612"/>
              <a:chOff x="6233710" y="1670891"/>
              <a:chExt cx="2207166" cy="3119612"/>
            </a:xfrm>
          </p:grpSpPr>
          <p:grpSp>
            <p:nvGrpSpPr>
              <p:cNvPr id="53" name="Gruppo 52">
                <a:extLst>
                  <a:ext uri="{FF2B5EF4-FFF2-40B4-BE49-F238E27FC236}">
                    <a16:creationId xmlns:a16="http://schemas.microsoft.com/office/drawing/2014/main" id="{04A9A27A-0B10-42FB-AF20-AFA1A16B0F1A}"/>
                  </a:ext>
                </a:extLst>
              </p:cNvPr>
              <p:cNvGrpSpPr/>
              <p:nvPr/>
            </p:nvGrpSpPr>
            <p:grpSpPr>
              <a:xfrm>
                <a:off x="6439360" y="2544898"/>
                <a:ext cx="1988544" cy="1902244"/>
                <a:chOff x="438838" y="2787267"/>
                <a:chExt cx="1610299" cy="1520327"/>
              </a:xfrm>
            </p:grpSpPr>
            <p:cxnSp>
              <p:nvCxnSpPr>
                <p:cNvPr id="54" name="Connettore 2 53">
                  <a:extLst>
                    <a:ext uri="{FF2B5EF4-FFF2-40B4-BE49-F238E27FC236}">
                      <a16:creationId xmlns:a16="http://schemas.microsoft.com/office/drawing/2014/main" id="{DB13F093-819A-488D-AD18-205CAD1593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7961" y="2787267"/>
                  <a:ext cx="0" cy="152032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ttore 2 54">
                  <a:extLst>
                    <a:ext uri="{FF2B5EF4-FFF2-40B4-BE49-F238E27FC236}">
                      <a16:creationId xmlns:a16="http://schemas.microsoft.com/office/drawing/2014/main" id="{87F77DB5-7AB2-4C81-9A6B-35CFBC44EA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8838" y="4184573"/>
                  <a:ext cx="1610299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Arco 59">
                <a:extLst>
                  <a:ext uri="{FF2B5EF4-FFF2-40B4-BE49-F238E27FC236}">
                    <a16:creationId xmlns:a16="http://schemas.microsoft.com/office/drawing/2014/main" id="{A314069B-E1BE-4CCE-927D-1AE37DEBC9CD}"/>
                  </a:ext>
                </a:extLst>
              </p:cNvPr>
              <p:cNvSpPr/>
              <p:nvPr/>
            </p:nvSpPr>
            <p:spPr>
              <a:xfrm>
                <a:off x="7064566" y="3468477"/>
                <a:ext cx="1024568" cy="1322026"/>
              </a:xfrm>
              <a:prstGeom prst="arc">
                <a:avLst>
                  <a:gd name="adj1" fmla="val 10548010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Arco 60">
                <a:extLst>
                  <a:ext uri="{FF2B5EF4-FFF2-40B4-BE49-F238E27FC236}">
                    <a16:creationId xmlns:a16="http://schemas.microsoft.com/office/drawing/2014/main" id="{CE9F8686-F64C-4BA5-A28F-CDFF94D8A7DF}"/>
                  </a:ext>
                </a:extLst>
              </p:cNvPr>
              <p:cNvSpPr/>
              <p:nvPr/>
            </p:nvSpPr>
            <p:spPr>
              <a:xfrm rot="10800000">
                <a:off x="7064566" y="1670891"/>
                <a:ext cx="1024568" cy="1322026"/>
              </a:xfrm>
              <a:prstGeom prst="arc">
                <a:avLst>
                  <a:gd name="adj1" fmla="val 10912901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369D6A2C-6294-4F8F-91A6-070EA6A4B6A4}"/>
                  </a:ext>
                </a:extLst>
              </p:cNvPr>
              <p:cNvSpPr txBox="1"/>
              <p:nvPr/>
            </p:nvSpPr>
            <p:spPr>
              <a:xfrm>
                <a:off x="6233710" y="2511846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E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341E4FF6-59BE-451E-9215-D01888AB16A4}"/>
                  </a:ext>
                </a:extLst>
              </p:cNvPr>
              <p:cNvSpPr txBox="1"/>
              <p:nvPr/>
            </p:nvSpPr>
            <p:spPr>
              <a:xfrm>
                <a:off x="8148808" y="4393894"/>
                <a:ext cx="292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k</a:t>
                </a:r>
                <a:endParaRPr lang="en-GB" dirty="0">
                  <a:latin typeface="Domine" panose="020B0604020202020204" charset="0"/>
                </a:endParaRPr>
              </a:p>
            </p:txBody>
          </p:sp>
        </p:grp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DAD96744-72E7-489F-8D6A-C2E6514B9898}"/>
                </a:ext>
              </a:extLst>
            </p:cNvPr>
            <p:cNvSpPr txBox="1"/>
            <p:nvPr/>
          </p:nvSpPr>
          <p:spPr>
            <a:xfrm>
              <a:off x="7091843" y="4494882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Domine" panose="020B0604020202020204" charset="0"/>
                </a:rPr>
                <a:t>Insulator</a:t>
              </a:r>
              <a:endParaRPr lang="en-GB" dirty="0">
                <a:latin typeface="Domine" panose="020B0604020202020204" charset="0"/>
              </a:endParaRPr>
            </a:p>
          </p:txBody>
        </p: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DF83E512-AB7A-4F00-81DE-C1A7ADD39B0F}"/>
                </a:ext>
              </a:extLst>
            </p:cNvPr>
            <p:cNvCxnSpPr>
              <a:cxnSpLocks/>
            </p:cNvCxnSpPr>
            <p:nvPr/>
          </p:nvCxnSpPr>
          <p:spPr>
            <a:xfrm>
              <a:off x="7568588" y="2974554"/>
              <a:ext cx="0" cy="49576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234C1E66-74F5-4739-B315-43D4A0CD594A}"/>
                </a:ext>
              </a:extLst>
            </p:cNvPr>
            <p:cNvSpPr txBox="1"/>
            <p:nvPr/>
          </p:nvSpPr>
          <p:spPr>
            <a:xfrm>
              <a:off x="7940557" y="2981898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latin typeface="Domine" panose="020B0604020202020204" charset="0"/>
                </a:rPr>
                <a:t>Energy</a:t>
              </a:r>
            </a:p>
            <a:p>
              <a:pPr algn="ctr"/>
              <a:r>
                <a:rPr lang="it-IT" dirty="0">
                  <a:latin typeface="Domine" panose="020B0604020202020204" charset="0"/>
                </a:rPr>
                <a:t>Gap</a:t>
              </a:r>
              <a:endParaRPr lang="en-GB" dirty="0">
                <a:latin typeface="Domine" panose="020B060402020202020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E7A095CB-B23C-4224-BBE1-CEDE8A3482B7}"/>
                    </a:ext>
                  </a:extLst>
                </p:cNvPr>
                <p:cNvSpPr txBox="1"/>
                <p:nvPr/>
              </p:nvSpPr>
              <p:spPr>
                <a:xfrm>
                  <a:off x="6808424" y="3150823"/>
                  <a:ext cx="3013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it-IT" sz="1800" b="0" dirty="0">
                      <a:ea typeface="Cambria Math" panose="02040503050406030204" pitchFamily="18" charset="0"/>
                    </a:rPr>
                    <a:t>≳</a:t>
                  </a:r>
                  <a14:m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E7A095CB-B23C-4224-BBE1-CEDE8A3482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8424" y="3150823"/>
                  <a:ext cx="30136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8980" t="-30435" r="-28571" b="-478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1900E972-E895-4045-BDA4-F83BA16FEFD6}"/>
                </a:ext>
              </a:extLst>
            </p:cNvPr>
            <p:cNvSpPr txBox="1"/>
            <p:nvPr/>
          </p:nvSpPr>
          <p:spPr>
            <a:xfrm>
              <a:off x="7055119" y="3158169"/>
              <a:ext cx="410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omine" panose="020B0604020202020204" charset="0"/>
                </a:rPr>
                <a:t>eV</a:t>
              </a:r>
              <a:endParaRPr lang="en-GB" dirty="0">
                <a:latin typeface="Domine" panose="020B060402020202020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7"/>
          <p:cNvSpPr txBox="1">
            <a:spLocks noGrp="1"/>
          </p:cNvSpPr>
          <p:nvPr>
            <p:ph type="title"/>
          </p:nvPr>
        </p:nvSpPr>
        <p:spPr>
          <a:xfrm>
            <a:off x="299655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32DA49-90CB-484B-ADD4-6FDD46EFD2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38" y="1510208"/>
            <a:ext cx="6530197" cy="2519917"/>
          </a:xfrm>
          <a:prstGeom prst="rect">
            <a:avLst/>
          </a:prstGeom>
        </p:spPr>
      </p:pic>
      <p:sp>
        <p:nvSpPr>
          <p:cNvPr id="6" name="Google Shape;907;p40">
            <a:extLst>
              <a:ext uri="{FF2B5EF4-FFF2-40B4-BE49-F238E27FC236}">
                <a16:creationId xmlns:a16="http://schemas.microsoft.com/office/drawing/2014/main" id="{8E2D5B3C-0D9C-479F-9804-904E7572916D}"/>
              </a:ext>
            </a:extLst>
          </p:cNvPr>
          <p:cNvSpPr txBox="1">
            <a:spLocks/>
          </p:cNvSpPr>
          <p:nvPr/>
        </p:nvSpPr>
        <p:spPr>
          <a:xfrm>
            <a:off x="2128034" y="1924877"/>
            <a:ext cx="5264283" cy="107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7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omine"/>
              <a:buNone/>
              <a:defRPr sz="6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-GB" sz="4000" dirty="0"/>
              <a:t>Photoluminescence</a:t>
            </a:r>
          </a:p>
        </p:txBody>
      </p:sp>
      <p:sp>
        <p:nvSpPr>
          <p:cNvPr id="11" name="Google Shape;908;p40">
            <a:extLst>
              <a:ext uri="{FF2B5EF4-FFF2-40B4-BE49-F238E27FC236}">
                <a16:creationId xmlns:a16="http://schemas.microsoft.com/office/drawing/2014/main" id="{BC15365D-3FF2-46C7-BF0E-05145F9076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13074" y="3285771"/>
            <a:ext cx="3342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dirty="0"/>
              <a:t>T</a:t>
            </a:r>
            <a:r>
              <a:rPr lang="en-GB" dirty="0"/>
              <a:t>hat is, how do we investigate semiconductors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EB3740-829E-4D87-B4A0-7B591CD9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784443" y="-461925"/>
            <a:ext cx="5161807" cy="3242930"/>
          </a:xfrm>
          <a:prstGeom prst="rect">
            <a:avLst/>
          </a:prstGeom>
        </p:spPr>
      </p:pic>
      <p:sp>
        <p:nvSpPr>
          <p:cNvPr id="4" name="Google Shape;920;p42">
            <a:extLst>
              <a:ext uri="{FF2B5EF4-FFF2-40B4-BE49-F238E27FC236}">
                <a16:creationId xmlns:a16="http://schemas.microsoft.com/office/drawing/2014/main" id="{4960C8AF-3D34-4675-9F2D-BF63AAF48A99}"/>
              </a:ext>
            </a:extLst>
          </p:cNvPr>
          <p:cNvSpPr txBox="1">
            <a:spLocks/>
          </p:cNvSpPr>
          <p:nvPr/>
        </p:nvSpPr>
        <p:spPr>
          <a:xfrm rot="20687949">
            <a:off x="-344456" y="165957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/>
              <a:t>E</a:t>
            </a:r>
            <a:r>
              <a:rPr lang="en-GB" dirty="0" err="1"/>
              <a:t>xcitons</a:t>
            </a:r>
            <a:r>
              <a:rPr lang="en-GB" dirty="0"/>
              <a:t> in semiconductors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4DE29D9-5EB8-4DEA-97A2-643F460581A7}"/>
              </a:ext>
            </a:extLst>
          </p:cNvPr>
          <p:cNvGrpSpPr/>
          <p:nvPr/>
        </p:nvGrpSpPr>
        <p:grpSpPr>
          <a:xfrm>
            <a:off x="391591" y="2754218"/>
            <a:ext cx="2549914" cy="2308956"/>
            <a:chOff x="1195822" y="2513037"/>
            <a:chExt cx="2158126" cy="19001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" name="Modello 3D 1" descr="Sfera">
                  <a:extLst>
                    <a:ext uri="{FF2B5EF4-FFF2-40B4-BE49-F238E27FC236}">
                      <a16:creationId xmlns:a16="http://schemas.microsoft.com/office/drawing/2014/main" id="{1820314C-F80A-4DED-B5FC-7D74B15E5EE7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211369695"/>
                    </p:ext>
                  </p:extLst>
                </p:nvPr>
              </p:nvGraphicFramePr>
              <p:xfrm>
                <a:off x="2514289" y="3128790"/>
                <a:ext cx="839659" cy="839659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839659" cy="8396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76146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" name="Modello 3D 1" descr="Sfera">
                  <a:extLst>
                    <a:ext uri="{FF2B5EF4-FFF2-40B4-BE49-F238E27FC236}">
                      <a16:creationId xmlns:a16="http://schemas.microsoft.com/office/drawing/2014/main" id="{1820314C-F80A-4DED-B5FC-7D74B15E5EE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49414" y="3502450"/>
                  <a:ext cx="992091" cy="10203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lo 3D 4" descr="Sfera rossa">
                  <a:extLst>
                    <a:ext uri="{FF2B5EF4-FFF2-40B4-BE49-F238E27FC236}">
                      <a16:creationId xmlns:a16="http://schemas.microsoft.com/office/drawing/2014/main" id="{3D2CEC15-8B47-4637-B537-35B948676CB9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01732214"/>
                    </p:ext>
                  </p:extLst>
                </p:nvPr>
              </p:nvGraphicFramePr>
              <p:xfrm>
                <a:off x="1798192" y="3106756"/>
                <a:ext cx="839659" cy="839659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839659" cy="83965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76146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lo 3D 4" descr="Sfera rossa">
                  <a:extLst>
                    <a:ext uri="{FF2B5EF4-FFF2-40B4-BE49-F238E27FC236}">
                      <a16:creationId xmlns:a16="http://schemas.microsoft.com/office/drawing/2014/main" id="{3D2CEC15-8B47-4637-B537-35B948676CB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03316" y="3475676"/>
                  <a:ext cx="992091" cy="1020311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6" name="Immagine 5" descr="Immagine che contiene testo, regina&#10;&#10;Descrizione generata automaticamente">
              <a:extLst>
                <a:ext uri="{FF2B5EF4-FFF2-40B4-BE49-F238E27FC236}">
                  <a16:creationId xmlns:a16="http://schemas.microsoft.com/office/drawing/2014/main" id="{84F8040F-C275-4365-BB71-D72572B81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1500">
                          <a14:foregroundMark x1="68787" y1="29184" x2="68698" y2="29715"/>
                          <a14:foregroundMark x1="68935" y1="28302" x2="68787" y2="29184"/>
                          <a14:backgroundMark x1="21714" y1="66327" x2="27786" y2="70714"/>
                          <a14:backgroundMark x1="27786" y1="70714" x2="19786" y2="56327"/>
                          <a14:backgroundMark x1="19786" y1="56327" x2="14429" y2="61224"/>
                          <a14:backgroundMark x1="14429" y1="61224" x2="21286" y2="77551"/>
                          <a14:backgroundMark x1="21286" y1="77551" x2="32000" y2="74694"/>
                          <a14:backgroundMark x1="32000" y1="74694" x2="31929" y2="63469"/>
                          <a14:backgroundMark x1="31929" y1="63469" x2="26571" y2="56531"/>
                          <a14:backgroundMark x1="26571" y1="56531" x2="17143" y2="55918"/>
                          <a14:backgroundMark x1="17143" y1="55918" x2="13143" y2="64694"/>
                          <a14:backgroundMark x1="13143" y1="64694" x2="15429" y2="70918"/>
                          <a14:backgroundMark x1="69214" y1="45510" x2="89643" y2="56531"/>
                          <a14:backgroundMark x1="89643" y1="56531" x2="92643" y2="75102"/>
                          <a14:backgroundMark x1="92643" y1="75102" x2="81429" y2="81122"/>
                          <a14:backgroundMark x1="81429" y1="81122" x2="69714" y2="78061"/>
                          <a14:backgroundMark x1="69714" y1="78061" x2="65357" y2="72449"/>
                          <a14:backgroundMark x1="65357" y1="72449" x2="68143" y2="47245"/>
                          <a14:backgroundMark x1="68143" y1="47245" x2="69500" y2="45510"/>
                          <a14:backgroundMark x1="72929" y1="43776" x2="81571" y2="44796"/>
                          <a14:backgroundMark x1="81571" y1="44796" x2="86214" y2="28367"/>
                          <a14:backgroundMark x1="86214" y1="28367" x2="79786" y2="25102"/>
                          <a14:backgroundMark x1="79786" y1="25102" x2="72000" y2="25204"/>
                          <a14:backgroundMark x1="72000" y1="25204" x2="82500" y2="21122"/>
                          <a14:backgroundMark x1="82500" y1="21122" x2="87143" y2="24388"/>
                          <a14:backgroundMark x1="87143" y1="24388" x2="90286" y2="30306"/>
                          <a14:backgroundMark x1="90286" y1="30306" x2="92143" y2="43061"/>
                          <a14:backgroundMark x1="92143" y1="43061" x2="87429" y2="52449"/>
                          <a14:backgroundMark x1="87429" y1="52449" x2="75714" y2="52041"/>
                          <a14:backgroundMark x1="75714" y1="52041" x2="70786" y2="49592"/>
                          <a14:backgroundMark x1="70786" y1="49592" x2="72786" y2="44184"/>
                          <a14:backgroundMark x1="90571" y1="41020" x2="88000" y2="48265"/>
                          <a14:backgroundMark x1="88000" y1="48265" x2="87929" y2="48265"/>
                          <a14:backgroundMark x1="84571" y1="50714" x2="78786" y2="47755"/>
                          <a14:backgroundMark x1="78786" y1="47755" x2="83857" y2="50306"/>
                          <a14:backgroundMark x1="80357" y1="49286" x2="75071" y2="46837"/>
                          <a14:backgroundMark x1="75071" y1="46837" x2="74357" y2="45102"/>
                          <a14:backgroundMark x1="73929" y1="43673" x2="71929" y2="42449"/>
                          <a14:backgroundMark x1="71429" y1="41429" x2="69643" y2="33776"/>
                          <a14:backgroundMark x1="69643" y1="33776" x2="70857" y2="41224"/>
                          <a14:backgroundMark x1="70857" y1="41224" x2="71143" y2="41429"/>
                          <a14:backgroundMark x1="70000" y1="32347" x2="69071" y2="37755"/>
                          <a14:backgroundMark x1="68643" y1="37449" x2="69643" y2="37857"/>
                          <a14:backgroundMark x1="69500" y1="37653" x2="69286" y2="37449"/>
                          <a14:backgroundMark x1="68357" y1="33469" x2="68857" y2="31224"/>
                          <a14:backgroundMark x1="68857" y1="31531" x2="67786" y2="36020"/>
                          <a14:backgroundMark x1="67714" y1="36837" x2="67857" y2="35714"/>
                          <a14:backgroundMark x1="67571" y1="36735" x2="68000" y2="36531"/>
                          <a14:backgroundMark x1="67429" y1="36122" x2="71643" y2="41939"/>
                          <a14:backgroundMark x1="68571" y1="24592" x2="77143" y2="23265"/>
                          <a14:backgroundMark x1="77143" y1="23265" x2="70857" y2="21224"/>
                          <a14:backgroundMark x1="70857" y1="21224" x2="68500" y2="24592"/>
                          <a14:backgroundMark x1="71071" y1="21633" x2="77429" y2="21837"/>
                          <a14:backgroundMark x1="81286" y1="22857" x2="86429" y2="25714"/>
                          <a14:backgroundMark x1="69143" y1="32143" x2="69214" y2="31735"/>
                          <a14:backgroundMark x1="68857" y1="30408" x2="68786" y2="31020"/>
                          <a14:backgroundMark x1="68786" y1="30612" x2="67786" y2="30816"/>
                          <a14:backgroundMark x1="68357" y1="29796" x2="68786" y2="29898"/>
                          <a14:backgroundMark x1="68714" y1="29184" x2="68643" y2="30000"/>
                          <a14:backgroundMark x1="68571" y1="28061" x2="69143" y2="26837"/>
                          <a14:backgroundMark x1="69071" y1="25918" x2="68786" y2="28265"/>
                          <a14:backgroundMark x1="68786" y1="30510" x2="68786" y2="30510"/>
                          <a14:backgroundMark x1="68714" y1="30408" x2="68714" y2="30408"/>
                          <a14:backgroundMark x1="68714" y1="30306" x2="68571" y2="30306"/>
                          <a14:backgroundMark x1="68571" y1="30306" x2="68571" y2="30306"/>
                          <a14:backgroundMark x1="68571" y1="30306" x2="68571" y2="30306"/>
                          <a14:backgroundMark x1="68571" y1="30000" x2="68571" y2="30000"/>
                          <a14:backgroundMark x1="68571" y1="30000" x2="68571" y2="30000"/>
                          <a14:backgroundMark x1="68786" y1="29184" x2="68786" y2="29184"/>
                          <a14:backgroundMark x1="68786" y1="29184" x2="68786" y2="29184"/>
                          <a14:backgroundMark x1="68786" y1="29184" x2="68786" y2="29184"/>
                          <a14:backgroundMark x1="68429" y1="29388" x2="68429" y2="29388"/>
                          <a14:backgroundMark x1="68571" y1="29490" x2="68357" y2="29592"/>
                          <a14:backgroundMark x1="68714" y1="28469" x2="68714" y2="28469"/>
                          <a14:backgroundMark x1="68643" y1="28878" x2="68643" y2="28878"/>
                          <a14:backgroundMark x1="42929" y1="48673" x2="43714" y2="48163"/>
                          <a14:backgroundMark x1="43714" y1="48163" x2="43571" y2="48469"/>
                          <a14:backgroundMark x1="43643" y1="48571" x2="43714" y2="48571"/>
                          <a14:backgroundMark x1="43786" y1="48367" x2="43786" y2="48367"/>
                          <a14:backgroundMark x1="43786" y1="48367" x2="43786" y2="48367"/>
                          <a14:backgroundMark x1="43786" y1="48367" x2="43786" y2="48367"/>
                          <a14:backgroundMark x1="43714" y1="48571" x2="43714" y2="48571"/>
                          <a14:backgroundMark x1="43714" y1="48673" x2="43714" y2="48878"/>
                          <a14:backgroundMark x1="43714" y1="48673" x2="43714" y2="48571"/>
                          <a14:backgroundMark x1="43786" y1="48265" x2="43857" y2="48163"/>
                          <a14:backgroundMark x1="43857" y1="48061" x2="43857" y2="48061"/>
                          <a14:backgroundMark x1="43857" y1="48469" x2="43857" y2="48469"/>
                          <a14:backgroundMark x1="43857" y1="48673" x2="43857" y2="48673"/>
                          <a14:backgroundMark x1="43786" y1="49082" x2="43786" y2="49082"/>
                          <a14:backgroundMark x1="43786" y1="49286" x2="43786" y2="4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8" t="25113" r="14541" b="56668"/>
            <a:stretch/>
          </p:blipFill>
          <p:spPr>
            <a:xfrm>
              <a:off x="2114569" y="2513037"/>
              <a:ext cx="948119" cy="73188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F64A955-B6D6-4610-81BC-40DE8E18F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75" b="46575" l="18117" r="39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7" t="-101" r="57674" b="48250"/>
            <a:stretch/>
          </p:blipFill>
          <p:spPr>
            <a:xfrm rot="19240415">
              <a:off x="1195822" y="2750393"/>
              <a:ext cx="985794" cy="16627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4F950138-1612-4D0C-9A92-FC0298B72BC7}"/>
                    </a:ext>
                  </a:extLst>
                </p:cNvPr>
                <p:cNvSpPr txBox="1"/>
                <p:nvPr/>
              </p:nvSpPr>
              <p:spPr>
                <a:xfrm>
                  <a:off x="2025268" y="3347291"/>
                  <a:ext cx="5015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800" i="1" dirty="0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b="0" i="1" dirty="0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18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Domine" panose="020B0604020202020204" charset="0"/>
                  </a:endParaRPr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4F950138-1612-4D0C-9A92-FC0298B72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268" y="3347291"/>
                  <a:ext cx="501548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B97CA2CD-131E-4A8F-A8DD-2CF3B59340FB}"/>
                    </a:ext>
                  </a:extLst>
                </p:cNvPr>
                <p:cNvSpPr txBox="1"/>
                <p:nvPr/>
              </p:nvSpPr>
              <p:spPr>
                <a:xfrm>
                  <a:off x="2717494" y="3356471"/>
                  <a:ext cx="5075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800" i="1" dirty="0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0" i="1" dirty="0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it-IT" sz="1800" b="0" i="1" dirty="0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18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Domine" panose="020B0604020202020204" charset="0"/>
                  </a:endParaRPr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B97CA2CD-131E-4A8F-A8DD-2CF3B5934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494" y="3356471"/>
                  <a:ext cx="507575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1F0CD297-80BA-4513-8694-DA79CEDA3213}"/>
              </a:ext>
            </a:extLst>
          </p:cNvPr>
          <p:cNvGrpSpPr/>
          <p:nvPr/>
        </p:nvGrpSpPr>
        <p:grpSpPr>
          <a:xfrm>
            <a:off x="4755613" y="1858950"/>
            <a:ext cx="3077380" cy="3691716"/>
            <a:chOff x="4843748" y="1847160"/>
            <a:chExt cx="2370890" cy="284419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3E9B2940-072D-4FFA-A044-4A7E59FBB651}"/>
                </a:ext>
              </a:extLst>
            </p:cNvPr>
            <p:cNvGrpSpPr/>
            <p:nvPr/>
          </p:nvGrpSpPr>
          <p:grpSpPr>
            <a:xfrm>
              <a:off x="4843748" y="1847160"/>
              <a:ext cx="2284165" cy="2844190"/>
              <a:chOff x="2970881" y="2034447"/>
              <a:chExt cx="2284165" cy="2844190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F13AD3EB-B91C-4042-9B03-5ED273BF4611}"/>
                  </a:ext>
                </a:extLst>
              </p:cNvPr>
              <p:cNvGrpSpPr/>
              <p:nvPr/>
            </p:nvGrpSpPr>
            <p:grpSpPr>
              <a:xfrm>
                <a:off x="3224270" y="2555914"/>
                <a:ext cx="2030776" cy="1926114"/>
                <a:chOff x="438838" y="2787267"/>
                <a:chExt cx="1610299" cy="1520327"/>
              </a:xfrm>
            </p:grpSpPr>
            <p:cxnSp>
              <p:nvCxnSpPr>
                <p:cNvPr id="18" name="Connettore 2 17">
                  <a:extLst>
                    <a:ext uri="{FF2B5EF4-FFF2-40B4-BE49-F238E27FC236}">
                      <a16:creationId xmlns:a16="http://schemas.microsoft.com/office/drawing/2014/main" id="{94EE5D3E-2386-465B-AD37-4693D8E822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7961" y="2787267"/>
                  <a:ext cx="0" cy="152032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ttore 2 18">
                  <a:extLst>
                    <a:ext uri="{FF2B5EF4-FFF2-40B4-BE49-F238E27FC236}">
                      <a16:creationId xmlns:a16="http://schemas.microsoft.com/office/drawing/2014/main" id="{AC945905-2D33-4883-8149-99E7E8C155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8838" y="4184573"/>
                  <a:ext cx="1610299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Arco 9">
                <a:extLst>
                  <a:ext uri="{FF2B5EF4-FFF2-40B4-BE49-F238E27FC236}">
                    <a16:creationId xmlns:a16="http://schemas.microsoft.com/office/drawing/2014/main" id="{F70E3A08-23D0-47E4-AC01-9EF7DDB3D1DD}"/>
                  </a:ext>
                </a:extLst>
              </p:cNvPr>
              <p:cNvSpPr/>
              <p:nvPr/>
            </p:nvSpPr>
            <p:spPr>
              <a:xfrm>
                <a:off x="3831116" y="3556611"/>
                <a:ext cx="1024568" cy="1322026"/>
              </a:xfrm>
              <a:prstGeom prst="arc">
                <a:avLst>
                  <a:gd name="adj1" fmla="val 10548010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Arco 10">
                <a:extLst>
                  <a:ext uri="{FF2B5EF4-FFF2-40B4-BE49-F238E27FC236}">
                    <a16:creationId xmlns:a16="http://schemas.microsoft.com/office/drawing/2014/main" id="{0675789F-CBCB-46E4-8095-698FC88E081B}"/>
                  </a:ext>
                </a:extLst>
              </p:cNvPr>
              <p:cNvSpPr/>
              <p:nvPr/>
            </p:nvSpPr>
            <p:spPr>
              <a:xfrm rot="10800000">
                <a:off x="3831116" y="2034447"/>
                <a:ext cx="1024568" cy="1322026"/>
              </a:xfrm>
              <a:prstGeom prst="arc">
                <a:avLst>
                  <a:gd name="adj1" fmla="val 10912901"/>
                  <a:gd name="adj2" fmla="val 0"/>
                </a:avLst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AB3B67E-EF7D-4D18-A745-4C53D6E8935A}"/>
                  </a:ext>
                </a:extLst>
              </p:cNvPr>
              <p:cNvSpPr txBox="1"/>
              <p:nvPr/>
            </p:nvSpPr>
            <p:spPr>
              <a:xfrm>
                <a:off x="2970881" y="2511846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E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61DE321-6E4F-401A-85D9-4269CE80DAAA}"/>
                  </a:ext>
                </a:extLst>
              </p:cNvPr>
              <p:cNvSpPr txBox="1"/>
              <p:nvPr/>
            </p:nvSpPr>
            <p:spPr>
              <a:xfrm>
                <a:off x="4919030" y="4393894"/>
                <a:ext cx="292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Domine" panose="020B0604020202020204" charset="0"/>
                  </a:rPr>
                  <a:t>k</a:t>
                </a:r>
                <a:endParaRPr lang="en-GB" dirty="0">
                  <a:latin typeface="Domine" panose="020B0604020202020204" charset="0"/>
                </a:endParaRP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873DFE3-7D99-416A-BD2F-2F77751C6C5E}"/>
                  </a:ext>
                </a:extLst>
              </p:cNvPr>
              <p:cNvSpPr txBox="1"/>
              <p:nvPr/>
            </p:nvSpPr>
            <p:spPr>
              <a:xfrm>
                <a:off x="4875616" y="3005771"/>
                <a:ext cx="36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>
                    <a:latin typeface="Domine" panose="020B0604020202020204" charset="0"/>
                  </a:rPr>
                  <a:t>e</a:t>
                </a:r>
                <a:r>
                  <a:rPr lang="it-IT" sz="1200" dirty="0">
                    <a:latin typeface="Domine" panose="020B0604020202020204" charset="0"/>
                  </a:rPr>
                  <a:t>-</a:t>
                </a:r>
                <a:endParaRPr lang="en-GB" sz="1200" dirty="0">
                  <a:latin typeface="Domine" panose="020B0604020202020204" charset="0"/>
                </a:endParaRPr>
              </a:p>
            </p:txBody>
          </p:sp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045D037-F223-4D7E-BD37-E26FC14CA336}"/>
                </a:ext>
              </a:extLst>
            </p:cNvPr>
            <p:cNvSpPr txBox="1"/>
            <p:nvPr/>
          </p:nvSpPr>
          <p:spPr>
            <a:xfrm>
              <a:off x="6768682" y="3411559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latin typeface="Domine" panose="020B0604020202020204" charset="0"/>
                </a:rPr>
                <a:t>h+</a:t>
              </a:r>
              <a:endParaRPr lang="en-GB" sz="2400" dirty="0">
                <a:latin typeface="Domine" panose="020B0604020202020204" charset="0"/>
              </a:endParaRP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Modello 3D 23" descr="Sfera">
                  <a:extLst>
                    <a:ext uri="{FF2B5EF4-FFF2-40B4-BE49-F238E27FC236}">
                      <a16:creationId xmlns:a16="http://schemas.microsoft.com/office/drawing/2014/main" id="{96BD0D08-0345-41AE-9868-B27BB955C426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760459229"/>
                    </p:ext>
                  </p:extLst>
                </p:nvPr>
              </p:nvGraphicFramePr>
              <p:xfrm>
                <a:off x="5960732" y="3369326"/>
                <a:ext cx="131596" cy="123022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31596" cy="12302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0"/>
                    </am3d:raster>
                    <am3d:objViewport viewportSz="28065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Modello 3D 23" descr="Sfera">
                  <a:extLst>
                    <a:ext uri="{FF2B5EF4-FFF2-40B4-BE49-F238E27FC236}">
                      <a16:creationId xmlns:a16="http://schemas.microsoft.com/office/drawing/2014/main" id="{96BD0D08-0345-41AE-9868-B27BB955C4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05442" y="3834699"/>
                  <a:ext cx="170810" cy="1596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5" name="Modello 3D 24" descr="Sfera rossa">
                  <a:extLst>
                    <a:ext uri="{FF2B5EF4-FFF2-40B4-BE49-F238E27FC236}">
                      <a16:creationId xmlns:a16="http://schemas.microsoft.com/office/drawing/2014/main" id="{5863479F-BCD7-48CB-8D75-D4ED41A2CD34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189118608"/>
                    </p:ext>
                  </p:extLst>
                </p:nvPr>
              </p:nvGraphicFramePr>
              <p:xfrm>
                <a:off x="5949716" y="3037669"/>
                <a:ext cx="153037" cy="124712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53037" cy="124712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1"/>
                    </am3d:raster>
                    <am3d:objViewport viewportSz="28450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5" name="Modello 3D 24" descr="Sfera rossa">
                  <a:extLst>
                    <a:ext uri="{FF2B5EF4-FFF2-40B4-BE49-F238E27FC236}">
                      <a16:creationId xmlns:a16="http://schemas.microsoft.com/office/drawing/2014/main" id="{5863479F-BCD7-48CB-8D75-D4ED41A2CD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191143" y="3404213"/>
                  <a:ext cx="198640" cy="16187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0271332-572A-4B3E-879C-43DAF39CA4F4}"/>
              </a:ext>
            </a:extLst>
          </p:cNvPr>
          <p:cNvSpPr txBox="1"/>
          <p:nvPr/>
        </p:nvSpPr>
        <p:spPr>
          <a:xfrm>
            <a:off x="4044393" y="176269"/>
            <a:ext cx="4879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 err="1">
                <a:latin typeface="Domine" panose="020B0604020202020204" charset="0"/>
              </a:rPr>
              <a:t>Excitons</a:t>
            </a:r>
            <a:r>
              <a:rPr lang="it-IT" sz="1800" dirty="0">
                <a:latin typeface="Domine" panose="020B0604020202020204" charset="0"/>
              </a:rPr>
              <a:t> are quasi-</a:t>
            </a:r>
            <a:r>
              <a:rPr lang="it-IT" sz="1800" dirty="0" err="1">
                <a:latin typeface="Domine" panose="020B0604020202020204" charset="0"/>
              </a:rPr>
              <a:t>particles</a:t>
            </a:r>
            <a:r>
              <a:rPr lang="it-IT" sz="1800" dirty="0">
                <a:latin typeface="Domine" panose="020B0604020202020204" charset="0"/>
              </a:rPr>
              <a:t> made by an electron in the </a:t>
            </a:r>
            <a:r>
              <a:rPr lang="it-IT" sz="1800" dirty="0" err="1">
                <a:latin typeface="Domine" panose="020B0604020202020204" charset="0"/>
              </a:rPr>
              <a:t>conduction</a:t>
            </a:r>
            <a:r>
              <a:rPr lang="it-IT" sz="1800" dirty="0">
                <a:latin typeface="Domine" panose="020B0604020202020204" charset="0"/>
              </a:rPr>
              <a:t> band and a «</a:t>
            </a:r>
            <a:r>
              <a:rPr lang="it-IT" sz="1800" dirty="0" err="1">
                <a:latin typeface="Domine" panose="020B0604020202020204" charset="0"/>
              </a:rPr>
              <a:t>hole</a:t>
            </a:r>
            <a:r>
              <a:rPr lang="it-IT" sz="1800" dirty="0">
                <a:latin typeface="Domine" panose="020B0604020202020204" charset="0"/>
              </a:rPr>
              <a:t>» in the </a:t>
            </a:r>
            <a:r>
              <a:rPr lang="it-IT" sz="1800" dirty="0" err="1">
                <a:latin typeface="Domine" panose="020B0604020202020204" charset="0"/>
              </a:rPr>
              <a:t>valence</a:t>
            </a:r>
            <a:r>
              <a:rPr lang="it-IT" sz="1800" dirty="0">
                <a:latin typeface="Domine" panose="020B0604020202020204" charset="0"/>
              </a:rPr>
              <a:t> band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800" dirty="0">
              <a:latin typeface="Domine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 err="1">
                <a:latin typeface="Domine" panose="020B0604020202020204" charset="0"/>
              </a:rPr>
              <a:t>Having</a:t>
            </a:r>
            <a:r>
              <a:rPr lang="it-IT" sz="1800" dirty="0">
                <a:latin typeface="Domine" panose="020B0604020202020204" charset="0"/>
              </a:rPr>
              <a:t> opposite </a:t>
            </a:r>
            <a:r>
              <a:rPr lang="it-IT" sz="1800" dirty="0" err="1">
                <a:latin typeface="Domine" panose="020B0604020202020204" charset="0"/>
              </a:rPr>
              <a:t>charge</a:t>
            </a:r>
            <a:r>
              <a:rPr lang="it-IT" sz="1800" dirty="0">
                <a:latin typeface="Domine" panose="020B0604020202020204" charset="0"/>
              </a:rPr>
              <a:t>, </a:t>
            </a:r>
            <a:r>
              <a:rPr lang="it-IT" sz="1800" dirty="0" err="1">
                <a:latin typeface="Domine" panose="020B0604020202020204" charset="0"/>
              </a:rPr>
              <a:t>they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form</a:t>
            </a:r>
            <a:r>
              <a:rPr lang="it-IT" sz="1800" dirty="0">
                <a:latin typeface="Domine" panose="020B0604020202020204" charset="0"/>
              </a:rPr>
              <a:t> a </a:t>
            </a:r>
            <a:r>
              <a:rPr lang="it-IT" sz="1800" dirty="0" err="1">
                <a:latin typeface="Domine" panose="020B0604020202020204" charset="0"/>
              </a:rPr>
              <a:t>bound</a:t>
            </a:r>
            <a:r>
              <a:rPr lang="it-IT" sz="1800" dirty="0">
                <a:latin typeface="Domine" panose="020B0604020202020204" charset="0"/>
              </a:rPr>
              <a:t> state due to the Coulomb interaction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dirty="0">
              <a:latin typeface="Domi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6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EB3740-829E-4D87-B4A0-7B591CD9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811298" y="-157456"/>
            <a:ext cx="5161807" cy="2334115"/>
          </a:xfrm>
          <a:prstGeom prst="rect">
            <a:avLst/>
          </a:prstGeom>
        </p:spPr>
      </p:pic>
      <p:sp>
        <p:nvSpPr>
          <p:cNvPr id="4" name="Google Shape;920;p42">
            <a:extLst>
              <a:ext uri="{FF2B5EF4-FFF2-40B4-BE49-F238E27FC236}">
                <a16:creationId xmlns:a16="http://schemas.microsoft.com/office/drawing/2014/main" id="{4960C8AF-3D34-4675-9F2D-BF63AAF48A99}"/>
              </a:ext>
            </a:extLst>
          </p:cNvPr>
          <p:cNvSpPr txBox="1">
            <a:spLocks/>
          </p:cNvSpPr>
          <p:nvPr/>
        </p:nvSpPr>
        <p:spPr>
          <a:xfrm rot="20687949">
            <a:off x="-193194" y="373824"/>
            <a:ext cx="3999665" cy="78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-GB" dirty="0"/>
              <a:t>Photoluminescence</a:t>
            </a:r>
          </a:p>
        </p:txBody>
      </p:sp>
      <p:pic>
        <p:nvPicPr>
          <p:cNvPr id="26" name="Modello 3D 9" descr="Emisfero rosso">
            <a:extLst>
              <a:ext uri="{FF2B5EF4-FFF2-40B4-BE49-F238E27FC236}">
                <a16:creationId xmlns:a16="http://schemas.microsoft.com/office/drawing/2014/main" id="{AD6B75E9-6BD8-4055-9308-0A5A70786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16" y="1696494"/>
            <a:ext cx="292576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odello 3D 10" descr="Emisfero">
            <a:extLst>
              <a:ext uri="{FF2B5EF4-FFF2-40B4-BE49-F238E27FC236}">
                <a16:creationId xmlns:a16="http://schemas.microsoft.com/office/drawing/2014/main" id="{886C505D-6E09-461D-AF1B-871958E9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56" y="2872305"/>
            <a:ext cx="2681288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odello 3D 11" descr="Sfera rossa">
            <a:extLst>
              <a:ext uri="{FF2B5EF4-FFF2-40B4-BE49-F238E27FC236}">
                <a16:creationId xmlns:a16="http://schemas.microsoft.com/office/drawing/2014/main" id="{56B2E5F0-D17D-4546-AE2F-66F29146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74" y="3623135"/>
            <a:ext cx="450850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55B9CF86-F083-424E-87F2-0154CC39F6F4}"/>
              </a:ext>
            </a:extLst>
          </p:cNvPr>
          <p:cNvGrpSpPr>
            <a:grpSpLocks/>
          </p:cNvGrpSpPr>
          <p:nvPr/>
        </p:nvGrpSpPr>
        <p:grpSpPr bwMode="auto">
          <a:xfrm>
            <a:off x="6167495" y="2793121"/>
            <a:ext cx="2590800" cy="1066800"/>
            <a:chOff x="7713260" y="2326942"/>
            <a:chExt cx="3193575" cy="1282891"/>
          </a:xfrm>
        </p:grpSpPr>
        <p:pic>
          <p:nvPicPr>
            <p:cNvPr id="30" name="Immagine 29" descr="Immagine che contiene oggetto, orologio&#10;&#10;Descrizione generata automaticamente">
              <a:extLst>
                <a:ext uri="{FF2B5EF4-FFF2-40B4-BE49-F238E27FC236}">
                  <a16:creationId xmlns:a16="http://schemas.microsoft.com/office/drawing/2014/main" id="{76FD8D52-F82E-4404-B4FE-4028A4FF9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" t="39418" r="57529" b="32639"/>
            <a:stretch/>
          </p:blipFill>
          <p:spPr>
            <a:xfrm>
              <a:off x="8491181" y="2326942"/>
              <a:ext cx="2415654" cy="1282891"/>
            </a:xfrm>
            <a:prstGeom prst="bracketPair">
              <a:avLst/>
            </a:prstGeom>
          </p:spPr>
        </p:pic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762F80D6-B400-4DF7-B02B-708F2CD4D12F}"/>
                </a:ext>
              </a:extLst>
            </p:cNvPr>
            <p:cNvCxnSpPr>
              <a:cxnSpLocks/>
            </p:cNvCxnSpPr>
            <p:nvPr/>
          </p:nvCxnSpPr>
          <p:spPr>
            <a:xfrm>
              <a:off x="7713260" y="2672483"/>
              <a:ext cx="0" cy="8208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799E685-762D-49A3-A9F9-70385C812444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01970" y="2673296"/>
              <a:ext cx="789060" cy="671263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r>
                <a:rPr lang="it-IT">
                  <a:noFill/>
                </a:rPr>
                <a:t> </a:t>
              </a:r>
            </a:p>
          </p:txBody>
        </p:sp>
      </p:grpSp>
      <p:sp>
        <p:nvSpPr>
          <p:cNvPr id="33" name="CasellaDiTesto 20">
            <a:extLst>
              <a:ext uri="{FF2B5EF4-FFF2-40B4-BE49-F238E27FC236}">
                <a16:creationId xmlns:a16="http://schemas.microsoft.com/office/drawing/2014/main" id="{7A401670-EA10-4A7D-BBC9-9EDA91DA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164" y="2012415"/>
            <a:ext cx="1460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400" dirty="0">
                <a:latin typeface="Palatino Linotype" panose="02040502050505030304" pitchFamily="18" charset="0"/>
              </a:rPr>
              <a:t>BANDA DI</a:t>
            </a:r>
          </a:p>
          <a:p>
            <a:pPr algn="ctr"/>
            <a:r>
              <a:rPr lang="it-IT" altLang="it-IT" sz="1400" dirty="0">
                <a:latin typeface="Palatino Linotype" panose="02040502050505030304" pitchFamily="18" charset="0"/>
              </a:rPr>
              <a:t>CONDUZIONE</a:t>
            </a:r>
          </a:p>
        </p:txBody>
      </p:sp>
      <p:sp>
        <p:nvSpPr>
          <p:cNvPr id="34" name="CasellaDiTesto 21">
            <a:extLst>
              <a:ext uri="{FF2B5EF4-FFF2-40B4-BE49-F238E27FC236}">
                <a16:creationId xmlns:a16="http://schemas.microsoft.com/office/drawing/2014/main" id="{88E651CA-E3AC-49AE-97A9-9345D1903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793" y="4371861"/>
            <a:ext cx="113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400" dirty="0">
                <a:latin typeface="Palatino Linotype" panose="02040502050505030304" pitchFamily="18" charset="0"/>
              </a:rPr>
              <a:t>BANDA DI </a:t>
            </a:r>
          </a:p>
          <a:p>
            <a:pPr algn="ctr"/>
            <a:r>
              <a:rPr lang="it-IT" altLang="it-IT" sz="1400" dirty="0">
                <a:latin typeface="Palatino Linotype" panose="02040502050505030304" pitchFamily="18" charset="0"/>
              </a:rPr>
              <a:t>VALENZA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76B90E23-7A92-4632-A49D-7780C6E3DEA2}"/>
              </a:ext>
            </a:extLst>
          </p:cNvPr>
          <p:cNvGrpSpPr/>
          <p:nvPr/>
        </p:nvGrpSpPr>
        <p:grpSpPr>
          <a:xfrm>
            <a:off x="1990783" y="2048094"/>
            <a:ext cx="2835275" cy="2053127"/>
            <a:chOff x="900113" y="2312498"/>
            <a:chExt cx="2835275" cy="2053127"/>
          </a:xfrm>
        </p:grpSpPr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79B05A1B-6743-4578-A088-841C17313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0113" y="2816225"/>
              <a:ext cx="2835275" cy="1549400"/>
              <a:chOff x="2376489" y="2483893"/>
              <a:chExt cx="3082616" cy="1596788"/>
            </a:xfrm>
          </p:grpSpPr>
          <p:pic>
            <p:nvPicPr>
              <p:cNvPr id="38" name="Immagine 37" descr="Immagine che contiene oggetto, orologio&#10;&#10;Descrizione generata automaticamente">
                <a:extLst>
                  <a:ext uri="{FF2B5EF4-FFF2-40B4-BE49-F238E27FC236}">
                    <a16:creationId xmlns:a16="http://schemas.microsoft.com/office/drawing/2014/main" id="{F71470F8-61F2-4734-9991-047665C076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" t="39418" r="57529" b="32639"/>
              <a:stretch/>
            </p:blipFill>
            <p:spPr>
              <a:xfrm>
                <a:off x="2376489" y="2483893"/>
                <a:ext cx="2004442" cy="1064507"/>
              </a:xfrm>
              <a:prstGeom prst="bracketPair">
                <a:avLst/>
              </a:prstGeom>
            </p:spPr>
          </p:pic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id="{9CD52CE9-DA8E-4535-8BC1-64D2B47862AC}"/>
                  </a:ext>
                </a:extLst>
              </p:cNvPr>
              <p:cNvCxnSpPr/>
              <p:nvPr/>
            </p:nvCxnSpPr>
            <p:spPr>
              <a:xfrm flipV="1">
                <a:off x="4749723" y="2537883"/>
                <a:ext cx="0" cy="15427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D1C0A20-DAA4-424D-9F63-B6379385B9BD}"/>
                  </a:ext>
                </a:extLst>
              </p:cNvPr>
              <p:cNvSpPr txBox="1"/>
              <p:nvPr/>
            </p:nvSpPr>
            <p:spPr>
              <a:xfrm>
                <a:off x="4777339" y="2922355"/>
                <a:ext cx="681766" cy="5398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2800" dirty="0">
                    <a:solidFill>
                      <a:schemeClr val="tx1">
                        <a:lumMod val="75000"/>
                      </a:schemeClr>
                    </a:solidFill>
                    <a:latin typeface="Garamond" panose="02020404030301010803" pitchFamily="18" charset="0"/>
                    <a:sym typeface="Symbol" panose="05050102010706020507" pitchFamily="18" charset="2"/>
                  </a:rPr>
                  <a:t>ħ</a:t>
                </a:r>
                <a:endParaRPr lang="it-IT" sz="2800" dirty="0">
                  <a:solidFill>
                    <a:schemeClr val="tx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456F4225-5D89-49BF-90DD-73E5FB88146D}"/>
                </a:ext>
              </a:extLst>
            </p:cNvPr>
            <p:cNvSpPr txBox="1"/>
            <p:nvPr/>
          </p:nvSpPr>
          <p:spPr>
            <a:xfrm>
              <a:off x="1234369" y="2312498"/>
              <a:ext cx="1309974" cy="369332"/>
            </a:xfrm>
            <a:prstGeom prst="rect">
              <a:avLst/>
            </a:prstGeom>
            <a:noFill/>
            <a:effectLst>
              <a:reflection blurRad="177800" stA="45000" endPos="65000" dist="50800" dir="5400000" sy="-100000" algn="bl" rotWithShape="0"/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800" dirty="0" err="1">
                  <a:solidFill>
                    <a:srgbClr val="000000"/>
                  </a:solidFill>
                  <a:latin typeface="Domine" panose="020B0604020202020204" charset="0"/>
                </a:rPr>
                <a:t>Excitation</a:t>
              </a:r>
              <a:endParaRPr lang="it-IT" sz="1800" dirty="0">
                <a:solidFill>
                  <a:srgbClr val="000000"/>
                </a:solidFill>
                <a:latin typeface="Domine" panose="020B0604020202020204" charset="0"/>
              </a:endParaRP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9E5145B4-D208-4BE6-8AA4-4ABA635B2EB4}"/>
              </a:ext>
            </a:extLst>
          </p:cNvPr>
          <p:cNvGrpSpPr/>
          <p:nvPr/>
        </p:nvGrpSpPr>
        <p:grpSpPr>
          <a:xfrm>
            <a:off x="4544170" y="812083"/>
            <a:ext cx="1890261" cy="705621"/>
            <a:chOff x="3453500" y="1076487"/>
            <a:chExt cx="1890261" cy="705621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57441C04-2C15-4111-9C20-D587B375D367}"/>
                </a:ext>
              </a:extLst>
            </p:cNvPr>
            <p:cNvSpPr txBox="1"/>
            <p:nvPr/>
          </p:nvSpPr>
          <p:spPr>
            <a:xfrm>
              <a:off x="3453500" y="1076487"/>
              <a:ext cx="1890261" cy="369332"/>
            </a:xfrm>
            <a:prstGeom prst="rect">
              <a:avLst/>
            </a:prstGeom>
            <a:noFill/>
            <a:effectLst>
              <a:reflection blurRad="177800" stA="45000" endPos="65000" dist="50800" dir="5400000" sy="-100000" algn="bl" rotWithShape="0"/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it-IT" sz="1800" dirty="0" err="1">
                  <a:solidFill>
                    <a:srgbClr val="000000"/>
                  </a:solidFill>
                  <a:latin typeface="Domine" panose="020B0604020202020204" charset="0"/>
                </a:rPr>
                <a:t>Thermalization</a:t>
              </a:r>
              <a:endParaRPr lang="it-IT" sz="1800" dirty="0">
                <a:solidFill>
                  <a:srgbClr val="000000"/>
                </a:solidFill>
                <a:latin typeface="Domine" panose="020B060402020202020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C62E0B0D-618A-4D50-BEB0-B229B7CE7E70}"/>
                    </a:ext>
                  </a:extLst>
                </p:cNvPr>
                <p:cNvSpPr txBox="1"/>
                <p:nvPr/>
              </p:nvSpPr>
              <p:spPr>
                <a:xfrm>
                  <a:off x="3923928" y="1412776"/>
                  <a:ext cx="10647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~10 </m:t>
                      </m:r>
                      <m:r>
                        <a:rPr lang="it-IT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a14:m>
                  <a:r>
                    <a:rPr lang="it-IT" sz="1800" dirty="0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B1D47AC4-F98E-442F-8D19-9E722EDB0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3928" y="1412776"/>
                  <a:ext cx="1064779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C1D3891D-16BA-4754-B5B7-39D83F1E94F0}"/>
              </a:ext>
            </a:extLst>
          </p:cNvPr>
          <p:cNvGrpSpPr/>
          <p:nvPr/>
        </p:nvGrpSpPr>
        <p:grpSpPr>
          <a:xfrm>
            <a:off x="7318854" y="1858580"/>
            <a:ext cx="1228221" cy="667236"/>
            <a:chOff x="6228184" y="2122984"/>
            <a:chExt cx="1228221" cy="667236"/>
          </a:xfrm>
        </p:grpSpPr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774F7383-CF69-458E-8BC6-29D553957651}"/>
                </a:ext>
              </a:extLst>
            </p:cNvPr>
            <p:cNvSpPr txBox="1"/>
            <p:nvPr/>
          </p:nvSpPr>
          <p:spPr>
            <a:xfrm>
              <a:off x="6228184" y="2122984"/>
              <a:ext cx="1228221" cy="369332"/>
            </a:xfrm>
            <a:prstGeom prst="rect">
              <a:avLst/>
            </a:prstGeom>
            <a:noFill/>
            <a:effectLst>
              <a:reflection blurRad="177800" stA="45000" endPos="65000" dist="50800" dir="5400000" sy="-100000" algn="bl" rotWithShape="0"/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800" dirty="0" err="1">
                  <a:solidFill>
                    <a:srgbClr val="000000"/>
                  </a:solidFill>
                  <a:latin typeface="Domine" panose="020B0604020202020204" charset="0"/>
                </a:rPr>
                <a:t>Emission</a:t>
              </a:r>
              <a:endParaRPr lang="it-IT" sz="1800" dirty="0">
                <a:solidFill>
                  <a:srgbClr val="000000"/>
                </a:solidFill>
                <a:latin typeface="Domine" panose="020B060402020202020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B83B1908-D2F4-4DF6-BE0B-2AF85A2854B9}"/>
                    </a:ext>
                  </a:extLst>
                </p:cNvPr>
                <p:cNvSpPr txBox="1"/>
                <p:nvPr/>
              </p:nvSpPr>
              <p:spPr>
                <a:xfrm>
                  <a:off x="6372200" y="2420888"/>
                  <a:ext cx="9429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 </m:t>
                      </m:r>
                      <m:r>
                        <a:rPr lang="it-IT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𝑛𝑠</m:t>
                      </m:r>
                    </m:oMath>
                  </a14:m>
                  <a:r>
                    <a:rPr lang="it-IT" sz="1800" dirty="0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63B47CEF-B7C9-41B1-9610-6FC389246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200" y="2420888"/>
                  <a:ext cx="94295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0FF2ABBB-0FEF-41BD-B2CB-F99D0047CC77}"/>
              </a:ext>
            </a:extLst>
          </p:cNvPr>
          <p:cNvGrpSpPr/>
          <p:nvPr/>
        </p:nvGrpSpPr>
        <p:grpSpPr>
          <a:xfrm>
            <a:off x="-375988" y="2571751"/>
            <a:ext cx="2639128" cy="2466734"/>
            <a:chOff x="-398848" y="2983331"/>
            <a:chExt cx="1729046" cy="1552233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40F8BCC7-14D1-4F48-A500-A355178FD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237" b="88094" l="37097" r="70542"/>
                      </a14:imgEffect>
                    </a14:imgLayer>
                  </a14:imgProps>
                </a:ext>
              </a:extLst>
            </a:blip>
            <a:srcRect l="39306" t="51586" r="36388" b="11509"/>
            <a:stretch/>
          </p:blipFill>
          <p:spPr>
            <a:xfrm rot="952793">
              <a:off x="921070" y="3624175"/>
              <a:ext cx="391888" cy="416521"/>
            </a:xfrm>
            <a:prstGeom prst="rect">
              <a:avLst/>
            </a:prstGeom>
          </p:spPr>
        </p:pic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8513187E-CB8C-408E-B9B7-96BA278C0553}"/>
                </a:ext>
              </a:extLst>
            </p:cNvPr>
            <p:cNvGrpSpPr/>
            <p:nvPr/>
          </p:nvGrpSpPr>
          <p:grpSpPr>
            <a:xfrm rot="20454186">
              <a:off x="-398848" y="2983331"/>
              <a:ext cx="1729046" cy="1552233"/>
              <a:chOff x="-265714" y="2900398"/>
              <a:chExt cx="2288025" cy="2050145"/>
            </a:xfrm>
          </p:grpSpPr>
          <p:pic>
            <p:nvPicPr>
              <p:cNvPr id="49" name="Immagine 48">
                <a:extLst>
                  <a:ext uri="{FF2B5EF4-FFF2-40B4-BE49-F238E27FC236}">
                    <a16:creationId xmlns:a16="http://schemas.microsoft.com/office/drawing/2014/main" id="{80348BDE-BEA4-40F7-98A3-7F5988D35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0343" b="71845" l="20777" r="75888"/>
                        </a14:imgEffect>
                      </a14:imgLayer>
                    </a14:imgProps>
                  </a:ext>
                </a:extLst>
              </a:blip>
              <a:srcRect l="13888" t="13906" r="17223" b="21717"/>
              <a:stretch/>
            </p:blipFill>
            <p:spPr>
              <a:xfrm rot="737393">
                <a:off x="-11431" y="2900398"/>
                <a:ext cx="2033742" cy="2050145"/>
              </a:xfrm>
              <a:prstGeom prst="rect">
                <a:avLst/>
              </a:prstGeom>
            </p:spPr>
          </p:pic>
          <p:pic>
            <p:nvPicPr>
              <p:cNvPr id="50" name="Immagine 49">
                <a:extLst>
                  <a:ext uri="{FF2B5EF4-FFF2-40B4-BE49-F238E27FC236}">
                    <a16:creationId xmlns:a16="http://schemas.microsoft.com/office/drawing/2014/main" id="{3463D066-A30D-46C9-B590-D21B67927D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r="74781" b="72152"/>
              <a:stretch/>
            </p:blipFill>
            <p:spPr>
              <a:xfrm rot="1145814">
                <a:off x="558984" y="3642144"/>
                <a:ext cx="1116867" cy="517119"/>
              </a:xfrm>
              <a:prstGeom prst="rect">
                <a:avLst/>
              </a:prstGeom>
            </p:spPr>
          </p:pic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0ABA50FD-3DCD-4072-8944-1A94F337E5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6734" t="35212" r="58775" b="15083"/>
              <a:stretch/>
            </p:blipFill>
            <p:spPr>
              <a:xfrm rot="1145814">
                <a:off x="-265714" y="3871926"/>
                <a:ext cx="1056812" cy="638568"/>
              </a:xfrm>
              <a:prstGeom prst="rect">
                <a:avLst/>
              </a:prstGeom>
            </p:spPr>
          </p:pic>
          <p:pic>
            <p:nvPicPr>
              <p:cNvPr id="47" name="Immagine 46">
                <a:extLst>
                  <a:ext uri="{FF2B5EF4-FFF2-40B4-BE49-F238E27FC236}">
                    <a16:creationId xmlns:a16="http://schemas.microsoft.com/office/drawing/2014/main" id="{F82997BA-1C48-48C8-832E-CA2AF5245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162" b="46454" l="3633" r="326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5" t="10528" r="68099" b="54762"/>
              <a:stretch/>
            </p:blipFill>
            <p:spPr>
              <a:xfrm>
                <a:off x="988849" y="3011680"/>
                <a:ext cx="798693" cy="7754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7737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555 -0.195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19599 C -0.0007 -0.15957 0.0717 -0.15 0.07274 -0.153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74 -0.1534 L 0.075 -0.034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EB3740-829E-4D87-B4A0-7B591CD9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WatercolorSponge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0746">
            <a:off x="-632346" y="-236652"/>
            <a:ext cx="4280839" cy="1907777"/>
          </a:xfrm>
          <a:prstGeom prst="rect">
            <a:avLst/>
          </a:prstGeom>
        </p:spPr>
      </p:pic>
      <p:sp>
        <p:nvSpPr>
          <p:cNvPr id="4" name="Google Shape;920;p42">
            <a:extLst>
              <a:ext uri="{FF2B5EF4-FFF2-40B4-BE49-F238E27FC236}">
                <a16:creationId xmlns:a16="http://schemas.microsoft.com/office/drawing/2014/main" id="{4960C8AF-3D34-4675-9F2D-BF63AAF48A99}"/>
              </a:ext>
            </a:extLst>
          </p:cNvPr>
          <p:cNvSpPr txBox="1">
            <a:spLocks/>
          </p:cNvSpPr>
          <p:nvPr/>
        </p:nvSpPr>
        <p:spPr>
          <a:xfrm rot="20895582">
            <a:off x="-618775" y="-51211"/>
            <a:ext cx="3888151" cy="109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it-IT" dirty="0"/>
              <a:t>The gate to </a:t>
            </a:r>
          </a:p>
          <a:p>
            <a:pPr algn="ctr"/>
            <a:r>
              <a:rPr lang="it-IT" dirty="0" err="1"/>
              <a:t>Flatland</a:t>
            </a:r>
            <a:endParaRPr lang="en-GB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0271332-572A-4B3E-879C-43DAF39CA4F4}"/>
              </a:ext>
            </a:extLst>
          </p:cNvPr>
          <p:cNvSpPr txBox="1"/>
          <p:nvPr/>
        </p:nvSpPr>
        <p:spPr>
          <a:xfrm>
            <a:off x="5215095" y="0"/>
            <a:ext cx="330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>
                <a:latin typeface="Domine" panose="020B0604020202020204" charset="0"/>
              </a:rPr>
              <a:t>The </a:t>
            </a:r>
            <a:r>
              <a:rPr lang="it-IT" sz="1800" dirty="0" err="1">
                <a:latin typeface="Domine" panose="020B0604020202020204" charset="0"/>
              </a:rPr>
              <a:t>Nanophotonics</a:t>
            </a:r>
            <a:r>
              <a:rPr lang="it-IT" sz="1800" dirty="0">
                <a:latin typeface="Domine" panose="020B0604020202020204" charset="0"/>
              </a:rPr>
              <a:t> gate to </a:t>
            </a:r>
            <a:r>
              <a:rPr lang="it-IT" sz="1800" dirty="0" err="1">
                <a:latin typeface="Domine" panose="020B0604020202020204" charset="0"/>
              </a:rPr>
              <a:t>Flatland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is</a:t>
            </a:r>
            <a:r>
              <a:rPr lang="it-IT" sz="1800" dirty="0">
                <a:latin typeface="Domine" panose="020B0604020202020204" charset="0"/>
              </a:rPr>
              <a:t> a µ-PL </a:t>
            </a:r>
            <a:r>
              <a:rPr lang="it-IT" sz="1800" dirty="0" err="1">
                <a:latin typeface="Domine" panose="020B0604020202020204" charset="0"/>
              </a:rPr>
              <a:t>experimental</a:t>
            </a:r>
            <a:r>
              <a:rPr lang="it-IT" sz="1800" dirty="0">
                <a:latin typeface="Domine" panose="020B0604020202020204" charset="0"/>
              </a:rPr>
              <a:t> setup</a:t>
            </a:r>
          </a:p>
        </p:txBody>
      </p:sp>
      <p:pic>
        <p:nvPicPr>
          <p:cNvPr id="30" name="Immagine 29" descr="Immagine che contiene oggetto, motore, coperto, sciando&#10;&#10;Descrizione generata automaticamente">
            <a:extLst>
              <a:ext uri="{FF2B5EF4-FFF2-40B4-BE49-F238E27FC236}">
                <a16:creationId xmlns:a16="http://schemas.microsoft.com/office/drawing/2014/main" id="{6330F566-E881-44CE-B2CC-0995C1925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8804" y="1559367"/>
            <a:ext cx="2304257" cy="464456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C176688-DA94-4E80-A7AC-107F951DDB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556"/>
          <a:stretch/>
        </p:blipFill>
        <p:spPr>
          <a:xfrm>
            <a:off x="4957397" y="868680"/>
            <a:ext cx="4098385" cy="41376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04A62F-8BF5-4E2C-A095-18FEE3A2FDC1}"/>
              </a:ext>
            </a:extLst>
          </p:cNvPr>
          <p:cNvSpPr txBox="1"/>
          <p:nvPr/>
        </p:nvSpPr>
        <p:spPr>
          <a:xfrm>
            <a:off x="343318" y="1649604"/>
            <a:ext cx="4218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 err="1">
                <a:latin typeface="Domine" panose="020B0604020202020204" charset="0"/>
              </a:rPr>
              <a:t>We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excite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our</a:t>
            </a:r>
            <a:r>
              <a:rPr lang="it-IT" sz="1800" dirty="0">
                <a:latin typeface="Domine" panose="020B0604020202020204" charset="0"/>
              </a:rPr>
              <a:t> samples with laser, and </a:t>
            </a:r>
            <a:r>
              <a:rPr lang="it-IT" sz="1800" dirty="0" err="1">
                <a:latin typeface="Domine" panose="020B0604020202020204" charset="0"/>
              </a:rPr>
              <a:t>collect</a:t>
            </a:r>
            <a:r>
              <a:rPr lang="it-IT" sz="1800" dirty="0">
                <a:latin typeface="Domine" panose="020B0604020202020204" charset="0"/>
              </a:rPr>
              <a:t> the </a:t>
            </a:r>
            <a:r>
              <a:rPr lang="it-IT" sz="1800" dirty="0" err="1">
                <a:latin typeface="Domine" panose="020B0604020202020204" charset="0"/>
              </a:rPr>
              <a:t>emitted</a:t>
            </a:r>
            <a:r>
              <a:rPr lang="it-IT" sz="1800" dirty="0">
                <a:latin typeface="Domine" panose="020B0604020202020204" charset="0"/>
              </a:rPr>
              <a:t> </a:t>
            </a:r>
            <a:r>
              <a:rPr lang="it-IT" sz="1800" dirty="0" err="1">
                <a:latin typeface="Domine" panose="020B0604020202020204" charset="0"/>
              </a:rPr>
              <a:t>signal</a:t>
            </a:r>
            <a:r>
              <a:rPr lang="it-IT" sz="1800" dirty="0">
                <a:latin typeface="Domine" panose="020B0604020202020204" charset="0"/>
              </a:rPr>
              <a:t> with CCD </a:t>
            </a:r>
            <a:r>
              <a:rPr lang="it-IT" sz="1800" dirty="0" err="1">
                <a:latin typeface="Domine" panose="020B0604020202020204" charset="0"/>
              </a:rPr>
              <a:t>cameras</a:t>
            </a:r>
            <a:r>
              <a:rPr lang="it-IT" sz="1800" dirty="0">
                <a:latin typeface="Domine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4165748"/>
      </p:ext>
    </p:extLst>
  </p:cSld>
  <p:clrMapOvr>
    <a:masterClrMapping/>
  </p:clrMapOvr>
</p:sld>
</file>

<file path=ppt/theme/theme1.xml><?xml version="1.0" encoding="utf-8"?>
<a:theme xmlns:a="http://schemas.openxmlformats.org/drawingml/2006/main" name="Middle Earth Fantasy Day by Slidesgo">
  <a:themeElements>
    <a:clrScheme name="Simple Light">
      <a:dk1>
        <a:srgbClr val="262A29"/>
      </a:dk1>
      <a:lt1>
        <a:srgbClr val="F6E5CC"/>
      </a:lt1>
      <a:dk2>
        <a:srgbClr val="EEDEC5"/>
      </a:dk2>
      <a:lt2>
        <a:srgbClr val="FAE69B"/>
      </a:lt2>
      <a:accent1>
        <a:srgbClr val="FCEDB4"/>
      </a:accent1>
      <a:accent2>
        <a:srgbClr val="FFFBF0"/>
      </a:accent2>
      <a:accent3>
        <a:srgbClr val="6E704A"/>
      </a:accent3>
      <a:accent4>
        <a:srgbClr val="504E31"/>
      </a:accent4>
      <a:accent5>
        <a:srgbClr val="504E31"/>
      </a:accent5>
      <a:accent6>
        <a:srgbClr val="2E2D24"/>
      </a:accent6>
      <a:hlink>
        <a:srgbClr val="3033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976</Words>
  <Application>Microsoft Office PowerPoint</Application>
  <PresentationFormat>Presentazione su schermo (16:9)</PresentationFormat>
  <Paragraphs>162</Paragraphs>
  <Slides>20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Domine</vt:lpstr>
      <vt:lpstr>Bebas Neue</vt:lpstr>
      <vt:lpstr>Palatino Linotype</vt:lpstr>
      <vt:lpstr>Garamond</vt:lpstr>
      <vt:lpstr>Arial</vt:lpstr>
      <vt:lpstr>Cambria Math</vt:lpstr>
      <vt:lpstr>Roboto</vt:lpstr>
      <vt:lpstr>Wingdings</vt:lpstr>
      <vt:lpstr>Middle Earth Fantasy Day by Slidesgo</vt:lpstr>
      <vt:lpstr>Tales from Flatland  How 2D semiconductors react to light excitation</vt:lpstr>
      <vt:lpstr>Table of  contents</vt:lpstr>
      <vt:lpstr>Something about Semiconductors</vt:lpstr>
      <vt:lpstr>Electrons’ energy levels in solids</vt:lpstr>
      <vt:lpstr>Presentazione standard di PowerPoint</vt:lpstr>
      <vt:lpstr>02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WHY 2D TMDs?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Thanks…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Earth Fantasy Day</dc:title>
  <cp:lastModifiedBy>Giuseppe Ronco</cp:lastModifiedBy>
  <cp:revision>42</cp:revision>
  <dcterms:modified xsi:type="dcterms:W3CDTF">2021-06-09T01:02:07Z</dcterms:modified>
</cp:coreProperties>
</file>