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66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7" autoAdjust="0"/>
    <p:restoredTop sz="97811" autoAdjust="0"/>
  </p:normalViewPr>
  <p:slideViewPr>
    <p:cSldViewPr>
      <p:cViewPr varScale="1">
        <p:scale>
          <a:sx n="77" d="100"/>
          <a:sy n="77" d="100"/>
        </p:scale>
        <p:origin x="-6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07D09B4-C2DE-42B1-A94D-F65259642C2D}" type="datetimeFigureOut">
              <a:rPr lang="en-US"/>
              <a:pPr>
                <a:defRPr/>
              </a:pPr>
              <a:t>6/15/2010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0" tIns="47535" rIns="95070" bIns="47535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5070" tIns="47535" rIns="95070" bIns="4753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3455855-33FB-41F1-9730-14ACA6CCA9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76B4B-D95B-47CC-9968-0141D00261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0FDE0-6C46-41B1-869D-43BA06CD44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10311-01D8-45D3-9C74-66CC1A0F70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5F57-2664-400F-BCC7-44CB864BE2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B5457-5988-417B-97A7-5D09098B19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8C1F9-F637-4A32-973B-D8FF880310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702BA-2AEF-4085-A3C9-CEF0DDB182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7B8FF-4035-46C8-9B2D-91B5B817D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6D8EB-4264-4BA8-AF21-CFFAE882FE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31933-1AC2-4A37-BF4B-B0491C6D1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E7164-4A22-45AA-A9FD-9DBEAFF072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 smtClean="0"/>
              <a:t>L. Rossi - Sestri Levante - Comunicazioni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AFEC3F-5A32-4AF0-8880-AF99C02EBD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ysClr val="window" lastClr="FFFFFF">
              <a:alpha val="50000"/>
            </a:sysClr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-46038" y="401638"/>
            <a:ext cx="9144001" cy="124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ct val="110000"/>
              </a:lnSpc>
              <a:defRPr/>
            </a:pPr>
            <a:r>
              <a:rPr lang="en-US" sz="4000" b="1" dirty="0" smtClean="0">
                <a:solidFill>
                  <a:srgbClr val="26262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ebuchet MS"/>
                <a:ea typeface="Calibri" charset="0"/>
                <a:cs typeface="Trebuchet MS"/>
              </a:rPr>
              <a:t>IV Physics workshop ATLAS Italia</a:t>
            </a:r>
          </a:p>
          <a:p>
            <a:pPr algn="ctr" defTabSz="914400">
              <a:lnSpc>
                <a:spcPct val="110000"/>
              </a:lnSpc>
              <a:defRPr/>
            </a:pPr>
            <a:r>
              <a:rPr lang="en-US" sz="2800" b="1" dirty="0" err="1" smtClean="0">
                <a:solidFill>
                  <a:srgbClr val="26262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ebuchet MS"/>
                <a:ea typeface="Calibri" charset="0"/>
                <a:cs typeface="Trebuchet MS"/>
              </a:rPr>
              <a:t>Sestri</a:t>
            </a:r>
            <a:r>
              <a:rPr lang="en-US" sz="2800" b="1" dirty="0" smtClean="0">
                <a:solidFill>
                  <a:srgbClr val="26262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ebuchet MS"/>
                <a:ea typeface="Calibri" charset="0"/>
                <a:cs typeface="Trebuchet MS"/>
              </a:rPr>
              <a:t> </a:t>
            </a:r>
            <a:r>
              <a:rPr lang="en-US" sz="2800" b="1" dirty="0" err="1" smtClean="0">
                <a:solidFill>
                  <a:srgbClr val="26262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ebuchet MS"/>
                <a:ea typeface="Calibri" charset="0"/>
                <a:cs typeface="Trebuchet MS"/>
              </a:rPr>
              <a:t>Levante</a:t>
            </a:r>
            <a:r>
              <a:rPr lang="en-US" sz="2800" b="1" dirty="0" smtClean="0">
                <a:solidFill>
                  <a:srgbClr val="26262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ebuchet MS"/>
                <a:ea typeface="Calibri" charset="0"/>
                <a:cs typeface="Trebuchet MS"/>
              </a:rPr>
              <a:t>, 14 and 15/6 2010</a:t>
            </a:r>
            <a:endParaRPr lang="en-US" sz="2800" b="1" dirty="0">
              <a:solidFill>
                <a:srgbClr val="26262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rebuchet MS"/>
              <a:ea typeface="Calibri" charset="0"/>
              <a:cs typeface="Trebuchet MS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85720" y="2214554"/>
            <a:ext cx="8286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defRPr/>
            </a:pPr>
            <a:r>
              <a:rPr lang="en-US" sz="2000" dirty="0">
                <a:solidFill>
                  <a:srgbClr val="26262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ebuchet MS"/>
                <a:ea typeface="Calibri" charset="0"/>
                <a:cs typeface="Trebuchet MS"/>
              </a:rPr>
              <a:t> </a:t>
            </a:r>
            <a:r>
              <a:rPr lang="en-US" sz="2000" dirty="0" err="1" smtClean="0">
                <a:solidFill>
                  <a:srgbClr val="26262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rebuchet MS"/>
                <a:ea typeface="Calibri" charset="0"/>
                <a:cs typeface="Trebuchet MS"/>
              </a:rPr>
              <a:t>Comunicazioni</a:t>
            </a:r>
            <a:endParaRPr lang="en-US" sz="2000" dirty="0" smtClean="0">
              <a:solidFill>
                <a:srgbClr val="26262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rebuchet MS"/>
              <a:ea typeface="Calibri" charset="0"/>
              <a:cs typeface="Trebuchet MS"/>
              <a:sym typeface="Wingdings" pitchFamily="2" charset="2"/>
            </a:endParaRPr>
          </a:p>
          <a:p>
            <a:pPr defTabSz="914400">
              <a:spcBef>
                <a:spcPts val="600"/>
              </a:spcBef>
              <a:buFont typeface="Wingdings" pitchFamily="2" charset="2"/>
              <a:buChar char="ü"/>
              <a:defRPr/>
            </a:pPr>
            <a:endParaRPr lang="en-US" sz="2000" dirty="0" smtClean="0">
              <a:solidFill>
                <a:srgbClr val="26262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rebuchet MS"/>
              <a:ea typeface="Calibri" charset="0"/>
              <a:cs typeface="Trebuchet MS"/>
              <a:sym typeface="Wingdings" pitchFamily="2" charset="2"/>
            </a:endParaRPr>
          </a:p>
          <a:p>
            <a:pPr defTabSz="914400">
              <a:spcBef>
                <a:spcPts val="600"/>
              </a:spcBef>
              <a:buFont typeface="Wingdings" pitchFamily="2" charset="2"/>
              <a:buChar char="ü"/>
              <a:defRPr/>
            </a:pPr>
            <a:endParaRPr lang="en-US" sz="2000" dirty="0" smtClean="0">
              <a:solidFill>
                <a:srgbClr val="26262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rebuchet MS"/>
              <a:ea typeface="Calibri" charset="0"/>
              <a:cs typeface="Trebuchet MS"/>
              <a:sym typeface="Wingdings" pitchFamily="2" charset="2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76B4B-D95B-47CC-9968-0141D0026140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- Sestri Levante - Comunicazioni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290"/>
            <a:ext cx="8501122" cy="5840435"/>
          </a:xfrm>
        </p:spPr>
        <p:txBody>
          <a:bodyPr/>
          <a:lstStyle/>
          <a:p>
            <a:r>
              <a:rPr lang="en-GB" dirty="0" smtClean="0"/>
              <a:t>Outreach: </a:t>
            </a:r>
            <a:r>
              <a:rPr lang="en-GB" dirty="0" smtClean="0">
                <a:sym typeface="Wingdings" pitchFamily="2" charset="2"/>
              </a:rPr>
              <a:t> MG </a:t>
            </a:r>
            <a:r>
              <a:rPr lang="en-GB" dirty="0" err="1" smtClean="0">
                <a:sym typeface="Wingdings" pitchFamily="2" charset="2"/>
              </a:rPr>
              <a:t>Alviggi</a:t>
            </a:r>
            <a:r>
              <a:rPr lang="en-GB" dirty="0" smtClean="0">
                <a:sym typeface="Wingdings" pitchFamily="2" charset="2"/>
              </a:rPr>
              <a:t>, E. Gorini, F. </a:t>
            </a:r>
            <a:r>
              <a:rPr lang="en-GB" dirty="0" err="1" smtClean="0">
                <a:sym typeface="Wingdings" pitchFamily="2" charset="2"/>
              </a:rPr>
              <a:t>Pastore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err="1" smtClean="0">
                <a:sym typeface="Wingdings" pitchFamily="2" charset="2"/>
              </a:rPr>
              <a:t>SimilFellow</a:t>
            </a:r>
            <a:r>
              <a:rPr lang="en-GB" dirty="0" smtClean="0">
                <a:sym typeface="Wingdings" pitchFamily="2" charset="2"/>
              </a:rPr>
              <a:t>: </a:t>
            </a:r>
            <a:r>
              <a:rPr lang="en-GB" sz="2400" dirty="0" smtClean="0">
                <a:sym typeface="Wingdings" pitchFamily="2" charset="2"/>
              </a:rPr>
              <a:t>(4Alice+5Atlas+8CMS+1LHCb)</a:t>
            </a:r>
            <a:r>
              <a:rPr lang="en-GB" dirty="0" smtClean="0">
                <a:sym typeface="Wingdings" pitchFamily="2" charset="2"/>
              </a:rPr>
              <a:t> </a:t>
            </a:r>
          </a:p>
          <a:p>
            <a:pPr lvl="3"/>
            <a:r>
              <a:rPr lang="en-GB" dirty="0" smtClean="0">
                <a:sym typeface="Wingdings" pitchFamily="2" charset="2"/>
              </a:rPr>
              <a:t>S. </a:t>
            </a:r>
            <a:r>
              <a:rPr lang="en-GB" dirty="0" err="1" smtClean="0">
                <a:sym typeface="Wingdings" pitchFamily="2" charset="2"/>
              </a:rPr>
              <a:t>Borroni</a:t>
            </a:r>
            <a:r>
              <a:rPr lang="en-GB" dirty="0" smtClean="0">
                <a:sym typeface="Wingdings" pitchFamily="2" charset="2"/>
              </a:rPr>
              <a:t>(Rm1)</a:t>
            </a:r>
          </a:p>
          <a:p>
            <a:pPr lvl="3"/>
            <a:r>
              <a:rPr lang="en-GB" dirty="0" smtClean="0">
                <a:sym typeface="Wingdings" pitchFamily="2" charset="2"/>
              </a:rPr>
              <a:t>F. </a:t>
            </a:r>
            <a:r>
              <a:rPr lang="en-GB" dirty="0" err="1" smtClean="0">
                <a:sym typeface="Wingdings" pitchFamily="2" charset="2"/>
              </a:rPr>
              <a:t>Conventi</a:t>
            </a:r>
            <a:r>
              <a:rPr lang="en-GB" dirty="0" smtClean="0">
                <a:sym typeface="Wingdings" pitchFamily="2" charset="2"/>
              </a:rPr>
              <a:t> (Na)</a:t>
            </a:r>
          </a:p>
          <a:p>
            <a:pPr lvl="3"/>
            <a:r>
              <a:rPr lang="en-GB" dirty="0" smtClean="0">
                <a:sym typeface="Wingdings" pitchFamily="2" charset="2"/>
              </a:rPr>
              <a:t>L. </a:t>
            </a:r>
            <a:r>
              <a:rPr lang="en-GB" dirty="0" err="1" smtClean="0">
                <a:sym typeface="Wingdings" pitchFamily="2" charset="2"/>
              </a:rPr>
              <a:t>Dell’Asta</a:t>
            </a:r>
            <a:r>
              <a:rPr lang="en-GB" dirty="0" smtClean="0">
                <a:sym typeface="Wingdings" pitchFamily="2" charset="2"/>
              </a:rPr>
              <a:t> (Mi)</a:t>
            </a:r>
          </a:p>
          <a:p>
            <a:pPr lvl="3"/>
            <a:r>
              <a:rPr lang="en-GB" dirty="0" smtClean="0">
                <a:sym typeface="Wingdings" pitchFamily="2" charset="2"/>
              </a:rPr>
              <a:t>R. Di </a:t>
            </a:r>
            <a:r>
              <a:rPr lang="en-GB" dirty="0" err="1" smtClean="0">
                <a:sym typeface="Wingdings" pitchFamily="2" charset="2"/>
              </a:rPr>
              <a:t>Nardo</a:t>
            </a:r>
            <a:r>
              <a:rPr lang="en-GB" dirty="0" smtClean="0">
                <a:sym typeface="Wingdings" pitchFamily="2" charset="2"/>
              </a:rPr>
              <a:t> (Rm2)</a:t>
            </a:r>
          </a:p>
          <a:p>
            <a:pPr lvl="3"/>
            <a:r>
              <a:rPr lang="en-GB" dirty="0" smtClean="0">
                <a:sym typeface="Wingdings" pitchFamily="2" charset="2"/>
              </a:rPr>
              <a:t>P. </a:t>
            </a:r>
            <a:r>
              <a:rPr lang="en-GB" dirty="0" err="1" smtClean="0">
                <a:sym typeface="Wingdings" pitchFamily="2" charset="2"/>
              </a:rPr>
              <a:t>Francavilla</a:t>
            </a:r>
            <a:r>
              <a:rPr lang="en-GB" dirty="0" smtClean="0">
                <a:sym typeface="Wingdings" pitchFamily="2" charset="2"/>
              </a:rPr>
              <a:t> (Pi)</a:t>
            </a:r>
          </a:p>
          <a:p>
            <a:r>
              <a:rPr lang="en-GB" dirty="0" smtClean="0">
                <a:sym typeface="Wingdings" pitchFamily="2" charset="2"/>
              </a:rPr>
              <a:t>MOF: </a:t>
            </a:r>
          </a:p>
          <a:p>
            <a:pPr lvl="3"/>
            <a:r>
              <a:rPr lang="en-GB" dirty="0" err="1" smtClean="0">
                <a:sym typeface="Wingdings" pitchFamily="2" charset="2"/>
              </a:rPr>
              <a:t>ripristinato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il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tetto</a:t>
            </a:r>
            <a:r>
              <a:rPr lang="en-GB" dirty="0" smtClean="0">
                <a:sym typeface="Wingdings" pitchFamily="2" charset="2"/>
              </a:rPr>
              <a:t> in CHF (al </a:t>
            </a:r>
            <a:r>
              <a:rPr lang="en-GB" dirty="0" err="1" smtClean="0">
                <a:sym typeface="Wingdings" pitchFamily="2" charset="2"/>
              </a:rPr>
              <a:t>valore</a:t>
            </a:r>
            <a:r>
              <a:rPr lang="en-GB" dirty="0" smtClean="0">
                <a:sym typeface="Wingdings" pitchFamily="2" charset="2"/>
              </a:rPr>
              <a:t> 1.6) non </a:t>
            </a:r>
            <a:r>
              <a:rPr lang="en-GB" dirty="0" err="1" smtClean="0">
                <a:sym typeface="Wingdings" pitchFamily="2" charset="2"/>
              </a:rPr>
              <a:t>piu</a:t>
            </a:r>
            <a:r>
              <a:rPr lang="en-GB" dirty="0" smtClean="0">
                <a:sym typeface="Wingdings" pitchFamily="2" charset="2"/>
              </a:rPr>
              <a:t>’ in Euro. </a:t>
            </a:r>
          </a:p>
          <a:p>
            <a:pPr lvl="3"/>
            <a:r>
              <a:rPr lang="en-GB" dirty="0" err="1" smtClean="0"/>
              <a:t>Tetto</a:t>
            </a:r>
            <a:r>
              <a:rPr lang="en-GB" dirty="0" smtClean="0"/>
              <a:t> </a:t>
            </a:r>
            <a:r>
              <a:rPr lang="en-GB" dirty="0" err="1" smtClean="0"/>
              <a:t>sulla</a:t>
            </a:r>
            <a:r>
              <a:rPr lang="en-GB" dirty="0" smtClean="0"/>
              <a:t> </a:t>
            </a:r>
            <a:r>
              <a:rPr lang="en-GB" dirty="0" err="1" smtClean="0"/>
              <a:t>somma</a:t>
            </a:r>
            <a:r>
              <a:rPr lang="en-GB" dirty="0" smtClean="0"/>
              <a:t> (M&amp;O A + M&amp;O B) del 2008 </a:t>
            </a:r>
            <a:r>
              <a:rPr lang="en-GB" dirty="0" err="1" smtClean="0"/>
              <a:t>decurtata</a:t>
            </a:r>
            <a:r>
              <a:rPr lang="en-GB" dirty="0" smtClean="0"/>
              <a:t> del 2%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Info ME</a:t>
            </a:r>
          </a:p>
          <a:p>
            <a:pPr lvl="3"/>
            <a:r>
              <a:rPr lang="en-GB" dirty="0" err="1" smtClean="0">
                <a:sym typeface="Wingdings" pitchFamily="2" charset="2"/>
              </a:rPr>
              <a:t>Possibile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avere</a:t>
            </a:r>
            <a:r>
              <a:rPr lang="en-GB" dirty="0" smtClean="0">
                <a:sym typeface="Wingdings" pitchFamily="2" charset="2"/>
              </a:rPr>
              <a:t> per-diem </a:t>
            </a:r>
            <a:r>
              <a:rPr lang="en-GB" dirty="0" err="1" smtClean="0">
                <a:sym typeface="Wingdings" pitchFamily="2" charset="2"/>
              </a:rPr>
              <a:t>Cern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smtClean="0">
                <a:sym typeface="Wingdings" pitchFamily="2" charset="2"/>
              </a:rPr>
              <a:t>(</a:t>
            </a:r>
            <a:r>
              <a:rPr lang="en-GB" dirty="0" err="1" smtClean="0">
                <a:sym typeface="Wingdings" pitchFamily="2" charset="2"/>
              </a:rPr>
              <a:t>finanziati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da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promessa</a:t>
            </a:r>
            <a:r>
              <a:rPr lang="en-GB" dirty="0" smtClean="0">
                <a:sym typeface="Wingdings" pitchFamily="2" charset="2"/>
              </a:rPr>
              <a:t>  INFN</a:t>
            </a:r>
            <a:r>
              <a:rPr lang="en-GB" dirty="0" smtClean="0">
                <a:sym typeface="Wingdings" pitchFamily="2" charset="2"/>
              </a:rPr>
              <a:t>) </a:t>
            </a:r>
            <a:r>
              <a:rPr lang="en-GB" dirty="0" smtClean="0">
                <a:sym typeface="Wingdings" pitchFamily="2" charset="2"/>
              </a:rPr>
              <a:t>per le </a:t>
            </a:r>
            <a:r>
              <a:rPr lang="en-GB" dirty="0" err="1" smtClean="0">
                <a:sym typeface="Wingdings" pitchFamily="2" charset="2"/>
              </a:rPr>
              <a:t>situazioni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critiche</a:t>
            </a:r>
            <a:r>
              <a:rPr lang="en-GB" dirty="0" smtClean="0">
                <a:sym typeface="Wingdings" pitchFamily="2" charset="2"/>
              </a:rPr>
              <a:t> immediate (</a:t>
            </a:r>
            <a:r>
              <a:rPr lang="en-GB" dirty="0" err="1" smtClean="0">
                <a:sym typeface="Wingdings" pitchFamily="2" charset="2"/>
              </a:rPr>
              <a:t>fatta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valutazione</a:t>
            </a:r>
            <a:r>
              <a:rPr lang="en-GB" dirty="0" smtClean="0">
                <a:sym typeface="Wingdings" pitchFamily="2" charset="2"/>
              </a:rPr>
              <a:t> con </a:t>
            </a:r>
            <a:r>
              <a:rPr lang="en-GB" dirty="0" err="1" smtClean="0">
                <a:sym typeface="Wingdings" pitchFamily="2" charset="2"/>
              </a:rPr>
              <a:t>coordinatori</a:t>
            </a:r>
            <a:r>
              <a:rPr lang="en-GB" dirty="0" smtClean="0">
                <a:sym typeface="Wingdings" pitchFamily="2" charset="2"/>
              </a:rPr>
              <a:t>).</a:t>
            </a:r>
          </a:p>
          <a:p>
            <a:pPr lvl="3"/>
            <a:r>
              <a:rPr lang="en-GB" dirty="0" err="1" smtClean="0">
                <a:sym typeface="Wingdings" pitchFamily="2" charset="2"/>
              </a:rPr>
              <a:t>altro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55F57-2664-400F-BCC7-44CB864BE26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929190" y="1857364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Cern</a:t>
            </a:r>
            <a:r>
              <a:rPr lang="en-GB" dirty="0" smtClean="0"/>
              <a:t> supervisor: D. </a:t>
            </a:r>
            <a:r>
              <a:rPr lang="en-GB" dirty="0" err="1" smtClean="0"/>
              <a:t>Froidevaux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28604"/>
            <a:ext cx="8258204" cy="5697559"/>
          </a:xfrm>
        </p:spPr>
        <p:txBody>
          <a:bodyPr/>
          <a:lstStyle/>
          <a:p>
            <a:r>
              <a:rPr lang="en-GB" dirty="0" smtClean="0"/>
              <a:t>ME – </a:t>
            </a:r>
            <a:r>
              <a:rPr lang="en-GB" dirty="0" err="1" smtClean="0"/>
              <a:t>supporto</a:t>
            </a:r>
            <a:r>
              <a:rPr lang="en-GB" dirty="0" smtClean="0"/>
              <a:t> </a:t>
            </a:r>
            <a:r>
              <a:rPr lang="en-GB" dirty="0" err="1" smtClean="0"/>
              <a:t>immediato</a:t>
            </a:r>
            <a:r>
              <a:rPr lang="en-GB" dirty="0" smtClean="0"/>
              <a:t> x </a:t>
            </a:r>
            <a:r>
              <a:rPr lang="en-GB" dirty="0" err="1" smtClean="0"/>
              <a:t>esigenze</a:t>
            </a:r>
            <a:r>
              <a:rPr lang="en-GB" dirty="0" smtClean="0"/>
              <a:t> </a:t>
            </a:r>
            <a:r>
              <a:rPr lang="en-GB" dirty="0" err="1" smtClean="0"/>
              <a:t>cruciali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run + </a:t>
            </a:r>
            <a:r>
              <a:rPr lang="en-GB" dirty="0" err="1" smtClean="0"/>
              <a:t>mantenere</a:t>
            </a:r>
            <a:r>
              <a:rPr lang="en-GB" dirty="0" smtClean="0"/>
              <a:t> </a:t>
            </a:r>
            <a:r>
              <a:rPr lang="en-GB" dirty="0" err="1" smtClean="0"/>
              <a:t>ruoli</a:t>
            </a:r>
            <a:r>
              <a:rPr lang="en-GB" dirty="0" smtClean="0"/>
              <a:t> </a:t>
            </a:r>
            <a:r>
              <a:rPr lang="en-GB" dirty="0" err="1" smtClean="0"/>
              <a:t>chiave</a:t>
            </a:r>
            <a:r>
              <a:rPr lang="en-GB" dirty="0" smtClean="0"/>
              <a:t> x </a:t>
            </a:r>
            <a:r>
              <a:rPr lang="en-GB" dirty="0" err="1" smtClean="0"/>
              <a:t>lavori</a:t>
            </a:r>
            <a:r>
              <a:rPr lang="en-GB" dirty="0" smtClean="0"/>
              <a:t> ICHEP</a:t>
            </a:r>
          </a:p>
          <a:p>
            <a:pPr lvl="3"/>
            <a:r>
              <a:rPr lang="en-GB" dirty="0" smtClean="0"/>
              <a:t> Lucid ~2 MU</a:t>
            </a:r>
          </a:p>
          <a:p>
            <a:pPr lvl="3"/>
            <a:r>
              <a:rPr lang="en-GB" dirty="0" smtClean="0"/>
              <a:t>Pixel ~3 MU</a:t>
            </a:r>
          </a:p>
          <a:p>
            <a:pPr lvl="3"/>
            <a:r>
              <a:rPr lang="en-GB" dirty="0" smtClean="0"/>
              <a:t>Trigger ~1 MU</a:t>
            </a:r>
          </a:p>
          <a:p>
            <a:pPr lvl="3"/>
            <a:r>
              <a:rPr lang="en-GB" dirty="0" smtClean="0"/>
              <a:t>Tile e </a:t>
            </a:r>
            <a:r>
              <a:rPr lang="en-GB" dirty="0" err="1" smtClean="0"/>
              <a:t>Lar</a:t>
            </a:r>
            <a:r>
              <a:rPr lang="en-GB" dirty="0" smtClean="0"/>
              <a:t> – 0</a:t>
            </a:r>
          </a:p>
          <a:p>
            <a:pPr lvl="3"/>
            <a:r>
              <a:rPr lang="en-GB" dirty="0" smtClean="0"/>
              <a:t>Shift Leader/Run Manager~ 1 MU (?)</a:t>
            </a:r>
          </a:p>
          <a:p>
            <a:pPr lvl="3"/>
            <a:r>
              <a:rPr lang="en-GB" dirty="0" smtClean="0"/>
              <a:t>RPC + MDT ~ 4-5 MU</a:t>
            </a:r>
          </a:p>
          <a:p>
            <a:pPr lvl="3"/>
            <a:r>
              <a:rPr lang="en-GB" dirty="0" err="1" smtClean="0"/>
              <a:t>Fisica</a:t>
            </a:r>
            <a:r>
              <a:rPr lang="en-GB" dirty="0" smtClean="0"/>
              <a:t> ICHEP related ~ 1 MU</a:t>
            </a:r>
          </a:p>
          <a:p>
            <a:r>
              <a:rPr lang="en-GB" dirty="0" smtClean="0">
                <a:sym typeface="Wingdings" pitchFamily="2" charset="2"/>
              </a:rPr>
              <a:t> ~ 50-60 </a:t>
            </a:r>
            <a:r>
              <a:rPr lang="en-GB" dirty="0" err="1" smtClean="0">
                <a:sym typeface="Wingdings" pitchFamily="2" charset="2"/>
              </a:rPr>
              <a:t>kCHF</a:t>
            </a:r>
            <a:r>
              <a:rPr lang="en-GB" dirty="0" smtClean="0">
                <a:sym typeface="Wingdings" pitchFamily="2" charset="2"/>
              </a:rPr>
              <a:t>. </a:t>
            </a:r>
          </a:p>
          <a:p>
            <a:pPr lvl="3"/>
            <a:r>
              <a:rPr lang="en-GB" dirty="0" smtClean="0">
                <a:sym typeface="Wingdings" pitchFamily="2" charset="2"/>
              </a:rPr>
              <a:t>Ok </a:t>
            </a:r>
            <a:r>
              <a:rPr lang="en-GB" dirty="0" err="1" smtClean="0">
                <a:sym typeface="Wingdings" pitchFamily="2" charset="2"/>
              </a:rPr>
              <a:t>di</a:t>
            </a:r>
            <a:r>
              <a:rPr lang="en-GB" dirty="0" smtClean="0">
                <a:sym typeface="Wingdings" pitchFamily="2" charset="2"/>
              </a:rPr>
              <a:t> NF e </a:t>
            </a:r>
            <a:r>
              <a:rPr lang="en-GB" dirty="0" err="1" smtClean="0">
                <a:sym typeface="Wingdings" pitchFamily="2" charset="2"/>
              </a:rPr>
              <a:t>di</a:t>
            </a:r>
            <a:r>
              <a:rPr lang="en-GB" dirty="0" smtClean="0">
                <a:sym typeface="Wingdings" pitchFamily="2" charset="2"/>
              </a:rPr>
              <a:t> MN. </a:t>
            </a:r>
            <a:r>
              <a:rPr lang="en-GB" dirty="0" err="1" smtClean="0">
                <a:sym typeface="Wingdings" pitchFamily="2" charset="2"/>
              </a:rPr>
              <a:t>Possiamo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partire</a:t>
            </a:r>
            <a:r>
              <a:rPr lang="en-GB" dirty="0" smtClean="0">
                <a:sym typeface="Wingdings" pitchFamily="2" charset="2"/>
              </a:rPr>
              <a:t> e poi </a:t>
            </a:r>
            <a:r>
              <a:rPr lang="en-GB" dirty="0" err="1" smtClean="0">
                <a:sym typeface="Wingdings" pitchFamily="2" charset="2"/>
              </a:rPr>
              <a:t>vediamo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dopo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il</a:t>
            </a:r>
            <a:r>
              <a:rPr lang="en-GB" dirty="0" smtClean="0">
                <a:sym typeface="Wingdings" pitchFamily="2" charset="2"/>
              </a:rPr>
              <a:t> 31/7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15/6/2010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- Sestri Levante - Comunicazioni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55F57-2664-400F-BCC7-44CB864BE26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30793</TotalTime>
  <Words>228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leonardo</dc:creator>
  <cp:lastModifiedBy>leonardo</cp:lastModifiedBy>
  <cp:revision>162</cp:revision>
  <dcterms:created xsi:type="dcterms:W3CDTF">2009-06-14T10:27:43Z</dcterms:created>
  <dcterms:modified xsi:type="dcterms:W3CDTF">2010-06-15T04:37:46Z</dcterms:modified>
</cp:coreProperties>
</file>