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047"/>
  </p:normalViewPr>
  <p:slideViewPr>
    <p:cSldViewPr snapToGrid="0" snapToObjects="1">
      <p:cViewPr varScale="1">
        <p:scale>
          <a:sx n="119" d="100"/>
          <a:sy n="119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A7BF55-7A0F-C244-8C60-58A2F5B10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42C738-D86A-0347-8097-52A53DDF4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ADB448-BEA9-5F45-B431-66D34483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9C2B-72F4-C845-9434-1BD6A56A5736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A78F7B-5705-7545-B55E-FBFB96DFD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EFD3F4-B066-2F4C-8764-592D875E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9294-ADF8-9846-A80B-EB3892C11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43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AB27C6-485F-664A-B1BA-90BB81DC3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32ED04-FD37-FF4A-8E9D-628FACFFD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3BAEFA-3B64-924C-91BA-BD8156C8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9C2B-72F4-C845-9434-1BD6A56A5736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EA535E-9657-2849-B374-A60F813E7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F4E696-83D5-884F-B8D0-83348C95E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9294-ADF8-9846-A80B-EB3892C11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39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1079758-5D3C-224D-B149-CE4E9E55C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523451-E1F6-0849-9F4D-C3374499E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237257-4ECC-224B-91DD-B92BBEA1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9C2B-72F4-C845-9434-1BD6A56A5736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185BFC-7824-5543-99D0-F87682BCE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C8EBB5-649A-544E-80E8-E3B286E9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9294-ADF8-9846-A80B-EB3892C11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93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FDF3DD-2978-8443-8781-48DBB5B9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923DB7-1A02-124D-BADA-A701AF8FF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C034D6-6685-204A-924F-58965479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9C2B-72F4-C845-9434-1BD6A56A5736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CF9636-6FC1-FA4E-88D6-52384025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C6B15E-73A0-8B40-863B-F90CC39A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9294-ADF8-9846-A80B-EB3892C11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34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E17323-D9C4-7C47-8450-B4C3087DF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2A7130-67A6-684D-A969-113D93D26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7FDDA5-7C8E-A840-9A48-2DC4E81B0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9C2B-72F4-C845-9434-1BD6A56A5736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BB2ABD-36E7-F346-B66E-C8EFF494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F6DB9A-FCCF-9046-8801-F4DF4F83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9294-ADF8-9846-A80B-EB3892C11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60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4D67D6-CC91-E64C-AB72-AC57DAFE5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55BED2-D243-A649-90F9-9E6703530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D5C89B-CD6E-9E4C-BBCC-483B24E9D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C4BBAF-C46D-7E42-B511-95D6A8CBD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9C2B-72F4-C845-9434-1BD6A56A5736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497D47-AE1D-B340-8426-2CF31F2A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BE9835-33ED-214F-BD70-7F3214456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9294-ADF8-9846-A80B-EB3892C11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19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1724A1-AB01-214C-ADBB-4B44CC701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B695AE-DC28-A249-8409-5A4151BEA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C3F01A-5201-8E4C-B12A-673202916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5DF3C9-CE07-1E4E-9A40-0A3209D9A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F43A3C-927B-9340-BD27-7CD4DC539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138B452-4D51-EC4C-A7BC-24456875C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9C2B-72F4-C845-9434-1BD6A56A5736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C71289-0440-6343-843B-3C9CDFE65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DB44C47-4580-F44A-A63C-559D57A7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9294-ADF8-9846-A80B-EB3892C11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81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D17000-8A59-5C4F-AB06-F428E363A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D42CED6-5649-F042-A0E2-FE974DF34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9C2B-72F4-C845-9434-1BD6A56A5736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83A651-1116-1B44-B0D0-3F6C06570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C67EBD-8357-D249-A515-293F6F8BE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9294-ADF8-9846-A80B-EB3892C11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1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40CDA91-CB19-7344-8A44-1A0E7E06B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9C2B-72F4-C845-9434-1BD6A56A5736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12CBCC-4B5D-C14D-B358-54C338B6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E04682-7E69-8847-8A4A-58E9E713C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9294-ADF8-9846-A80B-EB3892C11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13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882BC2-87EC-744A-A652-13CB5AB8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4E4EA8-9BC0-0344-802C-8903CD7C3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8FE76A-2053-824F-8C97-2A2D36DB5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466739-B0F7-EA4B-9CB7-EE5698D66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9C2B-72F4-C845-9434-1BD6A56A5736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91282D-2763-A840-B7AB-AB5D6DDA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75BEDF-4BF7-DB4D-AAD6-F713A82D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9294-ADF8-9846-A80B-EB3892C11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88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15BB35-112A-3E43-B13B-ABEE095B1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AF7E62F-65E9-DF47-BD3F-2BBF33D0B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360D16-5BBB-2948-826F-DDBF9805D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726DE1-5EE6-A841-AA2D-65B97D2EE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9C2B-72F4-C845-9434-1BD6A56A5736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9BEB0A-0250-0D4B-90A9-42A72B276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FD2053-E83D-6B49-ABFE-98819926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9294-ADF8-9846-A80B-EB3892C11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71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29B087-1EB2-8148-9495-AF0E63501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1603E0-3A22-7045-B17B-50A713C04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D98245-4476-8E48-BEE3-C08672BD5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B9C2B-72F4-C845-9434-1BD6A56A5736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5C4CAF-813A-0941-AEAF-B31B2F157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937299-E9EA-5C4A-93FF-83390B379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09294-ADF8-9846-A80B-EB3892C11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18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FEBAEF7-7914-4E40-9863-EE1590BC3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997" y="2025857"/>
            <a:ext cx="5117627" cy="383822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1EB11A4-BA04-F143-BFEE-EA1E05CDB43A}"/>
              </a:ext>
            </a:extLst>
          </p:cNvPr>
          <p:cNvSpPr txBox="1"/>
          <p:nvPr/>
        </p:nvSpPr>
        <p:spPr>
          <a:xfrm>
            <a:off x="485422" y="908711"/>
            <a:ext cx="233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allready</a:t>
            </a:r>
            <a:r>
              <a:rPr lang="fr-FR" dirty="0"/>
              <a:t> </a:t>
            </a:r>
            <a:r>
              <a:rPr lang="fr-FR" dirty="0" err="1"/>
              <a:t>done</a:t>
            </a:r>
            <a:r>
              <a:rPr lang="fr-FR" dirty="0"/>
              <a:t>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A5AE198-E582-8846-835E-30F11991E336}"/>
              </a:ext>
            </a:extLst>
          </p:cNvPr>
          <p:cNvSpPr txBox="1"/>
          <p:nvPr/>
        </p:nvSpPr>
        <p:spPr>
          <a:xfrm>
            <a:off x="5369578" y="203200"/>
            <a:ext cx="1104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FOOT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D3F8E26-2176-CB46-89BC-30EDC2F20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91" y="2025857"/>
            <a:ext cx="5118298" cy="383872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118EC3C-29F9-AC41-8D95-ADE374B9ED9F}"/>
              </a:ext>
            </a:extLst>
          </p:cNvPr>
          <p:cNvSpPr txBox="1"/>
          <p:nvPr/>
        </p:nvSpPr>
        <p:spPr>
          <a:xfrm>
            <a:off x="5077479" y="6242559"/>
            <a:ext cx="145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stave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718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72F040B-18D2-3743-A05A-C93AA6632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312" y="904990"/>
            <a:ext cx="6987821" cy="524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6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E7B32DE-207C-8548-8DA1-240669557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536222" y="1210130"/>
            <a:ext cx="5554132" cy="41655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B3EB2B4-B09B-2947-BE6E-240E456C8494}"/>
              </a:ext>
            </a:extLst>
          </p:cNvPr>
          <p:cNvSpPr txBox="1"/>
          <p:nvPr/>
        </p:nvSpPr>
        <p:spPr>
          <a:xfrm>
            <a:off x="4323644" y="6321778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Functional</a:t>
            </a:r>
            <a:r>
              <a:rPr lang="fr-FR" dirty="0"/>
              <a:t> module (</a:t>
            </a:r>
            <a:r>
              <a:rPr lang="fr-FR" dirty="0" err="1"/>
              <a:t>hope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)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E266B11-CC95-F546-B806-61FA522A2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134" y="3428498"/>
            <a:ext cx="7796866" cy="264149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8FD5859-0A46-B64E-9A2B-A14F34BC5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134" y="515863"/>
            <a:ext cx="7548510" cy="236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1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8687293-818A-D347-A4FF-FE812F83C0EA}"/>
              </a:ext>
            </a:extLst>
          </p:cNvPr>
          <p:cNvSpPr txBox="1"/>
          <p:nvPr/>
        </p:nvSpPr>
        <p:spPr>
          <a:xfrm>
            <a:off x="1185333" y="1913423"/>
            <a:ext cx="884594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Next</a:t>
            </a:r>
            <a:r>
              <a:rPr lang="fr-FR" dirty="0"/>
              <a:t> </a:t>
            </a:r>
            <a:r>
              <a:rPr lang="fr-FR" dirty="0" err="1"/>
              <a:t>steps</a:t>
            </a:r>
            <a:r>
              <a:rPr lang="fr-FR" dirty="0"/>
              <a:t>: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Send</a:t>
            </a:r>
            <a:r>
              <a:rPr lang="fr-FR" dirty="0"/>
              <a:t> the </a:t>
            </a:r>
            <a:r>
              <a:rPr lang="fr-FR" dirty="0" err="1"/>
              <a:t>functional</a:t>
            </a:r>
            <a:r>
              <a:rPr lang="fr-FR" dirty="0"/>
              <a:t> module to </a:t>
            </a:r>
            <a:r>
              <a:rPr lang="fr-FR" dirty="0" err="1"/>
              <a:t>Eleuterio</a:t>
            </a:r>
            <a:r>
              <a:rPr lang="fr-FR" dirty="0"/>
              <a:t> for test system </a:t>
            </a:r>
            <a:r>
              <a:rPr lang="fr-FR" dirty="0" err="1"/>
              <a:t>evaluation</a:t>
            </a:r>
            <a:r>
              <a:rPr lang="fr-FR" dirty="0"/>
              <a:t> (</a:t>
            </a:r>
            <a:r>
              <a:rPr lang="fr-FR" dirty="0" err="1"/>
              <a:t>wait</a:t>
            </a:r>
            <a:r>
              <a:rPr lang="fr-FR" dirty="0"/>
              <a:t> for shipping box)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Fabrication of the set of </a:t>
            </a:r>
            <a:r>
              <a:rPr lang="fr-FR" dirty="0" err="1"/>
              <a:t>jigs</a:t>
            </a:r>
            <a:r>
              <a:rPr lang="fr-FR" dirty="0"/>
              <a:t>  (outsourcing or LNF). </a:t>
            </a:r>
            <a:r>
              <a:rPr lang="fr-FR" dirty="0" err="1"/>
              <a:t>Decision</a:t>
            </a:r>
            <a:r>
              <a:rPr lang="fr-FR" dirty="0"/>
              <a:t> </a:t>
            </a:r>
            <a:r>
              <a:rPr lang="fr-FR" dirty="0" err="1"/>
              <a:t>took</a:t>
            </a:r>
            <a:r>
              <a:rPr lang="fr-FR" dirty="0"/>
              <a:t> on Tuesday (</a:t>
            </a:r>
            <a:r>
              <a:rPr lang="fr-FR" dirty="0" err="1"/>
              <a:t>tomorrow</a:t>
            </a:r>
            <a:r>
              <a:rPr lang="fr-FR" dirty="0"/>
              <a:t>).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Reception</a:t>
            </a:r>
            <a:r>
              <a:rPr lang="fr-FR" dirty="0"/>
              <a:t> of test system and </a:t>
            </a:r>
            <a:r>
              <a:rPr lang="fr-FR" dirty="0" err="1"/>
              <a:t>jigs</a:t>
            </a:r>
            <a:r>
              <a:rPr lang="fr-FR" dirty="0"/>
              <a:t>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Once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done</a:t>
            </a:r>
            <a:r>
              <a:rPr lang="fr-FR" dirty="0"/>
              <a:t>, </a:t>
            </a:r>
            <a:r>
              <a:rPr lang="fr-FR" dirty="0" err="1"/>
              <a:t>let’s</a:t>
            </a:r>
            <a:r>
              <a:rPr lang="fr-FR" dirty="0"/>
              <a:t> continue to </a:t>
            </a:r>
            <a:r>
              <a:rPr lang="fr-FR" dirty="0" err="1"/>
              <a:t>produce</a:t>
            </a:r>
            <a:r>
              <a:rPr lang="fr-F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896704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69</Words>
  <Application>Microsoft Macintosh PowerPoint</Application>
  <PresentationFormat>Grand écran</PresentationFormat>
  <Paragraphs>13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Franck Agnese</dc:creator>
  <cp:lastModifiedBy>Franck Agnese</cp:lastModifiedBy>
  <cp:revision>7</cp:revision>
  <dcterms:created xsi:type="dcterms:W3CDTF">2021-03-18T08:51:55Z</dcterms:created>
  <dcterms:modified xsi:type="dcterms:W3CDTF">2021-03-23T12:22:45Z</dcterms:modified>
</cp:coreProperties>
</file>