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94" r:id="rId2"/>
    <p:sldId id="453" r:id="rId3"/>
    <p:sldId id="454" r:id="rId4"/>
  </p:sldIdLst>
  <p:sldSz cx="12192000" cy="6858000"/>
  <p:notesSz cx="6737350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3E8CFA-5636-41A7-93AB-ABEEE01E22D5}" v="1" dt="2021-06-17T07:32:47.7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28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62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gi Benedetto Scarponi" userId="84b77726-e7cc-4e2b-b62f-c191d2c155ad" providerId="ADAL" clId="{F3A6082F-A3C1-4B27-82CA-25EE25D0C4EE}"/>
    <pc:docChg chg="undo custSel addSld delSld modSld">
      <pc:chgData name="Luigi Benedetto Scarponi" userId="84b77726-e7cc-4e2b-b62f-c191d2c155ad" providerId="ADAL" clId="{F3A6082F-A3C1-4B27-82CA-25EE25D0C4EE}" dt="2021-05-20T13:15:14.803" v="746" actId="113"/>
      <pc:docMkLst>
        <pc:docMk/>
      </pc:docMkLst>
      <pc:sldChg chg="delSp modSp mod">
        <pc:chgData name="Luigi Benedetto Scarponi" userId="84b77726-e7cc-4e2b-b62f-c191d2c155ad" providerId="ADAL" clId="{F3A6082F-A3C1-4B27-82CA-25EE25D0C4EE}" dt="2021-05-20T13:15:14.803" v="746" actId="113"/>
        <pc:sldMkLst>
          <pc:docMk/>
          <pc:sldMk cId="1595746165" sldId="294"/>
        </pc:sldMkLst>
        <pc:spChg chg="mod">
          <ac:chgData name="Luigi Benedetto Scarponi" userId="84b77726-e7cc-4e2b-b62f-c191d2c155ad" providerId="ADAL" clId="{F3A6082F-A3C1-4B27-82CA-25EE25D0C4EE}" dt="2021-05-20T13:15:14.803" v="746" actId="113"/>
          <ac:spMkLst>
            <pc:docMk/>
            <pc:sldMk cId="1595746165" sldId="294"/>
            <ac:spMk id="2" creationId="{23C8E229-45F7-497A-98B6-E5B0748B2F1B}"/>
          </ac:spMkLst>
        </pc:spChg>
        <pc:spChg chg="mod">
          <ac:chgData name="Luigi Benedetto Scarponi" userId="84b77726-e7cc-4e2b-b62f-c191d2c155ad" providerId="ADAL" clId="{F3A6082F-A3C1-4B27-82CA-25EE25D0C4EE}" dt="2021-05-18T07:57:35.617" v="58" actId="20577"/>
          <ac:spMkLst>
            <pc:docMk/>
            <pc:sldMk cId="1595746165" sldId="294"/>
            <ac:spMk id="3" creationId="{1E254E65-CDEB-463F-9F5A-ECCD8929CDF9}"/>
          </ac:spMkLst>
        </pc:spChg>
        <pc:spChg chg="del">
          <ac:chgData name="Luigi Benedetto Scarponi" userId="84b77726-e7cc-4e2b-b62f-c191d2c155ad" providerId="ADAL" clId="{F3A6082F-A3C1-4B27-82CA-25EE25D0C4EE}" dt="2021-05-18T07:57:38.902" v="59" actId="478"/>
          <ac:spMkLst>
            <pc:docMk/>
            <pc:sldMk cId="1595746165" sldId="294"/>
            <ac:spMk id="7" creationId="{C1F3A5D0-95BC-49AD-8BEA-1A80AFF6DCCE}"/>
          </ac:spMkLst>
        </pc:spChg>
        <pc:spChg chg="mod">
          <ac:chgData name="Luigi Benedetto Scarponi" userId="84b77726-e7cc-4e2b-b62f-c191d2c155ad" providerId="ADAL" clId="{F3A6082F-A3C1-4B27-82CA-25EE25D0C4EE}" dt="2021-05-18T07:59:10.415" v="88" actId="20577"/>
          <ac:spMkLst>
            <pc:docMk/>
            <pc:sldMk cId="1595746165" sldId="294"/>
            <ac:spMk id="9" creationId="{6DABBAD2-C052-4999-82FC-70E6F5BFF110}"/>
          </ac:spMkLst>
        </pc:spChg>
      </pc:sldChg>
      <pc:sldChg chg="del">
        <pc:chgData name="Luigi Benedetto Scarponi" userId="84b77726-e7cc-4e2b-b62f-c191d2c155ad" providerId="ADAL" clId="{F3A6082F-A3C1-4B27-82CA-25EE25D0C4EE}" dt="2021-05-18T07:56:46.116" v="0" actId="47"/>
        <pc:sldMkLst>
          <pc:docMk/>
          <pc:sldMk cId="463161203" sldId="298"/>
        </pc:sldMkLst>
      </pc:sldChg>
      <pc:sldChg chg="del">
        <pc:chgData name="Luigi Benedetto Scarponi" userId="84b77726-e7cc-4e2b-b62f-c191d2c155ad" providerId="ADAL" clId="{F3A6082F-A3C1-4B27-82CA-25EE25D0C4EE}" dt="2021-05-18T07:56:47.738" v="1" actId="47"/>
        <pc:sldMkLst>
          <pc:docMk/>
          <pc:sldMk cId="1086336649" sldId="313"/>
        </pc:sldMkLst>
      </pc:sldChg>
      <pc:sldChg chg="del">
        <pc:chgData name="Luigi Benedetto Scarponi" userId="84b77726-e7cc-4e2b-b62f-c191d2c155ad" providerId="ADAL" clId="{F3A6082F-A3C1-4B27-82CA-25EE25D0C4EE}" dt="2021-05-18T07:56:48.113" v="3" actId="47"/>
        <pc:sldMkLst>
          <pc:docMk/>
          <pc:sldMk cId="365206124" sldId="438"/>
        </pc:sldMkLst>
      </pc:sldChg>
      <pc:sldChg chg="del">
        <pc:chgData name="Luigi Benedetto Scarponi" userId="84b77726-e7cc-4e2b-b62f-c191d2c155ad" providerId="ADAL" clId="{F3A6082F-A3C1-4B27-82CA-25EE25D0C4EE}" dt="2021-05-18T07:56:50.295" v="13" actId="47"/>
        <pc:sldMkLst>
          <pc:docMk/>
          <pc:sldMk cId="1174355712" sldId="443"/>
        </pc:sldMkLst>
      </pc:sldChg>
      <pc:sldChg chg="del">
        <pc:chgData name="Luigi Benedetto Scarponi" userId="84b77726-e7cc-4e2b-b62f-c191d2c155ad" providerId="ADAL" clId="{F3A6082F-A3C1-4B27-82CA-25EE25D0C4EE}" dt="2021-05-18T07:56:49.094" v="8" actId="47"/>
        <pc:sldMkLst>
          <pc:docMk/>
          <pc:sldMk cId="1483233561" sldId="444"/>
        </pc:sldMkLst>
      </pc:sldChg>
      <pc:sldChg chg="del">
        <pc:chgData name="Luigi Benedetto Scarponi" userId="84b77726-e7cc-4e2b-b62f-c191d2c155ad" providerId="ADAL" clId="{F3A6082F-A3C1-4B27-82CA-25EE25D0C4EE}" dt="2021-05-18T07:56:49.229" v="9" actId="47"/>
        <pc:sldMkLst>
          <pc:docMk/>
          <pc:sldMk cId="1304368082" sldId="445"/>
        </pc:sldMkLst>
      </pc:sldChg>
      <pc:sldChg chg="del">
        <pc:chgData name="Luigi Benedetto Scarponi" userId="84b77726-e7cc-4e2b-b62f-c191d2c155ad" providerId="ADAL" clId="{F3A6082F-A3C1-4B27-82CA-25EE25D0C4EE}" dt="2021-05-18T07:56:50.463" v="14" actId="47"/>
        <pc:sldMkLst>
          <pc:docMk/>
          <pc:sldMk cId="2746645312" sldId="446"/>
        </pc:sldMkLst>
      </pc:sldChg>
      <pc:sldChg chg="del">
        <pc:chgData name="Luigi Benedetto Scarponi" userId="84b77726-e7cc-4e2b-b62f-c191d2c155ad" providerId="ADAL" clId="{F3A6082F-A3C1-4B27-82CA-25EE25D0C4EE}" dt="2021-05-18T07:56:51.458" v="16" actId="47"/>
        <pc:sldMkLst>
          <pc:docMk/>
          <pc:sldMk cId="1893275367" sldId="447"/>
        </pc:sldMkLst>
      </pc:sldChg>
      <pc:sldChg chg="del">
        <pc:chgData name="Luigi Benedetto Scarponi" userId="84b77726-e7cc-4e2b-b62f-c191d2c155ad" providerId="ADAL" clId="{F3A6082F-A3C1-4B27-82CA-25EE25D0C4EE}" dt="2021-05-18T07:56:49.386" v="10" actId="47"/>
        <pc:sldMkLst>
          <pc:docMk/>
          <pc:sldMk cId="1155605813" sldId="448"/>
        </pc:sldMkLst>
      </pc:sldChg>
      <pc:sldChg chg="del">
        <pc:chgData name="Luigi Benedetto Scarponi" userId="84b77726-e7cc-4e2b-b62f-c191d2c155ad" providerId="ADAL" clId="{F3A6082F-A3C1-4B27-82CA-25EE25D0C4EE}" dt="2021-05-18T07:56:49.597" v="11" actId="47"/>
        <pc:sldMkLst>
          <pc:docMk/>
          <pc:sldMk cId="985715574" sldId="449"/>
        </pc:sldMkLst>
      </pc:sldChg>
      <pc:sldChg chg="del">
        <pc:chgData name="Luigi Benedetto Scarponi" userId="84b77726-e7cc-4e2b-b62f-c191d2c155ad" providerId="ADAL" clId="{F3A6082F-A3C1-4B27-82CA-25EE25D0C4EE}" dt="2021-05-18T07:56:51.295" v="15" actId="47"/>
        <pc:sldMkLst>
          <pc:docMk/>
          <pc:sldMk cId="4256965797" sldId="450"/>
        </pc:sldMkLst>
      </pc:sldChg>
      <pc:sldChg chg="del">
        <pc:chgData name="Luigi Benedetto Scarponi" userId="84b77726-e7cc-4e2b-b62f-c191d2c155ad" providerId="ADAL" clId="{F3A6082F-A3C1-4B27-82CA-25EE25D0C4EE}" dt="2021-05-18T07:56:48.907" v="7" actId="47"/>
        <pc:sldMkLst>
          <pc:docMk/>
          <pc:sldMk cId="2144482887" sldId="451"/>
        </pc:sldMkLst>
      </pc:sldChg>
      <pc:sldChg chg="del">
        <pc:chgData name="Luigi Benedetto Scarponi" userId="84b77726-e7cc-4e2b-b62f-c191d2c155ad" providerId="ADAL" clId="{F3A6082F-A3C1-4B27-82CA-25EE25D0C4EE}" dt="2021-05-18T07:56:50.136" v="12" actId="47"/>
        <pc:sldMkLst>
          <pc:docMk/>
          <pc:sldMk cId="1534548760" sldId="452"/>
        </pc:sldMkLst>
      </pc:sldChg>
      <pc:sldChg chg="addSp delSp modSp mod">
        <pc:chgData name="Luigi Benedetto Scarponi" userId="84b77726-e7cc-4e2b-b62f-c191d2c155ad" providerId="ADAL" clId="{F3A6082F-A3C1-4B27-82CA-25EE25D0C4EE}" dt="2021-05-20T13:14:57.798" v="745" actId="20577"/>
        <pc:sldMkLst>
          <pc:docMk/>
          <pc:sldMk cId="3201098819" sldId="453"/>
        </pc:sldMkLst>
        <pc:spChg chg="mod">
          <ac:chgData name="Luigi Benedetto Scarponi" userId="84b77726-e7cc-4e2b-b62f-c191d2c155ad" providerId="ADAL" clId="{F3A6082F-A3C1-4B27-82CA-25EE25D0C4EE}" dt="2021-05-18T07:59:28.350" v="111" actId="20577"/>
          <ac:spMkLst>
            <pc:docMk/>
            <pc:sldMk cId="3201098819" sldId="453"/>
            <ac:spMk id="2" creationId="{4F01F4D5-1749-4A92-8F89-C60ECE0DBA34}"/>
          </ac:spMkLst>
        </pc:spChg>
        <pc:spChg chg="mod">
          <ac:chgData name="Luigi Benedetto Scarponi" userId="84b77726-e7cc-4e2b-b62f-c191d2c155ad" providerId="ADAL" clId="{F3A6082F-A3C1-4B27-82CA-25EE25D0C4EE}" dt="2021-05-20T08:28:27.963" v="733" actId="20577"/>
          <ac:spMkLst>
            <pc:docMk/>
            <pc:sldMk cId="3201098819" sldId="453"/>
            <ac:spMk id="3" creationId="{C15BECC1-CCFE-405A-AE47-4334A096C0C4}"/>
          </ac:spMkLst>
        </pc:spChg>
        <pc:spChg chg="del">
          <ac:chgData name="Luigi Benedetto Scarponi" userId="84b77726-e7cc-4e2b-b62f-c191d2c155ad" providerId="ADAL" clId="{F3A6082F-A3C1-4B27-82CA-25EE25D0C4EE}" dt="2021-05-18T07:58:43.849" v="78" actId="478"/>
          <ac:spMkLst>
            <pc:docMk/>
            <pc:sldMk cId="3201098819" sldId="453"/>
            <ac:spMk id="5" creationId="{99C356A1-C74E-40AE-8D1C-B534556360B3}"/>
          </ac:spMkLst>
        </pc:spChg>
        <pc:spChg chg="mod">
          <ac:chgData name="Luigi Benedetto Scarponi" userId="84b77726-e7cc-4e2b-b62f-c191d2c155ad" providerId="ADAL" clId="{F3A6082F-A3C1-4B27-82CA-25EE25D0C4EE}" dt="2021-05-18T07:59:17.925" v="98" actId="20577"/>
          <ac:spMkLst>
            <pc:docMk/>
            <pc:sldMk cId="3201098819" sldId="453"/>
            <ac:spMk id="7" creationId="{4A77A2E8-E619-4EE8-BC3F-1A2A9668EBE0}"/>
          </ac:spMkLst>
        </pc:spChg>
        <pc:spChg chg="add del mod">
          <ac:chgData name="Luigi Benedetto Scarponi" userId="84b77726-e7cc-4e2b-b62f-c191d2c155ad" providerId="ADAL" clId="{F3A6082F-A3C1-4B27-82CA-25EE25D0C4EE}" dt="2021-05-18T08:14:04.919" v="611"/>
          <ac:spMkLst>
            <pc:docMk/>
            <pc:sldMk cId="3201098819" sldId="453"/>
            <ac:spMk id="8" creationId="{0D1F81C0-B2BF-460A-B380-F098714FF76C}"/>
          </ac:spMkLst>
        </pc:spChg>
        <pc:spChg chg="add mod">
          <ac:chgData name="Luigi Benedetto Scarponi" userId="84b77726-e7cc-4e2b-b62f-c191d2c155ad" providerId="ADAL" clId="{F3A6082F-A3C1-4B27-82CA-25EE25D0C4EE}" dt="2021-05-20T13:14:57.798" v="745" actId="20577"/>
          <ac:spMkLst>
            <pc:docMk/>
            <pc:sldMk cId="3201098819" sldId="453"/>
            <ac:spMk id="9" creationId="{6CD21697-535D-4C1A-8D47-0D11C0896F38}"/>
          </ac:spMkLst>
        </pc:spChg>
      </pc:sldChg>
      <pc:sldChg chg="addSp delSp modSp new mod">
        <pc:chgData name="Luigi Benedetto Scarponi" userId="84b77726-e7cc-4e2b-b62f-c191d2c155ad" providerId="ADAL" clId="{F3A6082F-A3C1-4B27-82CA-25EE25D0C4EE}" dt="2021-05-18T08:13:07.299" v="603" actId="1076"/>
        <pc:sldMkLst>
          <pc:docMk/>
          <pc:sldMk cId="2825366487" sldId="454"/>
        </pc:sldMkLst>
        <pc:spChg chg="mod">
          <ac:chgData name="Luigi Benedetto Scarponi" userId="84b77726-e7cc-4e2b-b62f-c191d2c155ad" providerId="ADAL" clId="{F3A6082F-A3C1-4B27-82CA-25EE25D0C4EE}" dt="2021-05-18T08:09:11.141" v="515" actId="20577"/>
          <ac:spMkLst>
            <pc:docMk/>
            <pc:sldMk cId="2825366487" sldId="454"/>
            <ac:spMk id="2" creationId="{BCB1EDBA-CA3B-4954-A403-AA53C9AD98A4}"/>
          </ac:spMkLst>
        </pc:spChg>
        <pc:spChg chg="del">
          <ac:chgData name="Luigi Benedetto Scarponi" userId="84b77726-e7cc-4e2b-b62f-c191d2c155ad" providerId="ADAL" clId="{F3A6082F-A3C1-4B27-82CA-25EE25D0C4EE}" dt="2021-05-18T08:06:45.857" v="466" actId="478"/>
          <ac:spMkLst>
            <pc:docMk/>
            <pc:sldMk cId="2825366487" sldId="454"/>
            <ac:spMk id="3" creationId="{76F5A079-F9B3-4970-AFC9-098F78071B38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8" creationId="{65B996CF-F362-4B67-9DC1-D4598AD7AC83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9" creationId="{3AB2A550-1429-4314-9CF5-9367D3550B33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11" creationId="{44AF2D43-7460-4B5D-A318-576B5FB98C49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15" creationId="{CCFD9AB6-A2A7-4510-A6B2-8A6763C3F059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21" creationId="{5F29B905-0D5F-43DF-8E32-E48DD2427758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33" creationId="{B07099B7-4512-4151-917D-2020F74198A5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34" creationId="{982CDFE6-489E-49D2-8884-F37F9A967B55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43" creationId="{4B1D2FA6-6739-4DA1-B617-582BC56B3A44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47" creationId="{6F1EA6AB-A687-4965-A571-43F531C50B61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50" creationId="{6EEA2BDA-7C71-47D7-A3C7-D466D3C3071C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53" creationId="{E130AD71-912F-44A0-8937-270114BD30A9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55" creationId="{72E99F1F-2074-4415-B233-6E2389D5C76B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56" creationId="{395E2AD5-8C49-4AA8-A29C-5054AF749CC3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57" creationId="{130F0A3A-8435-458A-A835-EBA796827282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58" creationId="{DDD3873F-DDF2-42D2-BE7F-D54F6C8495D6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59" creationId="{92FEB7B5-3189-47FA-89DE-9822CB609ADD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60" creationId="{5A7DD262-B701-463C-B3BF-C35B9BC002A2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61" creationId="{C2C00A6C-0080-4B1D-A90F-875737B1C3BC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62" creationId="{64B8F9A1-7670-4020-8BC3-765D0284AC5C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63" creationId="{0DD05A77-08C6-4B14-8F48-EB8A4810989F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64" creationId="{21E87C03-DEB2-4D90-A484-56EA957BD646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65" creationId="{78DB4767-64D8-43EA-A4FF-597E340082E6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67" creationId="{BC979EFD-E710-4B13-B591-D236FF276F22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68" creationId="{6BD92FD1-3626-49E4-A087-E8E52699D875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69" creationId="{43C9924B-B097-42AD-883F-D4EDAE1C1DBF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70" creationId="{F8A8996D-466A-4B8D-92C2-C07A934A029B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71" creationId="{F2C8F77A-CF13-41A1-8CD5-F3FF2280A9EE}"/>
          </ac:spMkLst>
        </pc:spChg>
        <pc:spChg chg="mod">
          <ac:chgData name="Luigi Benedetto Scarponi" userId="84b77726-e7cc-4e2b-b62f-c191d2c155ad" providerId="ADAL" clId="{F3A6082F-A3C1-4B27-82CA-25EE25D0C4EE}" dt="2021-05-18T08:09:37.253" v="520" actId="571"/>
          <ac:spMkLst>
            <pc:docMk/>
            <pc:sldMk cId="2825366487" sldId="454"/>
            <ac:spMk id="72" creationId="{23F54A57-574E-4328-828B-E201CDEA05CC}"/>
          </ac:spMkLst>
        </pc:spChg>
        <pc:spChg chg="add mod">
          <ac:chgData name="Luigi Benedetto Scarponi" userId="84b77726-e7cc-4e2b-b62f-c191d2c155ad" providerId="ADAL" clId="{F3A6082F-A3C1-4B27-82CA-25EE25D0C4EE}" dt="2021-05-18T08:10:44.990" v="532" actId="208"/>
          <ac:spMkLst>
            <pc:docMk/>
            <pc:sldMk cId="2825366487" sldId="454"/>
            <ac:spMk id="73" creationId="{31CEF34A-0164-4806-9EEE-687680B87019}"/>
          </ac:spMkLst>
        </pc:spChg>
        <pc:spChg chg="add del mod">
          <ac:chgData name="Luigi Benedetto Scarponi" userId="84b77726-e7cc-4e2b-b62f-c191d2c155ad" providerId="ADAL" clId="{F3A6082F-A3C1-4B27-82CA-25EE25D0C4EE}" dt="2021-05-18T08:11:15.074" v="540" actId="478"/>
          <ac:spMkLst>
            <pc:docMk/>
            <pc:sldMk cId="2825366487" sldId="454"/>
            <ac:spMk id="100" creationId="{61A03202-4B65-4D0D-8F44-16BEACAAB338}"/>
          </ac:spMkLst>
        </pc:spChg>
        <pc:spChg chg="add mod">
          <ac:chgData name="Luigi Benedetto Scarponi" userId="84b77726-e7cc-4e2b-b62f-c191d2c155ad" providerId="ADAL" clId="{F3A6082F-A3C1-4B27-82CA-25EE25D0C4EE}" dt="2021-05-18T08:12:00.959" v="552" actId="208"/>
          <ac:spMkLst>
            <pc:docMk/>
            <pc:sldMk cId="2825366487" sldId="454"/>
            <ac:spMk id="101" creationId="{32E15718-73E5-48F5-AAC6-D2D5C41B22F5}"/>
          </ac:spMkLst>
        </pc:spChg>
        <pc:spChg chg="add mod">
          <ac:chgData name="Luigi Benedetto Scarponi" userId="84b77726-e7cc-4e2b-b62f-c191d2c155ad" providerId="ADAL" clId="{F3A6082F-A3C1-4B27-82CA-25EE25D0C4EE}" dt="2021-05-18T08:13:07.299" v="603" actId="1076"/>
          <ac:spMkLst>
            <pc:docMk/>
            <pc:sldMk cId="2825366487" sldId="454"/>
            <ac:spMk id="102" creationId="{0ECADB74-D7A4-4214-8FD9-6FFD20525446}"/>
          </ac:spMkLst>
        </pc:spChg>
        <pc:grpChg chg="add mod">
          <ac:chgData name="Luigi Benedetto Scarponi" userId="84b77726-e7cc-4e2b-b62f-c191d2c155ad" providerId="ADAL" clId="{F3A6082F-A3C1-4B27-82CA-25EE25D0C4EE}" dt="2021-05-18T08:09:37.253" v="520" actId="571"/>
          <ac:grpSpMkLst>
            <pc:docMk/>
            <pc:sldMk cId="2825366487" sldId="454"/>
            <ac:grpSpMk id="7" creationId="{D78DC57A-71E7-4A10-8F87-DB202C587402}"/>
          </ac:grpSpMkLst>
        </pc:grpChg>
        <pc:grpChg chg="mod">
          <ac:chgData name="Luigi Benedetto Scarponi" userId="84b77726-e7cc-4e2b-b62f-c191d2c155ad" providerId="ADAL" clId="{F3A6082F-A3C1-4B27-82CA-25EE25D0C4EE}" dt="2021-05-18T08:09:37.253" v="520" actId="571"/>
          <ac:grpSpMkLst>
            <pc:docMk/>
            <pc:sldMk cId="2825366487" sldId="454"/>
            <ac:grpSpMk id="27" creationId="{383FB38E-F56B-47CC-8A2E-959594F72B76}"/>
          </ac:grpSpMkLst>
        </pc:grpChg>
        <pc:grpChg chg="mod">
          <ac:chgData name="Luigi Benedetto Scarponi" userId="84b77726-e7cc-4e2b-b62f-c191d2c155ad" providerId="ADAL" clId="{F3A6082F-A3C1-4B27-82CA-25EE25D0C4EE}" dt="2021-05-18T08:09:37.253" v="520" actId="571"/>
          <ac:grpSpMkLst>
            <pc:docMk/>
            <pc:sldMk cId="2825366487" sldId="454"/>
            <ac:grpSpMk id="28" creationId="{A046BC4A-FBB2-499C-A9DC-42A417005A28}"/>
          </ac:grpSpMkLst>
        </pc:grpChg>
        <pc:grpChg chg="mod">
          <ac:chgData name="Luigi Benedetto Scarponi" userId="84b77726-e7cc-4e2b-b62f-c191d2c155ad" providerId="ADAL" clId="{F3A6082F-A3C1-4B27-82CA-25EE25D0C4EE}" dt="2021-05-18T08:09:37.253" v="520" actId="571"/>
          <ac:grpSpMkLst>
            <pc:docMk/>
            <pc:sldMk cId="2825366487" sldId="454"/>
            <ac:grpSpMk id="29" creationId="{F2553768-222A-4374-B59F-05CF64F26F56}"/>
          </ac:grpSpMkLst>
        </pc:grp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10" creationId="{0B32420B-E9F3-44D2-8B2A-8BB38F16C38A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12" creationId="{F020ED62-5756-40AD-8F54-988C753EB15F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13" creationId="{CF064DBC-57CE-4600-89B5-BBFCEE40802F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14" creationId="{B45DE46B-D793-43D8-918E-2E776099E734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16" creationId="{CF9744FE-68E9-43B0-970A-8F672EFF5505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17" creationId="{248DFE49-908B-46B4-BBF3-D59405722F02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18" creationId="{295CDEB0-C240-486C-A4F1-3A977F1364C9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19" creationId="{83C7D144-F372-4AF2-8E31-CCAAE3400CAE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20" creationId="{D54CB7A7-6CC9-414D-AF4C-6628EDD41DD5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22" creationId="{834B8583-A21E-46F6-9F9B-266706357DD4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23" creationId="{3A2DE62C-A49C-46D8-A001-BEFB8AD2D052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24" creationId="{3A635CA2-E84A-40E5-9176-295E3C9B747A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25" creationId="{79FF4F6B-75DB-4289-ACB3-AE49A031792C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26" creationId="{6AE68B06-F7C7-46ED-9FB6-03325F21F9CF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30" creationId="{5BBB1F30-CD2B-4F67-B878-F336DEBC88FD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31" creationId="{A039327E-BF61-4132-90CF-1B1B25A29C3D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32" creationId="{53943046-E47B-469B-AEE1-523F5A395708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35" creationId="{FE3BF7F3-108E-4619-8B77-5B37F0039E2E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36" creationId="{8FC6E5EB-C764-4D2B-8DD3-B8D4F9937741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37" creationId="{90D4F597-3B59-458B-BFEC-C3E2C58835A6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38" creationId="{240B0D67-346B-4C03-A185-6D7A83A3CCEF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39" creationId="{B3C76809-EA6F-4EE4-AC5F-22050CBE3365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40" creationId="{403B3BA3-BDE7-4D62-A1DE-977832436DD6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41" creationId="{4A266CFA-B50D-4994-BDFD-52AD7322FFA1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42" creationId="{2FC5DD7F-2483-48B5-B7B6-B80620E6DD83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44" creationId="{B7FED58D-866B-4E6E-A843-A0ACCDE2DDE4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45" creationId="{4BAE092D-8FAE-4384-BDC5-70FF9C5112D5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46" creationId="{8DD07662-5845-45F3-8AAD-E39D7818734C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48" creationId="{2ECDF918-1167-4820-838D-C20711F65FF8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49" creationId="{BB0983F8-C447-42E0-94B8-28A0EA31374C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51" creationId="{F2A878F0-1D0F-43F8-843B-3DD08673020B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52" creationId="{710B8B4B-75EB-4DDD-8FAE-43CD003FCB4C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54" creationId="{40E9CDD1-F37C-4A4B-9109-29E27620C1F0}"/>
          </ac:cxnSpMkLst>
        </pc:cxnChg>
        <pc:cxnChg chg="mod">
          <ac:chgData name="Luigi Benedetto Scarponi" userId="84b77726-e7cc-4e2b-b62f-c191d2c155ad" providerId="ADAL" clId="{F3A6082F-A3C1-4B27-82CA-25EE25D0C4EE}" dt="2021-05-18T08:09:37.253" v="520" actId="571"/>
          <ac:cxnSpMkLst>
            <pc:docMk/>
            <pc:sldMk cId="2825366487" sldId="454"/>
            <ac:cxnSpMk id="66" creationId="{78948559-F302-4500-BB2F-22E8C4D64645}"/>
          </ac:cxnSpMkLst>
        </pc:cxnChg>
        <pc:cxnChg chg="add mod">
          <ac:chgData name="Luigi Benedetto Scarponi" userId="84b77726-e7cc-4e2b-b62f-c191d2c155ad" providerId="ADAL" clId="{F3A6082F-A3C1-4B27-82CA-25EE25D0C4EE}" dt="2021-05-18T08:10:37.788" v="531" actId="208"/>
          <ac:cxnSpMkLst>
            <pc:docMk/>
            <pc:sldMk cId="2825366487" sldId="454"/>
            <ac:cxnSpMk id="74" creationId="{2B8DB16B-9813-4B13-B24B-8E441A1C2B92}"/>
          </ac:cxnSpMkLst>
        </pc:cxnChg>
        <pc:cxnChg chg="add mod">
          <ac:chgData name="Luigi Benedetto Scarponi" userId="84b77726-e7cc-4e2b-b62f-c191d2c155ad" providerId="ADAL" clId="{F3A6082F-A3C1-4B27-82CA-25EE25D0C4EE}" dt="2021-05-18T08:10:37.788" v="531" actId="208"/>
          <ac:cxnSpMkLst>
            <pc:docMk/>
            <pc:sldMk cId="2825366487" sldId="454"/>
            <ac:cxnSpMk id="76" creationId="{40E14861-31AB-4F29-9B71-4F3229FBAB72}"/>
          </ac:cxnSpMkLst>
        </pc:cxnChg>
        <pc:cxnChg chg="add mod">
          <ac:chgData name="Luigi Benedetto Scarponi" userId="84b77726-e7cc-4e2b-b62f-c191d2c155ad" providerId="ADAL" clId="{F3A6082F-A3C1-4B27-82CA-25EE25D0C4EE}" dt="2021-05-18T08:10:37.788" v="531" actId="208"/>
          <ac:cxnSpMkLst>
            <pc:docMk/>
            <pc:sldMk cId="2825366487" sldId="454"/>
            <ac:cxnSpMk id="87" creationId="{67F7DFE7-AEDF-4360-98E2-6DCB7BD3AA5D}"/>
          </ac:cxnSpMkLst>
        </pc:cxnChg>
        <pc:cxnChg chg="add mod">
          <ac:chgData name="Luigi Benedetto Scarponi" userId="84b77726-e7cc-4e2b-b62f-c191d2c155ad" providerId="ADAL" clId="{F3A6082F-A3C1-4B27-82CA-25EE25D0C4EE}" dt="2021-05-18T08:10:37.788" v="531" actId="208"/>
          <ac:cxnSpMkLst>
            <pc:docMk/>
            <pc:sldMk cId="2825366487" sldId="454"/>
            <ac:cxnSpMk id="91" creationId="{A4CF10C5-0CB5-4D7C-A7BD-3B2BA4FEFCCD}"/>
          </ac:cxnSpMkLst>
        </pc:cxnChg>
      </pc:sldChg>
      <pc:sldChg chg="del">
        <pc:chgData name="Luigi Benedetto Scarponi" userId="84b77726-e7cc-4e2b-b62f-c191d2c155ad" providerId="ADAL" clId="{F3A6082F-A3C1-4B27-82CA-25EE25D0C4EE}" dt="2021-05-18T07:56:47.994" v="2" actId="47"/>
        <pc:sldMkLst>
          <pc:docMk/>
          <pc:sldMk cId="4201931319" sldId="454"/>
        </pc:sldMkLst>
      </pc:sldChg>
      <pc:sldChg chg="del">
        <pc:chgData name="Luigi Benedetto Scarponi" userId="84b77726-e7cc-4e2b-b62f-c191d2c155ad" providerId="ADAL" clId="{F3A6082F-A3C1-4B27-82CA-25EE25D0C4EE}" dt="2021-05-18T07:56:48.741" v="6" actId="47"/>
        <pc:sldMkLst>
          <pc:docMk/>
          <pc:sldMk cId="917008875" sldId="455"/>
        </pc:sldMkLst>
      </pc:sldChg>
      <pc:sldChg chg="del">
        <pc:chgData name="Luigi Benedetto Scarponi" userId="84b77726-e7cc-4e2b-b62f-c191d2c155ad" providerId="ADAL" clId="{F3A6082F-A3C1-4B27-82CA-25EE25D0C4EE}" dt="2021-05-18T07:56:48.589" v="5" actId="47"/>
        <pc:sldMkLst>
          <pc:docMk/>
          <pc:sldMk cId="1836907465" sldId="456"/>
        </pc:sldMkLst>
      </pc:sldChg>
      <pc:sldChg chg="del">
        <pc:chgData name="Luigi Benedetto Scarponi" userId="84b77726-e7cc-4e2b-b62f-c191d2c155ad" providerId="ADAL" clId="{F3A6082F-A3C1-4B27-82CA-25EE25D0C4EE}" dt="2021-05-18T07:56:48.258" v="4" actId="47"/>
        <pc:sldMkLst>
          <pc:docMk/>
          <pc:sldMk cId="1537512157" sldId="457"/>
        </pc:sldMkLst>
      </pc:sldChg>
    </pc:docChg>
  </pc:docChgLst>
  <pc:docChgLst>
    <pc:chgData name="Luigi Benedetto Scarponi" userId="84b77726-e7cc-4e2b-b62f-c191d2c155ad" providerId="ADAL" clId="{8B3E8CFA-5636-41A7-93AB-ABEEE01E22D5}"/>
    <pc:docChg chg="undo custSel modSld">
      <pc:chgData name="Luigi Benedetto Scarponi" userId="84b77726-e7cc-4e2b-b62f-c191d2c155ad" providerId="ADAL" clId="{8B3E8CFA-5636-41A7-93AB-ABEEE01E22D5}" dt="2021-06-17T15:23:25.633" v="379" actId="20577"/>
      <pc:docMkLst>
        <pc:docMk/>
      </pc:docMkLst>
      <pc:sldChg chg="modSp mod">
        <pc:chgData name="Luigi Benedetto Scarponi" userId="84b77726-e7cc-4e2b-b62f-c191d2c155ad" providerId="ADAL" clId="{8B3E8CFA-5636-41A7-93AB-ABEEE01E22D5}" dt="2021-06-17T07:32:07.906" v="270" actId="20577"/>
        <pc:sldMkLst>
          <pc:docMk/>
          <pc:sldMk cId="1595746165" sldId="294"/>
        </pc:sldMkLst>
        <pc:spChg chg="mod">
          <ac:chgData name="Luigi Benedetto Scarponi" userId="84b77726-e7cc-4e2b-b62f-c191d2c155ad" providerId="ADAL" clId="{8B3E8CFA-5636-41A7-93AB-ABEEE01E22D5}" dt="2021-06-17T07:27:20.244" v="28" actId="20577"/>
          <ac:spMkLst>
            <pc:docMk/>
            <pc:sldMk cId="1595746165" sldId="294"/>
            <ac:spMk id="3" creationId="{1E254E65-CDEB-463F-9F5A-ECCD8929CDF9}"/>
          </ac:spMkLst>
        </pc:spChg>
        <pc:spChg chg="mod">
          <ac:chgData name="Luigi Benedetto Scarponi" userId="84b77726-e7cc-4e2b-b62f-c191d2c155ad" providerId="ADAL" clId="{8B3E8CFA-5636-41A7-93AB-ABEEE01E22D5}" dt="2021-06-17T07:32:07.906" v="270" actId="20577"/>
          <ac:spMkLst>
            <pc:docMk/>
            <pc:sldMk cId="1595746165" sldId="294"/>
            <ac:spMk id="9" creationId="{6DABBAD2-C052-4999-82FC-70E6F5BFF110}"/>
          </ac:spMkLst>
        </pc:spChg>
      </pc:sldChg>
      <pc:sldChg chg="delSp modSp mod">
        <pc:chgData name="Luigi Benedetto Scarponi" userId="84b77726-e7cc-4e2b-b62f-c191d2c155ad" providerId="ADAL" clId="{8B3E8CFA-5636-41A7-93AB-ABEEE01E22D5}" dt="2021-06-17T15:23:25.633" v="379" actId="20577"/>
        <pc:sldMkLst>
          <pc:docMk/>
          <pc:sldMk cId="3201098819" sldId="453"/>
        </pc:sldMkLst>
        <pc:spChg chg="mod">
          <ac:chgData name="Luigi Benedetto Scarponi" userId="84b77726-e7cc-4e2b-b62f-c191d2c155ad" providerId="ADAL" clId="{8B3E8CFA-5636-41A7-93AB-ABEEE01E22D5}" dt="2021-06-17T15:23:25.633" v="379" actId="20577"/>
          <ac:spMkLst>
            <pc:docMk/>
            <pc:sldMk cId="3201098819" sldId="453"/>
            <ac:spMk id="3" creationId="{C15BECC1-CCFE-405A-AE47-4334A096C0C4}"/>
          </ac:spMkLst>
        </pc:spChg>
        <pc:spChg chg="mod">
          <ac:chgData name="Luigi Benedetto Scarponi" userId="84b77726-e7cc-4e2b-b62f-c191d2c155ad" providerId="ADAL" clId="{8B3E8CFA-5636-41A7-93AB-ABEEE01E22D5}" dt="2021-06-17T07:32:14.149" v="276" actId="20577"/>
          <ac:spMkLst>
            <pc:docMk/>
            <pc:sldMk cId="3201098819" sldId="453"/>
            <ac:spMk id="7" creationId="{4A77A2E8-E619-4EE8-BC3F-1A2A9668EBE0}"/>
          </ac:spMkLst>
        </pc:spChg>
        <pc:spChg chg="del">
          <ac:chgData name="Luigi Benedetto Scarponi" userId="84b77726-e7cc-4e2b-b62f-c191d2c155ad" providerId="ADAL" clId="{8B3E8CFA-5636-41A7-93AB-ABEEE01E22D5}" dt="2021-06-17T07:30:28.467" v="200" actId="478"/>
          <ac:spMkLst>
            <pc:docMk/>
            <pc:sldMk cId="3201098819" sldId="453"/>
            <ac:spMk id="9" creationId="{6CD21697-535D-4C1A-8D47-0D11C0896F38}"/>
          </ac:spMkLst>
        </pc:spChg>
      </pc:sldChg>
      <pc:sldChg chg="addSp delSp modSp mod">
        <pc:chgData name="Luigi Benedetto Scarponi" userId="84b77726-e7cc-4e2b-b62f-c191d2c155ad" providerId="ADAL" clId="{8B3E8CFA-5636-41A7-93AB-ABEEE01E22D5}" dt="2021-06-17T07:32:56.882" v="283" actId="478"/>
        <pc:sldMkLst>
          <pc:docMk/>
          <pc:sldMk cId="2825366487" sldId="454"/>
        </pc:sldMkLst>
        <pc:spChg chg="del mod">
          <ac:chgData name="Luigi Benedetto Scarponi" userId="84b77726-e7cc-4e2b-b62f-c191d2c155ad" providerId="ADAL" clId="{8B3E8CFA-5636-41A7-93AB-ABEEE01E22D5}" dt="2021-06-17T07:32:40.234" v="281" actId="478"/>
          <ac:spMkLst>
            <pc:docMk/>
            <pc:sldMk cId="2825366487" sldId="454"/>
            <ac:spMk id="4" creationId="{065E0C1C-D149-4EB8-BED5-C9447F0D7631}"/>
          </ac:spMkLst>
        </pc:spChg>
        <pc:spChg chg="del">
          <ac:chgData name="Luigi Benedetto Scarponi" userId="84b77726-e7cc-4e2b-b62f-c191d2c155ad" providerId="ADAL" clId="{8B3E8CFA-5636-41A7-93AB-ABEEE01E22D5}" dt="2021-06-17T07:32:56.882" v="283" actId="478"/>
          <ac:spMkLst>
            <pc:docMk/>
            <pc:sldMk cId="2825366487" sldId="454"/>
            <ac:spMk id="5" creationId="{ECD441F6-EFB2-42F6-8305-7017E4DEE86E}"/>
          </ac:spMkLst>
        </pc:spChg>
        <pc:spChg chg="add mod">
          <ac:chgData name="Luigi Benedetto Scarponi" userId="84b77726-e7cc-4e2b-b62f-c191d2c155ad" providerId="ADAL" clId="{8B3E8CFA-5636-41A7-93AB-ABEEE01E22D5}" dt="2021-06-17T07:32:47.739" v="282"/>
          <ac:spMkLst>
            <pc:docMk/>
            <pc:sldMk cId="2825366487" sldId="454"/>
            <ac:spMk id="79" creationId="{9E274D3A-4071-4DBE-9AF9-83A338DD25D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19" cy="495348"/>
          </a:xfrm>
          <a:prstGeom prst="rect">
            <a:avLst/>
          </a:prstGeom>
        </p:spPr>
        <p:txBody>
          <a:bodyPr vert="horz" lIns="94906" tIns="47453" rIns="94906" bIns="47453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16273" y="0"/>
            <a:ext cx="2919519" cy="495348"/>
          </a:xfrm>
          <a:prstGeom prst="rect">
            <a:avLst/>
          </a:prstGeom>
        </p:spPr>
        <p:txBody>
          <a:bodyPr vert="horz" lIns="94906" tIns="47453" rIns="94906" bIns="47453" rtlCol="0"/>
          <a:lstStyle>
            <a:lvl1pPr algn="r">
              <a:defRPr sz="1300"/>
            </a:lvl1pPr>
          </a:lstStyle>
          <a:p>
            <a:fld id="{5BA6B169-A512-4965-B838-67862E348CA1}" type="datetimeFigureOut">
              <a:rPr lang="it-IT" smtClean="0"/>
              <a:t>17/06/2021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06" tIns="47453" rIns="94906" bIns="4745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3735" y="4751219"/>
            <a:ext cx="5389880" cy="3887361"/>
          </a:xfrm>
          <a:prstGeom prst="rect">
            <a:avLst/>
          </a:prstGeom>
        </p:spPr>
        <p:txBody>
          <a:bodyPr vert="horz" lIns="94906" tIns="47453" rIns="94906" bIns="47453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19519" cy="495347"/>
          </a:xfrm>
          <a:prstGeom prst="rect">
            <a:avLst/>
          </a:prstGeom>
        </p:spPr>
        <p:txBody>
          <a:bodyPr vert="horz" lIns="94906" tIns="47453" rIns="94906" bIns="47453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16273" y="9377317"/>
            <a:ext cx="2919519" cy="495347"/>
          </a:xfrm>
          <a:prstGeom prst="rect">
            <a:avLst/>
          </a:prstGeom>
        </p:spPr>
        <p:txBody>
          <a:bodyPr vert="horz" lIns="94906" tIns="47453" rIns="94906" bIns="47453" rtlCol="0" anchor="b"/>
          <a:lstStyle>
            <a:lvl1pPr algn="r">
              <a:defRPr sz="1300"/>
            </a:lvl1pPr>
          </a:lstStyle>
          <a:p>
            <a:fld id="{10A7915F-B3AF-495E-BD48-10523C09A7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958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DD9E-83EA-48AC-AEEB-97926154871E}" type="datetime1">
              <a:rPr lang="it-IT" smtClean="0"/>
              <a:t>17/06/2021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GM</a:t>
            </a: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263B-304F-4D55-BC86-FD7C343A1B5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252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2150-90CC-492A-8C1C-B389F47BC3FC}" type="datetime1">
              <a:rPr lang="it-IT" smtClean="0"/>
              <a:t>17/06/2021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GM</a:t>
            </a: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263B-304F-4D55-BC86-FD7C343A1B5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583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35B80B-6156-4527-AAD6-93DE99489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BA8AA1-0EEF-426E-B6BF-833CFD727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AD3489-B3E3-48B6-A940-E4C5F2D94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01E7-3D5E-4577-A2E3-2DA00CDA7C80}" type="datetime1">
              <a:rPr lang="it-IT" smtClean="0"/>
              <a:t>17/06/2021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6B5C8C-3B02-4C83-8C20-7D6BCDDC3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GM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4F79F5-52ED-48CF-8231-A40A9C912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4FF-EE66-483D-9B1C-2F82609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8809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1E588-1A0B-46BF-AB5F-A61368B8BCCB}" type="datetime1">
              <a:rPr lang="it-IT" smtClean="0"/>
              <a:t>17/06/2021</a:t>
            </a:fld>
            <a:endParaRPr lang="en-GB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GM</a:t>
            </a:r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263B-304F-4D55-BC86-FD7C343A1B56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13"/>
          </p:nvPr>
        </p:nvSpPr>
        <p:spPr>
          <a:xfrm>
            <a:off x="649455" y="1082591"/>
            <a:ext cx="10684292" cy="499335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30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AB85-9D71-40E2-A2F7-EEE21AAC5F7C}" type="datetime1">
              <a:rPr lang="it-IT" smtClean="0"/>
              <a:t>17/06/2021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GM</a:t>
            </a:r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263B-304F-4D55-BC86-FD7C343A1B5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76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72004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D89D-2FE2-41F1-940C-5DC752047B01}" type="datetime1">
              <a:rPr lang="it-IT" smtClean="0"/>
              <a:t>17/06/2021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GM</a:t>
            </a:r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263B-304F-4D55-BC86-FD7C343A1B5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078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10DB-41F4-4D4D-8621-8AFD42841424}" type="datetime1">
              <a:rPr lang="it-IT" smtClean="0"/>
              <a:t>17/06/2021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GM</a:t>
            </a:r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263B-304F-4D55-BC86-FD7C343A1B5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7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C8D1-A6D2-4222-B422-EA535C1FED3C}" type="datetime1">
              <a:rPr lang="it-IT" smtClean="0"/>
              <a:t>17/06/2021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GM</a:t>
            </a:r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263B-304F-4D55-BC86-FD7C343A1B5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746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2C11-A3E0-44B7-A74D-4DC014FF1A3A}" type="datetime1">
              <a:rPr lang="it-IT" smtClean="0"/>
              <a:t>17/06/2021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GM</a:t>
            </a:r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263B-304F-4D55-BC86-FD7C343A1B5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E5B4-1135-4FD5-933E-DBBE2E74414C}" type="datetime1">
              <a:rPr lang="it-IT" smtClean="0"/>
              <a:t>17/06/2021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GM</a:t>
            </a:r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263B-304F-4D55-BC86-FD7C343A1B5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331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C9CA-46CA-495C-A6E5-AFDAFCC55458}" type="datetime1">
              <a:rPr lang="it-IT" smtClean="0"/>
              <a:t>17/06/2021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GM</a:t>
            </a: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263B-304F-4D55-BC86-FD7C343A1B5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95638"/>
            <a:ext cx="9227133" cy="71064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  <a:endParaRPr lang="en-GB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27698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GB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4245" y="6519134"/>
            <a:ext cx="3694355" cy="202341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fld id="{A2E33CE3-64C8-4622-BD15-87A9ED8401E4}" type="datetime1">
              <a:rPr lang="it-IT" smtClean="0"/>
              <a:t>17/06/2021</a:t>
            </a:fld>
            <a:endParaRPr lang="en-GB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519134"/>
            <a:ext cx="4572000" cy="202341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it-IT"/>
              <a:t>GM</a:t>
            </a: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519134"/>
            <a:ext cx="3158266" cy="202341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fld id="{BE76263B-304F-4D55-BC86-FD7C343A1B56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Rettangolo 6"/>
          <p:cNvSpPr/>
          <p:nvPr userDrawn="1"/>
        </p:nvSpPr>
        <p:spPr>
          <a:xfrm>
            <a:off x="344245" y="920723"/>
            <a:ext cx="11424621" cy="45719"/>
          </a:xfrm>
          <a:prstGeom prst="rect">
            <a:avLst/>
          </a:prstGeom>
          <a:gradFill flip="none" rotWithShape="1">
            <a:gsLst>
              <a:gs pos="27000">
                <a:schemeClr val="accent5">
                  <a:lumMod val="50000"/>
                </a:schemeClr>
              </a:gs>
              <a:gs pos="87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1852" y="-1671"/>
            <a:ext cx="1497014" cy="877157"/>
          </a:xfrm>
          <a:prstGeom prst="rect">
            <a:avLst/>
          </a:prstGeom>
        </p:spPr>
      </p:pic>
      <p:sp>
        <p:nvSpPr>
          <p:cNvPr id="10" name="Rettangolo 9"/>
          <p:cNvSpPr/>
          <p:nvPr userDrawn="1"/>
        </p:nvSpPr>
        <p:spPr>
          <a:xfrm>
            <a:off x="344243" y="6396977"/>
            <a:ext cx="11424621" cy="45719"/>
          </a:xfrm>
          <a:prstGeom prst="rect">
            <a:avLst/>
          </a:prstGeom>
          <a:gradFill flip="none" rotWithShape="1">
            <a:gsLst>
              <a:gs pos="27000">
                <a:schemeClr val="accent5">
                  <a:lumMod val="50000"/>
                </a:schemeClr>
              </a:gs>
              <a:gs pos="87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674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5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C8E229-45F7-497A-98B6-E5B0748B2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788471"/>
          </a:xfrm>
        </p:spPr>
        <p:txBody>
          <a:bodyPr/>
          <a:lstStyle/>
          <a:p>
            <a:pPr algn="ctr"/>
            <a:r>
              <a:rPr lang="it-IT" b="1" dirty="0"/>
              <a:t>CdG</a:t>
            </a:r>
            <a:br>
              <a:rPr lang="it-IT" dirty="0"/>
            </a:br>
            <a:r>
              <a:rPr lang="it-IT" sz="4000" dirty="0"/>
              <a:t>Reparto Infrastruttura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E254E65-CDEB-463F-9F5A-ECCD8929CD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dirty="0"/>
              <a:t>18 </a:t>
            </a:r>
            <a:r>
              <a:rPr lang="it-IT" dirty="0" err="1"/>
              <a:t>giu</a:t>
            </a:r>
            <a:r>
              <a:rPr lang="it-IT" dirty="0"/>
              <a:t> 2021</a:t>
            </a:r>
          </a:p>
          <a:p>
            <a:pPr algn="ctr"/>
            <a:endParaRPr lang="it-IT" dirty="0"/>
          </a:p>
          <a:p>
            <a:pPr algn="ctr"/>
            <a:r>
              <a:rPr lang="it-IT" dirty="0"/>
              <a:t>Luigi Scarponi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99DDCC-145B-44F9-A6D8-C0C36D0EE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263B-304F-4D55-BC86-FD7C343A1B56}" type="slidenum">
              <a:rPr lang="en-GB" smtClean="0"/>
              <a:t>1</a:t>
            </a:fld>
            <a:endParaRPr lang="en-GB"/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6DABBAD2-C052-4999-82FC-70E6F5BFF1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4245" y="6519134"/>
            <a:ext cx="3694355" cy="202341"/>
          </a:xfrm>
        </p:spPr>
        <p:txBody>
          <a:bodyPr/>
          <a:lstStyle/>
          <a:p>
            <a:r>
              <a:rPr lang="it-IT" dirty="0"/>
              <a:t>18/06/2021</a:t>
            </a:r>
          </a:p>
        </p:txBody>
      </p:sp>
    </p:spTree>
    <p:extLst>
      <p:ext uri="{BB962C8B-B14F-4D97-AF65-F5344CB8AC3E}">
        <p14:creationId xmlns:p14="http://schemas.microsoft.com/office/powerpoint/2010/main" val="1595746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01F4D5-1749-4A92-8F89-C60ECE0DB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Aggiornamenti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5BECC1-CCFE-405A-AE47-4334A096C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6985"/>
            <a:ext cx="10515600" cy="4872145"/>
          </a:xfrm>
        </p:spPr>
        <p:txBody>
          <a:bodyPr>
            <a:normAutofit/>
          </a:bodyPr>
          <a:lstStyle/>
          <a:p>
            <a:r>
              <a:rPr lang="it-IT" dirty="0"/>
              <a:t>07/05 – Ripristinato quadro QGCA2 (linea rossa)</a:t>
            </a:r>
          </a:p>
          <a:p>
            <a:r>
              <a:rPr lang="it-IT" b="1" dirty="0"/>
              <a:t>14-18/06 - Interventi su QGCA1 (linea verde)</a:t>
            </a:r>
          </a:p>
          <a:p>
            <a:pPr marL="0" indent="0">
              <a:buNone/>
            </a:pPr>
            <a:r>
              <a:rPr lang="it-IT" dirty="0"/>
              <a:t>	Verifiche e pulizia quadro QGCA1</a:t>
            </a:r>
          </a:p>
          <a:p>
            <a:pPr marL="0" indent="0">
              <a:buNone/>
            </a:pPr>
            <a:r>
              <a:rPr lang="it-IT" dirty="0"/>
              <a:t>	Collegamento UPS statico/quadro commutazione</a:t>
            </a:r>
          </a:p>
          <a:p>
            <a:pPr marL="0" indent="0">
              <a:buNone/>
            </a:pPr>
            <a:r>
              <a:rPr lang="it-IT" dirty="0"/>
              <a:t>	Misure impedenza (entrambe </a:t>
            </a:r>
            <a:r>
              <a:rPr lang="it-IT"/>
              <a:t>le linee)</a:t>
            </a:r>
            <a:endParaRPr lang="it-IT" dirty="0"/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/>
              <a:t>Prossimi interventi</a:t>
            </a:r>
            <a:r>
              <a:rPr lang="it-IT" dirty="0"/>
              <a:t> (da valutare) </a:t>
            </a:r>
          </a:p>
          <a:p>
            <a:r>
              <a:rPr lang="it-IT" dirty="0"/>
              <a:t>Installazione </a:t>
            </a:r>
            <a:r>
              <a:rPr lang="it-IT" dirty="0" err="1"/>
              <a:t>Arc</a:t>
            </a:r>
            <a:r>
              <a:rPr lang="it-IT" dirty="0"/>
              <a:t> Detector (QGCA 1-2) + analizzatori Power Quality</a:t>
            </a:r>
            <a:br>
              <a:rPr lang="it-IT" dirty="0"/>
            </a:br>
            <a:endParaRPr lang="it-IT" sz="200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1A9A30-68B4-4458-A37C-6CB4708C2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4FF-EE66-483D-9B1C-2F82609F0338}" type="slidenum">
              <a:rPr lang="it-IT" smtClean="0"/>
              <a:t>2</a:t>
            </a:fld>
            <a:endParaRPr lang="it-IT"/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4A77A2E8-E619-4EE8-BC3F-1A2A9668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4245" y="6519134"/>
            <a:ext cx="3694355" cy="202341"/>
          </a:xfrm>
        </p:spPr>
        <p:txBody>
          <a:bodyPr/>
          <a:lstStyle/>
          <a:p>
            <a:r>
              <a:rPr lang="it-IT" dirty="0"/>
              <a:t>18/06/2021</a:t>
            </a:r>
          </a:p>
        </p:txBody>
      </p:sp>
    </p:spTree>
    <p:extLst>
      <p:ext uri="{BB962C8B-B14F-4D97-AF65-F5344CB8AC3E}">
        <p14:creationId xmlns:p14="http://schemas.microsoft.com/office/powerpoint/2010/main" val="3201098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B1EDBA-CA3B-4954-A403-AA53C9AD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Nuova configurazione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4E0DC4-4743-4665-B970-A7E255D60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694FF-EE66-483D-9B1C-2F82609F0338}" type="slidenum">
              <a:rPr lang="it-IT" smtClean="0"/>
              <a:t>3</a:t>
            </a:fld>
            <a:endParaRPr lang="it-IT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D78DC57A-71E7-4A10-8F87-DB202C587402}"/>
              </a:ext>
            </a:extLst>
          </p:cNvPr>
          <p:cNvGrpSpPr/>
          <p:nvPr/>
        </p:nvGrpSpPr>
        <p:grpSpPr>
          <a:xfrm>
            <a:off x="2712322" y="1315054"/>
            <a:ext cx="6767356" cy="4864154"/>
            <a:chOff x="2113706" y="1315054"/>
            <a:chExt cx="6767356" cy="4864154"/>
          </a:xfrm>
        </p:grpSpPr>
        <p:sp>
          <p:nvSpPr>
            <p:cNvPr id="8" name="Rettangolo 7">
              <a:extLst>
                <a:ext uri="{FF2B5EF4-FFF2-40B4-BE49-F238E27FC236}">
                  <a16:creationId xmlns:a16="http://schemas.microsoft.com/office/drawing/2014/main" id="{65B996CF-F362-4B67-9DC1-D4598AD7AC83}"/>
                </a:ext>
              </a:extLst>
            </p:cNvPr>
            <p:cNvSpPr/>
            <p:nvPr/>
          </p:nvSpPr>
          <p:spPr>
            <a:xfrm>
              <a:off x="4607190" y="3550959"/>
              <a:ext cx="1656998" cy="214485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3AB2A550-1429-4314-9CF5-9367D3550B33}"/>
                </a:ext>
              </a:extLst>
            </p:cNvPr>
            <p:cNvSpPr txBox="1"/>
            <p:nvPr/>
          </p:nvSpPr>
          <p:spPr>
            <a:xfrm>
              <a:off x="4530568" y="3628226"/>
              <a:ext cx="20654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/>
                <a:t>Centrale Frigorifera</a:t>
              </a:r>
              <a:endParaRPr lang="en-GB" sz="1600" dirty="0"/>
            </a:p>
          </p:txBody>
        </p:sp>
        <p:cxnSp>
          <p:nvCxnSpPr>
            <p:cNvPr id="10" name="Connettore diritto 34">
              <a:extLst>
                <a:ext uri="{FF2B5EF4-FFF2-40B4-BE49-F238E27FC236}">
                  <a16:creationId xmlns:a16="http://schemas.microsoft.com/office/drawing/2014/main" id="{0B32420B-E9F3-44D2-8B2A-8BB38F16C38A}"/>
                </a:ext>
              </a:extLst>
            </p:cNvPr>
            <p:cNvCxnSpPr>
              <a:endCxn id="55" idx="3"/>
            </p:cNvCxnSpPr>
            <p:nvPr/>
          </p:nvCxnSpPr>
          <p:spPr>
            <a:xfrm flipV="1">
              <a:off x="3832765" y="3388673"/>
              <a:ext cx="3230060" cy="4100"/>
            </a:xfrm>
            <a:prstGeom prst="line">
              <a:avLst/>
            </a:prstGeom>
            <a:noFill/>
            <a:ln w="19050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</p:cxnSp>
        <p:sp>
          <p:nvSpPr>
            <p:cNvPr id="11" name="Rettangolo arrotondato 141">
              <a:extLst>
                <a:ext uri="{FF2B5EF4-FFF2-40B4-BE49-F238E27FC236}">
                  <a16:creationId xmlns:a16="http://schemas.microsoft.com/office/drawing/2014/main" id="{44AF2D43-7460-4B5D-A318-576B5FB98C49}"/>
                </a:ext>
              </a:extLst>
            </p:cNvPr>
            <p:cNvSpPr/>
            <p:nvPr/>
          </p:nvSpPr>
          <p:spPr>
            <a:xfrm>
              <a:off x="5067811" y="1315054"/>
              <a:ext cx="809114" cy="461472"/>
            </a:xfrm>
            <a:prstGeom prst="round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ea typeface="+mn-ea"/>
                  <a:cs typeface="+mn-cs"/>
                </a:rPr>
                <a:t>Cella Gen.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ea typeface="+mn-ea"/>
                  <a:cs typeface="+mn-cs"/>
                </a:rPr>
                <a:t>15kV</a:t>
              </a:r>
            </a:p>
          </p:txBody>
        </p:sp>
        <p:cxnSp>
          <p:nvCxnSpPr>
            <p:cNvPr id="12" name="Connettore diritto 34">
              <a:extLst>
                <a:ext uri="{FF2B5EF4-FFF2-40B4-BE49-F238E27FC236}">
                  <a16:creationId xmlns:a16="http://schemas.microsoft.com/office/drawing/2014/main" id="{F020ED62-5756-40AD-8F54-988C753EB15F}"/>
                </a:ext>
              </a:extLst>
            </p:cNvPr>
            <p:cNvCxnSpPr>
              <a:endCxn id="56" idx="1"/>
            </p:cNvCxnSpPr>
            <p:nvPr/>
          </p:nvCxnSpPr>
          <p:spPr>
            <a:xfrm flipV="1">
              <a:off x="2607817" y="3388673"/>
              <a:ext cx="1178130" cy="4100"/>
            </a:xfrm>
            <a:prstGeom prst="line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miter lim="800000"/>
            </a:ln>
            <a:effectLst/>
          </p:spPr>
        </p:cxnSp>
        <p:cxnSp>
          <p:nvCxnSpPr>
            <p:cNvPr id="13" name="Connettore diritto 45">
              <a:extLst>
                <a:ext uri="{FF2B5EF4-FFF2-40B4-BE49-F238E27FC236}">
                  <a16:creationId xmlns:a16="http://schemas.microsoft.com/office/drawing/2014/main" id="{CF064DBC-57CE-4600-89B5-BBFCEE40802F}"/>
                </a:ext>
              </a:extLst>
            </p:cNvPr>
            <p:cNvCxnSpPr/>
            <p:nvPr/>
          </p:nvCxnSpPr>
          <p:spPr>
            <a:xfrm flipH="1" flipV="1">
              <a:off x="3868350" y="3392773"/>
              <a:ext cx="1867" cy="472963"/>
            </a:xfrm>
            <a:prstGeom prst="line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miter lim="800000"/>
            </a:ln>
            <a:effectLst/>
          </p:spPr>
        </p:cxnSp>
        <p:cxnSp>
          <p:nvCxnSpPr>
            <p:cNvPr id="14" name="Connettore diritto 48">
              <a:extLst>
                <a:ext uri="{FF2B5EF4-FFF2-40B4-BE49-F238E27FC236}">
                  <a16:creationId xmlns:a16="http://schemas.microsoft.com/office/drawing/2014/main" id="{B45DE46B-D793-43D8-918E-2E776099E734}"/>
                </a:ext>
              </a:extLst>
            </p:cNvPr>
            <p:cNvCxnSpPr/>
            <p:nvPr/>
          </p:nvCxnSpPr>
          <p:spPr>
            <a:xfrm flipV="1">
              <a:off x="7013290" y="3392772"/>
              <a:ext cx="0" cy="495662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sp>
          <p:nvSpPr>
            <p:cNvPr id="15" name="Rettangolo 14">
              <a:extLst>
                <a:ext uri="{FF2B5EF4-FFF2-40B4-BE49-F238E27FC236}">
                  <a16:creationId xmlns:a16="http://schemas.microsoft.com/office/drawing/2014/main" id="{CCFD9AB6-A2A7-4510-A6B2-8A6763C3F059}"/>
                </a:ext>
              </a:extLst>
            </p:cNvPr>
            <p:cNvSpPr/>
            <p:nvPr/>
          </p:nvSpPr>
          <p:spPr>
            <a:xfrm>
              <a:off x="3485939" y="4656824"/>
              <a:ext cx="806655" cy="418560"/>
            </a:xfrm>
            <a:prstGeom prst="rect">
              <a:avLst/>
            </a:prstGeom>
            <a:solidFill>
              <a:srgbClr val="33CC33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QG-CA1</a:t>
              </a:r>
            </a:p>
          </p:txBody>
        </p:sp>
        <p:cxnSp>
          <p:nvCxnSpPr>
            <p:cNvPr id="16" name="Connettore diritto 52">
              <a:extLst>
                <a:ext uri="{FF2B5EF4-FFF2-40B4-BE49-F238E27FC236}">
                  <a16:creationId xmlns:a16="http://schemas.microsoft.com/office/drawing/2014/main" id="{CF9744FE-68E9-43B0-970A-8F672EFF5505}"/>
                </a:ext>
              </a:extLst>
            </p:cNvPr>
            <p:cNvCxnSpPr>
              <a:stCxn id="15" idx="0"/>
              <a:endCxn id="58" idx="2"/>
            </p:cNvCxnSpPr>
            <p:nvPr/>
          </p:nvCxnSpPr>
          <p:spPr>
            <a:xfrm flipH="1" flipV="1">
              <a:off x="3887364" y="4340105"/>
              <a:ext cx="1903" cy="316719"/>
            </a:xfrm>
            <a:prstGeom prst="line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miter lim="800000"/>
            </a:ln>
            <a:effectLst/>
          </p:spPr>
        </p:cxnSp>
        <p:cxnSp>
          <p:nvCxnSpPr>
            <p:cNvPr id="17" name="Connettore diritto 54">
              <a:extLst>
                <a:ext uri="{FF2B5EF4-FFF2-40B4-BE49-F238E27FC236}">
                  <a16:creationId xmlns:a16="http://schemas.microsoft.com/office/drawing/2014/main" id="{248DFE49-908B-46B4-BBF3-D59405722F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13290" y="4158729"/>
              <a:ext cx="0" cy="498096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cxnSp>
          <p:nvCxnSpPr>
            <p:cNvPr id="18" name="Connettore diritto 66">
              <a:extLst>
                <a:ext uri="{FF2B5EF4-FFF2-40B4-BE49-F238E27FC236}">
                  <a16:creationId xmlns:a16="http://schemas.microsoft.com/office/drawing/2014/main" id="{295CDEB0-C240-486C-A4F1-3A977F1364C9}"/>
                </a:ext>
              </a:extLst>
            </p:cNvPr>
            <p:cNvCxnSpPr/>
            <p:nvPr/>
          </p:nvCxnSpPr>
          <p:spPr>
            <a:xfrm>
              <a:off x="3870217" y="3579616"/>
              <a:ext cx="622276" cy="0"/>
            </a:xfrm>
            <a:prstGeom prst="line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miter lim="800000"/>
            </a:ln>
            <a:effectLst/>
          </p:spPr>
        </p:cxnSp>
        <p:cxnSp>
          <p:nvCxnSpPr>
            <p:cNvPr id="19" name="Connettore diritto 68">
              <a:extLst>
                <a:ext uri="{FF2B5EF4-FFF2-40B4-BE49-F238E27FC236}">
                  <a16:creationId xmlns:a16="http://schemas.microsoft.com/office/drawing/2014/main" id="{83C7D144-F372-4AF2-8E31-CCAAE3400CAE}"/>
                </a:ext>
              </a:extLst>
            </p:cNvPr>
            <p:cNvCxnSpPr/>
            <p:nvPr/>
          </p:nvCxnSpPr>
          <p:spPr>
            <a:xfrm>
              <a:off x="4493974" y="3579616"/>
              <a:ext cx="10043" cy="1286488"/>
            </a:xfrm>
            <a:prstGeom prst="line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miter lim="800000"/>
            </a:ln>
            <a:effectLst/>
          </p:spPr>
        </p:cxnSp>
        <p:cxnSp>
          <p:nvCxnSpPr>
            <p:cNvPr id="20" name="Connettore diritto 70">
              <a:extLst>
                <a:ext uri="{FF2B5EF4-FFF2-40B4-BE49-F238E27FC236}">
                  <a16:creationId xmlns:a16="http://schemas.microsoft.com/office/drawing/2014/main" id="{D54CB7A7-6CC9-414D-AF4C-6628EDD41DD5}"/>
                </a:ext>
              </a:extLst>
            </p:cNvPr>
            <p:cNvCxnSpPr>
              <a:endCxn id="15" idx="3"/>
            </p:cNvCxnSpPr>
            <p:nvPr/>
          </p:nvCxnSpPr>
          <p:spPr>
            <a:xfrm flipH="1">
              <a:off x="4292595" y="4866104"/>
              <a:ext cx="230472" cy="0"/>
            </a:xfrm>
            <a:prstGeom prst="line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miter lim="800000"/>
            </a:ln>
            <a:effectLst/>
          </p:spPr>
        </p:cxnSp>
        <p:sp>
          <p:nvSpPr>
            <p:cNvPr id="21" name="Rettangolo 20">
              <a:extLst>
                <a:ext uri="{FF2B5EF4-FFF2-40B4-BE49-F238E27FC236}">
                  <a16:creationId xmlns:a16="http://schemas.microsoft.com/office/drawing/2014/main" id="{5F29B905-0D5F-43DF-8E32-E48DD2427758}"/>
                </a:ext>
              </a:extLst>
            </p:cNvPr>
            <p:cNvSpPr/>
            <p:nvPr/>
          </p:nvSpPr>
          <p:spPr>
            <a:xfrm>
              <a:off x="5039866" y="4656824"/>
              <a:ext cx="426374" cy="418560"/>
            </a:xfrm>
            <a:prstGeom prst="rect">
              <a:avLst/>
            </a:prstGeom>
            <a:solidFill>
              <a:srgbClr val="33CC33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QG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CF</a:t>
              </a:r>
            </a:p>
          </p:txBody>
        </p:sp>
        <p:cxnSp>
          <p:nvCxnSpPr>
            <p:cNvPr id="22" name="Connettore diritto 88">
              <a:extLst>
                <a:ext uri="{FF2B5EF4-FFF2-40B4-BE49-F238E27FC236}">
                  <a16:creationId xmlns:a16="http://schemas.microsoft.com/office/drawing/2014/main" id="{834B8583-A21E-46F6-9F9B-266706357DD4}"/>
                </a:ext>
              </a:extLst>
            </p:cNvPr>
            <p:cNvCxnSpPr/>
            <p:nvPr/>
          </p:nvCxnSpPr>
          <p:spPr>
            <a:xfrm>
              <a:off x="4262021" y="4963768"/>
              <a:ext cx="777845" cy="0"/>
            </a:xfrm>
            <a:prstGeom prst="line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miter lim="800000"/>
            </a:ln>
            <a:effectLst/>
          </p:spPr>
        </p:cxnSp>
        <p:cxnSp>
          <p:nvCxnSpPr>
            <p:cNvPr id="23" name="Connettore diritto 90">
              <a:extLst>
                <a:ext uri="{FF2B5EF4-FFF2-40B4-BE49-F238E27FC236}">
                  <a16:creationId xmlns:a16="http://schemas.microsoft.com/office/drawing/2014/main" id="{3A2DE62C-A49C-46D8-A001-BEFB8AD2D052}"/>
                </a:ext>
              </a:extLst>
            </p:cNvPr>
            <p:cNvCxnSpPr>
              <a:cxnSpLocks/>
            </p:cNvCxnSpPr>
            <p:nvPr/>
          </p:nvCxnSpPr>
          <p:spPr>
            <a:xfrm>
              <a:off x="5898375" y="4963768"/>
              <a:ext cx="893710" cy="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cxnSp>
          <p:nvCxnSpPr>
            <p:cNvPr id="24" name="Connettore diritto 92">
              <a:extLst>
                <a:ext uri="{FF2B5EF4-FFF2-40B4-BE49-F238E27FC236}">
                  <a16:creationId xmlns:a16="http://schemas.microsoft.com/office/drawing/2014/main" id="{3A635CA2-E84A-40E5-9176-295E3C9B747A}"/>
                </a:ext>
              </a:extLst>
            </p:cNvPr>
            <p:cNvCxnSpPr/>
            <p:nvPr/>
          </p:nvCxnSpPr>
          <p:spPr>
            <a:xfrm flipH="1">
              <a:off x="6391014" y="3579674"/>
              <a:ext cx="622276" cy="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cxnSp>
          <p:nvCxnSpPr>
            <p:cNvPr id="25" name="Connettore diritto 93">
              <a:extLst>
                <a:ext uri="{FF2B5EF4-FFF2-40B4-BE49-F238E27FC236}">
                  <a16:creationId xmlns:a16="http://schemas.microsoft.com/office/drawing/2014/main" id="{79FF4F6B-75DB-4289-ACB3-AE49A031792C}"/>
                </a:ext>
              </a:extLst>
            </p:cNvPr>
            <p:cNvCxnSpPr/>
            <p:nvPr/>
          </p:nvCxnSpPr>
          <p:spPr>
            <a:xfrm flipH="1">
              <a:off x="6379490" y="3579674"/>
              <a:ext cx="10043" cy="1286488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cxnSp>
          <p:nvCxnSpPr>
            <p:cNvPr id="26" name="Connettore diritto 94">
              <a:extLst>
                <a:ext uri="{FF2B5EF4-FFF2-40B4-BE49-F238E27FC236}">
                  <a16:creationId xmlns:a16="http://schemas.microsoft.com/office/drawing/2014/main" id="{6AE68B06-F7C7-46ED-9FB6-03325F21F9CF}"/>
                </a:ext>
              </a:extLst>
            </p:cNvPr>
            <p:cNvCxnSpPr>
              <a:cxnSpLocks/>
            </p:cNvCxnSpPr>
            <p:nvPr/>
          </p:nvCxnSpPr>
          <p:spPr>
            <a:xfrm>
              <a:off x="6379490" y="4866162"/>
              <a:ext cx="412595" cy="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grpSp>
          <p:nvGrpSpPr>
            <p:cNvPr id="27" name="Gruppo 26">
              <a:extLst>
                <a:ext uri="{FF2B5EF4-FFF2-40B4-BE49-F238E27FC236}">
                  <a16:creationId xmlns:a16="http://schemas.microsoft.com/office/drawing/2014/main" id="{383FB38E-F56B-47CC-8A2E-959594F72B76}"/>
                </a:ext>
              </a:extLst>
            </p:cNvPr>
            <p:cNvGrpSpPr/>
            <p:nvPr/>
          </p:nvGrpSpPr>
          <p:grpSpPr>
            <a:xfrm>
              <a:off x="2408770" y="2675640"/>
              <a:ext cx="399217" cy="584702"/>
              <a:chOff x="1091682" y="3452327"/>
              <a:chExt cx="570772" cy="863081"/>
            </a:xfrm>
          </p:grpSpPr>
          <p:sp>
            <p:nvSpPr>
              <p:cNvPr id="71" name="Ovale 70">
                <a:extLst>
                  <a:ext uri="{FF2B5EF4-FFF2-40B4-BE49-F238E27FC236}">
                    <a16:creationId xmlns:a16="http://schemas.microsoft.com/office/drawing/2014/main" id="{F2C8F77A-CF13-41A1-8CD5-F3FF2280A9EE}"/>
                  </a:ext>
                </a:extLst>
              </p:cNvPr>
              <p:cNvSpPr/>
              <p:nvPr/>
            </p:nvSpPr>
            <p:spPr>
              <a:xfrm>
                <a:off x="1091682" y="3452327"/>
                <a:ext cx="569167" cy="569167"/>
              </a:xfrm>
              <a:prstGeom prst="ellipse">
                <a:avLst/>
              </a:prstGeom>
              <a:noFill/>
              <a:ln w="19050" cap="flat" cmpd="sng" algn="ctr">
                <a:solidFill>
                  <a:srgbClr val="33CC33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72" name="Ovale 71">
                <a:extLst>
                  <a:ext uri="{FF2B5EF4-FFF2-40B4-BE49-F238E27FC236}">
                    <a16:creationId xmlns:a16="http://schemas.microsoft.com/office/drawing/2014/main" id="{23F54A57-574E-4328-828B-E201CDEA05CC}"/>
                  </a:ext>
                </a:extLst>
              </p:cNvPr>
              <p:cNvSpPr/>
              <p:nvPr/>
            </p:nvSpPr>
            <p:spPr>
              <a:xfrm>
                <a:off x="1093287" y="3746241"/>
                <a:ext cx="569167" cy="569167"/>
              </a:xfrm>
              <a:prstGeom prst="ellipse">
                <a:avLst/>
              </a:prstGeom>
              <a:noFill/>
              <a:ln w="19050" cap="flat" cmpd="sng" algn="ctr">
                <a:solidFill>
                  <a:srgbClr val="33CC33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p:grpSp>
        <p:grpSp>
          <p:nvGrpSpPr>
            <p:cNvPr id="28" name="Gruppo 27">
              <a:extLst>
                <a:ext uri="{FF2B5EF4-FFF2-40B4-BE49-F238E27FC236}">
                  <a16:creationId xmlns:a16="http://schemas.microsoft.com/office/drawing/2014/main" id="{A046BC4A-FBB2-499C-A9DC-42A417005A28}"/>
                </a:ext>
              </a:extLst>
            </p:cNvPr>
            <p:cNvGrpSpPr/>
            <p:nvPr/>
          </p:nvGrpSpPr>
          <p:grpSpPr>
            <a:xfrm>
              <a:off x="8147544" y="2675640"/>
              <a:ext cx="399217" cy="584702"/>
              <a:chOff x="1091682" y="3452327"/>
              <a:chExt cx="570772" cy="863081"/>
            </a:xfrm>
          </p:grpSpPr>
          <p:sp>
            <p:nvSpPr>
              <p:cNvPr id="69" name="Ovale 68">
                <a:extLst>
                  <a:ext uri="{FF2B5EF4-FFF2-40B4-BE49-F238E27FC236}">
                    <a16:creationId xmlns:a16="http://schemas.microsoft.com/office/drawing/2014/main" id="{43C9924B-B097-42AD-883F-D4EDAE1C1DBF}"/>
                  </a:ext>
                </a:extLst>
              </p:cNvPr>
              <p:cNvSpPr/>
              <p:nvPr/>
            </p:nvSpPr>
            <p:spPr>
              <a:xfrm>
                <a:off x="1091682" y="3452327"/>
                <a:ext cx="569167" cy="569167"/>
              </a:xfrm>
              <a:prstGeom prst="ellips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70" name="Ovale 69">
                <a:extLst>
                  <a:ext uri="{FF2B5EF4-FFF2-40B4-BE49-F238E27FC236}">
                    <a16:creationId xmlns:a16="http://schemas.microsoft.com/office/drawing/2014/main" id="{F8A8996D-466A-4B8D-92C2-C07A934A029B}"/>
                  </a:ext>
                </a:extLst>
              </p:cNvPr>
              <p:cNvSpPr/>
              <p:nvPr/>
            </p:nvSpPr>
            <p:spPr>
              <a:xfrm>
                <a:off x="1093287" y="3746241"/>
                <a:ext cx="569167" cy="569167"/>
              </a:xfrm>
              <a:prstGeom prst="ellips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p:grpSp>
        <p:grpSp>
          <p:nvGrpSpPr>
            <p:cNvPr id="29" name="Gruppo 28">
              <a:extLst>
                <a:ext uri="{FF2B5EF4-FFF2-40B4-BE49-F238E27FC236}">
                  <a16:creationId xmlns:a16="http://schemas.microsoft.com/office/drawing/2014/main" id="{F2553768-222A-4374-B59F-05CF64F26F56}"/>
                </a:ext>
              </a:extLst>
            </p:cNvPr>
            <p:cNvGrpSpPr/>
            <p:nvPr/>
          </p:nvGrpSpPr>
          <p:grpSpPr>
            <a:xfrm>
              <a:off x="5266631" y="2679327"/>
              <a:ext cx="399217" cy="584702"/>
              <a:chOff x="1091682" y="3452327"/>
              <a:chExt cx="570772" cy="863081"/>
            </a:xfrm>
          </p:grpSpPr>
          <p:sp>
            <p:nvSpPr>
              <p:cNvPr id="67" name="Ovale 66">
                <a:extLst>
                  <a:ext uri="{FF2B5EF4-FFF2-40B4-BE49-F238E27FC236}">
                    <a16:creationId xmlns:a16="http://schemas.microsoft.com/office/drawing/2014/main" id="{BC979EFD-E710-4B13-B591-D236FF276F22}"/>
                  </a:ext>
                </a:extLst>
              </p:cNvPr>
              <p:cNvSpPr/>
              <p:nvPr/>
            </p:nvSpPr>
            <p:spPr>
              <a:xfrm>
                <a:off x="1091682" y="3452327"/>
                <a:ext cx="569167" cy="569167"/>
              </a:xfrm>
              <a:prstGeom prst="ellipse">
                <a:avLst/>
              </a:prstGeom>
              <a:noFill/>
              <a:ln w="19050" cap="flat" cmpd="sng" algn="ctr">
                <a:solidFill>
                  <a:srgbClr val="FFC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68" name="Ovale 67">
                <a:extLst>
                  <a:ext uri="{FF2B5EF4-FFF2-40B4-BE49-F238E27FC236}">
                    <a16:creationId xmlns:a16="http://schemas.microsoft.com/office/drawing/2014/main" id="{6BD92FD1-3626-49E4-A087-E8E52699D875}"/>
                  </a:ext>
                </a:extLst>
              </p:cNvPr>
              <p:cNvSpPr/>
              <p:nvPr/>
            </p:nvSpPr>
            <p:spPr>
              <a:xfrm>
                <a:off x="1093287" y="3746241"/>
                <a:ext cx="569167" cy="569167"/>
              </a:xfrm>
              <a:prstGeom prst="ellipse">
                <a:avLst/>
              </a:prstGeom>
              <a:noFill/>
              <a:ln w="19050" cap="flat" cmpd="sng" algn="ctr">
                <a:solidFill>
                  <a:srgbClr val="FFC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p:grpSp>
        <p:cxnSp>
          <p:nvCxnSpPr>
            <p:cNvPr id="30" name="Connettore diritto 123">
              <a:extLst>
                <a:ext uri="{FF2B5EF4-FFF2-40B4-BE49-F238E27FC236}">
                  <a16:creationId xmlns:a16="http://schemas.microsoft.com/office/drawing/2014/main" id="{5BBB1F30-CD2B-4F67-B878-F336DEBC88FD}"/>
                </a:ext>
              </a:extLst>
            </p:cNvPr>
            <p:cNvCxnSpPr>
              <a:stCxn id="72" idx="4"/>
            </p:cNvCxnSpPr>
            <p:nvPr/>
          </p:nvCxnSpPr>
          <p:spPr>
            <a:xfrm flipH="1">
              <a:off x="2607817" y="3260343"/>
              <a:ext cx="1123" cy="132430"/>
            </a:xfrm>
            <a:prstGeom prst="line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miter lim="800000"/>
            </a:ln>
            <a:effectLst/>
          </p:spPr>
        </p:cxnSp>
        <p:cxnSp>
          <p:nvCxnSpPr>
            <p:cNvPr id="31" name="Connettore diritto 125">
              <a:extLst>
                <a:ext uri="{FF2B5EF4-FFF2-40B4-BE49-F238E27FC236}">
                  <a16:creationId xmlns:a16="http://schemas.microsoft.com/office/drawing/2014/main" id="{A039327E-BF61-4132-90CF-1B1B25A29C3D}"/>
                </a:ext>
              </a:extLst>
            </p:cNvPr>
            <p:cNvCxnSpPr>
              <a:stCxn id="70" idx="4"/>
            </p:cNvCxnSpPr>
            <p:nvPr/>
          </p:nvCxnSpPr>
          <p:spPr>
            <a:xfrm flipH="1">
              <a:off x="8346591" y="3260343"/>
              <a:ext cx="1123" cy="13243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cxnSp>
          <p:nvCxnSpPr>
            <p:cNvPr id="32" name="Connettore diritto 127">
              <a:extLst>
                <a:ext uri="{FF2B5EF4-FFF2-40B4-BE49-F238E27FC236}">
                  <a16:creationId xmlns:a16="http://schemas.microsoft.com/office/drawing/2014/main" id="{53943046-E47B-469B-AEE1-523F5A395708}"/>
                </a:ext>
              </a:extLst>
            </p:cNvPr>
            <p:cNvCxnSpPr>
              <a:stCxn id="68" idx="4"/>
            </p:cNvCxnSpPr>
            <p:nvPr/>
          </p:nvCxnSpPr>
          <p:spPr>
            <a:xfrm flipH="1">
              <a:off x="5466240" y="3264029"/>
              <a:ext cx="562" cy="128744"/>
            </a:xfrm>
            <a:prstGeom prst="line">
              <a:avLst/>
            </a:prstGeom>
            <a:noFill/>
            <a:ln w="19050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</p:cxn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B07099B7-4512-4151-917D-2020F74198A5}"/>
                </a:ext>
              </a:extLst>
            </p:cNvPr>
            <p:cNvSpPr/>
            <p:nvPr/>
          </p:nvSpPr>
          <p:spPr>
            <a:xfrm>
              <a:off x="5127788" y="2096722"/>
              <a:ext cx="675779" cy="383424"/>
            </a:xfrm>
            <a:prstGeom prst="rect">
              <a:avLst/>
            </a:prstGeom>
            <a:solidFill>
              <a:srgbClr val="FFF2CC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Cella TR3</a:t>
              </a:r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982CDFE6-489E-49D2-8884-F37F9A967B55}"/>
                </a:ext>
              </a:extLst>
            </p:cNvPr>
            <p:cNvSpPr/>
            <p:nvPr/>
          </p:nvSpPr>
          <p:spPr>
            <a:xfrm>
              <a:off x="2269927" y="2087511"/>
              <a:ext cx="675779" cy="383424"/>
            </a:xfrm>
            <a:prstGeom prst="rect">
              <a:avLst/>
            </a:prstGeom>
            <a:solidFill>
              <a:srgbClr val="33CC33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Cella TR1</a:t>
              </a:r>
            </a:p>
          </p:txBody>
        </p:sp>
        <p:cxnSp>
          <p:nvCxnSpPr>
            <p:cNvPr id="35" name="Connettore diritto 138">
              <a:extLst>
                <a:ext uri="{FF2B5EF4-FFF2-40B4-BE49-F238E27FC236}">
                  <a16:creationId xmlns:a16="http://schemas.microsoft.com/office/drawing/2014/main" id="{FE3BF7F3-108E-4619-8B77-5B37F0039E2E}"/>
                </a:ext>
              </a:extLst>
            </p:cNvPr>
            <p:cNvCxnSpPr>
              <a:stCxn id="67" idx="0"/>
              <a:endCxn id="33" idx="2"/>
            </p:cNvCxnSpPr>
            <p:nvPr/>
          </p:nvCxnSpPr>
          <p:spPr>
            <a:xfrm flipH="1" flipV="1">
              <a:off x="5465678" y="2480146"/>
              <a:ext cx="1" cy="199181"/>
            </a:xfrm>
            <a:prstGeom prst="line">
              <a:avLst/>
            </a:prstGeom>
            <a:noFill/>
            <a:ln w="19050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</p:cxnSp>
        <p:cxnSp>
          <p:nvCxnSpPr>
            <p:cNvPr id="36" name="Connettore diritto 140">
              <a:extLst>
                <a:ext uri="{FF2B5EF4-FFF2-40B4-BE49-F238E27FC236}">
                  <a16:creationId xmlns:a16="http://schemas.microsoft.com/office/drawing/2014/main" id="{8FC6E5EB-C764-4D2B-8DD3-B8D4F9937741}"/>
                </a:ext>
              </a:extLst>
            </p:cNvPr>
            <p:cNvCxnSpPr/>
            <p:nvPr/>
          </p:nvCxnSpPr>
          <p:spPr>
            <a:xfrm>
              <a:off x="3283419" y="2207252"/>
              <a:ext cx="0" cy="0"/>
            </a:xfrm>
            <a:prstGeom prst="line">
              <a:avLst/>
            </a:prstGeom>
            <a:noFill/>
            <a:ln w="6350" cap="flat" cmpd="sng" algn="ctr">
              <a:solidFill>
                <a:srgbClr val="5B9BD5"/>
              </a:solidFill>
              <a:prstDash val="solid"/>
              <a:miter lim="800000"/>
            </a:ln>
            <a:effectLst/>
          </p:spPr>
        </p:cxnSp>
        <p:cxnSp>
          <p:nvCxnSpPr>
            <p:cNvPr id="37" name="Connettore diritto 143">
              <a:extLst>
                <a:ext uri="{FF2B5EF4-FFF2-40B4-BE49-F238E27FC236}">
                  <a16:creationId xmlns:a16="http://schemas.microsoft.com/office/drawing/2014/main" id="{90D4F597-3B59-458B-BFEC-C3E2C58835A6}"/>
                </a:ext>
              </a:extLst>
            </p:cNvPr>
            <p:cNvCxnSpPr>
              <a:stCxn id="34" idx="2"/>
              <a:endCxn id="71" idx="0"/>
            </p:cNvCxnSpPr>
            <p:nvPr/>
          </p:nvCxnSpPr>
          <p:spPr>
            <a:xfrm>
              <a:off x="2607817" y="2470935"/>
              <a:ext cx="1" cy="204706"/>
            </a:xfrm>
            <a:prstGeom prst="line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miter lim="800000"/>
            </a:ln>
            <a:effectLst/>
          </p:spPr>
        </p:cxnSp>
        <p:cxnSp>
          <p:nvCxnSpPr>
            <p:cNvPr id="38" name="Connettore diritto 146">
              <a:extLst>
                <a:ext uri="{FF2B5EF4-FFF2-40B4-BE49-F238E27FC236}">
                  <a16:creationId xmlns:a16="http://schemas.microsoft.com/office/drawing/2014/main" id="{240B0D67-346B-4C03-A185-6D7A83A3CCEF}"/>
                </a:ext>
              </a:extLst>
            </p:cNvPr>
            <p:cNvCxnSpPr>
              <a:endCxn id="69" idx="0"/>
            </p:cNvCxnSpPr>
            <p:nvPr/>
          </p:nvCxnSpPr>
          <p:spPr>
            <a:xfrm>
              <a:off x="8346591" y="2480146"/>
              <a:ext cx="1" cy="195494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cxnSp>
          <p:nvCxnSpPr>
            <p:cNvPr id="39" name="Connettore diritto 148">
              <a:extLst>
                <a:ext uri="{FF2B5EF4-FFF2-40B4-BE49-F238E27FC236}">
                  <a16:creationId xmlns:a16="http://schemas.microsoft.com/office/drawing/2014/main" id="{B3C76809-EA6F-4EE4-AC5F-22050CBE3365}"/>
                </a:ext>
              </a:extLst>
            </p:cNvPr>
            <p:cNvCxnSpPr/>
            <p:nvPr/>
          </p:nvCxnSpPr>
          <p:spPr>
            <a:xfrm>
              <a:off x="2606976" y="1915265"/>
              <a:ext cx="5739614" cy="690"/>
            </a:xfrm>
            <a:prstGeom prst="line">
              <a:avLst/>
            </a:prstGeom>
            <a:noFill/>
            <a:ln w="19050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</p:cxnSp>
        <p:cxnSp>
          <p:nvCxnSpPr>
            <p:cNvPr id="40" name="Connettore diritto 150">
              <a:extLst>
                <a:ext uri="{FF2B5EF4-FFF2-40B4-BE49-F238E27FC236}">
                  <a16:creationId xmlns:a16="http://schemas.microsoft.com/office/drawing/2014/main" id="{403B3BA3-BDE7-4D62-A1DE-977832436DD6}"/>
                </a:ext>
              </a:extLst>
            </p:cNvPr>
            <p:cNvCxnSpPr>
              <a:stCxn id="34" idx="0"/>
            </p:cNvCxnSpPr>
            <p:nvPr/>
          </p:nvCxnSpPr>
          <p:spPr>
            <a:xfrm flipH="1" flipV="1">
              <a:off x="2607816" y="1922407"/>
              <a:ext cx="1" cy="165104"/>
            </a:xfrm>
            <a:prstGeom prst="line">
              <a:avLst/>
            </a:prstGeom>
            <a:noFill/>
            <a:ln w="19050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</p:cxnSp>
        <p:cxnSp>
          <p:nvCxnSpPr>
            <p:cNvPr id="41" name="Connettore diritto 152">
              <a:extLst>
                <a:ext uri="{FF2B5EF4-FFF2-40B4-BE49-F238E27FC236}">
                  <a16:creationId xmlns:a16="http://schemas.microsoft.com/office/drawing/2014/main" id="{4A266CFA-B50D-4994-BDFD-52AD7322FFA1}"/>
                </a:ext>
              </a:extLst>
            </p:cNvPr>
            <p:cNvCxnSpPr>
              <a:stCxn id="33" idx="0"/>
            </p:cNvCxnSpPr>
            <p:nvPr/>
          </p:nvCxnSpPr>
          <p:spPr>
            <a:xfrm flipH="1" flipV="1">
              <a:off x="5465677" y="1776738"/>
              <a:ext cx="1" cy="319984"/>
            </a:xfrm>
            <a:prstGeom prst="line">
              <a:avLst/>
            </a:prstGeom>
            <a:noFill/>
            <a:ln w="19050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</p:cxnSp>
        <p:cxnSp>
          <p:nvCxnSpPr>
            <p:cNvPr id="42" name="Connettore diritto 154">
              <a:extLst>
                <a:ext uri="{FF2B5EF4-FFF2-40B4-BE49-F238E27FC236}">
                  <a16:creationId xmlns:a16="http://schemas.microsoft.com/office/drawing/2014/main" id="{2FC5DD7F-2483-48B5-B7B6-B80620E6DD83}"/>
                </a:ext>
              </a:extLst>
            </p:cNvPr>
            <p:cNvCxnSpPr/>
            <p:nvPr/>
          </p:nvCxnSpPr>
          <p:spPr>
            <a:xfrm flipH="1" flipV="1">
              <a:off x="8346590" y="1915265"/>
              <a:ext cx="1" cy="181457"/>
            </a:xfrm>
            <a:prstGeom prst="line">
              <a:avLst/>
            </a:prstGeom>
            <a:noFill/>
            <a:ln w="19050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</p:cxnSp>
        <p:sp>
          <p:nvSpPr>
            <p:cNvPr id="43" name="Ovale 42">
              <a:extLst>
                <a:ext uri="{FF2B5EF4-FFF2-40B4-BE49-F238E27FC236}">
                  <a16:creationId xmlns:a16="http://schemas.microsoft.com/office/drawing/2014/main" id="{4B1D2FA6-6739-4DA1-B617-582BC56B3A44}"/>
                </a:ext>
              </a:extLst>
            </p:cNvPr>
            <p:cNvSpPr/>
            <p:nvPr/>
          </p:nvSpPr>
          <p:spPr>
            <a:xfrm>
              <a:off x="5200574" y="4022740"/>
              <a:ext cx="530207" cy="513549"/>
            </a:xfrm>
            <a:prstGeom prst="ellipse">
              <a:avLst/>
            </a:prstGeom>
            <a:solidFill>
              <a:srgbClr val="FFC000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GE</a:t>
              </a:r>
            </a:p>
          </p:txBody>
        </p:sp>
        <p:cxnSp>
          <p:nvCxnSpPr>
            <p:cNvPr id="44" name="Connettore diritto 160">
              <a:extLst>
                <a:ext uri="{FF2B5EF4-FFF2-40B4-BE49-F238E27FC236}">
                  <a16:creationId xmlns:a16="http://schemas.microsoft.com/office/drawing/2014/main" id="{B7FED58D-866B-4E6E-A843-A0ACCDE2DDE4}"/>
                </a:ext>
              </a:extLst>
            </p:cNvPr>
            <p:cNvCxnSpPr/>
            <p:nvPr/>
          </p:nvCxnSpPr>
          <p:spPr>
            <a:xfrm>
              <a:off x="5503777" y="4536289"/>
              <a:ext cx="0" cy="438034"/>
            </a:xfrm>
            <a:prstGeom prst="line">
              <a:avLst/>
            </a:prstGeom>
            <a:noFill/>
            <a:ln w="19050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</p:cxnSp>
        <p:cxnSp>
          <p:nvCxnSpPr>
            <p:cNvPr id="45" name="Connettore diritto 162">
              <a:extLst>
                <a:ext uri="{FF2B5EF4-FFF2-40B4-BE49-F238E27FC236}">
                  <a16:creationId xmlns:a16="http://schemas.microsoft.com/office/drawing/2014/main" id="{4BAE092D-8FAE-4384-BDC5-70FF9C5112D5}"/>
                </a:ext>
              </a:extLst>
            </p:cNvPr>
            <p:cNvCxnSpPr/>
            <p:nvPr/>
          </p:nvCxnSpPr>
          <p:spPr>
            <a:xfrm>
              <a:off x="2945706" y="4158729"/>
              <a:ext cx="521183" cy="0"/>
            </a:xfrm>
            <a:prstGeom prst="line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miter lim="800000"/>
            </a:ln>
            <a:effectLst/>
          </p:spPr>
        </p:cxnSp>
        <p:cxnSp>
          <p:nvCxnSpPr>
            <p:cNvPr id="46" name="Connettore diritto 164">
              <a:extLst>
                <a:ext uri="{FF2B5EF4-FFF2-40B4-BE49-F238E27FC236}">
                  <a16:creationId xmlns:a16="http://schemas.microsoft.com/office/drawing/2014/main" id="{8DD07662-5845-45F3-8AAD-E39D7818734C}"/>
                </a:ext>
              </a:extLst>
            </p:cNvPr>
            <p:cNvCxnSpPr/>
            <p:nvPr/>
          </p:nvCxnSpPr>
          <p:spPr>
            <a:xfrm>
              <a:off x="7416618" y="4181427"/>
              <a:ext cx="664869" cy="407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sp>
          <p:nvSpPr>
            <p:cNvPr id="47" name="Terminatore 46">
              <a:extLst>
                <a:ext uri="{FF2B5EF4-FFF2-40B4-BE49-F238E27FC236}">
                  <a16:creationId xmlns:a16="http://schemas.microsoft.com/office/drawing/2014/main" id="{6F1EA6AB-A687-4965-A571-43F531C50B61}"/>
                </a:ext>
              </a:extLst>
            </p:cNvPr>
            <p:cNvSpPr/>
            <p:nvPr/>
          </p:nvSpPr>
          <p:spPr>
            <a:xfrm>
              <a:off x="4626367" y="5234609"/>
              <a:ext cx="787114" cy="402899"/>
            </a:xfrm>
            <a:prstGeom prst="flowChartTerminator">
              <a:avLst/>
            </a:prstGeom>
            <a:solidFill>
              <a:srgbClr val="33CC33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Gruppi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Frigo 1-3</a:t>
              </a:r>
            </a:p>
          </p:txBody>
        </p:sp>
        <p:cxnSp>
          <p:nvCxnSpPr>
            <p:cNvPr id="48" name="Connettore diritto 173">
              <a:extLst>
                <a:ext uri="{FF2B5EF4-FFF2-40B4-BE49-F238E27FC236}">
                  <a16:creationId xmlns:a16="http://schemas.microsoft.com/office/drawing/2014/main" id="{2ECDF918-1167-4820-838D-C20711F65FF8}"/>
                </a:ext>
              </a:extLst>
            </p:cNvPr>
            <p:cNvCxnSpPr>
              <a:stCxn id="47" idx="0"/>
              <a:endCxn id="21" idx="2"/>
            </p:cNvCxnSpPr>
            <p:nvPr/>
          </p:nvCxnSpPr>
          <p:spPr>
            <a:xfrm flipV="1">
              <a:off x="5019924" y="5075384"/>
              <a:ext cx="233129" cy="159225"/>
            </a:xfrm>
            <a:prstGeom prst="line">
              <a:avLst/>
            </a:prstGeom>
            <a:noFill/>
            <a:ln w="6350" cap="flat" cmpd="sng" algn="ctr">
              <a:solidFill>
                <a:srgbClr val="5B9BD5"/>
              </a:solidFill>
              <a:prstDash val="solid"/>
              <a:miter lim="800000"/>
            </a:ln>
            <a:effectLst/>
          </p:spPr>
        </p:cxnSp>
        <p:cxnSp>
          <p:nvCxnSpPr>
            <p:cNvPr id="49" name="Connettore diritto 175">
              <a:extLst>
                <a:ext uri="{FF2B5EF4-FFF2-40B4-BE49-F238E27FC236}">
                  <a16:creationId xmlns:a16="http://schemas.microsoft.com/office/drawing/2014/main" id="{BB0983F8-C447-42E0-94B8-28A0EA31374C}"/>
                </a:ext>
              </a:extLst>
            </p:cNvPr>
            <p:cNvCxnSpPr>
              <a:stCxn id="63" idx="0"/>
            </p:cNvCxnSpPr>
            <p:nvPr/>
          </p:nvCxnSpPr>
          <p:spPr>
            <a:xfrm flipH="1" flipV="1">
              <a:off x="5685188" y="5075385"/>
              <a:ext cx="173611" cy="176822"/>
            </a:xfrm>
            <a:prstGeom prst="line">
              <a:avLst/>
            </a:prstGeom>
            <a:noFill/>
            <a:ln w="6350" cap="flat" cmpd="sng" algn="ctr">
              <a:solidFill>
                <a:srgbClr val="5B9BD5"/>
              </a:solidFill>
              <a:prstDash val="solid"/>
              <a:miter lim="800000"/>
            </a:ln>
            <a:effectLst/>
          </p:spPr>
        </p:cxnSp>
        <p:sp>
          <p:nvSpPr>
            <p:cNvPr id="50" name="Rettangolo arrotondato 191">
              <a:extLst>
                <a:ext uri="{FF2B5EF4-FFF2-40B4-BE49-F238E27FC236}">
                  <a16:creationId xmlns:a16="http://schemas.microsoft.com/office/drawing/2014/main" id="{6EEA2BDA-7C71-47D7-A3C7-D466D3C3071C}"/>
                </a:ext>
              </a:extLst>
            </p:cNvPr>
            <p:cNvSpPr/>
            <p:nvPr/>
          </p:nvSpPr>
          <p:spPr>
            <a:xfrm>
              <a:off x="2869871" y="5818265"/>
              <a:ext cx="2543609" cy="352275"/>
            </a:xfrm>
            <a:prstGeom prst="roundRect">
              <a:avLst/>
            </a:prstGeom>
            <a:solidFill>
              <a:srgbClr val="33CC33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Alimentazione 1 - APPARATI IT</a:t>
              </a:r>
            </a:p>
          </p:txBody>
        </p:sp>
        <p:cxnSp>
          <p:nvCxnSpPr>
            <p:cNvPr id="51" name="Connettore diritto 179">
              <a:extLst>
                <a:ext uri="{FF2B5EF4-FFF2-40B4-BE49-F238E27FC236}">
                  <a16:creationId xmlns:a16="http://schemas.microsoft.com/office/drawing/2014/main" id="{F2A878F0-1D0F-43F8-843B-3DD08673020B}"/>
                </a:ext>
              </a:extLst>
            </p:cNvPr>
            <p:cNvCxnSpPr>
              <a:stCxn id="15" idx="2"/>
              <a:endCxn id="50" idx="0"/>
            </p:cNvCxnSpPr>
            <p:nvPr/>
          </p:nvCxnSpPr>
          <p:spPr>
            <a:xfrm>
              <a:off x="3889267" y="5075384"/>
              <a:ext cx="252409" cy="742881"/>
            </a:xfrm>
            <a:prstGeom prst="line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miter lim="800000"/>
            </a:ln>
            <a:effectLst/>
          </p:spPr>
        </p:cxnSp>
        <p:cxnSp>
          <p:nvCxnSpPr>
            <p:cNvPr id="52" name="Connettore diritto 180">
              <a:extLst>
                <a:ext uri="{FF2B5EF4-FFF2-40B4-BE49-F238E27FC236}">
                  <a16:creationId xmlns:a16="http://schemas.microsoft.com/office/drawing/2014/main" id="{710B8B4B-75EB-4DDD-8FAE-43CD003FCB4C}"/>
                </a:ext>
              </a:extLst>
            </p:cNvPr>
            <p:cNvCxnSpPr>
              <a:cxnSpLocks/>
              <a:stCxn id="61" idx="2"/>
              <a:endCxn id="64" idx="0"/>
            </p:cNvCxnSpPr>
            <p:nvPr/>
          </p:nvCxnSpPr>
          <p:spPr>
            <a:xfrm flipH="1">
              <a:off x="6731117" y="5035893"/>
              <a:ext cx="331708" cy="79104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sp>
          <p:nvSpPr>
            <p:cNvPr id="53" name="CasellaDiTesto 52">
              <a:extLst>
                <a:ext uri="{FF2B5EF4-FFF2-40B4-BE49-F238E27FC236}">
                  <a16:creationId xmlns:a16="http://schemas.microsoft.com/office/drawing/2014/main" id="{E130AD71-912F-44A0-8937-270114BD30A9}"/>
                </a:ext>
              </a:extLst>
            </p:cNvPr>
            <p:cNvSpPr txBox="1"/>
            <p:nvPr/>
          </p:nvSpPr>
          <p:spPr>
            <a:xfrm>
              <a:off x="3180054" y="2374177"/>
              <a:ext cx="73129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it-IT" sz="1100" dirty="0">
                  <a:solidFill>
                    <a:prstClr val="black"/>
                  </a:solidFill>
                </a:rPr>
                <a:t>2500 </a:t>
              </a:r>
              <a:r>
                <a:rPr lang="it-IT" sz="1100" dirty="0" err="1">
                  <a:solidFill>
                    <a:prstClr val="black"/>
                  </a:solidFill>
                </a:rPr>
                <a:t>kVA</a:t>
              </a:r>
              <a:endParaRPr lang="it-IT" sz="1100" dirty="0">
                <a:solidFill>
                  <a:prstClr val="black"/>
                </a:solidFill>
              </a:endParaRPr>
            </a:p>
          </p:txBody>
        </p:sp>
        <p:cxnSp>
          <p:nvCxnSpPr>
            <p:cNvPr id="54" name="Connettore 1 204">
              <a:extLst>
                <a:ext uri="{FF2B5EF4-FFF2-40B4-BE49-F238E27FC236}">
                  <a16:creationId xmlns:a16="http://schemas.microsoft.com/office/drawing/2014/main" id="{40E9CDD1-F37C-4A4B-9109-29E27620C1F0}"/>
                </a:ext>
              </a:extLst>
            </p:cNvPr>
            <p:cNvCxnSpPr>
              <a:stCxn id="53" idx="1"/>
              <a:endCxn id="71" idx="6"/>
            </p:cNvCxnSpPr>
            <p:nvPr/>
          </p:nvCxnSpPr>
          <p:spPr>
            <a:xfrm flipH="1">
              <a:off x="2806864" y="2504982"/>
              <a:ext cx="373190" cy="363452"/>
            </a:xfrm>
            <a:prstGeom prst="line">
              <a:avLst/>
            </a:prstGeom>
            <a:noFill/>
            <a:ln w="6350" cap="flat" cmpd="sng" algn="ctr">
              <a:solidFill>
                <a:srgbClr val="5B9BD5"/>
              </a:solidFill>
              <a:prstDash val="solid"/>
              <a:miter lim="800000"/>
            </a:ln>
            <a:effectLst/>
          </p:spPr>
        </p:cxn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72E99F1F-2074-4415-B233-6E2389D5C76B}"/>
                </a:ext>
              </a:extLst>
            </p:cNvPr>
            <p:cNvSpPr/>
            <p:nvPr/>
          </p:nvSpPr>
          <p:spPr>
            <a:xfrm>
              <a:off x="6910425" y="3297422"/>
              <a:ext cx="152400" cy="18250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395E2AD5-8C49-4AA8-A29C-5054AF749CC3}"/>
                </a:ext>
              </a:extLst>
            </p:cNvPr>
            <p:cNvSpPr/>
            <p:nvPr/>
          </p:nvSpPr>
          <p:spPr>
            <a:xfrm>
              <a:off x="3785947" y="3297422"/>
              <a:ext cx="152400" cy="182501"/>
            </a:xfrm>
            <a:prstGeom prst="rect">
              <a:avLst/>
            </a:prstGeom>
            <a:solidFill>
              <a:srgbClr val="33CC3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ttangolo arrotondato 288">
              <a:extLst>
                <a:ext uri="{FF2B5EF4-FFF2-40B4-BE49-F238E27FC236}">
                  <a16:creationId xmlns:a16="http://schemas.microsoft.com/office/drawing/2014/main" id="{130F0A3A-8435-458A-A835-EBA796827282}"/>
                </a:ext>
              </a:extLst>
            </p:cNvPr>
            <p:cNvSpPr/>
            <p:nvPr/>
          </p:nvSpPr>
          <p:spPr>
            <a:xfrm>
              <a:off x="2113706" y="3949095"/>
              <a:ext cx="799575" cy="410857"/>
            </a:xfrm>
            <a:prstGeom prst="roundRect">
              <a:avLst/>
            </a:prstGeom>
            <a:solidFill>
              <a:srgbClr val="33CC3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bg1"/>
                  </a:solidFill>
                </a:rPr>
                <a:t>UPS-1 +</a:t>
              </a:r>
            </a:p>
            <a:p>
              <a:pPr algn="ctr"/>
              <a:r>
                <a:rPr lang="it-IT" sz="1400" dirty="0">
                  <a:solidFill>
                    <a:schemeClr val="bg1"/>
                  </a:solidFill>
                </a:rPr>
                <a:t>GE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DDD3873F-DDF2-42D2-BE7F-D54F6C8495D6}"/>
                </a:ext>
              </a:extLst>
            </p:cNvPr>
            <p:cNvSpPr/>
            <p:nvPr/>
          </p:nvSpPr>
          <p:spPr>
            <a:xfrm>
              <a:off x="3484036" y="3921545"/>
              <a:ext cx="806655" cy="418560"/>
            </a:xfrm>
            <a:prstGeom prst="rect">
              <a:avLst/>
            </a:prstGeom>
            <a:solidFill>
              <a:srgbClr val="33CC33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QG</a:t>
              </a:r>
              <a:endParaRPr lang="it-IT" sz="1400" kern="0" dirty="0">
                <a:solidFill>
                  <a:schemeClr val="bg1"/>
                </a:solidFill>
              </a:endParaRP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UPS</a:t>
              </a:r>
              <a:r>
                <a:rPr kumimoji="0" lang="it-IT" sz="1400" b="0" i="0" u="none" strike="noStrike" kern="0" cap="none" spc="0" normalizeH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-1</a:t>
              </a:r>
              <a:endParaRPr kumimoji="0" lang="it-IT" sz="1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Rettangolo arrotondato 331">
              <a:extLst>
                <a:ext uri="{FF2B5EF4-FFF2-40B4-BE49-F238E27FC236}">
                  <a16:creationId xmlns:a16="http://schemas.microsoft.com/office/drawing/2014/main" id="{92FEB7B5-3189-47FA-89DE-9822CB609ADD}"/>
                </a:ext>
              </a:extLst>
            </p:cNvPr>
            <p:cNvSpPr/>
            <p:nvPr/>
          </p:nvSpPr>
          <p:spPr>
            <a:xfrm>
              <a:off x="8081487" y="3942688"/>
              <a:ext cx="799575" cy="410857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bg1"/>
                  </a:solidFill>
                </a:rPr>
                <a:t>UPS-2 +</a:t>
              </a:r>
            </a:p>
            <a:p>
              <a:pPr algn="ctr"/>
              <a:r>
                <a:rPr lang="it-IT" sz="1400" dirty="0">
                  <a:solidFill>
                    <a:schemeClr val="bg1"/>
                  </a:solidFill>
                </a:rPr>
                <a:t>GE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5A7DD262-B701-463C-B3BF-C35B9BC002A2}"/>
                </a:ext>
              </a:extLst>
            </p:cNvPr>
            <p:cNvSpPr/>
            <p:nvPr/>
          </p:nvSpPr>
          <p:spPr>
            <a:xfrm>
              <a:off x="6583297" y="3934985"/>
              <a:ext cx="806655" cy="418560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QG</a:t>
              </a:r>
              <a:endParaRPr lang="it-IT" sz="1400" kern="0" dirty="0">
                <a:solidFill>
                  <a:schemeClr val="bg1"/>
                </a:solidFill>
              </a:endParaRP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UPS</a:t>
              </a:r>
              <a:r>
                <a:rPr kumimoji="0" lang="it-IT" sz="1400" b="0" i="0" u="none" strike="noStrike" kern="0" cap="none" spc="0" normalizeH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-2</a:t>
              </a:r>
              <a:endParaRPr kumimoji="0" lang="it-IT" sz="1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C2C00A6C-0080-4B1D-A90F-875737B1C3BC}"/>
                </a:ext>
              </a:extLst>
            </p:cNvPr>
            <p:cNvSpPr/>
            <p:nvPr/>
          </p:nvSpPr>
          <p:spPr>
            <a:xfrm>
              <a:off x="6659497" y="4617333"/>
              <a:ext cx="806655" cy="418560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QG-CA2</a:t>
              </a:r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64B8F9A1-7670-4020-8BC3-765D0284AC5C}"/>
                </a:ext>
              </a:extLst>
            </p:cNvPr>
            <p:cNvSpPr/>
            <p:nvPr/>
          </p:nvSpPr>
          <p:spPr>
            <a:xfrm>
              <a:off x="5515774" y="4656824"/>
              <a:ext cx="426374" cy="418560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QG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CF</a:t>
              </a:r>
            </a:p>
          </p:txBody>
        </p:sp>
        <p:sp>
          <p:nvSpPr>
            <p:cNvPr id="63" name="Terminatore 62">
              <a:extLst>
                <a:ext uri="{FF2B5EF4-FFF2-40B4-BE49-F238E27FC236}">
                  <a16:creationId xmlns:a16="http://schemas.microsoft.com/office/drawing/2014/main" id="{0DD05A77-08C6-4B14-8F48-EB8A4810989F}"/>
                </a:ext>
              </a:extLst>
            </p:cNvPr>
            <p:cNvSpPr/>
            <p:nvPr/>
          </p:nvSpPr>
          <p:spPr>
            <a:xfrm>
              <a:off x="5465242" y="5252207"/>
              <a:ext cx="787114" cy="402899"/>
            </a:xfrm>
            <a:prstGeom prst="flowChartTerminator">
              <a:avLst/>
            </a:pr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Gruppi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Frigo 4-6</a:t>
              </a:r>
            </a:p>
          </p:txBody>
        </p:sp>
        <p:sp>
          <p:nvSpPr>
            <p:cNvPr id="64" name="Rettangolo arrotondato 346">
              <a:extLst>
                <a:ext uri="{FF2B5EF4-FFF2-40B4-BE49-F238E27FC236}">
                  <a16:creationId xmlns:a16="http://schemas.microsoft.com/office/drawing/2014/main" id="{21E87C03-DEB2-4D90-A484-56EA957BD646}"/>
                </a:ext>
              </a:extLst>
            </p:cNvPr>
            <p:cNvSpPr/>
            <p:nvPr/>
          </p:nvSpPr>
          <p:spPr>
            <a:xfrm>
              <a:off x="5459312" y="5826933"/>
              <a:ext cx="2543609" cy="352275"/>
            </a:xfrm>
            <a:prstGeom prst="roundRect">
              <a:avLst/>
            </a:pr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Alimentazione 2 - APPARATI IT</a:t>
              </a:r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78DB4767-64D8-43EA-A4FF-597E340082E6}"/>
                </a:ext>
              </a:extLst>
            </p:cNvPr>
            <p:cNvSpPr/>
            <p:nvPr/>
          </p:nvSpPr>
          <p:spPr>
            <a:xfrm>
              <a:off x="8026404" y="2087511"/>
              <a:ext cx="675779" cy="383424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Cella TR2</a:t>
              </a:r>
            </a:p>
          </p:txBody>
        </p:sp>
        <p:cxnSp>
          <p:nvCxnSpPr>
            <p:cNvPr id="66" name="Connettore diritto 34">
              <a:extLst>
                <a:ext uri="{FF2B5EF4-FFF2-40B4-BE49-F238E27FC236}">
                  <a16:creationId xmlns:a16="http://schemas.microsoft.com/office/drawing/2014/main" id="{78948559-F302-4500-BB2F-22E8C4D64645}"/>
                </a:ext>
              </a:extLst>
            </p:cNvPr>
            <p:cNvCxnSpPr/>
            <p:nvPr/>
          </p:nvCxnSpPr>
          <p:spPr>
            <a:xfrm>
              <a:off x="7062824" y="3401423"/>
              <a:ext cx="1283766" cy="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cxnSp>
          <p:nvCxnSpPr>
            <p:cNvPr id="74" name="Connettore diritto 179">
              <a:extLst>
                <a:ext uri="{FF2B5EF4-FFF2-40B4-BE49-F238E27FC236}">
                  <a16:creationId xmlns:a16="http://schemas.microsoft.com/office/drawing/2014/main" id="{2B8DB16B-9813-4B13-B24B-8E441A1C2B92}"/>
                </a:ext>
              </a:extLst>
            </p:cNvPr>
            <p:cNvCxnSpPr>
              <a:cxnSpLocks/>
              <a:stCxn id="15" idx="1"/>
              <a:endCxn id="73" idx="0"/>
            </p:cNvCxnSpPr>
            <p:nvPr/>
          </p:nvCxnSpPr>
          <p:spPr>
            <a:xfrm flipH="1">
              <a:off x="2507971" y="4866104"/>
              <a:ext cx="977968" cy="339955"/>
            </a:xfrm>
            <a:prstGeom prst="line">
              <a:avLst/>
            </a:prstGeom>
            <a:noFill/>
            <a:ln w="19050" cap="flat" cmpd="sng" algn="ctr">
              <a:solidFill>
                <a:srgbClr val="0000FF"/>
              </a:solidFill>
              <a:prstDash val="solid"/>
              <a:miter lim="800000"/>
            </a:ln>
            <a:effectLst/>
          </p:spPr>
        </p:cxnSp>
        <p:cxnSp>
          <p:nvCxnSpPr>
            <p:cNvPr id="76" name="Connettore diritto 179">
              <a:extLst>
                <a:ext uri="{FF2B5EF4-FFF2-40B4-BE49-F238E27FC236}">
                  <a16:creationId xmlns:a16="http://schemas.microsoft.com/office/drawing/2014/main" id="{40E14861-31AB-4F29-9B71-4F3229FBAB72}"/>
                </a:ext>
              </a:extLst>
            </p:cNvPr>
            <p:cNvCxnSpPr>
              <a:cxnSpLocks/>
              <a:endCxn id="73" idx="2"/>
            </p:cNvCxnSpPr>
            <p:nvPr/>
          </p:nvCxnSpPr>
          <p:spPr>
            <a:xfrm flipH="1" flipV="1">
              <a:off x="2507971" y="5551955"/>
              <a:ext cx="872518" cy="253318"/>
            </a:xfrm>
            <a:prstGeom prst="line">
              <a:avLst/>
            </a:prstGeom>
            <a:noFill/>
            <a:ln w="19050" cap="flat" cmpd="sng" algn="ctr">
              <a:solidFill>
                <a:srgbClr val="0000FF"/>
              </a:solidFill>
              <a:prstDash val="solid"/>
              <a:miter lim="800000"/>
            </a:ln>
            <a:effectLst/>
          </p:spPr>
        </p:cxnSp>
        <p:cxnSp>
          <p:nvCxnSpPr>
            <p:cNvPr id="87" name="Connettore diritto 179">
              <a:extLst>
                <a:ext uri="{FF2B5EF4-FFF2-40B4-BE49-F238E27FC236}">
                  <a16:creationId xmlns:a16="http://schemas.microsoft.com/office/drawing/2014/main" id="{67F7DFE7-AEDF-4360-98E2-6DCB7BD3AA5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13493" y="4278979"/>
              <a:ext cx="2652944" cy="338354"/>
            </a:xfrm>
            <a:prstGeom prst="line">
              <a:avLst/>
            </a:prstGeom>
            <a:noFill/>
            <a:ln w="19050" cap="flat" cmpd="sng" algn="ctr">
              <a:solidFill>
                <a:srgbClr val="0000FF"/>
              </a:solidFill>
              <a:prstDash val="solid"/>
              <a:miter lim="800000"/>
            </a:ln>
            <a:effectLst/>
          </p:spPr>
        </p:cxnSp>
        <p:cxnSp>
          <p:nvCxnSpPr>
            <p:cNvPr id="91" name="Connettore diritto 179">
              <a:extLst>
                <a:ext uri="{FF2B5EF4-FFF2-40B4-BE49-F238E27FC236}">
                  <a16:creationId xmlns:a16="http://schemas.microsoft.com/office/drawing/2014/main" id="{A4CF10C5-0CB5-4D7C-A7BD-3B2BA4FEFCCD}"/>
                </a:ext>
              </a:extLst>
            </p:cNvPr>
            <p:cNvCxnSpPr>
              <a:cxnSpLocks/>
              <a:endCxn id="73" idx="0"/>
            </p:cNvCxnSpPr>
            <p:nvPr/>
          </p:nvCxnSpPr>
          <p:spPr>
            <a:xfrm>
              <a:off x="2506490" y="4617333"/>
              <a:ext cx="1481" cy="588726"/>
            </a:xfrm>
            <a:prstGeom prst="line">
              <a:avLst/>
            </a:prstGeom>
            <a:noFill/>
            <a:ln w="19050" cap="flat" cmpd="sng" algn="ctr">
              <a:solidFill>
                <a:srgbClr val="0000FF"/>
              </a:solidFill>
              <a:prstDash val="solid"/>
              <a:miter lim="800000"/>
            </a:ln>
            <a:effectLst/>
          </p:spPr>
        </p:cxnSp>
      </p:grpSp>
      <p:sp>
        <p:nvSpPr>
          <p:cNvPr id="73" name="Rettangolo arrotondato 288">
            <a:extLst>
              <a:ext uri="{FF2B5EF4-FFF2-40B4-BE49-F238E27FC236}">
                <a16:creationId xmlns:a16="http://schemas.microsoft.com/office/drawing/2014/main" id="{31CEF34A-0164-4806-9EEE-687680B87019}"/>
              </a:ext>
            </a:extLst>
          </p:cNvPr>
          <p:cNvSpPr/>
          <p:nvPr/>
        </p:nvSpPr>
        <p:spPr>
          <a:xfrm>
            <a:off x="2807693" y="5206059"/>
            <a:ext cx="597787" cy="345896"/>
          </a:xfrm>
          <a:prstGeom prst="roundRect">
            <a:avLst/>
          </a:prstGeom>
          <a:solidFill>
            <a:srgbClr val="33CC33"/>
          </a:solidFill>
          <a:ln>
            <a:solidFill>
              <a:srgbClr val="0000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bg1"/>
                </a:solidFill>
              </a:rPr>
              <a:t>UPS 400 </a:t>
            </a:r>
            <a:r>
              <a:rPr lang="it-IT" sz="900" dirty="0" err="1">
                <a:solidFill>
                  <a:schemeClr val="bg1"/>
                </a:solidFill>
              </a:rPr>
              <a:t>kVA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101" name="Freccia a destra 100">
            <a:extLst>
              <a:ext uri="{FF2B5EF4-FFF2-40B4-BE49-F238E27FC236}">
                <a16:creationId xmlns:a16="http://schemas.microsoft.com/office/drawing/2014/main" id="{32E15718-73E5-48F5-AAC6-D2D5C41B22F5}"/>
              </a:ext>
            </a:extLst>
          </p:cNvPr>
          <p:cNvSpPr/>
          <p:nvPr/>
        </p:nvSpPr>
        <p:spPr>
          <a:xfrm rot="3062049" flipV="1">
            <a:off x="1883975" y="4781530"/>
            <a:ext cx="938438" cy="146835"/>
          </a:xfrm>
          <a:prstGeom prst="rightArrow">
            <a:avLst>
              <a:gd name="adj1" fmla="val 12276"/>
              <a:gd name="adj2" fmla="val 159309"/>
            </a:avLst>
          </a:prstGeom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2" name="CasellaDiTesto 101">
            <a:extLst>
              <a:ext uri="{FF2B5EF4-FFF2-40B4-BE49-F238E27FC236}">
                <a16:creationId xmlns:a16="http://schemas.microsoft.com/office/drawing/2014/main" id="{0ECADB74-D7A4-4214-8FD9-6FFD20525446}"/>
              </a:ext>
            </a:extLst>
          </p:cNvPr>
          <p:cNvSpPr txBox="1"/>
          <p:nvPr/>
        </p:nvSpPr>
        <p:spPr>
          <a:xfrm>
            <a:off x="886445" y="3838246"/>
            <a:ext cx="12534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00FF"/>
                </a:solidFill>
              </a:rPr>
              <a:t>UPS statico sala 1 linea verde</a:t>
            </a:r>
          </a:p>
        </p:txBody>
      </p:sp>
      <p:sp>
        <p:nvSpPr>
          <p:cNvPr id="79" name="Segnaposto data 3">
            <a:extLst>
              <a:ext uri="{FF2B5EF4-FFF2-40B4-BE49-F238E27FC236}">
                <a16:creationId xmlns:a16="http://schemas.microsoft.com/office/drawing/2014/main" id="{9E274D3A-4071-4DBE-9AF9-83A338DD25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4245" y="6519134"/>
            <a:ext cx="3694355" cy="202341"/>
          </a:xfrm>
        </p:spPr>
        <p:txBody>
          <a:bodyPr/>
          <a:lstStyle/>
          <a:p>
            <a:r>
              <a:rPr lang="it-IT" dirty="0"/>
              <a:t>18/06/2021</a:t>
            </a:r>
          </a:p>
        </p:txBody>
      </p:sp>
    </p:spTree>
    <p:extLst>
      <p:ext uri="{BB962C8B-B14F-4D97-AF65-F5344CB8AC3E}">
        <p14:creationId xmlns:p14="http://schemas.microsoft.com/office/powerpoint/2010/main" val="2825366487"/>
      </p:ext>
    </p:extLst>
  </p:cSld>
  <p:clrMapOvr>
    <a:masterClrMapping/>
  </p:clrMapOvr>
</p:sld>
</file>

<file path=ppt/theme/theme1.xml><?xml version="1.0" encoding="utf-8"?>
<a:theme xmlns:a="http://schemas.openxmlformats.org/drawingml/2006/main" name="20_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131</Words>
  <Application>Microsoft Office PowerPoint</Application>
  <PresentationFormat>Widescreen</PresentationFormat>
  <Paragraphs>50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20_Personalizza struttura</vt:lpstr>
      <vt:lpstr>CdG Reparto Infrastruttura</vt:lpstr>
      <vt:lpstr>Aggiornamenti</vt:lpstr>
      <vt:lpstr>Nuova configurazione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Progetto Tecnopolo-INFN</dc:title>
  <dc:creator>Gaetano Maron</dc:creator>
  <cp:lastModifiedBy>Luigi Benedetto Scarponi</cp:lastModifiedBy>
  <cp:revision>163</cp:revision>
  <cp:lastPrinted>2020-01-14T11:38:03Z</cp:lastPrinted>
  <dcterms:created xsi:type="dcterms:W3CDTF">2019-08-02T09:19:39Z</dcterms:created>
  <dcterms:modified xsi:type="dcterms:W3CDTF">2021-06-17T15:23:27Z</dcterms:modified>
</cp:coreProperties>
</file>