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59" r:id="rId4"/>
    <p:sldId id="263" r:id="rId5"/>
    <p:sldId id="262" r:id="rId6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22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F6975-221E-6F45-8273-39D06963CF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818103-0073-D641-83A2-17A2E73BC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A3889-3588-F04E-A413-224EA42D3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6DB41-75F0-8048-ABAC-3C0406A7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FC9A-2282-5A43-8D90-25A8F4D5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9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6AEF9-0812-F54E-81AD-E29114563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E16065-CE90-3E4E-B92D-8B9D7B5FD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1B845-9540-E14F-8F5C-9CDF31BB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B0DB3-32BA-BD42-B6AA-29901AE1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94F37-4D67-2D47-8452-138E610E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070E12-4DF9-8044-A08D-B4525B164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F8EC7-DCF2-D548-91B2-9BF0AA7CAA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CF53E-637C-F741-8AFF-501BE1FBB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6823B-BA73-D044-99F0-9440C323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9EEFA-CBBB-344F-BB78-8E917D019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C7DA-1293-2542-ACE7-F5CB251D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79A3-EB2D-6F4D-8BBC-3295BAB4F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193276-07B2-3A45-9F0C-61578B33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65CE5-60E1-874D-ADBF-998BBB112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252A2C-B7B3-0743-AE9C-FDB7D0B90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BB41B-E15F-D944-9026-74A12505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EEF16-CA44-6248-8E09-C3FB0FCCB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7AC5A-3870-2544-8AC8-9E8973AE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33EA0-D635-6B46-99D0-C013166F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BB301-65E1-044F-95AE-1BA96D343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87056-7BB2-164B-BD93-D37FF2702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BEDAE-7E62-804D-A6DA-DEE07B71C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A75FA-47DC-954B-8431-90469D044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9F80F6-762C-694B-8F7C-76250017A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FCE8D-AFE6-B549-8CEC-69F17885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89D90-FD8D-9B42-9798-2D65BD99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9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621C1-EAC9-984E-9313-3AF05F66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4F881-294B-0747-828A-78927E0D2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92C21-D13A-E44A-B7A0-ED73E7881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FC5AB-41E7-4848-8CC5-69D40F069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FA894-EB50-9641-BC7F-E4D8FEDF9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70AC4-05D9-E042-ABD1-0BEDC570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662C0-BCE6-A647-AC76-FA3FA9866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7A8B20-F21A-2D48-BF69-FE26587AF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8DB56-5ADC-8F44-A707-5E320AA86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EF42D-7FFC-064D-B3EE-9B42F34C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7A1BC-0EAB-9443-B40C-0EB733D3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DEB275-AF5F-814F-B1DB-9C3BF71C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2E6CC-9C48-CC48-ABDE-040017657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F6D1C9-3CCE-2E4A-859E-A3D9686EA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169E3-37F1-DE47-A8B7-E062DC1D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3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58413-5EAB-B348-9A46-1F546EB01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87C7A-7ED7-B54F-AF47-9F9ECF5C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22E60D-30A0-144E-890C-C985EC1D7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00705-D809-9440-BB1A-82A539B1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CF4A8-272B-634E-866C-F71F1035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A38DF9-AEC0-EB42-B580-DF033F1B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8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07D73-D922-7A4C-96EE-D226113F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FA0095-814A-F04D-8947-6781D52B2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7F1F26-7B1E-BC4D-A411-E5CAF65F58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4B399-D0A4-3B46-A967-E922B248B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FA7BBD-9583-4544-9E55-A155B4F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3E016-F308-3F44-9D7F-8EB2186D0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5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DE65D-7D06-F44D-A7B5-111FFF55D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A8593-3D09-EE42-9D54-6C518FA43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9556D-936E-254E-8AC6-7CCA745FA9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4FF0B-BC71-C849-8A4F-E3B4601D208F}" type="datetimeFigureOut">
              <a:rPr lang="en-US" smtClean="0"/>
              <a:t>3/11/21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140EC-89C6-4241-878A-FB8BE6D18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2633D-EA79-1A42-A60C-1C29528FF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10956-F24D-3F44-9273-1413221E2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9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49497-EF46-C84D-B4E5-0D51F373CB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HERD weight, </a:t>
            </a:r>
            <a:br>
              <a:rPr lang="en-US" dirty="0"/>
            </a:br>
            <a:r>
              <a:rPr lang="en-US" dirty="0"/>
              <a:t>where are we?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1DB00-E83D-1041-8A36-3F083145A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572" y="4079875"/>
            <a:ext cx="9144000" cy="1655762"/>
          </a:xfrm>
        </p:spPr>
        <p:txBody>
          <a:bodyPr/>
          <a:lstStyle/>
          <a:p>
            <a:r>
              <a:rPr lang="en-US" dirty="0"/>
              <a:t>March 11</a:t>
            </a:r>
            <a:r>
              <a:rPr lang="en-US" baseline="30000" dirty="0"/>
              <a:t>th</a:t>
            </a:r>
            <a:r>
              <a:rPr lang="en-US" dirty="0"/>
              <a:t> 2021</a:t>
            </a:r>
          </a:p>
          <a:p>
            <a:r>
              <a:rPr lang="en-US" dirty="0"/>
              <a:t>G. Ambrosi</a:t>
            </a:r>
          </a:p>
        </p:txBody>
      </p:sp>
    </p:spTree>
    <p:extLst>
      <p:ext uri="{BB962C8B-B14F-4D97-AF65-F5344CB8AC3E}">
        <p14:creationId xmlns:p14="http://schemas.microsoft.com/office/powerpoint/2010/main" val="3023360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672CD-D94D-B24A-B2E0-D911968AC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HERD proposal, 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92C890-78ED-A943-A59D-9F674C2AF7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8" t="3480" r="3211" b="2631"/>
          <a:stretch/>
        </p:blipFill>
        <p:spPr>
          <a:xfrm>
            <a:off x="6553200" y="0"/>
            <a:ext cx="5245100" cy="68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7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A9688-BE1F-EC44-8F7E-7E938D63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SCD weight (configuration currently in </a:t>
            </a:r>
            <a:r>
              <a:rPr lang="en-US" dirty="0" err="1"/>
              <a:t>HerdSoftware</a:t>
            </a:r>
            <a:r>
              <a:rPr lang="en-US" dirty="0"/>
              <a:t>, weight based on DAMPE design)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09BF8-0D32-6E4C-9BB0-CC4D9C542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ladders: 90 kg</a:t>
            </a:r>
          </a:p>
          <a:p>
            <a:r>
              <a:rPr lang="en-US" dirty="0"/>
              <a:t>top planes: 150 kg</a:t>
            </a:r>
          </a:p>
          <a:p>
            <a:r>
              <a:rPr lang="en-US" dirty="0"/>
              <a:t>side planes: 192 kg</a:t>
            </a:r>
          </a:p>
          <a:p>
            <a:r>
              <a:rPr lang="en-US" dirty="0"/>
              <a:t>mechanical support to the planes: ???</a:t>
            </a:r>
          </a:p>
          <a:p>
            <a:r>
              <a:rPr lang="en-US" dirty="0"/>
              <a:t>readout electronics: ???</a:t>
            </a:r>
          </a:p>
          <a:p>
            <a:endParaRPr lang="en-US" dirty="0"/>
          </a:p>
          <a:p>
            <a:r>
              <a:rPr lang="en-US" dirty="0"/>
              <a:t>total: 430 kg + xx kg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88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25DC-ADD8-CE49-B517-13088A8EE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</a:t>
            </a:r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EB876F31-F8FB-0048-8200-84E1E3F68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70" y="1270000"/>
            <a:ext cx="10053630" cy="5484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5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A522F-544A-D04B-BA15-6C03919FD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able&#10;&#10;Description automatically generated with medium confidence">
            <a:extLst>
              <a:ext uri="{FF2B5EF4-FFF2-40B4-BE49-F238E27FC236}">
                <a16:creationId xmlns:a16="http://schemas.microsoft.com/office/drawing/2014/main" id="{960EEB3E-63BF-0346-A754-AB8A6D12F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8691" y="0"/>
            <a:ext cx="94546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713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65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HERD weight,  where are we?</vt:lpstr>
      <vt:lpstr>HERD proposal, 2018</vt:lpstr>
      <vt:lpstr>SCD weight (configuration currently in HerdSoftware, weight based on DAMPE design)</vt:lpstr>
      <vt:lpstr>PSD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Giovanni Ambrosi</dc:creator>
  <cp:lastModifiedBy>Giovanni Ambrosi</cp:lastModifiedBy>
  <cp:revision>11</cp:revision>
  <dcterms:created xsi:type="dcterms:W3CDTF">2021-03-05T14:54:47Z</dcterms:created>
  <dcterms:modified xsi:type="dcterms:W3CDTF">2021-03-11T12:28:06Z</dcterms:modified>
</cp:coreProperties>
</file>