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43"/>
  </p:normalViewPr>
  <p:slideViewPr>
    <p:cSldViewPr snapToGrid="0" snapToObjects="1">
      <p:cViewPr varScale="1">
        <p:scale>
          <a:sx n="107" d="100"/>
          <a:sy n="107" d="100"/>
        </p:scale>
        <p:origin x="168"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439A4-880B-E043-9AE9-7B063DB62A31}" type="datetimeFigureOut">
              <a:rPr lang="it-IT" smtClean="0"/>
              <a:t>16/03/21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12ED6-D30E-7746-855D-F039921103C6}" type="slidenum">
              <a:rPr lang="it-IT" smtClean="0"/>
              <a:t>‹N›</a:t>
            </a:fld>
            <a:endParaRPr lang="it-IT"/>
          </a:p>
        </p:txBody>
      </p:sp>
    </p:spTree>
    <p:extLst>
      <p:ext uri="{BB962C8B-B14F-4D97-AF65-F5344CB8AC3E}">
        <p14:creationId xmlns:p14="http://schemas.microsoft.com/office/powerpoint/2010/main" val="140694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it-IT"/>
              <a:t>Fare clic per modificare lo stile del titolo dello schema</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3/16/21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34886" y="1964267"/>
            <a:ext cx="9625239" cy="2421464"/>
          </a:xfrm>
        </p:spPr>
        <p:txBody>
          <a:bodyPr>
            <a:normAutofit/>
          </a:bodyPr>
          <a:lstStyle/>
          <a:p>
            <a:r>
              <a:rPr lang="it-IT" sz="6000" dirty="0"/>
              <a:t>Nuovo sito INFN Roma</a:t>
            </a:r>
          </a:p>
        </p:txBody>
      </p:sp>
      <p:sp>
        <p:nvSpPr>
          <p:cNvPr id="3" name="Sottotitolo 2"/>
          <p:cNvSpPr>
            <a:spLocks noGrp="1"/>
          </p:cNvSpPr>
          <p:nvPr>
            <p:ph type="subTitle" idx="1"/>
          </p:nvPr>
        </p:nvSpPr>
        <p:spPr/>
        <p:txBody>
          <a:bodyPr/>
          <a:lstStyle/>
          <a:p>
            <a:r>
              <a:rPr lang="it-IT" dirty="0"/>
              <a:t>Situazione aggiornata</a:t>
            </a:r>
          </a:p>
        </p:txBody>
      </p:sp>
      <p:sp>
        <p:nvSpPr>
          <p:cNvPr id="4" name="Rettangolo 3"/>
          <p:cNvSpPr/>
          <p:nvPr/>
        </p:nvSpPr>
        <p:spPr>
          <a:xfrm>
            <a:off x="8414813" y="5791199"/>
            <a:ext cx="3515834" cy="923330"/>
          </a:xfrm>
          <a:prstGeom prst="rect">
            <a:avLst/>
          </a:prstGeom>
        </p:spPr>
        <p:txBody>
          <a:bodyPr wrap="none">
            <a:spAutoFit/>
          </a:bodyPr>
          <a:lstStyle/>
          <a:p>
            <a:r>
              <a:rPr lang="it-IT" dirty="0"/>
              <a:t>Istituto Nazionale di Fisica Nucleare</a:t>
            </a:r>
          </a:p>
          <a:p>
            <a:r>
              <a:rPr lang="it-IT" dirty="0"/>
              <a:t>Sezione di Roma</a:t>
            </a:r>
          </a:p>
          <a:p>
            <a:r>
              <a:rPr lang="it-IT" dirty="0"/>
              <a:t>					Piero Gatta</a:t>
            </a:r>
          </a:p>
        </p:txBody>
      </p:sp>
    </p:spTree>
    <p:extLst>
      <p:ext uri="{BB962C8B-B14F-4D97-AF65-F5344CB8AC3E}">
        <p14:creationId xmlns:p14="http://schemas.microsoft.com/office/powerpoint/2010/main" val="72117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Task Completati</a:t>
            </a:r>
          </a:p>
        </p:txBody>
      </p:sp>
      <p:sp>
        <p:nvSpPr>
          <p:cNvPr id="3" name="Segnaposto contenuto 2"/>
          <p:cNvSpPr>
            <a:spLocks noGrp="1"/>
          </p:cNvSpPr>
          <p:nvPr>
            <p:ph idx="1"/>
          </p:nvPr>
        </p:nvSpPr>
        <p:spPr/>
        <p:txBody>
          <a:bodyPr/>
          <a:lstStyle/>
          <a:p>
            <a:r>
              <a:rPr lang="it-IT" dirty="0"/>
              <a:t>Menu secondari della ricerca automatici caricati da script.</a:t>
            </a:r>
          </a:p>
          <a:p>
            <a:r>
              <a:rPr lang="it-IT" dirty="0"/>
              <a:t>Inserito servizio Progettazione Meccanica</a:t>
            </a:r>
          </a:p>
          <a:p>
            <a:r>
              <a:rPr lang="it-IT" dirty="0"/>
              <a:t>Prima bozza per siti Progetti Europei e Regionali. (problema alcuni sono link esterni altri hanno pagina ex Fondi Esterni.</a:t>
            </a:r>
          </a:p>
          <a:p>
            <a:r>
              <a:rPr lang="it-IT" dirty="0"/>
              <a:t>Controllo e Correzione pagina Ricerca. (tolti alcuni errori con chiusure </a:t>
            </a:r>
            <a:r>
              <a:rPr lang="it-IT" dirty="0" err="1"/>
              <a:t>tag</a:t>
            </a:r>
            <a:r>
              <a:rPr lang="it-IT" dirty="0"/>
              <a:t> mancanti ecc.).</a:t>
            </a:r>
          </a:p>
        </p:txBody>
      </p:sp>
    </p:spTree>
    <p:extLst>
      <p:ext uri="{BB962C8B-B14F-4D97-AF65-F5344CB8AC3E}">
        <p14:creationId xmlns:p14="http://schemas.microsoft.com/office/powerpoint/2010/main" val="159387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noFill/>
          </a:ln>
        </p:spPr>
        <p:txBody>
          <a:bodyPr/>
          <a:lstStyle/>
          <a:p>
            <a:r>
              <a:rPr lang="it-IT" dirty="0"/>
              <a:t>Prossimi lavori?</a:t>
            </a:r>
          </a:p>
        </p:txBody>
      </p:sp>
      <p:sp>
        <p:nvSpPr>
          <p:cNvPr id="3" name="Segnaposto contenuto 2"/>
          <p:cNvSpPr>
            <a:spLocks noGrp="1"/>
          </p:cNvSpPr>
          <p:nvPr>
            <p:ph idx="1"/>
          </p:nvPr>
        </p:nvSpPr>
        <p:spPr>
          <a:xfrm>
            <a:off x="685801" y="1733797"/>
            <a:ext cx="10131425" cy="4952011"/>
          </a:xfrm>
          <a:ln w="12700">
            <a:noFill/>
          </a:ln>
        </p:spPr>
        <p:txBody>
          <a:bodyPr>
            <a:normAutofit/>
          </a:bodyPr>
          <a:lstStyle/>
          <a:p>
            <a:r>
              <a:rPr lang="it-IT" dirty="0"/>
              <a:t>Fare menu secondari automatici per tutti i servizi.</a:t>
            </a:r>
          </a:p>
          <a:p>
            <a:r>
              <a:rPr lang="it-IT" dirty="0"/>
              <a:t>Definizione per standard dei Progetti.</a:t>
            </a:r>
          </a:p>
          <a:p>
            <a:r>
              <a:rPr lang="it-IT" dirty="0"/>
              <a:t>Controllo pagine Servizi.</a:t>
            </a:r>
          </a:p>
          <a:p>
            <a:r>
              <a:rPr lang="it-IT" dirty="0"/>
              <a:t>Controllo tutte le pagine per Accessibilità.</a:t>
            </a:r>
          </a:p>
          <a:p>
            <a:endParaRPr lang="it-IT" dirty="0"/>
          </a:p>
        </p:txBody>
      </p:sp>
    </p:spTree>
    <p:extLst>
      <p:ext uri="{BB962C8B-B14F-4D97-AF65-F5344CB8AC3E}">
        <p14:creationId xmlns:p14="http://schemas.microsoft.com/office/powerpoint/2010/main" val="130900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Riunione Nazionale gruppo ASW</a:t>
            </a:r>
          </a:p>
        </p:txBody>
      </p:sp>
      <p:sp>
        <p:nvSpPr>
          <p:cNvPr id="3" name="Segnaposto contenut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Il Gruppo ASW è stato creato per rifare il sito </a:t>
            </a:r>
            <a:r>
              <a:rPr lang="it-IT" dirty="0" err="1"/>
              <a:t>infn.it</a:t>
            </a:r>
            <a:r>
              <a:rPr lang="it-IT" dirty="0"/>
              <a:t> e quello dell’AC e un nuovo </a:t>
            </a:r>
            <a:r>
              <a:rPr lang="it-IT" dirty="0" err="1"/>
              <a:t>cms</a:t>
            </a:r>
            <a:r>
              <a:rPr lang="it-IT" dirty="0"/>
              <a:t> per le sezioni.</a:t>
            </a:r>
          </a:p>
          <a:p>
            <a:pPr marL="0" marR="0" lvl="0" indent="0" defTabSz="914400" eaLnBrk="1" fontAlgn="auto" latinLnBrk="0" hangingPunct="1">
              <a:lnSpc>
                <a:spcPct val="100000"/>
              </a:lnSpc>
              <a:spcBef>
                <a:spcPts val="0"/>
              </a:spcBef>
              <a:spcAft>
                <a:spcPts val="0"/>
              </a:spcAft>
              <a:buClrTx/>
              <a:buSzTx/>
              <a:buFontTx/>
              <a:buNone/>
              <a:tabLst/>
              <a:defRPr/>
            </a:pPr>
            <a:r>
              <a:rPr lang="it-IT" dirty="0"/>
              <a:t>Sono stati creati 3 sotto gruppi uno che si occuperà di capire cosa fare in merito all’ accessibilità, il secondo che si occupa dei requisiti dei siti, e il terzo che si occupano del design e navigazione dei siti </a:t>
            </a:r>
            <a:r>
              <a:rPr lang="it-IT" dirty="0" err="1"/>
              <a:t>infn.it</a:t>
            </a:r>
            <a:r>
              <a:rPr lang="it-IT" dirty="0"/>
              <a:t> e AC.</a:t>
            </a:r>
          </a:p>
          <a:p>
            <a:pPr marL="0" marR="0" lvl="0" indent="0" defTabSz="914400" eaLnBrk="1" fontAlgn="auto" latinLnBrk="0" hangingPunct="1">
              <a:lnSpc>
                <a:spcPct val="100000"/>
              </a:lnSpc>
              <a:spcBef>
                <a:spcPts val="0"/>
              </a:spcBef>
              <a:spcAft>
                <a:spcPts val="0"/>
              </a:spcAft>
              <a:buClrTx/>
              <a:buSzTx/>
              <a:buFontTx/>
              <a:buNone/>
              <a:tabLst/>
              <a:defRPr/>
            </a:pPr>
            <a:r>
              <a:rPr lang="it-IT" dirty="0"/>
              <a:t>Io faccio parte del terzo gruppo mentre Alessandro </a:t>
            </a:r>
            <a:r>
              <a:rPr lang="it-IT" dirty="0" err="1"/>
              <a:t>R</a:t>
            </a:r>
            <a:r>
              <a:rPr lang="it-IT" dirty="0"/>
              <a:t>. fa parte del secondo.</a:t>
            </a:r>
          </a:p>
          <a:p>
            <a:pPr marL="0" marR="0" lvl="0" indent="0" defTabSz="914400" eaLnBrk="1" fontAlgn="auto" latinLnBrk="0" hangingPunct="1">
              <a:lnSpc>
                <a:spcPct val="100000"/>
              </a:lnSpc>
              <a:spcBef>
                <a:spcPts val="0"/>
              </a:spcBef>
              <a:spcAft>
                <a:spcPts val="0"/>
              </a:spcAft>
              <a:buClrTx/>
              <a:buSzTx/>
              <a:buFontTx/>
              <a:buNone/>
              <a:tabLst/>
              <a:defRPr/>
            </a:pPr>
            <a:r>
              <a:rPr lang="it-IT" dirty="0"/>
              <a:t>Ho fatto presente che noi di Roma stiamo facendo il nuovo sito della sezione con stile dell’ attuale sito </a:t>
            </a:r>
            <a:r>
              <a:rPr lang="it-IT" dirty="0" err="1"/>
              <a:t>infn.it</a:t>
            </a:r>
            <a:r>
              <a:rPr lang="it-IT" dirty="0"/>
              <a:t> . Ho chiesto se chi come noi sta rifacendo il sito ora dovrà comunque cambiare e adottare il </a:t>
            </a:r>
            <a:r>
              <a:rPr lang="it-IT" dirty="0" err="1"/>
              <a:t>cms</a:t>
            </a:r>
            <a:r>
              <a:rPr lang="it-IT" dirty="0"/>
              <a:t> o comunque la soluzione per le sezioni e la risposta è stata che il gruppo non obbliga nulla, poi se il presidente lo farà questo non si sa. Inoltre ho chiesto che si faccia per le sezione siti al livello di quelli di </a:t>
            </a:r>
            <a:r>
              <a:rPr lang="it-IT" dirty="0" err="1"/>
              <a:t>infn.it</a:t>
            </a:r>
            <a:r>
              <a:rPr lang="it-IT" dirty="0"/>
              <a:t> e AC e non una copia scadente come fatto in precedenza con il </a:t>
            </a:r>
            <a:r>
              <a:rPr lang="it-IT" dirty="0" err="1"/>
              <a:t>cms</a:t>
            </a:r>
            <a:r>
              <a:rPr lang="it-IT" dirty="0"/>
              <a:t> vecchio.</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Tree>
    <p:extLst>
      <p:ext uri="{BB962C8B-B14F-4D97-AF65-F5344CB8AC3E}">
        <p14:creationId xmlns:p14="http://schemas.microsoft.com/office/powerpoint/2010/main" val="178043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0DECB5A2-E78E-4648-8C75-2639E469F905}"/>
              </a:ext>
            </a:extLst>
          </p:cNvPr>
          <p:cNvPicPr>
            <a:picLocks noChangeAspect="1"/>
          </p:cNvPicPr>
          <p:nvPr/>
        </p:nvPicPr>
        <p:blipFill>
          <a:blip r:embed="rId2"/>
          <a:stretch>
            <a:fillRect/>
          </a:stretch>
        </p:blipFill>
        <p:spPr>
          <a:xfrm>
            <a:off x="830548" y="666914"/>
            <a:ext cx="10650252" cy="5462953"/>
          </a:xfrm>
          <a:prstGeom prst="rect">
            <a:avLst/>
          </a:prstGeom>
        </p:spPr>
      </p:pic>
      <p:sp>
        <p:nvSpPr>
          <p:cNvPr id="2" name="Titolo 1"/>
          <p:cNvSpPr>
            <a:spLocks noGrp="1"/>
          </p:cNvSpPr>
          <p:nvPr>
            <p:ph type="title"/>
          </p:nvPr>
        </p:nvSpPr>
        <p:spPr>
          <a:xfrm>
            <a:off x="1067615" y="652002"/>
            <a:ext cx="9972918" cy="782891"/>
          </a:xfrm>
        </p:spPr>
        <p:txBody>
          <a:bodyPr/>
          <a:lstStyle/>
          <a:p>
            <a:r>
              <a:rPr lang="it-IT" dirty="0">
                <a:latin typeface="Abadi MT Condensed Extra Bold" charset="0"/>
                <a:ea typeface="Abadi MT Condensed Extra Bold" charset="0"/>
                <a:cs typeface="Abadi MT Condensed Extra Bold" charset="0"/>
              </a:rPr>
              <a:t>un imprevisto vuole farci cadere nel burrone</a:t>
            </a:r>
            <a:r>
              <a:rPr lang="mr-IN" dirty="0">
                <a:latin typeface="Abadi MT Condensed Extra Bold" charset="0"/>
                <a:ea typeface="Abadi MT Condensed Extra Bold" charset="0"/>
                <a:cs typeface="Abadi MT Condensed Extra Bold" charset="0"/>
              </a:rPr>
              <a:t>…</a:t>
            </a:r>
            <a:endParaRPr lang="it-IT" dirty="0">
              <a:latin typeface="Abadi MT Condensed Extra Bold" charset="0"/>
              <a:ea typeface="Abadi MT Condensed Extra Bold" charset="0"/>
              <a:cs typeface="Abadi MT Condensed Extra Bold" charset="0"/>
            </a:endParaRPr>
          </a:p>
        </p:txBody>
      </p:sp>
      <p:sp>
        <p:nvSpPr>
          <p:cNvPr id="5" name="CasellaDiTesto 4"/>
          <p:cNvSpPr txBox="1"/>
          <p:nvPr/>
        </p:nvSpPr>
        <p:spPr>
          <a:xfrm>
            <a:off x="830549" y="5375338"/>
            <a:ext cx="10650252" cy="769441"/>
          </a:xfrm>
          <a:prstGeom prst="rect">
            <a:avLst/>
          </a:prstGeom>
          <a:noFill/>
        </p:spPr>
        <p:txBody>
          <a:bodyPr wrap="square" rtlCol="0">
            <a:spAutoFit/>
          </a:bodyPr>
          <a:lstStyle/>
          <a:p>
            <a:r>
              <a:rPr lang="mr-IN" sz="4400" dirty="0">
                <a:latin typeface="Abadi MT Condensed Extra Bold" charset="0"/>
                <a:ea typeface="Abadi MT Condensed Extra Bold" charset="0"/>
                <a:cs typeface="Abadi MT Condensed Extra Bold" charset="0"/>
              </a:rPr>
              <a:t>…</a:t>
            </a:r>
            <a:r>
              <a:rPr lang="it-IT" sz="4400" dirty="0">
                <a:latin typeface="Abadi MT Condensed Extra Bold" charset="0"/>
                <a:ea typeface="Abadi MT Condensed Extra Bold" charset="0"/>
                <a:cs typeface="Abadi MT Condensed Extra Bold" charset="0"/>
              </a:rPr>
              <a:t>.MA NOI </a:t>
            </a:r>
            <a:r>
              <a:rPr lang="it-IT" sz="3600" dirty="0">
                <a:latin typeface="Abadi MT Condensed Extra Bold" charset="0"/>
                <a:ea typeface="Abadi MT Condensed Extra Bold" charset="0"/>
                <a:cs typeface="Abadi MT Condensed Extra Bold" charset="0"/>
              </a:rPr>
              <a:t>ACCELERIAMO DRITTI VERSO IL TRAGUARDO !!!</a:t>
            </a:r>
          </a:p>
        </p:txBody>
      </p:sp>
    </p:spTree>
    <p:extLst>
      <p:ext uri="{BB962C8B-B14F-4D97-AF65-F5344CB8AC3E}">
        <p14:creationId xmlns:p14="http://schemas.microsoft.com/office/powerpoint/2010/main" val="1239999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Celestiale</Template>
  <TotalTime>134</TotalTime>
  <Words>318</Words>
  <Application>Microsoft Macintosh PowerPoint</Application>
  <PresentationFormat>Widescreen</PresentationFormat>
  <Paragraphs>22</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Abadi MT Condensed Extra Bold</vt:lpstr>
      <vt:lpstr>Arial</vt:lpstr>
      <vt:lpstr>Calibri</vt:lpstr>
      <vt:lpstr>Calibri Light</vt:lpstr>
      <vt:lpstr>Celestiale</vt:lpstr>
      <vt:lpstr>Nuovo sito INFN Roma</vt:lpstr>
      <vt:lpstr>Task Completati</vt:lpstr>
      <vt:lpstr>Prossimi lavori?</vt:lpstr>
      <vt:lpstr>Riunione Nazionale gruppo ASW</vt:lpstr>
      <vt:lpstr>un imprevisto vuole farci cadere nel burrone…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Nuovo sito di Sezione</dc:title>
  <dc:creator>Utente di Microsoft Office</dc:creator>
  <cp:lastModifiedBy>Microsoft Office User</cp:lastModifiedBy>
  <cp:revision>19</cp:revision>
  <dcterms:created xsi:type="dcterms:W3CDTF">2021-02-01T17:20:03Z</dcterms:created>
  <dcterms:modified xsi:type="dcterms:W3CDTF">2021-03-16T09:02:04Z</dcterms:modified>
</cp:coreProperties>
</file>