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1"/>
  </p:notesMasterIdLst>
  <p:handoutMasterIdLst>
    <p:handoutMasterId r:id="rId32"/>
  </p:handoutMasterIdLst>
  <p:sldIdLst>
    <p:sldId id="256" r:id="rId5"/>
    <p:sldId id="419" r:id="rId6"/>
    <p:sldId id="417" r:id="rId7"/>
    <p:sldId id="284" r:id="rId8"/>
    <p:sldId id="271" r:id="rId9"/>
    <p:sldId id="401" r:id="rId10"/>
    <p:sldId id="407" r:id="rId11"/>
    <p:sldId id="410" r:id="rId12"/>
    <p:sldId id="408" r:id="rId13"/>
    <p:sldId id="418" r:id="rId14"/>
    <p:sldId id="287" r:id="rId15"/>
    <p:sldId id="421" r:id="rId16"/>
    <p:sldId id="420" r:id="rId17"/>
    <p:sldId id="423" r:id="rId18"/>
    <p:sldId id="411" r:id="rId19"/>
    <p:sldId id="412" r:id="rId20"/>
    <p:sldId id="424" r:id="rId21"/>
    <p:sldId id="413" r:id="rId22"/>
    <p:sldId id="414" r:id="rId23"/>
    <p:sldId id="415" r:id="rId24"/>
    <p:sldId id="416" r:id="rId25"/>
    <p:sldId id="422" r:id="rId26"/>
    <p:sldId id="402" r:id="rId27"/>
    <p:sldId id="403" r:id="rId28"/>
    <p:sldId id="404" r:id="rId29"/>
    <p:sldId id="40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62F"/>
    <a:srgbClr val="F5F5F5"/>
    <a:srgbClr val="F2F2F2"/>
    <a:srgbClr val="D24726"/>
    <a:srgbClr val="404040"/>
    <a:srgbClr val="FF9B45"/>
    <a:srgbClr val="F8CFB6"/>
    <a:srgbClr val="F8CAB6"/>
    <a:srgbClr val="92392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1A4C60-2C1D-4D84-A829-A9C25905DA25}" v="171" dt="2021-03-15T17:20:58.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1" autoAdjust="0"/>
  </p:normalViewPr>
  <p:slideViewPr>
    <p:cSldViewPr snapToGrid="0">
      <p:cViewPr varScale="1">
        <p:scale>
          <a:sx n="63" d="100"/>
          <a:sy n="63" d="100"/>
        </p:scale>
        <p:origin x="732" y="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ovanni Bisoffi" userId="e6838f35-41d0-4cf1-a031-8f0934dce268" providerId="ADAL" clId="{251A4C60-2C1D-4D84-A829-A9C25905DA25}"/>
    <pc:docChg chg="undo custSel addSld delSld modSld sldOrd">
      <pc:chgData name="Giovanni Bisoffi" userId="e6838f35-41d0-4cf1-a031-8f0934dce268" providerId="ADAL" clId="{251A4C60-2C1D-4D84-A829-A9C25905DA25}" dt="2021-03-15T17:25:42.578" v="4701" actId="1076"/>
      <pc:docMkLst>
        <pc:docMk/>
      </pc:docMkLst>
      <pc:sldChg chg="modSp mod">
        <pc:chgData name="Giovanni Bisoffi" userId="e6838f35-41d0-4cf1-a031-8f0934dce268" providerId="ADAL" clId="{251A4C60-2C1D-4D84-A829-A9C25905DA25}" dt="2021-03-10T14:27:28.988" v="3870" actId="20577"/>
        <pc:sldMkLst>
          <pc:docMk/>
          <pc:sldMk cId="2471807738" sldId="256"/>
        </pc:sldMkLst>
        <pc:spChg chg="mod">
          <ac:chgData name="Giovanni Bisoffi" userId="e6838f35-41d0-4cf1-a031-8f0934dce268" providerId="ADAL" clId="{251A4C60-2C1D-4D84-A829-A9C25905DA25}" dt="2021-03-10T14:27:28.988" v="3870" actId="20577"/>
          <ac:spMkLst>
            <pc:docMk/>
            <pc:sldMk cId="2471807738" sldId="256"/>
            <ac:spMk id="3" creationId="{00000000-0000-0000-0000-000000000000}"/>
          </ac:spMkLst>
        </pc:spChg>
      </pc:sldChg>
      <pc:sldChg chg="modSp add del mod ord">
        <pc:chgData name="Giovanni Bisoffi" userId="e6838f35-41d0-4cf1-a031-8f0934dce268" providerId="ADAL" clId="{251A4C60-2C1D-4D84-A829-A9C25905DA25}" dt="2021-03-10T13:54:47.114" v="2207" actId="47"/>
        <pc:sldMkLst>
          <pc:docMk/>
          <pc:sldMk cId="547741516" sldId="270"/>
        </pc:sldMkLst>
        <pc:spChg chg="mod">
          <ac:chgData name="Giovanni Bisoffi" userId="e6838f35-41d0-4cf1-a031-8f0934dce268" providerId="ADAL" clId="{251A4C60-2C1D-4D84-A829-A9C25905DA25}" dt="2021-03-10T11:19:15.101" v="1416" actId="20577"/>
          <ac:spMkLst>
            <pc:docMk/>
            <pc:sldMk cId="547741516" sldId="270"/>
            <ac:spMk id="2" creationId="{00000000-0000-0000-0000-000000000000}"/>
          </ac:spMkLst>
        </pc:spChg>
        <pc:spChg chg="mod">
          <ac:chgData name="Giovanni Bisoffi" userId="e6838f35-41d0-4cf1-a031-8f0934dce268" providerId="ADAL" clId="{251A4C60-2C1D-4D84-A829-A9C25905DA25}" dt="2021-03-10T10:38:58.227" v="384" actId="115"/>
          <ac:spMkLst>
            <pc:docMk/>
            <pc:sldMk cId="547741516" sldId="270"/>
            <ac:spMk id="3" creationId="{00000000-0000-0000-0000-000000000000}"/>
          </ac:spMkLst>
        </pc:spChg>
      </pc:sldChg>
      <pc:sldChg chg="addSp modSp add mod modAnim">
        <pc:chgData name="Giovanni Bisoffi" userId="e6838f35-41d0-4cf1-a031-8f0934dce268" providerId="ADAL" clId="{251A4C60-2C1D-4D84-A829-A9C25905DA25}" dt="2021-03-15T15:47:16.414" v="4265"/>
        <pc:sldMkLst>
          <pc:docMk/>
          <pc:sldMk cId="97795486" sldId="271"/>
        </pc:sldMkLst>
        <pc:spChg chg="mod">
          <ac:chgData name="Giovanni Bisoffi" userId="e6838f35-41d0-4cf1-a031-8f0934dce268" providerId="ADAL" clId="{251A4C60-2C1D-4D84-A829-A9C25905DA25}" dt="2021-03-10T14:07:39.367" v="2691" actId="20577"/>
          <ac:spMkLst>
            <pc:docMk/>
            <pc:sldMk cId="97795486" sldId="271"/>
            <ac:spMk id="2" creationId="{00000000-0000-0000-0000-000000000000}"/>
          </ac:spMkLst>
        </pc:spChg>
        <pc:spChg chg="mod">
          <ac:chgData name="Giovanni Bisoffi" userId="e6838f35-41d0-4cf1-a031-8f0934dce268" providerId="ADAL" clId="{251A4C60-2C1D-4D84-A829-A9C25905DA25}" dt="2021-03-15T15:46:19.468" v="4263" actId="12"/>
          <ac:spMkLst>
            <pc:docMk/>
            <pc:sldMk cId="97795486" sldId="271"/>
            <ac:spMk id="3" creationId="{00000000-0000-0000-0000-000000000000}"/>
          </ac:spMkLst>
        </pc:spChg>
        <pc:spChg chg="add mod">
          <ac:chgData name="Giovanni Bisoffi" userId="e6838f35-41d0-4cf1-a031-8f0934dce268" providerId="ADAL" clId="{251A4C60-2C1D-4D84-A829-A9C25905DA25}" dt="2021-03-10T14:37:15.207" v="4033" actId="20577"/>
          <ac:spMkLst>
            <pc:docMk/>
            <pc:sldMk cId="97795486" sldId="271"/>
            <ac:spMk id="4" creationId="{4FE8DF52-BD67-4543-AE08-EBB959DA4620}"/>
          </ac:spMkLst>
        </pc:spChg>
        <pc:spChg chg="add mod">
          <ac:chgData name="Giovanni Bisoffi" userId="e6838f35-41d0-4cf1-a031-8f0934dce268" providerId="ADAL" clId="{251A4C60-2C1D-4D84-A829-A9C25905DA25}" dt="2021-03-15T15:47:16.414" v="4265"/>
          <ac:spMkLst>
            <pc:docMk/>
            <pc:sldMk cId="97795486" sldId="271"/>
            <ac:spMk id="6" creationId="{1ED9D01A-5B36-4C91-97F7-77CEE1F42C7F}"/>
          </ac:spMkLst>
        </pc:spChg>
      </pc:sldChg>
      <pc:sldChg chg="del">
        <pc:chgData name="Giovanni Bisoffi" userId="e6838f35-41d0-4cf1-a031-8f0934dce268" providerId="ADAL" clId="{251A4C60-2C1D-4D84-A829-A9C25905DA25}" dt="2021-03-10T14:53:25.264" v="4166" actId="47"/>
        <pc:sldMkLst>
          <pc:docMk/>
          <pc:sldMk cId="1642522784" sldId="283"/>
        </pc:sldMkLst>
      </pc:sldChg>
      <pc:sldChg chg="addSp modSp mod">
        <pc:chgData name="Giovanni Bisoffi" userId="e6838f35-41d0-4cf1-a031-8f0934dce268" providerId="ADAL" clId="{251A4C60-2C1D-4D84-A829-A9C25905DA25}" dt="2021-03-10T22:10:32.669" v="4262" actId="1582"/>
        <pc:sldMkLst>
          <pc:docMk/>
          <pc:sldMk cId="1906207609" sldId="284"/>
        </pc:sldMkLst>
        <pc:spChg chg="mod">
          <ac:chgData name="Giovanni Bisoffi" userId="e6838f35-41d0-4cf1-a031-8f0934dce268" providerId="ADAL" clId="{251A4C60-2C1D-4D84-A829-A9C25905DA25}" dt="2021-03-10T14:05:22.993" v="2596" actId="14100"/>
          <ac:spMkLst>
            <pc:docMk/>
            <pc:sldMk cId="1906207609" sldId="284"/>
            <ac:spMk id="2" creationId="{5365CAB0-DEE2-4EE3-9D58-FC7AB4DF6D53}"/>
          </ac:spMkLst>
        </pc:spChg>
        <pc:spChg chg="mod">
          <ac:chgData name="Giovanni Bisoffi" userId="e6838f35-41d0-4cf1-a031-8f0934dce268" providerId="ADAL" clId="{251A4C60-2C1D-4D84-A829-A9C25905DA25}" dt="2021-03-10T14:31:10.411" v="3900" actId="113"/>
          <ac:spMkLst>
            <pc:docMk/>
            <pc:sldMk cId="1906207609" sldId="284"/>
            <ac:spMk id="3" creationId="{ED77205D-C4B4-405A-841C-C17BBF086BE8}"/>
          </ac:spMkLst>
        </pc:spChg>
        <pc:spChg chg="add mod">
          <ac:chgData name="Giovanni Bisoffi" userId="e6838f35-41d0-4cf1-a031-8f0934dce268" providerId="ADAL" clId="{251A4C60-2C1D-4D84-A829-A9C25905DA25}" dt="2021-03-10T14:31:45.698" v="3926" actId="115"/>
          <ac:spMkLst>
            <pc:docMk/>
            <pc:sldMk cId="1906207609" sldId="284"/>
            <ac:spMk id="8" creationId="{68BD2C7E-7BE9-4F24-AB18-171589CB1366}"/>
          </ac:spMkLst>
        </pc:spChg>
        <pc:picChg chg="add mod">
          <ac:chgData name="Giovanni Bisoffi" userId="e6838f35-41d0-4cf1-a031-8f0934dce268" providerId="ADAL" clId="{251A4C60-2C1D-4D84-A829-A9C25905DA25}" dt="2021-03-10T14:03:51.354" v="2561" actId="1076"/>
          <ac:picMkLst>
            <pc:docMk/>
            <pc:sldMk cId="1906207609" sldId="284"/>
            <ac:picMk id="7" creationId="{E70176B5-25DA-4A33-AF71-C7CEEBC0208D}"/>
          </ac:picMkLst>
        </pc:picChg>
        <pc:cxnChg chg="add mod">
          <ac:chgData name="Giovanni Bisoffi" userId="e6838f35-41d0-4cf1-a031-8f0934dce268" providerId="ADAL" clId="{251A4C60-2C1D-4D84-A829-A9C25905DA25}" dt="2021-03-10T22:10:32.669" v="4262" actId="1582"/>
          <ac:cxnSpMkLst>
            <pc:docMk/>
            <pc:sldMk cId="1906207609" sldId="284"/>
            <ac:cxnSpMk id="10" creationId="{78F48644-B7DF-48A2-8710-ADC6762F86DD}"/>
          </ac:cxnSpMkLst>
        </pc:cxnChg>
      </pc:sldChg>
      <pc:sldChg chg="addSp delSp modSp del mod">
        <pc:chgData name="Giovanni Bisoffi" userId="e6838f35-41d0-4cf1-a031-8f0934dce268" providerId="ADAL" clId="{251A4C60-2C1D-4D84-A829-A9C25905DA25}" dt="2021-03-10T14:53:18.405" v="4165" actId="47"/>
        <pc:sldMkLst>
          <pc:docMk/>
          <pc:sldMk cId="431313398" sldId="285"/>
        </pc:sldMkLst>
        <pc:spChg chg="del">
          <ac:chgData name="Giovanni Bisoffi" userId="e6838f35-41d0-4cf1-a031-8f0934dce268" providerId="ADAL" clId="{251A4C60-2C1D-4D84-A829-A9C25905DA25}" dt="2021-03-10T09:57:24.311" v="86" actId="22"/>
          <ac:spMkLst>
            <pc:docMk/>
            <pc:sldMk cId="431313398" sldId="285"/>
            <ac:spMk id="3" creationId="{A649E5B3-D574-43C0-ADC3-6D3C32310FB5}"/>
          </ac:spMkLst>
        </pc:spChg>
        <pc:picChg chg="add mod ord">
          <ac:chgData name="Giovanni Bisoffi" userId="e6838f35-41d0-4cf1-a031-8f0934dce268" providerId="ADAL" clId="{251A4C60-2C1D-4D84-A829-A9C25905DA25}" dt="2021-03-10T09:57:28.659" v="87" actId="1076"/>
          <ac:picMkLst>
            <pc:docMk/>
            <pc:sldMk cId="431313398" sldId="285"/>
            <ac:picMk id="8" creationId="{BE8DA3EA-FFB4-4FCF-9774-C7DBEE5FC743}"/>
          </ac:picMkLst>
        </pc:picChg>
      </pc:sldChg>
      <pc:sldChg chg="del">
        <pc:chgData name="Giovanni Bisoffi" userId="e6838f35-41d0-4cf1-a031-8f0934dce268" providerId="ADAL" clId="{251A4C60-2C1D-4D84-A829-A9C25905DA25}" dt="2021-03-10T14:53:18.405" v="4165" actId="47"/>
        <pc:sldMkLst>
          <pc:docMk/>
          <pc:sldMk cId="2054756694" sldId="286"/>
        </pc:sldMkLst>
      </pc:sldChg>
      <pc:sldChg chg="modSp add del mod">
        <pc:chgData name="Giovanni Bisoffi" userId="e6838f35-41d0-4cf1-a031-8f0934dce268" providerId="ADAL" clId="{251A4C60-2C1D-4D84-A829-A9C25905DA25}" dt="2021-03-10T11:15:19.302" v="1289" actId="2696"/>
        <pc:sldMkLst>
          <pc:docMk/>
          <pc:sldMk cId="1175122643" sldId="287"/>
        </pc:sldMkLst>
        <pc:spChg chg="mod">
          <ac:chgData name="Giovanni Bisoffi" userId="e6838f35-41d0-4cf1-a031-8f0934dce268" providerId="ADAL" clId="{251A4C60-2C1D-4D84-A829-A9C25905DA25}" dt="2021-03-10T11:14:11.835" v="1285" actId="13926"/>
          <ac:spMkLst>
            <pc:docMk/>
            <pc:sldMk cId="1175122643" sldId="287"/>
            <ac:spMk id="3" creationId="{A3C6A323-4119-4050-BF91-E478361E997D}"/>
          </ac:spMkLst>
        </pc:spChg>
      </pc:sldChg>
      <pc:sldChg chg="modSp add mod">
        <pc:chgData name="Giovanni Bisoffi" userId="e6838f35-41d0-4cf1-a031-8f0934dce268" providerId="ADAL" clId="{251A4C60-2C1D-4D84-A829-A9C25905DA25}" dt="2021-03-10T14:37:45.034" v="4039" actId="27636"/>
        <pc:sldMkLst>
          <pc:docMk/>
          <pc:sldMk cId="2623891302" sldId="287"/>
        </pc:sldMkLst>
        <pc:spChg chg="mod">
          <ac:chgData name="Giovanni Bisoffi" userId="e6838f35-41d0-4cf1-a031-8f0934dce268" providerId="ADAL" clId="{251A4C60-2C1D-4D84-A829-A9C25905DA25}" dt="2021-03-10T14:37:45.034" v="4039" actId="27636"/>
          <ac:spMkLst>
            <pc:docMk/>
            <pc:sldMk cId="2623891302" sldId="287"/>
            <ac:spMk id="2" creationId="{BE63526C-0B20-4B4B-A618-1E32F13D2A29}"/>
          </ac:spMkLst>
        </pc:spChg>
      </pc:sldChg>
      <pc:sldChg chg="modSp add del mod">
        <pc:chgData name="Giovanni Bisoffi" userId="e6838f35-41d0-4cf1-a031-8f0934dce268" providerId="ADAL" clId="{251A4C60-2C1D-4D84-A829-A9C25905DA25}" dt="2021-03-10T14:53:25.264" v="4166" actId="47"/>
        <pc:sldMkLst>
          <pc:docMk/>
          <pc:sldMk cId="75677233" sldId="380"/>
        </pc:sldMkLst>
        <pc:spChg chg="mod">
          <ac:chgData name="Giovanni Bisoffi" userId="e6838f35-41d0-4cf1-a031-8f0934dce268" providerId="ADAL" clId="{251A4C60-2C1D-4D84-A829-A9C25905DA25}" dt="2021-03-10T09:46:35.171" v="11" actId="27636"/>
          <ac:spMkLst>
            <pc:docMk/>
            <pc:sldMk cId="75677233" sldId="380"/>
            <ac:spMk id="2" creationId="{00000000-0000-0000-0000-000000000000}"/>
          </ac:spMkLst>
        </pc:spChg>
      </pc:sldChg>
      <pc:sldChg chg="add del">
        <pc:chgData name="Giovanni Bisoffi" userId="e6838f35-41d0-4cf1-a031-8f0934dce268" providerId="ADAL" clId="{251A4C60-2C1D-4D84-A829-A9C25905DA25}" dt="2021-03-10T14:53:25.264" v="4166" actId="47"/>
        <pc:sldMkLst>
          <pc:docMk/>
          <pc:sldMk cId="917927192" sldId="400"/>
        </pc:sldMkLst>
      </pc:sldChg>
      <pc:sldChg chg="addSp modSp new mod modAnim">
        <pc:chgData name="Giovanni Bisoffi" userId="e6838f35-41d0-4cf1-a031-8f0934dce268" providerId="ADAL" clId="{251A4C60-2C1D-4D84-A829-A9C25905DA25}" dt="2021-03-15T15:51:57.741" v="4371" actId="20577"/>
        <pc:sldMkLst>
          <pc:docMk/>
          <pc:sldMk cId="2632171452" sldId="401"/>
        </pc:sldMkLst>
        <pc:spChg chg="mod">
          <ac:chgData name="Giovanni Bisoffi" userId="e6838f35-41d0-4cf1-a031-8f0934dce268" providerId="ADAL" clId="{251A4C60-2C1D-4D84-A829-A9C25905DA25}" dt="2021-03-15T15:51:57.741" v="4371" actId="20577"/>
          <ac:spMkLst>
            <pc:docMk/>
            <pc:sldMk cId="2632171452" sldId="401"/>
            <ac:spMk id="2" creationId="{377F7E57-8094-4B1A-B10D-FF2387B5E8BF}"/>
          </ac:spMkLst>
        </pc:spChg>
        <pc:spChg chg="mod">
          <ac:chgData name="Giovanni Bisoffi" userId="e6838f35-41d0-4cf1-a031-8f0934dce268" providerId="ADAL" clId="{251A4C60-2C1D-4D84-A829-A9C25905DA25}" dt="2021-03-10T14:33:23.795" v="3934" actId="207"/>
          <ac:spMkLst>
            <pc:docMk/>
            <pc:sldMk cId="2632171452" sldId="401"/>
            <ac:spMk id="3" creationId="{19FFEF16-643C-46DC-B0A8-1EC644E881BB}"/>
          </ac:spMkLst>
        </pc:spChg>
        <pc:spChg chg="add mod">
          <ac:chgData name="Giovanni Bisoffi" userId="e6838f35-41d0-4cf1-a031-8f0934dce268" providerId="ADAL" clId="{251A4C60-2C1D-4D84-A829-A9C25905DA25}" dt="2021-03-15T15:49:53.195" v="4367" actId="1076"/>
          <ac:spMkLst>
            <pc:docMk/>
            <pc:sldMk cId="2632171452" sldId="401"/>
            <ac:spMk id="7" creationId="{36283988-91B2-48B2-B7D9-4E71773AC94F}"/>
          </ac:spMkLst>
        </pc:spChg>
      </pc:sldChg>
      <pc:sldChg chg="addSp delSp modSp add mod">
        <pc:chgData name="Giovanni Bisoffi" userId="e6838f35-41d0-4cf1-a031-8f0934dce268" providerId="ADAL" clId="{251A4C60-2C1D-4D84-A829-A9C25905DA25}" dt="2021-03-15T16:57:27.329" v="4459" actId="20577"/>
        <pc:sldMkLst>
          <pc:docMk/>
          <pc:sldMk cId="1151332961" sldId="402"/>
        </pc:sldMkLst>
        <pc:spChg chg="mod">
          <ac:chgData name="Giovanni Bisoffi" userId="e6838f35-41d0-4cf1-a031-8f0934dce268" providerId="ADAL" clId="{251A4C60-2C1D-4D84-A829-A9C25905DA25}" dt="2021-03-15T16:57:27.329" v="4459" actId="20577"/>
          <ac:spMkLst>
            <pc:docMk/>
            <pc:sldMk cId="1151332961" sldId="402"/>
            <ac:spMk id="2" creationId="{7BE2625C-0D83-4844-8252-43ABB3E2B4E7}"/>
          </ac:spMkLst>
        </pc:spChg>
        <pc:spChg chg="del">
          <ac:chgData name="Giovanni Bisoffi" userId="e6838f35-41d0-4cf1-a031-8f0934dce268" providerId="ADAL" clId="{251A4C60-2C1D-4D84-A829-A9C25905DA25}" dt="2021-03-15T16:56:20.050" v="4433" actId="478"/>
          <ac:spMkLst>
            <pc:docMk/>
            <pc:sldMk cId="1151332961" sldId="402"/>
            <ac:spMk id="4" creationId="{51369979-2E5A-4EDA-A025-E2D1E13FDF50}"/>
          </ac:spMkLst>
        </pc:spChg>
        <pc:spChg chg="add mod">
          <ac:chgData name="Giovanni Bisoffi" userId="e6838f35-41d0-4cf1-a031-8f0934dce268" providerId="ADAL" clId="{251A4C60-2C1D-4D84-A829-A9C25905DA25}" dt="2021-03-15T16:56:36.141" v="4437"/>
          <ac:spMkLst>
            <pc:docMk/>
            <pc:sldMk cId="1151332961" sldId="402"/>
            <ac:spMk id="8" creationId="{325C51EC-B9A1-4C10-9EF0-12DD6E30ED0E}"/>
          </ac:spMkLst>
        </pc:spChg>
      </pc:sldChg>
      <pc:sldChg chg="addSp modSp new del mod">
        <pc:chgData name="Giovanni Bisoffi" userId="e6838f35-41d0-4cf1-a031-8f0934dce268" providerId="ADAL" clId="{251A4C60-2C1D-4D84-A829-A9C25905DA25}" dt="2021-03-10T10:41:03.837" v="385" actId="2696"/>
        <pc:sldMkLst>
          <pc:docMk/>
          <pc:sldMk cId="3706037031" sldId="402"/>
        </pc:sldMkLst>
        <pc:spChg chg="mod">
          <ac:chgData name="Giovanni Bisoffi" userId="e6838f35-41d0-4cf1-a031-8f0934dce268" providerId="ADAL" clId="{251A4C60-2C1D-4D84-A829-A9C25905DA25}" dt="2021-03-10T10:01:57.224" v="162" actId="27636"/>
          <ac:spMkLst>
            <pc:docMk/>
            <pc:sldMk cId="3706037031" sldId="402"/>
            <ac:spMk id="3" creationId="{B04D28F3-5E00-4963-BDE7-55E0B644134B}"/>
          </ac:spMkLst>
        </pc:spChg>
        <pc:spChg chg="add mod">
          <ac:chgData name="Giovanni Bisoffi" userId="e6838f35-41d0-4cf1-a031-8f0934dce268" providerId="ADAL" clId="{251A4C60-2C1D-4D84-A829-A9C25905DA25}" dt="2021-03-10T10:00:47.976" v="146" actId="1076"/>
          <ac:spMkLst>
            <pc:docMk/>
            <pc:sldMk cId="3706037031" sldId="402"/>
            <ac:spMk id="6" creationId="{F267DEB2-FEFB-491B-BB20-93069965E3CD}"/>
          </ac:spMkLst>
        </pc:spChg>
        <pc:spChg chg="add mod">
          <ac:chgData name="Giovanni Bisoffi" userId="e6838f35-41d0-4cf1-a031-8f0934dce268" providerId="ADAL" clId="{251A4C60-2C1D-4D84-A829-A9C25905DA25}" dt="2021-03-10T10:01:53.311" v="160" actId="27636"/>
          <ac:spMkLst>
            <pc:docMk/>
            <pc:sldMk cId="3706037031" sldId="402"/>
            <ac:spMk id="7" creationId="{61DCD2E4-6977-41A1-B0F1-C8658D09B845}"/>
          </ac:spMkLst>
        </pc:spChg>
      </pc:sldChg>
      <pc:sldChg chg="addSp delSp modSp add mod">
        <pc:chgData name="Giovanni Bisoffi" userId="e6838f35-41d0-4cf1-a031-8f0934dce268" providerId="ADAL" clId="{251A4C60-2C1D-4D84-A829-A9C25905DA25}" dt="2021-03-15T16:58:02.255" v="4464" actId="20577"/>
        <pc:sldMkLst>
          <pc:docMk/>
          <pc:sldMk cId="278483527" sldId="403"/>
        </pc:sldMkLst>
        <pc:spChg chg="mod">
          <ac:chgData name="Giovanni Bisoffi" userId="e6838f35-41d0-4cf1-a031-8f0934dce268" providerId="ADAL" clId="{251A4C60-2C1D-4D84-A829-A9C25905DA25}" dt="2021-03-15T16:58:02.255" v="4464" actId="20577"/>
          <ac:spMkLst>
            <pc:docMk/>
            <pc:sldMk cId="278483527" sldId="403"/>
            <ac:spMk id="2" creationId="{5AA4E6F9-3978-44D8-A7D7-793D6DB9A661}"/>
          </ac:spMkLst>
        </pc:spChg>
        <pc:spChg chg="del">
          <ac:chgData name="Giovanni Bisoffi" userId="e6838f35-41d0-4cf1-a031-8f0934dce268" providerId="ADAL" clId="{251A4C60-2C1D-4D84-A829-A9C25905DA25}" dt="2021-03-15T16:56:23.522" v="4434" actId="478"/>
          <ac:spMkLst>
            <pc:docMk/>
            <pc:sldMk cId="278483527" sldId="403"/>
            <ac:spMk id="4" creationId="{443A0826-1EC5-4A83-9BE4-5090C03F5D34}"/>
          </ac:spMkLst>
        </pc:spChg>
        <pc:spChg chg="add mod">
          <ac:chgData name="Giovanni Bisoffi" userId="e6838f35-41d0-4cf1-a031-8f0934dce268" providerId="ADAL" clId="{251A4C60-2C1D-4D84-A829-A9C25905DA25}" dt="2021-03-15T16:56:38.474" v="4438"/>
          <ac:spMkLst>
            <pc:docMk/>
            <pc:sldMk cId="278483527" sldId="403"/>
            <ac:spMk id="7" creationId="{910DC5BE-853D-4C47-83FE-F0787F6F3D4C}"/>
          </ac:spMkLst>
        </pc:spChg>
      </pc:sldChg>
      <pc:sldChg chg="addSp modSp new del mod">
        <pc:chgData name="Giovanni Bisoffi" userId="e6838f35-41d0-4cf1-a031-8f0934dce268" providerId="ADAL" clId="{251A4C60-2C1D-4D84-A829-A9C25905DA25}" dt="2021-03-10T10:41:03.837" v="385" actId="2696"/>
        <pc:sldMkLst>
          <pc:docMk/>
          <pc:sldMk cId="3689796976" sldId="403"/>
        </pc:sldMkLst>
        <pc:spChg chg="mod">
          <ac:chgData name="Giovanni Bisoffi" userId="e6838f35-41d0-4cf1-a031-8f0934dce268" providerId="ADAL" clId="{251A4C60-2C1D-4D84-A829-A9C25905DA25}" dt="2021-03-10T10:02:41.482" v="167" actId="27636"/>
          <ac:spMkLst>
            <pc:docMk/>
            <pc:sldMk cId="3689796976" sldId="403"/>
            <ac:spMk id="3" creationId="{CD3F7AEF-DDBB-4A58-BDE9-FA85EFF7DFCA}"/>
          </ac:spMkLst>
        </pc:spChg>
        <pc:spChg chg="add mod">
          <ac:chgData name="Giovanni Bisoffi" userId="e6838f35-41d0-4cf1-a031-8f0934dce268" providerId="ADAL" clId="{251A4C60-2C1D-4D84-A829-A9C25905DA25}" dt="2021-03-10T10:03:32.422" v="171" actId="27636"/>
          <ac:spMkLst>
            <pc:docMk/>
            <pc:sldMk cId="3689796976" sldId="403"/>
            <ac:spMk id="6" creationId="{37F69D22-6216-4ABF-9D9F-0FA1A2FF872A}"/>
          </ac:spMkLst>
        </pc:spChg>
      </pc:sldChg>
      <pc:sldChg chg="addSp modSp new del mod">
        <pc:chgData name="Giovanni Bisoffi" userId="e6838f35-41d0-4cf1-a031-8f0934dce268" providerId="ADAL" clId="{251A4C60-2C1D-4D84-A829-A9C25905DA25}" dt="2021-03-10T10:41:03.837" v="385" actId="2696"/>
        <pc:sldMkLst>
          <pc:docMk/>
          <pc:sldMk cId="2766735753" sldId="404"/>
        </pc:sldMkLst>
        <pc:spChg chg="mod">
          <ac:chgData name="Giovanni Bisoffi" userId="e6838f35-41d0-4cf1-a031-8f0934dce268" providerId="ADAL" clId="{251A4C60-2C1D-4D84-A829-A9C25905DA25}" dt="2021-03-10T10:04:17.784" v="176" actId="27636"/>
          <ac:spMkLst>
            <pc:docMk/>
            <pc:sldMk cId="2766735753" sldId="404"/>
            <ac:spMk id="3" creationId="{6F052246-844F-4568-A1EE-B86563F09593}"/>
          </ac:spMkLst>
        </pc:spChg>
        <pc:spChg chg="add mod">
          <ac:chgData name="Giovanni Bisoffi" userId="e6838f35-41d0-4cf1-a031-8f0934dce268" providerId="ADAL" clId="{251A4C60-2C1D-4D84-A829-A9C25905DA25}" dt="2021-03-10T10:04:49.656" v="180" actId="27636"/>
          <ac:spMkLst>
            <pc:docMk/>
            <pc:sldMk cId="2766735753" sldId="404"/>
            <ac:spMk id="6" creationId="{1D682603-5DD2-4E23-A211-AB787B3874DA}"/>
          </ac:spMkLst>
        </pc:spChg>
      </pc:sldChg>
      <pc:sldChg chg="addSp delSp modSp add mod">
        <pc:chgData name="Giovanni Bisoffi" userId="e6838f35-41d0-4cf1-a031-8f0934dce268" providerId="ADAL" clId="{251A4C60-2C1D-4D84-A829-A9C25905DA25}" dt="2021-03-15T16:58:24.283" v="4479" actId="20577"/>
        <pc:sldMkLst>
          <pc:docMk/>
          <pc:sldMk cId="4180384042" sldId="404"/>
        </pc:sldMkLst>
        <pc:spChg chg="mod">
          <ac:chgData name="Giovanni Bisoffi" userId="e6838f35-41d0-4cf1-a031-8f0934dce268" providerId="ADAL" clId="{251A4C60-2C1D-4D84-A829-A9C25905DA25}" dt="2021-03-15T16:58:24.283" v="4479" actId="20577"/>
          <ac:spMkLst>
            <pc:docMk/>
            <pc:sldMk cId="4180384042" sldId="404"/>
            <ac:spMk id="2" creationId="{D307983D-B47C-4020-94CD-D2F7AE9CB983}"/>
          </ac:spMkLst>
        </pc:spChg>
        <pc:spChg chg="del">
          <ac:chgData name="Giovanni Bisoffi" userId="e6838f35-41d0-4cf1-a031-8f0934dce268" providerId="ADAL" clId="{251A4C60-2C1D-4D84-A829-A9C25905DA25}" dt="2021-03-15T16:56:29.971" v="4435" actId="478"/>
          <ac:spMkLst>
            <pc:docMk/>
            <pc:sldMk cId="4180384042" sldId="404"/>
            <ac:spMk id="4" creationId="{05D3C292-0B74-4810-8480-27B7F015FB7E}"/>
          </ac:spMkLst>
        </pc:spChg>
        <pc:spChg chg="add mod">
          <ac:chgData name="Giovanni Bisoffi" userId="e6838f35-41d0-4cf1-a031-8f0934dce268" providerId="ADAL" clId="{251A4C60-2C1D-4D84-A829-A9C25905DA25}" dt="2021-03-15T16:56:40.605" v="4439"/>
          <ac:spMkLst>
            <pc:docMk/>
            <pc:sldMk cId="4180384042" sldId="404"/>
            <ac:spMk id="7" creationId="{6CF7FD75-C01E-4AD2-B403-C8C22439329B}"/>
          </ac:spMkLst>
        </pc:spChg>
      </pc:sldChg>
      <pc:sldChg chg="addSp delSp modSp add mod">
        <pc:chgData name="Giovanni Bisoffi" userId="e6838f35-41d0-4cf1-a031-8f0934dce268" providerId="ADAL" clId="{251A4C60-2C1D-4D84-A829-A9C25905DA25}" dt="2021-03-15T16:58:50.714" v="4510" actId="20577"/>
        <pc:sldMkLst>
          <pc:docMk/>
          <pc:sldMk cId="2425570068" sldId="405"/>
        </pc:sldMkLst>
        <pc:spChg chg="del">
          <ac:chgData name="Giovanni Bisoffi" userId="e6838f35-41d0-4cf1-a031-8f0934dce268" providerId="ADAL" clId="{251A4C60-2C1D-4D84-A829-A9C25905DA25}" dt="2021-03-15T16:58:38.500" v="4480"/>
          <ac:spMkLst>
            <pc:docMk/>
            <pc:sldMk cId="2425570068" sldId="405"/>
            <ac:spMk id="2" creationId="{B46D27E7-A97F-4AF4-9415-48B8589094A7}"/>
          </ac:spMkLst>
        </pc:spChg>
        <pc:spChg chg="mod">
          <ac:chgData name="Giovanni Bisoffi" userId="e6838f35-41d0-4cf1-a031-8f0934dce268" providerId="ADAL" clId="{251A4C60-2C1D-4D84-A829-A9C25905DA25}" dt="2021-03-15T16:56:56.015" v="4443" actId="14100"/>
          <ac:spMkLst>
            <pc:docMk/>
            <pc:sldMk cId="2425570068" sldId="405"/>
            <ac:spMk id="3" creationId="{AE04C103-FB6F-4F5A-9C14-9E688B52721F}"/>
          </ac:spMkLst>
        </pc:spChg>
        <pc:spChg chg="del">
          <ac:chgData name="Giovanni Bisoffi" userId="e6838f35-41d0-4cf1-a031-8f0934dce268" providerId="ADAL" clId="{251A4C60-2C1D-4D84-A829-A9C25905DA25}" dt="2021-03-15T16:56:32.935" v="4436" actId="478"/>
          <ac:spMkLst>
            <pc:docMk/>
            <pc:sldMk cId="2425570068" sldId="405"/>
            <ac:spMk id="4" creationId="{B75D6D4E-889F-41AB-83C8-6D680EA3B1DE}"/>
          </ac:spMkLst>
        </pc:spChg>
        <pc:spChg chg="add mod">
          <ac:chgData name="Giovanni Bisoffi" userId="e6838f35-41d0-4cf1-a031-8f0934dce268" providerId="ADAL" clId="{251A4C60-2C1D-4D84-A829-A9C25905DA25}" dt="2021-03-15T16:56:42.837" v="4440"/>
          <ac:spMkLst>
            <pc:docMk/>
            <pc:sldMk cId="2425570068" sldId="405"/>
            <ac:spMk id="6" creationId="{96936CCC-9A83-41C0-A84F-C65BAB89717B}"/>
          </ac:spMkLst>
        </pc:spChg>
        <pc:spChg chg="add mod">
          <ac:chgData name="Giovanni Bisoffi" userId="e6838f35-41d0-4cf1-a031-8f0934dce268" providerId="ADAL" clId="{251A4C60-2C1D-4D84-A829-A9C25905DA25}" dt="2021-03-15T16:58:50.714" v="4510" actId="20577"/>
          <ac:spMkLst>
            <pc:docMk/>
            <pc:sldMk cId="2425570068" sldId="405"/>
            <ac:spMk id="7" creationId="{FFB5091B-984C-460B-9866-FA27D58EAD3C}"/>
          </ac:spMkLst>
        </pc:spChg>
      </pc:sldChg>
      <pc:sldChg chg="modSp new del mod">
        <pc:chgData name="Giovanni Bisoffi" userId="e6838f35-41d0-4cf1-a031-8f0934dce268" providerId="ADAL" clId="{251A4C60-2C1D-4D84-A829-A9C25905DA25}" dt="2021-03-10T10:41:03.837" v="385" actId="2696"/>
        <pc:sldMkLst>
          <pc:docMk/>
          <pc:sldMk cId="4226849089" sldId="405"/>
        </pc:sldMkLst>
        <pc:spChg chg="mod">
          <ac:chgData name="Giovanni Bisoffi" userId="e6838f35-41d0-4cf1-a031-8f0934dce268" providerId="ADAL" clId="{251A4C60-2C1D-4D84-A829-A9C25905DA25}" dt="2021-03-10T10:05:30.949" v="188" actId="27636"/>
          <ac:spMkLst>
            <pc:docMk/>
            <pc:sldMk cId="4226849089" sldId="405"/>
            <ac:spMk id="3" creationId="{AE04C103-FB6F-4F5A-9C14-9E688B52721F}"/>
          </ac:spMkLst>
        </pc:spChg>
      </pc:sldChg>
      <pc:sldChg chg="modSp new del mod ord">
        <pc:chgData name="Giovanni Bisoffi" userId="e6838f35-41d0-4cf1-a031-8f0934dce268" providerId="ADAL" clId="{251A4C60-2C1D-4D84-A829-A9C25905DA25}" dt="2021-03-10T11:15:02.361" v="1288" actId="47"/>
        <pc:sldMkLst>
          <pc:docMk/>
          <pc:sldMk cId="4291639686" sldId="406"/>
        </pc:sldMkLst>
        <pc:spChg chg="mod">
          <ac:chgData name="Giovanni Bisoffi" userId="e6838f35-41d0-4cf1-a031-8f0934dce268" providerId="ADAL" clId="{251A4C60-2C1D-4D84-A829-A9C25905DA25}" dt="2021-03-10T10:12:54.332" v="258" actId="13926"/>
          <ac:spMkLst>
            <pc:docMk/>
            <pc:sldMk cId="4291639686" sldId="406"/>
            <ac:spMk id="2" creationId="{B046E2A8-9867-46F6-935B-0E54C2D0D13C}"/>
          </ac:spMkLst>
        </pc:spChg>
        <pc:spChg chg="mod">
          <ac:chgData name="Giovanni Bisoffi" userId="e6838f35-41d0-4cf1-a031-8f0934dce268" providerId="ADAL" clId="{251A4C60-2C1D-4D84-A829-A9C25905DA25}" dt="2021-03-10T10:44:14.507" v="474" actId="20577"/>
          <ac:spMkLst>
            <pc:docMk/>
            <pc:sldMk cId="4291639686" sldId="406"/>
            <ac:spMk id="3" creationId="{7519A6A4-E571-40E5-A67A-4B49F555D41C}"/>
          </ac:spMkLst>
        </pc:spChg>
      </pc:sldChg>
      <pc:sldChg chg="addSp modSp new mod">
        <pc:chgData name="Giovanni Bisoffi" userId="e6838f35-41d0-4cf1-a031-8f0934dce268" providerId="ADAL" clId="{251A4C60-2C1D-4D84-A829-A9C25905DA25}" dt="2021-03-15T17:20:58.610" v="4687" actId="207"/>
        <pc:sldMkLst>
          <pc:docMk/>
          <pc:sldMk cId="1301106409" sldId="407"/>
        </pc:sldMkLst>
        <pc:spChg chg="mod">
          <ac:chgData name="Giovanni Bisoffi" userId="e6838f35-41d0-4cf1-a031-8f0934dce268" providerId="ADAL" clId="{251A4C60-2C1D-4D84-A829-A9C25905DA25}" dt="2021-03-15T15:52:04.704" v="4374" actId="20577"/>
          <ac:spMkLst>
            <pc:docMk/>
            <pc:sldMk cId="1301106409" sldId="407"/>
            <ac:spMk id="2" creationId="{52E9E3F9-F079-4E10-9E32-309D76E49284}"/>
          </ac:spMkLst>
        </pc:spChg>
        <pc:spChg chg="mod">
          <ac:chgData name="Giovanni Bisoffi" userId="e6838f35-41d0-4cf1-a031-8f0934dce268" providerId="ADAL" clId="{251A4C60-2C1D-4D84-A829-A9C25905DA25}" dt="2021-03-15T17:20:58.610" v="4687" actId="207"/>
          <ac:spMkLst>
            <pc:docMk/>
            <pc:sldMk cId="1301106409" sldId="407"/>
            <ac:spMk id="3" creationId="{09E07134-56E7-431F-9146-CE947FD2A9E7}"/>
          </ac:spMkLst>
        </pc:spChg>
        <pc:spChg chg="add mod">
          <ac:chgData name="Giovanni Bisoffi" userId="e6838f35-41d0-4cf1-a031-8f0934dce268" providerId="ADAL" clId="{251A4C60-2C1D-4D84-A829-A9C25905DA25}" dt="2021-03-10T14:15:57.102" v="3047" actId="1076"/>
          <ac:spMkLst>
            <pc:docMk/>
            <pc:sldMk cId="1301106409" sldId="407"/>
            <ac:spMk id="6" creationId="{B5F30652-5FDE-42C6-80C7-D9E644F10C3F}"/>
          </ac:spMkLst>
        </pc:spChg>
      </pc:sldChg>
      <pc:sldChg chg="addSp delSp modSp new mod ord">
        <pc:chgData name="Giovanni Bisoffi" userId="e6838f35-41d0-4cf1-a031-8f0934dce268" providerId="ADAL" clId="{251A4C60-2C1D-4D84-A829-A9C25905DA25}" dt="2021-03-15T17:22:49.414" v="4697" actId="207"/>
        <pc:sldMkLst>
          <pc:docMk/>
          <pc:sldMk cId="1715747347" sldId="408"/>
        </pc:sldMkLst>
        <pc:spChg chg="mod">
          <ac:chgData name="Giovanni Bisoffi" userId="e6838f35-41d0-4cf1-a031-8f0934dce268" providerId="ADAL" clId="{251A4C60-2C1D-4D84-A829-A9C25905DA25}" dt="2021-03-15T15:52:43.865" v="4380" actId="20577"/>
          <ac:spMkLst>
            <pc:docMk/>
            <pc:sldMk cId="1715747347" sldId="408"/>
            <ac:spMk id="2" creationId="{78C26607-7744-414B-A546-1093F5B7CD5A}"/>
          </ac:spMkLst>
        </pc:spChg>
        <pc:spChg chg="mod">
          <ac:chgData name="Giovanni Bisoffi" userId="e6838f35-41d0-4cf1-a031-8f0934dce268" providerId="ADAL" clId="{251A4C60-2C1D-4D84-A829-A9C25905DA25}" dt="2021-03-15T17:22:49.414" v="4697" actId="207"/>
          <ac:spMkLst>
            <pc:docMk/>
            <pc:sldMk cId="1715747347" sldId="408"/>
            <ac:spMk id="3" creationId="{F5C20916-3CEE-4204-8326-7C6DD30F9A49}"/>
          </ac:spMkLst>
        </pc:spChg>
        <pc:picChg chg="add del mod">
          <ac:chgData name="Giovanni Bisoffi" userId="e6838f35-41d0-4cf1-a031-8f0934dce268" providerId="ADAL" clId="{251A4C60-2C1D-4D84-A829-A9C25905DA25}" dt="2021-03-10T14:18:22.163" v="3053" actId="478"/>
          <ac:picMkLst>
            <pc:docMk/>
            <pc:sldMk cId="1715747347" sldId="408"/>
            <ac:picMk id="6" creationId="{F232617C-F8D9-46CF-8B06-8AA494C5C6F4}"/>
          </ac:picMkLst>
        </pc:picChg>
      </pc:sldChg>
      <pc:sldChg chg="modSp new del mod">
        <pc:chgData name="Giovanni Bisoffi" userId="e6838f35-41d0-4cf1-a031-8f0934dce268" providerId="ADAL" clId="{251A4C60-2C1D-4D84-A829-A9C25905DA25}" dt="2021-03-10T14:18:57.939" v="3060" actId="47"/>
        <pc:sldMkLst>
          <pc:docMk/>
          <pc:sldMk cId="4085464871" sldId="409"/>
        </pc:sldMkLst>
        <pc:spChg chg="mod">
          <ac:chgData name="Giovanni Bisoffi" userId="e6838f35-41d0-4cf1-a031-8f0934dce268" providerId="ADAL" clId="{251A4C60-2C1D-4D84-A829-A9C25905DA25}" dt="2021-03-10T11:01:41.196" v="1087" actId="14100"/>
          <ac:spMkLst>
            <pc:docMk/>
            <pc:sldMk cId="4085464871" sldId="409"/>
            <ac:spMk id="2" creationId="{79D4E008-5FC9-4F76-9005-6EDA096800D0}"/>
          </ac:spMkLst>
        </pc:spChg>
        <pc:spChg chg="mod">
          <ac:chgData name="Giovanni Bisoffi" userId="e6838f35-41d0-4cf1-a031-8f0934dce268" providerId="ADAL" clId="{251A4C60-2C1D-4D84-A829-A9C25905DA25}" dt="2021-03-10T14:18:40.969" v="3056" actId="21"/>
          <ac:spMkLst>
            <pc:docMk/>
            <pc:sldMk cId="4085464871" sldId="409"/>
            <ac:spMk id="3" creationId="{38842C56-3B1D-4374-9C78-B578305D8628}"/>
          </ac:spMkLst>
        </pc:spChg>
      </pc:sldChg>
      <pc:sldChg chg="addSp delSp modSp new mod ord">
        <pc:chgData name="Giovanni Bisoffi" userId="e6838f35-41d0-4cf1-a031-8f0934dce268" providerId="ADAL" clId="{251A4C60-2C1D-4D84-A829-A9C25905DA25}" dt="2021-03-15T15:52:34.435" v="4377" actId="20577"/>
        <pc:sldMkLst>
          <pc:docMk/>
          <pc:sldMk cId="3453564613" sldId="410"/>
        </pc:sldMkLst>
        <pc:spChg chg="del">
          <ac:chgData name="Giovanni Bisoffi" userId="e6838f35-41d0-4cf1-a031-8f0934dce268" providerId="ADAL" clId="{251A4C60-2C1D-4D84-A829-A9C25905DA25}" dt="2021-03-10T10:52:44.101" v="794"/>
          <ac:spMkLst>
            <pc:docMk/>
            <pc:sldMk cId="3453564613" sldId="410"/>
            <ac:spMk id="2" creationId="{2CF2E689-6766-4E96-8D36-3D5C526D2271}"/>
          </ac:spMkLst>
        </pc:spChg>
        <pc:spChg chg="mod">
          <ac:chgData name="Giovanni Bisoffi" userId="e6838f35-41d0-4cf1-a031-8f0934dce268" providerId="ADAL" clId="{251A4C60-2C1D-4D84-A829-A9C25905DA25}" dt="2021-03-10T14:35:53.207" v="4010" actId="115"/>
          <ac:spMkLst>
            <pc:docMk/>
            <pc:sldMk cId="3453564613" sldId="410"/>
            <ac:spMk id="3" creationId="{224672DA-47EC-4149-A144-6999FE46F0CA}"/>
          </ac:spMkLst>
        </pc:spChg>
        <pc:spChg chg="add mod">
          <ac:chgData name="Giovanni Bisoffi" userId="e6838f35-41d0-4cf1-a031-8f0934dce268" providerId="ADAL" clId="{251A4C60-2C1D-4D84-A829-A9C25905DA25}" dt="2021-03-15T15:52:34.435" v="4377" actId="20577"/>
          <ac:spMkLst>
            <pc:docMk/>
            <pc:sldMk cId="3453564613" sldId="410"/>
            <ac:spMk id="6" creationId="{035F977C-62A7-4EDF-BD14-AC69653A2505}"/>
          </ac:spMkLst>
        </pc:spChg>
        <pc:spChg chg="add del mod">
          <ac:chgData name="Giovanni Bisoffi" userId="e6838f35-41d0-4cf1-a031-8f0934dce268" providerId="ADAL" clId="{251A4C60-2C1D-4D84-A829-A9C25905DA25}" dt="2021-03-10T10:54:33.999" v="800" actId="478"/>
          <ac:spMkLst>
            <pc:docMk/>
            <pc:sldMk cId="3453564613" sldId="410"/>
            <ac:spMk id="7" creationId="{4F6CF8EF-DBB9-443D-BD95-48806069FE25}"/>
          </ac:spMkLst>
        </pc:spChg>
        <pc:picChg chg="add mod">
          <ac:chgData name="Giovanni Bisoffi" userId="e6838f35-41d0-4cf1-a031-8f0934dce268" providerId="ADAL" clId="{251A4C60-2C1D-4D84-A829-A9C25905DA25}" dt="2021-03-10T10:54:42.812" v="802" actId="1076"/>
          <ac:picMkLst>
            <pc:docMk/>
            <pc:sldMk cId="3453564613" sldId="410"/>
            <ac:picMk id="9" creationId="{9B721A8C-F98F-4824-91BA-2DFF602489F4}"/>
          </ac:picMkLst>
        </pc:picChg>
      </pc:sldChg>
      <pc:sldChg chg="addSp delSp modSp new mod">
        <pc:chgData name="Giovanni Bisoffi" userId="e6838f35-41d0-4cf1-a031-8f0934dce268" providerId="ADAL" clId="{251A4C60-2C1D-4D84-A829-A9C25905DA25}" dt="2021-03-15T16:55:55.046" v="4426"/>
        <pc:sldMkLst>
          <pc:docMk/>
          <pc:sldMk cId="2116585311" sldId="411"/>
        </pc:sldMkLst>
        <pc:spChg chg="mod">
          <ac:chgData name="Giovanni Bisoffi" userId="e6838f35-41d0-4cf1-a031-8f0934dce268" providerId="ADAL" clId="{251A4C60-2C1D-4D84-A829-A9C25905DA25}" dt="2021-03-15T15:54:48.063" v="4389" actId="113"/>
          <ac:spMkLst>
            <pc:docMk/>
            <pc:sldMk cId="2116585311" sldId="411"/>
            <ac:spMk id="2" creationId="{5F84BB57-8D8A-4032-981C-A20E6F3C52DD}"/>
          </ac:spMkLst>
        </pc:spChg>
        <pc:spChg chg="mod">
          <ac:chgData name="Giovanni Bisoffi" userId="e6838f35-41d0-4cf1-a031-8f0934dce268" providerId="ADAL" clId="{251A4C60-2C1D-4D84-A829-A9C25905DA25}" dt="2021-03-10T10:30:54.989" v="308" actId="27636"/>
          <ac:spMkLst>
            <pc:docMk/>
            <pc:sldMk cId="2116585311" sldId="411"/>
            <ac:spMk id="3" creationId="{BEF9B091-37E8-4337-B3DB-8BEF2686454A}"/>
          </ac:spMkLst>
        </pc:spChg>
        <pc:spChg chg="del">
          <ac:chgData name="Giovanni Bisoffi" userId="e6838f35-41d0-4cf1-a031-8f0934dce268" providerId="ADAL" clId="{251A4C60-2C1D-4D84-A829-A9C25905DA25}" dt="2021-03-15T15:57:59.577" v="4414" actId="478"/>
          <ac:spMkLst>
            <pc:docMk/>
            <pc:sldMk cId="2116585311" sldId="411"/>
            <ac:spMk id="4" creationId="{892080B6-D3B4-4B8E-8B8E-89607DF1DD5B}"/>
          </ac:spMkLst>
        </pc:spChg>
        <pc:spChg chg="add mod">
          <ac:chgData name="Giovanni Bisoffi" userId="e6838f35-41d0-4cf1-a031-8f0934dce268" providerId="ADAL" clId="{251A4C60-2C1D-4D84-A829-A9C25905DA25}" dt="2021-03-15T16:55:55.046" v="4426"/>
          <ac:spMkLst>
            <pc:docMk/>
            <pc:sldMk cId="2116585311" sldId="411"/>
            <ac:spMk id="6" creationId="{F63061C4-9884-43E6-80E5-C0C22177B34F}"/>
          </ac:spMkLst>
        </pc:spChg>
      </pc:sldChg>
      <pc:sldChg chg="addSp delSp modSp new mod">
        <pc:chgData name="Giovanni Bisoffi" userId="e6838f35-41d0-4cf1-a031-8f0934dce268" providerId="ADAL" clId="{251A4C60-2C1D-4D84-A829-A9C25905DA25}" dt="2021-03-15T16:55:57.152" v="4427"/>
        <pc:sldMkLst>
          <pc:docMk/>
          <pc:sldMk cId="1219361836" sldId="412"/>
        </pc:sldMkLst>
        <pc:spChg chg="mod">
          <ac:chgData name="Giovanni Bisoffi" userId="e6838f35-41d0-4cf1-a031-8f0934dce268" providerId="ADAL" clId="{251A4C60-2C1D-4D84-A829-A9C25905DA25}" dt="2021-03-10T10:31:55.135" v="313" actId="14100"/>
          <ac:spMkLst>
            <pc:docMk/>
            <pc:sldMk cId="1219361836" sldId="412"/>
            <ac:spMk id="2" creationId="{BF4A08F6-7F7B-4CB4-8E0A-8987F33943E9}"/>
          </ac:spMkLst>
        </pc:spChg>
        <pc:spChg chg="mod">
          <ac:chgData name="Giovanni Bisoffi" userId="e6838f35-41d0-4cf1-a031-8f0934dce268" providerId="ADAL" clId="{251A4C60-2C1D-4D84-A829-A9C25905DA25}" dt="2021-03-15T15:55:17.676" v="4392" actId="27636"/>
          <ac:spMkLst>
            <pc:docMk/>
            <pc:sldMk cId="1219361836" sldId="412"/>
            <ac:spMk id="3" creationId="{3B8D5A65-90D0-4C1E-8F5E-0C045209553A}"/>
          </ac:spMkLst>
        </pc:spChg>
        <pc:spChg chg="del">
          <ac:chgData name="Giovanni Bisoffi" userId="e6838f35-41d0-4cf1-a031-8f0934dce268" providerId="ADAL" clId="{251A4C60-2C1D-4D84-A829-A9C25905DA25}" dt="2021-03-15T16:55:30.127" v="4425" actId="478"/>
          <ac:spMkLst>
            <pc:docMk/>
            <pc:sldMk cId="1219361836" sldId="412"/>
            <ac:spMk id="4" creationId="{058CE252-6501-4543-981E-8766F763E426}"/>
          </ac:spMkLst>
        </pc:spChg>
        <pc:spChg chg="add mod">
          <ac:chgData name="Giovanni Bisoffi" userId="e6838f35-41d0-4cf1-a031-8f0934dce268" providerId="ADAL" clId="{251A4C60-2C1D-4D84-A829-A9C25905DA25}" dt="2021-03-15T16:55:57.152" v="4427"/>
          <ac:spMkLst>
            <pc:docMk/>
            <pc:sldMk cId="1219361836" sldId="412"/>
            <ac:spMk id="6" creationId="{4CF284D1-1730-4812-BCF1-344F45059FAE}"/>
          </ac:spMkLst>
        </pc:spChg>
      </pc:sldChg>
      <pc:sldChg chg="addSp delSp modSp new mod">
        <pc:chgData name="Giovanni Bisoffi" userId="e6838f35-41d0-4cf1-a031-8f0934dce268" providerId="ADAL" clId="{251A4C60-2C1D-4D84-A829-A9C25905DA25}" dt="2021-03-15T16:56:01.859" v="4429"/>
        <pc:sldMkLst>
          <pc:docMk/>
          <pc:sldMk cId="1766792311" sldId="413"/>
        </pc:sldMkLst>
        <pc:spChg chg="mod">
          <ac:chgData name="Giovanni Bisoffi" userId="e6838f35-41d0-4cf1-a031-8f0934dce268" providerId="ADAL" clId="{251A4C60-2C1D-4D84-A829-A9C25905DA25}" dt="2021-03-15T16:54:29.098" v="4416" actId="255"/>
          <ac:spMkLst>
            <pc:docMk/>
            <pc:sldMk cId="1766792311" sldId="413"/>
            <ac:spMk id="2" creationId="{88D74ABA-9E40-4C37-9CCD-65A2592E8EA0}"/>
          </ac:spMkLst>
        </pc:spChg>
        <pc:spChg chg="mod">
          <ac:chgData name="Giovanni Bisoffi" userId="e6838f35-41d0-4cf1-a031-8f0934dce268" providerId="ADAL" clId="{251A4C60-2C1D-4D84-A829-A9C25905DA25}" dt="2021-03-10T10:34:00.354" v="340" actId="27636"/>
          <ac:spMkLst>
            <pc:docMk/>
            <pc:sldMk cId="1766792311" sldId="413"/>
            <ac:spMk id="3" creationId="{CFDCB3B7-5256-4E60-BB9B-6F8A1135CE9C}"/>
          </ac:spMkLst>
        </pc:spChg>
        <pc:spChg chg="del">
          <ac:chgData name="Giovanni Bisoffi" userId="e6838f35-41d0-4cf1-a031-8f0934dce268" providerId="ADAL" clId="{251A4C60-2C1D-4D84-A829-A9C25905DA25}" dt="2021-03-15T16:55:17.333" v="4423" actId="478"/>
          <ac:spMkLst>
            <pc:docMk/>
            <pc:sldMk cId="1766792311" sldId="413"/>
            <ac:spMk id="4" creationId="{590D3ECE-4646-4190-899A-F640AFAFA2B4}"/>
          </ac:spMkLst>
        </pc:spChg>
        <pc:spChg chg="add mod">
          <ac:chgData name="Giovanni Bisoffi" userId="e6838f35-41d0-4cf1-a031-8f0934dce268" providerId="ADAL" clId="{251A4C60-2C1D-4D84-A829-A9C25905DA25}" dt="2021-03-15T16:56:01.859" v="4429"/>
          <ac:spMkLst>
            <pc:docMk/>
            <pc:sldMk cId="1766792311" sldId="413"/>
            <ac:spMk id="6" creationId="{BD41E63A-E195-4DC1-906E-6296B3A557CD}"/>
          </ac:spMkLst>
        </pc:spChg>
      </pc:sldChg>
      <pc:sldChg chg="addSp delSp modSp new mod">
        <pc:chgData name="Giovanni Bisoffi" userId="e6838f35-41d0-4cf1-a031-8f0934dce268" providerId="ADAL" clId="{251A4C60-2C1D-4D84-A829-A9C25905DA25}" dt="2021-03-15T16:56:04.302" v="4430"/>
        <pc:sldMkLst>
          <pc:docMk/>
          <pc:sldMk cId="3839817111" sldId="414"/>
        </pc:sldMkLst>
        <pc:spChg chg="mod">
          <ac:chgData name="Giovanni Bisoffi" userId="e6838f35-41d0-4cf1-a031-8f0934dce268" providerId="ADAL" clId="{251A4C60-2C1D-4D84-A829-A9C25905DA25}" dt="2021-03-15T16:54:36.989" v="4417" actId="255"/>
          <ac:spMkLst>
            <pc:docMk/>
            <pc:sldMk cId="3839817111" sldId="414"/>
            <ac:spMk id="2" creationId="{D2FE04A4-E88E-43F0-8427-C43241575B73}"/>
          </ac:spMkLst>
        </pc:spChg>
        <pc:spChg chg="mod">
          <ac:chgData name="Giovanni Bisoffi" userId="e6838f35-41d0-4cf1-a031-8f0934dce268" providerId="ADAL" clId="{251A4C60-2C1D-4D84-A829-A9C25905DA25}" dt="2021-03-10T10:35:29.227" v="356" actId="27636"/>
          <ac:spMkLst>
            <pc:docMk/>
            <pc:sldMk cId="3839817111" sldId="414"/>
            <ac:spMk id="3" creationId="{4C50FEA5-1E7E-4273-BBD4-760BE58755A9}"/>
          </ac:spMkLst>
        </pc:spChg>
        <pc:spChg chg="del">
          <ac:chgData name="Giovanni Bisoffi" userId="e6838f35-41d0-4cf1-a031-8f0934dce268" providerId="ADAL" clId="{251A4C60-2C1D-4D84-A829-A9C25905DA25}" dt="2021-03-15T16:55:09.668" v="4422" actId="478"/>
          <ac:spMkLst>
            <pc:docMk/>
            <pc:sldMk cId="3839817111" sldId="414"/>
            <ac:spMk id="4" creationId="{D38115EE-6C4C-4514-B292-6FEF81DB56F7}"/>
          </ac:spMkLst>
        </pc:spChg>
        <pc:spChg chg="add mod">
          <ac:chgData name="Giovanni Bisoffi" userId="e6838f35-41d0-4cf1-a031-8f0934dce268" providerId="ADAL" clId="{251A4C60-2C1D-4D84-A829-A9C25905DA25}" dt="2021-03-15T16:56:04.302" v="4430"/>
          <ac:spMkLst>
            <pc:docMk/>
            <pc:sldMk cId="3839817111" sldId="414"/>
            <ac:spMk id="6" creationId="{CCD70E37-3FEF-48AE-ACE1-3DB771D71E7B}"/>
          </ac:spMkLst>
        </pc:spChg>
      </pc:sldChg>
      <pc:sldChg chg="addSp delSp modSp new mod">
        <pc:chgData name="Giovanni Bisoffi" userId="e6838f35-41d0-4cf1-a031-8f0934dce268" providerId="ADAL" clId="{251A4C60-2C1D-4D84-A829-A9C25905DA25}" dt="2021-03-15T16:56:06.695" v="4431"/>
        <pc:sldMkLst>
          <pc:docMk/>
          <pc:sldMk cId="598288913" sldId="415"/>
        </pc:sldMkLst>
        <pc:spChg chg="mod">
          <ac:chgData name="Giovanni Bisoffi" userId="e6838f35-41d0-4cf1-a031-8f0934dce268" providerId="ADAL" clId="{251A4C60-2C1D-4D84-A829-A9C25905DA25}" dt="2021-03-15T16:54:44.298" v="4418" actId="255"/>
          <ac:spMkLst>
            <pc:docMk/>
            <pc:sldMk cId="598288913" sldId="415"/>
            <ac:spMk id="2" creationId="{B85AC699-3A9A-4326-8CAB-A6FA84BE4291}"/>
          </ac:spMkLst>
        </pc:spChg>
        <pc:spChg chg="mod">
          <ac:chgData name="Giovanni Bisoffi" userId="e6838f35-41d0-4cf1-a031-8f0934dce268" providerId="ADAL" clId="{251A4C60-2C1D-4D84-A829-A9C25905DA25}" dt="2021-03-15T15:56:18.095" v="4403" actId="27636"/>
          <ac:spMkLst>
            <pc:docMk/>
            <pc:sldMk cId="598288913" sldId="415"/>
            <ac:spMk id="3" creationId="{907B84E7-3FE7-4493-A723-E770B5293387}"/>
          </ac:spMkLst>
        </pc:spChg>
        <pc:spChg chg="del">
          <ac:chgData name="Giovanni Bisoffi" userId="e6838f35-41d0-4cf1-a031-8f0934dce268" providerId="ADAL" clId="{251A4C60-2C1D-4D84-A829-A9C25905DA25}" dt="2021-03-15T16:55:03.277" v="4421" actId="478"/>
          <ac:spMkLst>
            <pc:docMk/>
            <pc:sldMk cId="598288913" sldId="415"/>
            <ac:spMk id="4" creationId="{69818BEC-1444-40F0-929B-75291C27FA64}"/>
          </ac:spMkLst>
        </pc:spChg>
        <pc:spChg chg="add mod">
          <ac:chgData name="Giovanni Bisoffi" userId="e6838f35-41d0-4cf1-a031-8f0934dce268" providerId="ADAL" clId="{251A4C60-2C1D-4D84-A829-A9C25905DA25}" dt="2021-03-15T16:56:06.695" v="4431"/>
          <ac:spMkLst>
            <pc:docMk/>
            <pc:sldMk cId="598288913" sldId="415"/>
            <ac:spMk id="6" creationId="{A8FA5605-24BC-4F94-96C2-201301CE81D2}"/>
          </ac:spMkLst>
        </pc:spChg>
      </pc:sldChg>
      <pc:sldChg chg="addSp delSp modSp new mod">
        <pc:chgData name="Giovanni Bisoffi" userId="e6838f35-41d0-4cf1-a031-8f0934dce268" providerId="ADAL" clId="{251A4C60-2C1D-4D84-A829-A9C25905DA25}" dt="2021-03-15T16:56:08.973" v="4432"/>
        <pc:sldMkLst>
          <pc:docMk/>
          <pc:sldMk cId="4272959778" sldId="416"/>
        </pc:sldMkLst>
        <pc:spChg chg="mod">
          <ac:chgData name="Giovanni Bisoffi" userId="e6838f35-41d0-4cf1-a031-8f0934dce268" providerId="ADAL" clId="{251A4C60-2C1D-4D84-A829-A9C25905DA25}" dt="2021-03-15T16:54:51.109" v="4419" actId="255"/>
          <ac:spMkLst>
            <pc:docMk/>
            <pc:sldMk cId="4272959778" sldId="416"/>
            <ac:spMk id="2" creationId="{00B0C82E-E724-49D7-8306-58A48A798D42}"/>
          </ac:spMkLst>
        </pc:spChg>
        <pc:spChg chg="mod">
          <ac:chgData name="Giovanni Bisoffi" userId="e6838f35-41d0-4cf1-a031-8f0934dce268" providerId="ADAL" clId="{251A4C60-2C1D-4D84-A829-A9C25905DA25}" dt="2021-03-10T10:38:00.287" v="377" actId="27636"/>
          <ac:spMkLst>
            <pc:docMk/>
            <pc:sldMk cId="4272959778" sldId="416"/>
            <ac:spMk id="3" creationId="{B0C662F0-DDFD-4F3A-B1E7-2440B6ACFE03}"/>
          </ac:spMkLst>
        </pc:spChg>
        <pc:spChg chg="del">
          <ac:chgData name="Giovanni Bisoffi" userId="e6838f35-41d0-4cf1-a031-8f0934dce268" providerId="ADAL" clId="{251A4C60-2C1D-4D84-A829-A9C25905DA25}" dt="2021-03-15T16:54:56.757" v="4420" actId="478"/>
          <ac:spMkLst>
            <pc:docMk/>
            <pc:sldMk cId="4272959778" sldId="416"/>
            <ac:spMk id="4" creationId="{E0185D51-0D80-4B14-8206-D3573A20A448}"/>
          </ac:spMkLst>
        </pc:spChg>
        <pc:spChg chg="add mod">
          <ac:chgData name="Giovanni Bisoffi" userId="e6838f35-41d0-4cf1-a031-8f0934dce268" providerId="ADAL" clId="{251A4C60-2C1D-4D84-A829-A9C25905DA25}" dt="2021-03-15T16:56:08.973" v="4432"/>
          <ac:spMkLst>
            <pc:docMk/>
            <pc:sldMk cId="4272959778" sldId="416"/>
            <ac:spMk id="6" creationId="{CEE0344E-E922-4A40-ADF2-F8B811A99220}"/>
          </ac:spMkLst>
        </pc:spChg>
      </pc:sldChg>
      <pc:sldChg chg="addSp delSp modSp new mod">
        <pc:chgData name="Giovanni Bisoffi" userId="e6838f35-41d0-4cf1-a031-8f0934dce268" providerId="ADAL" clId="{251A4C60-2C1D-4D84-A829-A9C25905DA25}" dt="2021-03-10T14:06:13.501" v="2612" actId="27636"/>
        <pc:sldMkLst>
          <pc:docMk/>
          <pc:sldMk cId="2629985799" sldId="417"/>
        </pc:sldMkLst>
        <pc:spChg chg="mod">
          <ac:chgData name="Giovanni Bisoffi" userId="e6838f35-41d0-4cf1-a031-8f0934dce268" providerId="ADAL" clId="{251A4C60-2C1D-4D84-A829-A9C25905DA25}" dt="2021-03-10T11:06:11.342" v="1150" actId="20577"/>
          <ac:spMkLst>
            <pc:docMk/>
            <pc:sldMk cId="2629985799" sldId="417"/>
            <ac:spMk id="2" creationId="{79DC15D1-E299-40E4-A739-6611B703D9B2}"/>
          </ac:spMkLst>
        </pc:spChg>
        <pc:spChg chg="mod">
          <ac:chgData name="Giovanni Bisoffi" userId="e6838f35-41d0-4cf1-a031-8f0934dce268" providerId="ADAL" clId="{251A4C60-2C1D-4D84-A829-A9C25905DA25}" dt="2021-03-10T14:06:13.501" v="2612" actId="27636"/>
          <ac:spMkLst>
            <pc:docMk/>
            <pc:sldMk cId="2629985799" sldId="417"/>
            <ac:spMk id="3" creationId="{31606424-A0DA-4477-A848-460C9D1D151A}"/>
          </ac:spMkLst>
        </pc:spChg>
        <pc:spChg chg="add mod">
          <ac:chgData name="Giovanni Bisoffi" userId="e6838f35-41d0-4cf1-a031-8f0934dce268" providerId="ADAL" clId="{251A4C60-2C1D-4D84-A829-A9C25905DA25}" dt="2021-03-10T14:06:02.686" v="2605" actId="21"/>
          <ac:spMkLst>
            <pc:docMk/>
            <pc:sldMk cId="2629985799" sldId="417"/>
            <ac:spMk id="7" creationId="{4CED6562-ED99-41CD-B5F3-1AD9FFCFBC01}"/>
          </ac:spMkLst>
        </pc:spChg>
        <pc:picChg chg="add del mod">
          <ac:chgData name="Giovanni Bisoffi" userId="e6838f35-41d0-4cf1-a031-8f0934dce268" providerId="ADAL" clId="{251A4C60-2C1D-4D84-A829-A9C25905DA25}" dt="2021-03-10T14:03:20.069" v="2556" actId="21"/>
          <ac:picMkLst>
            <pc:docMk/>
            <pc:sldMk cId="2629985799" sldId="417"/>
            <ac:picMk id="6" creationId="{27139F37-418A-4605-AFCD-7CFE7055C9DE}"/>
          </ac:picMkLst>
        </pc:picChg>
      </pc:sldChg>
      <pc:sldChg chg="modSp add mod">
        <pc:chgData name="Giovanni Bisoffi" userId="e6838f35-41d0-4cf1-a031-8f0934dce268" providerId="ADAL" clId="{251A4C60-2C1D-4D84-A829-A9C25905DA25}" dt="2021-03-10T14:37:39.234" v="4036" actId="27636"/>
        <pc:sldMkLst>
          <pc:docMk/>
          <pc:sldMk cId="2688494069" sldId="418"/>
        </pc:sldMkLst>
        <pc:spChg chg="mod">
          <ac:chgData name="Giovanni Bisoffi" userId="e6838f35-41d0-4cf1-a031-8f0934dce268" providerId="ADAL" clId="{251A4C60-2C1D-4D84-A829-A9C25905DA25}" dt="2021-03-10T14:37:39.234" v="4036" actId="27636"/>
          <ac:spMkLst>
            <pc:docMk/>
            <pc:sldMk cId="2688494069" sldId="418"/>
            <ac:spMk id="2" creationId="{BA085A67-65A8-4318-90AD-BEBA4BE58074}"/>
          </ac:spMkLst>
        </pc:spChg>
        <pc:spChg chg="mod">
          <ac:chgData name="Giovanni Bisoffi" userId="e6838f35-41d0-4cf1-a031-8f0934dce268" providerId="ADAL" clId="{251A4C60-2C1D-4D84-A829-A9C25905DA25}" dt="2021-03-10T14:27:00.669" v="3854" actId="13926"/>
          <ac:spMkLst>
            <pc:docMk/>
            <pc:sldMk cId="2688494069" sldId="418"/>
            <ac:spMk id="3" creationId="{A649E5B3-D574-43C0-ADC3-6D3C32310FB5}"/>
          </ac:spMkLst>
        </pc:spChg>
      </pc:sldChg>
      <pc:sldChg chg="add del">
        <pc:chgData name="Giovanni Bisoffi" userId="e6838f35-41d0-4cf1-a031-8f0934dce268" providerId="ADAL" clId="{251A4C60-2C1D-4D84-A829-A9C25905DA25}" dt="2021-03-10T11:15:19.302" v="1289" actId="2696"/>
        <pc:sldMkLst>
          <pc:docMk/>
          <pc:sldMk cId="3472375552" sldId="418"/>
        </pc:sldMkLst>
      </pc:sldChg>
      <pc:sldChg chg="addSp modSp new mod">
        <pc:chgData name="Giovanni Bisoffi" userId="e6838f35-41d0-4cf1-a031-8f0934dce268" providerId="ADAL" clId="{251A4C60-2C1D-4D84-A829-A9C25905DA25}" dt="2021-03-15T17:25:42.578" v="4701" actId="1076"/>
        <pc:sldMkLst>
          <pc:docMk/>
          <pc:sldMk cId="1077320664" sldId="419"/>
        </pc:sldMkLst>
        <pc:spChg chg="mod">
          <ac:chgData name="Giovanni Bisoffi" userId="e6838f35-41d0-4cf1-a031-8f0934dce268" providerId="ADAL" clId="{251A4C60-2C1D-4D84-A829-A9C25905DA25}" dt="2021-03-10T11:18:48.053" v="1409" actId="20577"/>
          <ac:spMkLst>
            <pc:docMk/>
            <pc:sldMk cId="1077320664" sldId="419"/>
            <ac:spMk id="2" creationId="{F6574986-4167-4ECB-BB42-952117B20DF8}"/>
          </ac:spMkLst>
        </pc:spChg>
        <pc:spChg chg="mod">
          <ac:chgData name="Giovanni Bisoffi" userId="e6838f35-41d0-4cf1-a031-8f0934dce268" providerId="ADAL" clId="{251A4C60-2C1D-4D84-A829-A9C25905DA25}" dt="2021-03-15T17:25:31.895" v="4700" actId="1076"/>
          <ac:spMkLst>
            <pc:docMk/>
            <pc:sldMk cId="1077320664" sldId="419"/>
            <ac:spMk id="3" creationId="{ACB5A3AD-1F77-402C-AC09-FC59B98B20ED}"/>
          </ac:spMkLst>
        </pc:spChg>
        <pc:spChg chg="add mod">
          <ac:chgData name="Giovanni Bisoffi" userId="e6838f35-41d0-4cf1-a031-8f0934dce268" providerId="ADAL" clId="{251A4C60-2C1D-4D84-A829-A9C25905DA25}" dt="2021-03-15T17:25:26.474" v="4699" actId="1076"/>
          <ac:spMkLst>
            <pc:docMk/>
            <pc:sldMk cId="1077320664" sldId="419"/>
            <ac:spMk id="6" creationId="{1F541B8B-F081-4C9F-8416-C64FAE13AC65}"/>
          </ac:spMkLst>
        </pc:spChg>
        <pc:spChg chg="add mod">
          <ac:chgData name="Giovanni Bisoffi" userId="e6838f35-41d0-4cf1-a031-8f0934dce268" providerId="ADAL" clId="{251A4C60-2C1D-4D84-A829-A9C25905DA25}" dt="2021-03-15T17:25:42.578" v="4701" actId="1076"/>
          <ac:spMkLst>
            <pc:docMk/>
            <pc:sldMk cId="1077320664" sldId="419"/>
            <ac:spMk id="7" creationId="{0AC117FC-6599-4863-A4CB-1C124D1C4EEF}"/>
          </ac:spMkLst>
        </pc:spChg>
        <pc:spChg chg="add mod">
          <ac:chgData name="Giovanni Bisoffi" userId="e6838f35-41d0-4cf1-a031-8f0934dce268" providerId="ADAL" clId="{251A4C60-2C1D-4D84-A829-A9C25905DA25}" dt="2021-03-10T14:30:05.356" v="3890" actId="6549"/>
          <ac:spMkLst>
            <pc:docMk/>
            <pc:sldMk cId="1077320664" sldId="419"/>
            <ac:spMk id="8" creationId="{9D7EA15F-21FB-4E4A-93A7-0351C94B6604}"/>
          </ac:spMkLst>
        </pc:spChg>
      </pc:sldChg>
      <pc:sldChg chg="delSp modSp new mod">
        <pc:chgData name="Giovanni Bisoffi" userId="e6838f35-41d0-4cf1-a031-8f0934dce268" providerId="ADAL" clId="{251A4C60-2C1D-4D84-A829-A9C25905DA25}" dt="2021-03-15T17:18:31.738" v="4684" actId="20577"/>
        <pc:sldMkLst>
          <pc:docMk/>
          <pc:sldMk cId="443004037" sldId="420"/>
        </pc:sldMkLst>
        <pc:spChg chg="mod">
          <ac:chgData name="Giovanni Bisoffi" userId="e6838f35-41d0-4cf1-a031-8f0934dce268" providerId="ADAL" clId="{251A4C60-2C1D-4D84-A829-A9C25905DA25}" dt="2021-03-10T11:24:51.081" v="1490" actId="20577"/>
          <ac:spMkLst>
            <pc:docMk/>
            <pc:sldMk cId="443004037" sldId="420"/>
            <ac:spMk id="2" creationId="{DFC73123-CA17-4CE3-B186-553396754BC2}"/>
          </ac:spMkLst>
        </pc:spChg>
        <pc:spChg chg="mod">
          <ac:chgData name="Giovanni Bisoffi" userId="e6838f35-41d0-4cf1-a031-8f0934dce268" providerId="ADAL" clId="{251A4C60-2C1D-4D84-A829-A9C25905DA25}" dt="2021-03-15T17:18:31.738" v="4684" actId="20577"/>
          <ac:spMkLst>
            <pc:docMk/>
            <pc:sldMk cId="443004037" sldId="420"/>
            <ac:spMk id="3" creationId="{3752A8B1-7294-4B0F-9F85-8FE8735364C8}"/>
          </ac:spMkLst>
        </pc:spChg>
        <pc:spChg chg="del">
          <ac:chgData name="Giovanni Bisoffi" userId="e6838f35-41d0-4cf1-a031-8f0934dce268" providerId="ADAL" clId="{251A4C60-2C1D-4D84-A829-A9C25905DA25}" dt="2021-03-10T11:24:54.146" v="1491" actId="478"/>
          <ac:spMkLst>
            <pc:docMk/>
            <pc:sldMk cId="443004037" sldId="420"/>
            <ac:spMk id="6" creationId="{8E82A38B-365B-409F-BFBD-AAF719F4D6B6}"/>
          </ac:spMkLst>
        </pc:spChg>
      </pc:sldChg>
      <pc:sldChg chg="addSp delSp modSp new mod ord">
        <pc:chgData name="Giovanni Bisoffi" userId="e6838f35-41d0-4cf1-a031-8f0934dce268" providerId="ADAL" clId="{251A4C60-2C1D-4D84-A829-A9C25905DA25}" dt="2021-03-15T15:53:36.518" v="4382"/>
        <pc:sldMkLst>
          <pc:docMk/>
          <pc:sldMk cId="1933911275" sldId="421"/>
        </pc:sldMkLst>
        <pc:spChg chg="mod">
          <ac:chgData name="Giovanni Bisoffi" userId="e6838f35-41d0-4cf1-a031-8f0934dce268" providerId="ADAL" clId="{251A4C60-2C1D-4D84-A829-A9C25905DA25}" dt="2021-03-10T14:38:49.606" v="4078" actId="20577"/>
          <ac:spMkLst>
            <pc:docMk/>
            <pc:sldMk cId="1933911275" sldId="421"/>
            <ac:spMk id="2" creationId="{12EB7B54-69CB-4694-AF83-269660143D5F}"/>
          </ac:spMkLst>
        </pc:spChg>
        <pc:spChg chg="del">
          <ac:chgData name="Giovanni Bisoffi" userId="e6838f35-41d0-4cf1-a031-8f0934dce268" providerId="ADAL" clId="{251A4C60-2C1D-4D84-A829-A9C25905DA25}" dt="2021-03-10T14:38:26.740" v="4041"/>
          <ac:spMkLst>
            <pc:docMk/>
            <pc:sldMk cId="1933911275" sldId="421"/>
            <ac:spMk id="3" creationId="{18B50CF0-B541-4618-B58A-357F44887907}"/>
          </ac:spMkLst>
        </pc:spChg>
        <pc:spChg chg="add mod">
          <ac:chgData name="Giovanni Bisoffi" userId="e6838f35-41d0-4cf1-a031-8f0934dce268" providerId="ADAL" clId="{251A4C60-2C1D-4D84-A829-A9C25905DA25}" dt="2021-03-10T14:52:53.587" v="4164" actId="1076"/>
          <ac:spMkLst>
            <pc:docMk/>
            <pc:sldMk cId="1933911275" sldId="421"/>
            <ac:spMk id="20" creationId="{D3B06261-2D74-424B-9B4D-E28B20C6A10B}"/>
          </ac:spMkLst>
        </pc:spChg>
        <pc:picChg chg="add mod">
          <ac:chgData name="Giovanni Bisoffi" userId="e6838f35-41d0-4cf1-a031-8f0934dce268" providerId="ADAL" clId="{251A4C60-2C1D-4D84-A829-A9C25905DA25}" dt="2021-03-10T14:51:42.539" v="4130" actId="1076"/>
          <ac:picMkLst>
            <pc:docMk/>
            <pc:sldMk cId="1933911275" sldId="421"/>
            <ac:picMk id="6" creationId="{0E3CA6EA-2AB0-413B-930B-C9A3C023F693}"/>
          </ac:picMkLst>
        </pc:picChg>
        <pc:picChg chg="add mod">
          <ac:chgData name="Giovanni Bisoffi" userId="e6838f35-41d0-4cf1-a031-8f0934dce268" providerId="ADAL" clId="{251A4C60-2C1D-4D84-A829-A9C25905DA25}" dt="2021-03-10T14:51:37.243" v="4128" actId="14100"/>
          <ac:picMkLst>
            <pc:docMk/>
            <pc:sldMk cId="1933911275" sldId="421"/>
            <ac:picMk id="7" creationId="{B2FBD9EE-62F5-470E-A4A1-3E96E784D9D8}"/>
          </ac:picMkLst>
        </pc:picChg>
        <pc:picChg chg="add mod">
          <ac:chgData name="Giovanni Bisoffi" userId="e6838f35-41d0-4cf1-a031-8f0934dce268" providerId="ADAL" clId="{251A4C60-2C1D-4D84-A829-A9C25905DA25}" dt="2021-03-10T14:51:23.801" v="4123" actId="14100"/>
          <ac:picMkLst>
            <pc:docMk/>
            <pc:sldMk cId="1933911275" sldId="421"/>
            <ac:picMk id="9" creationId="{6B9CFB72-D761-49CF-B5B9-D1E6231D6E51}"/>
          </ac:picMkLst>
        </pc:picChg>
        <pc:picChg chg="add mod">
          <ac:chgData name="Giovanni Bisoffi" userId="e6838f35-41d0-4cf1-a031-8f0934dce268" providerId="ADAL" clId="{251A4C60-2C1D-4D84-A829-A9C25905DA25}" dt="2021-03-10T14:51:18.513" v="4121" actId="14100"/>
          <ac:picMkLst>
            <pc:docMk/>
            <pc:sldMk cId="1933911275" sldId="421"/>
            <ac:picMk id="11" creationId="{F8327D4B-1D48-437E-9907-1BE2361F140B}"/>
          </ac:picMkLst>
        </pc:picChg>
        <pc:picChg chg="add mod">
          <ac:chgData name="Giovanni Bisoffi" userId="e6838f35-41d0-4cf1-a031-8f0934dce268" providerId="ADAL" clId="{251A4C60-2C1D-4D84-A829-A9C25905DA25}" dt="2021-03-10T14:51:48.071" v="4132" actId="1076"/>
          <ac:picMkLst>
            <pc:docMk/>
            <pc:sldMk cId="1933911275" sldId="421"/>
            <ac:picMk id="13" creationId="{46368ADB-FC08-4918-9555-8BF6E081E798}"/>
          </ac:picMkLst>
        </pc:picChg>
        <pc:picChg chg="add mod">
          <ac:chgData name="Giovanni Bisoffi" userId="e6838f35-41d0-4cf1-a031-8f0934dce268" providerId="ADAL" clId="{251A4C60-2C1D-4D84-A829-A9C25905DA25}" dt="2021-03-10T14:51:28.249" v="4125" actId="14100"/>
          <ac:picMkLst>
            <pc:docMk/>
            <pc:sldMk cId="1933911275" sldId="421"/>
            <ac:picMk id="15" creationId="{EBD6AED1-F6B4-435A-973A-3953FB45FA6B}"/>
          </ac:picMkLst>
        </pc:picChg>
        <pc:picChg chg="add mod">
          <ac:chgData name="Giovanni Bisoffi" userId="e6838f35-41d0-4cf1-a031-8f0934dce268" providerId="ADAL" clId="{251A4C60-2C1D-4D84-A829-A9C25905DA25}" dt="2021-03-10T14:51:54.042" v="4134" actId="1076"/>
          <ac:picMkLst>
            <pc:docMk/>
            <pc:sldMk cId="1933911275" sldId="421"/>
            <ac:picMk id="17" creationId="{C8BC6721-6D04-4B1A-8F50-886EFAF5F9F7}"/>
          </ac:picMkLst>
        </pc:picChg>
        <pc:picChg chg="add mod">
          <ac:chgData name="Giovanni Bisoffi" userId="e6838f35-41d0-4cf1-a031-8f0934dce268" providerId="ADAL" clId="{251A4C60-2C1D-4D84-A829-A9C25905DA25}" dt="2021-03-10T14:51:32.657" v="4127" actId="14100"/>
          <ac:picMkLst>
            <pc:docMk/>
            <pc:sldMk cId="1933911275" sldId="421"/>
            <ac:picMk id="19" creationId="{A18E186B-C8EE-4C6A-8556-9B55BF7DA1D3}"/>
          </ac:picMkLst>
        </pc:picChg>
      </pc:sldChg>
      <pc:sldChg chg="delSp modSp new mod modClrScheme chgLayout">
        <pc:chgData name="Giovanni Bisoffi" userId="e6838f35-41d0-4cf1-a031-8f0934dce268" providerId="ADAL" clId="{251A4C60-2C1D-4D84-A829-A9C25905DA25}" dt="2021-03-15T15:56:55.979" v="4406" actId="207"/>
        <pc:sldMkLst>
          <pc:docMk/>
          <pc:sldMk cId="2563679153" sldId="422"/>
        </pc:sldMkLst>
        <pc:spChg chg="mod ord">
          <ac:chgData name="Giovanni Bisoffi" userId="e6838f35-41d0-4cf1-a031-8f0934dce268" providerId="ADAL" clId="{251A4C60-2C1D-4D84-A829-A9C25905DA25}" dt="2021-03-15T15:56:55.979" v="4406" actId="207"/>
          <ac:spMkLst>
            <pc:docMk/>
            <pc:sldMk cId="2563679153" sldId="422"/>
            <ac:spMk id="2" creationId="{F0230CE7-B438-4EF3-BCD2-CCF5A4FCD423}"/>
          </ac:spMkLst>
        </pc:spChg>
        <pc:spChg chg="del">
          <ac:chgData name="Giovanni Bisoffi" userId="e6838f35-41d0-4cf1-a031-8f0934dce268" providerId="ADAL" clId="{251A4C60-2C1D-4D84-A829-A9C25905DA25}" dt="2021-03-15T15:56:42.748" v="4404" actId="700"/>
          <ac:spMkLst>
            <pc:docMk/>
            <pc:sldMk cId="2563679153" sldId="422"/>
            <ac:spMk id="3" creationId="{95A01AEE-31AC-4AD7-8BC7-A39951F34810}"/>
          </ac:spMkLst>
        </pc:spChg>
        <pc:spChg chg="del">
          <ac:chgData name="Giovanni Bisoffi" userId="e6838f35-41d0-4cf1-a031-8f0934dce268" providerId="ADAL" clId="{251A4C60-2C1D-4D84-A829-A9C25905DA25}" dt="2021-03-15T15:56:42.748" v="4404" actId="700"/>
          <ac:spMkLst>
            <pc:docMk/>
            <pc:sldMk cId="2563679153" sldId="422"/>
            <ac:spMk id="4" creationId="{C0547C74-73EA-4F39-9417-02B4E3F0F87B}"/>
          </ac:spMkLst>
        </pc:spChg>
        <pc:spChg chg="mod ord">
          <ac:chgData name="Giovanni Bisoffi" userId="e6838f35-41d0-4cf1-a031-8f0934dce268" providerId="ADAL" clId="{251A4C60-2C1D-4D84-A829-A9C25905DA25}" dt="2021-03-15T15:56:42.748" v="4404" actId="700"/>
          <ac:spMkLst>
            <pc:docMk/>
            <pc:sldMk cId="2563679153" sldId="422"/>
            <ac:spMk id="5" creationId="{88A45B28-9970-4DC9-B211-4ED652D76A20}"/>
          </ac:spMkLst>
        </pc:spChg>
      </pc:sldChg>
      <pc:sldChg chg="delSp modSp new mod modClrScheme chgLayout">
        <pc:chgData name="Giovanni Bisoffi" userId="e6838f35-41d0-4cf1-a031-8f0934dce268" providerId="ADAL" clId="{251A4C60-2C1D-4D84-A829-A9C25905DA25}" dt="2021-03-15T15:57:39.865" v="4413" actId="207"/>
        <pc:sldMkLst>
          <pc:docMk/>
          <pc:sldMk cId="117153578" sldId="423"/>
        </pc:sldMkLst>
        <pc:spChg chg="mod ord">
          <ac:chgData name="Giovanni Bisoffi" userId="e6838f35-41d0-4cf1-a031-8f0934dce268" providerId="ADAL" clId="{251A4C60-2C1D-4D84-A829-A9C25905DA25}" dt="2021-03-15T15:57:39.865" v="4413" actId="207"/>
          <ac:spMkLst>
            <pc:docMk/>
            <pc:sldMk cId="117153578" sldId="423"/>
            <ac:spMk id="2" creationId="{20497680-F7E8-4B34-A90E-B274DDC0C817}"/>
          </ac:spMkLst>
        </pc:spChg>
        <pc:spChg chg="del">
          <ac:chgData name="Giovanni Bisoffi" userId="e6838f35-41d0-4cf1-a031-8f0934dce268" providerId="ADAL" clId="{251A4C60-2C1D-4D84-A829-A9C25905DA25}" dt="2021-03-15T15:57:16.886" v="4407" actId="700"/>
          <ac:spMkLst>
            <pc:docMk/>
            <pc:sldMk cId="117153578" sldId="423"/>
            <ac:spMk id="3" creationId="{A819869A-9D77-4B75-9944-9701B014700E}"/>
          </ac:spMkLst>
        </pc:spChg>
        <pc:spChg chg="del">
          <ac:chgData name="Giovanni Bisoffi" userId="e6838f35-41d0-4cf1-a031-8f0934dce268" providerId="ADAL" clId="{251A4C60-2C1D-4D84-A829-A9C25905DA25}" dt="2021-03-15T15:57:16.886" v="4407" actId="700"/>
          <ac:spMkLst>
            <pc:docMk/>
            <pc:sldMk cId="117153578" sldId="423"/>
            <ac:spMk id="4" creationId="{57E0EE01-B3AA-4C58-81B6-A6755A51AD32}"/>
          </ac:spMkLst>
        </pc:spChg>
        <pc:spChg chg="mod ord">
          <ac:chgData name="Giovanni Bisoffi" userId="e6838f35-41d0-4cf1-a031-8f0934dce268" providerId="ADAL" clId="{251A4C60-2C1D-4D84-A829-A9C25905DA25}" dt="2021-03-15T15:57:16.886" v="4407" actId="700"/>
          <ac:spMkLst>
            <pc:docMk/>
            <pc:sldMk cId="117153578" sldId="423"/>
            <ac:spMk id="5" creationId="{F53A3341-CB2C-4EC0-8A9E-13280B5EE978}"/>
          </ac:spMkLst>
        </pc:spChg>
        <pc:spChg chg="del">
          <ac:chgData name="Giovanni Bisoffi" userId="e6838f35-41d0-4cf1-a031-8f0934dce268" providerId="ADAL" clId="{251A4C60-2C1D-4D84-A829-A9C25905DA25}" dt="2021-03-15T15:57:16.886" v="4407" actId="700"/>
          <ac:spMkLst>
            <pc:docMk/>
            <pc:sldMk cId="117153578" sldId="423"/>
            <ac:spMk id="6" creationId="{160693C8-99C4-4261-B273-C53BAF1953AE}"/>
          </ac:spMkLst>
        </pc:spChg>
      </pc:sldChg>
      <pc:sldChg chg="addSp delSp modSp new mod">
        <pc:chgData name="Giovanni Bisoffi" userId="e6838f35-41d0-4cf1-a031-8f0934dce268" providerId="ADAL" clId="{251A4C60-2C1D-4D84-A829-A9C25905DA25}" dt="2021-03-15T16:55:58.934" v="4428"/>
        <pc:sldMkLst>
          <pc:docMk/>
          <pc:sldMk cId="1086525213" sldId="424"/>
        </pc:sldMkLst>
        <pc:spChg chg="mod">
          <ac:chgData name="Giovanni Bisoffi" userId="e6838f35-41d0-4cf1-a031-8f0934dce268" providerId="ADAL" clId="{251A4C60-2C1D-4D84-A829-A9C25905DA25}" dt="2021-03-15T15:55:53.160" v="4401" actId="27636"/>
          <ac:spMkLst>
            <pc:docMk/>
            <pc:sldMk cId="1086525213" sldId="424"/>
            <ac:spMk id="2" creationId="{24E0E1C8-36CD-4312-B9C7-1B751EC1B3B2}"/>
          </ac:spMkLst>
        </pc:spChg>
        <pc:spChg chg="mod">
          <ac:chgData name="Giovanni Bisoffi" userId="e6838f35-41d0-4cf1-a031-8f0934dce268" providerId="ADAL" clId="{251A4C60-2C1D-4D84-A829-A9C25905DA25}" dt="2021-03-15T15:55:34.256" v="4398" actId="27636"/>
          <ac:spMkLst>
            <pc:docMk/>
            <pc:sldMk cId="1086525213" sldId="424"/>
            <ac:spMk id="3" creationId="{7F7F6E49-F599-4C1B-A949-59994815E240}"/>
          </ac:spMkLst>
        </pc:spChg>
        <pc:spChg chg="del">
          <ac:chgData name="Giovanni Bisoffi" userId="e6838f35-41d0-4cf1-a031-8f0934dce268" providerId="ADAL" clId="{251A4C60-2C1D-4D84-A829-A9C25905DA25}" dt="2021-03-15T16:55:22.761" v="4424" actId="478"/>
          <ac:spMkLst>
            <pc:docMk/>
            <pc:sldMk cId="1086525213" sldId="424"/>
            <ac:spMk id="4" creationId="{14E529BE-B5A3-44C6-820D-96ADE4BDAFB2}"/>
          </ac:spMkLst>
        </pc:spChg>
        <pc:spChg chg="add mod">
          <ac:chgData name="Giovanni Bisoffi" userId="e6838f35-41d0-4cf1-a031-8f0934dce268" providerId="ADAL" clId="{251A4C60-2C1D-4D84-A829-A9C25905DA25}" dt="2021-03-15T16:55:58.934" v="4428"/>
          <ac:spMkLst>
            <pc:docMk/>
            <pc:sldMk cId="1086525213" sldId="424"/>
            <ac:spMk id="6" creationId="{0E1BEC07-B012-4EEB-AAFD-C030092FF4DE}"/>
          </ac:spMkLst>
        </pc:spChg>
      </pc:sldChg>
      <pc:sldMasterChg chg="delSldLayout">
        <pc:chgData name="Giovanni Bisoffi" userId="e6838f35-41d0-4cf1-a031-8f0934dce268" providerId="ADAL" clId="{251A4C60-2C1D-4D84-A829-A9C25905DA25}" dt="2021-03-10T11:15:19.302" v="1289" actId="2696"/>
        <pc:sldMasterMkLst>
          <pc:docMk/>
          <pc:sldMasterMk cId="946754946" sldId="2147483660"/>
        </pc:sldMasterMkLst>
        <pc:sldLayoutChg chg="del">
          <pc:chgData name="Giovanni Bisoffi" userId="e6838f35-41d0-4cf1-a031-8f0934dce268" providerId="ADAL" clId="{251A4C60-2C1D-4D84-A829-A9C25905DA25}" dt="2021-03-10T11:15:19.302" v="1289" actId="2696"/>
          <pc:sldLayoutMkLst>
            <pc:docMk/>
            <pc:sldMasterMk cId="946754946" sldId="2147483660"/>
            <pc:sldLayoutMk cId="3598045376" sldId="214748366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3/15/2021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3/15/2021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latin typeface="Verdana" panose="020B0604030504040204" pitchFamily="34" charset="0"/>
                <a:ea typeface="Verdana" panose="020B060403050404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quarter" idx="10"/>
          </p:nvPr>
        </p:nvSpPr>
        <p:spPr>
          <a:xfrm>
            <a:off x="539495" y="1435608"/>
            <a:ext cx="5202009" cy="3977640"/>
          </a:xfrm>
        </p:spPr>
        <p:txBody>
          <a:bodyPr vert="horz" lIns="91440" tIns="45720" rIns="91440" bIns="45720" rtlCol="0">
            <a:normAutofit/>
          </a:bodyPr>
          <a:lstStyle>
            <a:lvl1pPr>
              <a:defRPr lang="en-US" sz="1800" smtClean="0">
                <a:solidFill>
                  <a:schemeClr val="tx1">
                    <a:lumMod val="75000"/>
                    <a:lumOff val="25000"/>
                  </a:schemeClr>
                </a:solidFill>
              </a:defRPr>
            </a:lvl1pPr>
            <a:lvl2pPr>
              <a:defRPr lang="en-US" sz="1800" smtClean="0">
                <a:solidFill>
                  <a:schemeClr val="tx1">
                    <a:lumMod val="75000"/>
                    <a:lumOff val="25000"/>
                  </a:schemeClr>
                </a:solidFill>
              </a:defRPr>
            </a:lvl2pPr>
            <a:lvl3pPr>
              <a:defRPr lang="en-US" sz="1800" smtClean="0">
                <a:solidFill>
                  <a:schemeClr val="tx1">
                    <a:lumMod val="75000"/>
                    <a:lumOff val="25000"/>
                  </a:schemeClr>
                </a:solidFill>
              </a:defRPr>
            </a:lvl3pPr>
            <a:lvl4pPr>
              <a:defRPr lang="en-US" sz="1800" smtClean="0">
                <a:solidFill>
                  <a:schemeClr val="tx1">
                    <a:lumMod val="75000"/>
                    <a:lumOff val="25000"/>
                  </a:schemeClr>
                </a:solidFill>
              </a:defRPr>
            </a:lvl4pPr>
            <a:lvl5pPr>
              <a:defRPr lang="en-US" sz="18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r">
              <a:defRPr sz="1400" baseline="0">
                <a:solidFill>
                  <a:schemeClr val="tx1">
                    <a:lumMod val="65000"/>
                    <a:lumOff val="35000"/>
                  </a:schemeClr>
                </a:solidFill>
              </a:defRPr>
            </a:lvl1pPr>
          </a:lstStyle>
          <a:p>
            <a:r>
              <a:rPr lang="en-US" dirty="0"/>
              <a:t>March 10, 2021</a:t>
            </a:r>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4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4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10" name="Straight Connector 9">
            <a:extLst>
              <a:ext uri="{FF2B5EF4-FFF2-40B4-BE49-F238E27FC236}">
                <a16:creationId xmlns:a16="http://schemas.microsoft.com/office/drawing/2014/main" id="{2EE3E4C0-AD19-479B-B593-305BE3433111}"/>
              </a:ext>
            </a:extLst>
          </p:cNvPr>
          <p:cNvCxnSpPr/>
          <p:nvPr userDrawn="1"/>
        </p:nvCxnSpPr>
        <p:spPr>
          <a:xfrm>
            <a:off x="539496" y="6072809"/>
            <a:ext cx="1111300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5"/>
            <a:ext cx="11682101" cy="88936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4F3F1ED-8860-4F0B-9AEC-AC4871A2BDEE}" type="datetimeFigureOut">
              <a:rPr lang="it-IT" smtClean="0"/>
              <a:t>15/03/2021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8288C4-34C2-44D0-9E97-9DFCB7E4CDDC}" type="slidenum">
              <a:rPr lang="it-IT" smtClean="0"/>
              <a:t>‹#›</a:t>
            </a:fld>
            <a:endParaRPr lang="it-IT"/>
          </a:p>
        </p:txBody>
      </p:sp>
    </p:spTree>
    <p:extLst>
      <p:ext uri="{BB962C8B-B14F-4D97-AF65-F5344CB8AC3E}">
        <p14:creationId xmlns:p14="http://schemas.microsoft.com/office/powerpoint/2010/main" val="997790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quarter" idx="10"/>
          </p:nvPr>
        </p:nvSpPr>
        <p:spPr>
          <a:xfrm>
            <a:off x="539495" y="1435608"/>
            <a:ext cx="5202009" cy="3977640"/>
          </a:xfrm>
        </p:spPr>
        <p:txBody>
          <a:bodyPr vert="horz" lIns="91440" tIns="45720" rIns="91440" bIns="45720" rtlCol="0">
            <a:normAutofit/>
          </a:bodyPr>
          <a:lstStyle>
            <a:lvl1pPr>
              <a:defRPr lang="en-US" sz="1800" smtClean="0">
                <a:solidFill>
                  <a:schemeClr val="tx1">
                    <a:lumMod val="75000"/>
                    <a:lumOff val="25000"/>
                  </a:schemeClr>
                </a:solidFill>
              </a:defRPr>
            </a:lvl1pPr>
            <a:lvl2pPr>
              <a:defRPr lang="en-US" sz="1800" smtClean="0">
                <a:solidFill>
                  <a:schemeClr val="tx1">
                    <a:lumMod val="75000"/>
                    <a:lumOff val="25000"/>
                  </a:schemeClr>
                </a:solidFill>
              </a:defRPr>
            </a:lvl2pPr>
            <a:lvl3pPr>
              <a:defRPr lang="en-US" sz="1800" smtClean="0">
                <a:solidFill>
                  <a:schemeClr val="tx1">
                    <a:lumMod val="75000"/>
                    <a:lumOff val="25000"/>
                  </a:schemeClr>
                </a:solidFill>
              </a:defRPr>
            </a:lvl3pPr>
            <a:lvl4pPr>
              <a:defRPr lang="en-US" sz="1800" smtClean="0">
                <a:solidFill>
                  <a:schemeClr val="tx1">
                    <a:lumMod val="75000"/>
                    <a:lumOff val="25000"/>
                  </a:schemeClr>
                </a:solidFill>
              </a:defRPr>
            </a:lvl4pPr>
            <a:lvl5pPr>
              <a:defRPr lang="en-US" sz="18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r">
              <a:defRPr sz="1400" baseline="0">
                <a:solidFill>
                  <a:schemeClr val="tx1">
                    <a:lumMod val="65000"/>
                    <a:lumOff val="35000"/>
                  </a:schemeClr>
                </a:solidFill>
              </a:defRPr>
            </a:lvl1pPr>
          </a:lstStyle>
          <a:p>
            <a:r>
              <a:rPr lang="en-US" dirty="0"/>
              <a:t>March 10, 2021</a:t>
            </a:r>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4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4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10" name="Straight Connector 9">
            <a:extLst>
              <a:ext uri="{FF2B5EF4-FFF2-40B4-BE49-F238E27FC236}">
                <a16:creationId xmlns:a16="http://schemas.microsoft.com/office/drawing/2014/main" id="{2EE3E4C0-AD19-479B-B593-305BE3433111}"/>
              </a:ext>
            </a:extLst>
          </p:cNvPr>
          <p:cNvCxnSpPr/>
          <p:nvPr userDrawn="1"/>
        </p:nvCxnSpPr>
        <p:spPr>
          <a:xfrm>
            <a:off x="539496" y="6072809"/>
            <a:ext cx="1111300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762ADD03-1F84-40DF-8239-D023427C7F62}"/>
              </a:ext>
            </a:extLst>
          </p:cNvPr>
          <p:cNvSpPr>
            <a:spLocks noGrp="1"/>
          </p:cNvSpPr>
          <p:nvPr>
            <p:ph sz="quarter" idx="11"/>
          </p:nvPr>
        </p:nvSpPr>
        <p:spPr>
          <a:xfrm>
            <a:off x="6450496" y="1435608"/>
            <a:ext cx="5226521" cy="3977640"/>
          </a:xfrm>
        </p:spPr>
        <p:txBody>
          <a:bodyPr vert="horz" lIns="91440" tIns="45720" rIns="91440" bIns="45720" rtlCol="0">
            <a:normAutofit/>
          </a:bodyPr>
          <a:lstStyle>
            <a:lvl1pPr>
              <a:defRPr lang="en-US" sz="1800" smtClean="0">
                <a:solidFill>
                  <a:schemeClr val="tx1">
                    <a:lumMod val="75000"/>
                    <a:lumOff val="25000"/>
                  </a:schemeClr>
                </a:solidFill>
              </a:defRPr>
            </a:lvl1pPr>
            <a:lvl2pPr>
              <a:defRPr lang="en-US" sz="1800" smtClean="0">
                <a:solidFill>
                  <a:schemeClr val="tx1">
                    <a:lumMod val="75000"/>
                    <a:lumOff val="25000"/>
                  </a:schemeClr>
                </a:solidFill>
              </a:defRPr>
            </a:lvl2pPr>
            <a:lvl3pPr>
              <a:defRPr lang="en-US" sz="1800" smtClean="0">
                <a:solidFill>
                  <a:schemeClr val="tx1">
                    <a:lumMod val="75000"/>
                    <a:lumOff val="25000"/>
                  </a:schemeClr>
                </a:solidFill>
              </a:defRPr>
            </a:lvl3pPr>
            <a:lvl4pPr>
              <a:defRPr lang="en-US" sz="1800" smtClean="0">
                <a:solidFill>
                  <a:schemeClr val="tx1">
                    <a:lumMod val="75000"/>
                    <a:lumOff val="25000"/>
                  </a:schemeClr>
                </a:solidFill>
              </a:defRPr>
            </a:lvl4pPr>
            <a:lvl5pPr>
              <a:defRPr lang="en-US" sz="18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2351435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5" y="1435608"/>
            <a:ext cx="5182131"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r">
              <a:defRPr sz="1400" baseline="0">
                <a:solidFill>
                  <a:schemeClr val="tx1">
                    <a:lumMod val="65000"/>
                    <a:lumOff val="35000"/>
                  </a:schemeClr>
                </a:solidFill>
                <a:latin typeface="Verdana" panose="020B0604030504040204" pitchFamily="34" charset="0"/>
                <a:ea typeface="Verdana" panose="020B0604030504040204" pitchFamily="34" charset="0"/>
              </a:defRPr>
            </a:lvl1pPr>
          </a:lstStyle>
          <a:p>
            <a:r>
              <a:rPr lang="en-US"/>
              <a:t>March 10, 2021</a:t>
            </a:r>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400" baseline="0">
                <a:solidFill>
                  <a:schemeClr val="tx1">
                    <a:lumMod val="65000"/>
                    <a:lumOff val="3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400" baseline="0">
                <a:solidFill>
                  <a:schemeClr val="tx1">
                    <a:lumMod val="65000"/>
                    <a:lumOff val="35000"/>
                  </a:schemeClr>
                </a:solidFill>
                <a:latin typeface="Verdana" panose="020B0604030504040204" pitchFamily="34" charset="0"/>
                <a:ea typeface="Verdana" panose="020B0604030504040204" pitchFamily="34" charset="0"/>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2419FCA-39F5-495D-8E1A-CEAF7CB005F5}"/>
              </a:ext>
            </a:extLst>
          </p:cNvPr>
          <p:cNvCxnSpPr/>
          <p:nvPr userDrawn="1"/>
        </p:nvCxnSpPr>
        <p:spPr>
          <a:xfrm>
            <a:off x="539496" y="6072809"/>
            <a:ext cx="1111300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Logo, company name&#10;&#10;Description automatically generated">
            <a:extLst>
              <a:ext uri="{FF2B5EF4-FFF2-40B4-BE49-F238E27FC236}">
                <a16:creationId xmlns:a16="http://schemas.microsoft.com/office/drawing/2014/main" id="{DDDFD66B-2908-435B-9A15-D5139644B8A9}"/>
              </a:ext>
            </a:extLst>
          </p:cNvPr>
          <p:cNvPicPr>
            <a:picLocks noChangeAspect="1"/>
          </p:cNvPicPr>
          <p:nvPr userDrawn="1"/>
        </p:nvPicPr>
        <p:blipFill>
          <a:blip r:embed="rId7"/>
          <a:stretch>
            <a:fillRect/>
          </a:stretch>
        </p:blipFill>
        <p:spPr>
          <a:xfrm>
            <a:off x="521208" y="6163374"/>
            <a:ext cx="763036" cy="446280"/>
          </a:xfrm>
          <a:prstGeom prst="rect">
            <a:avLst/>
          </a:prstGeom>
        </p:spPr>
      </p:pic>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l" defTabSz="914400" rtl="0" eaLnBrk="1" latinLnBrk="0" hangingPunct="1">
        <a:spcBef>
          <a:spcPct val="0"/>
        </a:spcBef>
        <a:buNone/>
        <a:defRPr sz="2800" kern="1200">
          <a:solidFill>
            <a:schemeClr val="tx1"/>
          </a:solidFill>
          <a:latin typeface="Verdana" panose="020B0604030504040204" pitchFamily="34" charset="0"/>
          <a:ea typeface="Verdana" panose="020B0604030504040204" pitchFamily="34" charset="0"/>
          <a:cs typeface="+mj-cs"/>
        </a:defRPr>
      </a:lvl1pPr>
    </p:titleStyle>
    <p:bodyStyle>
      <a:lvl1pPr marL="0" indent="0" algn="l" defTabSz="914400" rtl="0" eaLnBrk="1" latinLnBrk="0" hangingPunct="1">
        <a:lnSpc>
          <a:spcPct val="150000"/>
        </a:lnSpc>
        <a:spcBef>
          <a:spcPts val="1000"/>
        </a:spcBef>
        <a:spcAft>
          <a:spcPts val="1200"/>
        </a:spcAft>
        <a:buFontTx/>
        <a:buNone/>
        <a:defRPr lang="en-US" sz="1800" kern="1200" dirty="0">
          <a:solidFill>
            <a:schemeClr val="tx1"/>
          </a:solidFill>
          <a:latin typeface="Verdana" panose="020B0604030504040204" pitchFamily="34" charset="0"/>
          <a:ea typeface="Verdana" panose="020B0604030504040204" pitchFamily="34" charset="0"/>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hyperlink" Target="https://indico.fnal.gov/category/1105/" TargetMode="External"/><Relationship Id="rId4" Type="http://schemas.openxmlformats.org/officeDocument/2006/relationships/image" Target="../media/image7.png"/><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indico.fnal.gov/event/45651/" TargetMode="External"/><Relationship Id="rId2" Type="http://schemas.openxmlformats.org/officeDocument/2006/relationships/hyperlink" Target="https://snowmass21.org/accelerator/advanced/start" TargetMode="External"/><Relationship Id="rId1" Type="http://schemas.openxmlformats.org/officeDocument/2006/relationships/slideLayout" Target="../slideLayouts/slideLayout4.xml"/><Relationship Id="rId4" Type="http://schemas.openxmlformats.org/officeDocument/2006/relationships/hyperlink" Target="https://indico.fnal.gov/event/44870/sessions/16432/#2020100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home.cern/sites/home.web.cern.ch/files/2020-06/2020%20Update%20European%20Strategy.pdf" TargetMode="External"/><Relationship Id="rId2" Type="http://schemas.openxmlformats.org/officeDocument/2006/relationships/hyperlink" Target="https://snowmass21.org/star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snowmass21.org/accelerator/higgs/start" TargetMode="External"/><Relationship Id="rId2" Type="http://schemas.openxmlformats.org/officeDocument/2006/relationships/hyperlink" Target="https://snowmass21.org/accelerator/outreach/start"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snowmass21.org/accelerator/advanced/start"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nowmass21.org/2020_oct_cpm"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a:bodyPr>
          <a:lstStyle/>
          <a:p>
            <a:r>
              <a:rPr lang="en-US" sz="4800" dirty="0">
                <a:solidFill>
                  <a:schemeClr val="bg1"/>
                </a:solidFill>
              </a:rPr>
              <a:t>Il </a:t>
            </a:r>
            <a:r>
              <a:rPr lang="en-US" sz="4800" dirty="0" err="1">
                <a:solidFill>
                  <a:schemeClr val="bg1"/>
                </a:solidFill>
              </a:rPr>
              <a:t>processo</a:t>
            </a:r>
            <a:r>
              <a:rPr lang="en-US" sz="4800" dirty="0">
                <a:solidFill>
                  <a:schemeClr val="bg1"/>
                </a:solidFill>
              </a:rPr>
              <a:t> Snowmass</a:t>
            </a:r>
          </a:p>
        </p:txBody>
      </p:sp>
      <p:sp>
        <p:nvSpPr>
          <p:cNvPr id="3" name="Subtitle 2"/>
          <p:cNvSpPr>
            <a:spLocks noGrp="1"/>
          </p:cNvSpPr>
          <p:nvPr>
            <p:ph type="subTitle" idx="4294967295"/>
          </p:nvPr>
        </p:nvSpPr>
        <p:spPr>
          <a:xfrm>
            <a:off x="855620" y="2933105"/>
            <a:ext cx="9582736" cy="1137793"/>
          </a:xfrm>
        </p:spPr>
        <p:txBody>
          <a:bodyPr>
            <a:normAutofit/>
          </a:bodyPr>
          <a:lstStyle/>
          <a:p>
            <a:pPr marL="0" indent="0">
              <a:buNone/>
            </a:pPr>
            <a:r>
              <a:rPr lang="en-US" sz="2400" dirty="0">
                <a:solidFill>
                  <a:schemeClr val="bg1"/>
                </a:solidFill>
                <a:latin typeface="+mj-lt"/>
              </a:rPr>
              <a:t>G. Bisoffi, </a:t>
            </a:r>
            <a:r>
              <a:rPr lang="en-US" sz="2400" dirty="0" err="1">
                <a:solidFill>
                  <a:schemeClr val="bg1"/>
                </a:solidFill>
                <a:latin typeface="+mj-lt"/>
              </a:rPr>
              <a:t>Incontro</a:t>
            </a:r>
            <a:r>
              <a:rPr lang="en-US" sz="2400" dirty="0">
                <a:solidFill>
                  <a:schemeClr val="bg1"/>
                </a:solidFill>
                <a:latin typeface="+mj-lt"/>
              </a:rPr>
              <a:t> di INFN-</a:t>
            </a:r>
            <a:r>
              <a:rPr lang="en-US" sz="2400" dirty="0" err="1">
                <a:solidFill>
                  <a:schemeClr val="bg1"/>
                </a:solidFill>
                <a:latin typeface="+mj-lt"/>
              </a:rPr>
              <a:t>Acceleratori</a:t>
            </a:r>
            <a:r>
              <a:rPr lang="en-US" sz="2400" dirty="0">
                <a:solidFill>
                  <a:schemeClr val="bg1"/>
                </a:solidFill>
                <a:latin typeface="+mj-lt"/>
              </a:rPr>
              <a:t> del 16 </a:t>
            </a:r>
            <a:r>
              <a:rPr lang="en-US" sz="2400" dirty="0" err="1">
                <a:solidFill>
                  <a:schemeClr val="bg1"/>
                </a:solidFill>
                <a:latin typeface="+mj-lt"/>
              </a:rPr>
              <a:t>marzo</a:t>
            </a:r>
            <a:r>
              <a:rPr lang="en-US" sz="2400" dirty="0">
                <a:solidFill>
                  <a:schemeClr val="bg1"/>
                </a:solidFill>
                <a:latin typeface="+mj-lt"/>
              </a:rPr>
              <a:t> 2021</a:t>
            </a:r>
          </a:p>
        </p:txBody>
      </p:sp>
      <p:pic>
        <p:nvPicPr>
          <p:cNvPr id="6" name="Picture 5" descr="Logo&#10;&#10;Description automatically generated">
            <a:extLst>
              <a:ext uri="{FF2B5EF4-FFF2-40B4-BE49-F238E27FC236}">
                <a16:creationId xmlns:a16="http://schemas.microsoft.com/office/drawing/2014/main" id="{B0A4895F-88B0-49E7-ACA3-CA5A8C5E668B}"/>
              </a:ext>
            </a:extLst>
          </p:cNvPr>
          <p:cNvPicPr>
            <a:picLocks noChangeAspect="1"/>
          </p:cNvPicPr>
          <p:nvPr/>
        </p:nvPicPr>
        <p:blipFill>
          <a:blip r:embed="rId3"/>
          <a:stretch>
            <a:fillRect/>
          </a:stretch>
        </p:blipFill>
        <p:spPr>
          <a:xfrm>
            <a:off x="301236" y="5639741"/>
            <a:ext cx="1377380" cy="845316"/>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85A67-65A8-4318-90AD-BEBA4BE58074}"/>
              </a:ext>
            </a:extLst>
          </p:cNvPr>
          <p:cNvSpPr>
            <a:spLocks noGrp="1"/>
          </p:cNvSpPr>
          <p:nvPr>
            <p:ph type="title"/>
          </p:nvPr>
        </p:nvSpPr>
        <p:spPr>
          <a:xfrm>
            <a:off x="521207" y="448056"/>
            <a:ext cx="11109031" cy="640080"/>
          </a:xfrm>
        </p:spPr>
        <p:txBody>
          <a:bodyPr>
            <a:normAutofit fontScale="90000"/>
          </a:bodyPr>
          <a:lstStyle/>
          <a:p>
            <a:r>
              <a:rPr lang="en-US" dirty="0"/>
              <a:t>Monthly Snowmass Newsletter - January 2021			1/2</a:t>
            </a:r>
            <a:endParaRPr lang="it-IT" dirty="0"/>
          </a:p>
        </p:txBody>
      </p:sp>
      <p:sp>
        <p:nvSpPr>
          <p:cNvPr id="3" name="Content Placeholder 2">
            <a:extLst>
              <a:ext uri="{FF2B5EF4-FFF2-40B4-BE49-F238E27FC236}">
                <a16:creationId xmlns:a16="http://schemas.microsoft.com/office/drawing/2014/main" id="{A649E5B3-D574-43C0-ADC3-6D3C32310FB5}"/>
              </a:ext>
            </a:extLst>
          </p:cNvPr>
          <p:cNvSpPr>
            <a:spLocks noGrp="1"/>
          </p:cNvSpPr>
          <p:nvPr>
            <p:ph sz="quarter" idx="10"/>
          </p:nvPr>
        </p:nvSpPr>
        <p:spPr>
          <a:xfrm>
            <a:off x="539495" y="1435608"/>
            <a:ext cx="11109031" cy="4436872"/>
          </a:xfrm>
        </p:spPr>
        <p:txBody>
          <a:bodyPr>
            <a:noAutofit/>
          </a:bodyPr>
          <a:lstStyle/>
          <a:p>
            <a:pPr>
              <a:spcBef>
                <a:spcPts val="600"/>
              </a:spcBef>
              <a:spcAft>
                <a:spcPts val="600"/>
              </a:spcAft>
            </a:pPr>
            <a:r>
              <a:rPr lang="en-US" sz="1400" dirty="0">
                <a:highlight>
                  <a:srgbClr val="FFFF00"/>
                </a:highlight>
              </a:rPr>
              <a:t>Because of the COVID-19 pandemic, the Snowmass Report and the Community Summer Study meeting (CSS) will be delayed by one year until 2022. </a:t>
            </a:r>
            <a:r>
              <a:rPr lang="en-US" sz="1400" dirty="0"/>
              <a:t>The overall schedule for the Snowmass process will be adjusted accordingly. After extensive consultation with our community and the frontier conveners/advisors, the Snowmass Steering Group recommends the following general guidelines for the implementation of the Snowmass delay.</a:t>
            </a:r>
          </a:p>
          <a:p>
            <a:pPr marL="342900" indent="-342900">
              <a:spcBef>
                <a:spcPts val="600"/>
              </a:spcBef>
              <a:spcAft>
                <a:spcPts val="600"/>
              </a:spcAft>
              <a:buFont typeface="+mj-lt"/>
              <a:buAutoNum type="arabicPeriod"/>
            </a:pPr>
            <a:r>
              <a:rPr lang="en-US" sz="1400" dirty="0">
                <a:highlight>
                  <a:srgbClr val="FFFF00"/>
                </a:highlight>
              </a:rPr>
              <a:t>High-level activities will be on hold until the end of June, 2021</a:t>
            </a:r>
            <a:r>
              <a:rPr lang="en-US" sz="1400" dirty="0"/>
              <a:t>. These activities include Frontier-level and Topical Group-level workshops, All-conveners meetings, Advisory Group meetings and Newsletters. </a:t>
            </a:r>
          </a:p>
          <a:p>
            <a:pPr marL="342900" indent="-342900">
              <a:spcBef>
                <a:spcPts val="600"/>
              </a:spcBef>
              <a:spcAft>
                <a:spcPts val="600"/>
              </a:spcAft>
              <a:buFont typeface="+mj-lt"/>
              <a:buAutoNum type="arabicPeriod"/>
            </a:pPr>
            <a:r>
              <a:rPr lang="en-US" sz="1400" dirty="0"/>
              <a:t>Other </a:t>
            </a:r>
            <a:r>
              <a:rPr lang="en-US" sz="1400" dirty="0">
                <a:highlight>
                  <a:srgbClr val="FFFF00"/>
                </a:highlight>
              </a:rPr>
              <a:t>Topical Group and cross-frontier activities should be either paused or reduced </a:t>
            </a:r>
            <a:r>
              <a:rPr lang="en-US" sz="1400" dirty="0"/>
              <a:t>to a significantly lower level, proceeding only as necessary to ensure scientific continuity, meet essential programmatic needs, or maintain collaborative work with other units and communities. </a:t>
            </a:r>
            <a:r>
              <a:rPr lang="en-US" sz="1400" dirty="0">
                <a:highlight>
                  <a:srgbClr val="FFFF00"/>
                </a:highlight>
              </a:rPr>
              <a:t>No critical decisions will be made during the hiatus</a:t>
            </a:r>
            <a:r>
              <a:rPr lang="en-US" sz="1400" dirty="0"/>
              <a:t>. No individuals should feel obligated to participate in these activities.</a:t>
            </a:r>
          </a:p>
          <a:p>
            <a:pPr marL="342900" indent="-342900">
              <a:spcBef>
                <a:spcPts val="600"/>
              </a:spcBef>
              <a:spcAft>
                <a:spcPts val="600"/>
              </a:spcAft>
              <a:buFont typeface="+mj-lt"/>
              <a:buAutoNum type="arabicPeriod"/>
            </a:pPr>
            <a:r>
              <a:rPr lang="en-US" sz="1400" dirty="0"/>
              <a:t>Individual, collaborative and self-organized work can continue at the discretion of the individuals involved. </a:t>
            </a:r>
            <a:r>
              <a:rPr lang="en-US" sz="1400" dirty="0">
                <a:highlight>
                  <a:srgbClr val="00FF00"/>
                </a:highlight>
              </a:rPr>
              <a:t>All paused individual or group activities will continue to receive full consideration once the Snowmass process formally resumes</a:t>
            </a:r>
            <a:r>
              <a:rPr lang="en-US" sz="1400" dirty="0"/>
              <a:t>. </a:t>
            </a:r>
            <a:endParaRPr lang="it-IT" sz="1400" dirty="0"/>
          </a:p>
        </p:txBody>
      </p:sp>
      <p:sp>
        <p:nvSpPr>
          <p:cNvPr id="5" name="Slide Number Placeholder 4">
            <a:extLst>
              <a:ext uri="{FF2B5EF4-FFF2-40B4-BE49-F238E27FC236}">
                <a16:creationId xmlns:a16="http://schemas.microsoft.com/office/drawing/2014/main" id="{0BF6B7B1-F735-46D4-A681-44D71822B8CE}"/>
              </a:ext>
            </a:extLst>
          </p:cNvPr>
          <p:cNvSpPr>
            <a:spLocks noGrp="1"/>
          </p:cNvSpPr>
          <p:nvPr>
            <p:ph type="sldNum" sz="quarter" idx="4"/>
          </p:nvPr>
        </p:nvSpPr>
        <p:spPr/>
        <p:txBody>
          <a:bodyPr/>
          <a:lstStyle/>
          <a:p>
            <a:fld id="{9860EDB8-5305-433F-BE41-D7A86D811DB3}" type="slidenum">
              <a:rPr lang="en-US" smtClean="0"/>
              <a:pPr/>
              <a:t>10</a:t>
            </a:fld>
            <a:endParaRPr lang="en-US" dirty="0"/>
          </a:p>
        </p:txBody>
      </p:sp>
      <p:pic>
        <p:nvPicPr>
          <p:cNvPr id="6" name="Content Placeholder 4" descr="Logo, company name&#10;&#10;Description automatically generated">
            <a:extLst>
              <a:ext uri="{FF2B5EF4-FFF2-40B4-BE49-F238E27FC236}">
                <a16:creationId xmlns:a16="http://schemas.microsoft.com/office/drawing/2014/main" id="{712D4095-3866-45C9-94BD-4A181C8DABFF}"/>
              </a:ext>
            </a:extLst>
          </p:cNvPr>
          <p:cNvPicPr>
            <a:picLocks noChangeAspect="1"/>
          </p:cNvPicPr>
          <p:nvPr/>
        </p:nvPicPr>
        <p:blipFill>
          <a:blip r:embed="rId2"/>
          <a:stretch>
            <a:fillRect/>
          </a:stretch>
        </p:blipFill>
        <p:spPr>
          <a:xfrm>
            <a:off x="397511" y="6118040"/>
            <a:ext cx="902969" cy="528123"/>
          </a:xfrm>
          <a:prstGeom prst="rect">
            <a:avLst/>
          </a:prstGeom>
        </p:spPr>
      </p:pic>
      <p:sp>
        <p:nvSpPr>
          <p:cNvPr id="7" name="Footer Placeholder 3">
            <a:extLst>
              <a:ext uri="{FF2B5EF4-FFF2-40B4-BE49-F238E27FC236}">
                <a16:creationId xmlns:a16="http://schemas.microsoft.com/office/drawing/2014/main" id="{3235A066-53B4-458F-8EF2-61DB841AE87C}"/>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2688494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3526C-0B20-4B4B-A618-1E32F13D2A29}"/>
              </a:ext>
            </a:extLst>
          </p:cNvPr>
          <p:cNvSpPr>
            <a:spLocks noGrp="1"/>
          </p:cNvSpPr>
          <p:nvPr>
            <p:ph type="title"/>
          </p:nvPr>
        </p:nvSpPr>
        <p:spPr>
          <a:xfrm>
            <a:off x="521207" y="448056"/>
            <a:ext cx="11127319" cy="640080"/>
          </a:xfrm>
        </p:spPr>
        <p:txBody>
          <a:bodyPr>
            <a:normAutofit fontScale="90000"/>
          </a:bodyPr>
          <a:lstStyle/>
          <a:p>
            <a:r>
              <a:rPr lang="en-US" dirty="0"/>
              <a:t>Monthly Snowmass Newsletter - January 2021			2/2</a:t>
            </a:r>
            <a:endParaRPr lang="it-IT" dirty="0"/>
          </a:p>
        </p:txBody>
      </p:sp>
      <p:sp>
        <p:nvSpPr>
          <p:cNvPr id="3" name="Content Placeholder 2">
            <a:extLst>
              <a:ext uri="{FF2B5EF4-FFF2-40B4-BE49-F238E27FC236}">
                <a16:creationId xmlns:a16="http://schemas.microsoft.com/office/drawing/2014/main" id="{A3C6A323-4119-4050-BF91-E478361E997D}"/>
              </a:ext>
            </a:extLst>
          </p:cNvPr>
          <p:cNvSpPr>
            <a:spLocks noGrp="1"/>
          </p:cNvSpPr>
          <p:nvPr>
            <p:ph sz="quarter" idx="10"/>
          </p:nvPr>
        </p:nvSpPr>
        <p:spPr>
          <a:xfrm>
            <a:off x="539495" y="1435608"/>
            <a:ext cx="11109031" cy="4365752"/>
          </a:xfrm>
        </p:spPr>
        <p:txBody>
          <a:bodyPr>
            <a:normAutofit/>
          </a:bodyPr>
          <a:lstStyle/>
          <a:p>
            <a:pPr marL="285750" indent="-285750">
              <a:spcBef>
                <a:spcPts val="600"/>
              </a:spcBef>
              <a:spcAft>
                <a:spcPts val="600"/>
              </a:spcAft>
              <a:buFont typeface="Arial" panose="020B0604020202020204" pitchFamily="34" charset="0"/>
              <a:buChar char="•"/>
            </a:pPr>
            <a:r>
              <a:rPr lang="en-US" dirty="0">
                <a:highlight>
                  <a:srgbClr val="FFFF00"/>
                </a:highlight>
              </a:rPr>
              <a:t>White Paper submission to </a:t>
            </a:r>
            <a:r>
              <a:rPr lang="en-US" dirty="0" err="1">
                <a:highlight>
                  <a:srgbClr val="FFFF00"/>
                </a:highlight>
              </a:rPr>
              <a:t>arXiv</a:t>
            </a:r>
            <a:r>
              <a:rPr lang="en-US" dirty="0">
                <a:highlight>
                  <a:srgbClr val="FFFF00"/>
                </a:highlight>
              </a:rPr>
              <a:t>: no later than March 15, 2022</a:t>
            </a:r>
            <a:r>
              <a:rPr lang="en-US" dirty="0"/>
              <a:t>. Late submissions and updates are likely not to be incorporated in the working group reports, but will be included in the Snowmass on-line archive documents.</a:t>
            </a:r>
          </a:p>
          <a:p>
            <a:pPr marL="285750" indent="-285750">
              <a:spcBef>
                <a:spcPts val="600"/>
              </a:spcBef>
              <a:spcAft>
                <a:spcPts val="600"/>
              </a:spcAft>
              <a:buFont typeface="Arial" panose="020B0604020202020204" pitchFamily="34" charset="0"/>
              <a:buChar char="•"/>
            </a:pPr>
            <a:r>
              <a:rPr lang="en-US" dirty="0"/>
              <a:t>Preliminary reports by the Topical Groups due: no later than May 31, 2022.</a:t>
            </a:r>
          </a:p>
          <a:p>
            <a:pPr marL="285750" indent="-285750">
              <a:spcBef>
                <a:spcPts val="600"/>
              </a:spcBef>
              <a:spcAft>
                <a:spcPts val="600"/>
              </a:spcAft>
              <a:buFont typeface="Arial" panose="020B0604020202020204" pitchFamily="34" charset="0"/>
              <a:buChar char="•"/>
            </a:pPr>
            <a:r>
              <a:rPr lang="en-US" dirty="0"/>
              <a:t>Preliminary reports by the Frontiers due: no later than June 30, 2022.</a:t>
            </a:r>
          </a:p>
          <a:p>
            <a:pPr marL="285750" indent="-285750">
              <a:spcBef>
                <a:spcPts val="600"/>
              </a:spcBef>
              <a:spcAft>
                <a:spcPts val="600"/>
              </a:spcAft>
              <a:buFont typeface="Arial" panose="020B0604020202020204" pitchFamily="34" charset="0"/>
              <a:buChar char="•"/>
            </a:pPr>
            <a:r>
              <a:rPr lang="en-US" dirty="0">
                <a:highlight>
                  <a:srgbClr val="FFFF00"/>
                </a:highlight>
              </a:rPr>
              <a:t>Snowmass Community Summer Study (CSS): July, 2022 at UW-Seattle</a:t>
            </a:r>
            <a:r>
              <a:rPr lang="en-US" dirty="0"/>
              <a:t>.</a:t>
            </a:r>
          </a:p>
          <a:p>
            <a:pPr marL="285750" indent="-285750">
              <a:spcBef>
                <a:spcPts val="600"/>
              </a:spcBef>
              <a:spcAft>
                <a:spcPts val="600"/>
              </a:spcAft>
              <a:buFont typeface="Arial" panose="020B0604020202020204" pitchFamily="34" charset="0"/>
              <a:buChar char="•"/>
            </a:pPr>
            <a:r>
              <a:rPr lang="en-US" dirty="0"/>
              <a:t>All final reports by TGs and Frontiers due: no later than September 30, 2022.</a:t>
            </a:r>
          </a:p>
          <a:p>
            <a:pPr marL="285750" indent="-285750">
              <a:spcBef>
                <a:spcPts val="600"/>
              </a:spcBef>
              <a:spcAft>
                <a:spcPts val="600"/>
              </a:spcAft>
              <a:buFont typeface="Arial" panose="020B0604020202020204" pitchFamily="34" charset="0"/>
              <a:buChar char="•"/>
            </a:pPr>
            <a:r>
              <a:rPr lang="en-US" dirty="0">
                <a:highlight>
                  <a:srgbClr val="FFFF00"/>
                </a:highlight>
              </a:rPr>
              <a:t>Snowmass Book and the on-line archive documents due: October 31, 2022</a:t>
            </a:r>
            <a:r>
              <a:rPr lang="en-US" dirty="0"/>
              <a:t>.</a:t>
            </a:r>
            <a:endParaRPr lang="it-IT" dirty="0"/>
          </a:p>
        </p:txBody>
      </p:sp>
      <p:sp>
        <p:nvSpPr>
          <p:cNvPr id="5" name="Slide Number Placeholder 4">
            <a:extLst>
              <a:ext uri="{FF2B5EF4-FFF2-40B4-BE49-F238E27FC236}">
                <a16:creationId xmlns:a16="http://schemas.microsoft.com/office/drawing/2014/main" id="{E1E78B83-BFAB-40BE-B40C-E4D4F95400CF}"/>
              </a:ext>
            </a:extLst>
          </p:cNvPr>
          <p:cNvSpPr>
            <a:spLocks noGrp="1"/>
          </p:cNvSpPr>
          <p:nvPr>
            <p:ph type="sldNum" sz="quarter" idx="4"/>
          </p:nvPr>
        </p:nvSpPr>
        <p:spPr/>
        <p:txBody>
          <a:bodyPr/>
          <a:lstStyle/>
          <a:p>
            <a:fld id="{9860EDB8-5305-433F-BE41-D7A86D811DB3}" type="slidenum">
              <a:rPr lang="en-US" smtClean="0"/>
              <a:pPr/>
              <a:t>11</a:t>
            </a:fld>
            <a:endParaRPr lang="en-US" dirty="0"/>
          </a:p>
        </p:txBody>
      </p:sp>
      <p:sp>
        <p:nvSpPr>
          <p:cNvPr id="6" name="Footer Placeholder 3">
            <a:extLst>
              <a:ext uri="{FF2B5EF4-FFF2-40B4-BE49-F238E27FC236}">
                <a16:creationId xmlns:a16="http://schemas.microsoft.com/office/drawing/2014/main" id="{5F666336-233D-4A0B-9CA8-FBC904D38259}"/>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2623891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7B54-69CB-4694-AF83-269660143D5F}"/>
              </a:ext>
            </a:extLst>
          </p:cNvPr>
          <p:cNvSpPr>
            <a:spLocks noGrp="1"/>
          </p:cNvSpPr>
          <p:nvPr>
            <p:ph type="title"/>
          </p:nvPr>
        </p:nvSpPr>
        <p:spPr/>
        <p:txBody>
          <a:bodyPr/>
          <a:lstStyle/>
          <a:p>
            <a:r>
              <a:rPr lang="it-IT" dirty="0"/>
              <a:t>Workshops di fine 2020 e inizio 2021</a:t>
            </a:r>
          </a:p>
        </p:txBody>
      </p:sp>
      <p:sp>
        <p:nvSpPr>
          <p:cNvPr id="5" name="Slide Number Placeholder 4">
            <a:extLst>
              <a:ext uri="{FF2B5EF4-FFF2-40B4-BE49-F238E27FC236}">
                <a16:creationId xmlns:a16="http://schemas.microsoft.com/office/drawing/2014/main" id="{88503BA3-A8DF-432B-84D0-A2C6C8AE8E95}"/>
              </a:ext>
            </a:extLst>
          </p:cNvPr>
          <p:cNvSpPr>
            <a:spLocks noGrp="1"/>
          </p:cNvSpPr>
          <p:nvPr>
            <p:ph type="sldNum" sz="quarter" idx="12"/>
          </p:nvPr>
        </p:nvSpPr>
        <p:spPr/>
        <p:txBody>
          <a:bodyPr/>
          <a:lstStyle/>
          <a:p>
            <a:fld id="{CC8288C4-34C2-44D0-9E97-9DFCB7E4CDDC}" type="slidenum">
              <a:rPr lang="it-IT" smtClean="0"/>
              <a:t>12</a:t>
            </a:fld>
            <a:endParaRPr lang="it-IT"/>
          </a:p>
        </p:txBody>
      </p:sp>
      <p:pic>
        <p:nvPicPr>
          <p:cNvPr id="6" name="Immagine 4">
            <a:extLst>
              <a:ext uri="{FF2B5EF4-FFF2-40B4-BE49-F238E27FC236}">
                <a16:creationId xmlns:a16="http://schemas.microsoft.com/office/drawing/2014/main" id="{0E3CA6EA-2AB0-413B-930B-C9A3C023F693}"/>
              </a:ext>
            </a:extLst>
          </p:cNvPr>
          <p:cNvPicPr>
            <a:picLocks noGrp="1" noChangeAspect="1"/>
          </p:cNvPicPr>
          <p:nvPr>
            <p:ph idx="1"/>
          </p:nvPr>
        </p:nvPicPr>
        <p:blipFill>
          <a:blip r:embed="rId2"/>
          <a:stretch>
            <a:fillRect/>
          </a:stretch>
        </p:blipFill>
        <p:spPr>
          <a:xfrm>
            <a:off x="699882" y="2647121"/>
            <a:ext cx="3640890" cy="743611"/>
          </a:xfrm>
          <a:prstGeom prst="rect">
            <a:avLst/>
          </a:prstGeom>
        </p:spPr>
      </p:pic>
      <p:pic>
        <p:nvPicPr>
          <p:cNvPr id="7" name="Content Placeholder 7">
            <a:extLst>
              <a:ext uri="{FF2B5EF4-FFF2-40B4-BE49-F238E27FC236}">
                <a16:creationId xmlns:a16="http://schemas.microsoft.com/office/drawing/2014/main" id="{B2FBD9EE-62F5-470E-A4A1-3E96E784D9D8}"/>
              </a:ext>
            </a:extLst>
          </p:cNvPr>
          <p:cNvPicPr>
            <a:picLocks noChangeAspect="1"/>
          </p:cNvPicPr>
          <p:nvPr/>
        </p:nvPicPr>
        <p:blipFill>
          <a:blip r:embed="rId3"/>
          <a:stretch>
            <a:fillRect/>
          </a:stretch>
        </p:blipFill>
        <p:spPr>
          <a:xfrm>
            <a:off x="699883" y="1345320"/>
            <a:ext cx="4607841" cy="1207610"/>
          </a:xfrm>
          <a:prstGeom prst="rect">
            <a:avLst/>
          </a:prstGeom>
        </p:spPr>
      </p:pic>
      <p:pic>
        <p:nvPicPr>
          <p:cNvPr id="9" name="Picture 8">
            <a:extLst>
              <a:ext uri="{FF2B5EF4-FFF2-40B4-BE49-F238E27FC236}">
                <a16:creationId xmlns:a16="http://schemas.microsoft.com/office/drawing/2014/main" id="{6B9CFB72-D761-49CF-B5B9-D1E6231D6E51}"/>
              </a:ext>
            </a:extLst>
          </p:cNvPr>
          <p:cNvPicPr>
            <a:picLocks noChangeAspect="1"/>
          </p:cNvPicPr>
          <p:nvPr/>
        </p:nvPicPr>
        <p:blipFill>
          <a:blip r:embed="rId4"/>
          <a:stretch>
            <a:fillRect/>
          </a:stretch>
        </p:blipFill>
        <p:spPr>
          <a:xfrm>
            <a:off x="6125540" y="2461934"/>
            <a:ext cx="5526964" cy="1098024"/>
          </a:xfrm>
          <a:prstGeom prst="rect">
            <a:avLst/>
          </a:prstGeom>
        </p:spPr>
      </p:pic>
      <p:pic>
        <p:nvPicPr>
          <p:cNvPr id="11" name="Picture 10">
            <a:extLst>
              <a:ext uri="{FF2B5EF4-FFF2-40B4-BE49-F238E27FC236}">
                <a16:creationId xmlns:a16="http://schemas.microsoft.com/office/drawing/2014/main" id="{F8327D4B-1D48-437E-9907-1BE2361F140B}"/>
              </a:ext>
            </a:extLst>
          </p:cNvPr>
          <p:cNvPicPr>
            <a:picLocks noChangeAspect="1"/>
          </p:cNvPicPr>
          <p:nvPr/>
        </p:nvPicPr>
        <p:blipFill>
          <a:blip r:embed="rId5"/>
          <a:stretch>
            <a:fillRect/>
          </a:stretch>
        </p:blipFill>
        <p:spPr>
          <a:xfrm>
            <a:off x="6125540" y="1345321"/>
            <a:ext cx="3543977" cy="1038752"/>
          </a:xfrm>
          <a:prstGeom prst="rect">
            <a:avLst/>
          </a:prstGeom>
        </p:spPr>
      </p:pic>
      <p:pic>
        <p:nvPicPr>
          <p:cNvPr id="13" name="Picture 12">
            <a:extLst>
              <a:ext uri="{FF2B5EF4-FFF2-40B4-BE49-F238E27FC236}">
                <a16:creationId xmlns:a16="http://schemas.microsoft.com/office/drawing/2014/main" id="{46368ADB-FC08-4918-9555-8BF6E081E798}"/>
              </a:ext>
            </a:extLst>
          </p:cNvPr>
          <p:cNvPicPr>
            <a:picLocks noChangeAspect="1"/>
          </p:cNvPicPr>
          <p:nvPr/>
        </p:nvPicPr>
        <p:blipFill>
          <a:blip r:embed="rId6"/>
          <a:stretch>
            <a:fillRect/>
          </a:stretch>
        </p:blipFill>
        <p:spPr>
          <a:xfrm>
            <a:off x="699882" y="3455325"/>
            <a:ext cx="4504504" cy="719122"/>
          </a:xfrm>
          <a:prstGeom prst="rect">
            <a:avLst/>
          </a:prstGeom>
        </p:spPr>
      </p:pic>
      <p:pic>
        <p:nvPicPr>
          <p:cNvPr id="15" name="Picture 14">
            <a:extLst>
              <a:ext uri="{FF2B5EF4-FFF2-40B4-BE49-F238E27FC236}">
                <a16:creationId xmlns:a16="http://schemas.microsoft.com/office/drawing/2014/main" id="{EBD6AED1-F6B4-435A-973A-3953FB45FA6B}"/>
              </a:ext>
            </a:extLst>
          </p:cNvPr>
          <p:cNvPicPr>
            <a:picLocks noChangeAspect="1"/>
          </p:cNvPicPr>
          <p:nvPr/>
        </p:nvPicPr>
        <p:blipFill>
          <a:blip r:embed="rId7"/>
          <a:stretch>
            <a:fillRect/>
          </a:stretch>
        </p:blipFill>
        <p:spPr>
          <a:xfrm>
            <a:off x="6125540" y="3664472"/>
            <a:ext cx="5183591" cy="694434"/>
          </a:xfrm>
          <a:prstGeom prst="rect">
            <a:avLst/>
          </a:prstGeom>
        </p:spPr>
      </p:pic>
      <p:pic>
        <p:nvPicPr>
          <p:cNvPr id="17" name="Picture 16">
            <a:extLst>
              <a:ext uri="{FF2B5EF4-FFF2-40B4-BE49-F238E27FC236}">
                <a16:creationId xmlns:a16="http://schemas.microsoft.com/office/drawing/2014/main" id="{C8BC6721-6D04-4B1A-8F50-886EFAF5F9F7}"/>
              </a:ext>
            </a:extLst>
          </p:cNvPr>
          <p:cNvPicPr>
            <a:picLocks noChangeAspect="1"/>
          </p:cNvPicPr>
          <p:nvPr/>
        </p:nvPicPr>
        <p:blipFill>
          <a:blip r:embed="rId8"/>
          <a:stretch>
            <a:fillRect/>
          </a:stretch>
        </p:blipFill>
        <p:spPr>
          <a:xfrm>
            <a:off x="691527" y="4239040"/>
            <a:ext cx="3472725" cy="749267"/>
          </a:xfrm>
          <a:prstGeom prst="rect">
            <a:avLst/>
          </a:prstGeom>
        </p:spPr>
      </p:pic>
      <p:pic>
        <p:nvPicPr>
          <p:cNvPr id="19" name="Picture 18">
            <a:extLst>
              <a:ext uri="{FF2B5EF4-FFF2-40B4-BE49-F238E27FC236}">
                <a16:creationId xmlns:a16="http://schemas.microsoft.com/office/drawing/2014/main" id="{A18E186B-C8EE-4C6A-8556-9B55BF7DA1D3}"/>
              </a:ext>
            </a:extLst>
          </p:cNvPr>
          <p:cNvPicPr>
            <a:picLocks noChangeAspect="1"/>
          </p:cNvPicPr>
          <p:nvPr/>
        </p:nvPicPr>
        <p:blipFill>
          <a:blip r:embed="rId9"/>
          <a:stretch>
            <a:fillRect/>
          </a:stretch>
        </p:blipFill>
        <p:spPr>
          <a:xfrm>
            <a:off x="6125540" y="4437299"/>
            <a:ext cx="3638570" cy="1036373"/>
          </a:xfrm>
          <a:prstGeom prst="rect">
            <a:avLst/>
          </a:prstGeom>
          <a:ln w="19050">
            <a:solidFill>
              <a:srgbClr val="FF0000"/>
            </a:solidFill>
          </a:ln>
        </p:spPr>
      </p:pic>
      <p:sp>
        <p:nvSpPr>
          <p:cNvPr id="20" name="TextBox 19">
            <a:extLst>
              <a:ext uri="{FF2B5EF4-FFF2-40B4-BE49-F238E27FC236}">
                <a16:creationId xmlns:a16="http://schemas.microsoft.com/office/drawing/2014/main" id="{D3B06261-2D74-424B-9B4D-E28B20C6A10B}"/>
              </a:ext>
            </a:extLst>
          </p:cNvPr>
          <p:cNvSpPr txBox="1"/>
          <p:nvPr/>
        </p:nvSpPr>
        <p:spPr>
          <a:xfrm>
            <a:off x="2165131" y="5613857"/>
            <a:ext cx="6445482" cy="369332"/>
          </a:xfrm>
          <a:prstGeom prst="rect">
            <a:avLst/>
          </a:prstGeom>
          <a:noFill/>
        </p:spPr>
        <p:txBody>
          <a:bodyPr wrap="none" rtlCol="0">
            <a:spAutoFit/>
          </a:bodyPr>
          <a:lstStyle/>
          <a:p>
            <a:r>
              <a:rPr lang="it-IT" dirty="0"/>
              <a:t>Tutti gli workshop qui:  </a:t>
            </a:r>
            <a:r>
              <a:rPr lang="it-IT" dirty="0">
                <a:hlinkClick r:id="rId10"/>
              </a:rPr>
              <a:t>https://indico.fnal.gov/category/1105/</a:t>
            </a:r>
            <a:endParaRPr lang="it-IT" dirty="0"/>
          </a:p>
        </p:txBody>
      </p:sp>
      <p:sp>
        <p:nvSpPr>
          <p:cNvPr id="14" name="Footer Placeholder 3">
            <a:extLst>
              <a:ext uri="{FF2B5EF4-FFF2-40B4-BE49-F238E27FC236}">
                <a16:creationId xmlns:a16="http://schemas.microsoft.com/office/drawing/2014/main" id="{BDFEA351-4940-4F8A-B678-AF37ABBDA15F}"/>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1933911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73123-CA17-4CE3-B186-553396754BC2}"/>
              </a:ext>
            </a:extLst>
          </p:cNvPr>
          <p:cNvSpPr>
            <a:spLocks noGrp="1"/>
          </p:cNvSpPr>
          <p:nvPr>
            <p:ph type="title"/>
          </p:nvPr>
        </p:nvSpPr>
        <p:spPr/>
        <p:txBody>
          <a:bodyPr/>
          <a:lstStyle/>
          <a:p>
            <a:r>
              <a:rPr lang="it-IT" dirty="0"/>
              <a:t>Conclusione</a:t>
            </a:r>
          </a:p>
        </p:txBody>
      </p:sp>
      <p:sp>
        <p:nvSpPr>
          <p:cNvPr id="3" name="Content Placeholder 2">
            <a:extLst>
              <a:ext uri="{FF2B5EF4-FFF2-40B4-BE49-F238E27FC236}">
                <a16:creationId xmlns:a16="http://schemas.microsoft.com/office/drawing/2014/main" id="{3752A8B1-7294-4B0F-9F85-8FE8735364C8}"/>
              </a:ext>
            </a:extLst>
          </p:cNvPr>
          <p:cNvSpPr>
            <a:spLocks noGrp="1"/>
          </p:cNvSpPr>
          <p:nvPr>
            <p:ph sz="quarter" idx="10"/>
          </p:nvPr>
        </p:nvSpPr>
        <p:spPr>
          <a:xfrm>
            <a:off x="539495" y="1435608"/>
            <a:ext cx="11109031" cy="4418654"/>
          </a:xfrm>
        </p:spPr>
        <p:txBody>
          <a:bodyPr>
            <a:normAutofit fontScale="85000" lnSpcReduction="10000"/>
          </a:bodyPr>
          <a:lstStyle/>
          <a:p>
            <a:r>
              <a:rPr lang="it-IT" dirty="0"/>
              <a:t>Il processo Snowmass, iniziato con il kickoff meeting di aprile 2020, proseguito con le LoI e con il «Virtual» community meeting di inizio ottobre e i primi workshops di approfondimento sui vari temi, è andato in ibernazione a motivo della pandemia in corso.</a:t>
            </a:r>
          </a:p>
          <a:p>
            <a:r>
              <a:rPr lang="it-IT" dirty="0"/>
              <a:t>Si può ipotizzare che le LoI rimarranno quelle (avendo comunque un orizzonte temporale molto lungo) ma che potranno essere ridiscusse, se necessario, alla ripresa dei lavori di approfondimento.</a:t>
            </a:r>
          </a:p>
          <a:p>
            <a:r>
              <a:rPr lang="it-IT" dirty="0"/>
              <a:t>INFN-Acceleratori «core-group» continuerà a fornire alla comunità (mailing list «INFN-Acceleratori-all») tutte le informazioni sugli incontri di cui viene a conoscenza, ipotizzando una ripresa a pieno regime del processo Snowmass a partire dalla tarda estate 2021.</a:t>
            </a:r>
          </a:p>
          <a:p>
            <a:pPr>
              <a:spcBef>
                <a:spcPts val="0"/>
              </a:spcBef>
              <a:spcAft>
                <a:spcPts val="0"/>
              </a:spcAft>
            </a:pPr>
            <a:r>
              <a:rPr lang="it-IT" dirty="0">
                <a:solidFill>
                  <a:srgbClr val="0070C0"/>
                </a:solidFill>
              </a:rPr>
              <a:t>Qui sotto in allegato nelle slides i documenti: </a:t>
            </a:r>
          </a:p>
          <a:p>
            <a:pPr marL="285750" indent="-285750">
              <a:spcBef>
                <a:spcPts val="0"/>
              </a:spcBef>
              <a:spcAft>
                <a:spcPts val="0"/>
              </a:spcAft>
              <a:buFont typeface="Wingdings" panose="05000000000000000000" pitchFamily="2" charset="2"/>
              <a:buChar char="ü"/>
            </a:pPr>
            <a:r>
              <a:rPr lang="it-IT" dirty="0">
                <a:solidFill>
                  <a:srgbClr val="0070C0"/>
                </a:solidFill>
              </a:rPr>
              <a:t>LoI INFN e Snowmass Virtual Community Meeting, ottobre 2020</a:t>
            </a:r>
          </a:p>
          <a:p>
            <a:pPr marL="285750" indent="-285750">
              <a:spcBef>
                <a:spcPts val="0"/>
              </a:spcBef>
              <a:spcAft>
                <a:spcPts val="0"/>
              </a:spcAft>
              <a:buFont typeface="Wingdings" panose="05000000000000000000" pitchFamily="2" charset="2"/>
              <a:buChar char="ü"/>
            </a:pPr>
            <a:r>
              <a:rPr lang="it-IT" dirty="0">
                <a:solidFill>
                  <a:srgbClr val="0070C0"/>
                </a:solidFill>
              </a:rPr>
              <a:t>LoI «INFN Position paper» </a:t>
            </a:r>
          </a:p>
        </p:txBody>
      </p:sp>
      <p:sp>
        <p:nvSpPr>
          <p:cNvPr id="5" name="Slide Number Placeholder 4">
            <a:extLst>
              <a:ext uri="{FF2B5EF4-FFF2-40B4-BE49-F238E27FC236}">
                <a16:creationId xmlns:a16="http://schemas.microsoft.com/office/drawing/2014/main" id="{641DF493-73A4-4298-9A36-5B281775B826}"/>
              </a:ext>
            </a:extLst>
          </p:cNvPr>
          <p:cNvSpPr>
            <a:spLocks noGrp="1"/>
          </p:cNvSpPr>
          <p:nvPr>
            <p:ph type="sldNum" sz="quarter" idx="4"/>
          </p:nvPr>
        </p:nvSpPr>
        <p:spPr/>
        <p:txBody>
          <a:bodyPr/>
          <a:lstStyle/>
          <a:p>
            <a:fld id="{9860EDB8-5305-433F-BE41-D7A86D811DB3}" type="slidenum">
              <a:rPr lang="en-US" smtClean="0"/>
              <a:pPr/>
              <a:t>13</a:t>
            </a:fld>
            <a:endParaRPr lang="en-US" dirty="0"/>
          </a:p>
        </p:txBody>
      </p:sp>
      <p:sp>
        <p:nvSpPr>
          <p:cNvPr id="6" name="Footer Placeholder 3">
            <a:extLst>
              <a:ext uri="{FF2B5EF4-FFF2-40B4-BE49-F238E27FC236}">
                <a16:creationId xmlns:a16="http://schemas.microsoft.com/office/drawing/2014/main" id="{5C0A754D-8067-4E0D-9289-3351AD750CE0}"/>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443004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97680-F7E8-4B34-A90E-B274DDC0C817}"/>
              </a:ext>
            </a:extLst>
          </p:cNvPr>
          <p:cNvSpPr>
            <a:spLocks noGrp="1"/>
          </p:cNvSpPr>
          <p:nvPr>
            <p:ph type="title"/>
          </p:nvPr>
        </p:nvSpPr>
        <p:spPr>
          <a:xfrm>
            <a:off x="1446943" y="3108960"/>
            <a:ext cx="9298113" cy="640080"/>
          </a:xfrm>
        </p:spPr>
        <p:txBody>
          <a:bodyPr>
            <a:normAutofit fontScale="90000"/>
          </a:bodyPr>
          <a:lstStyle/>
          <a:p>
            <a:r>
              <a:rPr lang="it-IT" dirty="0">
                <a:solidFill>
                  <a:schemeClr val="bg1"/>
                </a:solidFill>
              </a:rPr>
              <a:t>Virtual Community meeting and INFN – Report in slides</a:t>
            </a:r>
          </a:p>
        </p:txBody>
      </p:sp>
      <p:sp>
        <p:nvSpPr>
          <p:cNvPr id="5" name="Slide Number Placeholder 4">
            <a:extLst>
              <a:ext uri="{FF2B5EF4-FFF2-40B4-BE49-F238E27FC236}">
                <a16:creationId xmlns:a16="http://schemas.microsoft.com/office/drawing/2014/main" id="{F53A3341-CB2C-4EC0-8A9E-13280B5EE978}"/>
              </a:ext>
            </a:extLst>
          </p:cNvPr>
          <p:cNvSpPr>
            <a:spLocks noGrp="1"/>
          </p:cNvSpPr>
          <p:nvPr>
            <p:ph type="sldNum" sz="quarter" idx="4294967295"/>
          </p:nvPr>
        </p:nvSpPr>
        <p:spPr>
          <a:xfrm>
            <a:off x="8915400" y="6203950"/>
            <a:ext cx="3276600" cy="365125"/>
          </a:xfrm>
        </p:spPr>
        <p:txBody>
          <a:bodyPr/>
          <a:lstStyle/>
          <a:p>
            <a:fld id="{9860EDB8-5305-433F-BE41-D7A86D811DB3}" type="slidenum">
              <a:rPr lang="en-US" smtClean="0"/>
              <a:pPr/>
              <a:t>14</a:t>
            </a:fld>
            <a:endParaRPr lang="en-US" dirty="0"/>
          </a:p>
        </p:txBody>
      </p:sp>
    </p:spTree>
    <p:extLst>
      <p:ext uri="{BB962C8B-B14F-4D97-AF65-F5344CB8AC3E}">
        <p14:creationId xmlns:p14="http://schemas.microsoft.com/office/powerpoint/2010/main" val="117153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BB57-8D8A-4032-981C-A20E6F3C52DD}"/>
              </a:ext>
            </a:extLst>
          </p:cNvPr>
          <p:cNvSpPr>
            <a:spLocks noGrp="1"/>
          </p:cNvSpPr>
          <p:nvPr>
            <p:ph type="title"/>
          </p:nvPr>
        </p:nvSpPr>
        <p:spPr>
          <a:xfrm>
            <a:off x="897128" y="484376"/>
            <a:ext cx="10187432" cy="640080"/>
          </a:xfrm>
        </p:spPr>
        <p:txBody>
          <a:bodyPr>
            <a:noAutofit/>
          </a:bodyPr>
          <a:lstStyle/>
          <a:p>
            <a:pPr marL="0" marR="0" lvl="0" indent="0" defTabSz="914400" rtl="0" eaLnBrk="1" fontAlgn="auto" latinLnBrk="0" hangingPunct="1">
              <a:lnSpc>
                <a:spcPct val="107000"/>
              </a:lnSpc>
              <a:spcBef>
                <a:spcPts val="1000"/>
              </a:spcBef>
              <a:spcAft>
                <a:spcPts val="800"/>
              </a:spcAft>
              <a:tabLst/>
              <a:defRPr/>
            </a:pPr>
            <a:r>
              <a:rPr kumimoji="0" lang="it-IT" i="0" u="none" strike="noStrike" kern="1200" cap="none" spc="0" normalizeH="0" baseline="0" noProof="0" dirty="0">
                <a:ln>
                  <a:noFill/>
                </a:ln>
                <a:solidFill>
                  <a:prstClr val="black"/>
                </a:solidFill>
                <a:effectLst/>
                <a:uLnTx/>
                <a:uFillTx/>
                <a:cs typeface="Arial" panose="020B0604020202020204" pitchFamily="34" charset="0"/>
              </a:rPr>
              <a:t>AF2-Accelerators for neutrinos (G. Bisoffi)</a:t>
            </a:r>
            <a:endParaRPr lang="it-IT" dirty="0"/>
          </a:p>
        </p:txBody>
      </p:sp>
      <p:sp>
        <p:nvSpPr>
          <p:cNvPr id="3" name="Content Placeholder 2">
            <a:extLst>
              <a:ext uri="{FF2B5EF4-FFF2-40B4-BE49-F238E27FC236}">
                <a16:creationId xmlns:a16="http://schemas.microsoft.com/office/drawing/2014/main" id="{BEF9B091-37E8-4337-B3DB-8BEF2686454A}"/>
              </a:ext>
            </a:extLst>
          </p:cNvPr>
          <p:cNvSpPr>
            <a:spLocks noGrp="1"/>
          </p:cNvSpPr>
          <p:nvPr>
            <p:ph idx="1"/>
          </p:nvPr>
        </p:nvSpPr>
        <p:spPr>
          <a:xfrm>
            <a:off x="539495" y="1435608"/>
            <a:ext cx="11113009" cy="4457192"/>
          </a:xfrm>
        </p:spPr>
        <p:txBody>
          <a:bodyPr>
            <a:normAutofit fontScale="85000" lnSpcReduction="10000"/>
          </a:bodyPr>
          <a:lstStyle/>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Gli scopi specifici di AF2 sono nelle risposte alle seguenti domande:</a:t>
            </a:r>
          </a:p>
          <a:p>
            <a:pPr marL="342900" lvl="0" indent="-342900" algn="just">
              <a:lnSpc>
                <a:spcPct val="107000"/>
              </a:lnSpc>
              <a:buFont typeface="Wingdings" panose="05000000000000000000" pitchFamily="2" charset="2"/>
              <a:buChar char=""/>
            </a:pPr>
            <a:r>
              <a:rPr lang="it-IT" sz="1800" dirty="0">
                <a:effectLst/>
                <a:latin typeface="Calibri" panose="020F0502020204030204" pitchFamily="34" charset="0"/>
                <a:ea typeface="Calibri" panose="020F0502020204030204" pitchFamily="34" charset="0"/>
                <a:cs typeface="Arial" panose="020B0604020202020204" pitchFamily="34" charset="0"/>
              </a:rPr>
              <a:t>Quali fasci di protoni (o altro) sono necessari per soddisfare i bisogni della comunità della fisica dei neutrini?</a:t>
            </a:r>
          </a:p>
          <a:p>
            <a:pPr marL="342900" lvl="0" indent="-342900" algn="just">
              <a:lnSpc>
                <a:spcPct val="107000"/>
              </a:lnSpc>
              <a:buFont typeface="Wingdings" panose="05000000000000000000" pitchFamily="2" charset="2"/>
              <a:buChar char=""/>
            </a:pPr>
            <a:r>
              <a:rPr lang="it-IT" sz="1800" dirty="0">
                <a:effectLst/>
                <a:latin typeface="Calibri" panose="020F0502020204030204" pitchFamily="34" charset="0"/>
                <a:ea typeface="Calibri" panose="020F0502020204030204" pitchFamily="34" charset="0"/>
                <a:cs typeface="Arial" panose="020B0604020202020204" pitchFamily="34" charset="0"/>
              </a:rPr>
              <a:t>Valutare la capacità degli acceleratori attuali o futuri di soffisfare questi requisiti, o altrimenti i miglioramenti necessari nelle facilities.</a:t>
            </a:r>
          </a:p>
          <a:p>
            <a:pPr marL="342900" lvl="0" indent="-342900" algn="just">
              <a:lnSpc>
                <a:spcPct val="107000"/>
              </a:lnSpc>
              <a:spcAft>
                <a:spcPts val="800"/>
              </a:spcAft>
              <a:buFont typeface="Wingdings" panose="05000000000000000000" pitchFamily="2" charset="2"/>
              <a:buChar char=""/>
            </a:pPr>
            <a:r>
              <a:rPr lang="it-IT" sz="1800" dirty="0">
                <a:effectLst/>
                <a:latin typeface="Calibri" panose="020F0502020204030204" pitchFamily="34" charset="0"/>
                <a:ea typeface="Calibri" panose="020F0502020204030204" pitchFamily="34" charset="0"/>
                <a:cs typeface="Arial" panose="020B0604020202020204" pitchFamily="34" charset="0"/>
              </a:rPr>
              <a:t>Quali R&amp;D, facility di test, tecnologie sono necessari per realizzare questi upgrade e nuovi acceleratori?</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Non sembrano esserci LoI specifiche dell’INFN in AF2.  Tuttavia, tra le varie attività che sono state prese in esame, le seguenti potrebbero prestarsi ad un nostro contributo:</a:t>
            </a:r>
          </a:p>
          <a:p>
            <a:pPr marL="342900" lvl="0" indent="-342900" algn="just">
              <a:lnSpc>
                <a:spcPct val="107000"/>
              </a:lnSpc>
              <a:buFont typeface="Wingdings" panose="05000000000000000000" pitchFamily="2" charset="2"/>
              <a:buChar char=""/>
            </a:pPr>
            <a:r>
              <a:rPr lang="it-IT" sz="1800" dirty="0">
                <a:effectLst/>
                <a:latin typeface="Calibri" panose="020F0502020204030204" pitchFamily="34" charset="0"/>
                <a:ea typeface="Calibri" panose="020F0502020204030204" pitchFamily="34" charset="0"/>
                <a:cs typeface="Arial" panose="020B0604020202020204" pitchFamily="34" charset="0"/>
              </a:rPr>
              <a:t>Magneti per </a:t>
            </a:r>
            <a:r>
              <a:rPr lang="it-IT" sz="1800" u="sng" dirty="0">
                <a:effectLst/>
                <a:latin typeface="Calibri" panose="020F0502020204030204" pitchFamily="34" charset="0"/>
                <a:ea typeface="Calibri" panose="020F0502020204030204" pitchFamily="34" charset="0"/>
                <a:cs typeface="Arial" panose="020B0604020202020204" pitchFamily="34" charset="0"/>
              </a:rPr>
              <a:t>applicazioni</a:t>
            </a:r>
            <a:r>
              <a:rPr lang="it-IT" sz="1800" dirty="0">
                <a:effectLst/>
                <a:latin typeface="Calibri" panose="020F0502020204030204" pitchFamily="34" charset="0"/>
                <a:ea typeface="Calibri" panose="020F0502020204030204" pitchFamily="34" charset="0"/>
                <a:cs typeface="Arial" panose="020B0604020202020204" pitchFamily="34" charset="0"/>
              </a:rPr>
              <a:t> ad alta potenza di fascio</a:t>
            </a:r>
          </a:p>
          <a:p>
            <a:pPr marL="342900" lvl="0" indent="-342900" algn="just">
              <a:lnSpc>
                <a:spcPct val="107000"/>
              </a:lnSpc>
              <a:buFont typeface="Wingdings" panose="05000000000000000000" pitchFamily="2" charset="2"/>
              <a:buChar char=""/>
            </a:pPr>
            <a:r>
              <a:rPr lang="it-IT" sz="1800" dirty="0">
                <a:effectLst/>
                <a:latin typeface="Calibri" panose="020F0502020204030204" pitchFamily="34" charset="0"/>
                <a:ea typeface="Calibri" panose="020F0502020204030204" pitchFamily="34" charset="0"/>
                <a:cs typeface="Arial" panose="020B0604020202020204" pitchFamily="34" charset="0"/>
              </a:rPr>
              <a:t>Opzioni di upgrade di ESS con fascio H-</a:t>
            </a:r>
          </a:p>
          <a:p>
            <a:pPr marL="342900" lvl="0" indent="-342900" algn="just">
              <a:lnSpc>
                <a:spcPct val="107000"/>
              </a:lnSpc>
              <a:spcAft>
                <a:spcPts val="800"/>
              </a:spcAft>
              <a:buFont typeface="Wingdings" panose="05000000000000000000" pitchFamily="2" charset="2"/>
              <a:buChar char=""/>
            </a:pPr>
            <a:r>
              <a:rPr lang="it-IT" sz="1800" dirty="0">
                <a:effectLst/>
                <a:latin typeface="Calibri" panose="020F0502020204030204" pitchFamily="34" charset="0"/>
                <a:ea typeface="Calibri" panose="020F0502020204030204" pitchFamily="34" charset="0"/>
                <a:cs typeface="Arial" panose="020B0604020202020204" pitchFamily="34" charset="0"/>
              </a:rPr>
              <a:t>Linac per H- da 8 GeV.</a:t>
            </a:r>
          </a:p>
          <a:p>
            <a:pPr algn="just">
              <a:lnSpc>
                <a:spcPct val="107000"/>
              </a:lnSpc>
              <a:spcAft>
                <a:spcPts val="800"/>
              </a:spcAft>
            </a:pPr>
            <a:r>
              <a:rPr lang="it-IT" sz="1800" u="sng" dirty="0">
                <a:effectLst/>
                <a:latin typeface="Calibri" panose="020F0502020204030204" pitchFamily="34" charset="0"/>
                <a:ea typeface="Calibri" panose="020F0502020204030204" pitchFamily="34" charset="0"/>
                <a:cs typeface="Arial" panose="020B0604020202020204" pitchFamily="34" charset="0"/>
              </a:rPr>
              <a:t>Contatti</a:t>
            </a:r>
            <a:r>
              <a:rPr lang="it-IT" sz="1800" dirty="0">
                <a:effectLst/>
                <a:latin typeface="Calibri" panose="020F0502020204030204" pitchFamily="34" charset="0"/>
                <a:ea typeface="Calibri" panose="020F0502020204030204" pitchFamily="34" charset="0"/>
                <a:cs typeface="Arial" panose="020B0604020202020204" pitchFamily="34" charset="0"/>
              </a:rPr>
              <a:t>: in INFN-Acceleratori G. Bisoffi (bisoffi</a:t>
            </a:r>
            <a:r>
              <a:rPr lang="it-IT" sz="1800" dirty="0">
                <a:effectLst/>
                <a:latin typeface="Calibri" panose="020F0502020204030204" pitchFamily="34" charset="0"/>
                <a:ea typeface="Calibri" panose="020F0502020204030204" pitchFamily="34" charset="0"/>
                <a:cs typeface="Calibri" panose="020F0502020204030204" pitchFamily="34" charset="0"/>
              </a:rPr>
              <a:t>@</a:t>
            </a:r>
            <a:r>
              <a:rPr lang="it-IT" sz="1800" dirty="0">
                <a:effectLst/>
                <a:latin typeface="Calibri" panose="020F0502020204030204" pitchFamily="34" charset="0"/>
                <a:ea typeface="Calibri" panose="020F0502020204030204" pitchFamily="34" charset="0"/>
                <a:cs typeface="Arial" panose="020B0604020202020204" pitchFamily="34" charset="0"/>
              </a:rPr>
              <a:t>lnl.infn.it); in Snowmass G. Arduini.CERN (Gianluigi.Arduini@cern.ch).</a:t>
            </a:r>
          </a:p>
          <a:p>
            <a:endParaRPr lang="it-IT" dirty="0"/>
          </a:p>
        </p:txBody>
      </p:sp>
      <p:sp>
        <p:nvSpPr>
          <p:cNvPr id="5" name="Slide Number Placeholder 4">
            <a:extLst>
              <a:ext uri="{FF2B5EF4-FFF2-40B4-BE49-F238E27FC236}">
                <a16:creationId xmlns:a16="http://schemas.microsoft.com/office/drawing/2014/main" id="{0900D2BD-0BCA-4632-952C-3D6F8735BC75}"/>
              </a:ext>
            </a:extLst>
          </p:cNvPr>
          <p:cNvSpPr>
            <a:spLocks noGrp="1"/>
          </p:cNvSpPr>
          <p:nvPr>
            <p:ph type="sldNum" sz="quarter" idx="12"/>
          </p:nvPr>
        </p:nvSpPr>
        <p:spPr/>
        <p:txBody>
          <a:bodyPr/>
          <a:lstStyle/>
          <a:p>
            <a:fld id="{CC8288C4-34C2-44D0-9E97-9DFCB7E4CDDC}" type="slidenum">
              <a:rPr lang="it-IT" smtClean="0"/>
              <a:t>15</a:t>
            </a:fld>
            <a:endParaRPr lang="it-IT"/>
          </a:p>
        </p:txBody>
      </p:sp>
      <p:sp>
        <p:nvSpPr>
          <p:cNvPr id="6" name="Footer Placeholder 3">
            <a:extLst>
              <a:ext uri="{FF2B5EF4-FFF2-40B4-BE49-F238E27FC236}">
                <a16:creationId xmlns:a16="http://schemas.microsoft.com/office/drawing/2014/main" id="{F63061C4-9884-43E6-80E5-C0C22177B34F}"/>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211658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A08F6-7F7B-4CB4-8E0A-8987F33943E9}"/>
              </a:ext>
            </a:extLst>
          </p:cNvPr>
          <p:cNvSpPr>
            <a:spLocks noGrp="1"/>
          </p:cNvSpPr>
          <p:nvPr>
            <p:ph type="title"/>
          </p:nvPr>
        </p:nvSpPr>
        <p:spPr>
          <a:xfrm>
            <a:off x="521208" y="448056"/>
            <a:ext cx="11131296" cy="640080"/>
          </a:xfrm>
        </p:spPr>
        <p:txBody>
          <a:bodyPr>
            <a:normAutofit fontScale="90000"/>
          </a:bodyPr>
          <a:lstStyle/>
          <a:p>
            <a:r>
              <a:rPr lang="it-IT" dirty="0"/>
              <a:t>AF3-AF4: Accelerators for EW/Higgs; Multi-TeV Colliders (A. Gallo)</a:t>
            </a:r>
          </a:p>
        </p:txBody>
      </p:sp>
      <p:sp>
        <p:nvSpPr>
          <p:cNvPr id="3" name="Content Placeholder 2">
            <a:extLst>
              <a:ext uri="{FF2B5EF4-FFF2-40B4-BE49-F238E27FC236}">
                <a16:creationId xmlns:a16="http://schemas.microsoft.com/office/drawing/2014/main" id="{3B8D5A65-90D0-4C1E-8F5E-0C045209553A}"/>
              </a:ext>
            </a:extLst>
          </p:cNvPr>
          <p:cNvSpPr>
            <a:spLocks noGrp="1"/>
          </p:cNvSpPr>
          <p:nvPr>
            <p:ph idx="1"/>
          </p:nvPr>
        </p:nvSpPr>
        <p:spPr>
          <a:xfrm>
            <a:off x="539495" y="1435608"/>
            <a:ext cx="11113009" cy="4497832"/>
          </a:xfrm>
        </p:spPr>
        <p:txBody>
          <a:bodyPr>
            <a:normAutofit fontScale="92500" lnSpcReduction="20000"/>
          </a:bodyPr>
          <a:lstStyle/>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Le iniziative afferenti a queste AFs sono strutturate principalmente come grandi collaborazioni  attraverso le quali sono state veicolate diverse LOIs. I progetti coinvolti, tutti di dimensioni imponenti, hanno diverso grado di maturità che va dal livello TDR (ILC, CLIC, EIC), al CDR (FCC) al pre-CDR o feasibility study (mu-coll, plasma collider).</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Gli interessi dell’INFN spaziano su diversi progetti come riportato nel position paper, e possono essere così riassunti:</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FCC-ee (</a:t>
            </a:r>
            <a:r>
              <a:rPr lang="it-IT" sz="1800" b="1" dirty="0">
                <a:effectLst/>
                <a:latin typeface="Calibri" panose="020F0502020204030204" pitchFamily="34" charset="0"/>
                <a:ea typeface="Calibri" panose="020F0502020204030204" pitchFamily="34" charset="0"/>
                <a:cs typeface="Arial" panose="020B0604020202020204" pitchFamily="34" charset="0"/>
              </a:rPr>
              <a:t>AF3</a:t>
            </a:r>
            <a:r>
              <a:rPr lang="it-IT" sz="1800" dirty="0">
                <a:effectLst/>
                <a:latin typeface="Calibri" panose="020F0502020204030204" pitchFamily="34" charset="0"/>
                <a:ea typeface="Calibri" panose="020F0502020204030204" pitchFamily="34" charset="0"/>
                <a:cs typeface="Arial" panose="020B0604020202020204" pitchFamily="34" charset="0"/>
              </a:rPr>
              <a:t>):	LNF collabora agli studi su MDI (Machine Detector Interface) con relative simulazioni e sul background indotto dal fascio. Sempre LNF, attraverso un gruppo differente, si occupa del progetto del damping ring e delle linee di trasferimento. INFN-RM1 è coinvolta in studi di dinamica di bunch singolo e beam coupling impedance.</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EIC (</a:t>
            </a:r>
            <a:r>
              <a:rPr lang="it-IT" sz="1800" b="1" dirty="0">
                <a:effectLst/>
                <a:latin typeface="Calibri" panose="020F0502020204030204" pitchFamily="34" charset="0"/>
                <a:ea typeface="Calibri" panose="020F0502020204030204" pitchFamily="34" charset="0"/>
                <a:cs typeface="Arial" panose="020B0604020202020204" pitchFamily="34" charset="0"/>
              </a:rPr>
              <a:t>AF3</a:t>
            </a:r>
            <a:r>
              <a:rPr lang="it-IT" sz="1800" dirty="0">
                <a:effectLst/>
                <a:latin typeface="Calibri" panose="020F0502020204030204" pitchFamily="34" charset="0"/>
                <a:ea typeface="Calibri" panose="020F0502020204030204" pitchFamily="34" charset="0"/>
                <a:cs typeface="Arial" panose="020B0604020202020204" pitchFamily="34" charset="0"/>
              </a:rPr>
              <a:t>):	LNF e INFN-NA sono interessati a collaborare su e-cloud mitigation, studi di SEY (Secondary Yeld Emission), studi di materiali a basso desorbimento. INFN-RM1 è interessata a studi di dinamica di bunch singolo e beam coupling impedance.</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ILC (</a:t>
            </a:r>
            <a:r>
              <a:rPr lang="it-IT" sz="1800" b="1" dirty="0">
                <a:effectLst/>
                <a:latin typeface="Calibri" panose="020F0502020204030204" pitchFamily="34" charset="0"/>
                <a:ea typeface="Calibri" panose="020F0502020204030204" pitchFamily="34" charset="0"/>
                <a:cs typeface="Arial" panose="020B0604020202020204" pitchFamily="34" charset="0"/>
              </a:rPr>
              <a:t>AF3</a:t>
            </a:r>
            <a:r>
              <a:rPr lang="it-IT" sz="1800" dirty="0">
                <a:effectLst/>
                <a:latin typeface="Calibri" panose="020F0502020204030204" pitchFamily="34" charset="0"/>
                <a:ea typeface="Calibri" panose="020F0502020204030204" pitchFamily="34" charset="0"/>
                <a:cs typeface="Arial" panose="020B0604020202020204" pitchFamily="34" charset="0"/>
              </a:rPr>
              <a:t>):	LNL e INFN-Mi sono potenzialmente coinvolgibili in attività di studio e industrializzazione della produzione delle cavità superconduttrici su cui si basa largamente il progetto.</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CLIC (</a:t>
            </a:r>
            <a:r>
              <a:rPr lang="it-IT" sz="1800" b="1" dirty="0">
                <a:effectLst/>
                <a:latin typeface="Calibri" panose="020F0502020204030204" pitchFamily="34" charset="0"/>
                <a:ea typeface="Calibri" panose="020F0502020204030204" pitchFamily="34" charset="0"/>
                <a:cs typeface="Arial" panose="020B0604020202020204" pitchFamily="34" charset="0"/>
              </a:rPr>
              <a:t>AF3/AF4</a:t>
            </a:r>
            <a:r>
              <a:rPr lang="it-IT" sz="1800" dirty="0">
                <a:effectLst/>
                <a:latin typeface="Calibri" panose="020F0502020204030204" pitchFamily="34" charset="0"/>
                <a:ea typeface="Calibri" panose="020F0502020204030204" pitchFamily="34" charset="0"/>
                <a:cs typeface="Arial" panose="020B0604020202020204" pitchFamily="34" charset="0"/>
              </a:rPr>
              <a:t>):	LNF è coinvolto nello sviluppo della banda-X in sinergia col progetto EUPRAXIA. La collaborazione col CERN su questo tema include l’allestimento e la messa in funzione di una stazione di test di potenza presso i LNF per strutture CLIC ed EUPRAXIA.</a:t>
            </a:r>
          </a:p>
          <a:p>
            <a:endParaRPr lang="it-IT" dirty="0"/>
          </a:p>
        </p:txBody>
      </p:sp>
      <p:sp>
        <p:nvSpPr>
          <p:cNvPr id="5" name="Slide Number Placeholder 4">
            <a:extLst>
              <a:ext uri="{FF2B5EF4-FFF2-40B4-BE49-F238E27FC236}">
                <a16:creationId xmlns:a16="http://schemas.microsoft.com/office/drawing/2014/main" id="{C2670190-CE38-419A-87AE-6645E356AEAC}"/>
              </a:ext>
            </a:extLst>
          </p:cNvPr>
          <p:cNvSpPr>
            <a:spLocks noGrp="1"/>
          </p:cNvSpPr>
          <p:nvPr>
            <p:ph type="sldNum" sz="quarter" idx="12"/>
          </p:nvPr>
        </p:nvSpPr>
        <p:spPr/>
        <p:txBody>
          <a:bodyPr/>
          <a:lstStyle/>
          <a:p>
            <a:fld id="{CC8288C4-34C2-44D0-9E97-9DFCB7E4CDDC}" type="slidenum">
              <a:rPr lang="it-IT" smtClean="0"/>
              <a:t>16</a:t>
            </a:fld>
            <a:endParaRPr lang="it-IT"/>
          </a:p>
        </p:txBody>
      </p:sp>
      <p:sp>
        <p:nvSpPr>
          <p:cNvPr id="6" name="Footer Placeholder 3">
            <a:extLst>
              <a:ext uri="{FF2B5EF4-FFF2-40B4-BE49-F238E27FC236}">
                <a16:creationId xmlns:a16="http://schemas.microsoft.com/office/drawing/2014/main" id="{4CF284D1-1730-4812-BCF1-344F45059FAE}"/>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1219361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0E1C8-36CD-4312-B9C7-1B751EC1B3B2}"/>
              </a:ext>
            </a:extLst>
          </p:cNvPr>
          <p:cNvSpPr>
            <a:spLocks noGrp="1"/>
          </p:cNvSpPr>
          <p:nvPr>
            <p:ph type="title"/>
          </p:nvPr>
        </p:nvSpPr>
        <p:spPr>
          <a:xfrm>
            <a:off x="521208" y="448056"/>
            <a:ext cx="11113008" cy="640080"/>
          </a:xfrm>
        </p:spPr>
        <p:txBody>
          <a:bodyPr>
            <a:normAutofit fontScale="90000"/>
          </a:bodyPr>
          <a:lstStyle/>
          <a:p>
            <a:r>
              <a:rPr lang="it-IT" dirty="0"/>
              <a:t>AF3-AF4: Accelerators for EW/Higgs; Multi-TeV Colliders (A. Gallo)</a:t>
            </a:r>
          </a:p>
        </p:txBody>
      </p:sp>
      <p:sp>
        <p:nvSpPr>
          <p:cNvPr id="3" name="Content Placeholder 2">
            <a:extLst>
              <a:ext uri="{FF2B5EF4-FFF2-40B4-BE49-F238E27FC236}">
                <a16:creationId xmlns:a16="http://schemas.microsoft.com/office/drawing/2014/main" id="{7F7F6E49-F599-4C1B-A949-59994815E240}"/>
              </a:ext>
            </a:extLst>
          </p:cNvPr>
          <p:cNvSpPr>
            <a:spLocks noGrp="1"/>
          </p:cNvSpPr>
          <p:nvPr>
            <p:ph idx="1"/>
          </p:nvPr>
        </p:nvSpPr>
        <p:spPr>
          <a:xfrm>
            <a:off x="539495" y="1435608"/>
            <a:ext cx="11113009" cy="4436872"/>
          </a:xfrm>
        </p:spPr>
        <p:txBody>
          <a:bodyPr>
            <a:normAutofit fontScale="85000" lnSpcReduction="10000"/>
          </a:bodyPr>
          <a:lstStyle/>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MU-COLL (</a:t>
            </a:r>
            <a:r>
              <a:rPr lang="it-IT" sz="1800" b="1" dirty="0">
                <a:effectLst/>
                <a:latin typeface="Calibri" panose="020F0502020204030204" pitchFamily="34" charset="0"/>
                <a:ea typeface="Calibri" panose="020F0502020204030204" pitchFamily="34" charset="0"/>
                <a:cs typeface="Arial" panose="020B0604020202020204" pitchFamily="34" charset="0"/>
              </a:rPr>
              <a:t>AF4</a:t>
            </a:r>
            <a:r>
              <a:rPr lang="it-IT" sz="1800" dirty="0">
                <a:effectLst/>
                <a:latin typeface="Calibri" panose="020F0502020204030204" pitchFamily="34" charset="0"/>
                <a:ea typeface="Calibri" panose="020F0502020204030204" pitchFamily="34" charset="0"/>
                <a:cs typeface="Arial" panose="020B0604020202020204" pitchFamily="34" charset="0"/>
              </a:rPr>
              <a:t>):	INFN è stato promotore di LEMMA, un approccio alla generazione dei µ con fascio primario di positroni su targhetta alla soglia di produzione che garantisce un’emittanza inferiore dei fasci µ. Ricercatori di LNF, RM1, TO, MI, PD sono coinvolti nello studio delle criticità di questo schema per renderlo competitivo con l’attuale baseline del progetto, attualmente rappresentato da un fascio primario di protoni su targhetta.</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CCC (</a:t>
            </a:r>
            <a:r>
              <a:rPr lang="it-IT" sz="1800" b="1" dirty="0">
                <a:effectLst/>
                <a:latin typeface="Calibri" panose="020F0502020204030204" pitchFamily="34" charset="0"/>
                <a:ea typeface="Calibri" panose="020F0502020204030204" pitchFamily="34" charset="0"/>
                <a:cs typeface="Arial" panose="020B0604020202020204" pitchFamily="34" charset="0"/>
              </a:rPr>
              <a:t>AF4</a:t>
            </a:r>
            <a:r>
              <a:rPr lang="it-IT" sz="1800" dirty="0">
                <a:effectLst/>
                <a:latin typeface="Calibri" panose="020F0502020204030204" pitchFamily="34" charset="0"/>
                <a:ea typeface="Calibri" panose="020F0502020204030204" pitchFamily="34" charset="0"/>
                <a:cs typeface="Arial" panose="020B0604020202020204" pitchFamily="34" charset="0"/>
              </a:rPr>
              <a:t>):	Compact Cold Collider è la sigla che designa lo studio di un collider basato su  tecnologia RF non superconduttiva (Cu) a temperature criogeniche dell’ordine di qualche decina di K. LNF contribuiscono a questi studi che sono baricentrati a SLAC e UCLA.</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Plasma Coll. (</a:t>
            </a:r>
            <a:r>
              <a:rPr lang="it-IT" sz="1800" b="1" dirty="0">
                <a:effectLst/>
                <a:latin typeface="Calibri" panose="020F0502020204030204" pitchFamily="34" charset="0"/>
                <a:ea typeface="Calibri" panose="020F0502020204030204" pitchFamily="34" charset="0"/>
                <a:cs typeface="Arial" panose="020B0604020202020204" pitchFamily="34" charset="0"/>
              </a:rPr>
              <a:t>AF4</a:t>
            </a:r>
            <a:r>
              <a:rPr lang="it-IT" sz="1800" dirty="0">
                <a:effectLst/>
                <a:latin typeface="Calibri" panose="020F0502020204030204" pitchFamily="34" charset="0"/>
                <a:ea typeface="Calibri" panose="020F0502020204030204" pitchFamily="34" charset="0"/>
                <a:cs typeface="Arial" panose="020B0604020202020204" pitchFamily="34" charset="0"/>
              </a:rPr>
              <a:t>):	L’accelerazione attraverso onde indotte in plasma neutri da impulsi laser (LWFA) o da pacchetti carichi (PWFA) è la via più accreditata per il progetto di un collider con gradienti dell’ordine di 1÷10 GV/m. Il progetto EUPRAXIA in costruzione presso i LNF rappresenta la prima user facility basata su accelerazione al plasma. Questo pone l’INFN in prima linea con opportunità uniche in questo ambito.</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FCC-hh (</a:t>
            </a:r>
            <a:r>
              <a:rPr lang="it-IT" sz="1800" b="1" dirty="0">
                <a:effectLst/>
                <a:latin typeface="Calibri" panose="020F0502020204030204" pitchFamily="34" charset="0"/>
                <a:ea typeface="Calibri" panose="020F0502020204030204" pitchFamily="34" charset="0"/>
                <a:cs typeface="Arial" panose="020B0604020202020204" pitchFamily="34" charset="0"/>
              </a:rPr>
              <a:t>AF4</a:t>
            </a:r>
            <a:r>
              <a:rPr lang="it-IT" sz="1800" dirty="0">
                <a:effectLst/>
                <a:latin typeface="Calibri" panose="020F0502020204030204" pitchFamily="34" charset="0"/>
                <a:ea typeface="Calibri" panose="020F0502020204030204" pitchFamily="34" charset="0"/>
                <a:cs typeface="Arial" panose="020B0604020202020204" pitchFamily="34" charset="0"/>
              </a:rPr>
              <a:t>):	I progetti di collider adronici del futuro, con energie dell’ordine di 100 TeV, si basano sulla possibilità di realizzare su vasta scala magneti con campi ≥16 T su gap da 50 mm, basati su tecnologia Nb3Sn o addirittura su superconduttività ad alta temperatura. In questo settore l’INFN ha solida e riconosciuta reputazione, in particolare le sezioni GE e MI, nonché una riconosciuta capacità di stimolare, supervisionare e qualificare l’industria nazionale per la realizzazione di magneti di alta tecnologia.</a:t>
            </a:r>
          </a:p>
          <a:p>
            <a:pPr algn="just">
              <a:lnSpc>
                <a:spcPct val="107000"/>
              </a:lnSpc>
              <a:spcAft>
                <a:spcPts val="800"/>
              </a:spcAft>
            </a:pPr>
            <a:r>
              <a:rPr lang="it-IT" sz="1800" u="sng" dirty="0">
                <a:effectLst/>
                <a:latin typeface="Calibri" panose="020F0502020204030204" pitchFamily="34" charset="0"/>
                <a:ea typeface="Calibri" panose="020F0502020204030204" pitchFamily="34" charset="0"/>
                <a:cs typeface="Arial" panose="020B0604020202020204" pitchFamily="34" charset="0"/>
              </a:rPr>
              <a:t>Contatti</a:t>
            </a:r>
            <a:r>
              <a:rPr lang="it-IT" sz="1800" dirty="0">
                <a:effectLst/>
                <a:latin typeface="Calibri" panose="020F0502020204030204" pitchFamily="34" charset="0"/>
                <a:ea typeface="Calibri" panose="020F0502020204030204" pitchFamily="34" charset="0"/>
                <a:cs typeface="Arial" panose="020B0604020202020204" pitchFamily="34" charset="0"/>
              </a:rPr>
              <a:t>: in INFN-Acceleratori A. Gallo (Alessandro.Gallo@lnf.infn.it); in Snowmass N. Pastrone (nadia.pastrone@cern.ch).</a:t>
            </a:r>
          </a:p>
        </p:txBody>
      </p:sp>
      <p:sp>
        <p:nvSpPr>
          <p:cNvPr id="5" name="Slide Number Placeholder 4">
            <a:extLst>
              <a:ext uri="{FF2B5EF4-FFF2-40B4-BE49-F238E27FC236}">
                <a16:creationId xmlns:a16="http://schemas.microsoft.com/office/drawing/2014/main" id="{FBF4DDD9-B64C-4691-A4AA-73C0574207D8}"/>
              </a:ext>
            </a:extLst>
          </p:cNvPr>
          <p:cNvSpPr>
            <a:spLocks noGrp="1"/>
          </p:cNvSpPr>
          <p:nvPr>
            <p:ph type="sldNum" sz="quarter" idx="12"/>
          </p:nvPr>
        </p:nvSpPr>
        <p:spPr/>
        <p:txBody>
          <a:bodyPr/>
          <a:lstStyle/>
          <a:p>
            <a:fld id="{CC8288C4-34C2-44D0-9E97-9DFCB7E4CDDC}" type="slidenum">
              <a:rPr lang="it-IT" smtClean="0"/>
              <a:t>17</a:t>
            </a:fld>
            <a:endParaRPr lang="it-IT"/>
          </a:p>
        </p:txBody>
      </p:sp>
      <p:sp>
        <p:nvSpPr>
          <p:cNvPr id="6" name="Footer Placeholder 3">
            <a:extLst>
              <a:ext uri="{FF2B5EF4-FFF2-40B4-BE49-F238E27FC236}">
                <a16:creationId xmlns:a16="http://schemas.microsoft.com/office/drawing/2014/main" id="{0E1BEC07-B012-4EEB-AAFD-C030092FF4DE}"/>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108652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4ABA-9E40-4C37-9CCD-65A2592E8EA0}"/>
              </a:ext>
            </a:extLst>
          </p:cNvPr>
          <p:cNvSpPr>
            <a:spLocks noGrp="1"/>
          </p:cNvSpPr>
          <p:nvPr>
            <p:ph type="title"/>
          </p:nvPr>
        </p:nvSpPr>
        <p:spPr>
          <a:xfrm>
            <a:off x="521208" y="448056"/>
            <a:ext cx="11131296" cy="640080"/>
          </a:xfrm>
        </p:spPr>
        <p:txBody>
          <a:bodyPr>
            <a:normAutofit/>
          </a:bodyPr>
          <a:lstStyle/>
          <a:p>
            <a:r>
              <a:rPr lang="it-IT" sz="2500" dirty="0"/>
              <a:t>AF6-Advanced Accelerator Concepts (D. Mascali)</a:t>
            </a:r>
          </a:p>
        </p:txBody>
      </p:sp>
      <p:sp>
        <p:nvSpPr>
          <p:cNvPr id="3" name="Content Placeholder 2">
            <a:extLst>
              <a:ext uri="{FF2B5EF4-FFF2-40B4-BE49-F238E27FC236}">
                <a16:creationId xmlns:a16="http://schemas.microsoft.com/office/drawing/2014/main" id="{CFDCB3B7-5256-4E60-BB9B-6F8A1135CE9C}"/>
              </a:ext>
            </a:extLst>
          </p:cNvPr>
          <p:cNvSpPr>
            <a:spLocks noGrp="1"/>
          </p:cNvSpPr>
          <p:nvPr>
            <p:ph idx="1"/>
          </p:nvPr>
        </p:nvSpPr>
        <p:spPr>
          <a:xfrm>
            <a:off x="539495" y="1435608"/>
            <a:ext cx="11113009" cy="4528312"/>
          </a:xfrm>
        </p:spPr>
        <p:txBody>
          <a:bodyPr>
            <a:normAutofit fontScale="85000" lnSpcReduction="20000"/>
          </a:bodyPr>
          <a:lstStyle/>
          <a:p>
            <a:pPr marL="342900" lvl="0" indent="-342900" algn="just">
              <a:lnSpc>
                <a:spcPct val="107000"/>
              </a:lnSpc>
              <a:buFont typeface="Wingdings" panose="05000000000000000000" pitchFamily="2" charset="2"/>
              <a:buChar char=""/>
            </a:pPr>
            <a:r>
              <a:rPr lang="it-IT" sz="1800" dirty="0">
                <a:effectLst/>
                <a:latin typeface="Calibri" panose="020F0502020204030204" pitchFamily="34" charset="0"/>
                <a:ea typeface="Calibri" panose="020F0502020204030204" pitchFamily="34" charset="0"/>
                <a:cs typeface="Arial" panose="020B0604020202020204" pitchFamily="34" charset="0"/>
              </a:rPr>
              <a:t>È stata presentata una Letter of Interest (LoI): “Photonic Crystal (PhC)-based Dielectric Laser Accelerator (DLA)” INFN-LNS, Catania, Italy, University of Catania, Catania, Italy University of Brescia, Brescia, INFN-LASA, Milano, Italy, INFN-LNF, Frascati, Italy, Politecnico di Milano, Milano, Italy</a:t>
            </a:r>
          </a:p>
          <a:p>
            <a:pPr marL="457200" algn="just">
              <a:lnSpc>
                <a:spcPct val="107000"/>
              </a:lnSpc>
              <a:spcAft>
                <a:spcPts val="800"/>
              </a:spcAft>
            </a:pPr>
            <a:r>
              <a:rPr lang="it-IT"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https://snowmass21.org/accelerator/advanced/start</a:t>
            </a: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seguito di questa LoI, Giuseppe Torrisi di LNS è stato invitato ad intervenire in due occasioni, nel corso dei meeting già svoltisi in Settembre e Ottobre, in particolare:</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Wingdings" panose="05000000000000000000" pitchFamily="2" charset="2"/>
              <a:buChar char=""/>
            </a:pPr>
            <a:r>
              <a:rPr lang="en-AU" sz="1800" dirty="0">
                <a:effectLst/>
                <a:latin typeface="Calibri" panose="020F0502020204030204" pitchFamily="34" charset="0"/>
                <a:ea typeface="Calibri" panose="020F0502020204030204" pitchFamily="34" charset="0"/>
                <a:cs typeface="Arial" panose="020B0604020202020204" pitchFamily="34" charset="0"/>
              </a:rPr>
              <a:t>talk </a:t>
            </a:r>
            <a:r>
              <a:rPr lang="en-AU" sz="1800" dirty="0" err="1">
                <a:effectLst/>
                <a:latin typeface="Calibri" panose="020F0502020204030204" pitchFamily="34" charset="0"/>
                <a:ea typeface="Calibri" panose="020F0502020204030204" pitchFamily="34" charset="0"/>
                <a:cs typeface="Arial" panose="020B0604020202020204" pitchFamily="34" charset="0"/>
              </a:rPr>
              <a:t>durante</a:t>
            </a:r>
            <a:r>
              <a:rPr lang="en-AU" sz="1800" dirty="0">
                <a:effectLst/>
                <a:latin typeface="Calibri" panose="020F0502020204030204" pitchFamily="34" charset="0"/>
                <a:ea typeface="Calibri" panose="020F0502020204030204" pitchFamily="34" charset="0"/>
                <a:cs typeface="Arial" panose="020B0604020202020204" pitchFamily="34" charset="0"/>
              </a:rPr>
              <a:t> l’AF6 September Workshop : "Photonic Crystal (</a:t>
            </a:r>
            <a:r>
              <a:rPr lang="en-AU" sz="1800" dirty="0" err="1">
                <a:effectLst/>
                <a:latin typeface="Calibri" panose="020F0502020204030204" pitchFamily="34" charset="0"/>
                <a:ea typeface="Calibri" panose="020F0502020204030204" pitchFamily="34" charset="0"/>
                <a:cs typeface="Arial" panose="020B0604020202020204" pitchFamily="34" charset="0"/>
              </a:rPr>
              <a:t>PhC</a:t>
            </a:r>
            <a:r>
              <a:rPr lang="en-AU" sz="1800" dirty="0">
                <a:effectLst/>
                <a:latin typeface="Calibri" panose="020F0502020204030204" pitchFamily="34" charset="0"/>
                <a:ea typeface="Calibri" panose="020F0502020204030204" pitchFamily="34" charset="0"/>
                <a:cs typeface="Arial" panose="020B0604020202020204" pitchFamily="34" charset="0"/>
              </a:rPr>
              <a:t>)-based Dielectric Laser Accelerator" AF6 New Acceleration Concepts Workshop September- 23, 2020, </a:t>
            </a:r>
            <a:r>
              <a:rPr lang="en-AU" sz="1800" u="none" strike="noStrike"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https://indico.fnal.gov/event/45651/</a:t>
            </a:r>
            <a:r>
              <a:rPr lang="en-AU" sz="1800" dirty="0">
                <a:effectLst/>
                <a:latin typeface="Calibri" panose="020F0502020204030204" pitchFamily="34" charset="0"/>
                <a:ea typeface="Calibri" panose="020F0502020204030204" pitchFamily="34" charset="0"/>
                <a:cs typeface="Arial" panose="020B0604020202020204" pitchFamily="34" charset="0"/>
              </a:rPr>
              <a:t> </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pPr>
            <a:r>
              <a:rPr lang="en-AU" sz="1800" dirty="0">
                <a:effectLst/>
                <a:latin typeface="Calibri" panose="020F0502020204030204" pitchFamily="34" charset="0"/>
                <a:ea typeface="Calibri" panose="020F0502020204030204" pitchFamily="34" charset="0"/>
                <a:cs typeface="Arial" panose="020B0604020202020204" pitchFamily="34" charset="0"/>
              </a:rPr>
              <a:t>talk all’AF1 Breakout Session 176 Session 3: advanced techniques and concepts </a:t>
            </a:r>
            <a:r>
              <a:rPr lang="en-AU" sz="1800" dirty="0" err="1">
                <a:effectLst/>
                <a:latin typeface="Calibri" panose="020F0502020204030204" pitchFamily="34" charset="0"/>
                <a:ea typeface="Calibri" panose="020F0502020204030204" pitchFamily="34" charset="0"/>
                <a:cs typeface="Arial" panose="020B0604020202020204" pitchFamily="34" charset="0"/>
              </a:rPr>
              <a:t>durante</a:t>
            </a:r>
            <a:r>
              <a:rPr lang="en-AU" sz="1800" dirty="0">
                <a:effectLst/>
                <a:latin typeface="Calibri" panose="020F0502020204030204" pitchFamily="34" charset="0"/>
                <a:ea typeface="Calibri" panose="020F0502020204030204" pitchFamily="34" charset="0"/>
                <a:cs typeface="Arial" panose="020B0604020202020204" pitchFamily="34" charset="0"/>
              </a:rPr>
              <a:t> il workshop Snowmass “Community Planning Meeting – Virtual 5-9 October 2020 </a:t>
            </a:r>
            <a:r>
              <a:rPr lang="en-AU" sz="1800" dirty="0" err="1">
                <a:effectLst/>
                <a:latin typeface="Calibri" panose="020F0502020204030204" pitchFamily="34" charset="0"/>
                <a:ea typeface="Calibri" panose="020F0502020204030204" pitchFamily="34" charset="0"/>
                <a:cs typeface="Arial" panose="020B0604020202020204" pitchFamily="34" charset="0"/>
              </a:rPr>
              <a:t>alla</a:t>
            </a:r>
            <a:r>
              <a:rPr lang="en-AU" sz="1800" dirty="0">
                <a:effectLst/>
                <a:latin typeface="Calibri" panose="020F0502020204030204" pitchFamily="34" charset="0"/>
                <a:ea typeface="Calibri" panose="020F0502020204030204" pitchFamily="34" charset="0"/>
                <a:cs typeface="Arial" panose="020B0604020202020204" pitchFamily="34" charset="0"/>
              </a:rPr>
              <a:t> CPM breakout session “Grand challenges of ultimate beams and ultimate high energy” Giuseppe </a:t>
            </a:r>
            <a:r>
              <a:rPr lang="en-AU" sz="1800" dirty="0" err="1">
                <a:effectLst/>
                <a:latin typeface="Calibri" panose="020F0502020204030204" pitchFamily="34" charset="0"/>
                <a:ea typeface="Calibri" panose="020F0502020204030204" pitchFamily="34" charset="0"/>
                <a:cs typeface="Arial" panose="020B0604020202020204" pitchFamily="34" charset="0"/>
              </a:rPr>
              <a:t>Torrisi</a:t>
            </a:r>
            <a:r>
              <a:rPr lang="en-AU" sz="1800" dirty="0">
                <a:effectLst/>
                <a:latin typeface="Calibri" panose="020F0502020204030204" pitchFamily="34" charset="0"/>
                <a:ea typeface="Calibri" panose="020F0502020204030204" pitchFamily="34" charset="0"/>
                <a:cs typeface="Arial" panose="020B0604020202020204" pitchFamily="34" charset="0"/>
              </a:rPr>
              <a:t>: Advanced acceleration concepts: DLA, </a:t>
            </a:r>
            <a:r>
              <a:rPr lang="en-AU" sz="1800" u="none" strike="noStrike"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https://indico.fnal.gov/event/44870/sessions/16432/#20201006</a:t>
            </a:r>
            <a:r>
              <a:rPr lang="en-AU" sz="1800" dirty="0">
                <a:effectLst/>
                <a:latin typeface="Calibri" panose="020F0502020204030204" pitchFamily="34" charset="0"/>
                <a:ea typeface="Calibri" panose="020F0502020204030204" pitchFamily="34" charset="0"/>
                <a:cs typeface="Arial" panose="020B0604020202020204" pitchFamily="34" charset="0"/>
              </a:rPr>
              <a:t> </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Dopo il workshop ci sarà una valutazione dei progetti “Advanced Accelerator Concepts,” e saranno chiesti dei </a:t>
            </a:r>
            <a:r>
              <a:rPr lang="it-IT"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contributi a un white paper</a:t>
            </a: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800" u="sng" dirty="0">
                <a:effectLst/>
                <a:latin typeface="Calibri" panose="020F0502020204030204" pitchFamily="34" charset="0"/>
                <a:ea typeface="Calibri" panose="020F0502020204030204" pitchFamily="34" charset="0"/>
                <a:cs typeface="Arial" panose="020B0604020202020204" pitchFamily="34" charset="0"/>
              </a:rPr>
              <a:t>Contatti</a:t>
            </a:r>
            <a:r>
              <a:rPr lang="it-IT" sz="1800" dirty="0">
                <a:effectLst/>
                <a:latin typeface="Calibri" panose="020F0502020204030204" pitchFamily="34" charset="0"/>
                <a:ea typeface="Calibri" panose="020F0502020204030204" pitchFamily="34" charset="0"/>
                <a:cs typeface="Arial" panose="020B0604020202020204" pitchFamily="34" charset="0"/>
              </a:rPr>
              <a:t>: in INFN-Acceleratori D. Mascali (davidmascali@lns.infn.it); in Snowmass P. Musumeci (musumeci@physics.ucla.edu</a:t>
            </a:r>
            <a:r>
              <a:rPr lang="it-IT" sz="1800" u="sng" dirty="0">
                <a:effectLst/>
                <a:latin typeface="Calibri" panose="020F0502020204030204" pitchFamily="34" charset="0"/>
                <a:ea typeface="Calibri" panose="020F0502020204030204" pitchFamily="34" charset="0"/>
                <a:cs typeface="Arial" panose="020B0604020202020204" pitchFamily="34" charset="0"/>
              </a:rPr>
              <a:t>)</a:t>
            </a:r>
            <a:r>
              <a:rPr lang="it-IT" sz="1800" dirty="0">
                <a:effectLst/>
                <a:latin typeface="Calibri" panose="020F0502020204030204" pitchFamily="34" charset="0"/>
                <a:ea typeface="Calibri" panose="020F0502020204030204" pitchFamily="34" charset="0"/>
                <a:cs typeface="Arial" panose="020B0604020202020204" pitchFamily="34" charset="0"/>
              </a:rPr>
              <a:t>.</a:t>
            </a:r>
          </a:p>
          <a:p>
            <a:endParaRPr lang="it-IT" dirty="0"/>
          </a:p>
        </p:txBody>
      </p:sp>
      <p:sp>
        <p:nvSpPr>
          <p:cNvPr id="5" name="Slide Number Placeholder 4">
            <a:extLst>
              <a:ext uri="{FF2B5EF4-FFF2-40B4-BE49-F238E27FC236}">
                <a16:creationId xmlns:a16="http://schemas.microsoft.com/office/drawing/2014/main" id="{05CF53A2-7BC2-4792-B447-37C65D369D66}"/>
              </a:ext>
            </a:extLst>
          </p:cNvPr>
          <p:cNvSpPr>
            <a:spLocks noGrp="1"/>
          </p:cNvSpPr>
          <p:nvPr>
            <p:ph type="sldNum" sz="quarter" idx="12"/>
          </p:nvPr>
        </p:nvSpPr>
        <p:spPr/>
        <p:txBody>
          <a:bodyPr/>
          <a:lstStyle/>
          <a:p>
            <a:fld id="{CC8288C4-34C2-44D0-9E97-9DFCB7E4CDDC}" type="slidenum">
              <a:rPr lang="it-IT" smtClean="0"/>
              <a:t>18</a:t>
            </a:fld>
            <a:endParaRPr lang="it-IT"/>
          </a:p>
        </p:txBody>
      </p:sp>
      <p:sp>
        <p:nvSpPr>
          <p:cNvPr id="6" name="Footer Placeholder 3">
            <a:extLst>
              <a:ext uri="{FF2B5EF4-FFF2-40B4-BE49-F238E27FC236}">
                <a16:creationId xmlns:a16="http://schemas.microsoft.com/office/drawing/2014/main" id="{BD41E63A-E195-4DC1-906E-6296B3A557CD}"/>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1766792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E04A4-E88E-43F0-8427-C43241575B73}"/>
              </a:ext>
            </a:extLst>
          </p:cNvPr>
          <p:cNvSpPr>
            <a:spLocks noGrp="1"/>
          </p:cNvSpPr>
          <p:nvPr>
            <p:ph type="title"/>
          </p:nvPr>
        </p:nvSpPr>
        <p:spPr/>
        <p:txBody>
          <a:bodyPr>
            <a:normAutofit/>
          </a:bodyPr>
          <a:lstStyle/>
          <a:p>
            <a:r>
              <a:rPr lang="it-IT" sz="2500" dirty="0"/>
              <a:t>AF7-Targets/Sources (D. Mascali)</a:t>
            </a:r>
          </a:p>
        </p:txBody>
      </p:sp>
      <p:sp>
        <p:nvSpPr>
          <p:cNvPr id="3" name="Content Placeholder 2">
            <a:extLst>
              <a:ext uri="{FF2B5EF4-FFF2-40B4-BE49-F238E27FC236}">
                <a16:creationId xmlns:a16="http://schemas.microsoft.com/office/drawing/2014/main" id="{4C50FEA5-1E7E-4273-BBD4-760BE58755A9}"/>
              </a:ext>
            </a:extLst>
          </p:cNvPr>
          <p:cNvSpPr>
            <a:spLocks noGrp="1"/>
          </p:cNvSpPr>
          <p:nvPr>
            <p:ph idx="1"/>
          </p:nvPr>
        </p:nvSpPr>
        <p:spPr>
          <a:xfrm>
            <a:off x="539495" y="1435608"/>
            <a:ext cx="11113009" cy="4518152"/>
          </a:xfrm>
        </p:spPr>
        <p:txBody>
          <a:bodyPr>
            <a:normAutofit fontScale="92500" lnSpcReduction="20000"/>
          </a:bodyPr>
          <a:lstStyle/>
          <a:p>
            <a:pPr algn="just">
              <a:lnSpc>
                <a:spcPct val="107000"/>
              </a:lnSpc>
              <a:spcAft>
                <a:spcPts val="800"/>
              </a:spcAft>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 questo tema – variegato per topics, tecnologie, attività di R&amp;D, ecc. – sono stati definiti una serie di workshop specifici su argomenti omogenei, la cui programmazione puntuale (date, modalità, ecc.) è in fase di definizione. Di particolare interesse per l’expertise ed il know-how di LNS i meeting seguenti:</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Wingdings" panose="05000000000000000000" pitchFamily="2" charset="2"/>
              <a:buChar char=""/>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Workshop on High Brightness / High Average Current Electron Sources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Topics: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Cathodes, Guns, Injectors)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Wingdings" panose="05000000000000000000" pitchFamily="2" charset="2"/>
              <a:buChar char=""/>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Workshop on High Intensity Ion Sources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Topics: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Electron Cyclotron Resonance Ion Sources(ECRISs); Electron Beam Ion Source (EBIS)]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Workshop on High Intensity Positron/Proton/Muon Sources/H-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Topics:</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Positron</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sources for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e+e</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collider projects (ILC, CLIC,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SuperKEKB</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FCC-</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ee</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LEMMA, etc.),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Photons→Protons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Positron→ Muons (e.g. LEMMA);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Protons→Muon</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(MAP Muon source for MCC); H]</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Sul Workshop n.2 D. Mascali è in contatto con il Chair, Daniel Xie di LNBL, il quale lo ha informato che stanno lavorando sulla pianificazione degli incontri e che anche su questo tema verrà elaborato un White Paper per un long-range-plan. Verremo aggiornati sulle date e le modalità di svolgimento, i goal specifici, ecc.</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400" u="sng" dirty="0">
                <a:effectLst/>
                <a:latin typeface="Calibri" panose="020F0502020204030204" pitchFamily="34" charset="0"/>
                <a:ea typeface="Calibri" panose="020F0502020204030204" pitchFamily="34" charset="0"/>
                <a:cs typeface="Arial" panose="020B0604020202020204" pitchFamily="34" charset="0"/>
              </a:rPr>
              <a:t>Contatti</a:t>
            </a:r>
            <a:r>
              <a:rPr lang="it-IT" sz="1400" dirty="0">
                <a:effectLst/>
                <a:latin typeface="Calibri" panose="020F0502020204030204" pitchFamily="34" charset="0"/>
                <a:ea typeface="Calibri" panose="020F0502020204030204" pitchFamily="34" charset="0"/>
                <a:cs typeface="Arial" panose="020B0604020202020204" pitchFamily="34" charset="0"/>
              </a:rPr>
              <a:t>: in INFN-</a:t>
            </a:r>
            <a:r>
              <a:rPr lang="it-IT" sz="1400" u="sng" dirty="0">
                <a:effectLst/>
                <a:latin typeface="Calibri" panose="020F0502020204030204" pitchFamily="34" charset="0"/>
                <a:ea typeface="Calibri" panose="020F0502020204030204" pitchFamily="34" charset="0"/>
                <a:cs typeface="Arial" panose="020B0604020202020204" pitchFamily="34" charset="0"/>
              </a:rPr>
              <a:t>Acceleratori</a:t>
            </a:r>
            <a:r>
              <a:rPr lang="it-IT" sz="1400" dirty="0">
                <a:effectLst/>
                <a:latin typeface="Calibri" panose="020F0502020204030204" pitchFamily="34" charset="0"/>
                <a:ea typeface="Calibri" panose="020F0502020204030204" pitchFamily="34" charset="0"/>
                <a:cs typeface="Arial" panose="020B0604020202020204" pitchFamily="34" charset="0"/>
              </a:rPr>
              <a:t> D. Mascali (davidmascali@lns.infn.it); in Snowmass P. Musumeci (musumeci@physics.ucla.edu</a:t>
            </a:r>
            <a:r>
              <a:rPr lang="it-IT" sz="1400" u="sng" dirty="0">
                <a:effectLst/>
                <a:latin typeface="Calibri" panose="020F0502020204030204" pitchFamily="34" charset="0"/>
                <a:ea typeface="Calibri" panose="020F0502020204030204" pitchFamily="34" charset="0"/>
                <a:cs typeface="Arial" panose="020B0604020202020204" pitchFamily="34" charset="0"/>
              </a:rPr>
              <a:t>)</a:t>
            </a:r>
            <a:r>
              <a:rPr lang="it-IT" sz="1400" dirty="0">
                <a:effectLst/>
                <a:latin typeface="Calibri" panose="020F0502020204030204" pitchFamily="34" charset="0"/>
                <a:ea typeface="Calibri" panose="020F0502020204030204" pitchFamily="34" charset="0"/>
                <a:cs typeface="Arial" panose="020B0604020202020204" pitchFamily="34" charset="0"/>
              </a:rPr>
              <a:t>.</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endParaRPr lang="it-IT" dirty="0"/>
          </a:p>
        </p:txBody>
      </p:sp>
      <p:sp>
        <p:nvSpPr>
          <p:cNvPr id="5" name="Slide Number Placeholder 4">
            <a:extLst>
              <a:ext uri="{FF2B5EF4-FFF2-40B4-BE49-F238E27FC236}">
                <a16:creationId xmlns:a16="http://schemas.microsoft.com/office/drawing/2014/main" id="{00061A10-D282-4626-8B66-237988541860}"/>
              </a:ext>
            </a:extLst>
          </p:cNvPr>
          <p:cNvSpPr>
            <a:spLocks noGrp="1"/>
          </p:cNvSpPr>
          <p:nvPr>
            <p:ph type="sldNum" sz="quarter" idx="12"/>
          </p:nvPr>
        </p:nvSpPr>
        <p:spPr/>
        <p:txBody>
          <a:bodyPr/>
          <a:lstStyle/>
          <a:p>
            <a:fld id="{CC8288C4-34C2-44D0-9E97-9DFCB7E4CDDC}" type="slidenum">
              <a:rPr lang="it-IT" smtClean="0"/>
              <a:t>19</a:t>
            </a:fld>
            <a:endParaRPr lang="it-IT"/>
          </a:p>
        </p:txBody>
      </p:sp>
      <p:sp>
        <p:nvSpPr>
          <p:cNvPr id="6" name="Footer Placeholder 3">
            <a:extLst>
              <a:ext uri="{FF2B5EF4-FFF2-40B4-BE49-F238E27FC236}">
                <a16:creationId xmlns:a16="http://schemas.microsoft.com/office/drawing/2014/main" id="{CCD70E37-3FEF-48AE-ACE1-3DB771D71E7B}"/>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383981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4986-4167-4ECB-BB42-952117B20DF8}"/>
              </a:ext>
            </a:extLst>
          </p:cNvPr>
          <p:cNvSpPr>
            <a:spLocks noGrp="1"/>
          </p:cNvSpPr>
          <p:nvPr>
            <p:ph type="title"/>
          </p:nvPr>
        </p:nvSpPr>
        <p:spPr/>
        <p:txBody>
          <a:bodyPr/>
          <a:lstStyle/>
          <a:p>
            <a:r>
              <a:rPr lang="it-IT" dirty="0"/>
              <a:t>Snowmass e la ESPP</a:t>
            </a:r>
          </a:p>
        </p:txBody>
      </p:sp>
      <p:sp>
        <p:nvSpPr>
          <p:cNvPr id="3" name="Content Placeholder 2">
            <a:extLst>
              <a:ext uri="{FF2B5EF4-FFF2-40B4-BE49-F238E27FC236}">
                <a16:creationId xmlns:a16="http://schemas.microsoft.com/office/drawing/2014/main" id="{ACB5A3AD-1F77-402C-AC09-FC59B98B20ED}"/>
              </a:ext>
            </a:extLst>
          </p:cNvPr>
          <p:cNvSpPr>
            <a:spLocks noGrp="1"/>
          </p:cNvSpPr>
          <p:nvPr>
            <p:ph sz="quarter" idx="10"/>
          </p:nvPr>
        </p:nvSpPr>
        <p:spPr>
          <a:xfrm>
            <a:off x="521207" y="1340939"/>
            <a:ext cx="5556505" cy="4435103"/>
          </a:xfrm>
          <a:solidFill>
            <a:schemeClr val="accent5">
              <a:lumMod val="20000"/>
              <a:lumOff val="80000"/>
            </a:schemeClr>
          </a:solidFill>
        </p:spPr>
        <p:txBody>
          <a:bodyPr>
            <a:normAutofit fontScale="47500" lnSpcReduction="20000"/>
          </a:bodyPr>
          <a:lstStyle/>
          <a:p>
            <a:pPr>
              <a:spcBef>
                <a:spcPts val="600"/>
              </a:spcBef>
              <a:spcAft>
                <a:spcPts val="600"/>
              </a:spcAft>
            </a:pPr>
            <a:r>
              <a:rPr lang="en-US" sz="2500" dirty="0"/>
              <a:t>Dal </a:t>
            </a:r>
            <a:r>
              <a:rPr lang="en-US" sz="2500" dirty="0" err="1"/>
              <a:t>preambolo</a:t>
            </a:r>
            <a:r>
              <a:rPr lang="en-US" sz="2500" dirty="0"/>
              <a:t> </a:t>
            </a:r>
            <a:r>
              <a:rPr lang="en-US" sz="2500" dirty="0" err="1"/>
              <a:t>della</a:t>
            </a:r>
            <a:r>
              <a:rPr lang="en-US" sz="2500" dirty="0"/>
              <a:t> ESPP Strategy:</a:t>
            </a:r>
          </a:p>
          <a:p>
            <a:pPr>
              <a:spcBef>
                <a:spcPts val="600"/>
              </a:spcBef>
              <a:spcAft>
                <a:spcPts val="600"/>
              </a:spcAft>
            </a:pPr>
            <a:r>
              <a:rPr lang="en-US" sz="2100" dirty="0"/>
              <a:t>In the coming decade, the </a:t>
            </a:r>
            <a:r>
              <a:rPr lang="en-US" sz="2100" b="1" dirty="0"/>
              <a:t>LHC</a:t>
            </a:r>
            <a:r>
              <a:rPr lang="en-US" sz="2100" dirty="0"/>
              <a:t>, including its </a:t>
            </a:r>
            <a:r>
              <a:rPr lang="en-US" sz="2100" b="1" dirty="0"/>
              <a:t>high-luminosity upgrade</a:t>
            </a:r>
            <a:r>
              <a:rPr lang="en-US" sz="2100" dirty="0"/>
              <a:t>, will remain the world’s primary tool for exploring the high-energy frontier. Given the unique nature of the Higgs boson, there are compelling scientific arguments for a new electron-positron collider operating as a “Higgs factory”. Such a collider would produce copious Higgs bosons in a very clean environment, would make dramatic progress in mapping the diverse interactions of the Higgs boson with other particles and would form an essential part of a research </a:t>
            </a:r>
            <a:r>
              <a:rPr lang="en-US" sz="2100" dirty="0" err="1"/>
              <a:t>programme</a:t>
            </a:r>
            <a:r>
              <a:rPr lang="en-US" sz="2100" dirty="0"/>
              <a:t> that includes exploration of the </a:t>
            </a:r>
            <a:r>
              <a:rPr lang="en-US" sz="2100" dirty="0" err="1"/>
              <a:t>flavour</a:t>
            </a:r>
            <a:r>
              <a:rPr lang="en-US" sz="2100" dirty="0"/>
              <a:t> puzzle and the neutrino sector.</a:t>
            </a:r>
          </a:p>
          <a:p>
            <a:pPr>
              <a:spcBef>
                <a:spcPts val="600"/>
              </a:spcBef>
              <a:spcAft>
                <a:spcPts val="600"/>
              </a:spcAft>
            </a:pPr>
            <a:r>
              <a:rPr lang="en-US" sz="2100" dirty="0"/>
              <a:t>The exploration of significantly higher energies than the LHC will make it possible to study the production of Higgs boson pairs and thus to explore the particle’s interaction with itself, which is key to understanding the fabric of the universe. Further, through the exploration of a new realm of energies, discoveries will be made and the answers to existing mysteries, such as the nature of </a:t>
            </a:r>
            <a:r>
              <a:rPr lang="en-US" sz="2100" b="1" dirty="0"/>
              <a:t>dark matter</a:t>
            </a:r>
            <a:r>
              <a:rPr lang="en-US" sz="2100" dirty="0"/>
              <a:t>, may be found. The particle physics community is ready to take the next step towards even </a:t>
            </a:r>
            <a:r>
              <a:rPr lang="en-US" sz="2100" b="1" dirty="0"/>
              <a:t>higher energies and smaller scales</a:t>
            </a:r>
            <a:r>
              <a:rPr lang="en-US" sz="2100" dirty="0"/>
              <a:t>. The vision is to </a:t>
            </a:r>
            <a:r>
              <a:rPr lang="en-US" sz="2100" b="1" dirty="0"/>
              <a:t>prepare a Higgs factory, followed by a future hadron collider </a:t>
            </a:r>
            <a:r>
              <a:rPr lang="en-US" sz="2100" dirty="0"/>
              <a:t>with sensitivity to energy scales an order of magnitude higher than those of the LHC, while addressing the associated </a:t>
            </a:r>
            <a:r>
              <a:rPr lang="en-US" sz="2100" b="1" dirty="0"/>
              <a:t>technical and environmental challenges</a:t>
            </a:r>
            <a:r>
              <a:rPr lang="en-US" sz="2100" dirty="0"/>
              <a:t>.</a:t>
            </a:r>
            <a:endParaRPr lang="it-IT" sz="2100" dirty="0"/>
          </a:p>
        </p:txBody>
      </p:sp>
      <p:sp>
        <p:nvSpPr>
          <p:cNvPr id="4" name="Footer Placeholder 3">
            <a:extLst>
              <a:ext uri="{FF2B5EF4-FFF2-40B4-BE49-F238E27FC236}">
                <a16:creationId xmlns:a16="http://schemas.microsoft.com/office/drawing/2014/main" id="{119313B6-AE74-437B-A499-6DB6CF626E6C}"/>
              </a:ext>
            </a:extLst>
          </p:cNvPr>
          <p:cNvSpPr>
            <a:spLocks noGrp="1"/>
          </p:cNvSpPr>
          <p:nvPr>
            <p:ph type="ftr" sz="quarter" idx="3"/>
          </p:nvPr>
        </p:nvSpPr>
        <p:spPr>
          <a:xfrm>
            <a:off x="3068320" y="6203952"/>
            <a:ext cx="5303606" cy="274895"/>
          </a:xfrm>
        </p:spPr>
        <p:txBody>
          <a:bodyPr/>
          <a:lstStyle/>
          <a:p>
            <a:r>
              <a:rPr lang="en-US" dirty="0"/>
              <a:t>Snowmass - @ INFN-</a:t>
            </a:r>
            <a:r>
              <a:rPr lang="en-US" dirty="0" err="1"/>
              <a:t>Acceleratori</a:t>
            </a:r>
            <a:r>
              <a:rPr lang="en-US" dirty="0"/>
              <a:t> – 16 </a:t>
            </a:r>
            <a:r>
              <a:rPr lang="en-US" dirty="0" err="1"/>
              <a:t>marzo</a:t>
            </a:r>
            <a:r>
              <a:rPr lang="en-US" dirty="0"/>
              <a:t> 2021</a:t>
            </a:r>
          </a:p>
        </p:txBody>
      </p:sp>
      <p:sp>
        <p:nvSpPr>
          <p:cNvPr id="5" name="Slide Number Placeholder 4">
            <a:extLst>
              <a:ext uri="{FF2B5EF4-FFF2-40B4-BE49-F238E27FC236}">
                <a16:creationId xmlns:a16="http://schemas.microsoft.com/office/drawing/2014/main" id="{B4F8FD83-82AA-4E0C-8651-9F114D33F185}"/>
              </a:ext>
            </a:extLst>
          </p:cNvPr>
          <p:cNvSpPr>
            <a:spLocks noGrp="1"/>
          </p:cNvSpPr>
          <p:nvPr>
            <p:ph type="sldNum" sz="quarter" idx="4"/>
          </p:nvPr>
        </p:nvSpPr>
        <p:spPr/>
        <p:txBody>
          <a:bodyPr/>
          <a:lstStyle/>
          <a:p>
            <a:fld id="{9860EDB8-5305-433F-BE41-D7A86D811DB3}" type="slidenum">
              <a:rPr lang="en-US" smtClean="0"/>
              <a:pPr/>
              <a:t>2</a:t>
            </a:fld>
            <a:endParaRPr lang="en-US" dirty="0"/>
          </a:p>
        </p:txBody>
      </p:sp>
      <p:sp>
        <p:nvSpPr>
          <p:cNvPr id="6" name="Content Placeholder 2">
            <a:extLst>
              <a:ext uri="{FF2B5EF4-FFF2-40B4-BE49-F238E27FC236}">
                <a16:creationId xmlns:a16="http://schemas.microsoft.com/office/drawing/2014/main" id="{1F541B8B-F081-4C9F-8416-C64FAE13AC65}"/>
              </a:ext>
            </a:extLst>
          </p:cNvPr>
          <p:cNvSpPr txBox="1">
            <a:spLocks/>
          </p:cNvSpPr>
          <p:nvPr/>
        </p:nvSpPr>
        <p:spPr>
          <a:xfrm>
            <a:off x="6363207" y="1230450"/>
            <a:ext cx="5556505" cy="4656082"/>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150000"/>
              </a:lnSpc>
              <a:spcBef>
                <a:spcPts val="1000"/>
              </a:spcBef>
              <a:spcAft>
                <a:spcPts val="1200"/>
              </a:spcAft>
              <a:buFontTx/>
              <a:buNone/>
              <a:defRPr lang="en-US" sz="1800" kern="1200" smtClean="0">
                <a:solidFill>
                  <a:schemeClr val="tx1">
                    <a:lumMod val="75000"/>
                    <a:lumOff val="25000"/>
                  </a:schemeClr>
                </a:solidFill>
                <a:latin typeface="Verdana" panose="020B0604030504040204" pitchFamily="34" charset="0"/>
                <a:ea typeface="Verdana" panose="020B0604030504040204" pitchFamily="34" charset="0"/>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smtClean="0">
                <a:solidFill>
                  <a:schemeClr val="tx1">
                    <a:lumMod val="75000"/>
                    <a:lumOff val="25000"/>
                  </a:schemeClr>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smtClean="0">
                <a:solidFill>
                  <a:schemeClr val="tx1">
                    <a:lumMod val="75000"/>
                    <a:lumOff val="25000"/>
                  </a:schemeClr>
                </a:solidFill>
                <a:latin typeface="Verdana" panose="020B0604030504040204" pitchFamily="34" charset="0"/>
                <a:ea typeface="Verdana" panose="020B0604030504040204" pitchFamily="34" charset="0"/>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smtClean="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r>
              <a:rPr lang="en-US" sz="2600" dirty="0"/>
              <a:t>L’INFN, </a:t>
            </a:r>
            <a:r>
              <a:rPr lang="en-US" sz="2600" dirty="0" err="1"/>
              <a:t>pur</a:t>
            </a:r>
            <a:r>
              <a:rPr lang="en-US" sz="2600" dirty="0"/>
              <a:t> fortemente legato </a:t>
            </a:r>
            <a:r>
              <a:rPr lang="en-US" sz="2600" dirty="0" err="1"/>
              <a:t>alla</a:t>
            </a:r>
            <a:r>
              <a:rPr lang="en-US" sz="2600" dirty="0"/>
              <a:t> </a:t>
            </a:r>
            <a:r>
              <a:rPr lang="en-US" sz="2600" dirty="0">
                <a:solidFill>
                  <a:srgbClr val="0070C0"/>
                </a:solidFill>
              </a:rPr>
              <a:t>ESPP Strategy</a:t>
            </a:r>
            <a:r>
              <a:rPr lang="en-US" sz="2600" dirty="0"/>
              <a:t>, </a:t>
            </a:r>
            <a:r>
              <a:rPr lang="en-US" sz="2600" dirty="0" err="1"/>
              <a:t>approvata</a:t>
            </a:r>
            <a:r>
              <a:rPr lang="en-US" sz="2600" dirty="0"/>
              <a:t> a </a:t>
            </a:r>
            <a:r>
              <a:rPr lang="en-US" sz="2600" dirty="0" err="1"/>
              <a:t>giugno</a:t>
            </a:r>
            <a:r>
              <a:rPr lang="en-US" sz="2600" dirty="0"/>
              <a:t> 2020, ha </a:t>
            </a:r>
            <a:r>
              <a:rPr lang="en-US" sz="2600" dirty="0" err="1"/>
              <a:t>notevoli</a:t>
            </a:r>
            <a:r>
              <a:rPr lang="en-US" sz="2600" dirty="0"/>
              <a:t> </a:t>
            </a:r>
            <a:r>
              <a:rPr lang="en-US" sz="2600" dirty="0" err="1"/>
              <a:t>sinergie</a:t>
            </a:r>
            <a:r>
              <a:rPr lang="en-US" sz="2600" dirty="0"/>
              <a:t> con il </a:t>
            </a:r>
            <a:r>
              <a:rPr lang="en-US" sz="2600" dirty="0" err="1"/>
              <a:t>corrispondente</a:t>
            </a:r>
            <a:r>
              <a:rPr lang="en-US" sz="2600" dirty="0"/>
              <a:t> </a:t>
            </a:r>
            <a:r>
              <a:rPr lang="en-US" sz="2600" dirty="0" err="1"/>
              <a:t>processo</a:t>
            </a:r>
            <a:r>
              <a:rPr lang="en-US" sz="2600" dirty="0"/>
              <a:t> US </a:t>
            </a:r>
            <a:r>
              <a:rPr lang="en-US" sz="2600" dirty="0" err="1"/>
              <a:t>che</a:t>
            </a:r>
            <a:r>
              <a:rPr lang="en-US" sz="2600" dirty="0"/>
              <a:t> </a:t>
            </a:r>
            <a:r>
              <a:rPr lang="en-US" sz="2600" dirty="0" err="1"/>
              <a:t>prende</a:t>
            </a:r>
            <a:r>
              <a:rPr lang="en-US" sz="2600" dirty="0"/>
              <a:t> il </a:t>
            </a:r>
            <a:r>
              <a:rPr lang="en-US" sz="2600" dirty="0" err="1"/>
              <a:t>nome</a:t>
            </a:r>
            <a:r>
              <a:rPr lang="en-US" sz="2600" dirty="0"/>
              <a:t> </a:t>
            </a:r>
            <a:r>
              <a:rPr lang="en-US" sz="2600" dirty="0" err="1"/>
              <a:t>dalla</a:t>
            </a:r>
            <a:r>
              <a:rPr lang="en-US" sz="2600" dirty="0"/>
              <a:t> </a:t>
            </a:r>
            <a:r>
              <a:rPr lang="en-US" sz="2600" dirty="0" err="1"/>
              <a:t>località</a:t>
            </a:r>
            <a:r>
              <a:rPr lang="en-US" sz="2600" dirty="0"/>
              <a:t> </a:t>
            </a:r>
            <a:r>
              <a:rPr lang="en-US" sz="2600" dirty="0" err="1"/>
              <a:t>sciistica</a:t>
            </a:r>
            <a:r>
              <a:rPr lang="en-US" sz="2600" dirty="0"/>
              <a:t> </a:t>
            </a:r>
            <a:r>
              <a:rPr lang="en-US" sz="2600" dirty="0">
                <a:solidFill>
                  <a:srgbClr val="0070C0"/>
                </a:solidFill>
              </a:rPr>
              <a:t>Snowmass</a:t>
            </a:r>
            <a:r>
              <a:rPr lang="en-US" sz="2600" dirty="0"/>
              <a:t> (Co, USA): </a:t>
            </a:r>
            <a:r>
              <a:rPr lang="en-US" sz="2600" dirty="0" err="1"/>
              <a:t>organizzato</a:t>
            </a:r>
            <a:r>
              <a:rPr lang="en-US" sz="2600" dirty="0"/>
              <a:t> </a:t>
            </a:r>
            <a:r>
              <a:rPr lang="en-US" sz="2600" dirty="0" err="1"/>
              <a:t>dalla</a:t>
            </a:r>
            <a:r>
              <a:rPr lang="en-US" sz="2600" dirty="0"/>
              <a:t> APS, è uno </a:t>
            </a:r>
            <a:r>
              <a:rPr lang="en-US" sz="2600" dirty="0">
                <a:effectLst>
                  <a:outerShdw blurRad="38100" dist="38100" dir="2700000" algn="tl">
                    <a:srgbClr val="000000">
                      <a:alpha val="43137"/>
                    </a:srgbClr>
                  </a:outerShdw>
                </a:effectLst>
              </a:rPr>
              <a:t>studio </a:t>
            </a:r>
            <a:r>
              <a:rPr lang="en-US" sz="2600" dirty="0" err="1">
                <a:effectLst>
                  <a:outerShdw blurRad="38100" dist="38100" dir="2700000" algn="tl">
                    <a:srgbClr val="000000">
                      <a:alpha val="43137"/>
                    </a:srgbClr>
                  </a:outerShdw>
                </a:effectLst>
              </a:rPr>
              <a:t>scientifico</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dell’intera</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comunità</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legata</a:t>
            </a:r>
            <a:r>
              <a:rPr lang="en-US" sz="2600" dirty="0">
                <a:effectLst>
                  <a:outerShdw blurRad="38100" dist="38100" dir="2700000" algn="tl">
                    <a:srgbClr val="000000">
                      <a:alpha val="43137"/>
                    </a:srgbClr>
                  </a:outerShdw>
                </a:effectLst>
              </a:rPr>
              <a:t> </a:t>
            </a:r>
            <a:r>
              <a:rPr lang="en-US" sz="2600" dirty="0" err="1">
                <a:effectLst>
                  <a:outerShdw blurRad="38100" dist="38100" dir="2700000" algn="tl">
                    <a:srgbClr val="000000">
                      <a:alpha val="43137"/>
                    </a:srgbClr>
                  </a:outerShdw>
                </a:effectLst>
              </a:rPr>
              <a:t>alla</a:t>
            </a:r>
            <a:r>
              <a:rPr lang="en-US" sz="2600" dirty="0">
                <a:effectLst>
                  <a:outerShdw blurRad="38100" dist="38100" dir="2700000" algn="tl">
                    <a:srgbClr val="000000">
                      <a:alpha val="43137"/>
                    </a:srgbClr>
                  </a:outerShdw>
                </a:effectLst>
              </a:rPr>
              <a:t> PP</a:t>
            </a:r>
            <a:r>
              <a:rPr lang="en-US" sz="2600" dirty="0"/>
              <a:t>.  </a:t>
            </a:r>
            <a:r>
              <a:rPr lang="en-US" sz="2600" dirty="0" err="1"/>
              <a:t>Riferisce</a:t>
            </a:r>
            <a:r>
              <a:rPr lang="en-US" sz="2600" dirty="0"/>
              <a:t> </a:t>
            </a:r>
            <a:r>
              <a:rPr lang="en-US" sz="2600" dirty="0" err="1"/>
              <a:t>tramite</a:t>
            </a:r>
            <a:r>
              <a:rPr lang="en-US" sz="2600" dirty="0"/>
              <a:t> il P5 (Particle Physics Project Prioritization Panel), a </a:t>
            </a:r>
            <a:r>
              <a:rPr lang="en-US" sz="2600" dirty="0" err="1"/>
              <a:t>titolo</a:t>
            </a:r>
            <a:r>
              <a:rPr lang="en-US" sz="2600" dirty="0"/>
              <a:t> </a:t>
            </a:r>
            <a:r>
              <a:rPr lang="en-US" sz="2600" dirty="0" err="1"/>
              <a:t>consultivo</a:t>
            </a:r>
            <a:r>
              <a:rPr lang="en-US" sz="2600" dirty="0"/>
              <a:t>, al </a:t>
            </a:r>
            <a:r>
              <a:rPr lang="en-US" sz="2600" dirty="0">
                <a:effectLst>
                  <a:outerShdw blurRad="38100" dist="38100" dir="2700000" algn="tl">
                    <a:srgbClr val="000000">
                      <a:alpha val="43137"/>
                    </a:srgbClr>
                  </a:outerShdw>
                </a:effectLst>
              </a:rPr>
              <a:t>DOE</a:t>
            </a:r>
            <a:r>
              <a:rPr lang="en-US" sz="2600" dirty="0"/>
              <a:t> e </a:t>
            </a:r>
            <a:r>
              <a:rPr lang="en-US" sz="2600" dirty="0" err="1"/>
              <a:t>alla</a:t>
            </a:r>
            <a:r>
              <a:rPr lang="en-US" sz="2600" dirty="0"/>
              <a:t> </a:t>
            </a:r>
            <a:r>
              <a:rPr lang="en-US" sz="2600" dirty="0">
                <a:effectLst>
                  <a:outerShdw blurRad="38100" dist="38100" dir="2700000" algn="tl">
                    <a:srgbClr val="000000">
                      <a:alpha val="43137"/>
                    </a:srgbClr>
                  </a:outerShdw>
                </a:effectLst>
              </a:rPr>
              <a:t>NSF</a:t>
            </a:r>
            <a:r>
              <a:rPr lang="en-US" sz="2600" dirty="0"/>
              <a:t> per </a:t>
            </a:r>
            <a:r>
              <a:rPr lang="en-US" sz="2600" dirty="0" err="1"/>
              <a:t>costruire</a:t>
            </a:r>
            <a:r>
              <a:rPr lang="en-US" sz="2600" dirty="0"/>
              <a:t> un piano </a:t>
            </a:r>
            <a:r>
              <a:rPr lang="en-US" sz="2600" dirty="0" err="1"/>
              <a:t>strategico</a:t>
            </a:r>
            <a:r>
              <a:rPr lang="en-US" sz="2600" dirty="0"/>
              <a:t> per il </a:t>
            </a:r>
            <a:r>
              <a:rPr lang="en-US" sz="2600" dirty="0" err="1"/>
              <a:t>prossimo</a:t>
            </a:r>
            <a:r>
              <a:rPr lang="en-US" sz="2600" dirty="0"/>
              <a:t> </a:t>
            </a:r>
            <a:r>
              <a:rPr lang="en-US" sz="2600" dirty="0" err="1"/>
              <a:t>decennio</a:t>
            </a:r>
            <a:r>
              <a:rPr lang="en-US" sz="2600" dirty="0"/>
              <a:t>, </a:t>
            </a:r>
            <a:r>
              <a:rPr lang="en-US" sz="2600" dirty="0" err="1"/>
              <a:t>nel</a:t>
            </a:r>
            <a:r>
              <a:rPr lang="en-US" sz="2600" dirty="0"/>
              <a:t> </a:t>
            </a:r>
            <a:r>
              <a:rPr lang="en-US" sz="2600" dirty="0" err="1"/>
              <a:t>contesto</a:t>
            </a:r>
            <a:r>
              <a:rPr lang="en-US" sz="2600" dirty="0"/>
              <a:t> di una </a:t>
            </a:r>
            <a:r>
              <a:rPr lang="en-US" sz="2600" dirty="0" err="1"/>
              <a:t>visione</a:t>
            </a:r>
            <a:r>
              <a:rPr lang="en-US" sz="2600" dirty="0"/>
              <a:t> a 20 anni.</a:t>
            </a:r>
          </a:p>
          <a:p>
            <a:r>
              <a:rPr lang="en-US" dirty="0"/>
              <a:t>“</a:t>
            </a:r>
            <a:r>
              <a:rPr lang="en-US" b="1" dirty="0">
                <a:solidFill>
                  <a:srgbClr val="C00000"/>
                </a:solidFill>
                <a:uFill>
                  <a:solidFill>
                    <a:srgbClr val="C00000"/>
                  </a:solidFill>
                </a:uFill>
              </a:rPr>
              <a:t>We aim for everyone's voice to be heard</a:t>
            </a:r>
            <a:r>
              <a:rPr lang="en-US" b="1" dirty="0">
                <a:solidFill>
                  <a:srgbClr val="C00000"/>
                </a:solidFill>
              </a:rPr>
              <a:t>. Your contributions and participation are critical for the success of Snowmass and they will naturally occur as part of one or more working groups directed by the conveners</a:t>
            </a:r>
            <a:r>
              <a:rPr lang="en-US" dirty="0"/>
              <a:t>.”</a:t>
            </a:r>
          </a:p>
          <a:p>
            <a:endParaRPr lang="en-US" dirty="0"/>
          </a:p>
        </p:txBody>
      </p:sp>
      <p:sp>
        <p:nvSpPr>
          <p:cNvPr id="7" name="TextBox 6">
            <a:extLst>
              <a:ext uri="{FF2B5EF4-FFF2-40B4-BE49-F238E27FC236}">
                <a16:creationId xmlns:a16="http://schemas.microsoft.com/office/drawing/2014/main" id="{0AC117FC-6599-4863-A4CB-1C124D1C4EEF}"/>
              </a:ext>
            </a:extLst>
          </p:cNvPr>
          <p:cNvSpPr txBox="1"/>
          <p:nvPr/>
        </p:nvSpPr>
        <p:spPr>
          <a:xfrm>
            <a:off x="7911211" y="5365326"/>
            <a:ext cx="3171509" cy="369332"/>
          </a:xfrm>
          <a:prstGeom prst="rect">
            <a:avLst/>
          </a:prstGeom>
          <a:noFill/>
        </p:spPr>
        <p:txBody>
          <a:bodyPr wrap="none" rtlCol="0">
            <a:spAutoFit/>
          </a:bodyPr>
          <a:lstStyle/>
          <a:p>
            <a:r>
              <a:rPr lang="it-IT" sz="1800" dirty="0">
                <a:hlinkClick r:id="rId2"/>
              </a:rPr>
              <a:t>https://snowmass21.org/start</a:t>
            </a:r>
            <a:endParaRPr lang="it-IT" dirty="0"/>
          </a:p>
        </p:txBody>
      </p:sp>
      <p:sp>
        <p:nvSpPr>
          <p:cNvPr id="8" name="TextBox 7">
            <a:extLst>
              <a:ext uri="{FF2B5EF4-FFF2-40B4-BE49-F238E27FC236}">
                <a16:creationId xmlns:a16="http://schemas.microsoft.com/office/drawing/2014/main" id="{9D7EA15F-21FB-4E4A-93A7-0351C94B6604}"/>
              </a:ext>
            </a:extLst>
          </p:cNvPr>
          <p:cNvSpPr txBox="1"/>
          <p:nvPr/>
        </p:nvSpPr>
        <p:spPr>
          <a:xfrm>
            <a:off x="521207" y="5692306"/>
            <a:ext cx="10719473" cy="369332"/>
          </a:xfrm>
          <a:prstGeom prst="rect">
            <a:avLst/>
          </a:prstGeom>
          <a:noFill/>
        </p:spPr>
        <p:txBody>
          <a:bodyPr wrap="none" rtlCol="0">
            <a:spAutoFit/>
          </a:bodyPr>
          <a:lstStyle/>
          <a:p>
            <a:r>
              <a:rPr lang="it-IT" dirty="0">
                <a:hlinkClick r:id="rId3"/>
              </a:rPr>
              <a:t>https://home.cern/sites/home.web.cern.ch/files/2020-06/2020%20Update%20European%20Strategy.pdf</a:t>
            </a:r>
            <a:endParaRPr lang="it-IT" dirty="0"/>
          </a:p>
        </p:txBody>
      </p:sp>
    </p:spTree>
    <p:extLst>
      <p:ext uri="{BB962C8B-B14F-4D97-AF65-F5344CB8AC3E}">
        <p14:creationId xmlns:p14="http://schemas.microsoft.com/office/powerpoint/2010/main" val="1077320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AC699-3A9A-4326-8CAB-A6FA84BE4291}"/>
              </a:ext>
            </a:extLst>
          </p:cNvPr>
          <p:cNvSpPr>
            <a:spLocks noGrp="1"/>
          </p:cNvSpPr>
          <p:nvPr>
            <p:ph type="title"/>
          </p:nvPr>
        </p:nvSpPr>
        <p:spPr/>
        <p:txBody>
          <a:bodyPr>
            <a:normAutofit/>
          </a:bodyPr>
          <a:lstStyle/>
          <a:p>
            <a:r>
              <a:rPr lang="it-IT" sz="2500" dirty="0"/>
              <a:t>AF7-RF (G. Bisoffi)</a:t>
            </a:r>
          </a:p>
        </p:txBody>
      </p:sp>
      <p:sp>
        <p:nvSpPr>
          <p:cNvPr id="3" name="Content Placeholder 2">
            <a:extLst>
              <a:ext uri="{FF2B5EF4-FFF2-40B4-BE49-F238E27FC236}">
                <a16:creationId xmlns:a16="http://schemas.microsoft.com/office/drawing/2014/main" id="{907B84E7-3FE7-4493-A723-E770B5293387}"/>
              </a:ext>
            </a:extLst>
          </p:cNvPr>
          <p:cNvSpPr>
            <a:spLocks noGrp="1"/>
          </p:cNvSpPr>
          <p:nvPr>
            <p:ph idx="1"/>
          </p:nvPr>
        </p:nvSpPr>
        <p:spPr>
          <a:xfrm>
            <a:off x="539495" y="1435608"/>
            <a:ext cx="11113009" cy="4609592"/>
          </a:xfrm>
        </p:spPr>
        <p:txBody>
          <a:bodyPr>
            <a:normAutofit fontScale="70000" lnSpcReduction="20000"/>
          </a:bodyPr>
          <a:lstStyle/>
          <a:p>
            <a:pPr algn="just">
              <a:lnSpc>
                <a:spcPct val="107000"/>
              </a:lnSpc>
              <a:spcBef>
                <a:spcPts val="0"/>
              </a:spcBef>
              <a:spcAft>
                <a:spcPts val="800"/>
              </a:spcAft>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questo settore è stata fatta una buona analisi dei settori di ricerca che saranno oggetto di approfondimento.  Si elencano qui nel seguito, all’interno delle categorie che i conveners hanno individuato, quelle individuate come più attinenti alle attività dell’IFN nelle sue varie sedi.</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Cat.1- Cavity Performance Frontier</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buFont typeface="Wingdings" panose="05000000000000000000" pitchFamily="2" charset="2"/>
              <a:buChar char=""/>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Materiali innovativi e trattamenti di superficie per applicazioni SRF</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Wingdings" panose="05000000000000000000" pitchFamily="2" charset="2"/>
              <a:buChar char=""/>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Tecnologia SRF di prossima generazione basata su tecnologie di film sottili avanzati sia per le frontiere della scienza sia per le applicazioni degli acceleratori.</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Cat.2-RF Sources and Auxiliaries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Cat.3-progettazione e modellizzazione innovative</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buFont typeface="Wingdings" panose="05000000000000000000" pitchFamily="2" charset="2"/>
              <a:buChar char=""/>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Fasci brillanti di elettroni e positroni e pacchetti di elettroni ad alta carica</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Wingdings" panose="05000000000000000000" pitchFamily="2" charset="2"/>
              <a:buChar char=""/>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Cannoni SRF di alta corrente e alta brillanza</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Cat.4-Facilities ed Upgrades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buFont typeface="Wingdings" panose="05000000000000000000" pitchFamily="2" charset="2"/>
              <a:buChar char=""/>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Position paper INFN per Snowmass’21 (viene menzionato qui!)</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buFont typeface="Wingdings" panose="05000000000000000000" pitchFamily="2" charset="2"/>
              <a:buChar char=""/>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LEMMA: una sorgente di muoni generata da positroni per un muon collider</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Wingdings" panose="05000000000000000000" pitchFamily="2" charset="2"/>
              <a:buChar char=""/>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L’acceleratore dell’International Linear Collider</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Cat.5-Industrial RF Accelerators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Wingdings" panose="05000000000000000000" pitchFamily="2" charset="2"/>
              <a:buChar char=""/>
            </a:pPr>
            <a:r>
              <a:rPr lang="it-IT"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Una BNCT basata su acceleratori</a:t>
            </a:r>
            <a:endParaRPr lang="it-IT"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it-IT" sz="1800" u="sng" dirty="0">
                <a:effectLst/>
                <a:latin typeface="Calibri" panose="020F0502020204030204" pitchFamily="34" charset="0"/>
                <a:ea typeface="Calibri" panose="020F0502020204030204" pitchFamily="34" charset="0"/>
                <a:cs typeface="Arial" panose="020B0604020202020204" pitchFamily="34" charset="0"/>
              </a:rPr>
              <a:t>Contatti</a:t>
            </a:r>
            <a:r>
              <a:rPr lang="it-IT" sz="1800" dirty="0">
                <a:effectLst/>
                <a:latin typeface="Calibri" panose="020F0502020204030204" pitchFamily="34" charset="0"/>
                <a:ea typeface="Calibri" panose="020F0502020204030204" pitchFamily="34" charset="0"/>
                <a:cs typeface="Arial" panose="020B0604020202020204" pitchFamily="34" charset="0"/>
              </a:rPr>
              <a:t>: in INFN-Acceleratori G. Bisoffi (bisoffi</a:t>
            </a:r>
            <a:r>
              <a:rPr lang="it-IT" sz="1800" dirty="0">
                <a:effectLst/>
                <a:latin typeface="Calibri" panose="020F0502020204030204" pitchFamily="34" charset="0"/>
                <a:ea typeface="Calibri" panose="020F0502020204030204" pitchFamily="34" charset="0"/>
                <a:cs typeface="Calibri" panose="020F0502020204030204" pitchFamily="34" charset="0"/>
              </a:rPr>
              <a:t>@</a:t>
            </a:r>
            <a:r>
              <a:rPr lang="it-IT" sz="1800" u="sng" dirty="0">
                <a:effectLst/>
                <a:latin typeface="Calibri" panose="020F0502020204030204" pitchFamily="34" charset="0"/>
                <a:ea typeface="Calibri" panose="020F0502020204030204" pitchFamily="34" charset="0"/>
                <a:cs typeface="Arial" panose="020B0604020202020204" pitchFamily="34" charset="0"/>
              </a:rPr>
              <a:t>lnl</a:t>
            </a:r>
            <a:r>
              <a:rPr lang="it-IT" sz="1800" dirty="0">
                <a:effectLst/>
                <a:latin typeface="Calibri" panose="020F0502020204030204" pitchFamily="34" charset="0"/>
                <a:ea typeface="Calibri" panose="020F0502020204030204" pitchFamily="34" charset="0"/>
                <a:cs typeface="Arial" panose="020B0604020202020204" pitchFamily="34" charset="0"/>
              </a:rPr>
              <a:t>.infn.it); in Snowmass E.A. Nanni (nanni@slac.stanford.edu).</a:t>
            </a:r>
          </a:p>
          <a:p>
            <a:endParaRPr lang="it-IT" dirty="0"/>
          </a:p>
        </p:txBody>
      </p:sp>
      <p:sp>
        <p:nvSpPr>
          <p:cNvPr id="5" name="Slide Number Placeholder 4">
            <a:extLst>
              <a:ext uri="{FF2B5EF4-FFF2-40B4-BE49-F238E27FC236}">
                <a16:creationId xmlns:a16="http://schemas.microsoft.com/office/drawing/2014/main" id="{A5A22FEA-4B70-4164-A51F-1DC891D9BB9B}"/>
              </a:ext>
            </a:extLst>
          </p:cNvPr>
          <p:cNvSpPr>
            <a:spLocks noGrp="1"/>
          </p:cNvSpPr>
          <p:nvPr>
            <p:ph type="sldNum" sz="quarter" idx="12"/>
          </p:nvPr>
        </p:nvSpPr>
        <p:spPr/>
        <p:txBody>
          <a:bodyPr/>
          <a:lstStyle/>
          <a:p>
            <a:fld id="{CC8288C4-34C2-44D0-9E97-9DFCB7E4CDDC}" type="slidenum">
              <a:rPr lang="it-IT" smtClean="0"/>
              <a:t>20</a:t>
            </a:fld>
            <a:endParaRPr lang="it-IT"/>
          </a:p>
        </p:txBody>
      </p:sp>
      <p:sp>
        <p:nvSpPr>
          <p:cNvPr id="6" name="Footer Placeholder 3">
            <a:extLst>
              <a:ext uri="{FF2B5EF4-FFF2-40B4-BE49-F238E27FC236}">
                <a16:creationId xmlns:a16="http://schemas.microsoft.com/office/drawing/2014/main" id="{A8FA5605-24BC-4F94-96C2-201301CE81D2}"/>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598288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0C82E-E724-49D7-8306-58A48A798D42}"/>
              </a:ext>
            </a:extLst>
          </p:cNvPr>
          <p:cNvSpPr>
            <a:spLocks noGrp="1"/>
          </p:cNvSpPr>
          <p:nvPr>
            <p:ph type="title"/>
          </p:nvPr>
        </p:nvSpPr>
        <p:spPr>
          <a:xfrm>
            <a:off x="521207" y="448056"/>
            <a:ext cx="11113009" cy="640080"/>
          </a:xfrm>
        </p:spPr>
        <p:txBody>
          <a:bodyPr>
            <a:normAutofit/>
          </a:bodyPr>
          <a:lstStyle/>
          <a:p>
            <a:r>
              <a:rPr lang="it-IT" sz="2500" dirty="0"/>
              <a:t>AF7-Magnets (P. Fabbricatore)</a:t>
            </a:r>
          </a:p>
        </p:txBody>
      </p:sp>
      <p:sp>
        <p:nvSpPr>
          <p:cNvPr id="3" name="Content Placeholder 2">
            <a:extLst>
              <a:ext uri="{FF2B5EF4-FFF2-40B4-BE49-F238E27FC236}">
                <a16:creationId xmlns:a16="http://schemas.microsoft.com/office/drawing/2014/main" id="{B0C662F0-DDFD-4F3A-B1E7-2440B6ACFE03}"/>
              </a:ext>
            </a:extLst>
          </p:cNvPr>
          <p:cNvSpPr>
            <a:spLocks noGrp="1"/>
          </p:cNvSpPr>
          <p:nvPr>
            <p:ph idx="1"/>
          </p:nvPr>
        </p:nvSpPr>
        <p:spPr>
          <a:xfrm>
            <a:off x="539495" y="1435608"/>
            <a:ext cx="11113009" cy="3977640"/>
          </a:xfrm>
        </p:spPr>
        <p:txBody>
          <a:bodyPr>
            <a:normAutofit fontScale="85000" lnSpcReduction="20000"/>
          </a:bodyPr>
          <a:lstStyle/>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AF7- Magneti ha ricevuto 50 LoI. Circa una trentina con programmi di R&amp;D di carattere generale di cui quattro inerenti  sviluppi  in USA, Europa (CERN), Giappone e China. Le restanti sono invece legate a particolari progetti che vanno da future macchine adroniche a muon collider fino a solenoidi per detector. L’INFN (Sezioni di Genova, Milano e Napoli) hanno presentato una proposta di sviluppo di magneti per le future macchine acceleratrici, principalmente magneti ad alto campo  e fast cycled. LNF partecipa ad una LoI su ondulatori superconduttivi avanzati.</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Successivamente alle LoI vi è stata una discussione sugli step successivi. Tutti quelli che hanno presentato una LoI sono invitati a continuare verso l'elaborazione di un White Paper. I vari WPs, da presentare entro Luglio 2021, saranno poi organizzati in un unico documento. Tra ora e la presentazione dei WPs ci saranno altri meetings e probabilmente un workshop. Da notare che non ci sono restrizioni sugli argomenti da presentare. C'è molta libertà nel senso che lo scopo è ascoltare la voce di tutti per capire dove si pensa o si vuole andare. Come INFN occorre decidere e far presente entro fine anno se si intende o meno scrivere un WP sulla base della LoI presentata. La comunità dei laboratori INFN che lavorano sui magneti supercoduttori rileva che i progetti futuri sui magneti innovativi vanno ad intersecarsi fortemente con i progetti del CERN. Esistono già delle collaborazioni in atto come quella dello sviluppo di un modello di magnete ad alto campo con il coinvolgimento dell’industria.  Data questa situazione e considerando che questi progetti richiedono un ampio ventaglio di expertise, che in  parte non è presente nell’INFN, si ritiene di non dover presentare un WP sulla base della LoI, ma di integrare le attività future con quelle più generali del CERN. Si proporrà quindi al CERN di elaborare insieme un White Paper, che contenga quanto già evidenziato nella LoI.</a:t>
            </a:r>
          </a:p>
          <a:p>
            <a:pPr algn="just">
              <a:lnSpc>
                <a:spcPct val="107000"/>
              </a:lnSpc>
              <a:spcAft>
                <a:spcPts val="800"/>
              </a:spcAft>
            </a:pPr>
            <a:r>
              <a:rPr lang="it-IT" sz="1800" u="sng" dirty="0">
                <a:effectLst/>
                <a:latin typeface="Calibri" panose="020F0502020204030204" pitchFamily="34" charset="0"/>
                <a:ea typeface="Calibri" panose="020F0502020204030204" pitchFamily="34" charset="0"/>
                <a:cs typeface="Arial" panose="020B0604020202020204" pitchFamily="34" charset="0"/>
              </a:rPr>
              <a:t>Contatti</a:t>
            </a:r>
            <a:r>
              <a:rPr lang="it-IT" sz="1800" dirty="0">
                <a:effectLst/>
                <a:latin typeface="Calibri" panose="020F0502020204030204" pitchFamily="34" charset="0"/>
                <a:ea typeface="Calibri" panose="020F0502020204030204" pitchFamily="34" charset="0"/>
                <a:cs typeface="Arial" panose="020B0604020202020204" pitchFamily="34" charset="0"/>
              </a:rPr>
              <a:t>: in INFN-Acceleratori P. Fabbricatore (pasquale.fabbricatore@ge.infn.it); in Snowmass G. Sabbi (GLSabbi@lbl.gov)</a:t>
            </a:r>
          </a:p>
        </p:txBody>
      </p:sp>
      <p:sp>
        <p:nvSpPr>
          <p:cNvPr id="5" name="Slide Number Placeholder 4">
            <a:extLst>
              <a:ext uri="{FF2B5EF4-FFF2-40B4-BE49-F238E27FC236}">
                <a16:creationId xmlns:a16="http://schemas.microsoft.com/office/drawing/2014/main" id="{CB37AA05-1AB8-4BFD-AE7E-0121ED3F9ED8}"/>
              </a:ext>
            </a:extLst>
          </p:cNvPr>
          <p:cNvSpPr>
            <a:spLocks noGrp="1"/>
          </p:cNvSpPr>
          <p:nvPr>
            <p:ph type="sldNum" sz="quarter" idx="12"/>
          </p:nvPr>
        </p:nvSpPr>
        <p:spPr/>
        <p:txBody>
          <a:bodyPr/>
          <a:lstStyle/>
          <a:p>
            <a:fld id="{CC8288C4-34C2-44D0-9E97-9DFCB7E4CDDC}" type="slidenum">
              <a:rPr lang="it-IT" smtClean="0"/>
              <a:t>21</a:t>
            </a:fld>
            <a:endParaRPr lang="it-IT"/>
          </a:p>
        </p:txBody>
      </p:sp>
      <p:sp>
        <p:nvSpPr>
          <p:cNvPr id="6" name="Footer Placeholder 3">
            <a:extLst>
              <a:ext uri="{FF2B5EF4-FFF2-40B4-BE49-F238E27FC236}">
                <a16:creationId xmlns:a16="http://schemas.microsoft.com/office/drawing/2014/main" id="{CEE0344E-E922-4A40-ADF2-F8B811A99220}"/>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4272959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30CE7-B438-4EF3-BCD2-CCF5A4FCD423}"/>
              </a:ext>
            </a:extLst>
          </p:cNvPr>
          <p:cNvSpPr>
            <a:spLocks noGrp="1"/>
          </p:cNvSpPr>
          <p:nvPr>
            <p:ph type="title"/>
          </p:nvPr>
        </p:nvSpPr>
        <p:spPr>
          <a:xfrm>
            <a:off x="2657856" y="3108960"/>
            <a:ext cx="6876288" cy="640080"/>
          </a:xfrm>
        </p:spPr>
        <p:txBody>
          <a:bodyPr/>
          <a:lstStyle/>
          <a:p>
            <a:r>
              <a:rPr lang="it-IT" dirty="0">
                <a:solidFill>
                  <a:schemeClr val="bg1"/>
                </a:solidFill>
              </a:rPr>
              <a:t>INFN – Position paper in slides</a:t>
            </a:r>
          </a:p>
        </p:txBody>
      </p:sp>
      <p:sp>
        <p:nvSpPr>
          <p:cNvPr id="5" name="Slide Number Placeholder 4">
            <a:extLst>
              <a:ext uri="{FF2B5EF4-FFF2-40B4-BE49-F238E27FC236}">
                <a16:creationId xmlns:a16="http://schemas.microsoft.com/office/drawing/2014/main" id="{88A45B28-9970-4DC9-B211-4ED652D76A20}"/>
              </a:ext>
            </a:extLst>
          </p:cNvPr>
          <p:cNvSpPr>
            <a:spLocks noGrp="1"/>
          </p:cNvSpPr>
          <p:nvPr>
            <p:ph type="sldNum" sz="quarter" idx="4294967295"/>
          </p:nvPr>
        </p:nvSpPr>
        <p:spPr>
          <a:xfrm>
            <a:off x="8915400" y="6203950"/>
            <a:ext cx="3276600" cy="365125"/>
          </a:xfrm>
        </p:spPr>
        <p:txBody>
          <a:bodyPr/>
          <a:lstStyle/>
          <a:p>
            <a:fld id="{CC8288C4-34C2-44D0-9E97-9DFCB7E4CDDC}" type="slidenum">
              <a:rPr lang="it-IT" smtClean="0"/>
              <a:t>22</a:t>
            </a:fld>
            <a:endParaRPr lang="it-IT"/>
          </a:p>
        </p:txBody>
      </p:sp>
    </p:spTree>
    <p:extLst>
      <p:ext uri="{BB962C8B-B14F-4D97-AF65-F5344CB8AC3E}">
        <p14:creationId xmlns:p14="http://schemas.microsoft.com/office/powerpoint/2010/main" val="2563679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2625C-0D83-4844-8252-43ABB3E2B4E7}"/>
              </a:ext>
            </a:extLst>
          </p:cNvPr>
          <p:cNvSpPr>
            <a:spLocks noGrp="1"/>
          </p:cNvSpPr>
          <p:nvPr>
            <p:ph type="title"/>
          </p:nvPr>
        </p:nvSpPr>
        <p:spPr/>
        <p:txBody>
          <a:bodyPr/>
          <a:lstStyle/>
          <a:p>
            <a:r>
              <a:rPr lang="it-IT" dirty="0"/>
              <a:t>INFN – AF1, AF3</a:t>
            </a:r>
          </a:p>
        </p:txBody>
      </p:sp>
      <p:sp>
        <p:nvSpPr>
          <p:cNvPr id="3" name="Content Placeholder 2">
            <a:extLst>
              <a:ext uri="{FF2B5EF4-FFF2-40B4-BE49-F238E27FC236}">
                <a16:creationId xmlns:a16="http://schemas.microsoft.com/office/drawing/2014/main" id="{B04D28F3-5E00-4963-BDE7-55E0B644134B}"/>
              </a:ext>
            </a:extLst>
          </p:cNvPr>
          <p:cNvSpPr>
            <a:spLocks noGrp="1"/>
          </p:cNvSpPr>
          <p:nvPr>
            <p:ph idx="1"/>
          </p:nvPr>
        </p:nvSpPr>
        <p:spPr>
          <a:xfrm>
            <a:off x="539495" y="1435608"/>
            <a:ext cx="5182131" cy="4477512"/>
          </a:xfrm>
        </p:spPr>
        <p:txBody>
          <a:bodyPr>
            <a:normAutofit fontScale="92500" lnSpcReduction="20000"/>
          </a:bodyPr>
          <a:lstStyle/>
          <a:p>
            <a:r>
              <a:rPr lang="en-US" sz="1800" b="1" kern="0" dirty="0">
                <a:effectLst/>
                <a:latin typeface="Times New Roman" panose="02020603050405020304" pitchFamily="18" charset="0"/>
                <a:ea typeface="Times New Roman" panose="02020603050405020304" pitchFamily="18" charset="0"/>
              </a:rPr>
              <a:t>AF1 - </a:t>
            </a:r>
            <a:r>
              <a:rPr lang="en-US" sz="1800" b="1" u="sng" kern="0" dirty="0">
                <a:solidFill>
                  <a:srgbClr val="0000FF"/>
                </a:solidFill>
                <a:effectLst/>
                <a:latin typeface="Times New Roman" panose="02020603050405020304" pitchFamily="18" charset="0"/>
                <a:ea typeface="Times New Roman" panose="02020603050405020304" pitchFamily="18" charset="0"/>
                <a:hlinkClick r:id="rId2" tooltip="accelerator:outreach:start"/>
              </a:rPr>
              <a:t>Beam Physics and Accelerator Education</a:t>
            </a:r>
            <a:r>
              <a:rPr lang="en-US" sz="1800" b="1" kern="0" dirty="0">
                <a:effectLst/>
                <a:latin typeface="Times New Roman" panose="02020603050405020304" pitchFamily="18" charset="0"/>
                <a:ea typeface="Times New Roman" panose="02020603050405020304" pitchFamily="18" charset="0"/>
              </a:rPr>
              <a:t>.  </a:t>
            </a:r>
            <a:r>
              <a:rPr lang="en-AU" sz="1800" b="0" kern="0" dirty="0">
                <a:effectLst/>
                <a:latin typeface="Times New Roman" panose="02020603050405020304" pitchFamily="18" charset="0"/>
                <a:ea typeface="Times New Roman" panose="02020603050405020304" pitchFamily="18" charset="0"/>
              </a:rPr>
              <a:t>Electron beam dynamics, theoretical and experimental studies on impedance, e-cloud effects and dynamical (cryogenic) vacuum [1,2,3] are central to the contribution of INFN groups at LNF (</a:t>
            </a:r>
            <a:r>
              <a:rPr lang="en-AU" sz="1800" b="0" kern="0" dirty="0" err="1">
                <a:effectLst/>
                <a:latin typeface="Times New Roman" panose="02020603050405020304" pitchFamily="18" charset="0"/>
                <a:ea typeface="Times New Roman" panose="02020603050405020304" pitchFamily="18" charset="0"/>
              </a:rPr>
              <a:t>Laboratori</a:t>
            </a:r>
            <a:r>
              <a:rPr lang="en-AU" sz="1800" b="0" kern="0" dirty="0">
                <a:effectLst/>
                <a:latin typeface="Times New Roman" panose="02020603050405020304" pitchFamily="18" charset="0"/>
                <a:ea typeface="Times New Roman" panose="02020603050405020304" pitchFamily="18" charset="0"/>
              </a:rPr>
              <a:t> </a:t>
            </a:r>
            <a:r>
              <a:rPr lang="en-AU" sz="1800" b="0" kern="0" dirty="0" err="1">
                <a:effectLst/>
                <a:latin typeface="Times New Roman" panose="02020603050405020304" pitchFamily="18" charset="0"/>
                <a:ea typeface="Times New Roman" panose="02020603050405020304" pitchFamily="18" charset="0"/>
              </a:rPr>
              <a:t>Nazionali</a:t>
            </a:r>
            <a:r>
              <a:rPr lang="en-AU" sz="1800" b="0" kern="0" dirty="0">
                <a:effectLst/>
                <a:latin typeface="Times New Roman" panose="02020603050405020304" pitchFamily="18" charset="0"/>
                <a:ea typeface="Times New Roman" panose="02020603050405020304" pitchFamily="18" charset="0"/>
              </a:rPr>
              <a:t> di Frascati), Napoli and Roma1 to HL-LHC, FCC-</a:t>
            </a:r>
            <a:r>
              <a:rPr lang="en-AU" sz="1800" b="0" kern="0" dirty="0" err="1">
                <a:effectLst/>
                <a:latin typeface="Times New Roman" panose="02020603050405020304" pitchFamily="18" charset="0"/>
                <a:ea typeface="Times New Roman" panose="02020603050405020304" pitchFamily="18" charset="0"/>
              </a:rPr>
              <a:t>ee</a:t>
            </a:r>
            <a:r>
              <a:rPr lang="en-AU" sz="1800" b="0" kern="0" dirty="0">
                <a:effectLst/>
                <a:latin typeface="Times New Roman" panose="02020603050405020304" pitchFamily="18" charset="0"/>
                <a:ea typeface="Times New Roman" panose="02020603050405020304" pitchFamily="18" charset="0"/>
              </a:rPr>
              <a:t> and CLIC projects: in particular, comparative study of electron and photon stimulated desorption in cryogenic environment and impact of new materials and metamaterials on impedance and e-cloud related issues. Other </a:t>
            </a:r>
            <a:r>
              <a:rPr lang="en-US" sz="1800" b="0" kern="0" dirty="0">
                <a:effectLst/>
                <a:latin typeface="Times New Roman" panose="02020603050405020304" pitchFamily="18" charset="0"/>
                <a:ea typeface="Times New Roman" panose="02020603050405020304" pitchFamily="18" charset="0"/>
              </a:rPr>
              <a:t>Beam Physics studies or experiments are included in the accelerator Projects and reported in the following </a:t>
            </a:r>
            <a:r>
              <a:rPr lang="en-US" sz="1800" b="0" kern="0" dirty="0" err="1">
                <a:effectLst/>
                <a:latin typeface="Times New Roman" panose="02020603050405020304" pitchFamily="18" charset="0"/>
                <a:ea typeface="Times New Roman" panose="02020603050405020304" pitchFamily="18" charset="0"/>
              </a:rPr>
              <a:t>Afs</a:t>
            </a:r>
            <a:r>
              <a:rPr lang="en-US" sz="1800" b="0" kern="0" dirty="0">
                <a:effectLst/>
                <a:latin typeface="Times New Roman" panose="02020603050405020304" pitchFamily="18" charset="0"/>
                <a:ea typeface="Times New Roman" panose="02020603050405020304" pitchFamily="18" charset="0"/>
              </a:rPr>
              <a:t>.</a:t>
            </a:r>
            <a:endParaRPr lang="it-IT" sz="1800" b="1" kern="0" dirty="0">
              <a:effectLst/>
              <a:latin typeface="Times New Roman" panose="02020603050405020304" pitchFamily="18" charset="0"/>
              <a:ea typeface="Times New Roman" panose="02020603050405020304" pitchFamily="18" charset="0"/>
            </a:endParaRPr>
          </a:p>
        </p:txBody>
      </p:sp>
      <p:sp>
        <p:nvSpPr>
          <p:cNvPr id="5" name="Slide Number Placeholder 4">
            <a:extLst>
              <a:ext uri="{FF2B5EF4-FFF2-40B4-BE49-F238E27FC236}">
                <a16:creationId xmlns:a16="http://schemas.microsoft.com/office/drawing/2014/main" id="{536B6595-D302-4B0E-B200-FA94E7A844E1}"/>
              </a:ext>
            </a:extLst>
          </p:cNvPr>
          <p:cNvSpPr>
            <a:spLocks noGrp="1"/>
          </p:cNvSpPr>
          <p:nvPr>
            <p:ph type="sldNum" sz="quarter" idx="12"/>
          </p:nvPr>
        </p:nvSpPr>
        <p:spPr/>
        <p:txBody>
          <a:bodyPr/>
          <a:lstStyle/>
          <a:p>
            <a:fld id="{CC8288C4-34C2-44D0-9E97-9DFCB7E4CDDC}" type="slidenum">
              <a:rPr lang="it-IT" smtClean="0"/>
              <a:t>23</a:t>
            </a:fld>
            <a:endParaRPr lang="it-IT"/>
          </a:p>
        </p:txBody>
      </p:sp>
      <p:sp>
        <p:nvSpPr>
          <p:cNvPr id="6" name="Content Placeholder 2">
            <a:extLst>
              <a:ext uri="{FF2B5EF4-FFF2-40B4-BE49-F238E27FC236}">
                <a16:creationId xmlns:a16="http://schemas.microsoft.com/office/drawing/2014/main" id="{F267DEB2-FEFB-491B-BB20-93069965E3CD}"/>
              </a:ext>
            </a:extLst>
          </p:cNvPr>
          <p:cNvSpPr txBox="1">
            <a:spLocks/>
          </p:cNvSpPr>
          <p:nvPr/>
        </p:nvSpPr>
        <p:spPr>
          <a:xfrm>
            <a:off x="6470373" y="1435608"/>
            <a:ext cx="5182131" cy="3977640"/>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spcAft>
                <a:spcPts val="1200"/>
              </a:spcAft>
              <a:buFontTx/>
              <a:buNone/>
              <a:defRPr lang="en-US" sz="1800" kern="1200" dirty="0">
                <a:solidFill>
                  <a:schemeClr val="tx1"/>
                </a:solidFill>
                <a:latin typeface="Verdana" panose="020B0604030504040204" pitchFamily="34" charset="0"/>
                <a:ea typeface="Verdana" panose="020B0604030504040204" pitchFamily="34" charset="0"/>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endParaRPr lang="it-IT"/>
          </a:p>
        </p:txBody>
      </p:sp>
      <p:sp>
        <p:nvSpPr>
          <p:cNvPr id="7" name="Content Placeholder 2">
            <a:extLst>
              <a:ext uri="{FF2B5EF4-FFF2-40B4-BE49-F238E27FC236}">
                <a16:creationId xmlns:a16="http://schemas.microsoft.com/office/drawing/2014/main" id="{61DCD2E4-6977-41A1-B0F1-C8658D09B845}"/>
              </a:ext>
            </a:extLst>
          </p:cNvPr>
          <p:cNvSpPr txBox="1">
            <a:spLocks/>
          </p:cNvSpPr>
          <p:nvPr/>
        </p:nvSpPr>
        <p:spPr>
          <a:xfrm>
            <a:off x="6188455" y="1435608"/>
            <a:ext cx="5182131" cy="4609592"/>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spcAft>
                <a:spcPts val="1200"/>
              </a:spcAft>
              <a:buFontTx/>
              <a:buNone/>
              <a:defRPr lang="en-US" sz="1800" kern="1200" dirty="0">
                <a:solidFill>
                  <a:schemeClr val="tx1"/>
                </a:solidFill>
                <a:latin typeface="Verdana" panose="020B0604030504040204" pitchFamily="34" charset="0"/>
                <a:ea typeface="Verdana" panose="020B0604030504040204" pitchFamily="34" charset="0"/>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marL="76200" algn="just">
              <a:spcBef>
                <a:spcPts val="785"/>
              </a:spcBef>
            </a:pPr>
            <a:r>
              <a:rPr lang="en-US" sz="1200" b="1" kern="0" dirty="0">
                <a:effectLst/>
                <a:latin typeface="Times New Roman" panose="02020603050405020304" pitchFamily="18" charset="0"/>
                <a:ea typeface="Times New Roman" panose="02020603050405020304" pitchFamily="18" charset="0"/>
              </a:rPr>
              <a:t>AF3 - </a:t>
            </a:r>
            <a:r>
              <a:rPr lang="en-US" sz="1200" b="1" u="sng" kern="0" dirty="0">
                <a:solidFill>
                  <a:srgbClr val="0000FF"/>
                </a:solidFill>
                <a:effectLst/>
                <a:latin typeface="Times New Roman" panose="02020603050405020304" pitchFamily="18" charset="0"/>
                <a:ea typeface="Times New Roman" panose="02020603050405020304" pitchFamily="18" charset="0"/>
                <a:hlinkClick r:id="rId3" tooltip="accelerator:higgs:start"/>
              </a:rPr>
              <a:t>Accelerators for EW/Higgs</a:t>
            </a:r>
            <a:r>
              <a:rPr lang="en-US" sz="1200" b="1" kern="0" dirty="0">
                <a:effectLst/>
                <a:latin typeface="Times New Roman" panose="02020603050405020304" pitchFamily="18" charset="0"/>
                <a:ea typeface="Times New Roman" panose="02020603050405020304" pitchFamily="18" charset="0"/>
              </a:rPr>
              <a:t> (and AF1, AF4, AF7-RF).  </a:t>
            </a:r>
            <a:r>
              <a:rPr lang="en-AU" sz="1200" b="0" kern="0" dirty="0">
                <a:effectLst/>
                <a:latin typeface="Times New Roman" panose="02020603050405020304" pitchFamily="18" charset="0"/>
                <a:ea typeface="Times New Roman" panose="02020603050405020304" pitchFamily="18" charset="0"/>
              </a:rPr>
              <a:t>Studies on the FCC-</a:t>
            </a:r>
            <a:r>
              <a:rPr lang="en-AU" sz="1200" b="0" kern="0" dirty="0" err="1">
                <a:effectLst/>
                <a:latin typeface="Times New Roman" panose="02020603050405020304" pitchFamily="18" charset="0"/>
                <a:ea typeface="Times New Roman" panose="02020603050405020304" pitchFamily="18" charset="0"/>
              </a:rPr>
              <a:t>ee</a:t>
            </a:r>
            <a:r>
              <a:rPr lang="en-AU" sz="1200" b="0" kern="0" dirty="0">
                <a:effectLst/>
                <a:latin typeface="Times New Roman" panose="02020603050405020304" pitchFamily="18" charset="0"/>
                <a:ea typeface="Times New Roman" panose="02020603050405020304" pitchFamily="18" charset="0"/>
              </a:rPr>
              <a:t> machine detector interface, background in the detector and injection system (damping ring and transfer lines) are being performed at LNF.  Room temperature X-band technology (12 GHz) is the baseline technology for both EU-H2020 XLS-</a:t>
            </a:r>
            <a:r>
              <a:rPr lang="en-AU" sz="1200" b="0" kern="0" dirty="0" err="1">
                <a:effectLst/>
                <a:latin typeface="Times New Roman" panose="02020603050405020304" pitchFamily="18" charset="0"/>
                <a:ea typeface="Times New Roman" panose="02020603050405020304" pitchFamily="18" charset="0"/>
              </a:rPr>
              <a:t>CompactLight</a:t>
            </a:r>
            <a:r>
              <a:rPr lang="en-AU" sz="1200" b="0" kern="0" dirty="0">
                <a:effectLst/>
                <a:latin typeface="Times New Roman" panose="02020603050405020304" pitchFamily="18" charset="0"/>
                <a:ea typeface="Times New Roman" panose="02020603050405020304" pitchFamily="18" charset="0"/>
              </a:rPr>
              <a:t> and </a:t>
            </a:r>
            <a:r>
              <a:rPr lang="en-AU" sz="1200" b="0" kern="0" dirty="0" err="1">
                <a:effectLst/>
                <a:latin typeface="Times New Roman" panose="02020603050405020304" pitchFamily="18" charset="0"/>
                <a:ea typeface="Times New Roman" panose="02020603050405020304" pitchFamily="18" charset="0"/>
              </a:rPr>
              <a:t>EuPRAXIA</a:t>
            </a:r>
            <a:r>
              <a:rPr lang="en-AU" sz="1200" b="0" kern="0" dirty="0">
                <a:effectLst/>
                <a:latin typeface="Times New Roman" panose="02020603050405020304" pitchFamily="18" charset="0"/>
                <a:ea typeface="Times New Roman" panose="02020603050405020304" pitchFamily="18" charset="0"/>
              </a:rPr>
              <a:t> </a:t>
            </a:r>
            <a:r>
              <a:rPr lang="en-AU" sz="1200" b="0" kern="0" dirty="0">
                <a:solidFill>
                  <a:srgbClr val="0070C0"/>
                </a:solidFill>
                <a:effectLst/>
                <a:latin typeface="Times New Roman" panose="02020603050405020304" pitchFamily="18" charset="0"/>
                <a:ea typeface="Times New Roman" panose="02020603050405020304" pitchFamily="18" charset="0"/>
              </a:rPr>
              <a:t>[4]</a:t>
            </a:r>
            <a:r>
              <a:rPr lang="en-AU" sz="1200" b="0" kern="0" dirty="0">
                <a:effectLst/>
                <a:latin typeface="Times New Roman" panose="02020603050405020304" pitchFamily="18" charset="0"/>
                <a:ea typeface="Times New Roman" panose="02020603050405020304" pitchFamily="18" charset="0"/>
              </a:rPr>
              <a:t> projects, to drive a FEL with a compact RF </a:t>
            </a:r>
            <a:r>
              <a:rPr lang="en-AU" sz="1200" b="0" kern="0" dirty="0" err="1">
                <a:effectLst/>
                <a:latin typeface="Times New Roman" panose="02020603050405020304" pitchFamily="18" charset="0"/>
                <a:ea typeface="Times New Roman" panose="02020603050405020304" pitchFamily="18" charset="0"/>
              </a:rPr>
              <a:t>linac</a:t>
            </a:r>
            <a:r>
              <a:rPr lang="en-AU" sz="1200" b="0" kern="0" dirty="0">
                <a:effectLst/>
                <a:latin typeface="Times New Roman" panose="02020603050405020304" pitchFamily="18" charset="0"/>
                <a:ea typeface="Times New Roman" panose="02020603050405020304" pitchFamily="18" charset="0"/>
              </a:rPr>
              <a:t> (XLS) or with a plasma module (Eupraxia).  The </a:t>
            </a:r>
            <a:r>
              <a:rPr lang="en-AU" sz="1200" b="0" kern="0" dirty="0" err="1">
                <a:effectLst/>
                <a:latin typeface="Times New Roman" panose="02020603050405020304" pitchFamily="18" charset="0"/>
                <a:ea typeface="Times New Roman" panose="02020603050405020304" pitchFamily="18" charset="0"/>
              </a:rPr>
              <a:t>EuPRAXIA</a:t>
            </a:r>
            <a:r>
              <a:rPr lang="en-AU" sz="1200" b="0" kern="0" dirty="0">
                <a:effectLst/>
                <a:latin typeface="Times New Roman" panose="02020603050405020304" pitchFamily="18" charset="0"/>
                <a:ea typeface="Times New Roman" panose="02020603050405020304" pitchFamily="18" charset="0"/>
              </a:rPr>
              <a:t> International Consortium of Eupraxia is applying to become a facility of the ESFRI Roadmap. INFN is deeply involved in both projects (for </a:t>
            </a:r>
            <a:r>
              <a:rPr lang="en-AU" sz="1200" b="0" kern="0" dirty="0" err="1">
                <a:effectLst/>
                <a:latin typeface="Times New Roman" panose="02020603050405020304" pitchFamily="18" charset="0"/>
                <a:ea typeface="Times New Roman" panose="02020603050405020304" pitchFamily="18" charset="0"/>
              </a:rPr>
              <a:t>EuPRAXIA</a:t>
            </a:r>
            <a:r>
              <a:rPr lang="en-AU" sz="1200" b="0" kern="0" dirty="0">
                <a:effectLst/>
                <a:latin typeface="Times New Roman" panose="02020603050405020304" pitchFamily="18" charset="0"/>
                <a:ea typeface="Times New Roman" panose="02020603050405020304" pitchFamily="18" charset="0"/>
              </a:rPr>
              <a:t>, see AF6). A new high power X-band RF stand, to test and condition CLIC and </a:t>
            </a:r>
            <a:r>
              <a:rPr lang="en-AU" sz="1200" b="0" kern="0" dirty="0" err="1">
                <a:effectLst/>
                <a:latin typeface="Times New Roman" panose="02020603050405020304" pitchFamily="18" charset="0"/>
                <a:ea typeface="Times New Roman" panose="02020603050405020304" pitchFamily="18" charset="0"/>
              </a:rPr>
              <a:t>EuPRAXIA</a:t>
            </a:r>
            <a:r>
              <a:rPr lang="en-AU" sz="1200" b="0" kern="0" dirty="0">
                <a:effectLst/>
                <a:latin typeface="Times New Roman" panose="02020603050405020304" pitchFamily="18" charset="0"/>
                <a:ea typeface="Times New Roman" panose="02020603050405020304" pitchFamily="18" charset="0"/>
              </a:rPr>
              <a:t> accelerating sections, is being commissioned at LNF in the frame of a collaboration between INFN and CERN.  Developments on SRF cavities, in view and beyond of ILC project, in full Nb and novel materials, with strong involvement of industrial partners for cost optimization, are vigorously pursued at LNL (</a:t>
            </a:r>
            <a:r>
              <a:rPr lang="en-AU" sz="1200" b="0" kern="0" dirty="0" err="1">
                <a:effectLst/>
                <a:latin typeface="Times New Roman" panose="02020603050405020304" pitchFamily="18" charset="0"/>
                <a:ea typeface="Times New Roman" panose="02020603050405020304" pitchFamily="18" charset="0"/>
              </a:rPr>
              <a:t>Laboratori</a:t>
            </a:r>
            <a:r>
              <a:rPr lang="en-AU" sz="1200" b="0" kern="0" dirty="0">
                <a:effectLst/>
                <a:latin typeface="Times New Roman" panose="02020603050405020304" pitchFamily="18" charset="0"/>
                <a:ea typeface="Times New Roman" panose="02020603050405020304" pitchFamily="18" charset="0"/>
              </a:rPr>
              <a:t> </a:t>
            </a:r>
            <a:r>
              <a:rPr lang="en-AU" sz="1200" b="0" kern="0" dirty="0" err="1">
                <a:effectLst/>
                <a:latin typeface="Times New Roman" panose="02020603050405020304" pitchFamily="18" charset="0"/>
                <a:ea typeface="Times New Roman" panose="02020603050405020304" pitchFamily="18" charset="0"/>
              </a:rPr>
              <a:t>Nazionali</a:t>
            </a:r>
            <a:r>
              <a:rPr lang="en-AU" sz="1200" b="0" kern="0" dirty="0">
                <a:effectLst/>
                <a:latin typeface="Times New Roman" panose="02020603050405020304" pitchFamily="18" charset="0"/>
                <a:ea typeface="Times New Roman" panose="02020603050405020304" pitchFamily="18" charset="0"/>
              </a:rPr>
              <a:t> di </a:t>
            </a:r>
            <a:r>
              <a:rPr lang="en-AU" sz="1200" b="0" kern="0" dirty="0" err="1">
                <a:effectLst/>
                <a:latin typeface="Times New Roman" panose="02020603050405020304" pitchFamily="18" charset="0"/>
                <a:ea typeface="Times New Roman" panose="02020603050405020304" pitchFamily="18" charset="0"/>
              </a:rPr>
              <a:t>Legnaro</a:t>
            </a:r>
            <a:r>
              <a:rPr lang="en-AU" sz="1200" b="0" kern="0" dirty="0">
                <a:effectLst/>
                <a:latin typeface="Times New Roman" panose="02020603050405020304" pitchFamily="18" charset="0"/>
                <a:ea typeface="Times New Roman" panose="02020603050405020304" pitchFamily="18" charset="0"/>
              </a:rPr>
              <a:t>) and INFN-Milano.</a:t>
            </a:r>
            <a:endParaRPr lang="it-IT" sz="1200" b="1" kern="0" dirty="0">
              <a:effectLst/>
              <a:latin typeface="Times New Roman" panose="02020603050405020304" pitchFamily="18" charset="0"/>
              <a:ea typeface="Times New Roman" panose="02020603050405020304" pitchFamily="18" charset="0"/>
            </a:endParaRPr>
          </a:p>
        </p:txBody>
      </p:sp>
      <p:sp>
        <p:nvSpPr>
          <p:cNvPr id="8" name="Footer Placeholder 3">
            <a:extLst>
              <a:ext uri="{FF2B5EF4-FFF2-40B4-BE49-F238E27FC236}">
                <a16:creationId xmlns:a16="http://schemas.microsoft.com/office/drawing/2014/main" id="{325C51EC-B9A1-4C10-9EF0-12DD6E30ED0E}"/>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1151332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E6F9-3978-44D8-A7D7-793D6DB9A661}"/>
              </a:ext>
            </a:extLst>
          </p:cNvPr>
          <p:cNvSpPr>
            <a:spLocks noGrp="1"/>
          </p:cNvSpPr>
          <p:nvPr>
            <p:ph type="title"/>
          </p:nvPr>
        </p:nvSpPr>
        <p:spPr/>
        <p:txBody>
          <a:bodyPr/>
          <a:lstStyle/>
          <a:p>
            <a:r>
              <a:rPr lang="it-IT" dirty="0"/>
              <a:t>INFN – AF4, AF6</a:t>
            </a:r>
          </a:p>
        </p:txBody>
      </p:sp>
      <p:sp>
        <p:nvSpPr>
          <p:cNvPr id="3" name="Content Placeholder 2">
            <a:extLst>
              <a:ext uri="{FF2B5EF4-FFF2-40B4-BE49-F238E27FC236}">
                <a16:creationId xmlns:a16="http://schemas.microsoft.com/office/drawing/2014/main" id="{CD3F7AEF-DDBB-4A58-BDE9-FA85EFF7DFCA}"/>
              </a:ext>
            </a:extLst>
          </p:cNvPr>
          <p:cNvSpPr>
            <a:spLocks noGrp="1"/>
          </p:cNvSpPr>
          <p:nvPr>
            <p:ph idx="1"/>
          </p:nvPr>
        </p:nvSpPr>
        <p:spPr>
          <a:xfrm>
            <a:off x="539495" y="1435608"/>
            <a:ext cx="5182131" cy="4507992"/>
          </a:xfrm>
        </p:spPr>
        <p:txBody>
          <a:bodyPr>
            <a:normAutofit fontScale="85000" lnSpcReduction="10000"/>
          </a:bodyPr>
          <a:lstStyle/>
          <a:p>
            <a:r>
              <a:rPr lang="en-US" sz="1800" b="1" kern="0" dirty="0">
                <a:effectLst/>
                <a:latin typeface="Times New Roman" panose="02020603050405020304" pitchFamily="18" charset="0"/>
                <a:ea typeface="Times New Roman" panose="02020603050405020304" pitchFamily="18" charset="0"/>
              </a:rPr>
              <a:t>AF4 – Multi-</a:t>
            </a:r>
            <a:r>
              <a:rPr lang="en-US" sz="1800" b="1" kern="0" dirty="0" err="1">
                <a:effectLst/>
                <a:latin typeface="Times New Roman" panose="02020603050405020304" pitchFamily="18" charset="0"/>
                <a:ea typeface="Times New Roman" panose="02020603050405020304" pitchFamily="18" charset="0"/>
              </a:rPr>
              <a:t>TeV</a:t>
            </a:r>
            <a:r>
              <a:rPr lang="en-US" sz="1800" b="1" kern="0" dirty="0">
                <a:effectLst/>
                <a:latin typeface="Times New Roman" panose="02020603050405020304" pitchFamily="18" charset="0"/>
                <a:ea typeface="Times New Roman" panose="02020603050405020304" pitchFamily="18" charset="0"/>
              </a:rPr>
              <a:t> Colliders (and AF1).  </a:t>
            </a:r>
            <a:r>
              <a:rPr lang="en-AU" sz="1800" b="0" kern="0" dirty="0">
                <a:effectLst/>
                <a:latin typeface="Times New Roman" panose="02020603050405020304" pitchFamily="18" charset="0"/>
                <a:ea typeface="Times New Roman" panose="02020603050405020304" pitchFamily="18" charset="0"/>
              </a:rPr>
              <a:t>A muon collider low-transverse-emittance source from a 45 GeV e</a:t>
            </a:r>
            <a:r>
              <a:rPr lang="en-AU" sz="1800" b="0" kern="0" baseline="30000" dirty="0">
                <a:effectLst/>
                <a:latin typeface="Times New Roman" panose="02020603050405020304" pitchFamily="18" charset="0"/>
                <a:ea typeface="Times New Roman" panose="02020603050405020304" pitchFamily="18" charset="0"/>
              </a:rPr>
              <a:t>+</a:t>
            </a:r>
            <a:r>
              <a:rPr lang="en-AU" sz="1800" b="0" kern="0" dirty="0">
                <a:effectLst/>
                <a:latin typeface="Times New Roman" panose="02020603050405020304" pitchFamily="18" charset="0"/>
                <a:ea typeface="Times New Roman" panose="02020603050405020304" pitchFamily="18" charset="0"/>
              </a:rPr>
              <a:t> beam annihilating with e</a:t>
            </a:r>
            <a:r>
              <a:rPr lang="en-AU" sz="1800" b="0" kern="0" baseline="30000" dirty="0">
                <a:effectLst/>
                <a:latin typeface="Times New Roman" panose="02020603050405020304" pitchFamily="18" charset="0"/>
                <a:ea typeface="Times New Roman" panose="02020603050405020304" pitchFamily="18" charset="0"/>
              </a:rPr>
              <a:t>-</a:t>
            </a:r>
            <a:r>
              <a:rPr lang="en-AU" sz="1800" b="0" kern="0" dirty="0">
                <a:effectLst/>
                <a:latin typeface="Times New Roman" panose="02020603050405020304" pitchFamily="18" charset="0"/>
                <a:ea typeface="Times New Roman" panose="02020603050405020304" pitchFamily="18" charset="0"/>
              </a:rPr>
              <a:t> on a target close to threshold for pair creation (INFN-LEMMA</a:t>
            </a:r>
            <a:r>
              <a:rPr lang="en-AU" sz="1800" b="0" kern="0" dirty="0">
                <a:solidFill>
                  <a:srgbClr val="0070C0"/>
                </a:solidFill>
                <a:effectLst/>
                <a:latin typeface="Times New Roman" panose="02020603050405020304" pitchFamily="18" charset="0"/>
                <a:ea typeface="Times New Roman" panose="02020603050405020304" pitchFamily="18" charset="0"/>
              </a:rPr>
              <a:t>[5]</a:t>
            </a:r>
            <a:r>
              <a:rPr lang="en-AU" sz="1800" b="0" kern="0" dirty="0">
                <a:effectLst/>
                <a:latin typeface="Times New Roman" panose="02020603050405020304" pitchFamily="18" charset="0"/>
                <a:ea typeface="Times New Roman" panose="02020603050405020304" pitchFamily="18" charset="0"/>
              </a:rPr>
              <a:t>) is the option proposed by INFN as a Muon Collider source (see specific </a:t>
            </a:r>
            <a:r>
              <a:rPr lang="en-AU" sz="1800" b="0" kern="0" dirty="0" err="1">
                <a:effectLst/>
                <a:latin typeface="Times New Roman" panose="02020603050405020304" pitchFamily="18" charset="0"/>
                <a:ea typeface="Times New Roman" panose="02020603050405020304" pitchFamily="18" charset="0"/>
              </a:rPr>
              <a:t>LoI’s</a:t>
            </a:r>
            <a:r>
              <a:rPr lang="en-AU" sz="1800" b="0" kern="0" dirty="0">
                <a:effectLst/>
                <a:latin typeface="Times New Roman" panose="02020603050405020304" pitchFamily="18" charset="0"/>
                <a:ea typeface="Times New Roman" panose="02020603050405020304" pitchFamily="18" charset="0"/>
              </a:rPr>
              <a:t> […, …] on LEMMA general concept and R&amp;D, and on the e</a:t>
            </a:r>
            <a:r>
              <a:rPr lang="en-AU" sz="1800" b="0" kern="0" baseline="30000" dirty="0">
                <a:effectLst/>
                <a:latin typeface="Times New Roman" panose="02020603050405020304" pitchFamily="18" charset="0"/>
                <a:ea typeface="Times New Roman" panose="02020603050405020304" pitchFamily="18" charset="0"/>
              </a:rPr>
              <a:t>+</a:t>
            </a:r>
            <a:r>
              <a:rPr lang="en-AU" sz="1800" b="0" kern="0" dirty="0">
                <a:effectLst/>
                <a:latin typeface="Times New Roman" panose="02020603050405020304" pitchFamily="18" charset="0"/>
                <a:ea typeface="Times New Roman" panose="02020603050405020304" pitchFamily="18" charset="0"/>
              </a:rPr>
              <a:t> source). INFN teams investigate critical beam physics and design aspects of beams of e</a:t>
            </a:r>
            <a:r>
              <a:rPr lang="en-AU" sz="1800" b="0" kern="0" baseline="30000" dirty="0">
                <a:effectLst/>
                <a:latin typeface="Times New Roman" panose="02020603050405020304" pitchFamily="18" charset="0"/>
                <a:ea typeface="Times New Roman" panose="02020603050405020304" pitchFamily="18" charset="0"/>
              </a:rPr>
              <a:t>+</a:t>
            </a:r>
            <a:r>
              <a:rPr lang="en-AU" sz="1800" b="0" kern="0" dirty="0">
                <a:effectLst/>
                <a:latin typeface="Times New Roman" panose="02020603050405020304" pitchFamily="18" charset="0"/>
                <a:ea typeface="Times New Roman" panose="02020603050405020304" pitchFamily="18" charset="0"/>
              </a:rPr>
              <a:t> and </a:t>
            </a:r>
            <a:r>
              <a:rPr lang="en-AU" sz="1800" b="0" kern="0" dirty="0">
                <a:effectLst/>
                <a:latin typeface="Symbol" panose="05050102010706020507" pitchFamily="18" charset="2"/>
                <a:ea typeface="Times New Roman" panose="02020603050405020304" pitchFamily="18" charset="0"/>
              </a:rPr>
              <a:t>m</a:t>
            </a:r>
            <a:r>
              <a:rPr lang="en-AU" sz="1800" b="0" kern="0" baseline="30000" dirty="0">
                <a:effectLst/>
                <a:latin typeface="Times New Roman" panose="02020603050405020304" pitchFamily="18" charset="0"/>
                <a:ea typeface="Times New Roman" panose="02020603050405020304" pitchFamily="18" charset="0"/>
              </a:rPr>
              <a:t>+/-</a:t>
            </a:r>
            <a:r>
              <a:rPr lang="en-AU" sz="1800" b="0" kern="0" dirty="0">
                <a:effectLst/>
                <a:latin typeface="Times New Roman" panose="02020603050405020304" pitchFamily="18" charset="0"/>
                <a:ea typeface="Times New Roman" panose="02020603050405020304" pitchFamily="18" charset="0"/>
              </a:rPr>
              <a:t> from the source to the interaction regions, as well as design of pulsed magnets for the muon chain. INFN participates in the International Muon Collider Collaboration, which is being set up under  CERN leadership . INFN is leading a specific strategy network on muon colliders within the H2020 IFAST project (submitted to EU). </a:t>
            </a:r>
            <a:endParaRPr lang="it-IT" sz="1800" b="1" kern="0" dirty="0">
              <a:effectLst/>
              <a:latin typeface="Times New Roman" panose="02020603050405020304" pitchFamily="18" charset="0"/>
              <a:ea typeface="Times New Roman" panose="02020603050405020304" pitchFamily="18" charset="0"/>
            </a:endParaRPr>
          </a:p>
          <a:p>
            <a:endParaRPr lang="it-IT" dirty="0"/>
          </a:p>
        </p:txBody>
      </p:sp>
      <p:sp>
        <p:nvSpPr>
          <p:cNvPr id="5" name="Slide Number Placeholder 4">
            <a:extLst>
              <a:ext uri="{FF2B5EF4-FFF2-40B4-BE49-F238E27FC236}">
                <a16:creationId xmlns:a16="http://schemas.microsoft.com/office/drawing/2014/main" id="{904E7FB7-780B-46ED-9DC7-29548816297C}"/>
              </a:ext>
            </a:extLst>
          </p:cNvPr>
          <p:cNvSpPr>
            <a:spLocks noGrp="1"/>
          </p:cNvSpPr>
          <p:nvPr>
            <p:ph type="sldNum" sz="quarter" idx="12"/>
          </p:nvPr>
        </p:nvSpPr>
        <p:spPr/>
        <p:txBody>
          <a:bodyPr/>
          <a:lstStyle/>
          <a:p>
            <a:fld id="{CC8288C4-34C2-44D0-9E97-9DFCB7E4CDDC}" type="slidenum">
              <a:rPr lang="it-IT" smtClean="0"/>
              <a:t>24</a:t>
            </a:fld>
            <a:endParaRPr lang="it-IT"/>
          </a:p>
        </p:txBody>
      </p:sp>
      <p:sp>
        <p:nvSpPr>
          <p:cNvPr id="6" name="Content Placeholder 2">
            <a:extLst>
              <a:ext uri="{FF2B5EF4-FFF2-40B4-BE49-F238E27FC236}">
                <a16:creationId xmlns:a16="http://schemas.microsoft.com/office/drawing/2014/main" id="{37F69D22-6216-4ABF-9D9F-0FA1A2FF872A}"/>
              </a:ext>
            </a:extLst>
          </p:cNvPr>
          <p:cNvSpPr txBox="1">
            <a:spLocks/>
          </p:cNvSpPr>
          <p:nvPr/>
        </p:nvSpPr>
        <p:spPr>
          <a:xfrm>
            <a:off x="6470373" y="1435608"/>
            <a:ext cx="5182131" cy="4507992"/>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50000"/>
              </a:lnSpc>
              <a:spcBef>
                <a:spcPts val="1000"/>
              </a:spcBef>
              <a:spcAft>
                <a:spcPts val="1200"/>
              </a:spcAft>
              <a:buFontTx/>
              <a:buNone/>
              <a:defRPr lang="en-US" sz="1800" kern="1200" dirty="0">
                <a:solidFill>
                  <a:schemeClr val="tx1"/>
                </a:solidFill>
                <a:latin typeface="Verdana" panose="020B0604030504040204" pitchFamily="34" charset="0"/>
                <a:ea typeface="Verdana" panose="020B0604030504040204" pitchFamily="34" charset="0"/>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marL="76200" algn="just">
              <a:spcBef>
                <a:spcPts val="785"/>
              </a:spcBef>
            </a:pPr>
            <a:r>
              <a:rPr lang="en-US" sz="1800" b="1" kern="0" dirty="0">
                <a:effectLst/>
                <a:latin typeface="Times New Roman" panose="02020603050405020304" pitchFamily="18" charset="0"/>
                <a:ea typeface="Times New Roman" panose="02020603050405020304" pitchFamily="18" charset="0"/>
              </a:rPr>
              <a:t>AF6 - </a:t>
            </a:r>
            <a:r>
              <a:rPr lang="en-US" sz="1800" b="1" u="sng" kern="0" dirty="0">
                <a:solidFill>
                  <a:srgbClr val="0000FF"/>
                </a:solidFill>
                <a:effectLst/>
                <a:latin typeface="Times New Roman" panose="02020603050405020304" pitchFamily="18" charset="0"/>
                <a:ea typeface="Times New Roman" panose="02020603050405020304" pitchFamily="18" charset="0"/>
                <a:hlinkClick r:id="rId2" tooltip="accelerator:advanced:start"/>
              </a:rPr>
              <a:t>Advanced Accelerator Concepts</a:t>
            </a:r>
            <a:r>
              <a:rPr lang="en-US" sz="1800" b="1" kern="0" dirty="0">
                <a:effectLst/>
                <a:latin typeface="Times New Roman" panose="02020603050405020304" pitchFamily="18" charset="0"/>
                <a:ea typeface="Times New Roman" panose="02020603050405020304" pitchFamily="18" charset="0"/>
              </a:rPr>
              <a:t> (and AF1, AF4).  </a:t>
            </a:r>
            <a:r>
              <a:rPr lang="en-US" sz="1800" b="0" kern="0" dirty="0">
                <a:effectLst/>
                <a:latin typeface="Times New Roman" panose="02020603050405020304" pitchFamily="18" charset="0"/>
                <a:ea typeface="Times New Roman" panose="02020603050405020304" pitchFamily="18" charset="0"/>
              </a:rPr>
              <a:t>Novel particle acceleration techniques are actively pursued by several INFN groups in the frame of international collaborations. </a:t>
            </a:r>
            <a:r>
              <a:rPr lang="en-AU" sz="1800" b="0" kern="0" dirty="0">
                <a:effectLst/>
                <a:latin typeface="Times New Roman" panose="02020603050405020304" pitchFamily="18" charset="0"/>
                <a:ea typeface="Times New Roman" panose="02020603050405020304" pitchFamily="18" charset="0"/>
              </a:rPr>
              <a:t>Acceleration based on particle driven and laser driven wake-fields in neutral plasmas is the most promising way towards compact lepton linear colliders with accelerating gradients exceeding 10 GV/m. Within the European collaboration </a:t>
            </a:r>
            <a:r>
              <a:rPr lang="en-AU" sz="1800" b="0" kern="0" dirty="0" err="1">
                <a:effectLst/>
                <a:latin typeface="Times New Roman" panose="02020603050405020304" pitchFamily="18" charset="0"/>
                <a:ea typeface="Times New Roman" panose="02020603050405020304" pitchFamily="18" charset="0"/>
              </a:rPr>
              <a:t>EuPRAXIA</a:t>
            </a:r>
            <a:r>
              <a:rPr lang="en-AU" sz="1800" b="0" kern="0" dirty="0">
                <a:effectLst/>
                <a:latin typeface="Times New Roman" panose="02020603050405020304" pitchFamily="18" charset="0"/>
                <a:ea typeface="Times New Roman" panose="02020603050405020304" pitchFamily="18" charset="0"/>
              </a:rPr>
              <a:t>, LNF is the site for the </a:t>
            </a:r>
            <a:r>
              <a:rPr lang="en-AU" sz="1800" b="0" kern="0" dirty="0" err="1">
                <a:effectLst/>
                <a:latin typeface="Times New Roman" panose="02020603050405020304" pitchFamily="18" charset="0"/>
                <a:ea typeface="Times New Roman" panose="02020603050405020304" pitchFamily="18" charset="0"/>
              </a:rPr>
              <a:t>EuPRAXIA</a:t>
            </a:r>
            <a:r>
              <a:rPr lang="en-AU" sz="1800" b="0" kern="0" dirty="0">
                <a:effectLst/>
                <a:latin typeface="Times New Roman" panose="02020603050405020304" pitchFamily="18" charset="0"/>
                <a:ea typeface="Times New Roman" panose="02020603050405020304" pitchFamily="18" charset="0"/>
              </a:rPr>
              <a:t> particle driven facility (see also AF3), hosting the </a:t>
            </a:r>
            <a:r>
              <a:rPr lang="en-AU" sz="1800" b="0" kern="0" dirty="0" err="1">
                <a:effectLst/>
                <a:latin typeface="Times New Roman" panose="02020603050405020304" pitchFamily="18" charset="0"/>
                <a:ea typeface="Times New Roman" panose="02020603050405020304" pitchFamily="18" charset="0"/>
              </a:rPr>
              <a:t>Eupraxia@Sparc_Lab</a:t>
            </a:r>
            <a:r>
              <a:rPr lang="en-AU" sz="1800" b="0" kern="0" dirty="0">
                <a:effectLst/>
                <a:latin typeface="Times New Roman" panose="02020603050405020304" pitchFamily="18" charset="0"/>
                <a:ea typeface="Times New Roman" panose="02020603050405020304" pitchFamily="18" charset="0"/>
              </a:rPr>
              <a:t>, the first user facility based on PWFA plasma acceleration aimed at driving a FEL in the soft X-rays wavelength. Beam physics studies to achieve the required high brightness beams and control the plasma acceleration process are critical for  preserving beam quality and ensuring reproducibility (synergic with an R&amp;D program for a future collider, AF4). A dedicated </a:t>
            </a:r>
            <a:r>
              <a:rPr lang="en-AU" sz="1800" b="0" kern="0" dirty="0" err="1">
                <a:effectLst/>
                <a:latin typeface="Times New Roman" panose="02020603050405020304" pitchFamily="18" charset="0"/>
                <a:ea typeface="Times New Roman" panose="02020603050405020304" pitchFamily="18" charset="0"/>
              </a:rPr>
              <a:t>LoI</a:t>
            </a:r>
            <a:r>
              <a:rPr lang="en-AU" sz="1800" b="0" kern="0" dirty="0">
                <a:effectLst/>
                <a:latin typeface="Times New Roman" panose="02020603050405020304" pitchFamily="18" charset="0"/>
                <a:ea typeface="Times New Roman" panose="02020603050405020304" pitchFamily="18" charset="0"/>
              </a:rPr>
              <a:t> is submitted to Snowmass’21</a:t>
            </a:r>
            <a:r>
              <a:rPr lang="en-AU" sz="1800" b="0" kern="0" dirty="0">
                <a:solidFill>
                  <a:srgbClr val="FF0000"/>
                </a:solidFill>
                <a:effectLst/>
                <a:latin typeface="Times New Roman" panose="02020603050405020304" pitchFamily="18" charset="0"/>
                <a:ea typeface="Times New Roman" panose="02020603050405020304" pitchFamily="18" charset="0"/>
              </a:rPr>
              <a:t>.  </a:t>
            </a:r>
            <a:r>
              <a:rPr lang="en-AU" sz="1800" b="0" kern="0" dirty="0">
                <a:effectLst/>
                <a:latin typeface="Times New Roman" panose="02020603050405020304" pitchFamily="18" charset="0"/>
                <a:ea typeface="Times New Roman" panose="02020603050405020304" pitchFamily="18" charset="0"/>
              </a:rPr>
              <a:t>Production and acceleration of proton beams from high power lasers, illuminating metallic targets (TNSA), is being addressed mainly in INFN-Milano, LNS (</a:t>
            </a:r>
            <a:r>
              <a:rPr lang="en-AU" sz="1800" b="0" kern="0" dirty="0" err="1">
                <a:effectLst/>
                <a:latin typeface="Times New Roman" panose="02020603050405020304" pitchFamily="18" charset="0"/>
                <a:ea typeface="Times New Roman" panose="02020603050405020304" pitchFamily="18" charset="0"/>
              </a:rPr>
              <a:t>Laboratori</a:t>
            </a:r>
            <a:r>
              <a:rPr lang="en-AU" sz="1800" b="0" kern="0" dirty="0">
                <a:effectLst/>
                <a:latin typeface="Times New Roman" panose="02020603050405020304" pitchFamily="18" charset="0"/>
                <a:ea typeface="Times New Roman" panose="02020603050405020304" pitchFamily="18" charset="0"/>
              </a:rPr>
              <a:t> </a:t>
            </a:r>
            <a:r>
              <a:rPr lang="en-AU" sz="1800" b="0" kern="0" dirty="0" err="1">
                <a:effectLst/>
                <a:latin typeface="Times New Roman" panose="02020603050405020304" pitchFamily="18" charset="0"/>
                <a:ea typeface="Times New Roman" panose="02020603050405020304" pitchFamily="18" charset="0"/>
              </a:rPr>
              <a:t>Nazionali</a:t>
            </a:r>
            <a:r>
              <a:rPr lang="en-AU" sz="1800" b="0" kern="0" dirty="0">
                <a:effectLst/>
                <a:latin typeface="Times New Roman" panose="02020603050405020304" pitchFamily="18" charset="0"/>
                <a:ea typeface="Times New Roman" panose="02020603050405020304" pitchFamily="18" charset="0"/>
              </a:rPr>
              <a:t> del Sud, Catania, responsible for the diagnostic section of the ELIMAIA beamlines at ELI-Beamlines in Prague) and LNF. LNS and INFN-Milano are collaborating on the construction, at LNS, of the facility I-LUCE  based on a high-power, short-duration (30J, 30fs) laser for ion acceleration and ion-plasma interaction studies. A strategy network within the H2020 I-FAST project, with the participation of LNF and INFN-Milano, addresses laser drivers for plasma accelerators.</a:t>
            </a:r>
            <a:endParaRPr lang="it-IT" sz="1800" b="1" kern="0" dirty="0">
              <a:effectLst/>
              <a:latin typeface="Times New Roman" panose="02020603050405020304" pitchFamily="18" charset="0"/>
              <a:ea typeface="Times New Roman" panose="02020603050405020304" pitchFamily="18" charset="0"/>
            </a:endParaRPr>
          </a:p>
          <a:p>
            <a:pPr marL="76200" algn="just">
              <a:spcBef>
                <a:spcPts val="785"/>
              </a:spcBef>
            </a:pPr>
            <a:r>
              <a:rPr lang="en-GB" sz="1800" b="0" kern="0" dirty="0">
                <a:effectLst/>
                <a:latin typeface="Times New Roman" panose="02020603050405020304" pitchFamily="18" charset="0"/>
                <a:ea typeface="Times New Roman" panose="02020603050405020304" pitchFamily="18" charset="0"/>
              </a:rPr>
              <a:t>Beyond electron/ion plasma-based acceleration, INFN is also investigating </a:t>
            </a:r>
            <a:r>
              <a:rPr lang="en-AU" sz="1800" b="0" kern="0" dirty="0">
                <a:effectLst/>
                <a:latin typeface="Times New Roman" panose="02020603050405020304" pitchFamily="18" charset="0"/>
                <a:ea typeface="Times New Roman" panose="02020603050405020304" pitchFamily="18" charset="0"/>
              </a:rPr>
              <a:t>miniaturized accelerating structures for sub-relativistic and relativistic particle acceleration aiming at gradients of the order of 1 GV/m, far beyond the present state-of-the-art of conventional RF structures. Dielectric structures based on hollow-core photonic crystal waveguides are actively investigated at LNS, INFN-Milano and LNF, and proposed in a dedicated </a:t>
            </a:r>
            <a:r>
              <a:rPr lang="en-AU" sz="1800" b="0" kern="0" dirty="0" err="1">
                <a:effectLst/>
                <a:latin typeface="Times New Roman" panose="02020603050405020304" pitchFamily="18" charset="0"/>
                <a:ea typeface="Times New Roman" panose="02020603050405020304" pitchFamily="18" charset="0"/>
              </a:rPr>
              <a:t>LoI</a:t>
            </a:r>
            <a:r>
              <a:rPr lang="en-AU" sz="1800" b="0" kern="0" dirty="0">
                <a:effectLst/>
                <a:latin typeface="Times New Roman" panose="02020603050405020304" pitchFamily="18" charset="0"/>
                <a:ea typeface="Times New Roman" panose="02020603050405020304" pitchFamily="18" charset="0"/>
              </a:rPr>
              <a:t> to Snowmass’21. </a:t>
            </a:r>
            <a:endParaRPr lang="it-IT" sz="1800" b="1" kern="0" dirty="0">
              <a:effectLst/>
              <a:latin typeface="Times New Roman" panose="02020603050405020304" pitchFamily="18" charset="0"/>
              <a:ea typeface="Times New Roman" panose="02020603050405020304" pitchFamily="18" charset="0"/>
            </a:endParaRPr>
          </a:p>
          <a:p>
            <a:endParaRPr lang="en-US" dirty="0"/>
          </a:p>
        </p:txBody>
      </p:sp>
      <p:sp>
        <p:nvSpPr>
          <p:cNvPr id="7" name="Footer Placeholder 3">
            <a:extLst>
              <a:ext uri="{FF2B5EF4-FFF2-40B4-BE49-F238E27FC236}">
                <a16:creationId xmlns:a16="http://schemas.microsoft.com/office/drawing/2014/main" id="{910DC5BE-853D-4C47-83FE-F0787F6F3D4C}"/>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278483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983D-B47C-4020-94CD-D2F7AE9CB983}"/>
              </a:ext>
            </a:extLst>
          </p:cNvPr>
          <p:cNvSpPr>
            <a:spLocks noGrp="1"/>
          </p:cNvSpPr>
          <p:nvPr>
            <p:ph type="title"/>
          </p:nvPr>
        </p:nvSpPr>
        <p:spPr/>
        <p:txBody>
          <a:bodyPr/>
          <a:lstStyle/>
          <a:p>
            <a:r>
              <a:rPr lang="it-IT" dirty="0"/>
              <a:t>INFN – AF7 RF, Magnets</a:t>
            </a:r>
          </a:p>
        </p:txBody>
      </p:sp>
      <p:sp>
        <p:nvSpPr>
          <p:cNvPr id="3" name="Content Placeholder 2">
            <a:extLst>
              <a:ext uri="{FF2B5EF4-FFF2-40B4-BE49-F238E27FC236}">
                <a16:creationId xmlns:a16="http://schemas.microsoft.com/office/drawing/2014/main" id="{6F052246-844F-4568-A1EE-B86563F09593}"/>
              </a:ext>
            </a:extLst>
          </p:cNvPr>
          <p:cNvSpPr>
            <a:spLocks noGrp="1"/>
          </p:cNvSpPr>
          <p:nvPr>
            <p:ph idx="1"/>
          </p:nvPr>
        </p:nvSpPr>
        <p:spPr>
          <a:xfrm>
            <a:off x="539495" y="1435608"/>
            <a:ext cx="5182131" cy="4568952"/>
          </a:xfrm>
        </p:spPr>
        <p:txBody>
          <a:bodyPr>
            <a:normAutofit fontScale="62500" lnSpcReduction="20000"/>
          </a:bodyPr>
          <a:lstStyle/>
          <a:p>
            <a:pPr marL="76200" algn="just">
              <a:spcBef>
                <a:spcPts val="785"/>
              </a:spcBef>
            </a:pPr>
            <a:r>
              <a:rPr lang="en-AU" sz="1800" b="1" kern="0" dirty="0">
                <a:effectLst/>
                <a:latin typeface="Times New Roman" panose="02020603050405020304" pitchFamily="18" charset="0"/>
                <a:ea typeface="Times New Roman" panose="02020603050405020304" pitchFamily="18" charset="0"/>
              </a:rPr>
              <a:t>AF7 – Accelerator Technology R&amp;D - RF.  </a:t>
            </a:r>
            <a:r>
              <a:rPr lang="en-AU" sz="1800" b="0" kern="0" dirty="0">
                <a:effectLst/>
                <a:latin typeface="Times New Roman" panose="02020603050405020304" pitchFamily="18" charset="0"/>
                <a:ea typeface="Times New Roman" panose="02020603050405020304" pitchFamily="18" charset="0"/>
              </a:rPr>
              <a:t> INFN has played a pivotal role for SRF high gradient resonators and cryostats, being at the origin of the optimized design of 9-cell elliptical cavities and 8-cavity cryo-modules, baseline of the high energy SC </a:t>
            </a:r>
            <a:r>
              <a:rPr lang="en-AU" sz="1800" b="0" kern="0" dirty="0" err="1">
                <a:effectLst/>
                <a:latin typeface="Times New Roman" panose="02020603050405020304" pitchFamily="18" charset="0"/>
                <a:ea typeface="Times New Roman" panose="02020603050405020304" pitchFamily="18" charset="0"/>
              </a:rPr>
              <a:t>linacs</a:t>
            </a:r>
            <a:r>
              <a:rPr lang="en-AU" sz="1800" b="0" kern="0" dirty="0">
                <a:effectLst/>
                <a:latin typeface="Times New Roman" panose="02020603050405020304" pitchFamily="18" charset="0"/>
                <a:ea typeface="Times New Roman" panose="02020603050405020304" pitchFamily="18" charset="0"/>
              </a:rPr>
              <a:t> of the TESLA/ILC studies (TTF/FLASH, X-FEL projects).  INFN-Milano has an established experience in coordinating and promoting qualified industrial large-scale production of SC cavities and cryomodules (frequencies 400 MHz, 1,3 and 3.9 GHz), the more recent ones for the XFEL and the ESS projects.  LNL is developing promising new forming techniques (seamless elliptical resonators by mechanical spinning [6]), as well as improving the Nb</a:t>
            </a:r>
            <a:r>
              <a:rPr lang="en-AU" sz="1800" b="0" kern="0" baseline="-25000" dirty="0">
                <a:effectLst/>
                <a:latin typeface="Times New Roman" panose="02020603050405020304" pitchFamily="18" charset="0"/>
                <a:ea typeface="Times New Roman" panose="02020603050405020304" pitchFamily="18" charset="0"/>
              </a:rPr>
              <a:t>3</a:t>
            </a:r>
            <a:r>
              <a:rPr lang="en-AU" sz="1800" b="0" kern="0" dirty="0">
                <a:effectLst/>
                <a:latin typeface="Times New Roman" panose="02020603050405020304" pitchFamily="18" charset="0"/>
                <a:ea typeface="Times New Roman" panose="02020603050405020304" pitchFamily="18" charset="0"/>
              </a:rPr>
              <a:t>Sn construction technology [7] and further advancing the Nb/Cu sputtering technique [8]. These activities may have relevant impact in AF3 and AF4, being fully synergic, for instance, with the ILC programme.  </a:t>
            </a:r>
            <a:endParaRPr lang="it-IT" sz="1800" b="1" kern="0" dirty="0">
              <a:effectLst/>
              <a:latin typeface="Times New Roman" panose="02020603050405020304" pitchFamily="18" charset="0"/>
              <a:ea typeface="Times New Roman" panose="02020603050405020304" pitchFamily="18" charset="0"/>
            </a:endParaRPr>
          </a:p>
          <a:p>
            <a:pPr marL="76200" algn="just">
              <a:spcBef>
                <a:spcPts val="785"/>
              </a:spcBef>
            </a:pPr>
            <a:r>
              <a:rPr lang="en-AU" sz="1800" b="0" kern="0" dirty="0">
                <a:effectLst/>
                <a:latin typeface="Times New Roman" panose="02020603050405020304" pitchFamily="18" charset="0"/>
                <a:ea typeface="Times New Roman" panose="02020603050405020304" pitchFamily="18" charset="0"/>
              </a:rPr>
              <a:t>INFN LNF and Roma1 units are also involved in a collaboration program led by UCLA and SLAC on cryogenic normal-conducting Cu structures, to reduce the breakdown probability and allow operational gradients well beyond 100 MV/m [9]. This technology is being proposed as an alternative baseline for a normal-conducting Linear Collider beyond 1 </a:t>
            </a:r>
            <a:r>
              <a:rPr lang="en-AU" sz="1800" b="0" kern="0" dirty="0" err="1">
                <a:effectLst/>
                <a:latin typeface="Times New Roman" panose="02020603050405020304" pitchFamily="18" charset="0"/>
                <a:ea typeface="Times New Roman" panose="02020603050405020304" pitchFamily="18" charset="0"/>
              </a:rPr>
              <a:t>TeV</a:t>
            </a:r>
            <a:r>
              <a:rPr lang="en-AU" sz="1800" b="0" kern="0" dirty="0">
                <a:effectLst/>
                <a:latin typeface="Times New Roman" panose="02020603050405020304" pitchFamily="18" charset="0"/>
                <a:ea typeface="Times New Roman" panose="02020603050405020304" pitchFamily="18" charset="0"/>
              </a:rPr>
              <a:t>.</a:t>
            </a:r>
            <a:endParaRPr lang="it-IT" sz="1800" b="1" kern="0" dirty="0">
              <a:effectLst/>
              <a:latin typeface="Times New Roman" panose="02020603050405020304" pitchFamily="18" charset="0"/>
              <a:ea typeface="Times New Roman" panose="02020603050405020304" pitchFamily="18" charset="0"/>
            </a:endParaRPr>
          </a:p>
          <a:p>
            <a:endParaRPr lang="it-IT" dirty="0"/>
          </a:p>
        </p:txBody>
      </p:sp>
      <p:sp>
        <p:nvSpPr>
          <p:cNvPr id="5" name="Slide Number Placeholder 4">
            <a:extLst>
              <a:ext uri="{FF2B5EF4-FFF2-40B4-BE49-F238E27FC236}">
                <a16:creationId xmlns:a16="http://schemas.microsoft.com/office/drawing/2014/main" id="{E073E7FB-F7FC-4C3E-8F3A-FABBA1E1B406}"/>
              </a:ext>
            </a:extLst>
          </p:cNvPr>
          <p:cNvSpPr>
            <a:spLocks noGrp="1"/>
          </p:cNvSpPr>
          <p:nvPr>
            <p:ph type="sldNum" sz="quarter" idx="12"/>
          </p:nvPr>
        </p:nvSpPr>
        <p:spPr/>
        <p:txBody>
          <a:bodyPr/>
          <a:lstStyle/>
          <a:p>
            <a:fld id="{CC8288C4-34C2-44D0-9E97-9DFCB7E4CDDC}" type="slidenum">
              <a:rPr lang="it-IT" smtClean="0"/>
              <a:t>25</a:t>
            </a:fld>
            <a:endParaRPr lang="it-IT"/>
          </a:p>
        </p:txBody>
      </p:sp>
      <p:sp>
        <p:nvSpPr>
          <p:cNvPr id="6" name="Content Placeholder 2">
            <a:extLst>
              <a:ext uri="{FF2B5EF4-FFF2-40B4-BE49-F238E27FC236}">
                <a16:creationId xmlns:a16="http://schemas.microsoft.com/office/drawing/2014/main" id="{1D682603-5DD2-4E23-A211-AB787B3874DA}"/>
              </a:ext>
            </a:extLst>
          </p:cNvPr>
          <p:cNvSpPr txBox="1">
            <a:spLocks/>
          </p:cNvSpPr>
          <p:nvPr/>
        </p:nvSpPr>
        <p:spPr>
          <a:xfrm>
            <a:off x="6470373" y="1435608"/>
            <a:ext cx="5182131" cy="4568952"/>
          </a:xfrm>
          <a:prstGeom prst="rect">
            <a:avLst/>
          </a:prstGeom>
        </p:spPr>
        <p:txBody>
          <a:bodyPr vert="horz" lIns="91440" tIns="45720" rIns="91440" bIns="45720" rtlCol="0">
            <a:normAutofit fontScale="55000" lnSpcReduction="20000"/>
          </a:bodyPr>
          <a:lstStyle>
            <a:lvl1pPr marL="0" indent="0" algn="l" defTabSz="914400" rtl="0" eaLnBrk="1" latinLnBrk="0" hangingPunct="1">
              <a:lnSpc>
                <a:spcPct val="150000"/>
              </a:lnSpc>
              <a:spcBef>
                <a:spcPts val="1000"/>
              </a:spcBef>
              <a:spcAft>
                <a:spcPts val="1200"/>
              </a:spcAft>
              <a:buFontTx/>
              <a:buNone/>
              <a:defRPr lang="en-US" sz="1800" kern="1200" dirty="0">
                <a:solidFill>
                  <a:schemeClr val="tx1"/>
                </a:solidFill>
                <a:latin typeface="Verdana" panose="020B0604030504040204" pitchFamily="34" charset="0"/>
                <a:ea typeface="Verdana" panose="020B0604030504040204" pitchFamily="34" charset="0"/>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marL="76200" algn="just">
              <a:spcBef>
                <a:spcPts val="785"/>
              </a:spcBef>
            </a:pPr>
            <a:r>
              <a:rPr lang="en-AU" sz="1800" b="1" kern="0" dirty="0">
                <a:effectLst/>
                <a:latin typeface="Times New Roman" panose="02020603050405020304" pitchFamily="18" charset="0"/>
                <a:ea typeface="Times New Roman" panose="02020603050405020304" pitchFamily="18" charset="0"/>
              </a:rPr>
              <a:t>AF7 – Accelerator Technology R&amp;D - Magnets.  </a:t>
            </a:r>
            <a:r>
              <a:rPr lang="en-AU" sz="1800" b="0" kern="0" dirty="0">
                <a:effectLst/>
                <a:latin typeface="Times New Roman" panose="02020603050405020304" pitchFamily="18" charset="0"/>
                <a:ea typeface="Times New Roman" panose="02020603050405020304" pitchFamily="18" charset="0"/>
              </a:rPr>
              <a:t>The target energy of  ≈ 100 </a:t>
            </a:r>
            <a:r>
              <a:rPr lang="en-AU" sz="1800" b="0" kern="0" dirty="0" err="1">
                <a:effectLst/>
                <a:latin typeface="Times New Roman" panose="02020603050405020304" pitchFamily="18" charset="0"/>
                <a:ea typeface="Times New Roman" panose="02020603050405020304" pitchFamily="18" charset="0"/>
              </a:rPr>
              <a:t>TeV</a:t>
            </a:r>
            <a:r>
              <a:rPr lang="en-AU" sz="1800" b="0" kern="0" dirty="0">
                <a:effectLst/>
                <a:latin typeface="Times New Roman" panose="02020603050405020304" pitchFamily="18" charset="0"/>
                <a:ea typeface="Times New Roman" panose="02020603050405020304" pitchFamily="18" charset="0"/>
              </a:rPr>
              <a:t> envisaged for future hadrons colliders relies mainly on the capability of building large scale dipole magnets rated to ≥ 16 T magnetic field in a 50 mm bore, based on the Nb</a:t>
            </a:r>
            <a:r>
              <a:rPr lang="en-AU" sz="1800" b="0" kern="0" baseline="-25000" dirty="0">
                <a:effectLst/>
                <a:latin typeface="Times New Roman" panose="02020603050405020304" pitchFamily="18" charset="0"/>
                <a:ea typeface="Times New Roman" panose="02020603050405020304" pitchFamily="18" charset="0"/>
              </a:rPr>
              <a:t>3</a:t>
            </a:r>
            <a:r>
              <a:rPr lang="en-AU" sz="1800" b="0" kern="0" dirty="0">
                <a:effectLst/>
                <a:latin typeface="Times New Roman" panose="02020603050405020304" pitchFamily="18" charset="0"/>
                <a:ea typeface="Times New Roman" panose="02020603050405020304" pitchFamily="18" charset="0"/>
              </a:rPr>
              <a:t>Sn technology or, possibly, on HTS. INFN Genova and Milano groups have a recognized expertise in magnet design and construction, from the critical contributions to the early R&amp;D on LHC superconducting dipoles, construction of the SC coils for the two main LHC detectors (ATLAS and CMS) and strong participation to </a:t>
            </a:r>
            <a:r>
              <a:rPr lang="en-AU" sz="1800" b="0" kern="0" dirty="0" err="1">
                <a:effectLst/>
                <a:latin typeface="Times New Roman" panose="02020603050405020304" pitchFamily="18" charset="0"/>
                <a:ea typeface="Times New Roman" panose="02020603050405020304" pitchFamily="18" charset="0"/>
              </a:rPr>
              <a:t>HiLumi</a:t>
            </a:r>
            <a:r>
              <a:rPr lang="en-AU" sz="1800" b="0" kern="0" dirty="0">
                <a:effectLst/>
                <a:latin typeface="Times New Roman" panose="02020603050405020304" pitchFamily="18" charset="0"/>
                <a:ea typeface="Times New Roman" panose="02020603050405020304" pitchFamily="18" charset="0"/>
              </a:rPr>
              <a:t> LHC SC magnet construction. INFN has also a well-established relationship with the national industry for R&amp;D and large scale magnet  production. A dedicated </a:t>
            </a:r>
            <a:r>
              <a:rPr lang="en-AU" sz="1800" b="0" kern="0" dirty="0" err="1">
                <a:effectLst/>
                <a:latin typeface="Times New Roman" panose="02020603050405020304" pitchFamily="18" charset="0"/>
                <a:ea typeface="Times New Roman" panose="02020603050405020304" pitchFamily="18" charset="0"/>
              </a:rPr>
              <a:t>LoI</a:t>
            </a:r>
            <a:r>
              <a:rPr lang="en-AU" sz="1800" b="0" kern="0" dirty="0">
                <a:effectLst/>
                <a:latin typeface="Times New Roman" panose="02020603050405020304" pitchFamily="18" charset="0"/>
                <a:ea typeface="Times New Roman" panose="02020603050405020304" pitchFamily="18" charset="0"/>
              </a:rPr>
              <a:t> has been requested to the INFN magnet groups for magnet technological development, recognizing the leadership in  cos-theta layout design with bladder and key process. Recently a new project, co-funded by CERN and INFN, has started, aimed at the construction of a very high field single aperture short model. Named </a:t>
            </a:r>
            <a:r>
              <a:rPr lang="en-AU" sz="1800" b="0" kern="0" dirty="0" err="1">
                <a:effectLst/>
                <a:latin typeface="Times New Roman" panose="02020603050405020304" pitchFamily="18" charset="0"/>
                <a:ea typeface="Times New Roman" panose="02020603050405020304" pitchFamily="18" charset="0"/>
              </a:rPr>
              <a:t>Falcon_D</a:t>
            </a:r>
            <a:r>
              <a:rPr lang="en-AU" sz="1800" b="0" kern="0" dirty="0">
                <a:effectLst/>
                <a:latin typeface="Times New Roman" panose="02020603050405020304" pitchFamily="18" charset="0"/>
                <a:ea typeface="Times New Roman" panose="02020603050405020304" pitchFamily="18" charset="0"/>
              </a:rPr>
              <a:t>, it includes the development of the necessary new technologies, involving industry in this early R&amp;D  stage. In parallel, developments of HTS magnet started, aiming to put the basis of this technology for further increase of the magnetic field for accelerators, beyond 16T. INFN is also involved in designing the pulsed magnets of the accelerator chain of the Muon-C, in the frame of the MC International Collaboration, levering the experience gained with the FAIR SIS300 dipole prototype and the just started activity on pulsed magnets for hadron-therapy.</a:t>
            </a:r>
            <a:endParaRPr lang="it-IT" sz="1800" b="1" kern="0" dirty="0">
              <a:effectLst/>
              <a:latin typeface="Times New Roman" panose="02020603050405020304" pitchFamily="18" charset="0"/>
              <a:ea typeface="Times New Roman" panose="02020603050405020304" pitchFamily="18" charset="0"/>
            </a:endParaRPr>
          </a:p>
          <a:p>
            <a:endParaRPr lang="it-IT" dirty="0"/>
          </a:p>
        </p:txBody>
      </p:sp>
      <p:sp>
        <p:nvSpPr>
          <p:cNvPr id="7" name="Footer Placeholder 3">
            <a:extLst>
              <a:ext uri="{FF2B5EF4-FFF2-40B4-BE49-F238E27FC236}">
                <a16:creationId xmlns:a16="http://schemas.microsoft.com/office/drawing/2014/main" id="{6CF7FD75-C01E-4AD2-B403-C8C22439329B}"/>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4180384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04C103-FB6F-4F5A-9C14-9E688B52721F}"/>
              </a:ext>
            </a:extLst>
          </p:cNvPr>
          <p:cNvSpPr>
            <a:spLocks noGrp="1"/>
          </p:cNvSpPr>
          <p:nvPr>
            <p:ph idx="1"/>
          </p:nvPr>
        </p:nvSpPr>
        <p:spPr>
          <a:xfrm>
            <a:off x="539495" y="1435608"/>
            <a:ext cx="5182131" cy="4528312"/>
          </a:xfrm>
        </p:spPr>
        <p:txBody>
          <a:bodyPr>
            <a:normAutofit fontScale="55000" lnSpcReduction="20000"/>
          </a:bodyPr>
          <a:lstStyle/>
          <a:p>
            <a:pPr marL="76200" algn="just">
              <a:spcBef>
                <a:spcPts val="785"/>
              </a:spcBef>
            </a:pPr>
            <a:r>
              <a:rPr lang="en-AU" sz="1800" b="1" kern="0" dirty="0">
                <a:effectLst/>
                <a:latin typeface="Times New Roman" panose="02020603050405020304" pitchFamily="18" charset="0"/>
                <a:ea typeface="Times New Roman" panose="02020603050405020304" pitchFamily="18" charset="0"/>
              </a:rPr>
              <a:t>AF7 – Accelerator Technology R&amp;D - Targets/Sources </a:t>
            </a:r>
            <a:r>
              <a:rPr lang="en-US" sz="1800" b="1" kern="0" dirty="0">
                <a:effectLst/>
                <a:latin typeface="Times New Roman" panose="02020603050405020304" pitchFamily="18" charset="0"/>
                <a:ea typeface="Times New Roman" panose="02020603050405020304" pitchFamily="18" charset="0"/>
              </a:rPr>
              <a:t>(and AF1).  </a:t>
            </a:r>
            <a:r>
              <a:rPr lang="en-AU" sz="1800" b="0" kern="0" dirty="0">
                <a:effectLst/>
                <a:latin typeface="Times New Roman" panose="02020603050405020304" pitchFamily="18" charset="0"/>
                <a:ea typeface="Times New Roman" panose="02020603050405020304" pitchFamily="18" charset="0"/>
              </a:rPr>
              <a:t>State-of-the-art </a:t>
            </a:r>
            <a:r>
              <a:rPr lang="en-US" sz="1800" b="0" kern="0" dirty="0">
                <a:effectLst/>
                <a:latin typeface="Times New Roman" panose="02020603050405020304" pitchFamily="18" charset="0"/>
                <a:ea typeface="Times New Roman" panose="02020603050405020304" pitchFamily="18" charset="0"/>
              </a:rPr>
              <a:t>microwave-discharge high current sources of monocharged ions (H+, H2+, D+, He+, …) are being developed at </a:t>
            </a:r>
            <a:r>
              <a:rPr lang="en-AU" sz="1800" b="0" kern="0" dirty="0">
                <a:effectLst/>
                <a:latin typeface="Times New Roman" panose="02020603050405020304" pitchFamily="18" charset="0"/>
                <a:ea typeface="Times New Roman" panose="02020603050405020304" pitchFamily="18" charset="0"/>
              </a:rPr>
              <a:t>LNS, </a:t>
            </a:r>
            <a:r>
              <a:rPr lang="en-US" sz="1800" b="0" kern="0" dirty="0">
                <a:effectLst/>
                <a:latin typeface="Times New Roman" panose="02020603050405020304" pitchFamily="18" charset="0"/>
                <a:ea typeface="Times New Roman" panose="02020603050405020304" pitchFamily="18" charset="0"/>
              </a:rPr>
              <a:t>featuring high reliability and low emittance (e.g. 100 mA,  0.2 </a:t>
            </a:r>
            <a:r>
              <a:rPr lang="en-US" sz="1800" b="0" kern="0" dirty="0">
                <a:effectLst/>
                <a:latin typeface="Symbol" panose="05050102010706020507" pitchFamily="18" charset="2"/>
                <a:ea typeface="Times New Roman" panose="02020603050405020304" pitchFamily="18" charset="0"/>
              </a:rPr>
              <a:t>p</a:t>
            </a:r>
            <a:r>
              <a:rPr lang="en-US" sz="1800" b="0" kern="0" dirty="0">
                <a:effectLst/>
                <a:latin typeface="Times New Roman" panose="02020603050405020304" pitchFamily="18" charset="0"/>
                <a:ea typeface="Times New Roman" panose="02020603050405020304" pitchFamily="18" charset="0"/>
              </a:rPr>
              <a:t> mm </a:t>
            </a:r>
            <a:r>
              <a:rPr lang="en-US" sz="1800" b="0" kern="0" dirty="0" err="1">
                <a:effectLst/>
                <a:latin typeface="Times New Roman" panose="02020603050405020304" pitchFamily="18" charset="0"/>
                <a:ea typeface="Times New Roman" panose="02020603050405020304" pitchFamily="18" charset="0"/>
              </a:rPr>
              <a:t>mrad</a:t>
            </a:r>
            <a:r>
              <a:rPr lang="en-US" sz="1800" b="0" kern="0" dirty="0">
                <a:effectLst/>
                <a:latin typeface="Times New Roman" panose="02020603050405020304" pitchFamily="18" charset="0"/>
                <a:ea typeface="Times New Roman" panose="02020603050405020304" pitchFamily="18" charset="0"/>
              </a:rPr>
              <a:t> at 75 keV is the one built and commissioned for the ESS ) and implementing also advanced beam diagnostics tools (optical emission spectroscopy). These diagnostics are also valuable for further development of plasma-based heavy ion sources. LNS and LNL are developing joint R&amp;D, aimed at connecting plasma and ion source parameters, including emittance and shape of the beam. </a:t>
            </a:r>
            <a:endParaRPr lang="it-IT" sz="1800" b="1" kern="0" dirty="0">
              <a:effectLst/>
              <a:latin typeface="Times New Roman" panose="02020603050405020304" pitchFamily="18" charset="0"/>
              <a:ea typeface="Times New Roman" panose="02020603050405020304" pitchFamily="18" charset="0"/>
            </a:endParaRPr>
          </a:p>
          <a:p>
            <a:pPr marL="76200" algn="just">
              <a:spcBef>
                <a:spcPts val="785"/>
              </a:spcBef>
            </a:pPr>
            <a:r>
              <a:rPr lang="en-US" sz="1800" b="0" kern="0" dirty="0">
                <a:effectLst/>
                <a:latin typeface="Times New Roman" panose="02020603050405020304" pitchFamily="18" charset="0"/>
                <a:ea typeface="Times New Roman" panose="02020603050405020304" pitchFamily="18" charset="0"/>
              </a:rPr>
              <a:t>A CDR on the first research infrastructure based on an optimized source for ultrafast spectroscopy and conceived for multi-disciplinary matter studies is being written by INFN-Milano and University of Milano (MARIX project). It is a forefront X-ray source based on an original cutting-edge system of combined electron accelerators. It enables generation of X-rays over a large photon energy domain by exploiting two different physics mechanisms, FEL and ICS (Inverse Compton Scattering).  FEL generated X-ray beams will feature extremely short pulses (&lt;10</a:t>
            </a:r>
            <a:r>
              <a:rPr lang="en-US" sz="1800" b="0" kern="0" baseline="30000" dirty="0">
                <a:effectLst/>
                <a:latin typeface="Times New Roman" panose="02020603050405020304" pitchFamily="18" charset="0"/>
                <a:ea typeface="Times New Roman" panose="02020603050405020304" pitchFamily="18" charset="0"/>
              </a:rPr>
              <a:t>-14</a:t>
            </a:r>
            <a:r>
              <a:rPr lang="en-US" sz="1800" b="0" kern="0" dirty="0">
                <a:effectLst/>
                <a:latin typeface="Times New Roman" panose="02020603050405020304" pitchFamily="18" charset="0"/>
                <a:ea typeface="Times New Roman" panose="02020603050405020304" pitchFamily="18" charset="0"/>
              </a:rPr>
              <a:t>s) with ultra-high brilliance, at a 1 MHz rep rate and 0.2÷8 keV energy. The novelty of this proposal is presented by its unique and unprecedented layout blending energy recovery </a:t>
            </a:r>
            <a:r>
              <a:rPr lang="en-US" sz="1800" b="0" kern="0" dirty="0" err="1">
                <a:effectLst/>
                <a:latin typeface="Times New Roman" panose="02020603050405020304" pitchFamily="18" charset="0"/>
                <a:ea typeface="Times New Roman" panose="02020603050405020304" pitchFamily="18" charset="0"/>
              </a:rPr>
              <a:t>Linacs</a:t>
            </a:r>
            <a:r>
              <a:rPr lang="en-US" sz="1800" b="0" kern="0" dirty="0">
                <a:effectLst/>
                <a:latin typeface="Times New Roman" panose="02020603050405020304" pitchFamily="18" charset="0"/>
                <a:ea typeface="Times New Roman" panose="02020603050405020304" pitchFamily="18" charset="0"/>
              </a:rPr>
              <a:t> (ERL) with arc compressors and recirculated acceleration. An R&amp;D demonstrator (</a:t>
            </a:r>
            <a:r>
              <a:rPr lang="en-US" sz="1800" b="0" kern="0" dirty="0" err="1">
                <a:effectLst/>
                <a:latin typeface="Times New Roman" panose="02020603050405020304" pitchFamily="18" charset="0"/>
                <a:ea typeface="Times New Roman" panose="02020603050405020304" pitchFamily="18" charset="0"/>
              </a:rPr>
              <a:t>BriXSino</a:t>
            </a:r>
            <a:r>
              <a:rPr lang="en-US" sz="1800" b="0" kern="0" dirty="0">
                <a:effectLst/>
                <a:latin typeface="Times New Roman" panose="02020603050405020304" pitchFamily="18" charset="0"/>
                <a:ea typeface="Times New Roman" panose="02020603050405020304" pitchFamily="18" charset="0"/>
              </a:rPr>
              <a:t>) is being proposed.  </a:t>
            </a:r>
            <a:r>
              <a:rPr lang="en-AU" sz="1800" b="0" kern="0" dirty="0">
                <a:effectLst/>
                <a:latin typeface="Times New Roman" panose="02020603050405020304" pitchFamily="18" charset="0"/>
                <a:ea typeface="Times New Roman" panose="02020603050405020304" pitchFamily="18" charset="0"/>
              </a:rPr>
              <a:t>INFN Milano is also a scientific leader in the field of high rep-rate photocathodes.</a:t>
            </a:r>
            <a:endParaRPr lang="it-IT" sz="1800" b="1" kern="0" dirty="0">
              <a:effectLst/>
              <a:latin typeface="Times New Roman" panose="02020603050405020304" pitchFamily="18" charset="0"/>
              <a:ea typeface="Times New Roman" panose="02020603050405020304" pitchFamily="18" charset="0"/>
            </a:endParaRPr>
          </a:p>
        </p:txBody>
      </p:sp>
      <p:sp>
        <p:nvSpPr>
          <p:cNvPr id="5" name="Slide Number Placeholder 4">
            <a:extLst>
              <a:ext uri="{FF2B5EF4-FFF2-40B4-BE49-F238E27FC236}">
                <a16:creationId xmlns:a16="http://schemas.microsoft.com/office/drawing/2014/main" id="{2D8127E6-9BFF-4BA0-A9C5-74E1FC192DA1}"/>
              </a:ext>
            </a:extLst>
          </p:cNvPr>
          <p:cNvSpPr>
            <a:spLocks noGrp="1"/>
          </p:cNvSpPr>
          <p:nvPr>
            <p:ph type="sldNum" sz="quarter" idx="12"/>
          </p:nvPr>
        </p:nvSpPr>
        <p:spPr/>
        <p:txBody>
          <a:bodyPr/>
          <a:lstStyle/>
          <a:p>
            <a:fld id="{CC8288C4-34C2-44D0-9E97-9DFCB7E4CDDC}" type="slidenum">
              <a:rPr lang="it-IT" smtClean="0"/>
              <a:t>26</a:t>
            </a:fld>
            <a:endParaRPr lang="it-IT"/>
          </a:p>
        </p:txBody>
      </p:sp>
      <p:sp>
        <p:nvSpPr>
          <p:cNvPr id="6" name="Footer Placeholder 3">
            <a:extLst>
              <a:ext uri="{FF2B5EF4-FFF2-40B4-BE49-F238E27FC236}">
                <a16:creationId xmlns:a16="http://schemas.microsoft.com/office/drawing/2014/main" id="{96936CCC-9A83-41C0-A84F-C65BAB89717B}"/>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
        <p:nvSpPr>
          <p:cNvPr id="7" name="Title 1">
            <a:extLst>
              <a:ext uri="{FF2B5EF4-FFF2-40B4-BE49-F238E27FC236}">
                <a16:creationId xmlns:a16="http://schemas.microsoft.com/office/drawing/2014/main" id="{FFB5091B-984C-460B-9866-FA27D58EAD3C}"/>
              </a:ext>
            </a:extLst>
          </p:cNvPr>
          <p:cNvSpPr>
            <a:spLocks noGrp="1"/>
          </p:cNvSpPr>
          <p:nvPr>
            <p:ph type="title"/>
          </p:nvPr>
        </p:nvSpPr>
        <p:spPr>
          <a:xfrm>
            <a:off x="520700" y="447675"/>
            <a:ext cx="6877050" cy="639763"/>
          </a:xfrm>
        </p:spPr>
        <p:txBody>
          <a:bodyPr/>
          <a:lstStyle/>
          <a:p>
            <a:r>
              <a:rPr lang="it-IT" dirty="0"/>
              <a:t>INFN – AF7 Targets, Sources</a:t>
            </a:r>
          </a:p>
        </p:txBody>
      </p:sp>
    </p:spTree>
    <p:extLst>
      <p:ext uri="{BB962C8B-B14F-4D97-AF65-F5344CB8AC3E}">
        <p14:creationId xmlns:p14="http://schemas.microsoft.com/office/powerpoint/2010/main" val="242557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15D1-E299-40E4-A739-6611B703D9B2}"/>
              </a:ext>
            </a:extLst>
          </p:cNvPr>
          <p:cNvSpPr>
            <a:spLocks noGrp="1"/>
          </p:cNvSpPr>
          <p:nvPr>
            <p:ph type="title"/>
          </p:nvPr>
        </p:nvSpPr>
        <p:spPr/>
        <p:txBody>
          <a:bodyPr/>
          <a:lstStyle/>
          <a:p>
            <a:r>
              <a:rPr lang="it-IT" dirty="0"/>
              <a:t>Le Frontiere di Snowmass</a:t>
            </a:r>
          </a:p>
        </p:txBody>
      </p:sp>
      <p:sp>
        <p:nvSpPr>
          <p:cNvPr id="3" name="Content Placeholder 2">
            <a:extLst>
              <a:ext uri="{FF2B5EF4-FFF2-40B4-BE49-F238E27FC236}">
                <a16:creationId xmlns:a16="http://schemas.microsoft.com/office/drawing/2014/main" id="{31606424-A0DA-4477-A848-460C9D1D151A}"/>
              </a:ext>
            </a:extLst>
          </p:cNvPr>
          <p:cNvSpPr>
            <a:spLocks noGrp="1"/>
          </p:cNvSpPr>
          <p:nvPr>
            <p:ph idx="1"/>
          </p:nvPr>
        </p:nvSpPr>
        <p:spPr>
          <a:xfrm>
            <a:off x="539495" y="1270069"/>
            <a:ext cx="11113009" cy="4348445"/>
          </a:xfrm>
        </p:spPr>
        <p:txBody>
          <a:bodyPr>
            <a:normAutofit/>
          </a:bodyPr>
          <a:lstStyle/>
          <a:p>
            <a:pPr marL="342900" indent="-342900">
              <a:spcBef>
                <a:spcPts val="0"/>
              </a:spcBef>
              <a:spcAft>
                <a:spcPts val="0"/>
              </a:spcAft>
              <a:buFont typeface="+mj-lt"/>
              <a:buAutoNum type="arabicPeriod"/>
            </a:pPr>
            <a:r>
              <a:rPr lang="it-IT" dirty="0"/>
              <a:t>Energy Frontier (EF) </a:t>
            </a:r>
          </a:p>
          <a:p>
            <a:pPr marL="342900" indent="-342900">
              <a:spcBef>
                <a:spcPts val="0"/>
              </a:spcBef>
              <a:spcAft>
                <a:spcPts val="0"/>
              </a:spcAft>
              <a:buFont typeface="+mj-lt"/>
              <a:buAutoNum type="arabicPeriod"/>
            </a:pPr>
            <a:r>
              <a:rPr lang="it-IT" dirty="0"/>
              <a:t>Neutrino Physics Frontier (NF) </a:t>
            </a:r>
          </a:p>
          <a:p>
            <a:pPr marL="342900" indent="-342900">
              <a:spcBef>
                <a:spcPts val="0"/>
              </a:spcBef>
              <a:spcAft>
                <a:spcPts val="0"/>
              </a:spcAft>
              <a:buFont typeface="+mj-lt"/>
              <a:buAutoNum type="arabicPeriod"/>
            </a:pPr>
            <a:r>
              <a:rPr lang="it-IT" dirty="0"/>
              <a:t>Rare Processes and Precision Measurements (RF)</a:t>
            </a:r>
          </a:p>
          <a:p>
            <a:pPr marL="342900" indent="-342900">
              <a:spcBef>
                <a:spcPts val="0"/>
              </a:spcBef>
              <a:spcAft>
                <a:spcPts val="0"/>
              </a:spcAft>
              <a:buFont typeface="+mj-lt"/>
              <a:buAutoNum type="arabicPeriod"/>
            </a:pPr>
            <a:r>
              <a:rPr lang="it-IT" dirty="0"/>
              <a:t>Cosmic Frontier (CF) </a:t>
            </a:r>
          </a:p>
          <a:p>
            <a:pPr marL="342900" indent="-342900">
              <a:spcBef>
                <a:spcPts val="0"/>
              </a:spcBef>
              <a:spcAft>
                <a:spcPts val="0"/>
              </a:spcAft>
              <a:buFont typeface="+mj-lt"/>
              <a:buAutoNum type="arabicPeriod"/>
            </a:pPr>
            <a:r>
              <a:rPr lang="it-IT" dirty="0"/>
              <a:t>Theory Frontier (TF) </a:t>
            </a:r>
          </a:p>
          <a:p>
            <a:pPr marL="342900" indent="-342900">
              <a:spcBef>
                <a:spcPts val="0"/>
              </a:spcBef>
              <a:spcAft>
                <a:spcPts val="0"/>
              </a:spcAft>
              <a:buFont typeface="+mj-lt"/>
              <a:buAutoNum type="arabicPeriod" startAt="6"/>
            </a:pPr>
            <a:r>
              <a:rPr lang="it-IT" sz="1800" dirty="0">
                <a:solidFill>
                  <a:srgbClr val="C00000"/>
                </a:solidFill>
              </a:rPr>
              <a:t>Accelerator Science and Technology Frontier (AF)</a:t>
            </a:r>
          </a:p>
          <a:p>
            <a:pPr marL="342900" indent="-342900">
              <a:spcBef>
                <a:spcPts val="0"/>
              </a:spcBef>
              <a:spcAft>
                <a:spcPts val="0"/>
              </a:spcAft>
              <a:buFont typeface="+mj-lt"/>
              <a:buAutoNum type="arabicPeriod" startAt="6"/>
            </a:pPr>
            <a:r>
              <a:rPr lang="it-IT" sz="1800" dirty="0"/>
              <a:t>Instrumentation Frontier (IF)</a:t>
            </a:r>
          </a:p>
          <a:p>
            <a:pPr marL="342900" indent="-342900">
              <a:spcBef>
                <a:spcPts val="0"/>
              </a:spcBef>
              <a:spcAft>
                <a:spcPts val="0"/>
              </a:spcAft>
              <a:buFont typeface="+mj-lt"/>
              <a:buAutoNum type="arabicPeriod" startAt="6"/>
            </a:pPr>
            <a:r>
              <a:rPr lang="it-IT" sz="1800" dirty="0"/>
              <a:t>Computational Frontier (CompF)</a:t>
            </a:r>
          </a:p>
          <a:p>
            <a:pPr marL="342900" indent="-342900">
              <a:spcBef>
                <a:spcPts val="0"/>
              </a:spcBef>
              <a:spcAft>
                <a:spcPts val="0"/>
              </a:spcAft>
              <a:buFont typeface="+mj-lt"/>
              <a:buAutoNum type="arabicPeriod" startAt="6"/>
            </a:pPr>
            <a:r>
              <a:rPr lang="it-IT" sz="1800" dirty="0"/>
              <a:t>Underground Facilities and Infrastructure (UF)</a:t>
            </a:r>
          </a:p>
          <a:p>
            <a:pPr marL="342900" indent="-342900">
              <a:spcBef>
                <a:spcPts val="0"/>
              </a:spcBef>
              <a:spcAft>
                <a:spcPts val="0"/>
              </a:spcAft>
              <a:buFont typeface="+mj-lt"/>
              <a:buAutoNum type="arabicPeriod" startAt="6"/>
            </a:pPr>
            <a:r>
              <a:rPr lang="it-IT" sz="1800" dirty="0"/>
              <a:t>Community Engagement Frontier (CEF)</a:t>
            </a:r>
          </a:p>
        </p:txBody>
      </p:sp>
      <p:sp>
        <p:nvSpPr>
          <p:cNvPr id="5" name="Slide Number Placeholder 4">
            <a:extLst>
              <a:ext uri="{FF2B5EF4-FFF2-40B4-BE49-F238E27FC236}">
                <a16:creationId xmlns:a16="http://schemas.microsoft.com/office/drawing/2014/main" id="{92205893-FBD8-4430-BAA4-C9661ED0DB75}"/>
              </a:ext>
            </a:extLst>
          </p:cNvPr>
          <p:cNvSpPr>
            <a:spLocks noGrp="1"/>
          </p:cNvSpPr>
          <p:nvPr>
            <p:ph type="sldNum" sz="quarter" idx="12"/>
          </p:nvPr>
        </p:nvSpPr>
        <p:spPr/>
        <p:txBody>
          <a:bodyPr/>
          <a:lstStyle/>
          <a:p>
            <a:fld id="{CC8288C4-34C2-44D0-9E97-9DFCB7E4CDDC}" type="slidenum">
              <a:rPr lang="it-IT" smtClean="0"/>
              <a:t>3</a:t>
            </a:fld>
            <a:endParaRPr lang="it-IT"/>
          </a:p>
        </p:txBody>
      </p:sp>
      <p:sp>
        <p:nvSpPr>
          <p:cNvPr id="7" name="Content Placeholder 2">
            <a:extLst>
              <a:ext uri="{FF2B5EF4-FFF2-40B4-BE49-F238E27FC236}">
                <a16:creationId xmlns:a16="http://schemas.microsoft.com/office/drawing/2014/main" id="{4CED6562-ED99-41CD-B5F3-1AD9FFCFBC01}"/>
              </a:ext>
            </a:extLst>
          </p:cNvPr>
          <p:cNvSpPr txBox="1">
            <a:spLocks/>
          </p:cNvSpPr>
          <p:nvPr/>
        </p:nvSpPr>
        <p:spPr>
          <a:xfrm>
            <a:off x="5118538" y="1239485"/>
            <a:ext cx="6400800" cy="4583246"/>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spcAft>
                <a:spcPts val="1200"/>
              </a:spcAft>
              <a:buFontTx/>
              <a:buNone/>
              <a:defRPr lang="en-US" sz="1800" kern="1200" dirty="0">
                <a:solidFill>
                  <a:schemeClr val="tx1"/>
                </a:solidFill>
                <a:latin typeface="Verdana" panose="020B0604030504040204" pitchFamily="34" charset="0"/>
                <a:ea typeface="Verdana" panose="020B0604030504040204" pitchFamily="34" charset="0"/>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marL="342900" indent="-342900">
              <a:spcBef>
                <a:spcPts val="0"/>
              </a:spcBef>
              <a:spcAft>
                <a:spcPts val="0"/>
              </a:spcAft>
              <a:buFont typeface="+mj-lt"/>
              <a:buAutoNum type="arabicPeriod" startAt="6"/>
            </a:pPr>
            <a:endParaRPr lang="it-IT" sz="1700" dirty="0"/>
          </a:p>
        </p:txBody>
      </p:sp>
      <p:sp>
        <p:nvSpPr>
          <p:cNvPr id="9" name="Footer Placeholder 3">
            <a:extLst>
              <a:ext uri="{FF2B5EF4-FFF2-40B4-BE49-F238E27FC236}">
                <a16:creationId xmlns:a16="http://schemas.microsoft.com/office/drawing/2014/main" id="{94ABB622-6383-4F76-A032-EEA1E1BA5D3A}"/>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2629985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5CAB0-DEE2-4EE3-9D58-FC7AB4DF6D53}"/>
              </a:ext>
            </a:extLst>
          </p:cNvPr>
          <p:cNvSpPr>
            <a:spLocks noGrp="1"/>
          </p:cNvSpPr>
          <p:nvPr>
            <p:ph type="title"/>
          </p:nvPr>
        </p:nvSpPr>
        <p:spPr>
          <a:xfrm>
            <a:off x="521207" y="448056"/>
            <a:ext cx="11109031" cy="640080"/>
          </a:xfrm>
        </p:spPr>
        <p:txBody>
          <a:bodyPr>
            <a:normAutofit fontScale="90000"/>
          </a:bodyPr>
          <a:lstStyle/>
          <a:p>
            <a:r>
              <a:rPr lang="en-US" dirty="0"/>
              <a:t>La </a:t>
            </a:r>
            <a:r>
              <a:rPr lang="en-US" dirty="0" err="1"/>
              <a:t>Frontiera</a:t>
            </a:r>
            <a:r>
              <a:rPr lang="en-US" dirty="0"/>
              <a:t> </a:t>
            </a:r>
            <a:r>
              <a:rPr lang="en-US" dirty="0" err="1"/>
              <a:t>degli</a:t>
            </a:r>
            <a:r>
              <a:rPr lang="en-US" dirty="0"/>
              <a:t> </a:t>
            </a:r>
            <a:r>
              <a:rPr lang="en-US" dirty="0" err="1"/>
              <a:t>Acceleratori</a:t>
            </a:r>
            <a:r>
              <a:rPr lang="en-US" dirty="0"/>
              <a:t> (AF): </a:t>
            </a:r>
            <a:r>
              <a:rPr lang="en-US" dirty="0" err="1"/>
              <a:t>suddivisione</a:t>
            </a:r>
            <a:r>
              <a:rPr lang="en-US" dirty="0"/>
              <a:t>, e </a:t>
            </a:r>
            <a:r>
              <a:rPr lang="en-US" dirty="0" err="1"/>
              <a:t>compito</a:t>
            </a:r>
            <a:r>
              <a:rPr lang="en-US" dirty="0"/>
              <a:t> </a:t>
            </a:r>
            <a:r>
              <a:rPr lang="en-US" dirty="0" err="1"/>
              <a:t>complessivo</a:t>
            </a:r>
            <a:endParaRPr lang="it-IT" dirty="0"/>
          </a:p>
        </p:txBody>
      </p:sp>
      <p:sp>
        <p:nvSpPr>
          <p:cNvPr id="3" name="Content Placeholder 2">
            <a:extLst>
              <a:ext uri="{FF2B5EF4-FFF2-40B4-BE49-F238E27FC236}">
                <a16:creationId xmlns:a16="http://schemas.microsoft.com/office/drawing/2014/main" id="{ED77205D-C4B4-405A-841C-C17BBF086BE8}"/>
              </a:ext>
            </a:extLst>
          </p:cNvPr>
          <p:cNvSpPr>
            <a:spLocks noGrp="1"/>
          </p:cNvSpPr>
          <p:nvPr>
            <p:ph sz="quarter" idx="10"/>
          </p:nvPr>
        </p:nvSpPr>
        <p:spPr>
          <a:xfrm>
            <a:off x="539495" y="3899337"/>
            <a:ext cx="11109031" cy="2049517"/>
          </a:xfrm>
        </p:spPr>
        <p:txBody>
          <a:bodyPr>
            <a:normAutofit fontScale="62500" lnSpcReduction="20000"/>
          </a:bodyPr>
          <a:lstStyle/>
          <a:p>
            <a:pPr marL="0" lvl="1" indent="0">
              <a:spcBef>
                <a:spcPts val="0"/>
              </a:spcBef>
              <a:spcAft>
                <a:spcPts val="0"/>
              </a:spcAft>
              <a:buNone/>
            </a:pPr>
            <a:r>
              <a:rPr lang="it-IT" sz="2200" b="1" dirty="0"/>
              <a:t>Domande rivolte alla </a:t>
            </a:r>
            <a:r>
              <a:rPr lang="en-US" sz="2200" b="1" dirty="0"/>
              <a:t>Accelerator Science and Technology Frontier (AF)</a:t>
            </a:r>
            <a:r>
              <a:rPr lang="it-IT" sz="2200" dirty="0"/>
              <a:t>:</a:t>
            </a:r>
          </a:p>
          <a:p>
            <a:pPr lvl="1">
              <a:spcBef>
                <a:spcPts val="0"/>
              </a:spcBef>
              <a:spcAft>
                <a:spcPts val="0"/>
              </a:spcAft>
            </a:pPr>
            <a:r>
              <a:rPr lang="it-IT" sz="2200" dirty="0"/>
              <a:t>Cosa è necessario per far progredire la fisica?</a:t>
            </a:r>
          </a:p>
          <a:p>
            <a:pPr lvl="1">
              <a:spcBef>
                <a:spcPts val="0"/>
              </a:spcBef>
              <a:spcAft>
                <a:spcPts val="0"/>
              </a:spcAft>
            </a:pPr>
            <a:r>
              <a:rPr lang="it-IT" sz="2200" dirty="0"/>
              <a:t>Cosa è attualmente disponibile (stato dell'arte) in tutto il mondo?</a:t>
            </a:r>
          </a:p>
          <a:p>
            <a:pPr lvl="1">
              <a:spcBef>
                <a:spcPts val="0"/>
              </a:spcBef>
              <a:spcAft>
                <a:spcPts val="0"/>
              </a:spcAft>
            </a:pPr>
            <a:r>
              <a:rPr lang="it-IT" sz="2200" dirty="0"/>
              <a:t>Quali nuovi acceleratori potrebbero essere disponibili nel prossimo decennio (o nel prossimo decennio successivo)?</a:t>
            </a:r>
          </a:p>
          <a:p>
            <a:pPr lvl="1">
              <a:spcBef>
                <a:spcPts val="0"/>
              </a:spcBef>
              <a:spcAft>
                <a:spcPts val="0"/>
              </a:spcAft>
            </a:pPr>
            <a:r>
              <a:rPr lang="it-IT" sz="2200" dirty="0"/>
              <a:t>Quale ricerca e sviluppo consentirebbe queste opportunità future?</a:t>
            </a:r>
          </a:p>
          <a:p>
            <a:pPr lvl="1">
              <a:spcBef>
                <a:spcPts val="0"/>
              </a:spcBef>
              <a:spcAft>
                <a:spcPts val="0"/>
              </a:spcAft>
            </a:pPr>
            <a:r>
              <a:rPr lang="it-IT" sz="2200" dirty="0"/>
              <a:t>Quali sono i tempi e le scale dei costi della R&amp;S e delle strutture di prova associate, nonché la scala dei tempi e dei costi degli acceleratori?</a:t>
            </a:r>
          </a:p>
          <a:p>
            <a:pPr marL="0" lvl="1" indent="0">
              <a:spcBef>
                <a:spcPts val="0"/>
              </a:spcBef>
              <a:spcAft>
                <a:spcPts val="0"/>
              </a:spcAft>
              <a:buNone/>
            </a:pPr>
            <a:endParaRPr lang="it-IT" dirty="0"/>
          </a:p>
          <a:p>
            <a:pPr>
              <a:spcBef>
                <a:spcPts val="0"/>
              </a:spcBef>
              <a:spcAft>
                <a:spcPts val="0"/>
              </a:spcAft>
            </a:pPr>
            <a:endParaRPr lang="it-IT" dirty="0"/>
          </a:p>
        </p:txBody>
      </p:sp>
      <p:sp>
        <p:nvSpPr>
          <p:cNvPr id="5" name="Slide Number Placeholder 4">
            <a:extLst>
              <a:ext uri="{FF2B5EF4-FFF2-40B4-BE49-F238E27FC236}">
                <a16:creationId xmlns:a16="http://schemas.microsoft.com/office/drawing/2014/main" id="{93BBF758-B9E2-49CE-BF86-C4BE12CD3977}"/>
              </a:ext>
            </a:extLst>
          </p:cNvPr>
          <p:cNvSpPr>
            <a:spLocks noGrp="1"/>
          </p:cNvSpPr>
          <p:nvPr>
            <p:ph type="sldNum" sz="quarter" idx="4"/>
          </p:nvPr>
        </p:nvSpPr>
        <p:spPr/>
        <p:txBody>
          <a:bodyPr/>
          <a:lstStyle/>
          <a:p>
            <a:fld id="{9860EDB8-5305-433F-BE41-D7A86D811DB3}" type="slidenum">
              <a:rPr lang="en-US" smtClean="0"/>
              <a:pPr/>
              <a:t>4</a:t>
            </a:fld>
            <a:endParaRPr lang="en-US" dirty="0"/>
          </a:p>
        </p:txBody>
      </p:sp>
      <p:pic>
        <p:nvPicPr>
          <p:cNvPr id="6" name="Content Placeholder 4" descr="Logo, company name&#10;&#10;Description automatically generated">
            <a:extLst>
              <a:ext uri="{FF2B5EF4-FFF2-40B4-BE49-F238E27FC236}">
                <a16:creationId xmlns:a16="http://schemas.microsoft.com/office/drawing/2014/main" id="{EC43FD21-C6FB-48B3-8CF5-7B8AE89BBDDD}"/>
              </a:ext>
            </a:extLst>
          </p:cNvPr>
          <p:cNvPicPr>
            <a:picLocks noChangeAspect="1"/>
          </p:cNvPicPr>
          <p:nvPr/>
        </p:nvPicPr>
        <p:blipFill>
          <a:blip r:embed="rId2"/>
          <a:stretch>
            <a:fillRect/>
          </a:stretch>
        </p:blipFill>
        <p:spPr>
          <a:xfrm>
            <a:off x="397511" y="6118040"/>
            <a:ext cx="902969" cy="528123"/>
          </a:xfrm>
          <a:prstGeom prst="rect">
            <a:avLst/>
          </a:prstGeom>
        </p:spPr>
      </p:pic>
      <p:pic>
        <p:nvPicPr>
          <p:cNvPr id="7" name="Picture 6">
            <a:extLst>
              <a:ext uri="{FF2B5EF4-FFF2-40B4-BE49-F238E27FC236}">
                <a16:creationId xmlns:a16="http://schemas.microsoft.com/office/drawing/2014/main" id="{E70176B5-25DA-4A33-AF71-C7CEEBC0208D}"/>
              </a:ext>
            </a:extLst>
          </p:cNvPr>
          <p:cNvPicPr/>
          <p:nvPr/>
        </p:nvPicPr>
        <p:blipFill>
          <a:blip r:embed="rId3"/>
          <a:stretch>
            <a:fillRect/>
          </a:stretch>
        </p:blipFill>
        <p:spPr>
          <a:xfrm>
            <a:off x="539495" y="1347952"/>
            <a:ext cx="8465555" cy="2476937"/>
          </a:xfrm>
          <a:prstGeom prst="rect">
            <a:avLst/>
          </a:prstGeom>
          <a:ln w="28575">
            <a:solidFill>
              <a:srgbClr val="DD462F"/>
            </a:solidFill>
          </a:ln>
        </p:spPr>
      </p:pic>
      <p:sp>
        <p:nvSpPr>
          <p:cNvPr id="8" name="TextBox 7">
            <a:extLst>
              <a:ext uri="{FF2B5EF4-FFF2-40B4-BE49-F238E27FC236}">
                <a16:creationId xmlns:a16="http://schemas.microsoft.com/office/drawing/2014/main" id="{68BD2C7E-7BE9-4F24-AB18-171589CB1366}"/>
              </a:ext>
            </a:extLst>
          </p:cNvPr>
          <p:cNvSpPr txBox="1"/>
          <p:nvPr/>
        </p:nvSpPr>
        <p:spPr>
          <a:xfrm>
            <a:off x="9255890" y="1585796"/>
            <a:ext cx="2592992" cy="2062103"/>
          </a:xfrm>
          <a:prstGeom prst="rect">
            <a:avLst/>
          </a:prstGeom>
          <a:noFill/>
        </p:spPr>
        <p:txBody>
          <a:bodyPr wrap="square" rtlCol="0">
            <a:spAutoFit/>
          </a:bodyPr>
          <a:lstStyle/>
          <a:p>
            <a:r>
              <a:rPr lang="it-IT" sz="1600" b="1" u="sng" dirty="0"/>
              <a:t>Un processo inclusivo:</a:t>
            </a:r>
          </a:p>
          <a:p>
            <a:r>
              <a:rPr lang="it-IT" sz="1600" dirty="0"/>
              <a:t>Il processo Snowmass, e AF-Acceleratori in particolare, è guidato da scienziati US, ma con </a:t>
            </a:r>
            <a:r>
              <a:rPr lang="it-IT" sz="1600" dirty="0">
                <a:solidFill>
                  <a:srgbClr val="0070C0"/>
                </a:solidFill>
              </a:rPr>
              <a:t>co-convener dalle altre regioni del mondo</a:t>
            </a:r>
            <a:r>
              <a:rPr lang="it-IT" sz="1600" dirty="0"/>
              <a:t>.</a:t>
            </a:r>
            <a:endParaRPr lang="en-US" sz="1600" dirty="0"/>
          </a:p>
          <a:p>
            <a:endParaRPr lang="it-IT" sz="1600" dirty="0"/>
          </a:p>
        </p:txBody>
      </p:sp>
      <p:cxnSp>
        <p:nvCxnSpPr>
          <p:cNvPr id="10" name="Straight Connector 9">
            <a:extLst>
              <a:ext uri="{FF2B5EF4-FFF2-40B4-BE49-F238E27FC236}">
                <a16:creationId xmlns:a16="http://schemas.microsoft.com/office/drawing/2014/main" id="{78F48644-B7DF-48A2-8710-ADC6762F86DD}"/>
              </a:ext>
            </a:extLst>
          </p:cNvPr>
          <p:cNvCxnSpPr/>
          <p:nvPr/>
        </p:nvCxnSpPr>
        <p:spPr>
          <a:xfrm>
            <a:off x="6238240" y="2438400"/>
            <a:ext cx="14122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Footer Placeholder 3">
            <a:extLst>
              <a:ext uri="{FF2B5EF4-FFF2-40B4-BE49-F238E27FC236}">
                <a16:creationId xmlns:a16="http://schemas.microsoft.com/office/drawing/2014/main" id="{D0D8F338-2322-411A-91F0-3F06BFFE97BE}"/>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190620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21208" y="448056"/>
            <a:ext cx="11081512" cy="640080"/>
          </a:xfrm>
        </p:spPr>
        <p:txBody>
          <a:bodyPr>
            <a:normAutofit/>
          </a:bodyPr>
          <a:lstStyle/>
          <a:p>
            <a:r>
              <a:rPr lang="en-US" dirty="0"/>
              <a:t>Piano </a:t>
            </a:r>
            <a:r>
              <a:rPr lang="en-US" dirty="0" err="1"/>
              <a:t>temporale</a:t>
            </a:r>
            <a:r>
              <a:rPr lang="en-US" dirty="0"/>
              <a:t> di </a:t>
            </a:r>
            <a:r>
              <a:rPr lang="en-US" dirty="0" err="1"/>
              <a:t>incontri</a:t>
            </a:r>
            <a:r>
              <a:rPr lang="en-US" dirty="0"/>
              <a:t> e workshops </a:t>
            </a:r>
            <a:r>
              <a:rPr lang="en-US" dirty="0" err="1"/>
              <a:t>della</a:t>
            </a:r>
            <a:r>
              <a:rPr lang="en-US" dirty="0"/>
              <a:t> </a:t>
            </a:r>
            <a:r>
              <a:rPr lang="en-US" dirty="0" err="1"/>
              <a:t>comunità</a:t>
            </a:r>
            <a:endParaRPr lang="it-IT" dirty="0"/>
          </a:p>
        </p:txBody>
      </p:sp>
      <p:sp>
        <p:nvSpPr>
          <p:cNvPr id="3" name="Segnaposto contenuto 2"/>
          <p:cNvSpPr>
            <a:spLocks noGrp="1"/>
          </p:cNvSpPr>
          <p:nvPr>
            <p:ph idx="1"/>
          </p:nvPr>
        </p:nvSpPr>
        <p:spPr>
          <a:xfrm>
            <a:off x="838200" y="1595121"/>
            <a:ext cx="10515600" cy="4236450"/>
          </a:xfrm>
          <a:solidFill>
            <a:schemeClr val="bg1">
              <a:lumMod val="95000"/>
            </a:schemeClr>
          </a:solidFill>
        </p:spPr>
        <p:txBody>
          <a:bodyPr>
            <a:normAutofit fontScale="92500" lnSpcReduction="20000"/>
          </a:bodyPr>
          <a:lstStyle/>
          <a:p>
            <a:pPr marL="342900" indent="-342900">
              <a:buFont typeface="+mj-lt"/>
              <a:buAutoNum type="arabicPeriod"/>
            </a:pPr>
            <a:r>
              <a:rPr lang="en-US" dirty="0"/>
              <a:t>Snowmass Kick-off Town-Hall meeting (virtual): April 18, 2020 (during the 2020 APS April Meeting)</a:t>
            </a:r>
          </a:p>
          <a:p>
            <a:pPr marL="342900" indent="-342900">
              <a:buFont typeface="+mj-lt"/>
              <a:buAutoNum type="arabicPeriod"/>
            </a:pPr>
            <a:r>
              <a:rPr lang="en-US" dirty="0">
                <a:highlight>
                  <a:srgbClr val="FFFF00"/>
                </a:highlight>
              </a:rPr>
              <a:t>(Submission of </a:t>
            </a:r>
            <a:r>
              <a:rPr lang="en-US" dirty="0" err="1">
                <a:highlight>
                  <a:srgbClr val="FFFF00"/>
                </a:highlight>
              </a:rPr>
              <a:t>LoIs</a:t>
            </a:r>
            <a:r>
              <a:rPr lang="en-US" dirty="0">
                <a:highlight>
                  <a:srgbClr val="FFFF00"/>
                </a:highlight>
              </a:rPr>
              <a:t> within August 30, 2020)</a:t>
            </a:r>
          </a:p>
          <a:p>
            <a:pPr marL="342900" indent="-342900">
              <a:buFont typeface="+mj-lt"/>
              <a:buAutoNum type="arabicPeriod"/>
            </a:pPr>
            <a:r>
              <a:rPr lang="en-US" dirty="0">
                <a:hlinkClick r:id="rId2" tooltip="2020_oct_cpm"/>
              </a:rPr>
              <a:t>Snowmass Planning Meeting (virtual): 4 days during the week of Oct. 5, 2020 (9am-2pm PDT, 12pm-5pm EDT)</a:t>
            </a:r>
            <a:endParaRPr lang="en-US" dirty="0"/>
          </a:p>
          <a:p>
            <a:pPr marL="342900" indent="-342900">
              <a:buFont typeface="+mj-lt"/>
              <a:buAutoNum type="arabicPeriod"/>
            </a:pPr>
            <a:r>
              <a:rPr lang="en-US" dirty="0">
                <a:highlight>
                  <a:srgbClr val="FFFF00"/>
                </a:highlight>
              </a:rPr>
              <a:t>(In-depth analysis in the various AF)</a:t>
            </a:r>
          </a:p>
          <a:p>
            <a:pPr marL="342900" indent="-342900">
              <a:buFont typeface="+mj-lt"/>
              <a:buAutoNum type="arabicPeriod"/>
            </a:pPr>
            <a:r>
              <a:rPr lang="en-US" dirty="0">
                <a:solidFill>
                  <a:schemeClr val="bg1">
                    <a:lumMod val="50000"/>
                  </a:schemeClr>
                </a:solidFill>
              </a:rPr>
              <a:t>Snowmass Mid-term Assessment: during 2021 APS April Meeting (April 17-20, 2021)</a:t>
            </a:r>
          </a:p>
          <a:p>
            <a:pPr marL="342900" indent="-342900">
              <a:buFont typeface="+mj-lt"/>
              <a:buAutoNum type="arabicPeriod"/>
            </a:pPr>
            <a:r>
              <a:rPr lang="en-US" dirty="0">
                <a:solidFill>
                  <a:schemeClr val="bg1">
                    <a:lumMod val="50000"/>
                  </a:schemeClr>
                </a:solidFill>
              </a:rPr>
              <a:t>Snowmass Summer Study: July 11 - 20, 2021 at UW Seattle</a:t>
            </a:r>
          </a:p>
        </p:txBody>
      </p:sp>
      <p:sp>
        <p:nvSpPr>
          <p:cNvPr id="4" name="Rectangle 3">
            <a:extLst>
              <a:ext uri="{FF2B5EF4-FFF2-40B4-BE49-F238E27FC236}">
                <a16:creationId xmlns:a16="http://schemas.microsoft.com/office/drawing/2014/main" id="{4FE8DF52-BD67-4543-AE08-EBB959DA4620}"/>
              </a:ext>
            </a:extLst>
          </p:cNvPr>
          <p:cNvSpPr/>
          <p:nvPr/>
        </p:nvSpPr>
        <p:spPr>
          <a:xfrm rot="521778">
            <a:off x="5331749" y="4306668"/>
            <a:ext cx="6111032" cy="830997"/>
          </a:xfrm>
          <a:prstGeom prst="rect">
            <a:avLst/>
          </a:prstGeom>
          <a:solidFill>
            <a:schemeClr val="bg1">
              <a:lumMod val="95000"/>
            </a:schemeClr>
          </a:solid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err="1">
                <a:ln/>
                <a:solidFill>
                  <a:schemeClr val="accent3"/>
                </a:solidFill>
                <a:effectLst/>
              </a:rPr>
              <a:t>Aggiornato</a:t>
            </a:r>
            <a:r>
              <a:rPr lang="en-US" sz="2400" b="1" cap="none" spc="0" dirty="0">
                <a:ln/>
                <a:solidFill>
                  <a:schemeClr val="accent3"/>
                </a:solidFill>
                <a:effectLst/>
              </a:rPr>
              <a:t> in </a:t>
            </a:r>
            <a:r>
              <a:rPr lang="en-US" sz="2400" b="1" cap="none" spc="0" dirty="0" err="1">
                <a:ln/>
                <a:solidFill>
                  <a:schemeClr val="accent3"/>
                </a:solidFill>
                <a:effectLst/>
              </a:rPr>
              <a:t>dicembre</a:t>
            </a:r>
            <a:r>
              <a:rPr lang="en-US" sz="2400" b="1" cap="none" spc="0" dirty="0">
                <a:ln/>
                <a:solidFill>
                  <a:schemeClr val="accent3"/>
                </a:solidFill>
                <a:effectLst/>
              </a:rPr>
              <a:t> 2020 (+1 anno), </a:t>
            </a:r>
          </a:p>
          <a:p>
            <a:pPr algn="ctr"/>
            <a:r>
              <a:rPr lang="en-US" sz="2400" b="1" cap="none" spc="0" dirty="0" err="1">
                <a:ln/>
                <a:solidFill>
                  <a:schemeClr val="accent3"/>
                </a:solidFill>
                <a:effectLst/>
              </a:rPr>
              <a:t>vedi</a:t>
            </a:r>
            <a:r>
              <a:rPr lang="en-US" sz="2400" b="1" cap="none" spc="0" dirty="0">
                <a:ln/>
                <a:solidFill>
                  <a:schemeClr val="accent3"/>
                </a:solidFill>
                <a:effectLst/>
              </a:rPr>
              <a:t> </a:t>
            </a:r>
            <a:r>
              <a:rPr lang="en-US" sz="2400" b="1" cap="none" spc="0" dirty="0" err="1">
                <a:ln/>
                <a:solidFill>
                  <a:schemeClr val="accent3"/>
                </a:solidFill>
                <a:effectLst/>
              </a:rPr>
              <a:t>ultime</a:t>
            </a:r>
            <a:r>
              <a:rPr lang="en-US" sz="2400" b="1" cap="none" spc="0" dirty="0">
                <a:ln/>
                <a:solidFill>
                  <a:schemeClr val="accent3"/>
                </a:solidFill>
                <a:effectLst/>
              </a:rPr>
              <a:t> slides</a:t>
            </a:r>
          </a:p>
        </p:txBody>
      </p:sp>
      <p:sp>
        <p:nvSpPr>
          <p:cNvPr id="5" name="Footer Placeholder 3">
            <a:extLst>
              <a:ext uri="{FF2B5EF4-FFF2-40B4-BE49-F238E27FC236}">
                <a16:creationId xmlns:a16="http://schemas.microsoft.com/office/drawing/2014/main" id="{3CA493ED-3B20-4F4D-9335-F87DB96B7619}"/>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
        <p:nvSpPr>
          <p:cNvPr id="6" name="Slide Number Placeholder 4">
            <a:extLst>
              <a:ext uri="{FF2B5EF4-FFF2-40B4-BE49-F238E27FC236}">
                <a16:creationId xmlns:a16="http://schemas.microsoft.com/office/drawing/2014/main" id="{1ED9D01A-5B36-4C91-97F7-77CEE1F42C7F}"/>
              </a:ext>
            </a:extLst>
          </p:cNvPr>
          <p:cNvSpPr>
            <a:spLocks noGrp="1"/>
          </p:cNvSpPr>
          <p:nvPr>
            <p:ph type="sldNum" sz="quarter" idx="12"/>
          </p:nvPr>
        </p:nvSpPr>
        <p:spPr>
          <a:xfrm>
            <a:off x="8375904" y="6203952"/>
            <a:ext cx="3276600" cy="365125"/>
          </a:xfrm>
        </p:spPr>
        <p:txBody>
          <a:bodyPr/>
          <a:lstStyle/>
          <a:p>
            <a:fld id="{CC8288C4-34C2-44D0-9E97-9DFCB7E4CDDC}" type="slidenum">
              <a:rPr lang="it-IT" smtClean="0"/>
              <a:t>5</a:t>
            </a:fld>
            <a:endParaRPr lang="it-IT" dirty="0"/>
          </a:p>
        </p:txBody>
      </p:sp>
    </p:spTree>
    <p:extLst>
      <p:ext uri="{BB962C8B-B14F-4D97-AF65-F5344CB8AC3E}">
        <p14:creationId xmlns:p14="http://schemas.microsoft.com/office/powerpoint/2010/main" val="9779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F7E57-8094-4B1A-B10D-FF2387B5E8BF}"/>
              </a:ext>
            </a:extLst>
          </p:cNvPr>
          <p:cNvSpPr>
            <a:spLocks noGrp="1"/>
          </p:cNvSpPr>
          <p:nvPr>
            <p:ph type="title"/>
          </p:nvPr>
        </p:nvSpPr>
        <p:spPr>
          <a:xfrm>
            <a:off x="521208" y="448056"/>
            <a:ext cx="11131296" cy="640080"/>
          </a:xfrm>
        </p:spPr>
        <p:txBody>
          <a:bodyPr>
            <a:normAutofit/>
          </a:bodyPr>
          <a:lstStyle/>
          <a:p>
            <a:r>
              <a:rPr lang="it-IT" dirty="0"/>
              <a:t>2. INFN Position paper in support of Snowmass’21</a:t>
            </a:r>
          </a:p>
        </p:txBody>
      </p:sp>
      <p:sp>
        <p:nvSpPr>
          <p:cNvPr id="3" name="Content Placeholder 2">
            <a:extLst>
              <a:ext uri="{FF2B5EF4-FFF2-40B4-BE49-F238E27FC236}">
                <a16:creationId xmlns:a16="http://schemas.microsoft.com/office/drawing/2014/main" id="{19FFEF16-643C-46DC-B0A8-1EC644E881BB}"/>
              </a:ext>
            </a:extLst>
          </p:cNvPr>
          <p:cNvSpPr>
            <a:spLocks noGrp="1"/>
          </p:cNvSpPr>
          <p:nvPr>
            <p:ph idx="1"/>
          </p:nvPr>
        </p:nvSpPr>
        <p:spPr>
          <a:xfrm>
            <a:off x="539495" y="1435608"/>
            <a:ext cx="11113009" cy="4507992"/>
          </a:xfrm>
          <a:solidFill>
            <a:schemeClr val="accent5">
              <a:lumMod val="20000"/>
              <a:lumOff val="80000"/>
            </a:schemeClr>
          </a:solidFill>
        </p:spPr>
        <p:txBody>
          <a:bodyPr>
            <a:normAutofit fontScale="85000" lnSpcReduction="10000"/>
          </a:bodyPr>
          <a:lstStyle/>
          <a:p>
            <a:pPr>
              <a:spcBef>
                <a:spcPts val="65"/>
              </a:spcBef>
            </a:pPr>
            <a:r>
              <a:rPr lang="en-US" sz="1800" dirty="0">
                <a:effectLst/>
                <a:latin typeface="Times New Roman" panose="02020603050405020304" pitchFamily="18" charset="0"/>
                <a:ea typeface="Times New Roman" panose="02020603050405020304" pitchFamily="18" charset="0"/>
              </a:rPr>
              <a:t>Written by the Working Group “INFN-Accelerators” on behalf of the INFN Accelerator community, approved by the INFN Executive Board.</a:t>
            </a:r>
            <a:endParaRPr lang="it-IT" sz="2400" dirty="0">
              <a:effectLst/>
              <a:latin typeface="Times New Roman" panose="02020603050405020304" pitchFamily="18" charset="0"/>
              <a:ea typeface="Times New Roman" panose="02020603050405020304" pitchFamily="18" charset="0"/>
            </a:endParaRPr>
          </a:p>
          <a:p>
            <a:pPr>
              <a:spcBef>
                <a:spcPts val="65"/>
              </a:spcBef>
            </a:pPr>
            <a:r>
              <a:rPr lang="en-US" sz="1800" dirty="0">
                <a:effectLst/>
                <a:latin typeface="Times New Roman" panose="02020603050405020304" pitchFamily="18" charset="0"/>
                <a:ea typeface="Times New Roman" panose="02020603050405020304" pitchFamily="18" charset="0"/>
              </a:rPr>
              <a:t>Contact persons:  G. Bisoffi (giovanni.bisoffi@lnl.infn.it), L. Rossi (lucio.rossi@mi.infn.it) </a:t>
            </a:r>
            <a:endParaRPr lang="it-IT" sz="2400" dirty="0">
              <a:effectLst/>
              <a:latin typeface="Times New Roman" panose="02020603050405020304" pitchFamily="18" charset="0"/>
              <a:ea typeface="Times New Roman" panose="02020603050405020304" pitchFamily="18" charset="0"/>
            </a:endParaRPr>
          </a:p>
          <a:p>
            <a:pPr marL="76200" algn="just">
              <a:spcBef>
                <a:spcPts val="785"/>
              </a:spcBef>
            </a:pPr>
            <a:r>
              <a:rPr lang="en-AU" sz="1800" b="1" kern="0" dirty="0">
                <a:effectLst/>
                <a:highlight>
                  <a:srgbClr val="FFFF00"/>
                </a:highlight>
                <a:latin typeface="Times New Roman" panose="02020603050405020304" pitchFamily="18" charset="0"/>
                <a:ea typeface="Times New Roman" panose="02020603050405020304" pitchFamily="18" charset="0"/>
              </a:rPr>
              <a:t>INFN</a:t>
            </a:r>
            <a:r>
              <a:rPr lang="en-AU" sz="1800" b="1" kern="0" dirty="0">
                <a:effectLst/>
                <a:latin typeface="Times New Roman" panose="02020603050405020304" pitchFamily="18" charset="0"/>
                <a:ea typeface="Times New Roman" panose="02020603050405020304" pitchFamily="18" charset="0"/>
              </a:rPr>
              <a:t> (</a:t>
            </a:r>
            <a:r>
              <a:rPr lang="en-AU" sz="1800" b="1" kern="0" dirty="0" err="1">
                <a:effectLst/>
                <a:latin typeface="Times New Roman" panose="02020603050405020304" pitchFamily="18" charset="0"/>
                <a:ea typeface="Times New Roman" panose="02020603050405020304" pitchFamily="18" charset="0"/>
              </a:rPr>
              <a:t>Istituto</a:t>
            </a:r>
            <a:r>
              <a:rPr lang="en-AU" sz="1800" b="1" kern="0" dirty="0">
                <a:effectLst/>
                <a:latin typeface="Times New Roman" panose="02020603050405020304" pitchFamily="18" charset="0"/>
                <a:ea typeface="Times New Roman" panose="02020603050405020304" pitchFamily="18" charset="0"/>
              </a:rPr>
              <a:t> Nazionale di </a:t>
            </a:r>
            <a:r>
              <a:rPr lang="en-AU" sz="1800" b="1" kern="0" dirty="0" err="1">
                <a:effectLst/>
                <a:latin typeface="Times New Roman" panose="02020603050405020304" pitchFamily="18" charset="0"/>
                <a:ea typeface="Times New Roman" panose="02020603050405020304" pitchFamily="18" charset="0"/>
              </a:rPr>
              <a:t>Fisica</a:t>
            </a:r>
            <a:r>
              <a:rPr lang="en-AU" sz="1800" b="1" kern="0" dirty="0">
                <a:effectLst/>
                <a:latin typeface="Times New Roman" panose="02020603050405020304" pitchFamily="18" charset="0"/>
                <a:ea typeface="Times New Roman" panose="02020603050405020304" pitchFamily="18" charset="0"/>
              </a:rPr>
              <a:t> </a:t>
            </a:r>
            <a:r>
              <a:rPr lang="en-AU" sz="1800" b="1" kern="0" dirty="0" err="1">
                <a:effectLst/>
                <a:latin typeface="Times New Roman" panose="02020603050405020304" pitchFamily="18" charset="0"/>
                <a:ea typeface="Times New Roman" panose="02020603050405020304" pitchFamily="18" charset="0"/>
              </a:rPr>
              <a:t>Nucleare</a:t>
            </a:r>
            <a:r>
              <a:rPr lang="en-AU" sz="1800" b="1" kern="0" dirty="0">
                <a:effectLst/>
                <a:latin typeface="Times New Roman" panose="02020603050405020304" pitchFamily="18" charset="0"/>
                <a:ea typeface="Times New Roman" panose="02020603050405020304" pitchFamily="18" charset="0"/>
              </a:rPr>
              <a:t>, Italy), with a long-standing tradition in the design, construction and operation of both lepton and hadron accelerator facilities and in the related accelerator technologies and R&amp;D activities, </a:t>
            </a:r>
            <a:r>
              <a:rPr lang="en-AU" sz="1800" b="1" kern="0" dirty="0">
                <a:effectLst/>
                <a:highlight>
                  <a:srgbClr val="FFFF00"/>
                </a:highlight>
                <a:latin typeface="Times New Roman" panose="02020603050405020304" pitchFamily="18" charset="0"/>
                <a:ea typeface="Times New Roman" panose="02020603050405020304" pitchFamily="18" charset="0"/>
              </a:rPr>
              <a:t>expresses its deep interest in</a:t>
            </a:r>
            <a:r>
              <a:rPr lang="en-AU" sz="1800" b="1" kern="0" dirty="0">
                <a:effectLst/>
                <a:latin typeface="Times New Roman" panose="02020603050405020304" pitchFamily="18" charset="0"/>
                <a:ea typeface="Times New Roman" panose="02020603050405020304" pitchFamily="18" charset="0"/>
              </a:rPr>
              <a:t> the accelerator R&amp;D undertakings for </a:t>
            </a:r>
            <a:r>
              <a:rPr lang="en-AU" sz="1800" b="1" kern="0" dirty="0">
                <a:effectLst/>
                <a:highlight>
                  <a:srgbClr val="FFFF00"/>
                </a:highlight>
                <a:latin typeface="Times New Roman" panose="02020603050405020304" pitchFamily="18" charset="0"/>
                <a:ea typeface="Times New Roman" panose="02020603050405020304" pitchFamily="18" charset="0"/>
              </a:rPr>
              <a:t>Snowmass’21 and highlights herein the main domains</a:t>
            </a:r>
            <a:r>
              <a:rPr lang="en-AU" sz="1800" b="1" kern="0" dirty="0">
                <a:effectLst/>
                <a:latin typeface="Times New Roman" panose="02020603050405020304" pitchFamily="18" charset="0"/>
                <a:ea typeface="Times New Roman" panose="02020603050405020304" pitchFamily="18" charset="0"/>
              </a:rPr>
              <a:t>, correlated with its Frontiers, where it pursues the common goal of advancing accelerator-based high energy physics.  </a:t>
            </a:r>
            <a:r>
              <a:rPr lang="en-AU" sz="1800" b="1" kern="0" dirty="0">
                <a:effectLst/>
                <a:highlight>
                  <a:srgbClr val="FFFF00"/>
                </a:highlight>
                <a:latin typeface="Times New Roman" panose="02020603050405020304" pitchFamily="18" charset="0"/>
                <a:ea typeface="Times New Roman" panose="02020603050405020304" pitchFamily="18" charset="0"/>
              </a:rPr>
              <a:t>INFN actively contributes to both the European Strategy on Particle Physics and to coordinated initiatives funded by the European Union also on accelerator R&amp;Ds</a:t>
            </a:r>
            <a:r>
              <a:rPr lang="en-AU" sz="1800" b="1" kern="0" dirty="0">
                <a:effectLst/>
                <a:latin typeface="Times New Roman" panose="02020603050405020304" pitchFamily="18" charset="0"/>
                <a:ea typeface="Times New Roman" panose="02020603050405020304" pitchFamily="18" charset="0"/>
              </a:rPr>
              <a:t>.  Hereinafter, contribution of INFN groups to R&amp;D related to Snowmass Accelerator Frontiers is shortly outlined. Reference to specific </a:t>
            </a:r>
            <a:r>
              <a:rPr lang="en-AU" sz="1800" b="1" kern="0" dirty="0" err="1">
                <a:effectLst/>
                <a:latin typeface="Times New Roman" panose="02020603050405020304" pitchFamily="18" charset="0"/>
                <a:ea typeface="Times New Roman" panose="02020603050405020304" pitchFamily="18" charset="0"/>
              </a:rPr>
              <a:t>LoI’s</a:t>
            </a:r>
            <a:r>
              <a:rPr lang="en-AU" sz="1800" b="1" kern="0" dirty="0">
                <a:effectLst/>
                <a:latin typeface="Times New Roman" panose="02020603050405020304" pitchFamily="18" charset="0"/>
                <a:ea typeface="Times New Roman" panose="02020603050405020304" pitchFamily="18" charset="0"/>
              </a:rPr>
              <a:t> is given. </a:t>
            </a:r>
          </a:p>
          <a:p>
            <a:pPr marL="76200" algn="just">
              <a:spcBef>
                <a:spcPts val="785"/>
              </a:spcBef>
            </a:pPr>
            <a:r>
              <a:rPr lang="it-IT" sz="1600" kern="0" dirty="0"/>
              <a:t>Il report, </a:t>
            </a:r>
            <a:r>
              <a:rPr lang="it-IT" sz="1600" kern="0" dirty="0">
                <a:solidFill>
                  <a:srgbClr val="C00000"/>
                </a:solidFill>
              </a:rPr>
              <a:t>distribuito alla mailing list «INFN-Acceleratori-all»</a:t>
            </a:r>
            <a:r>
              <a:rPr lang="it-IT" sz="1600" kern="0" dirty="0"/>
              <a:t>, copre i contributo INFN in </a:t>
            </a:r>
            <a:r>
              <a:rPr lang="en-US" sz="1600" b="1" kern="0" dirty="0"/>
              <a:t>AF1 - </a:t>
            </a:r>
            <a:r>
              <a:rPr lang="en-US" sz="1600" b="1" kern="0" dirty="0">
                <a:solidFill>
                  <a:srgbClr val="0070C0"/>
                </a:solidFill>
              </a:rPr>
              <a:t>Beam Physics and Accelerator Education</a:t>
            </a:r>
            <a:r>
              <a:rPr lang="en-US" sz="1600" b="1" kern="0" dirty="0"/>
              <a:t>, AF3 - </a:t>
            </a:r>
            <a:r>
              <a:rPr lang="en-US" sz="1600" b="1" kern="0" dirty="0">
                <a:solidFill>
                  <a:srgbClr val="0070C0"/>
                </a:solidFill>
              </a:rPr>
              <a:t>Accelerators for EW/Higgs</a:t>
            </a:r>
            <a:r>
              <a:rPr lang="en-US" sz="1600" b="1" kern="0" dirty="0"/>
              <a:t>, AF4 – </a:t>
            </a:r>
            <a:r>
              <a:rPr lang="en-US" sz="1600" b="1" kern="0" dirty="0">
                <a:solidFill>
                  <a:srgbClr val="0070C0"/>
                </a:solidFill>
              </a:rPr>
              <a:t>Multi-</a:t>
            </a:r>
            <a:r>
              <a:rPr lang="en-US" sz="1600" b="1" kern="0" dirty="0" err="1">
                <a:solidFill>
                  <a:srgbClr val="0070C0"/>
                </a:solidFill>
              </a:rPr>
              <a:t>TeV</a:t>
            </a:r>
            <a:r>
              <a:rPr lang="en-US" sz="1600" b="1" kern="0" dirty="0">
                <a:solidFill>
                  <a:srgbClr val="0070C0"/>
                </a:solidFill>
              </a:rPr>
              <a:t> Colliders</a:t>
            </a:r>
            <a:r>
              <a:rPr lang="en-US" sz="1600" b="1" kern="0" dirty="0"/>
              <a:t>, AF6 - </a:t>
            </a:r>
            <a:r>
              <a:rPr lang="en-US" sz="1600" b="1" kern="0" dirty="0">
                <a:solidFill>
                  <a:srgbClr val="0070C0"/>
                </a:solidFill>
              </a:rPr>
              <a:t>Advanced Accelerator Concepts</a:t>
            </a:r>
            <a:r>
              <a:rPr lang="en-US" sz="1600" b="1" kern="0" dirty="0"/>
              <a:t>, AF7 – </a:t>
            </a:r>
            <a:r>
              <a:rPr lang="en-US" sz="1600" b="1" kern="0" dirty="0">
                <a:solidFill>
                  <a:srgbClr val="0070C0"/>
                </a:solidFill>
              </a:rPr>
              <a:t>Accelerator Technology R&amp;D – RF, Magnets, Targets/Sources</a:t>
            </a:r>
            <a:endParaRPr lang="it-IT" sz="1600" b="1" kern="0" dirty="0">
              <a:solidFill>
                <a:srgbClr val="0070C0"/>
              </a:solidFill>
              <a:effectLst/>
            </a:endParaRPr>
          </a:p>
        </p:txBody>
      </p:sp>
      <p:sp>
        <p:nvSpPr>
          <p:cNvPr id="5" name="Slide Number Placeholder 4">
            <a:extLst>
              <a:ext uri="{FF2B5EF4-FFF2-40B4-BE49-F238E27FC236}">
                <a16:creationId xmlns:a16="http://schemas.microsoft.com/office/drawing/2014/main" id="{0CB9BD95-09E7-46B8-ADC9-B95ED2C5C39E}"/>
              </a:ext>
            </a:extLst>
          </p:cNvPr>
          <p:cNvSpPr>
            <a:spLocks noGrp="1"/>
          </p:cNvSpPr>
          <p:nvPr>
            <p:ph type="sldNum" sz="quarter" idx="12"/>
          </p:nvPr>
        </p:nvSpPr>
        <p:spPr/>
        <p:txBody>
          <a:bodyPr/>
          <a:lstStyle/>
          <a:p>
            <a:fld id="{CC8288C4-34C2-44D0-9E97-9DFCB7E4CDDC}" type="slidenum">
              <a:rPr lang="it-IT" smtClean="0"/>
              <a:t>6</a:t>
            </a:fld>
            <a:endParaRPr lang="it-IT" dirty="0"/>
          </a:p>
        </p:txBody>
      </p:sp>
      <p:sp>
        <p:nvSpPr>
          <p:cNvPr id="6" name="Footer Placeholder 3">
            <a:extLst>
              <a:ext uri="{FF2B5EF4-FFF2-40B4-BE49-F238E27FC236}">
                <a16:creationId xmlns:a16="http://schemas.microsoft.com/office/drawing/2014/main" id="{8F1BBE05-A9A2-4E86-AB9B-DC3EDB27845E}"/>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
        <p:nvSpPr>
          <p:cNvPr id="7" name="Rectangle 6">
            <a:extLst>
              <a:ext uri="{FF2B5EF4-FFF2-40B4-BE49-F238E27FC236}">
                <a16:creationId xmlns:a16="http://schemas.microsoft.com/office/drawing/2014/main" id="{36283988-91B2-48B2-B7D9-4E71773AC94F}"/>
              </a:ext>
            </a:extLst>
          </p:cNvPr>
          <p:cNvSpPr/>
          <p:nvPr/>
        </p:nvSpPr>
        <p:spPr>
          <a:xfrm>
            <a:off x="1703760" y="4269323"/>
            <a:ext cx="8622040" cy="830997"/>
          </a:xfrm>
          <a:prstGeom prst="rect">
            <a:avLst/>
          </a:prstGeom>
          <a:solidFill>
            <a:schemeClr val="bg1">
              <a:lumMod val="95000"/>
            </a:schemeClr>
          </a:solid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err="1">
                <a:ln/>
                <a:solidFill>
                  <a:schemeClr val="accent3"/>
                </a:solidFill>
                <a:effectLst/>
              </a:rPr>
              <a:t>LoI</a:t>
            </a:r>
            <a:r>
              <a:rPr lang="en-US" sz="2400" b="1" cap="none" spc="0" dirty="0">
                <a:ln/>
                <a:solidFill>
                  <a:schemeClr val="accent3"/>
                </a:solidFill>
                <a:effectLst/>
              </a:rPr>
              <a:t> INFN: </a:t>
            </a:r>
            <a:r>
              <a:rPr lang="en-US" sz="2400" b="1" cap="none" spc="0" dirty="0" err="1">
                <a:ln/>
                <a:solidFill>
                  <a:schemeClr val="accent3"/>
                </a:solidFill>
                <a:effectLst/>
              </a:rPr>
              <a:t>oggetto</a:t>
            </a:r>
            <a:r>
              <a:rPr lang="en-US" sz="2400" b="1" cap="none" spc="0" dirty="0">
                <a:ln/>
                <a:solidFill>
                  <a:schemeClr val="accent3"/>
                </a:solidFill>
                <a:effectLst/>
              </a:rPr>
              <a:t> del primo </a:t>
            </a:r>
            <a:r>
              <a:rPr lang="en-US" sz="2400" b="1" cap="none" spc="0" dirty="0" err="1">
                <a:ln/>
                <a:solidFill>
                  <a:schemeClr val="accent3"/>
                </a:solidFill>
                <a:effectLst/>
              </a:rPr>
              <a:t>incontro</a:t>
            </a:r>
            <a:r>
              <a:rPr lang="en-US" sz="2400" b="1" cap="none" spc="0" dirty="0">
                <a:ln/>
                <a:solidFill>
                  <a:schemeClr val="accent3"/>
                </a:solidFill>
                <a:effectLst/>
              </a:rPr>
              <a:t> </a:t>
            </a:r>
            <a:r>
              <a:rPr lang="en-US" sz="2400" b="1" cap="none" spc="0" dirty="0" err="1">
                <a:ln/>
                <a:solidFill>
                  <a:schemeClr val="accent3"/>
                </a:solidFill>
                <a:effectLst/>
              </a:rPr>
              <a:t>telematico</a:t>
            </a:r>
            <a:r>
              <a:rPr lang="en-US" sz="2400" b="1" cap="none" spc="0" dirty="0">
                <a:ln/>
                <a:solidFill>
                  <a:schemeClr val="accent3"/>
                </a:solidFill>
                <a:effectLst/>
              </a:rPr>
              <a:t> </a:t>
            </a:r>
            <a:r>
              <a:rPr lang="en-US" sz="2400" b="1" cap="none" spc="0" dirty="0" err="1">
                <a:ln/>
                <a:solidFill>
                  <a:schemeClr val="accent3"/>
                </a:solidFill>
                <a:effectLst/>
              </a:rPr>
              <a:t>generale</a:t>
            </a:r>
            <a:r>
              <a:rPr lang="en-US" sz="2400" b="1" cap="none" spc="0" dirty="0">
                <a:ln/>
                <a:solidFill>
                  <a:schemeClr val="accent3"/>
                </a:solidFill>
                <a:effectLst/>
              </a:rPr>
              <a:t> </a:t>
            </a:r>
          </a:p>
          <a:p>
            <a:pPr algn="ctr"/>
            <a:r>
              <a:rPr lang="en-US" sz="2400" b="1" cap="none" spc="0" dirty="0">
                <a:ln/>
                <a:solidFill>
                  <a:schemeClr val="accent3"/>
                </a:solidFill>
                <a:effectLst/>
              </a:rPr>
              <a:t>di INFN-</a:t>
            </a:r>
            <a:r>
              <a:rPr lang="en-US" sz="2400" b="1" cap="none" spc="0" dirty="0" err="1">
                <a:ln/>
                <a:solidFill>
                  <a:schemeClr val="accent3"/>
                </a:solidFill>
                <a:effectLst/>
              </a:rPr>
              <a:t>Acceleratori</a:t>
            </a:r>
            <a:r>
              <a:rPr lang="en-US" sz="2400" b="1" cap="none" spc="0" dirty="0">
                <a:ln/>
                <a:solidFill>
                  <a:schemeClr val="accent3"/>
                </a:solidFill>
                <a:effectLst/>
              </a:rPr>
              <a:t> del 22 </a:t>
            </a:r>
            <a:r>
              <a:rPr lang="en-US" sz="2400" b="1" cap="none" spc="0" dirty="0" err="1">
                <a:ln/>
                <a:solidFill>
                  <a:schemeClr val="accent3"/>
                </a:solidFill>
                <a:effectLst/>
              </a:rPr>
              <a:t>luglio</a:t>
            </a:r>
            <a:r>
              <a:rPr lang="en-US" sz="2400" b="1" cap="none" spc="0" dirty="0">
                <a:ln/>
                <a:solidFill>
                  <a:schemeClr val="accent3"/>
                </a:solidFill>
                <a:effectLst/>
              </a:rPr>
              <a:t> 2020</a:t>
            </a:r>
          </a:p>
        </p:txBody>
      </p:sp>
    </p:spTree>
    <p:extLst>
      <p:ext uri="{BB962C8B-B14F-4D97-AF65-F5344CB8AC3E}">
        <p14:creationId xmlns:p14="http://schemas.microsoft.com/office/powerpoint/2010/main" val="263217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9E3F9-F079-4E10-9E32-309D76E49284}"/>
              </a:ext>
            </a:extLst>
          </p:cNvPr>
          <p:cNvSpPr>
            <a:spLocks noGrp="1"/>
          </p:cNvSpPr>
          <p:nvPr>
            <p:ph type="title"/>
          </p:nvPr>
        </p:nvSpPr>
        <p:spPr>
          <a:xfrm>
            <a:off x="521208" y="448056"/>
            <a:ext cx="11113008" cy="640080"/>
          </a:xfrm>
        </p:spPr>
        <p:txBody>
          <a:bodyPr>
            <a:normAutofit fontScale="90000"/>
          </a:bodyPr>
          <a:lstStyle/>
          <a:p>
            <a:r>
              <a:rPr lang="en-US" dirty="0"/>
              <a:t>3. “Snowmass community planning meeting” - 5-8 </a:t>
            </a:r>
            <a:r>
              <a:rPr lang="en-US" dirty="0" err="1"/>
              <a:t>ottobre</a:t>
            </a:r>
            <a:r>
              <a:rPr lang="en-US" dirty="0"/>
              <a:t> 2020</a:t>
            </a:r>
            <a:endParaRPr lang="it-IT" dirty="0"/>
          </a:p>
        </p:txBody>
      </p:sp>
      <p:sp>
        <p:nvSpPr>
          <p:cNvPr id="3" name="Content Placeholder 2">
            <a:extLst>
              <a:ext uri="{FF2B5EF4-FFF2-40B4-BE49-F238E27FC236}">
                <a16:creationId xmlns:a16="http://schemas.microsoft.com/office/drawing/2014/main" id="{09E07134-56E7-431F-9146-CE947FD2A9E7}"/>
              </a:ext>
            </a:extLst>
          </p:cNvPr>
          <p:cNvSpPr>
            <a:spLocks noGrp="1"/>
          </p:cNvSpPr>
          <p:nvPr>
            <p:ph idx="1"/>
          </p:nvPr>
        </p:nvSpPr>
        <p:spPr>
          <a:xfrm>
            <a:off x="539495" y="1435607"/>
            <a:ext cx="11113009" cy="4132141"/>
          </a:xfrm>
        </p:spPr>
        <p:txBody>
          <a:bodyPr>
            <a:normAutofit fontScale="92500" lnSpcReduction="20000"/>
          </a:bodyPr>
          <a:lstStyle/>
          <a:p>
            <a:pPr algn="just">
              <a:lnSpc>
                <a:spcPct val="107000"/>
              </a:lnSpc>
              <a:spcBef>
                <a:spcPts val="600"/>
              </a:spcBef>
              <a:spcAft>
                <a:spcPts val="800"/>
              </a:spcAft>
            </a:pPr>
            <a:r>
              <a:rPr lang="it-IT" sz="1800" dirty="0">
                <a:effectLst/>
                <a:cs typeface="Arial" panose="020B0604020202020204" pitchFamily="34" charset="0"/>
              </a:rPr>
              <a:t>Dal sito dell’incontro:</a:t>
            </a:r>
          </a:p>
          <a:p>
            <a:pPr algn="just">
              <a:lnSpc>
                <a:spcPct val="107000"/>
              </a:lnSpc>
              <a:spcBef>
                <a:spcPts val="600"/>
              </a:spcBef>
              <a:spcAft>
                <a:spcPts val="800"/>
              </a:spcAft>
            </a:pPr>
            <a:r>
              <a:rPr lang="it-IT" sz="1800" dirty="0">
                <a:effectLst/>
                <a:cs typeface="Arial" panose="020B0604020202020204" pitchFamily="34" charset="0"/>
              </a:rPr>
              <a:t>“</a:t>
            </a:r>
            <a:r>
              <a:rPr lang="it-IT" sz="1800" dirty="0">
                <a:solidFill>
                  <a:srgbClr val="0070C0"/>
                </a:solidFill>
                <a:effectLst/>
                <a:cs typeface="Arial" panose="020B0604020202020204" pitchFamily="34" charset="0"/>
              </a:rPr>
              <a:t>L'obiettivo principale del Community Planning Meeting è quello di </a:t>
            </a:r>
            <a:r>
              <a:rPr lang="it-IT" sz="1800" dirty="0">
                <a:solidFill>
                  <a:srgbClr val="0070C0"/>
                </a:solidFill>
                <a:effectLst/>
                <a:highlight>
                  <a:srgbClr val="FFFF00"/>
                </a:highlight>
                <a:cs typeface="Arial" panose="020B0604020202020204" pitchFamily="34" charset="0"/>
              </a:rPr>
              <a:t>sviluppare piani e misure da intraprendere ("Snowmass Planning") tra ottobre 2020 e lo Snowmass Community meeting di luglio 2021</a:t>
            </a:r>
            <a:r>
              <a:rPr lang="it-IT" sz="1800" dirty="0">
                <a:solidFill>
                  <a:srgbClr val="0070C0"/>
                </a:solidFill>
                <a:effectLst/>
                <a:cs typeface="Arial" panose="020B0604020202020204" pitchFamily="34" charset="0"/>
              </a:rPr>
              <a:t>, che porterà a un rapporto finale ad ottobre 2021.  Gli obiettivi includono:</a:t>
            </a:r>
            <a:endParaRPr lang="it-IT" sz="2400" dirty="0">
              <a:effectLst/>
              <a:cs typeface="Arial" panose="020B0604020202020204" pitchFamily="34" charset="0"/>
            </a:endParaRPr>
          </a:p>
          <a:p>
            <a:pPr marL="342900" lvl="0" indent="-342900" algn="just">
              <a:lnSpc>
                <a:spcPct val="107000"/>
              </a:lnSpc>
              <a:spcBef>
                <a:spcPts val="600"/>
              </a:spcBef>
              <a:buFont typeface="Wingdings" panose="05000000000000000000" pitchFamily="2" charset="2"/>
              <a:buChar char=""/>
            </a:pPr>
            <a:r>
              <a:rPr lang="it-IT" sz="1800" dirty="0">
                <a:solidFill>
                  <a:srgbClr val="0070C0"/>
                </a:solidFill>
                <a:effectLst/>
                <a:cs typeface="Arial" panose="020B0604020202020204" pitchFamily="34" charset="0"/>
              </a:rPr>
              <a:t>Ispirare la comunità sul campo e incoraggiarla a impegnarsi ampiamente nel processo Snowmass</a:t>
            </a:r>
            <a:endParaRPr lang="it-IT" sz="2400" dirty="0">
              <a:effectLst/>
              <a:cs typeface="Arial" panose="020B0604020202020204" pitchFamily="34" charset="0"/>
            </a:endParaRPr>
          </a:p>
          <a:p>
            <a:pPr marL="342900" lvl="0" indent="-342900" algn="just">
              <a:lnSpc>
                <a:spcPct val="107000"/>
              </a:lnSpc>
              <a:spcBef>
                <a:spcPts val="600"/>
              </a:spcBef>
              <a:buFont typeface="Wingdings" panose="05000000000000000000" pitchFamily="2" charset="2"/>
              <a:buChar char=""/>
            </a:pPr>
            <a:r>
              <a:rPr lang="it-IT" sz="1800" dirty="0">
                <a:solidFill>
                  <a:srgbClr val="0070C0"/>
                </a:solidFill>
                <a:effectLst/>
                <a:cs typeface="Arial" panose="020B0604020202020204" pitchFamily="34" charset="0"/>
              </a:rPr>
              <a:t>Informare la comunità sui </a:t>
            </a:r>
            <a:r>
              <a:rPr lang="it-IT" sz="1800" dirty="0">
                <a:solidFill>
                  <a:srgbClr val="002060"/>
                </a:solidFill>
                <a:effectLst/>
                <a:cs typeface="Arial" panose="020B0604020202020204" pitchFamily="34" charset="0"/>
              </a:rPr>
              <a:t>piani di altre regioni </a:t>
            </a:r>
            <a:r>
              <a:rPr lang="it-IT" sz="1800" dirty="0">
                <a:solidFill>
                  <a:srgbClr val="0070C0"/>
                </a:solidFill>
                <a:effectLst/>
                <a:cs typeface="Arial" panose="020B0604020202020204" pitchFamily="34" charset="0"/>
              </a:rPr>
              <a:t>e di </a:t>
            </a:r>
            <a:r>
              <a:rPr lang="it-IT" sz="1800" dirty="0">
                <a:solidFill>
                  <a:srgbClr val="002060"/>
                </a:solidFill>
                <a:effectLst/>
                <a:cs typeface="Arial" panose="020B0604020202020204" pitchFamily="34" charset="0"/>
              </a:rPr>
              <a:t>campi correlati </a:t>
            </a:r>
            <a:r>
              <a:rPr lang="it-IT" sz="1800" dirty="0">
                <a:solidFill>
                  <a:srgbClr val="0070C0"/>
                </a:solidFill>
                <a:effectLst/>
                <a:cs typeface="Arial" panose="020B0604020202020204" pitchFamily="34" charset="0"/>
              </a:rPr>
              <a:t>e sulle attività pianificate di Snowmass</a:t>
            </a:r>
            <a:endParaRPr lang="it-IT" sz="2400" dirty="0">
              <a:effectLst/>
              <a:cs typeface="Arial" panose="020B0604020202020204" pitchFamily="34" charset="0"/>
            </a:endParaRPr>
          </a:p>
          <a:p>
            <a:pPr marL="342900" lvl="0" indent="-342900" algn="just">
              <a:lnSpc>
                <a:spcPct val="107000"/>
              </a:lnSpc>
              <a:spcBef>
                <a:spcPts val="600"/>
              </a:spcBef>
              <a:buFont typeface="Wingdings" panose="05000000000000000000" pitchFamily="2" charset="2"/>
              <a:buChar char=""/>
            </a:pPr>
            <a:r>
              <a:rPr lang="it-IT" sz="1800" dirty="0">
                <a:solidFill>
                  <a:srgbClr val="0070C0"/>
                </a:solidFill>
                <a:effectLst/>
                <a:cs typeface="Arial" panose="020B0604020202020204" pitchFamily="34" charset="0"/>
              </a:rPr>
              <a:t>Ascoltare la comunità</a:t>
            </a:r>
            <a:endParaRPr lang="it-IT" sz="2400" dirty="0">
              <a:effectLst/>
              <a:cs typeface="Arial" panose="020B0604020202020204" pitchFamily="34" charset="0"/>
            </a:endParaRPr>
          </a:p>
          <a:p>
            <a:pPr marL="342900" lvl="0" indent="-342900" algn="just">
              <a:lnSpc>
                <a:spcPct val="107000"/>
              </a:lnSpc>
              <a:spcBef>
                <a:spcPts val="600"/>
              </a:spcBef>
              <a:buFont typeface="Wingdings" panose="05000000000000000000" pitchFamily="2" charset="2"/>
              <a:buChar char=""/>
            </a:pPr>
            <a:r>
              <a:rPr lang="it-IT" sz="1800" dirty="0">
                <a:solidFill>
                  <a:srgbClr val="0070C0"/>
                </a:solidFill>
                <a:effectLst/>
                <a:cs typeface="Arial" panose="020B0604020202020204" pitchFamily="34" charset="0"/>
              </a:rPr>
              <a:t>Fornire spazio ai membri in ogni settore perché possano parlare tra loro, promuovere e sviluppare </a:t>
            </a:r>
            <a:r>
              <a:rPr lang="it-IT" sz="1800" dirty="0">
                <a:solidFill>
                  <a:srgbClr val="002060"/>
                </a:solidFill>
                <a:effectLst/>
                <a:cs typeface="Arial" panose="020B0604020202020204" pitchFamily="34" charset="0"/>
              </a:rPr>
              <a:t>nuove idee</a:t>
            </a:r>
            <a:endParaRPr lang="it-IT" sz="2400" dirty="0">
              <a:solidFill>
                <a:srgbClr val="002060"/>
              </a:solidFill>
              <a:effectLst/>
              <a:cs typeface="Arial" panose="020B0604020202020204" pitchFamily="34" charset="0"/>
            </a:endParaRPr>
          </a:p>
          <a:p>
            <a:pPr marL="342900" lvl="0" indent="-342900" algn="just">
              <a:lnSpc>
                <a:spcPct val="107000"/>
              </a:lnSpc>
              <a:spcBef>
                <a:spcPts val="600"/>
              </a:spcBef>
              <a:spcAft>
                <a:spcPts val="800"/>
              </a:spcAft>
              <a:buFont typeface="Wingdings" panose="05000000000000000000" pitchFamily="2" charset="2"/>
              <a:buChar char=""/>
            </a:pPr>
            <a:r>
              <a:rPr lang="it-IT" sz="1800" dirty="0">
                <a:solidFill>
                  <a:srgbClr val="0070C0"/>
                </a:solidFill>
                <a:effectLst/>
                <a:cs typeface="Arial" panose="020B0604020202020204" pitchFamily="34" charset="0"/>
              </a:rPr>
              <a:t>Stabilire connessioni incrociate tra gruppi di lavoro e identificare le lacune</a:t>
            </a:r>
            <a:r>
              <a:rPr lang="it-IT" sz="1800" dirty="0">
                <a:effectLst/>
                <a:cs typeface="Arial" panose="020B0604020202020204" pitchFamily="34" charset="0"/>
              </a:rPr>
              <a:t>”</a:t>
            </a:r>
            <a:endParaRPr lang="it-IT" sz="2400" dirty="0">
              <a:effectLst/>
              <a:cs typeface="Arial" panose="020B0604020202020204" pitchFamily="34" charset="0"/>
            </a:endParaRPr>
          </a:p>
        </p:txBody>
      </p:sp>
      <p:sp>
        <p:nvSpPr>
          <p:cNvPr id="5" name="Slide Number Placeholder 4">
            <a:extLst>
              <a:ext uri="{FF2B5EF4-FFF2-40B4-BE49-F238E27FC236}">
                <a16:creationId xmlns:a16="http://schemas.microsoft.com/office/drawing/2014/main" id="{80698582-7C91-437A-8C84-834EA4503F4A}"/>
              </a:ext>
            </a:extLst>
          </p:cNvPr>
          <p:cNvSpPr>
            <a:spLocks noGrp="1"/>
          </p:cNvSpPr>
          <p:nvPr>
            <p:ph type="sldNum" sz="quarter" idx="12"/>
          </p:nvPr>
        </p:nvSpPr>
        <p:spPr/>
        <p:txBody>
          <a:bodyPr/>
          <a:lstStyle/>
          <a:p>
            <a:fld id="{CC8288C4-34C2-44D0-9E97-9DFCB7E4CDDC}" type="slidenum">
              <a:rPr lang="it-IT" smtClean="0"/>
              <a:t>7</a:t>
            </a:fld>
            <a:endParaRPr lang="it-IT"/>
          </a:p>
        </p:txBody>
      </p:sp>
      <p:sp>
        <p:nvSpPr>
          <p:cNvPr id="6" name="Content Placeholder 2">
            <a:extLst>
              <a:ext uri="{FF2B5EF4-FFF2-40B4-BE49-F238E27FC236}">
                <a16:creationId xmlns:a16="http://schemas.microsoft.com/office/drawing/2014/main" id="{B5F30652-5FDE-42C6-80C7-D9E644F10C3F}"/>
              </a:ext>
            </a:extLst>
          </p:cNvPr>
          <p:cNvSpPr txBox="1">
            <a:spLocks/>
          </p:cNvSpPr>
          <p:nvPr/>
        </p:nvSpPr>
        <p:spPr>
          <a:xfrm>
            <a:off x="539495" y="5567749"/>
            <a:ext cx="11113009" cy="365126"/>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spcAft>
                <a:spcPts val="1200"/>
              </a:spcAft>
              <a:buFontTx/>
              <a:buNone/>
              <a:defRPr lang="en-US" sz="1800" kern="1200" dirty="0">
                <a:solidFill>
                  <a:schemeClr val="tx1"/>
                </a:solidFill>
                <a:latin typeface="Verdana" panose="020B0604030504040204" pitchFamily="34" charset="0"/>
                <a:ea typeface="Verdana" panose="020B0604030504040204" pitchFamily="34" charset="0"/>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a:solidFill>
                  <a:schemeClr val="tx1"/>
                </a:solidFill>
                <a:latin typeface="Verdana" panose="020B0604030504040204" pitchFamily="34" charset="0"/>
                <a:ea typeface="Verdana" panose="020B0604030504040204" pitchFamily="34" charset="0"/>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800" kern="1200" dirty="0" smtClean="0">
                <a:solidFill>
                  <a:schemeClr val="tx1"/>
                </a:solidFill>
                <a:latin typeface="Verdana" panose="020B0604030504040204" pitchFamily="34" charset="0"/>
                <a:ea typeface="Verdana" panose="020B0604030504040204" pitchFamily="34" charset="0"/>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just">
              <a:lnSpc>
                <a:spcPct val="107000"/>
              </a:lnSpc>
              <a:spcAft>
                <a:spcPts val="800"/>
              </a:spcAft>
            </a:pPr>
            <a:r>
              <a:rPr lang="it-IT" dirty="0">
                <a:cs typeface="Arial" panose="020B0604020202020204" pitchFamily="34" charset="0"/>
              </a:rPr>
              <a:t>Larga parte dell’incontro è stata dedicata ad approfondire il contenuto delle principali LoIs.</a:t>
            </a:r>
          </a:p>
        </p:txBody>
      </p:sp>
      <p:sp>
        <p:nvSpPr>
          <p:cNvPr id="7" name="Footer Placeholder 3">
            <a:extLst>
              <a:ext uri="{FF2B5EF4-FFF2-40B4-BE49-F238E27FC236}">
                <a16:creationId xmlns:a16="http://schemas.microsoft.com/office/drawing/2014/main" id="{B0479775-DF05-43D5-A91B-FCBF8CA59D3C}"/>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1301106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4672DA-47EC-4149-A144-6999FE46F0CA}"/>
              </a:ext>
            </a:extLst>
          </p:cNvPr>
          <p:cNvSpPr>
            <a:spLocks noGrp="1"/>
          </p:cNvSpPr>
          <p:nvPr>
            <p:ph idx="1"/>
          </p:nvPr>
        </p:nvSpPr>
        <p:spPr>
          <a:xfrm>
            <a:off x="539495" y="1322544"/>
            <a:ext cx="5556505" cy="4646302"/>
          </a:xfrm>
        </p:spPr>
        <p:txBody>
          <a:bodyPr>
            <a:normAutofit fontScale="92500" lnSpcReduction="20000"/>
          </a:bodyPr>
          <a:lstStyle/>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Alcuni di noi hanno seguito in parte i lavori di questo virtual meeting.  </a:t>
            </a:r>
            <a:r>
              <a:rPr lang="it-IT"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Nella maggior parte di casi le attività INFN, correlate o correlabili a Snowmass, si sono già concretizzate in Letters of Interest (ma non sempre), autonome o i collaborazione con altre Istituzioni europee.</a:t>
            </a:r>
            <a:endParaRPr lang="it-IT" sz="24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Arial" panose="020B0604020202020204" pitchFamily="34" charset="0"/>
              </a:rPr>
              <a:t>I colleghi americani si attendono, come approccio standard, che chi ha scritto una LoI sia disponinile a </a:t>
            </a:r>
            <a:r>
              <a:rPr lang="it-IT" sz="1800" b="1" dirty="0">
                <a:effectLst/>
                <a:latin typeface="Calibri" panose="020F0502020204030204" pitchFamily="34" charset="0"/>
                <a:ea typeface="Calibri" panose="020F0502020204030204" pitchFamily="34" charset="0"/>
                <a:cs typeface="Arial" panose="020B0604020202020204" pitchFamily="34" charset="0"/>
              </a:rPr>
              <a:t>proseguire il confronto da qui a luglio </a:t>
            </a:r>
            <a:r>
              <a:rPr lang="it-IT" sz="1800" b="1" strike="sngStrike"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2021</a:t>
            </a:r>
            <a:r>
              <a:rPr lang="it-IT" sz="1800" b="1"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 </a:t>
            </a:r>
            <a:r>
              <a:rPr lang="it-IT" sz="1800" b="1" dirty="0">
                <a:solidFill>
                  <a:srgbClr val="C00000"/>
                </a:solidFill>
                <a:effectLst/>
                <a:latin typeface="Calibri" panose="020F0502020204030204" pitchFamily="34" charset="0"/>
                <a:ea typeface="Calibri" panose="020F0502020204030204" pitchFamily="34" charset="0"/>
                <a:cs typeface="Arial" panose="020B0604020202020204" pitchFamily="34" charset="0"/>
              </a:rPr>
              <a:t>2022</a:t>
            </a:r>
            <a:r>
              <a:rPr lang="it-IT" sz="1800" b="1"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 </a:t>
            </a:r>
            <a:r>
              <a:rPr lang="it-IT" sz="1800" b="1" dirty="0">
                <a:effectLst/>
                <a:latin typeface="Calibri" panose="020F0502020204030204" pitchFamily="34" charset="0"/>
                <a:ea typeface="Calibri" panose="020F0502020204030204" pitchFamily="34" charset="0"/>
                <a:cs typeface="Arial" panose="020B0604020202020204" pitchFamily="34" charset="0"/>
              </a:rPr>
              <a:t>in Snowmass, e a contribuire anche con un testo più articolato della semplice LoI (white papers)</a:t>
            </a:r>
            <a:r>
              <a:rPr lang="it-IT" sz="1800" dirty="0">
                <a:effectLst/>
                <a:latin typeface="Calibri" panose="020F0502020204030204" pitchFamily="34" charset="0"/>
                <a:ea typeface="Calibri" panose="020F0502020204030204" pitchFamily="34" charset="0"/>
                <a:cs typeface="Arial" panose="020B0604020202020204" pitchFamily="34" charset="0"/>
              </a:rPr>
              <a:t>.  Sono ammesse eccezioni sia in aggiunta (associarsi ora ad una AF anche se non si è scritta una LoI) o in sottrazione (non voler procedere oltre la LoI).</a:t>
            </a:r>
            <a:endParaRPr lang="it-IT"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Abbiamo inviato ad INFN-Acceleratori un documento che descrive la panoramica delle attività INFN collegate ai temi di Snowmass, con i contatti iniziali a chi ne seguirà gli sviluppi (</a:t>
            </a:r>
            <a:r>
              <a:rPr lang="it-IT" sz="1800" dirty="0">
                <a:solidFill>
                  <a:srgbClr val="C0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Slides lasciate in fondo a questa presentazione come riferimento</a:t>
            </a:r>
            <a:r>
              <a:rPr lang="it-IT" sz="1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a:t>
            </a:r>
            <a:endParaRPr lang="it-IT" sz="24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2B7A9A7-12C7-4732-8CCA-61F6B1395D17}"/>
              </a:ext>
            </a:extLst>
          </p:cNvPr>
          <p:cNvSpPr>
            <a:spLocks noGrp="1"/>
          </p:cNvSpPr>
          <p:nvPr>
            <p:ph type="sldNum" sz="quarter" idx="12"/>
          </p:nvPr>
        </p:nvSpPr>
        <p:spPr/>
        <p:txBody>
          <a:bodyPr/>
          <a:lstStyle/>
          <a:p>
            <a:fld id="{CC8288C4-34C2-44D0-9E97-9DFCB7E4CDDC}" type="slidenum">
              <a:rPr lang="it-IT" smtClean="0"/>
              <a:t>8</a:t>
            </a:fld>
            <a:endParaRPr lang="it-IT"/>
          </a:p>
        </p:txBody>
      </p:sp>
      <p:sp>
        <p:nvSpPr>
          <p:cNvPr id="6" name="Title 1">
            <a:extLst>
              <a:ext uri="{FF2B5EF4-FFF2-40B4-BE49-F238E27FC236}">
                <a16:creationId xmlns:a16="http://schemas.microsoft.com/office/drawing/2014/main" id="{035F977C-62A7-4EDF-BD14-AC69653A2505}"/>
              </a:ext>
            </a:extLst>
          </p:cNvPr>
          <p:cNvSpPr>
            <a:spLocks noGrp="1"/>
          </p:cNvSpPr>
          <p:nvPr>
            <p:ph type="title"/>
          </p:nvPr>
        </p:nvSpPr>
        <p:spPr>
          <a:xfrm>
            <a:off x="520700" y="447675"/>
            <a:ext cx="11131804" cy="639763"/>
          </a:xfrm>
        </p:spPr>
        <p:txBody>
          <a:bodyPr>
            <a:normAutofit/>
          </a:bodyPr>
          <a:lstStyle/>
          <a:p>
            <a:r>
              <a:rPr lang="en-US" dirty="0"/>
              <a:t>3. Snowmass community planning meeting 5-8 </a:t>
            </a:r>
            <a:r>
              <a:rPr lang="en-US" dirty="0" err="1"/>
              <a:t>ottobre</a:t>
            </a:r>
            <a:r>
              <a:rPr lang="en-US" dirty="0"/>
              <a:t> 2020</a:t>
            </a:r>
            <a:endParaRPr lang="it-IT" dirty="0"/>
          </a:p>
        </p:txBody>
      </p:sp>
      <p:pic>
        <p:nvPicPr>
          <p:cNvPr id="9" name="Picture 8">
            <a:extLst>
              <a:ext uri="{FF2B5EF4-FFF2-40B4-BE49-F238E27FC236}">
                <a16:creationId xmlns:a16="http://schemas.microsoft.com/office/drawing/2014/main" id="{9B721A8C-F98F-4824-91BA-2DFF602489F4}"/>
              </a:ext>
            </a:extLst>
          </p:cNvPr>
          <p:cNvPicPr>
            <a:picLocks noChangeAspect="1"/>
          </p:cNvPicPr>
          <p:nvPr/>
        </p:nvPicPr>
        <p:blipFill>
          <a:blip r:embed="rId2"/>
          <a:stretch>
            <a:fillRect/>
          </a:stretch>
        </p:blipFill>
        <p:spPr>
          <a:xfrm>
            <a:off x="6370322" y="1435608"/>
            <a:ext cx="4595813" cy="4533238"/>
          </a:xfrm>
          <a:prstGeom prst="rect">
            <a:avLst/>
          </a:prstGeom>
        </p:spPr>
      </p:pic>
      <p:sp>
        <p:nvSpPr>
          <p:cNvPr id="7" name="Footer Placeholder 3">
            <a:extLst>
              <a:ext uri="{FF2B5EF4-FFF2-40B4-BE49-F238E27FC236}">
                <a16:creationId xmlns:a16="http://schemas.microsoft.com/office/drawing/2014/main" id="{01A9E478-3086-4E41-8D3D-1C8318600061}"/>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3453564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26607-7744-414B-A546-1093F5B7CD5A}"/>
              </a:ext>
            </a:extLst>
          </p:cNvPr>
          <p:cNvSpPr>
            <a:spLocks noGrp="1"/>
          </p:cNvSpPr>
          <p:nvPr>
            <p:ph type="title"/>
          </p:nvPr>
        </p:nvSpPr>
        <p:spPr>
          <a:xfrm>
            <a:off x="521208" y="448056"/>
            <a:ext cx="11113008" cy="640080"/>
          </a:xfrm>
        </p:spPr>
        <p:txBody>
          <a:bodyPr>
            <a:normAutofit/>
          </a:bodyPr>
          <a:lstStyle/>
          <a:p>
            <a:r>
              <a:rPr lang="it-IT" dirty="0"/>
              <a:t>4. Fase di approfondimento nelle varie Accelerator Frontiers</a:t>
            </a:r>
          </a:p>
        </p:txBody>
      </p:sp>
      <p:sp>
        <p:nvSpPr>
          <p:cNvPr id="3" name="Content Placeholder 2">
            <a:extLst>
              <a:ext uri="{FF2B5EF4-FFF2-40B4-BE49-F238E27FC236}">
                <a16:creationId xmlns:a16="http://schemas.microsoft.com/office/drawing/2014/main" id="{F5C20916-3CEE-4204-8326-7C6DD30F9A49}"/>
              </a:ext>
            </a:extLst>
          </p:cNvPr>
          <p:cNvSpPr>
            <a:spLocks noGrp="1"/>
          </p:cNvSpPr>
          <p:nvPr>
            <p:ph idx="1"/>
          </p:nvPr>
        </p:nvSpPr>
        <p:spPr>
          <a:xfrm>
            <a:off x="539495" y="1435607"/>
            <a:ext cx="11113009" cy="4450185"/>
          </a:xfrm>
        </p:spPr>
        <p:txBody>
          <a:bodyPr>
            <a:normAutofit fontScale="92500" lnSpcReduction="20000"/>
          </a:bodyPr>
          <a:lstStyle/>
          <a:p>
            <a:pPr algn="just">
              <a:lnSpc>
                <a:spcPct val="107000"/>
              </a:lnSpc>
              <a:spcAft>
                <a:spcPts val="800"/>
              </a:spcAft>
            </a:pPr>
            <a:r>
              <a:rPr lang="it-IT" sz="2400" dirty="0">
                <a:effectLst/>
                <a:cs typeface="Arial" panose="020B0604020202020204" pitchFamily="34" charset="0"/>
              </a:rPr>
              <a:t>Si è aperta con questo incontro la </a:t>
            </a:r>
            <a:r>
              <a:rPr lang="it-IT" sz="2400" dirty="0">
                <a:solidFill>
                  <a:srgbClr val="C00000"/>
                </a:solidFill>
                <a:effectLst/>
                <a:cs typeface="Arial" panose="020B0604020202020204" pitchFamily="34" charset="0"/>
              </a:rPr>
              <a:t>fase di approfondimento delle varie Frontiers</a:t>
            </a:r>
            <a:r>
              <a:rPr lang="it-IT" sz="2400" dirty="0">
                <a:effectLst/>
                <a:cs typeface="Arial" panose="020B0604020202020204" pitchFamily="34" charset="0"/>
              </a:rPr>
              <a:t>, tra qui quelle legate agli acceleratori.  Questa fase si alimenta anche delle </a:t>
            </a:r>
            <a:r>
              <a:rPr lang="it-IT" sz="2400" b="1" dirty="0">
                <a:effectLst/>
                <a:cs typeface="Arial" panose="020B0604020202020204" pitchFamily="34" charset="0"/>
              </a:rPr>
              <a:t>327 Letter of Interest (per 7 Accelerator Frontiers) </a:t>
            </a:r>
            <a:r>
              <a:rPr lang="it-IT" sz="2400" dirty="0">
                <a:effectLst/>
                <a:cs typeface="Arial" panose="020B0604020202020204" pitchFamily="34" charset="0"/>
              </a:rPr>
              <a:t>ricevute, che sono uno degli spunti di riflessione/discussione principali di questo meeting di ottobre.  </a:t>
            </a:r>
          </a:p>
          <a:p>
            <a:pPr algn="just">
              <a:lnSpc>
                <a:spcPct val="107000"/>
              </a:lnSpc>
              <a:spcAft>
                <a:spcPts val="800"/>
              </a:spcAft>
            </a:pPr>
            <a:r>
              <a:rPr lang="it-IT" sz="2400" dirty="0">
                <a:solidFill>
                  <a:srgbClr val="0070C0"/>
                </a:solidFill>
                <a:effectLst/>
                <a:cs typeface="Arial" panose="020B0604020202020204" pitchFamily="34" charset="0"/>
              </a:rPr>
              <a:t>Gli acceleratori come numero di lettere sono stati secondi solo alla Cosmic Frontier.  </a:t>
            </a:r>
          </a:p>
          <a:p>
            <a:pPr algn="just">
              <a:lnSpc>
                <a:spcPct val="107000"/>
              </a:lnSpc>
              <a:spcBef>
                <a:spcPts val="0"/>
              </a:spcBef>
              <a:spcAft>
                <a:spcPts val="800"/>
              </a:spcAft>
            </a:pPr>
            <a:r>
              <a:rPr lang="it-IT" sz="2400" dirty="0">
                <a:solidFill>
                  <a:schemeClr val="bg1">
                    <a:lumMod val="50000"/>
                  </a:schemeClr>
                </a:solidFill>
                <a:effectLst/>
                <a:cs typeface="Arial" panose="020B0604020202020204" pitchFamily="34" charset="0"/>
              </a:rPr>
              <a:t>L’approfondimento proseguirà fino a Luglio </a:t>
            </a:r>
            <a:r>
              <a:rPr lang="it-IT" sz="2400" strike="sngStrike" dirty="0">
                <a:solidFill>
                  <a:schemeClr val="bg1">
                    <a:lumMod val="50000"/>
                  </a:schemeClr>
                </a:solidFill>
                <a:effectLst/>
                <a:cs typeface="Arial" panose="020B0604020202020204" pitchFamily="34" charset="0"/>
              </a:rPr>
              <a:t>2021</a:t>
            </a:r>
            <a:r>
              <a:rPr lang="it-IT" sz="2400" dirty="0">
                <a:solidFill>
                  <a:schemeClr val="bg1">
                    <a:lumMod val="50000"/>
                  </a:schemeClr>
                </a:solidFill>
                <a:effectLst/>
                <a:cs typeface="Arial" panose="020B0604020202020204" pitchFamily="34" charset="0"/>
              </a:rPr>
              <a:t> </a:t>
            </a:r>
            <a:r>
              <a:rPr lang="it-IT" sz="2400" dirty="0">
                <a:solidFill>
                  <a:srgbClr val="FF0000"/>
                </a:solidFill>
                <a:effectLst/>
                <a:cs typeface="Arial" panose="020B0604020202020204" pitchFamily="34" charset="0"/>
              </a:rPr>
              <a:t>2022</a:t>
            </a:r>
            <a:r>
              <a:rPr lang="it-IT" sz="2400" dirty="0">
                <a:solidFill>
                  <a:schemeClr val="bg1">
                    <a:lumMod val="50000"/>
                  </a:schemeClr>
                </a:solidFill>
                <a:effectLst/>
                <a:cs typeface="Arial" panose="020B0604020202020204" pitchFamily="34" charset="0"/>
              </a:rPr>
              <a:t>, dopo si scriverà il Report che dovrà essere pronto per ottobre </a:t>
            </a:r>
            <a:r>
              <a:rPr lang="it-IT" sz="2400" strike="sngStrike" dirty="0">
                <a:solidFill>
                  <a:schemeClr val="bg1">
                    <a:lumMod val="50000"/>
                  </a:schemeClr>
                </a:solidFill>
                <a:effectLst/>
                <a:cs typeface="Arial" panose="020B0604020202020204" pitchFamily="34" charset="0"/>
              </a:rPr>
              <a:t>2021</a:t>
            </a:r>
            <a:r>
              <a:rPr lang="it-IT" sz="2400" dirty="0">
                <a:solidFill>
                  <a:schemeClr val="bg1">
                    <a:lumMod val="50000"/>
                  </a:schemeClr>
                </a:solidFill>
                <a:effectLst/>
                <a:cs typeface="Arial" panose="020B0604020202020204" pitchFamily="34" charset="0"/>
              </a:rPr>
              <a:t> </a:t>
            </a:r>
            <a:r>
              <a:rPr lang="it-IT" sz="2400" dirty="0">
                <a:solidFill>
                  <a:srgbClr val="FF0000"/>
                </a:solidFill>
                <a:effectLst/>
                <a:cs typeface="Arial" panose="020B0604020202020204" pitchFamily="34" charset="0"/>
              </a:rPr>
              <a:t>2022</a:t>
            </a:r>
            <a:r>
              <a:rPr lang="it-IT" sz="2400" dirty="0">
                <a:solidFill>
                  <a:schemeClr val="bg1">
                    <a:lumMod val="50000"/>
                  </a:schemeClr>
                </a:solidFill>
                <a:effectLst/>
                <a:cs typeface="Arial" panose="020B0604020202020204" pitchFamily="34" charset="0"/>
              </a:rPr>
              <a:t>.</a:t>
            </a:r>
          </a:p>
          <a:p>
            <a:pPr algn="just">
              <a:lnSpc>
                <a:spcPct val="107000"/>
              </a:lnSpc>
              <a:spcBef>
                <a:spcPts val="0"/>
              </a:spcBef>
              <a:spcAft>
                <a:spcPts val="800"/>
              </a:spcAft>
            </a:pPr>
            <a:r>
              <a:rPr lang="it-IT" sz="2400" dirty="0">
                <a:effectLst/>
                <a:cs typeface="Arial" panose="020B0604020202020204" pitchFamily="34" charset="0"/>
              </a:rPr>
              <a:t>Questo è il report che andrà </a:t>
            </a:r>
            <a:r>
              <a:rPr lang="it-IT" sz="2400" dirty="0">
                <a:solidFill>
                  <a:srgbClr val="002060"/>
                </a:solidFill>
                <a:effectLst/>
                <a:cs typeface="Arial" panose="020B0604020202020204" pitchFamily="34" charset="0"/>
              </a:rPr>
              <a:t>al Pannello di prioritizzazione dei progetti ("P5")</a:t>
            </a:r>
            <a:r>
              <a:rPr lang="it-IT" sz="2400" dirty="0">
                <a:effectLst/>
                <a:cs typeface="Arial" panose="020B0604020202020204" pitchFamily="34" charset="0"/>
              </a:rPr>
              <a:t>, allo scopo di formulare un piano di esecuzione di 10 anni (con una visione a 20 anni) entro i vincoli di finanziamento.  Sarà un documento consultivo del DOE e della NSF che sono le agenzie finanziatrici.</a:t>
            </a:r>
          </a:p>
          <a:p>
            <a:pPr algn="just">
              <a:lnSpc>
                <a:spcPct val="107000"/>
              </a:lnSpc>
              <a:spcAft>
                <a:spcPts val="800"/>
              </a:spcAft>
            </a:pPr>
            <a:endParaRPr lang="it-IT" sz="24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1460C2A9-8BE8-459E-B20B-C2A272A79377}"/>
              </a:ext>
            </a:extLst>
          </p:cNvPr>
          <p:cNvSpPr>
            <a:spLocks noGrp="1"/>
          </p:cNvSpPr>
          <p:nvPr>
            <p:ph type="sldNum" sz="quarter" idx="12"/>
          </p:nvPr>
        </p:nvSpPr>
        <p:spPr/>
        <p:txBody>
          <a:bodyPr/>
          <a:lstStyle/>
          <a:p>
            <a:fld id="{CC8288C4-34C2-44D0-9E97-9DFCB7E4CDDC}" type="slidenum">
              <a:rPr lang="it-IT" smtClean="0"/>
              <a:t>9</a:t>
            </a:fld>
            <a:endParaRPr lang="it-IT"/>
          </a:p>
        </p:txBody>
      </p:sp>
      <p:sp>
        <p:nvSpPr>
          <p:cNvPr id="6" name="Footer Placeholder 3">
            <a:extLst>
              <a:ext uri="{FF2B5EF4-FFF2-40B4-BE49-F238E27FC236}">
                <a16:creationId xmlns:a16="http://schemas.microsoft.com/office/drawing/2014/main" id="{82D84FF7-016E-4816-81A1-1FE6D640EDAB}"/>
              </a:ext>
            </a:extLst>
          </p:cNvPr>
          <p:cNvSpPr txBox="1">
            <a:spLocks/>
          </p:cNvSpPr>
          <p:nvPr/>
        </p:nvSpPr>
        <p:spPr>
          <a:xfrm>
            <a:off x="3068320" y="6203952"/>
            <a:ext cx="5303606" cy="27489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Snowmass - @ INFN-</a:t>
            </a:r>
            <a:r>
              <a:rPr lang="en-US" sz="1400" dirty="0" err="1"/>
              <a:t>Acceleratori</a:t>
            </a:r>
            <a:r>
              <a:rPr lang="en-US" sz="1400" dirty="0"/>
              <a:t> – 16 </a:t>
            </a:r>
            <a:r>
              <a:rPr lang="en-US" sz="1400" dirty="0" err="1"/>
              <a:t>marzo</a:t>
            </a:r>
            <a:r>
              <a:rPr lang="en-US" sz="1400" dirty="0"/>
              <a:t> 2021</a:t>
            </a:r>
          </a:p>
        </p:txBody>
      </p:sp>
    </p:spTree>
    <p:extLst>
      <p:ext uri="{BB962C8B-B14F-4D97-AF65-F5344CB8AC3E}">
        <p14:creationId xmlns:p14="http://schemas.microsoft.com/office/powerpoint/2010/main" val="1715747347"/>
      </p:ext>
    </p:extLst>
  </p:cSld>
  <p:clrMapOvr>
    <a:masterClrMapping/>
  </p:clrMapOvr>
</p:sld>
</file>

<file path=ppt/theme/theme1.xml><?xml version="1.0" encoding="utf-8"?>
<a:theme xmlns:a="http://schemas.openxmlformats.org/drawingml/2006/main" name="WelcomeDo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5" id="{90384439-22AF-4525-8171-5A71449429EF}" vid="{2AAA164D-F42F-42A9-9DDB-E833C50E35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Modello PP INFN blue</Template>
  <TotalTime>424</TotalTime>
  <Words>5721</Words>
  <Application>Microsoft Office PowerPoint</Application>
  <PresentationFormat>Widescreen</PresentationFormat>
  <Paragraphs>208</Paragraphs>
  <Slides>26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Segoe UI</vt:lpstr>
      <vt:lpstr>Segoe UI Light</vt:lpstr>
      <vt:lpstr>Symbol</vt:lpstr>
      <vt:lpstr>Times New Roman</vt:lpstr>
      <vt:lpstr>Verdana</vt:lpstr>
      <vt:lpstr>Wingdings</vt:lpstr>
      <vt:lpstr>WelcomeDoc</vt:lpstr>
      <vt:lpstr>Il processo Snowmass</vt:lpstr>
      <vt:lpstr>Snowmass e la ESPP</vt:lpstr>
      <vt:lpstr>Le Frontiere di Snowmass</vt:lpstr>
      <vt:lpstr>La Frontiera degli Acceleratori (AF): suddivisione, e compito complessivo</vt:lpstr>
      <vt:lpstr>Piano temporale di incontri e workshops della comunità</vt:lpstr>
      <vt:lpstr>2. INFN Position paper in support of Snowmass’21</vt:lpstr>
      <vt:lpstr>3. “Snowmass community planning meeting” - 5-8 ottobre 2020</vt:lpstr>
      <vt:lpstr>3. Snowmass community planning meeting 5-8 ottobre 2020</vt:lpstr>
      <vt:lpstr>4. Fase di approfondimento nelle varie Accelerator Frontiers</vt:lpstr>
      <vt:lpstr>Monthly Snowmass Newsletter - January 2021   1/2</vt:lpstr>
      <vt:lpstr>Monthly Snowmass Newsletter - January 2021   2/2</vt:lpstr>
      <vt:lpstr>Workshops di fine 2020 e inizio 2021</vt:lpstr>
      <vt:lpstr>Conclusione</vt:lpstr>
      <vt:lpstr>Virtual Community meeting and INFN – Report in slides</vt:lpstr>
      <vt:lpstr>AF2-Accelerators for neutrinos (G. Bisoffi)</vt:lpstr>
      <vt:lpstr>AF3-AF4: Accelerators for EW/Higgs; Multi-TeV Colliders (A. Gallo)</vt:lpstr>
      <vt:lpstr>AF3-AF4: Accelerators for EW/Higgs; Multi-TeV Colliders (A. Gallo)</vt:lpstr>
      <vt:lpstr>AF6-Advanced Accelerator Concepts (D. Mascali)</vt:lpstr>
      <vt:lpstr>AF7-Targets/Sources (D. Mascali)</vt:lpstr>
      <vt:lpstr>AF7-RF (G. Bisoffi)</vt:lpstr>
      <vt:lpstr>AF7-Magnets (P. Fabbricatore)</vt:lpstr>
      <vt:lpstr>INFN – Position paper in slides</vt:lpstr>
      <vt:lpstr>INFN – AF1, AF3</vt:lpstr>
      <vt:lpstr>INFN – AF4, AF6</vt:lpstr>
      <vt:lpstr>INFN – AF7 RF, Magnets</vt:lpstr>
      <vt:lpstr>INFN – AF7 Targets,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processo Snowmass</dc:title>
  <dc:creator>Giovanni Bisoffi</dc:creator>
  <cp:keywords/>
  <cp:lastModifiedBy>Giovanni Bisoffi</cp:lastModifiedBy>
  <cp:revision>2</cp:revision>
  <dcterms:created xsi:type="dcterms:W3CDTF">2021-03-10T09:38:27Z</dcterms:created>
  <dcterms:modified xsi:type="dcterms:W3CDTF">2021-03-15T17:25:52Z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