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5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D47C5-7D60-354A-8408-D74924465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956286-2649-3F4B-807A-BF19F0F34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34DFB-61EA-6B4D-A9A7-989AC7EF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3FA279-9320-884B-8496-904DBF5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E8AB5B-ACD4-6243-A8FF-92D2031D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70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0C317-19FA-ED42-9E23-6E968ECF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3FCAF3-875B-0C40-BA8E-3D4B5F3CE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B8ABC0-95F4-714E-AA5B-5497DDBB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9804C4-BD32-324A-8BFA-260A0B1F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241B67-4E4D-414B-88AF-DD339CE4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15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952A33-BA06-064A-9F99-5F1BA9BB3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96FD94-8215-C74D-A232-3D57D506C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9578E7-9681-484F-AE92-B915D55F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0C8460-AD54-6442-BECB-C5354CA7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F4CBE-754C-D440-9BFF-DA1EC6BF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15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BF3DD-2A9E-3342-85BC-499D7CF4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1D366-3B84-1742-A3DB-712DF7E6A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08BCD-3087-144E-895A-308CEE07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8B3125-7BE7-7A41-93CB-BCF94DCD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E630C2-9AB7-D74B-AB18-BE085925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11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1716F-3D2C-5E4B-92E6-0E30D450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71A0CE-CFDE-1740-AE1E-97D0BC216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6F86C0-7B6D-2943-B012-24A8442AC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8BAB75-71F8-E94C-99B0-99BB493F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7D0494-8AAC-BD4C-B5FC-27731483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20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4B3BA-37E1-7647-93DC-91997A79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A4BDEE-7D04-6B45-9541-28E7D88BF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1DEE15-117D-714D-9A25-7EC10B954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5A5EF4-42FD-3F4F-BABB-DCE4E86F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F64E40-CBE4-E942-B990-63BB41E1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D88A0F-DD33-5841-91D7-56ADD879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40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1F25C-D222-E84F-82D9-6568E732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D84C5E-638A-9844-982E-64DF83C0B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3F257D-2BE0-9749-B47E-7D149E3BE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669BF1-3446-194D-AF25-778A0468D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95D0864-E92A-0C4B-9475-95392F940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EB7D97-AB18-D243-8069-E79A6BD8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BB5154-2546-0F4B-B5F2-DBF4DFA7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EEFB26-2068-1145-8C6C-F65164FB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1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A97E3-5C83-2041-BF7D-0275094A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5476E4-DB7C-4E4F-BCD9-95C090EB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2512C4-B027-4E4F-8C94-D552B7B9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008E95-CD11-144D-8A0A-70D0236B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32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F7EE24-E446-054C-8A15-A8D8FA2A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C5224A-6ADB-344B-8012-DD1E1B77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DA6FBC-17D8-CC45-8941-8A2D3582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05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6B200-6FAF-844D-A395-5621A375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DF62D1-1DB8-A345-8BAB-E2B492C0F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F83ACB-86EE-1543-9C83-61DFEC5B2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3AC276-876C-F741-992D-AEC09427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20EFA2-2B2C-8C4C-BBD4-ED2974BA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BBC1CC-722A-834D-A65D-D2FADC92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9FCE3B-D0C7-2C44-B86A-2E73914F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2930C5-4297-384E-87D8-FA28FA883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69EF5E-F0E2-4641-AB77-0B11F5292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B383B7-4A10-C845-8703-5F9D78D9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1813BD-4ED6-2149-970B-0238CBC0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063C64-67BD-E84A-BA7F-3626D7B1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36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E194C6-61A0-334B-8D71-429B0730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5F9F4-E0AC-2A46-A264-CE9A391DB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8288F5-2FF8-8149-AA53-8904D7990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8F2E9-115E-9044-B1DC-248D8C14A1F2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30AFFB-40DE-A24D-B274-3F19F9C5D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79886D-2D63-EA4A-9679-2019DE88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2072-5907-0940-949D-C9D47EE4E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18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8B44D01-B04F-484A-90FD-1C0BF41FF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197" y="1194954"/>
            <a:ext cx="6143501" cy="46076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6FE93E3-66CC-2142-BA2D-2CFD16CCA0E2}"/>
              </a:ext>
            </a:extLst>
          </p:cNvPr>
          <p:cNvSpPr txBox="1"/>
          <p:nvPr/>
        </p:nvSpPr>
        <p:spPr>
          <a:xfrm>
            <a:off x="3788229" y="368626"/>
            <a:ext cx="440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Bonding</a:t>
            </a:r>
            <a:r>
              <a:rPr lang="fr-FR" sz="2800" dirty="0"/>
              <a:t> of a </a:t>
            </a:r>
            <a:r>
              <a:rPr lang="fr-FR" sz="2800" dirty="0" err="1"/>
              <a:t>dummy</a:t>
            </a:r>
            <a:r>
              <a:rPr lang="fr-FR" sz="2800" dirty="0"/>
              <a:t> module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20494D-546B-344D-BE32-4DC3F6389961}"/>
              </a:ext>
            </a:extLst>
          </p:cNvPr>
          <p:cNvSpPr txBox="1"/>
          <p:nvPr/>
        </p:nvSpPr>
        <p:spPr>
          <a:xfrm>
            <a:off x="4619502" y="6105688"/>
            <a:ext cx="187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Pulltest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: 10g</a:t>
            </a:r>
          </a:p>
        </p:txBody>
      </p:sp>
    </p:spTree>
    <p:extLst>
      <p:ext uri="{BB962C8B-B14F-4D97-AF65-F5344CB8AC3E}">
        <p14:creationId xmlns:p14="http://schemas.microsoft.com/office/powerpoint/2010/main" val="111230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065C890-E2DD-AA42-B591-16427841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211" y="1647701"/>
            <a:ext cx="5866409" cy="43998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31F0ECA-45ED-AD4F-8329-358ADB798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4" y="1647700"/>
            <a:ext cx="5866410" cy="439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5677134-004E-1344-ADA1-946E783417F9}"/>
              </a:ext>
            </a:extLst>
          </p:cNvPr>
          <p:cNvSpPr txBox="1"/>
          <p:nvPr/>
        </p:nvSpPr>
        <p:spPr>
          <a:xfrm>
            <a:off x="4757905" y="546266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Ladder</a:t>
            </a:r>
            <a:r>
              <a:rPr lang="fr-FR" sz="2800" dirty="0"/>
              <a:t> </a:t>
            </a:r>
            <a:r>
              <a:rPr lang="fr-FR" sz="2800" dirty="0" err="1"/>
              <a:t>under</a:t>
            </a:r>
            <a:r>
              <a:rPr lang="fr-FR" sz="2800" dirty="0"/>
              <a:t> </a:t>
            </a:r>
            <a:r>
              <a:rPr lang="fr-FR" sz="2800" dirty="0" err="1"/>
              <a:t>gluing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8656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1AFF613-1B0A-D646-8560-5A21802EC019}"/>
              </a:ext>
            </a:extLst>
          </p:cNvPr>
          <p:cNvSpPr txBox="1"/>
          <p:nvPr/>
        </p:nvSpPr>
        <p:spPr>
          <a:xfrm>
            <a:off x="4757905" y="546266"/>
            <a:ext cx="170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Next</a:t>
            </a:r>
            <a:r>
              <a:rPr lang="fr-FR" sz="2800" dirty="0"/>
              <a:t> </a:t>
            </a:r>
            <a:r>
              <a:rPr lang="fr-FR" sz="2800" dirty="0" err="1"/>
              <a:t>steps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D289CA-A2CD-3C44-B8A3-82BF4E93D32F}"/>
              </a:ext>
            </a:extLst>
          </p:cNvPr>
          <p:cNvSpPr txBox="1"/>
          <p:nvPr/>
        </p:nvSpPr>
        <p:spPr>
          <a:xfrm>
            <a:off x="439388" y="1674420"/>
            <a:ext cx="114226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err="1"/>
              <a:t>Gluing</a:t>
            </a:r>
            <a:r>
              <a:rPr lang="fr-FR" sz="2000" dirty="0"/>
              <a:t> the 2</a:t>
            </a:r>
            <a:r>
              <a:rPr lang="fr-FR" sz="2000" baseline="30000" dirty="0"/>
              <a:t>nd</a:t>
            </a:r>
            <a:r>
              <a:rPr lang="fr-FR" sz="2000" dirty="0"/>
              <a:t> module to </a:t>
            </a:r>
            <a:r>
              <a:rPr lang="fr-FR" sz="2000" dirty="0" err="1"/>
              <a:t>create</a:t>
            </a:r>
            <a:r>
              <a:rPr lang="fr-FR" sz="2000" dirty="0"/>
              <a:t> the </a:t>
            </a:r>
            <a:r>
              <a:rPr lang="fr-FR" sz="2000" dirty="0" err="1"/>
              <a:t>dummy</a:t>
            </a:r>
            <a:r>
              <a:rPr lang="fr-FR" sz="2000" dirty="0"/>
              <a:t> </a:t>
            </a:r>
            <a:r>
              <a:rPr lang="fr-FR" sz="2000" dirty="0" err="1"/>
              <a:t>ladder</a:t>
            </a:r>
            <a:r>
              <a:rPr lang="fr-FR" sz="2000" dirty="0"/>
              <a:t> (</a:t>
            </a:r>
            <a:r>
              <a:rPr lang="fr-FR" sz="2000" dirty="0" err="1"/>
              <a:t>done</a:t>
            </a:r>
            <a:r>
              <a:rPr lang="fr-FR" sz="2000" dirty="0"/>
              <a:t> on Thursday, </a:t>
            </a:r>
            <a:r>
              <a:rPr lang="fr-FR" sz="2000" dirty="0" err="1"/>
              <a:t>waiting</a:t>
            </a:r>
            <a:r>
              <a:rPr lang="fr-FR" sz="2000" dirty="0"/>
              <a:t> the </a:t>
            </a:r>
            <a:r>
              <a:rPr lang="fr-FR" sz="2000" dirty="0" err="1"/>
              <a:t>curring</a:t>
            </a:r>
            <a:r>
              <a:rPr lang="fr-FR" sz="2000" dirty="0"/>
              <a:t> of the glue</a:t>
            </a:r>
          </a:p>
          <a:p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err="1"/>
              <a:t>Request</a:t>
            </a:r>
            <a:r>
              <a:rPr lang="fr-FR" sz="2000" dirty="0"/>
              <a:t> (</a:t>
            </a:r>
            <a:r>
              <a:rPr lang="fr-FR" sz="2000" dirty="0" err="1"/>
              <a:t>done</a:t>
            </a:r>
            <a:r>
              <a:rPr lang="fr-FR" sz="2000" dirty="0"/>
              <a:t>) to the </a:t>
            </a:r>
            <a:r>
              <a:rPr lang="fr-FR" sz="2000" dirty="0" err="1"/>
              <a:t>mechanics</a:t>
            </a:r>
            <a:r>
              <a:rPr lang="fr-FR" sz="2000" dirty="0"/>
              <a:t> workshop to do a set of </a:t>
            </a:r>
            <a:r>
              <a:rPr lang="fr-FR" sz="2000" dirty="0" err="1"/>
              <a:t>jigs</a:t>
            </a:r>
            <a:r>
              <a:rPr lang="fr-FR" sz="2000" dirty="0"/>
              <a:t> in aluminium. </a:t>
            </a:r>
            <a:r>
              <a:rPr lang="fr-FR" sz="2000" dirty="0" err="1"/>
              <a:t>Results</a:t>
            </a:r>
            <a:r>
              <a:rPr lang="fr-FR" sz="2000" dirty="0"/>
              <a:t> good but not </a:t>
            </a:r>
            <a:r>
              <a:rPr lang="fr-FR" sz="2000" dirty="0" err="1"/>
              <a:t>enough</a:t>
            </a:r>
            <a:endParaRPr lang="fr-FR" sz="2000" dirty="0"/>
          </a:p>
          <a:p>
            <a:pPr marL="342900" indent="-342900">
              <a:buFontTx/>
              <a:buChar char="-"/>
            </a:pP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Assemble a good module to </a:t>
            </a:r>
            <a:r>
              <a:rPr lang="fr-FR" sz="2000" dirty="0" err="1"/>
              <a:t>send</a:t>
            </a:r>
            <a:r>
              <a:rPr lang="fr-FR" sz="2000" dirty="0"/>
              <a:t> to </a:t>
            </a:r>
            <a:r>
              <a:rPr lang="fr-FR" sz="2000" dirty="0" err="1"/>
              <a:t>Eleuterio</a:t>
            </a:r>
            <a:r>
              <a:rPr lang="fr-FR" sz="2000" dirty="0"/>
              <a:t> for </a:t>
            </a:r>
            <a:r>
              <a:rPr lang="fr-FR" sz="2000" dirty="0" err="1"/>
              <a:t>debugging</a:t>
            </a:r>
            <a:r>
              <a:rPr lang="fr-FR" sz="2000" dirty="0"/>
              <a:t> test system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Assemble 2 modules to assemble a </a:t>
            </a:r>
            <a:r>
              <a:rPr lang="fr-FR" sz="2000" dirty="0" err="1"/>
              <a:t>ladder</a:t>
            </a:r>
            <a:endParaRPr lang="fr-FR" sz="2000" dirty="0"/>
          </a:p>
          <a:p>
            <a:pPr marL="342900" indent="-342900">
              <a:buFontTx/>
              <a:buChar char="-"/>
            </a:pP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259701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76</Words>
  <Application>Microsoft Macintosh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Agnese</dc:creator>
  <cp:lastModifiedBy>Franck Agnese</cp:lastModifiedBy>
  <cp:revision>3</cp:revision>
  <dcterms:created xsi:type="dcterms:W3CDTF">2021-03-09T11:57:04Z</dcterms:created>
  <dcterms:modified xsi:type="dcterms:W3CDTF">2021-03-09T12:09:10Z</dcterms:modified>
</cp:coreProperties>
</file>