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F6975-221E-6F45-8273-39D06963C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818103-0073-D641-83A2-17A2E73BC9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A3889-3588-F04E-A413-224EA42D3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4FF0B-BC71-C849-8A4F-E3B4601D208F}" type="datetimeFigureOut">
              <a:rPr lang="en-US" smtClean="0"/>
              <a:t>3/5/21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6DB41-75F0-8048-ABAC-3C0406A7F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7FC9A-2282-5A43-8D90-25A8F4D56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956-F24D-3F44-9273-1413221E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92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6AEF9-0812-F54E-81AD-E29114563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E16065-CE90-3E4E-B92D-8B9D7B5FD9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1B845-9540-E14F-8F5C-9CDF31BBC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4FF0B-BC71-C849-8A4F-E3B4601D208F}" type="datetimeFigureOut">
              <a:rPr lang="en-US" smtClean="0"/>
              <a:t>3/5/21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B0DB3-32BA-BD42-B6AA-29901AE19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394F37-4D67-2D47-8452-138E610E1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956-F24D-3F44-9273-1413221E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046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070E12-4DF9-8044-A08D-B4525B164E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BF8EC7-DCF2-D548-91B2-9BF0AA7CAA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CF53E-637C-F741-8AFF-501BE1FBB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4FF0B-BC71-C849-8A4F-E3B4601D208F}" type="datetimeFigureOut">
              <a:rPr lang="en-US" smtClean="0"/>
              <a:t>3/5/21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6823B-BA73-D044-99F0-9440C323C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9EEFA-CBBB-344F-BB78-8E917D019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956-F24D-3F44-9273-1413221E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5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C7DA-1293-2542-ACE7-F5CB251D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A79A3-EB2D-6F4D-8BBC-3295BAB4F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193276-07B2-3A45-9F0C-61578B335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4FF0B-BC71-C849-8A4F-E3B4601D208F}" type="datetimeFigureOut">
              <a:rPr lang="en-US" smtClean="0"/>
              <a:t>3/5/21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D65CE5-60E1-874D-ADBF-998BBB112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52A2C-B7B3-0743-AE9C-FDB7D0B90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956-F24D-3F44-9273-1413221E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27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BB41B-E15F-D944-9026-74A125056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2EEF16-CA44-6248-8E09-C3FB0FCCB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37AC5A-3870-2544-8AC8-9E8973AE6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4FF0B-BC71-C849-8A4F-E3B4601D208F}" type="datetimeFigureOut">
              <a:rPr lang="en-US" smtClean="0"/>
              <a:t>3/5/21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33EA0-D635-6B46-99D0-C013166F6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BB301-65E1-044F-95AE-1BA96D343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956-F24D-3F44-9273-1413221E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89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87056-7BB2-164B-BD93-D37FF2702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BEDAE-7E62-804D-A6DA-DEE07B71C5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7A75FA-47DC-954B-8431-90469D0442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F80F6-762C-694B-8F7C-76250017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4FF0B-BC71-C849-8A4F-E3B4601D208F}" type="datetimeFigureOut">
              <a:rPr lang="en-US" smtClean="0"/>
              <a:t>3/5/21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CFCE8D-AFE6-B549-8CEC-69F17885B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89D90-FD8D-9B42-9798-2D65BD996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956-F24D-3F44-9273-1413221E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95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621C1-EAC9-984E-9313-3AF05F664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64F881-294B-0747-828A-78927E0D2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892C21-D13A-E44A-B7A0-ED73E78818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BFC5AB-41E7-4848-8CC5-69D40F0692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BFA894-EB50-9641-BC7F-E4D8FEDF99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70AC4-05D9-E042-ABD1-0BEDC570F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4FF0B-BC71-C849-8A4F-E3B4601D208F}" type="datetimeFigureOut">
              <a:rPr lang="en-US" smtClean="0"/>
              <a:t>3/5/21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2662C0-BCE6-A647-AC76-FA3FA9866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7A8B20-F21A-2D48-BF69-FE26587AF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956-F24D-3F44-9273-1413221E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34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8DB56-5ADC-8F44-A707-5E320AA86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BEF42D-7FFC-064D-B3EE-9B42F34C7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4FF0B-BC71-C849-8A4F-E3B4601D208F}" type="datetimeFigureOut">
              <a:rPr lang="en-US" smtClean="0"/>
              <a:t>3/5/21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A1BC-0EAB-9443-B40C-0EB733D36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DEB275-AF5F-814F-B1DB-9C3BF71C8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956-F24D-3F44-9273-1413221E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85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92E6CC-9C48-CC48-ABDE-040017657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4FF0B-BC71-C849-8A4F-E3B4601D208F}" type="datetimeFigureOut">
              <a:rPr lang="en-US" smtClean="0"/>
              <a:t>3/5/21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F6D1C9-3CCE-2E4A-859E-A3D9686EA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C169E3-37F1-DE47-A8B7-E062DC1D0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956-F24D-3F44-9273-1413221E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139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58413-5EAB-B348-9A46-1F546EB01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87C7A-7ED7-B54F-AF47-9F9ECF5C7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22E60D-30A0-144E-890C-C985EC1D7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D00705-D809-9440-BB1A-82A539B12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4FF0B-BC71-C849-8A4F-E3B4601D208F}" type="datetimeFigureOut">
              <a:rPr lang="en-US" smtClean="0"/>
              <a:t>3/5/21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CF4A8-272B-634E-866C-F71F10358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A38DF9-AEC0-EB42-B580-DF033F1B6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956-F24D-3F44-9273-1413221E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084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07D73-D922-7A4C-96EE-D226113FE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FA0095-814A-F04D-8947-6781D52B27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7F1F26-7B1E-BC4D-A411-E5CAF65F5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B4B399-D0A4-3B46-A967-E922B248B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4FF0B-BC71-C849-8A4F-E3B4601D208F}" type="datetimeFigureOut">
              <a:rPr lang="en-US" smtClean="0"/>
              <a:t>3/5/21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FA7BBD-9583-4544-9E55-A155B4F1E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C3E016-F308-3F44-9D7F-8EB2186D0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10956-F24D-3F44-9273-1413221E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753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9DE65D-7D06-F44D-A7B5-111FFF55D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BA8593-3D09-EE42-9D54-6C518FA43C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69556D-936E-254E-8AC6-7CCA745FA9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4FF0B-BC71-C849-8A4F-E3B4601D208F}" type="datetimeFigureOut">
              <a:rPr lang="en-US" smtClean="0"/>
              <a:t>3/5/21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140EC-89C6-4241-878A-FB8BE6D185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2633D-EA79-1A42-A60C-1C29528FF1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10956-F24D-3F44-9273-1413221E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691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49497-EF46-C84D-B4E5-0D51F373CB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HERD SCD weight, very very preliminary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01DB00-E83D-1041-8A36-3F083145A9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March 5</a:t>
            </a:r>
            <a:r>
              <a:rPr lang="en-US" baseline="30000" dirty="0"/>
              <a:t>th</a:t>
            </a:r>
            <a:r>
              <a:rPr lang="en-US" dirty="0"/>
              <a:t> 2021</a:t>
            </a:r>
          </a:p>
          <a:p>
            <a:r>
              <a:rPr lang="en-US" dirty="0"/>
              <a:t>G. </a:t>
            </a:r>
            <a:r>
              <a:rPr lang="en-US"/>
              <a:t>Ambrosi</a:t>
            </a:r>
          </a:p>
        </p:txBody>
      </p:sp>
    </p:spTree>
    <p:extLst>
      <p:ext uri="{BB962C8B-B14F-4D97-AF65-F5344CB8AC3E}">
        <p14:creationId xmlns:p14="http://schemas.microsoft.com/office/powerpoint/2010/main" val="3023360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3AA31487-2B5C-444F-BB05-2ACF08F90B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851" y="0"/>
            <a:ext cx="10854298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8B84B13-591A-8949-8087-3C5B02134D69}"/>
              </a:ext>
            </a:extLst>
          </p:cNvPr>
          <p:cNvSpPr txBox="1"/>
          <p:nvPr/>
        </p:nvSpPr>
        <p:spPr>
          <a:xfrm>
            <a:off x="9301655" y="525517"/>
            <a:ext cx="2375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A. Oliva, Feb. 22</a:t>
            </a:r>
            <a:r>
              <a:rPr lang="en-US" baseline="30000" dirty="0"/>
              <a:t>nd</a:t>
            </a:r>
            <a:r>
              <a:rPr lang="en-US" dirty="0"/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532373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hart&#10;&#10;Description automatically generated with low confidence">
            <a:extLst>
              <a:ext uri="{FF2B5EF4-FFF2-40B4-BE49-F238E27FC236}">
                <a16:creationId xmlns:a16="http://schemas.microsoft.com/office/drawing/2014/main" id="{AA80C94A-CDC8-2E4B-B98D-6C16F6463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277" y="0"/>
            <a:ext cx="10696989" cy="6858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C859603-A35C-5C47-9C65-DF875FFC76A9}"/>
              </a:ext>
            </a:extLst>
          </p:cNvPr>
          <p:cNvSpPr/>
          <p:nvPr/>
        </p:nvSpPr>
        <p:spPr>
          <a:xfrm>
            <a:off x="3892378" y="3830595"/>
            <a:ext cx="5745892" cy="5560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SUPPORT PLANE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8921D8-94C2-9542-AC95-0E1901E7C48E}"/>
              </a:ext>
            </a:extLst>
          </p:cNvPr>
          <p:cNvSpPr/>
          <p:nvPr/>
        </p:nvSpPr>
        <p:spPr>
          <a:xfrm>
            <a:off x="3892378" y="1450002"/>
            <a:ext cx="5745892" cy="5560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SUPPORT PLANE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7A7FC55-AB33-2046-B171-C55510CF1B13}"/>
              </a:ext>
            </a:extLst>
          </p:cNvPr>
          <p:cNvSpPr/>
          <p:nvPr/>
        </p:nvSpPr>
        <p:spPr>
          <a:xfrm>
            <a:off x="3892378" y="6332554"/>
            <a:ext cx="5745892" cy="5560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SUPPORT PLANE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7D3111-4109-9A40-8994-5F4409681C3E}"/>
              </a:ext>
            </a:extLst>
          </p:cNvPr>
          <p:cNvSpPr txBox="1"/>
          <p:nvPr/>
        </p:nvSpPr>
        <p:spPr>
          <a:xfrm>
            <a:off x="9301655" y="525517"/>
            <a:ext cx="2375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A. Oliva, Feb. 22</a:t>
            </a:r>
            <a:r>
              <a:rPr lang="en-US" baseline="30000" dirty="0"/>
              <a:t>nd</a:t>
            </a:r>
            <a:r>
              <a:rPr lang="en-US" dirty="0"/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1925210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A9688-BE1F-EC44-8F7E-7E938D632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weight (based on DAMPE design)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09BF8-0D32-6E4C-9BB0-CC4D9C542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ladders: 90 kg</a:t>
            </a:r>
          </a:p>
          <a:p>
            <a:r>
              <a:rPr lang="en-US" dirty="0"/>
              <a:t>top planes: 150 kg</a:t>
            </a:r>
          </a:p>
          <a:p>
            <a:r>
              <a:rPr lang="en-US" dirty="0"/>
              <a:t>side planes: 192 kg</a:t>
            </a:r>
          </a:p>
          <a:p>
            <a:r>
              <a:rPr lang="en-US" dirty="0"/>
              <a:t>mechanical support to the planes: ???</a:t>
            </a:r>
          </a:p>
          <a:p>
            <a:r>
              <a:rPr lang="en-US" dirty="0"/>
              <a:t>readout electronics: ???</a:t>
            </a:r>
          </a:p>
          <a:p>
            <a:endParaRPr lang="en-US" dirty="0"/>
          </a:p>
          <a:p>
            <a:r>
              <a:rPr lang="en-US" dirty="0"/>
              <a:t>total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788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1450</TotalTime>
  <Words>68</Words>
  <Application>Microsoft Macintosh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HERD SCD weight, very very preliminary </vt:lpstr>
      <vt:lpstr>PowerPoint Presentation</vt:lpstr>
      <vt:lpstr>PowerPoint Presentation</vt:lpstr>
      <vt:lpstr>weight (based on DAMPE design)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Giovanni Ambrosi</dc:creator>
  <cp:lastModifiedBy>Giovanni Ambrosi</cp:lastModifiedBy>
  <cp:revision>5</cp:revision>
  <dcterms:created xsi:type="dcterms:W3CDTF">2021-03-05T14:54:47Z</dcterms:created>
  <dcterms:modified xsi:type="dcterms:W3CDTF">2021-03-06T15:05:42Z</dcterms:modified>
</cp:coreProperties>
</file>