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8FE0C-6BFE-4BDA-82EF-35F3508F4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3476A74-7A60-4C30-BDA4-466BE2DB8A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214993-5D32-4DCD-892E-1574036C0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534E-27E7-4544-851C-7E559E86C4A9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4EB2CB-4735-4272-9C76-B0323B529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BF12C8-BDE8-44DA-B463-5ED966508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85BC-5CB7-4212-B1E2-C0ED2F800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14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A8D063-FA11-4E46-AA0C-0BD2633D8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F91AF6-3D0D-4176-9299-80E731500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5A91A8-92E9-4CC7-94F2-800FF5F93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534E-27E7-4544-851C-7E559E86C4A9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85F059-7BD6-435F-8B82-D8BA9BC96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95DF71-8369-4607-8673-6962E52C1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85BC-5CB7-4212-B1E2-C0ED2F800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12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17D4BA6-9AD5-4992-871C-1B4BA58AE4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D815F4-75BD-4419-815F-6C10335A0E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2EDA73-D90A-4C3C-B6A9-C75CF6BD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534E-27E7-4544-851C-7E559E86C4A9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90B7B1-8163-4813-9BE2-1D8EDCCC6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785958-89C7-41FA-A6DC-CCF1C3549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85BC-5CB7-4212-B1E2-C0ED2F800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33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099A94-37B9-4461-BC7B-11AB57746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01CE39-A878-4744-B7A3-982B06276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BB8ECE-E370-4F42-80A5-4A0651F3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534E-27E7-4544-851C-7E559E86C4A9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47F831-F0A8-4D75-81AA-DAC7923E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6820EB-F178-4256-9E2C-0B87D20FB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85BC-5CB7-4212-B1E2-C0ED2F800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83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C9B3E9-6AF2-4275-95F5-B70D0FEEA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1F903B-73AF-4897-9A47-16B2D16D2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5C72C0-F89E-4BA1-90F2-D23BA7F40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534E-27E7-4544-851C-7E559E86C4A9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BE1134-0231-486C-8F64-F929A60E1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0F1177-0606-496D-ABB4-9E9A73389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85BC-5CB7-4212-B1E2-C0ED2F800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82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C389AE-C624-48F8-BE9B-D78C7BF9F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ED47CD-ADB8-4ADE-9450-60CF316A2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3E6146-525A-44F9-A41B-ECDF95971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195FAE4-C76B-4E3F-B3A0-1A7B4FB04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534E-27E7-4544-851C-7E559E86C4A9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A8CBEE-E18D-402B-93F5-07E0D5AAB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80567C-7931-4953-8AE5-D28611055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85BC-5CB7-4212-B1E2-C0ED2F800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02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76508C-18A2-4872-87D7-91CC083B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FEDFC7-3094-45B5-9F34-D857506D5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716677-B6DE-426F-90A5-0D2B12A17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C306094-3C6F-442C-AB44-82D7CC3595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6486C5E-F820-45FC-9765-C50475284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1CD0450-693B-464D-875F-4820CDD93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534E-27E7-4544-851C-7E559E86C4A9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88F5182-3B0C-4BFD-8876-30618AC45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FF4D0CF-13E3-4926-91F3-DF7E99B28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85BC-5CB7-4212-B1E2-C0ED2F800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49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A1FB4F-B2FC-4F47-B5D6-68AA439F6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F42EB8B-ACED-4E3A-A9EE-AD34B5846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534E-27E7-4544-851C-7E559E86C4A9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8C9A8F2-52AF-480A-810C-1A5FDCD86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4CF2195-5C2D-434D-AF16-7FA432BB3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85BC-5CB7-4212-B1E2-C0ED2F800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6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BBB4D78-86F4-434B-A1A9-AB1B41985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534E-27E7-4544-851C-7E559E86C4A9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6A80841-86C6-405C-9B01-5F4D4E7F0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7CF1AB3-7760-45F5-8B2D-F07EE464E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85BC-5CB7-4212-B1E2-C0ED2F800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22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DE36F0-1612-42FD-AB8F-AF3B1DA4B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253F94-3913-4701-B1C5-E58C8ED3F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BCDB73-D0B5-4BBE-B6AE-79BE0CB39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FA0F57-6C53-4ADE-AFF2-84C79ADC8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534E-27E7-4544-851C-7E559E86C4A9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9A4212-8D8C-49E5-8EEF-9BE3863ED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1FFAB7-75F1-4D69-8A9F-D83D7D805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85BC-5CB7-4212-B1E2-C0ED2F800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41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F2D82D-6FBC-4AB4-AE3A-837773A49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7AA20B3-78AA-495C-A4F1-2C2E8B1660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A52375-1822-4016-B0B1-BA5C897C6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833913-3870-4F6C-8126-1C493BE8C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534E-27E7-4544-851C-7E559E86C4A9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DFB90B-D4EF-4BF4-8B4E-CD8153D0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63DFA0-1FA2-4A56-AACD-071AB07D9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85BC-5CB7-4212-B1E2-C0ED2F800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16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20A143-B4A6-4CD0-9517-1297CE69F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70C76C-5045-4C26-91A1-3C73AAA51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F0F684-83B4-4E9E-B216-EBF22D532A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3534E-27E7-4544-851C-7E559E86C4A9}" type="datetimeFigureOut">
              <a:rPr kumimoji="1" lang="ja-JP" altLang="en-US" smtClean="0"/>
              <a:t>2021/5/14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163209-4733-4F4D-89F9-58173DE29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5079DC-C9B4-41EE-9955-C955D5A36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985BC-5CB7-4212-B1E2-C0ED2F800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8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1B03BC-CC0B-4145-9B5C-43943A57D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b="1" u="sng">
                <a:latin typeface="Meiryo UI" panose="020B0604030504040204" pitchFamily="50" charset="-128"/>
                <a:ea typeface="Meiryo UI" panose="020B0604030504040204" pitchFamily="50" charset="-128"/>
              </a:rPr>
              <a:t>Q&amp;A session for “Space Mission”</a:t>
            </a:r>
            <a:endParaRPr kumimoji="1" lang="ja-JP" altLang="en-US" sz="3200" b="1" u="sng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AFCDD4-7BB9-418D-9A18-3EDDAAA9C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pPr lvl="1">
              <a:lnSpc>
                <a:spcPct val="120000"/>
              </a:lnSpc>
            </a:pPr>
            <a:r>
              <a:rPr lang="en-US" altLang="ja-JP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Progress towards the LISA orbiting observatory for gravitational waves 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(William Joseph Weber)</a:t>
            </a:r>
          </a:p>
          <a:p>
            <a:pPr lvl="1">
              <a:lnSpc>
                <a:spcPct val="120000"/>
              </a:lnSpc>
            </a:pPr>
            <a:r>
              <a:rPr lang="en-US" altLang="ja-JP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Space GW Antennae: DECIGO/B-DECIGO 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(Masaki Ando)</a:t>
            </a:r>
          </a:p>
          <a:p>
            <a:pPr lvl="1">
              <a:lnSpc>
                <a:spcPct val="120000"/>
              </a:lnSpc>
            </a:pPr>
            <a:r>
              <a:rPr lang="en-US" altLang="ja-JP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Current progress in developing key technologies for TianQin project 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(Hsien-Chi Yeh)</a:t>
            </a:r>
          </a:p>
          <a:p>
            <a:pPr lvl="1">
              <a:lnSpc>
                <a:spcPct val="120000"/>
              </a:lnSpc>
            </a:pPr>
            <a:r>
              <a:rPr lang="en-US" altLang="ja-JP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Lunar Gravitational-Wave Antenna 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(Jan Harms)</a:t>
            </a:r>
          </a:p>
          <a:p>
            <a:pPr lvl="1">
              <a:lnSpc>
                <a:spcPct val="120000"/>
              </a:lnSpc>
            </a:pPr>
            <a:r>
              <a:rPr lang="en-US" altLang="ja-JP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Time-delay interferometry for LISA 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(Olaf Hartwig)</a:t>
            </a:r>
          </a:p>
          <a:p>
            <a:pPr lvl="1">
              <a:lnSpc>
                <a:spcPct val="120000"/>
              </a:lnSpc>
            </a:pPr>
            <a:r>
              <a:rPr lang="en-US" altLang="ja-JP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Enhanced noise suppression for LISA by combining cavity and arm locking control systems </a:t>
            </a:r>
            <a:r>
              <a:rPr lang="en-US" altLang="ja-JP">
                <a:latin typeface="Meiryo UI" panose="020B0604030504040204" pitchFamily="50" charset="-128"/>
                <a:ea typeface="Meiryo UI" panose="020B0604030504040204" pitchFamily="50" charset="-128"/>
              </a:rPr>
              <a:t>(Jobin Valliyakalayil)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8253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Q&amp;A session for “Space Mission”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Q&amp;A session for “Space Mission”</dc:title>
  <dc:creator>Kentaro Somiya</dc:creator>
  <cp:lastModifiedBy>Kentaro Somiya</cp:lastModifiedBy>
  <cp:revision>2</cp:revision>
  <dcterms:created xsi:type="dcterms:W3CDTF">2021-05-13T19:46:26Z</dcterms:created>
  <dcterms:modified xsi:type="dcterms:W3CDTF">2021-05-13T19:46:36Z</dcterms:modified>
</cp:coreProperties>
</file>