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  <p:sldMasterId id="2147484035" r:id="rId2"/>
    <p:sldMasterId id="2147484023" r:id="rId3"/>
    <p:sldMasterId id="2147484047" r:id="rId4"/>
  </p:sldMasterIdLst>
  <p:notesMasterIdLst>
    <p:notesMasterId r:id="rId19"/>
  </p:notesMasterIdLst>
  <p:handoutMasterIdLst>
    <p:handoutMasterId r:id="rId20"/>
  </p:handoutMasterIdLst>
  <p:sldIdLst>
    <p:sldId id="390" r:id="rId5"/>
    <p:sldId id="384" r:id="rId6"/>
    <p:sldId id="433" r:id="rId7"/>
    <p:sldId id="418" r:id="rId8"/>
    <p:sldId id="388" r:id="rId9"/>
    <p:sldId id="419" r:id="rId10"/>
    <p:sldId id="429" r:id="rId11"/>
    <p:sldId id="428" r:id="rId12"/>
    <p:sldId id="420" r:id="rId13"/>
    <p:sldId id="430" r:id="rId14"/>
    <p:sldId id="421" r:id="rId15"/>
    <p:sldId id="431" r:id="rId16"/>
    <p:sldId id="432" r:id="rId17"/>
    <p:sldId id="422" r:id="rId18"/>
  </p:sldIdLst>
  <p:sldSz cx="13004800" cy="9753600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082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166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248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331" algn="l" rtl="0" fontAlgn="base">
      <a:spcBef>
        <a:spcPct val="0"/>
      </a:spcBef>
      <a:spcAft>
        <a:spcPct val="0"/>
      </a:spcAft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5417" algn="l" defTabSz="45708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2497" algn="l" defTabSz="45708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199582" algn="l" defTabSz="45708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6665" algn="l" defTabSz="457082" rtl="0" eaLnBrk="1" latinLnBrk="0" hangingPunct="1">
      <a:defRPr sz="43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65" autoAdjust="0"/>
    <p:restoredTop sz="82889"/>
  </p:normalViewPr>
  <p:slideViewPr>
    <p:cSldViewPr>
      <p:cViewPr varScale="1">
        <p:scale>
          <a:sx n="75" d="100"/>
          <a:sy n="75" d="100"/>
        </p:scale>
        <p:origin x="2232" y="1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8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9372FD76-EB9F-764F-8F27-36E8BD5ED777}" type="datetimeFigureOut">
              <a:rPr lang="nl-NL"/>
              <a:pPr/>
              <a:t>01-07-2021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-128"/>
                <a:cs typeface="Arial" pitchFamily="34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fld id="{DE590830-9B4B-9C4D-966D-6D12B13B6D6B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87765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801D9F9-3769-E54C-B9DD-B0DA30EEDA23}" type="datetimeFigureOut">
              <a:rPr lang="nl-NL"/>
              <a:pPr/>
              <a:t>01-07-2021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l-NL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A5D37AB-0158-D143-B9D4-A5272563F8A7}" type="slidenum">
              <a:rPr lang="nl-NL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8697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082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166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24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331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5417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497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582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665" algn="l" defTabSz="91416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Both NASA and ESA acknowledge the need for continued global observation of mass transport. Understanding the functioning and evolution of the Earth system (climate, geo-hazards, water cycle). Improved observation of global mass transport in terms of temporal and spatial resolution would benefit a diversity of Earth science domains (e.g. hydrology, oceanography,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cryospheric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 sciences, solid Earth sciences, atmospheric sciences) for both scientific and application focused users, and are necessary to fully characterize diverse global change processes.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This report addresses the compatibility between user requirements, constellation concepts, and expected performance.</a:t>
            </a:r>
            <a:r>
              <a:rPr lang="en-US" dirty="0">
                <a:effectLst/>
              </a:rPr>
              <a:t>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A roadmap for implementation in the post-2020 time frame is included. This roadmap defines the path towards sustained observation of mass transport with the required accuracy and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spatio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-temporal resolution, while addressing the need for cooperation between different space agencies and/or providers, and assessing required activities such as studies and technological developments for both the near and longer terms. 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There have been joint studies with Chinese research institutes</a:t>
            </a:r>
          </a:p>
          <a:p>
            <a:pPr marL="171450" marR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100" kern="12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Constellation name: MAGIC!</a:t>
            </a:r>
            <a:endParaRPr lang="en-US" sz="11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9744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100" kern="1200" dirty="0">
              <a:solidFill>
                <a:schemeClr val="tx1"/>
              </a:solidFill>
              <a:effectLst/>
              <a:latin typeface="+mn-lt"/>
              <a:ea typeface="MS PGothic" pitchFamily="34" charset="-128"/>
              <a:cs typeface="MS PGothic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442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kern="1200" dirty="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The significance of the expected contribution is indicated in </a:t>
            </a:r>
            <a:r>
              <a:rPr lang="en-GB" sz="1100" kern="1200" dirty="0" err="1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color</a:t>
            </a:r>
            <a:r>
              <a:rPr lang="en-GB" sz="1100" kern="1200">
                <a:solidFill>
                  <a:schemeClr val="tx1"/>
                </a:solidFill>
                <a:effectLst/>
                <a:latin typeface="+mn-lt"/>
                <a:ea typeface="MS PGothic" pitchFamily="34" charset="-128"/>
                <a:cs typeface="MS PGothic" charset="0"/>
              </a:rPr>
              <a:t>: red large, blue medium, green smaller. </a:t>
            </a:r>
            <a:endParaRPr lang="en-GB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7678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De-aliasing and separation of effects: constellation approach required plus enhanced processing methods, e.g. Wiese approach where for </a:t>
            </a:r>
            <a:r>
              <a:rPr lang="en-US"/>
              <a:t>example long-wavelength gravity field </a:t>
            </a:r>
            <a:r>
              <a:rPr lang="en-US" dirty="0"/>
              <a:t>changes are estimated on a daily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92579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Before/After:</a:t>
            </a:r>
            <a:r>
              <a:rPr lang="en-US" baseline="0" dirty="0"/>
              <a:t> 200 km post-processing. Note that after post-processing the Bender constellation provides reliable higher spatial resolution products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7962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ESA NGGM thus indeed in Phase 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9411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CEOS: Committee</a:t>
            </a:r>
            <a:r>
              <a:rPr lang="en-US" baseline="0" dirty="0"/>
              <a:t> on Earth Observation Satellites (established 1984)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5D37AB-0158-D143-B9D4-A5272563F8A7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769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91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</p:spPr>
        <p:txBody>
          <a:bodyPr/>
          <a:lstStyle>
            <a:lvl1pPr marL="0" indent="0">
              <a:buNone/>
              <a:defRPr sz="4600"/>
            </a:lvl1pPr>
            <a:lvl2pPr marL="650130" indent="0">
              <a:buNone/>
              <a:defRPr sz="4000"/>
            </a:lvl2pPr>
            <a:lvl3pPr marL="1300259" indent="0">
              <a:buNone/>
              <a:defRPr sz="3400"/>
            </a:lvl3pPr>
            <a:lvl4pPr marL="1950391" indent="0">
              <a:buNone/>
              <a:defRPr sz="2800"/>
            </a:lvl4pPr>
            <a:lvl5pPr marL="2600520" indent="0">
              <a:buNone/>
              <a:defRPr sz="2800"/>
            </a:lvl5pPr>
            <a:lvl6pPr marL="3250650" indent="0">
              <a:buNone/>
              <a:defRPr sz="2800"/>
            </a:lvl6pPr>
            <a:lvl7pPr marL="3900782" indent="0">
              <a:buNone/>
              <a:defRPr sz="2800"/>
            </a:lvl7pPr>
            <a:lvl8pPr marL="4550909" indent="0">
              <a:buNone/>
              <a:defRPr sz="2800"/>
            </a:lvl8pPr>
            <a:lvl9pPr marL="5201041" indent="0">
              <a:buNone/>
              <a:defRPr sz="28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5200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296825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943058" y="650240"/>
            <a:ext cx="2544515" cy="6938152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304996" y="650240"/>
            <a:ext cx="7421316" cy="6938152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388046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4996" y="650240"/>
            <a:ext cx="10182578" cy="15172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500145" y="2600960"/>
            <a:ext cx="4969368" cy="2384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0145" y="5201920"/>
            <a:ext cx="4969368" cy="2386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70519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9"/>
            <a:ext cx="9102726" cy="2492375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81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0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  <a:prstGeom prst="rect">
            <a:avLst/>
          </a:prstGeom>
        </p:spPr>
        <p:txBody>
          <a:bodyPr lIns="91425" tIns="45712" rIns="91425" bIns="45712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  <a:prstGeom prst="rect">
            <a:avLst/>
          </a:prstGeom>
        </p:spPr>
        <p:txBody>
          <a:bodyPr lIns="91425" tIns="45712" rIns="91425" bIns="45712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49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79"/>
            <a:ext cx="5775324" cy="6435725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79"/>
            <a:ext cx="5775324" cy="6435725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5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  <a:prstGeom prst="rect">
            <a:avLst/>
          </a:prstGeom>
        </p:spPr>
        <p:txBody>
          <a:bodyPr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  <a:prstGeom prst="rect">
            <a:avLst/>
          </a:prstGeom>
        </p:spPr>
        <p:txBody>
          <a:bodyPr lIns="91425" tIns="45712" rIns="91425" bIns="45712" anchor="b"/>
          <a:lstStyle>
            <a:lvl1pPr marL="0" indent="0">
              <a:buNone/>
              <a:defRPr sz="2400" b="1"/>
            </a:lvl1pPr>
            <a:lvl2pPr marL="457129" indent="0">
              <a:buNone/>
              <a:defRPr sz="2000" b="1"/>
            </a:lvl2pPr>
            <a:lvl3pPr marL="914260" indent="0">
              <a:buNone/>
              <a:defRPr sz="1800" b="1"/>
            </a:lvl3pPr>
            <a:lvl4pPr marL="1371390" indent="0">
              <a:buNone/>
              <a:defRPr sz="1600" b="1"/>
            </a:lvl4pPr>
            <a:lvl5pPr marL="1828518" indent="0">
              <a:buNone/>
              <a:defRPr sz="1600" b="1"/>
            </a:lvl5pPr>
            <a:lvl6pPr marL="2285650" indent="0">
              <a:buNone/>
              <a:defRPr sz="1600" b="1"/>
            </a:lvl6pPr>
            <a:lvl7pPr marL="2742778" indent="0">
              <a:buNone/>
              <a:defRPr sz="1600" b="1"/>
            </a:lvl7pPr>
            <a:lvl8pPr marL="3199909" indent="0">
              <a:buNone/>
              <a:defRPr sz="1600" b="1"/>
            </a:lvl8pPr>
            <a:lvl9pPr marL="36570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358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74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-194344" y="-235768"/>
            <a:ext cx="13609512" cy="101531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5" tIns="45708" rIns="91415" bIns="45708" numCol="1" spcCol="0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166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5" name="Picture 3" descr="TU_P5#whit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7" y="8621217"/>
            <a:ext cx="1921953" cy="1183922"/>
          </a:xfrm>
          <a:prstGeom prst="rect">
            <a:avLst/>
          </a:prstGeom>
        </p:spPr>
      </p:pic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" y="8620718"/>
            <a:ext cx="1918785" cy="11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443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330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9" y="388943"/>
            <a:ext cx="4278313" cy="1652587"/>
          </a:xfrm>
          <a:prstGeom prst="rect">
            <a:avLst/>
          </a:prstGeom>
        </p:spPr>
        <p:txBody>
          <a:bodyPr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  <a:prstGeom prst="rect">
            <a:avLst/>
          </a:prstGeom>
        </p:spPr>
        <p:txBody>
          <a:bodyPr lIns="91425" tIns="45712" rIns="91425" bIns="45712"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9" y="2041526"/>
            <a:ext cx="4278313" cy="6670674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930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9" y="6827839"/>
            <a:ext cx="7802563" cy="806450"/>
          </a:xfrm>
          <a:prstGeom prst="rect">
            <a:avLst/>
          </a:prstGeom>
        </p:spPr>
        <p:txBody>
          <a:bodyPr lIns="91425" tIns="45712" rIns="91425" bIns="45712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9" y="871538"/>
            <a:ext cx="7802563" cy="5851526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>
              <a:buNone/>
              <a:defRPr sz="3100"/>
            </a:lvl1pPr>
            <a:lvl2pPr marL="457129" indent="0">
              <a:buNone/>
              <a:defRPr sz="2800"/>
            </a:lvl2pPr>
            <a:lvl3pPr marL="914260" indent="0">
              <a:buNone/>
              <a:defRPr sz="2400"/>
            </a:lvl3pPr>
            <a:lvl4pPr marL="1371390" indent="0">
              <a:buNone/>
              <a:defRPr sz="2000"/>
            </a:lvl4pPr>
            <a:lvl5pPr marL="1828518" indent="0">
              <a:buNone/>
              <a:defRPr sz="2000"/>
            </a:lvl5pPr>
            <a:lvl6pPr marL="2285650" indent="0">
              <a:buNone/>
              <a:defRPr sz="2000"/>
            </a:lvl6pPr>
            <a:lvl7pPr marL="2742778" indent="0">
              <a:buNone/>
              <a:defRPr sz="2000"/>
            </a:lvl7pPr>
            <a:lvl8pPr marL="3199909" indent="0">
              <a:buNone/>
              <a:defRPr sz="2000"/>
            </a:lvl8pPr>
            <a:lvl9pPr marL="365703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9" y="7634290"/>
            <a:ext cx="7802563" cy="1144587"/>
          </a:xfrm>
          <a:prstGeom prst="rect">
            <a:avLst/>
          </a:prstGeom>
        </p:spPr>
        <p:txBody>
          <a:bodyPr lIns="91425" tIns="45712" rIns="91425" bIns="45712"/>
          <a:lstStyle>
            <a:lvl1pPr marL="0" indent="0">
              <a:buNone/>
              <a:defRPr sz="1400"/>
            </a:lvl1pPr>
            <a:lvl2pPr marL="457129" indent="0">
              <a:buNone/>
              <a:defRPr sz="1100"/>
            </a:lvl2pPr>
            <a:lvl3pPr marL="914260" indent="0">
              <a:buNone/>
              <a:defRPr sz="1000"/>
            </a:lvl3pPr>
            <a:lvl4pPr marL="1371390" indent="0">
              <a:buNone/>
              <a:defRPr sz="900"/>
            </a:lvl4pPr>
            <a:lvl5pPr marL="1828518" indent="0">
              <a:buNone/>
              <a:defRPr sz="900"/>
            </a:lvl5pPr>
            <a:lvl6pPr marL="2285650" indent="0">
              <a:buNone/>
              <a:defRPr sz="900"/>
            </a:lvl6pPr>
            <a:lvl7pPr marL="2742778" indent="0">
              <a:buNone/>
              <a:defRPr sz="900"/>
            </a:lvl7pPr>
            <a:lvl8pPr marL="3199909" indent="0">
              <a:buNone/>
              <a:defRPr sz="900"/>
            </a:lvl8pPr>
            <a:lvl9pPr marL="365703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804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2276479"/>
            <a:ext cx="11703050" cy="643572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84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  <a:prstGeom prst="rect">
            <a:avLst/>
          </a:prstGeom>
        </p:spPr>
        <p:txBody>
          <a:bodyPr vert="eaVert" lIns="91425" tIns="45712" rIns="91425" bIns="4571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0878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D88EC65B-D77A-B24E-9703-40BE60F18F63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43417" y="9040815"/>
            <a:ext cx="4117975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0214" y="9040815"/>
            <a:ext cx="3033712" cy="519113"/>
          </a:xfrm>
          <a:prstGeom prst="rect">
            <a:avLst/>
          </a:prstGeom>
        </p:spPr>
        <p:txBody>
          <a:bodyPr lIns="91425" tIns="45712" rIns="91425" bIns="45712"/>
          <a:lstStyle/>
          <a:p>
            <a:fld id="{ADED7596-BE9B-B345-A100-A6456C781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1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6" y="3030540"/>
            <a:ext cx="11055350" cy="20907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82"/>
            <a:ext cx="9102726" cy="24923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5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6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883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759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2"/>
            <a:ext cx="11053761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49"/>
            <a:ext cx="11053761" cy="2133601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1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4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8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6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38965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8" y="2276482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2" y="2276482"/>
            <a:ext cx="5775324" cy="643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53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182814"/>
            <a:ext cx="5745163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6" indent="0">
              <a:buNone/>
              <a:defRPr sz="1800" b="1"/>
            </a:lvl3pPr>
            <a:lvl4pPr marL="1371248" indent="0">
              <a:buNone/>
              <a:defRPr sz="1600" b="1"/>
            </a:lvl4pPr>
            <a:lvl5pPr marL="1828331" indent="0">
              <a:buNone/>
              <a:defRPr sz="1600" b="1"/>
            </a:lvl5pPr>
            <a:lvl6pPr marL="2285417" indent="0">
              <a:buNone/>
              <a:defRPr sz="1600" b="1"/>
            </a:lvl6pPr>
            <a:lvl7pPr marL="2742497" indent="0">
              <a:buNone/>
              <a:defRPr sz="1600" b="1"/>
            </a:lvl7pPr>
            <a:lvl8pPr marL="3199582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6" y="3092451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90" y="2182814"/>
            <a:ext cx="5748336" cy="9096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6" indent="0">
              <a:buNone/>
              <a:defRPr sz="1800" b="1"/>
            </a:lvl3pPr>
            <a:lvl4pPr marL="1371248" indent="0">
              <a:buNone/>
              <a:defRPr sz="1600" b="1"/>
            </a:lvl4pPr>
            <a:lvl5pPr marL="1828331" indent="0">
              <a:buNone/>
              <a:defRPr sz="1600" b="1"/>
            </a:lvl5pPr>
            <a:lvl6pPr marL="2285417" indent="0">
              <a:buNone/>
              <a:defRPr sz="1600" b="1"/>
            </a:lvl6pPr>
            <a:lvl7pPr marL="2742497" indent="0">
              <a:buNone/>
              <a:defRPr sz="1600" b="1"/>
            </a:lvl7pPr>
            <a:lvl8pPr marL="3199582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90" y="3092451"/>
            <a:ext cx="5748336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99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5362174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8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17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82" y="388946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9"/>
            <a:ext cx="7269163" cy="8323263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82" y="2041526"/>
            <a:ext cx="4278313" cy="6670674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100"/>
            </a:lvl2pPr>
            <a:lvl3pPr marL="914166" indent="0">
              <a:buNone/>
              <a:defRPr sz="1000"/>
            </a:lvl3pPr>
            <a:lvl4pPr marL="1371248" indent="0">
              <a:buNone/>
              <a:defRPr sz="900"/>
            </a:lvl4pPr>
            <a:lvl5pPr marL="1828331" indent="0">
              <a:buNone/>
              <a:defRPr sz="900"/>
            </a:lvl5pPr>
            <a:lvl6pPr marL="2285417" indent="0">
              <a:buNone/>
              <a:defRPr sz="900"/>
            </a:lvl6pPr>
            <a:lvl7pPr marL="2742497" indent="0">
              <a:buNone/>
              <a:defRPr sz="900"/>
            </a:lvl7pPr>
            <a:lvl8pPr marL="3199582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083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32" y="6827839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32" y="871538"/>
            <a:ext cx="7802563" cy="5851526"/>
          </a:xfrm>
        </p:spPr>
        <p:txBody>
          <a:bodyPr/>
          <a:lstStyle>
            <a:lvl1pPr marL="0" indent="0">
              <a:buNone/>
              <a:defRPr sz="3100"/>
            </a:lvl1pPr>
            <a:lvl2pPr marL="457082" indent="0">
              <a:buNone/>
              <a:defRPr sz="2800"/>
            </a:lvl2pPr>
            <a:lvl3pPr marL="914166" indent="0">
              <a:buNone/>
              <a:defRPr sz="2400"/>
            </a:lvl3pPr>
            <a:lvl4pPr marL="1371248" indent="0">
              <a:buNone/>
              <a:defRPr sz="2000"/>
            </a:lvl4pPr>
            <a:lvl5pPr marL="1828331" indent="0">
              <a:buNone/>
              <a:defRPr sz="2000"/>
            </a:lvl5pPr>
            <a:lvl6pPr marL="2285417" indent="0">
              <a:buNone/>
              <a:defRPr sz="2000"/>
            </a:lvl6pPr>
            <a:lvl7pPr marL="2742497" indent="0">
              <a:buNone/>
              <a:defRPr sz="2000"/>
            </a:lvl7pPr>
            <a:lvl8pPr marL="3199582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32" y="7634290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100"/>
            </a:lvl2pPr>
            <a:lvl3pPr marL="914166" indent="0">
              <a:buNone/>
              <a:defRPr sz="1000"/>
            </a:lvl3pPr>
            <a:lvl4pPr marL="1371248" indent="0">
              <a:buNone/>
              <a:defRPr sz="900"/>
            </a:lvl4pPr>
            <a:lvl5pPr marL="1828331" indent="0">
              <a:buNone/>
              <a:defRPr sz="900"/>
            </a:lvl5pPr>
            <a:lvl6pPr marL="2285417" indent="0">
              <a:buNone/>
              <a:defRPr sz="900"/>
            </a:lvl6pPr>
            <a:lvl7pPr marL="2742497" indent="0">
              <a:buNone/>
              <a:defRPr sz="900"/>
            </a:lvl7pPr>
            <a:lvl8pPr marL="3199582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05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874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1" cy="8321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6" y="390525"/>
            <a:ext cx="8624887" cy="8321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9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5360" y="3029940"/>
            <a:ext cx="11054080" cy="2090702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0720" y="5527040"/>
            <a:ext cx="9103360" cy="2492587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 algn="ctr">
              <a:buNone/>
              <a:defRPr/>
            </a:lvl1pPr>
            <a:lvl2pPr marL="650164" indent="0" algn="ctr">
              <a:buNone/>
              <a:defRPr/>
            </a:lvl2pPr>
            <a:lvl3pPr marL="1300326" indent="0" algn="ctr">
              <a:buNone/>
              <a:defRPr/>
            </a:lvl3pPr>
            <a:lvl4pPr marL="1950490" indent="0" algn="ctr">
              <a:buNone/>
              <a:defRPr/>
            </a:lvl4pPr>
            <a:lvl5pPr marL="2600653" indent="0" algn="ctr">
              <a:buNone/>
              <a:defRPr/>
            </a:lvl5pPr>
            <a:lvl6pPr marL="3250816" indent="0" algn="ctr">
              <a:buNone/>
              <a:defRPr/>
            </a:lvl6pPr>
            <a:lvl7pPr marL="3900981" indent="0" algn="ctr">
              <a:buNone/>
              <a:defRPr/>
            </a:lvl7pPr>
            <a:lvl8pPr marL="4551142" indent="0" algn="ctr">
              <a:buNone/>
              <a:defRPr/>
            </a:lvl8pPr>
            <a:lvl9pPr marL="52013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90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03243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290" y="6267595"/>
            <a:ext cx="11054080" cy="1937173"/>
          </a:xfrm>
          <a:prstGeom prst="rect">
            <a:avLst/>
          </a:prstGeom>
        </p:spPr>
        <p:txBody>
          <a:bodyPr lIns="130032" tIns="65017" rIns="130032" bIns="65017" anchor="t"/>
          <a:lstStyle>
            <a:lvl1pPr algn="l">
              <a:defRPr sz="5700" b="1" cap="all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290" y="4133996"/>
            <a:ext cx="11054080" cy="2133599"/>
          </a:xfrm>
          <a:prstGeom prst="rect">
            <a:avLst/>
          </a:prstGeom>
        </p:spPr>
        <p:txBody>
          <a:bodyPr lIns="130032" tIns="65017" rIns="130032" bIns="65017" anchor="b"/>
          <a:lstStyle>
            <a:lvl1pPr marL="0" indent="0">
              <a:buNone/>
              <a:defRPr sz="2800"/>
            </a:lvl1pPr>
            <a:lvl2pPr marL="650164" indent="0">
              <a:buNone/>
              <a:defRPr sz="2600"/>
            </a:lvl2pPr>
            <a:lvl3pPr marL="1300326" indent="0">
              <a:buNone/>
              <a:defRPr sz="2300"/>
            </a:lvl3pPr>
            <a:lvl4pPr marL="1950490" indent="0">
              <a:buNone/>
              <a:defRPr sz="2000"/>
            </a:lvl4pPr>
            <a:lvl5pPr marL="2600653" indent="0">
              <a:buNone/>
              <a:defRPr sz="2000"/>
            </a:lvl5pPr>
            <a:lvl6pPr marL="3250816" indent="0">
              <a:buNone/>
              <a:defRPr sz="2000"/>
            </a:lvl6pPr>
            <a:lvl7pPr marL="3900981" indent="0">
              <a:buNone/>
              <a:defRPr sz="2000"/>
            </a:lvl7pPr>
            <a:lvl8pPr marL="4551142" indent="0">
              <a:buNone/>
              <a:defRPr sz="2000"/>
            </a:lvl8pPr>
            <a:lvl9pPr marL="5201307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5207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7321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27290" y="6267596"/>
            <a:ext cx="11054080" cy="1937173"/>
          </a:xfrm>
        </p:spPr>
        <p:txBody>
          <a:bodyPr/>
          <a:lstStyle>
            <a:lvl1pPr algn="l">
              <a:defRPr sz="57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27290" y="4133997"/>
            <a:ext cx="11054080" cy="2133599"/>
          </a:xfrm>
        </p:spPr>
        <p:txBody>
          <a:bodyPr anchor="b"/>
          <a:lstStyle>
            <a:lvl1pPr marL="0" indent="0">
              <a:buNone/>
              <a:defRPr sz="2800"/>
            </a:lvl1pPr>
            <a:lvl2pPr marL="650130" indent="0">
              <a:buNone/>
              <a:defRPr sz="2600"/>
            </a:lvl2pPr>
            <a:lvl3pPr marL="1300259" indent="0">
              <a:buNone/>
              <a:defRPr sz="2300"/>
            </a:lvl3pPr>
            <a:lvl4pPr marL="1950391" indent="0">
              <a:buNone/>
              <a:defRPr sz="2000"/>
            </a:lvl4pPr>
            <a:lvl5pPr marL="2600520" indent="0">
              <a:buNone/>
              <a:defRPr sz="2000"/>
            </a:lvl5pPr>
            <a:lvl6pPr marL="3250650" indent="0">
              <a:buNone/>
              <a:defRPr sz="2000"/>
            </a:lvl6pPr>
            <a:lvl7pPr marL="3900782" indent="0">
              <a:buNone/>
              <a:defRPr sz="2000"/>
            </a:lvl7pPr>
            <a:lvl8pPr marL="4550909" indent="0">
              <a:buNone/>
              <a:defRPr sz="2000"/>
            </a:lvl8pPr>
            <a:lvl9pPr marL="5201041" indent="0">
              <a:buNone/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45572337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  <a:prstGeom prst="rect">
            <a:avLst/>
          </a:prstGeom>
        </p:spPr>
        <p:txBody>
          <a:bodyPr lIns="130032" tIns="65017" rIns="130032" bIns="65017"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  <a:prstGeom prst="rect">
            <a:avLst/>
          </a:prstGeom>
        </p:spPr>
        <p:txBody>
          <a:bodyPr lIns="130032" tIns="65017" rIns="130032" bIns="65017" anchor="b"/>
          <a:lstStyle>
            <a:lvl1pPr marL="0" indent="0">
              <a:buNone/>
              <a:defRPr sz="3400" b="1"/>
            </a:lvl1pPr>
            <a:lvl2pPr marL="650164" indent="0">
              <a:buNone/>
              <a:defRPr sz="2800" b="1"/>
            </a:lvl2pPr>
            <a:lvl3pPr marL="1300326" indent="0">
              <a:buNone/>
              <a:defRPr sz="2600" b="1"/>
            </a:lvl3pPr>
            <a:lvl4pPr marL="1950490" indent="0">
              <a:buNone/>
              <a:defRPr sz="2300" b="1"/>
            </a:lvl4pPr>
            <a:lvl5pPr marL="2600653" indent="0">
              <a:buNone/>
              <a:defRPr sz="2300" b="1"/>
            </a:lvl5pPr>
            <a:lvl6pPr marL="3250816" indent="0">
              <a:buNone/>
              <a:defRPr sz="2300" b="1"/>
            </a:lvl6pPr>
            <a:lvl7pPr marL="3900981" indent="0">
              <a:buNone/>
              <a:defRPr sz="2300" b="1"/>
            </a:lvl7pPr>
            <a:lvl8pPr marL="4551142" indent="0">
              <a:buNone/>
              <a:defRPr sz="2300" b="1"/>
            </a:lvl8pPr>
            <a:lvl9pPr marL="5201307" indent="0">
              <a:buNone/>
              <a:defRPr sz="2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50993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21368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7347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  <a:prstGeom prst="rect">
            <a:avLst/>
          </a:prstGeom>
        </p:spPr>
        <p:txBody>
          <a:bodyPr lIns="130032" tIns="65017" rIns="130032" bIns="65017"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516" y="388342"/>
            <a:ext cx="7270044" cy="8324427"/>
          </a:xfrm>
          <a:prstGeom prst="rect">
            <a:avLst/>
          </a:prstGeom>
        </p:spPr>
        <p:txBody>
          <a:bodyPr lIns="130032" tIns="65017" rIns="130032" bIns="65017"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61182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032" y="6827520"/>
            <a:ext cx="7802880" cy="806027"/>
          </a:xfrm>
          <a:prstGeom prst="rect">
            <a:avLst/>
          </a:prstGeom>
        </p:spPr>
        <p:txBody>
          <a:bodyPr lIns="130032" tIns="65017" rIns="130032" bIns="65017"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032" y="871502"/>
            <a:ext cx="7802880" cy="5852160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>
              <a:buNone/>
              <a:defRPr sz="4600"/>
            </a:lvl1pPr>
            <a:lvl2pPr marL="650164" indent="0">
              <a:buNone/>
              <a:defRPr sz="4000"/>
            </a:lvl2pPr>
            <a:lvl3pPr marL="1300326" indent="0">
              <a:buNone/>
              <a:defRPr sz="3400"/>
            </a:lvl3pPr>
            <a:lvl4pPr marL="1950490" indent="0">
              <a:buNone/>
              <a:defRPr sz="2800"/>
            </a:lvl4pPr>
            <a:lvl5pPr marL="2600653" indent="0">
              <a:buNone/>
              <a:defRPr sz="2800"/>
            </a:lvl5pPr>
            <a:lvl6pPr marL="3250816" indent="0">
              <a:buNone/>
              <a:defRPr sz="2800"/>
            </a:lvl6pPr>
            <a:lvl7pPr marL="3900981" indent="0">
              <a:buNone/>
              <a:defRPr sz="2800"/>
            </a:lvl7pPr>
            <a:lvl8pPr marL="4551142" indent="0">
              <a:buNone/>
              <a:defRPr sz="2800"/>
            </a:lvl8pPr>
            <a:lvl9pPr marL="5201307" indent="0">
              <a:buNone/>
              <a:defRPr sz="2800"/>
            </a:lvl9pPr>
          </a:lstStyle>
          <a:p>
            <a:pPr lvl="0"/>
            <a:endParaRPr lang="nl-N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032" y="7633547"/>
            <a:ext cx="7802880" cy="1144693"/>
          </a:xfrm>
          <a:prstGeom prst="rect">
            <a:avLst/>
          </a:prstGeom>
        </p:spPr>
        <p:txBody>
          <a:bodyPr lIns="130032" tIns="65017" rIns="130032" bIns="65017"/>
          <a:lstStyle>
            <a:lvl1pPr marL="0" indent="0">
              <a:buNone/>
              <a:defRPr sz="2000"/>
            </a:lvl1pPr>
            <a:lvl2pPr marL="650164" indent="0">
              <a:buNone/>
              <a:defRPr sz="1700"/>
            </a:lvl2pPr>
            <a:lvl3pPr marL="1300326" indent="0">
              <a:buNone/>
              <a:defRPr sz="1400"/>
            </a:lvl3pPr>
            <a:lvl4pPr marL="1950490" indent="0">
              <a:buNone/>
              <a:defRPr sz="1300"/>
            </a:lvl4pPr>
            <a:lvl5pPr marL="2600653" indent="0">
              <a:buNone/>
              <a:defRPr sz="1300"/>
            </a:lvl5pPr>
            <a:lvl6pPr marL="3250816" indent="0">
              <a:buNone/>
              <a:defRPr sz="1300"/>
            </a:lvl6pPr>
            <a:lvl7pPr marL="3900981" indent="0">
              <a:buNone/>
              <a:defRPr sz="1300"/>
            </a:lvl7pPr>
            <a:lvl8pPr marL="4551142" indent="0">
              <a:buNone/>
              <a:defRPr sz="1300"/>
            </a:lvl8pPr>
            <a:lvl9pPr marL="5201307" indent="0">
              <a:buNone/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97726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2275844"/>
            <a:ext cx="11704320" cy="6436925"/>
          </a:xfrm>
          <a:prstGeom prst="rect">
            <a:avLst/>
          </a:prstGeom>
        </p:spPr>
        <p:txBody>
          <a:bodyPr vert="eaVert"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35963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480" y="390600"/>
            <a:ext cx="2926080" cy="8322169"/>
          </a:xfrm>
          <a:prstGeom prst="rect">
            <a:avLst/>
          </a:prstGeom>
        </p:spPr>
        <p:txBody>
          <a:bodyPr vert="eaVert"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240" y="390600"/>
            <a:ext cx="8561493" cy="8322169"/>
          </a:xfrm>
          <a:prstGeom prst="rect">
            <a:avLst/>
          </a:prstGeom>
        </p:spPr>
        <p:txBody>
          <a:bodyPr vert="eaVert"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46389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0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0773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54606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50240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275840"/>
            <a:ext cx="5743787" cy="3108961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601549"/>
            <a:ext cx="5743787" cy="3111218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17781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" y="2275844"/>
            <a:ext cx="5743787" cy="6436925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275840"/>
            <a:ext cx="5743787" cy="3108961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610773" y="5601549"/>
            <a:ext cx="5743787" cy="3111218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90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316285" y="2600960"/>
            <a:ext cx="4967111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0145" y="2600960"/>
            <a:ext cx="4969368" cy="4987432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8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892780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50240" y="390596"/>
            <a:ext cx="11704320" cy="1625600"/>
          </a:xfrm>
          <a:prstGeom prst="rect">
            <a:avLst/>
          </a:prstGeom>
        </p:spPr>
        <p:txBody>
          <a:bodyPr lIns="130032" tIns="65017" rIns="130032" bIns="65017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50240" y="2275840"/>
            <a:ext cx="5743787" cy="3108961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610773" y="2275840"/>
            <a:ext cx="5743787" cy="3108961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50240" y="5601549"/>
            <a:ext cx="5743787" cy="3111218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10773" y="5601549"/>
            <a:ext cx="5743787" cy="3111218"/>
          </a:xfrm>
          <a:prstGeom prst="rect">
            <a:avLst/>
          </a:prstGeom>
        </p:spPr>
        <p:txBody>
          <a:bodyPr lIns="130032" tIns="65017" rIns="130032" bIns="65017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89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0" y="390596"/>
            <a:ext cx="1170432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50240" y="2183272"/>
            <a:ext cx="5746045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0240" y="3093155"/>
            <a:ext cx="5746045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606260" y="2183272"/>
            <a:ext cx="5748302" cy="90988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0130" indent="0">
              <a:buNone/>
              <a:defRPr sz="2800" b="1"/>
            </a:lvl2pPr>
            <a:lvl3pPr marL="1300259" indent="0">
              <a:buNone/>
              <a:defRPr sz="2600" b="1"/>
            </a:lvl3pPr>
            <a:lvl4pPr marL="1950391" indent="0">
              <a:buNone/>
              <a:defRPr sz="2300" b="1"/>
            </a:lvl4pPr>
            <a:lvl5pPr marL="2600520" indent="0">
              <a:buNone/>
              <a:defRPr sz="2300" b="1"/>
            </a:lvl5pPr>
            <a:lvl6pPr marL="3250650" indent="0">
              <a:buNone/>
              <a:defRPr sz="2300" b="1"/>
            </a:lvl6pPr>
            <a:lvl7pPr marL="3900782" indent="0">
              <a:buNone/>
              <a:defRPr sz="2300" b="1"/>
            </a:lvl7pPr>
            <a:lvl8pPr marL="4550909" indent="0">
              <a:buNone/>
              <a:defRPr sz="2300" b="1"/>
            </a:lvl8pPr>
            <a:lvl9pPr marL="5201041" indent="0">
              <a:buNone/>
              <a:defRPr sz="23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606260" y="3093155"/>
            <a:ext cx="5748302" cy="5619610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8385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2238251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687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0243" y="388338"/>
            <a:ext cx="4278490" cy="165269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84516" y="388343"/>
            <a:ext cx="7270044" cy="8324427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50243" y="2041033"/>
            <a:ext cx="4278490" cy="6671734"/>
          </a:xfrm>
        </p:spPr>
        <p:txBody>
          <a:bodyPr/>
          <a:lstStyle>
            <a:lvl1pPr marL="0" indent="0">
              <a:buNone/>
              <a:defRPr sz="2000"/>
            </a:lvl1pPr>
            <a:lvl2pPr marL="650130" indent="0">
              <a:buNone/>
              <a:defRPr sz="1700"/>
            </a:lvl2pPr>
            <a:lvl3pPr marL="1300259" indent="0">
              <a:buNone/>
              <a:defRPr sz="1400"/>
            </a:lvl3pPr>
            <a:lvl4pPr marL="1950391" indent="0">
              <a:buNone/>
              <a:defRPr sz="1300"/>
            </a:lvl4pPr>
            <a:lvl5pPr marL="2600520" indent="0">
              <a:buNone/>
              <a:defRPr sz="1300"/>
            </a:lvl5pPr>
            <a:lvl6pPr marL="3250650" indent="0">
              <a:buNone/>
              <a:defRPr sz="1300"/>
            </a:lvl6pPr>
            <a:lvl7pPr marL="3900782" indent="0">
              <a:buNone/>
              <a:defRPr sz="1300"/>
            </a:lvl7pPr>
            <a:lvl8pPr marL="4550909" indent="0">
              <a:buNone/>
              <a:defRPr sz="1300"/>
            </a:lvl8pPr>
            <a:lvl9pPr marL="5201041" indent="0">
              <a:buNone/>
              <a:defRPr sz="13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243448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2325937" y="484314"/>
            <a:ext cx="10009112" cy="1512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nl-NL" dirty="0"/>
          </a:p>
        </p:txBody>
      </p:sp>
      <p:sp>
        <p:nvSpPr>
          <p:cNvPr id="102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25937" y="2356525"/>
            <a:ext cx="10009112" cy="684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</p:txBody>
      </p:sp>
      <p:sp>
        <p:nvSpPr>
          <p:cNvPr id="13" name="Rectangle 28"/>
          <p:cNvSpPr>
            <a:spLocks noChangeArrowheads="1"/>
          </p:cNvSpPr>
          <p:nvPr userDrawn="1"/>
        </p:nvSpPr>
        <p:spPr bwMode="auto">
          <a:xfrm>
            <a:off x="0" y="16"/>
            <a:ext cx="2037905" cy="97535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23" tIns="45712" rIns="91423" bIns="45712" anchor="ctr"/>
          <a:lstStyle/>
          <a:p>
            <a:pPr algn="r"/>
            <a:endParaRPr lang="nl-NL" sz="2100">
              <a:solidFill>
                <a:srgbClr val="00A6D6"/>
              </a:solidFill>
              <a:latin typeface="Tahoma" pitchFamily="34" charset="0"/>
            </a:endParaRPr>
          </a:p>
        </p:txBody>
      </p:sp>
      <p:pic>
        <p:nvPicPr>
          <p:cNvPr id="14" name="Picture 3" descr="TU_P5#white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3" y="8621217"/>
            <a:ext cx="1921953" cy="11839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marL="1217427" indent="-1217427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A6D6"/>
          </a:solidFill>
          <a:latin typeface="Arial"/>
          <a:ea typeface="MS PGothic" pitchFamily="34" charset="-128"/>
          <a:cs typeface="Arial"/>
        </a:defRPr>
      </a:lvl1pPr>
      <a:lvl2pPr marL="1217427" indent="-1217427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2pPr>
      <a:lvl3pPr marL="1217427" indent="-1217427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3pPr>
      <a:lvl4pPr marL="1217427" indent="-1217427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4pPr>
      <a:lvl5pPr marL="1217427" indent="-1217427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  <a:ea typeface="MS PGothic" pitchFamily="34" charset="-128"/>
          <a:cs typeface="MS PGothic" charset="0"/>
        </a:defRPr>
      </a:lvl5pPr>
      <a:lvl6pPr marL="1869125" indent="-121899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6pPr>
      <a:lvl7pPr marL="2519257" indent="-121899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7pPr>
      <a:lvl8pPr marL="3169384" indent="-121899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8pPr>
      <a:lvl9pPr marL="3819513" indent="-1218993" algn="l" rtl="0" eaLnBrk="0" fontAlgn="base" hangingPunct="0">
        <a:spcBef>
          <a:spcPct val="0"/>
        </a:spcBef>
        <a:spcAft>
          <a:spcPct val="0"/>
        </a:spcAft>
        <a:defRPr sz="4700">
          <a:solidFill>
            <a:schemeClr val="tx1"/>
          </a:solidFill>
          <a:latin typeface="Bookman Old Style" pitchFamily="18" charset="0"/>
        </a:defRPr>
      </a:lvl9pPr>
    </p:titleStyle>
    <p:bodyStyle>
      <a:lvl1pPr marL="276183" indent="-276183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Char char="•"/>
        <a:defRPr sz="2800">
          <a:solidFill>
            <a:schemeClr val="tx1"/>
          </a:solidFill>
          <a:latin typeface="Arial"/>
          <a:ea typeface="MS PGothic" pitchFamily="34" charset="-128"/>
          <a:cs typeface="Arial"/>
        </a:defRPr>
      </a:lvl1pPr>
      <a:lvl2pPr marL="819024" indent="-269833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2pPr>
      <a:lvl3pPr marL="1360279" indent="-269833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rgbClr val="00A6D6"/>
        </a:buClr>
        <a:buFont typeface="Times" charset="0"/>
        <a:buChar char="•"/>
        <a:defRPr sz="2400">
          <a:solidFill>
            <a:schemeClr val="tx1"/>
          </a:solidFill>
          <a:latin typeface="Arial"/>
          <a:ea typeface="MS PGothic" pitchFamily="34" charset="-128"/>
          <a:cs typeface="Arial"/>
        </a:defRPr>
      </a:lvl3pPr>
      <a:lvl4pPr marL="1901531" indent="-269833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444375" indent="-269833" algn="l" rtl="0" eaLnBrk="0" fontAlgn="base" hangingPunct="0">
        <a:lnSpc>
          <a:spcPts val="3550"/>
        </a:lnSpc>
        <a:spcBef>
          <a:spcPct val="0"/>
        </a:spcBef>
        <a:spcAft>
          <a:spcPct val="0"/>
        </a:spcAft>
        <a:buClr>
          <a:schemeClr val="bg2"/>
        </a:buClr>
        <a:buFont typeface="Times" charset="0"/>
        <a:buChar char="•"/>
        <a:defRPr sz="17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3094892" indent="-270886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6pPr>
      <a:lvl7pPr marL="3745021" indent="-270886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7pPr>
      <a:lvl8pPr marL="4395151" indent="-270886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8pPr>
      <a:lvl9pPr marL="5045280" indent="-270886" algn="l" rtl="0" eaLnBrk="0" fontAlgn="base" hangingPunct="0">
        <a:lnSpc>
          <a:spcPts val="3556"/>
        </a:lnSpc>
        <a:spcBef>
          <a:spcPct val="0"/>
        </a:spcBef>
        <a:spcAft>
          <a:spcPct val="0"/>
        </a:spcAft>
        <a:buClr>
          <a:schemeClr val="bg2"/>
        </a:buClr>
        <a:buFont typeface="Times" pitchFamily="18" charset="0"/>
        <a:buChar char="•"/>
        <a:defRPr sz="17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3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25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39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52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650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782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0909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041" algn="l" defTabSz="13002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U_P4~black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4" y="8620718"/>
            <a:ext cx="1918785" cy="118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txStyles>
    <p:titleStyle>
      <a:lvl1pPr algn="ctr" defTabSz="4571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7" indent="-342847" algn="l" defTabSz="457129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5" indent="-285706" algn="l" defTabSz="45712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24" indent="-228565" algn="l" defTabSz="45712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57" indent="-228565" algn="l" defTabSz="45712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84" indent="-228565" algn="l" defTabSz="45712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15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44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75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03" indent="-228565" algn="l" defTabSz="45712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0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78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45712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0876" y="390525"/>
            <a:ext cx="11703050" cy="16256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6" y="2276482"/>
            <a:ext cx="11703050" cy="6435725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78" y="9040818"/>
            <a:ext cx="3033712" cy="519113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1512E-2EE5-2448-AB47-1C0A5804569F}" type="datetimeFigureOut">
              <a:rPr lang="en-US" smtClean="0"/>
              <a:pPr/>
              <a:t>7/1/21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43420" y="9040818"/>
            <a:ext cx="4117975" cy="519113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0214" y="9040818"/>
            <a:ext cx="3033712" cy="519113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E6A29-6E4E-BD4D-9226-8297F0DBA6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5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xStyles>
    <p:titleStyle>
      <a:lvl1pPr algn="ctr" defTabSz="45708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13" indent="-342813" algn="l" defTabSz="457082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defTabSz="4570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08" indent="-228542" algn="l" defTabSz="4570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93" indent="-228542" algn="l" defTabSz="4570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74" indent="-228542" algn="l" defTabSz="4570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59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5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4" indent="-228542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6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8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1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7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7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A6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48" r:id="rId1"/>
    <p:sldLayoutId id="2147484049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  <a:ea typeface="ＭＳ Ｐゴシック" charset="0"/>
          <a:cs typeface="ＭＳ Ｐゴシック" charset="0"/>
        </a:defRPr>
      </a:lvl5pPr>
      <a:lvl6pPr marL="650164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</a:defRPr>
      </a:lvl6pPr>
      <a:lvl7pPr marL="1300326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</a:defRPr>
      </a:lvl7pPr>
      <a:lvl8pPr marL="1950490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</a:defRPr>
      </a:lvl8pPr>
      <a:lvl9pPr marL="2600653" algn="l" rtl="0" fontAlgn="base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Tahoma" pitchFamily="34" charset="0"/>
        </a:defRPr>
      </a:lvl9pPr>
    </p:titleStyle>
    <p:bodyStyle>
      <a:lvl1pPr marL="487623" indent="-487623" algn="l" rtl="0" eaLnBrk="0" fontAlgn="base" hangingPunct="0">
        <a:spcBef>
          <a:spcPct val="20000"/>
        </a:spcBef>
        <a:spcAft>
          <a:spcPct val="0"/>
        </a:spcAft>
        <a:buFont typeface="Times" charset="0"/>
        <a:defRPr sz="3400">
          <a:solidFill>
            <a:schemeClr val="bg1"/>
          </a:solidFill>
          <a:latin typeface="+mn-lt"/>
          <a:ea typeface="ＭＳ Ｐゴシック" charset="0"/>
          <a:cs typeface="ＭＳ Ｐゴシック" charset="0"/>
        </a:defRPr>
      </a:lvl1pPr>
      <a:lvl2pPr marL="1056515" indent="-406354" algn="l" rtl="0" eaLnBrk="0" fontAlgn="base" hangingPunct="0">
        <a:spcBef>
          <a:spcPct val="20000"/>
        </a:spcBef>
        <a:spcAft>
          <a:spcPct val="0"/>
        </a:spcAft>
        <a:buFont typeface="Times" charset="0"/>
        <a:defRPr sz="3400">
          <a:solidFill>
            <a:schemeClr val="bg1"/>
          </a:solidFill>
          <a:latin typeface="+mn-lt"/>
          <a:ea typeface="ＭＳ Ｐゴシック" charset="0"/>
          <a:cs typeface="ＭＳ Ｐゴシック"/>
        </a:defRPr>
      </a:lvl2pPr>
      <a:lvl3pPr marL="1625408" indent="-325081" algn="l" rtl="0" eaLnBrk="0" fontAlgn="base" hangingPunct="0">
        <a:spcBef>
          <a:spcPct val="20000"/>
        </a:spcBef>
        <a:spcAft>
          <a:spcPct val="0"/>
        </a:spcAft>
        <a:buFont typeface="Times" charset="0"/>
        <a:defRPr sz="3400">
          <a:solidFill>
            <a:schemeClr val="bg1"/>
          </a:solidFill>
          <a:latin typeface="+mn-lt"/>
          <a:ea typeface="ＭＳ Ｐゴシック" charset="0"/>
          <a:cs typeface="ＭＳ Ｐゴシック"/>
        </a:defRPr>
      </a:lvl3pPr>
      <a:lvl4pPr marL="2275571" indent="-325081" algn="l" rtl="0" eaLnBrk="0" fontAlgn="base" hangingPunct="0">
        <a:spcBef>
          <a:spcPct val="20000"/>
        </a:spcBef>
        <a:spcAft>
          <a:spcPct val="0"/>
        </a:spcAft>
        <a:buFont typeface="Times" charset="0"/>
        <a:defRPr sz="3400">
          <a:solidFill>
            <a:schemeClr val="bg1"/>
          </a:solidFill>
          <a:latin typeface="+mn-lt"/>
          <a:ea typeface="ＭＳ Ｐゴシック" charset="0"/>
          <a:cs typeface="ＭＳ Ｐゴシック"/>
        </a:defRPr>
      </a:lvl4pPr>
      <a:lvl5pPr marL="2925736" indent="-325081" algn="l" rtl="0" eaLnBrk="0" fontAlgn="base" hangingPunct="0">
        <a:spcBef>
          <a:spcPct val="20000"/>
        </a:spcBef>
        <a:spcAft>
          <a:spcPct val="0"/>
        </a:spcAft>
        <a:buFont typeface="Times" charset="0"/>
        <a:defRPr sz="3400">
          <a:solidFill>
            <a:schemeClr val="bg1"/>
          </a:solidFill>
          <a:latin typeface="+mn-lt"/>
          <a:ea typeface="ＭＳ Ｐゴシック" charset="0"/>
          <a:cs typeface="ＭＳ Ｐゴシック"/>
        </a:defRPr>
      </a:lvl5pPr>
      <a:lvl6pPr marL="3575899" indent="-325081" algn="l" rtl="0" fontAlgn="base">
        <a:spcBef>
          <a:spcPct val="20000"/>
        </a:spcBef>
        <a:spcAft>
          <a:spcPct val="0"/>
        </a:spcAft>
        <a:buFont typeface="Times" pitchFamily="18" charset="0"/>
        <a:defRPr sz="3400">
          <a:solidFill>
            <a:schemeClr val="bg1"/>
          </a:solidFill>
          <a:latin typeface="+mn-lt"/>
        </a:defRPr>
      </a:lvl6pPr>
      <a:lvl7pPr marL="4226062" indent="-325081" algn="l" rtl="0" fontAlgn="base">
        <a:spcBef>
          <a:spcPct val="20000"/>
        </a:spcBef>
        <a:spcAft>
          <a:spcPct val="0"/>
        </a:spcAft>
        <a:buFont typeface="Times" pitchFamily="18" charset="0"/>
        <a:defRPr sz="3400">
          <a:solidFill>
            <a:schemeClr val="bg1"/>
          </a:solidFill>
          <a:latin typeface="+mn-lt"/>
        </a:defRPr>
      </a:lvl7pPr>
      <a:lvl8pPr marL="4876226" indent="-325081" algn="l" rtl="0" fontAlgn="base">
        <a:spcBef>
          <a:spcPct val="20000"/>
        </a:spcBef>
        <a:spcAft>
          <a:spcPct val="0"/>
        </a:spcAft>
        <a:buFont typeface="Times" pitchFamily="18" charset="0"/>
        <a:defRPr sz="3400">
          <a:solidFill>
            <a:schemeClr val="bg1"/>
          </a:solidFill>
          <a:latin typeface="+mn-lt"/>
        </a:defRPr>
      </a:lvl8pPr>
      <a:lvl9pPr marL="5526388" indent="-325081" algn="l" rtl="0" fontAlgn="base">
        <a:spcBef>
          <a:spcPct val="20000"/>
        </a:spcBef>
        <a:spcAft>
          <a:spcPct val="0"/>
        </a:spcAft>
        <a:buFont typeface="Times" pitchFamily="18" charset="0"/>
        <a:defRPr sz="3400">
          <a:solidFill>
            <a:schemeClr val="bg1"/>
          </a:solidFill>
          <a:latin typeface="+mn-lt"/>
        </a:defRPr>
      </a:lvl9pPr>
    </p:bodyStyle>
    <p:otherStyle>
      <a:defPPr>
        <a:defRPr lang="nl-NL"/>
      </a:defPPr>
      <a:lvl1pPr marL="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0164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2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0490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653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50816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00981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51142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01307" algn="l" defTabSz="1300326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png"/><Relationship Id="rId4" Type="http://schemas.openxmlformats.org/officeDocument/2006/relationships/package" Target="../embeddings/Microsoft_Word_Document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613968" y="1060378"/>
            <a:ext cx="10009112" cy="1240393"/>
          </a:xfrm>
          <a:prstGeom prst="rect">
            <a:avLst/>
          </a:prstGeom>
        </p:spPr>
        <p:txBody>
          <a:bodyPr lIns="91430" tIns="45715" rIns="91430" bIns="45715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Future constellations for observing Earth’s time variable gravity field</a:t>
            </a:r>
          </a:p>
          <a:p>
            <a:endParaRPr lang="en-GB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6076" y="3968864"/>
            <a:ext cx="8064896" cy="1384984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GB" sz="28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Pieter Visser</a:t>
            </a:r>
          </a:p>
          <a:p>
            <a:pPr algn="ctr"/>
            <a:endParaRPr lang="en-GB" sz="28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  <a:p>
            <a:pPr algn="ctr"/>
            <a:r>
              <a:rPr lang="en-GB" sz="28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Delft University of Technology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D8C42-C508-2741-895C-1957BA1CE10B}"/>
              </a:ext>
            </a:extLst>
          </p:cNvPr>
          <p:cNvSpPr txBox="1"/>
          <p:nvPr/>
        </p:nvSpPr>
        <p:spPr>
          <a:xfrm>
            <a:off x="3370052" y="7021941"/>
            <a:ext cx="8496944" cy="1815872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algn="ctr"/>
            <a:r>
              <a:rPr lang="en-GB" sz="28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Second European Physical Society Conference on Gravitation: measuring gravity </a:t>
            </a:r>
            <a:r>
              <a:rPr lang="en-GB" sz="280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(online)</a:t>
            </a:r>
            <a:endParaRPr lang="en-GB" sz="28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  <a:p>
            <a:pPr algn="ctr"/>
            <a:endParaRPr lang="en-GB" sz="2800" dirty="0">
              <a:solidFill>
                <a:srgbClr val="00A6D6"/>
              </a:solidFill>
              <a:latin typeface="Arial"/>
              <a:ea typeface="MS PGothic" charset="0"/>
              <a:cs typeface="Arial"/>
            </a:endParaRPr>
          </a:p>
          <a:p>
            <a:pPr algn="ctr"/>
            <a:r>
              <a:rPr lang="en-GB" sz="2800" dirty="0">
                <a:solidFill>
                  <a:srgbClr val="00A6D6"/>
                </a:solidFill>
                <a:latin typeface="Arial"/>
                <a:ea typeface="MS PGothic" charset="0"/>
                <a:cs typeface="Arial"/>
              </a:rPr>
              <a:t>5-7 July 2021		King’s college, London</a:t>
            </a:r>
          </a:p>
        </p:txBody>
      </p:sp>
    </p:spTree>
    <p:extLst>
      <p:ext uri="{BB962C8B-B14F-4D97-AF65-F5344CB8AC3E}">
        <p14:creationId xmlns:p14="http://schemas.microsoft.com/office/powerpoint/2010/main" val="37562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7" t="13811" r="2676" b="12529"/>
          <a:stretch/>
        </p:blipFill>
        <p:spPr bwMode="auto">
          <a:xfrm>
            <a:off x="2862764" y="3436640"/>
            <a:ext cx="10142036" cy="540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45816" y="556320"/>
            <a:ext cx="11161240" cy="936104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Simulation monthly retrieval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66096" y="2284512"/>
            <a:ext cx="2339102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 pair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34648" y="2284512"/>
            <a:ext cx="1800493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Bender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36" y="4228728"/>
            <a:ext cx="1667450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9752" y="6388968"/>
            <a:ext cx="1356461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1065540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5816" y="556320"/>
            <a:ext cx="11161240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Roadmap - timeline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8" y="1924472"/>
            <a:ext cx="10081120" cy="756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6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73808" y="5927"/>
            <a:ext cx="11161240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Roadmap – a model for cooperation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3808" y="1506646"/>
            <a:ext cx="1065718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Space agencies, including NASA and ESA, have established models for cooperation </a:t>
            </a: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  <a:sym typeface="Wingdings" pitchFamily="2" charset="2"/>
              </a:rPr>
              <a:t>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 pitchFamily="-106" charset="-128"/>
                <a:cs typeface="ＭＳ Ｐゴシック" pitchFamily="-106" charset="-128"/>
                <a:sym typeface="Wingdings" pitchFamily="2" charset="2"/>
              </a:rPr>
              <a:t>Currently: </a:t>
            </a:r>
            <a:r>
              <a:rPr lang="en-US" sz="2400" dirty="0">
                <a:solidFill>
                  <a:srgbClr val="FF0000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Joint Mass Change Mission Expert Group (JMCMEG)</a:t>
            </a:r>
          </a:p>
          <a:p>
            <a:endParaRPr lang="en-US" sz="24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Possibilities for sharing knowledge and technology need to be explored and established</a:t>
            </a:r>
          </a:p>
          <a:p>
            <a:endParaRPr lang="en-US" sz="24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Harmonizing ground segments needs to be assessed</a:t>
            </a:r>
          </a:p>
          <a:p>
            <a:endParaRPr lang="en-US" sz="24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Interest by other parties, reflected by e.g. China-ESA meeting in Beijing, 2013</a:t>
            </a:r>
          </a:p>
          <a:p>
            <a:endParaRPr lang="en-US" sz="24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Make use of international forums (e.g. CEOS)</a:t>
            </a:r>
          </a:p>
          <a:p>
            <a:endParaRPr lang="en-US" sz="24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Several gravity workshops have taken place in the past where a global user community was represented</a:t>
            </a:r>
          </a:p>
          <a:p>
            <a:endParaRPr lang="en-US" sz="24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24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Several IAG and IUGG working groups</a:t>
            </a:r>
          </a:p>
        </p:txBody>
      </p:sp>
    </p:spTree>
    <p:extLst>
      <p:ext uri="{BB962C8B-B14F-4D97-AF65-F5344CB8AC3E}">
        <p14:creationId xmlns:p14="http://schemas.microsoft.com/office/powerpoint/2010/main" val="4040610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5816" y="556320"/>
            <a:ext cx="11161240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Roadmap – long term (post 2020)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3808" y="1780456"/>
            <a:ext cx="1065718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0066CC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Improved metrology for measuring non-gravitational acceleration, in particular to ensure higher accuracy at low frequencies </a:t>
            </a:r>
            <a:r>
              <a:rPr lang="en-GB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  <a:sym typeface="Wingdings" pitchFamily="2" charset="2"/>
              </a:rPr>
              <a:t> </a:t>
            </a:r>
            <a:r>
              <a:rPr lang="en-GB" sz="3200" dirty="0">
                <a:solidFill>
                  <a:srgbClr val="FF0000"/>
                </a:solidFill>
                <a:latin typeface="Arial"/>
                <a:ea typeface="ＭＳ Ｐゴシック" pitchFamily="-106" charset="-128"/>
                <a:cs typeface="ＭＳ Ｐゴシック" pitchFamily="-106" charset="-128"/>
                <a:sym typeface="Wingdings" pitchFamily="2" charset="2"/>
              </a:rPr>
              <a:t>Quantum technology (CAI accelerometer)</a:t>
            </a:r>
            <a:endParaRPr lang="en-GB" sz="3200" dirty="0">
              <a:solidFill>
                <a:srgbClr val="FF000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endParaRPr lang="en-US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Improvement of drag-free systems in the appropriate bandwidth</a:t>
            </a:r>
          </a:p>
          <a:p>
            <a:pPr marL="571500" lvl="0" indent="-571500">
              <a:buFont typeface="Arial"/>
              <a:buChar char="•"/>
            </a:pPr>
            <a:endParaRPr lang="en-GB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Coordination of ground segments</a:t>
            </a:r>
          </a:p>
          <a:p>
            <a:pPr marL="571500" lvl="0" indent="-571500">
              <a:buFont typeface="Arial"/>
              <a:buChar char="•"/>
            </a:pPr>
            <a:endParaRPr lang="en-GB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Improvement of geophysical models and modeling</a:t>
            </a:r>
          </a:p>
        </p:txBody>
      </p:sp>
    </p:spTree>
    <p:extLst>
      <p:ext uri="{BB962C8B-B14F-4D97-AF65-F5344CB8AC3E}">
        <p14:creationId xmlns:p14="http://schemas.microsoft.com/office/powerpoint/2010/main" val="117088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85776" y="124272"/>
            <a:ext cx="11161240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48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Conclusions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720" y="1708448"/>
            <a:ext cx="12623080" cy="7325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buFont typeface="Arial"/>
              <a:buChar char="•"/>
            </a:pPr>
            <a:r>
              <a:rPr lang="en-GB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Observation </a:t>
            </a: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of mass transport:</a:t>
            </a:r>
          </a:p>
          <a:p>
            <a:pPr marL="1028629" lvl="1" indent="-571500">
              <a:buFont typeface="Lucida Grande"/>
              <a:buChar char="-"/>
            </a:pPr>
            <a:r>
              <a:rPr lang="en-US" sz="30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Unique contributions to ECVs</a:t>
            </a:r>
          </a:p>
          <a:p>
            <a:pPr marL="1028629" lvl="1" indent="-571500">
              <a:buFont typeface="Lucida Grande"/>
              <a:buChar char="-"/>
            </a:pPr>
            <a:r>
              <a:rPr lang="en-US" sz="30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Crucial for understanding global change and its impact on society </a:t>
            </a:r>
          </a:p>
          <a:p>
            <a:pPr lvl="1"/>
            <a:endParaRPr lang="en-US" sz="30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Full set of user requirements in (accuracy, spatial and temporal) can only be met by constellations</a:t>
            </a:r>
          </a:p>
          <a:p>
            <a:pPr lvl="1"/>
            <a:endParaRPr lang="en-US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Constellation feasible around the 2025 time frame if NASA, ESA and the user community continue to team up and closely coordinate the realization of the GRACE-II (MCDO) and NGGM missions </a:t>
            </a:r>
          </a:p>
          <a:p>
            <a:endParaRPr lang="en-US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lvl="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Framework has recently been established:</a:t>
            </a:r>
          </a:p>
          <a:p>
            <a:pPr marL="1028629" lvl="1" indent="-571500">
              <a:buFont typeface="Lucida Grande"/>
              <a:buChar char="-"/>
            </a:pPr>
            <a:r>
              <a:rPr lang="en-US" sz="30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Scientific user community (IUGG, IAG, GGOS, IGSWG)</a:t>
            </a:r>
          </a:p>
          <a:p>
            <a:pPr marL="1028629" lvl="1" indent="-571500">
              <a:buFont typeface="Lucida Grande"/>
              <a:buChar char="-"/>
            </a:pPr>
            <a:r>
              <a:rPr lang="en-US" sz="30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 Interaction with and between space agencies (NASA and ESA) </a:t>
            </a:r>
          </a:p>
        </p:txBody>
      </p:sp>
    </p:spTree>
    <p:extLst>
      <p:ext uri="{BB962C8B-B14F-4D97-AF65-F5344CB8AC3E}">
        <p14:creationId xmlns:p14="http://schemas.microsoft.com/office/powerpoint/2010/main" val="2352439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017EA-7D5B-7C42-BE11-97878D771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700" y="0"/>
            <a:ext cx="6883400" cy="975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481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.gif"/>
          <p:cNvPicPr>
            <a:picLocks noChangeAspect="1"/>
          </p:cNvPicPr>
          <p:nvPr/>
        </p:nvPicPr>
        <p:blipFill>
          <a:blip r:embed="rId3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27527"/>
            <a:ext cx="12192000" cy="9753600"/>
          </a:xfrm>
          <a:prstGeom prst="rect">
            <a:avLst/>
          </a:prstGeom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340296"/>
            <a:ext cx="13271152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Constellation under study: ESA NGGM and NASA MCDO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76088"/>
            <a:ext cx="13127136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NASA and ESA acknowledge the need for continued global observation of mass transport with the highest possible accuracy and spatial resolution</a:t>
            </a:r>
          </a:p>
          <a:p>
            <a:pPr marL="571500" indent="-571500">
              <a:buFont typeface="Arial"/>
              <a:buChar char="•"/>
            </a:pPr>
            <a:endParaRPr lang="en-US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Compatibility between user requirements, constellation concepts, and expected performance </a:t>
            </a:r>
          </a:p>
          <a:p>
            <a:pPr marL="571500" indent="-571500">
              <a:buFont typeface="Arial"/>
              <a:buChar char="•"/>
            </a:pPr>
            <a:endParaRPr lang="en-US" sz="3200" dirty="0">
              <a:solidFill>
                <a:schemeClr val="tx1"/>
              </a:solidFill>
              <a:latin typeface="Arial"/>
              <a:ea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Cooperation and coordination between different space agencies, relevant development is also the Chinese “</a:t>
            </a:r>
            <a:r>
              <a:rPr lang="en-US" sz="3200" dirty="0" err="1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Tianqin</a:t>
            </a:r>
            <a:r>
              <a:rPr lang="en-US" sz="32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” project</a:t>
            </a:r>
          </a:p>
          <a:p>
            <a:pPr marL="571500" indent="-571500">
              <a:buFont typeface="Arial"/>
              <a:buChar char="•"/>
            </a:pPr>
            <a:endParaRPr lang="en-US" sz="32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200" dirty="0">
                <a:solidFill>
                  <a:srgbClr val="FF0000"/>
                </a:solidFill>
                <a:latin typeface="Arial"/>
                <a:ea typeface="ＭＳ Ｐゴシック" pitchFamily="-106" charset="-128"/>
              </a:rPr>
              <a:t>Mass-change And Geosciences International Constellation (MAGIC</a:t>
            </a:r>
            <a:r>
              <a:rPr lang="en-US" sz="3200" dirty="0">
                <a:solidFill>
                  <a:srgbClr val="FF0000"/>
                </a:solidFill>
                <a:ea typeface="ＭＳ Ｐゴシック" pitchFamily="-106" charset="-128"/>
                <a:cs typeface="ＭＳ Ｐゴシック" pitchFamily="-106" charset="-128"/>
              </a:rPr>
              <a:t>)</a:t>
            </a:r>
            <a:endParaRPr lang="en-US" sz="3200" dirty="0">
              <a:solidFill>
                <a:srgbClr val="FF000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r>
              <a:rPr lang="en-US" sz="2000" dirty="0">
                <a:solidFill>
                  <a:schemeClr val="tx1"/>
                </a:solidFill>
                <a:latin typeface="Arial"/>
                <a:ea typeface="ＭＳ Ｐゴシック" pitchFamily="-106" charset="-128"/>
              </a:rPr>
              <a:t>NGGM  = Next Generation Gravity Mission</a:t>
            </a:r>
          </a:p>
          <a:p>
            <a:r>
              <a:rPr lang="en-US" sz="2000" dirty="0">
                <a:solidFill>
                  <a:schemeClr val="tx1"/>
                </a:solidFill>
                <a:latin typeface="Arial"/>
                <a:ea typeface="ＭＳ Ｐゴシック" pitchFamily="-106" charset="-128"/>
              </a:rPr>
              <a:t>MCDO = Mass Change Designated Observable</a:t>
            </a:r>
          </a:p>
        </p:txBody>
      </p:sp>
    </p:spTree>
    <p:extLst>
      <p:ext uri="{BB962C8B-B14F-4D97-AF65-F5344CB8AC3E}">
        <p14:creationId xmlns:p14="http://schemas.microsoft.com/office/powerpoint/2010/main" val="123919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7784" y="340296"/>
            <a:ext cx="9878758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IGSWG report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61840" y="2068488"/>
            <a:ext cx="10657184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Introduction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Challenges &amp; user requirements and needs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Concepts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Roadmap </a:t>
            </a:r>
            <a:r>
              <a:rPr lang="en-US" sz="36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  <a:sym typeface="Wingdings" pitchFamily="2" charset="2"/>
              </a:rPr>
              <a:t> </a:t>
            </a:r>
            <a:r>
              <a:rPr lang="en-US" sz="3600" dirty="0">
                <a:solidFill>
                  <a:srgbClr val="FF0000"/>
                </a:solidFill>
                <a:latin typeface="Arial"/>
                <a:ea typeface="ＭＳ Ｐゴシック" pitchFamily="-106" charset="-128"/>
                <a:cs typeface="ＭＳ Ｐゴシック" pitchFamily="-106" charset="-128"/>
                <a:sym typeface="Wingdings" pitchFamily="2" charset="2"/>
              </a:rPr>
              <a:t>ESA NGGM Phase A started</a:t>
            </a:r>
            <a:endParaRPr lang="en-US" sz="3600" dirty="0">
              <a:solidFill>
                <a:srgbClr val="FF0000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chemeClr val="tx1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r>
              <a:rPr lang="en-US" sz="3600" dirty="0">
                <a:solidFill>
                  <a:schemeClr val="tx1"/>
                </a:solidFill>
                <a:latin typeface="Arial"/>
                <a:ea typeface="ＭＳ Ｐゴシック" pitchFamily="-106" charset="-128"/>
                <a:cs typeface="ＭＳ Ｐゴシック" pitchFamily="-106" charset="-128"/>
              </a:rPr>
              <a:t>Conclusions</a:t>
            </a: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rgbClr val="0066CC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  <a:p>
            <a:pPr marL="571500" indent="-571500">
              <a:buFont typeface="Arial"/>
              <a:buChar char="•"/>
            </a:pPr>
            <a:endParaRPr lang="en-US" sz="3600" dirty="0">
              <a:solidFill>
                <a:srgbClr val="0066CC"/>
              </a:solidFill>
              <a:latin typeface="Arial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4551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5816" y="556320"/>
            <a:ext cx="10513168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Introduction: Essential Climate Variables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256944"/>
              </p:ext>
            </p:extLst>
          </p:nvPr>
        </p:nvGraphicFramePr>
        <p:xfrm>
          <a:off x="669752" y="2284512"/>
          <a:ext cx="12169352" cy="6778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Document" r:id="rId4" imgW="5905500" imgH="3289300" progId="Word.Document.12">
                  <p:embed/>
                </p:oleObj>
              </mc:Choice>
              <mc:Fallback>
                <p:oleObj name="Document" r:id="rId4" imgW="5905500" imgH="3289300" progId="Word.Document.12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9752" y="2284512"/>
                        <a:ext cx="12169352" cy="6778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67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5816" y="556320"/>
            <a:ext cx="11161240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Challenges &amp; user requirements and needs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497981"/>
              </p:ext>
            </p:extLst>
          </p:nvPr>
        </p:nvGraphicFramePr>
        <p:xfrm>
          <a:off x="1029792" y="2788568"/>
          <a:ext cx="11377264" cy="5333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Document" r:id="rId3" imgW="5905500" imgH="2768600" progId="Word.Document.12">
                  <p:embed/>
                </p:oleObj>
              </mc:Choice>
              <mc:Fallback>
                <p:oleObj name="Document" r:id="rId3" imgW="5905500" imgH="27686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9792" y="2788568"/>
                        <a:ext cx="11377264" cy="5333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7572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7744" y="484312"/>
            <a:ext cx="12407056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sz="4000" dirty="0" err="1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Spatio</a:t>
            </a:r>
            <a:r>
              <a:rPr lang="en-US" sz="40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-temporal observation requirements, challenges and achievable results for future gravity missions </a:t>
            </a:r>
            <a:r>
              <a:rPr lang="en-GB" sz="40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4000" dirty="0">
              <a:solidFill>
                <a:schemeClr val="tx1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0" dirty="0">
              <a:solidFill>
                <a:srgbClr val="0066CC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3" name="Grafik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6688"/>
          <a:stretch/>
        </p:blipFill>
        <p:spPr bwMode="auto">
          <a:xfrm>
            <a:off x="3262040" y="2120382"/>
            <a:ext cx="6672754" cy="76332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4821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1392" y="3124"/>
            <a:ext cx="12673408" cy="1296144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GB" sz="4000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Applications and services</a:t>
            </a:r>
            <a:r>
              <a:rPr lang="en-GB" sz="4000" dirty="0">
                <a:solidFill>
                  <a:srgbClr val="0066CC"/>
                </a:solidFill>
                <a:ea typeface="ＭＳ Ｐゴシック" pitchFamily="-106" charset="-128"/>
                <a:cs typeface="ＭＳ Ｐゴシック" pitchFamily="-106" charset="-128"/>
              </a:rPr>
              <a:t> </a:t>
            </a:r>
            <a:endParaRPr lang="en-US" sz="4000" dirty="0">
              <a:solidFill>
                <a:srgbClr val="0066CC"/>
              </a:solidFill>
              <a:ea typeface="ＭＳ Ｐゴシック" pitchFamily="-106" charset="-128"/>
              <a:cs typeface="ＭＳ Ｐゴシック" pitchFamily="-106" charset="-128"/>
            </a:endParaRPr>
          </a:p>
          <a:p>
            <a:endParaRPr lang="en-US" sz="4000" dirty="0">
              <a:solidFill>
                <a:srgbClr val="0066CC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pic>
        <p:nvPicPr>
          <p:cNvPr id="4" name="Picture 3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72" y="1204392"/>
            <a:ext cx="9264537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49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5816" y="556320"/>
            <a:ext cx="11161240" cy="1512166"/>
          </a:xfrm>
          <a:prstGeom prst="rect">
            <a:avLst/>
          </a:prstGeom>
        </p:spPr>
        <p:txBody>
          <a:bodyPr/>
          <a:lstStyle>
            <a:lvl1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A6D6"/>
                </a:solidFill>
                <a:latin typeface="Arial"/>
                <a:ea typeface="MS PGothic" pitchFamily="34" charset="-128"/>
                <a:cs typeface="Arial"/>
              </a:defRPr>
            </a:lvl1pPr>
            <a:lvl2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2pPr>
            <a:lvl3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3pPr>
            <a:lvl4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4pPr>
            <a:lvl5pPr marL="1217551" indent="-1217551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  <a:ea typeface="MS PGothic" pitchFamily="34" charset="-128"/>
                <a:cs typeface="MS PGothic" charset="0"/>
              </a:defRPr>
            </a:lvl5pPr>
            <a:lvl6pPr marL="1869316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6pPr>
            <a:lvl7pPr marL="2519513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7pPr>
            <a:lvl8pPr marL="3169708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8pPr>
            <a:lvl9pPr marL="3819904" indent="-1219118" algn="l" rtl="0" eaLnBrk="0" fontAlgn="base" hangingPunct="0">
              <a:spcBef>
                <a:spcPct val="0"/>
              </a:spcBef>
              <a:spcAft>
                <a:spcPct val="0"/>
              </a:spcAft>
              <a:defRPr sz="4700">
                <a:solidFill>
                  <a:schemeClr val="tx1"/>
                </a:solidFill>
                <a:latin typeface="Bookman Old Style" pitchFamily="18" charset="0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ea typeface="ＭＳ Ｐゴシック" pitchFamily="-106" charset="-128"/>
                <a:cs typeface="ＭＳ Ｐゴシック" pitchFamily="-106" charset="-128"/>
              </a:rPr>
              <a:t>Concepts</a:t>
            </a:r>
          </a:p>
        </p:txBody>
      </p:sp>
      <p:pic>
        <p:nvPicPr>
          <p:cNvPr id="3" name="Picture 2" descr="Untitled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920" y="1636440"/>
            <a:ext cx="8136904" cy="76345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158789"/>
      </p:ext>
    </p:extLst>
  </p:cSld>
  <p:clrMapOvr>
    <a:masterClrMapping/>
  </p:clrMapOvr>
</p:sld>
</file>

<file path=ppt/theme/theme1.xml><?xml version="1.0" encoding="utf-8"?>
<a:theme xmlns:a="http://schemas.openxmlformats.org/drawingml/2006/main" name="text">
  <a:themeElements>
    <a:clrScheme name="">
      <a:dk1>
        <a:srgbClr val="000000"/>
      </a:dk1>
      <a:lt1>
        <a:srgbClr val="FFFFFF"/>
      </a:lt1>
      <a:dk2>
        <a:srgbClr val="000000"/>
      </a:dk2>
      <a:lt2>
        <a:srgbClr val="108BD9"/>
      </a:lt2>
      <a:accent1>
        <a:srgbClr val="ADC610"/>
      </a:accent1>
      <a:accent2>
        <a:srgbClr val="002B60"/>
      </a:accent2>
      <a:accent3>
        <a:srgbClr val="FFFFFF"/>
      </a:accent3>
      <a:accent4>
        <a:srgbClr val="000000"/>
      </a:accent4>
      <a:accent5>
        <a:srgbClr val="D3DFAA"/>
      </a:accent5>
      <a:accent6>
        <a:srgbClr val="002656"/>
      </a:accent6>
      <a:hlink>
        <a:srgbClr val="A10058"/>
      </a:hlink>
      <a:folHlink>
        <a:srgbClr val="66BCAA"/>
      </a:folHlink>
    </a:clrScheme>
    <a:fontScheme name="text">
      <a:majorFont>
        <a:latin typeface="Bookman Old Style"/>
        <a:ea typeface=""/>
        <a:cs typeface=""/>
      </a:majorFont>
      <a:minorFont>
        <a:latin typeface="Tahoma"/>
        <a:ea typeface=""/>
        <a:cs typeface="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text 1">
        <a:dk1>
          <a:srgbClr val="000000"/>
        </a:dk1>
        <a:lt1>
          <a:srgbClr val="FFFFFF"/>
        </a:lt1>
        <a:dk2>
          <a:srgbClr val="000000"/>
        </a:dk2>
        <a:lt2>
          <a:srgbClr val="108BD9"/>
        </a:lt2>
        <a:accent1>
          <a:srgbClr val="C1C700"/>
        </a:accent1>
        <a:accent2>
          <a:srgbClr val="003B74"/>
        </a:accent2>
        <a:accent3>
          <a:srgbClr val="FFFFFF"/>
        </a:accent3>
        <a:accent4>
          <a:srgbClr val="000000"/>
        </a:accent4>
        <a:accent5>
          <a:srgbClr val="DDE0AA"/>
        </a:accent5>
        <a:accent6>
          <a:srgbClr val="003568"/>
        </a:accent6>
        <a:hlink>
          <a:srgbClr val="C2006E"/>
        </a:hlink>
        <a:folHlink>
          <a:srgbClr val="7FC6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" pitchFamily="18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45720" rIns="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" pitchFamily="18" charset="0"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3991</TotalTime>
  <Pages>0</Pages>
  <Words>711</Words>
  <Characters>0</Characters>
  <Application>Microsoft Macintosh PowerPoint</Application>
  <PresentationFormat>Custom</PresentationFormat>
  <Lines>0</Lines>
  <Paragraphs>91</Paragraphs>
  <Slides>14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Bookman Old Style</vt:lpstr>
      <vt:lpstr>Calibri</vt:lpstr>
      <vt:lpstr>Gill Sans</vt:lpstr>
      <vt:lpstr>Lucida Grande</vt:lpstr>
      <vt:lpstr>Tahoma</vt:lpstr>
      <vt:lpstr>Times</vt:lpstr>
      <vt:lpstr>text</vt:lpstr>
      <vt:lpstr>1_Custom Design</vt:lpstr>
      <vt:lpstr>Custom Design</vt:lpstr>
      <vt:lpstr>1_Default Design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 Delft -  a bird’s eye view</dc:title>
  <dc:creator>Mark Lammerts</dc:creator>
  <cp:lastModifiedBy>Pieter Visser</cp:lastModifiedBy>
  <cp:revision>477</cp:revision>
  <cp:lastPrinted>2016-02-05T08:18:51Z</cp:lastPrinted>
  <dcterms:created xsi:type="dcterms:W3CDTF">2020-02-23T16:28:58Z</dcterms:created>
  <dcterms:modified xsi:type="dcterms:W3CDTF">2021-07-01T16:27:49Z</dcterms:modified>
</cp:coreProperties>
</file>