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B12F-F862-4951-B1BF-7BDAF2D69A0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9DD3-DA8D-4966-9382-5DF54628C548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20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B12F-F862-4951-B1BF-7BDAF2D69A0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9DD3-DA8D-4966-9382-5DF54628C548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49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B12F-F862-4951-B1BF-7BDAF2D69A0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9DD3-DA8D-4966-9382-5DF54628C548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65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B12F-F862-4951-B1BF-7BDAF2D69A0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9DD3-DA8D-4966-9382-5DF54628C548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528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B12F-F862-4951-B1BF-7BDAF2D69A0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9DD3-DA8D-4966-9382-5DF54628C548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714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B12F-F862-4951-B1BF-7BDAF2D69A0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9DD3-DA8D-4966-9382-5DF54628C548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184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B12F-F862-4951-B1BF-7BDAF2D69A0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9DD3-DA8D-4966-9382-5DF54628C548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663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B12F-F862-4951-B1BF-7BDAF2D69A0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9DD3-DA8D-4966-9382-5DF54628C548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335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B12F-F862-4951-B1BF-7BDAF2D69A0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9DD3-DA8D-4966-9382-5DF54628C548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20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B12F-F862-4951-B1BF-7BDAF2D69A0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9DD3-DA8D-4966-9382-5DF54628C548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425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CB12F-F862-4951-B1BF-7BDAF2D69A0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9DD3-DA8D-4966-9382-5DF54628C548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06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CB12F-F862-4951-B1BF-7BDAF2D69A03}" type="datetimeFigureOut">
              <a:rPr lang="en-GB" smtClean="0"/>
              <a:t>04/03/2021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F9DD3-DA8D-4966-9382-5DF54628C548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007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dirty="0" smtClean="0"/>
              <a:t>Concluso il </a:t>
            </a:r>
            <a:r>
              <a:rPr lang="it-IT" sz="4000" dirty="0" err="1" smtClean="0"/>
              <a:t>grant</a:t>
            </a:r>
            <a:r>
              <a:rPr lang="it-IT" sz="4000" dirty="0" smtClean="0"/>
              <a:t> HPC al CINECA</a:t>
            </a:r>
            <a:endParaRPr lang="en-GB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58686"/>
            <a:ext cx="7010400" cy="5105400"/>
          </a:xfrm>
        </p:spPr>
        <p:txBody>
          <a:bodyPr>
            <a:normAutofit/>
          </a:bodyPr>
          <a:lstStyle/>
          <a:p>
            <a:r>
              <a:rPr lang="it-IT" dirty="0" smtClean="0"/>
              <a:t>288 nodi KNL</a:t>
            </a:r>
            <a:r>
              <a:rPr lang="it-IT" dirty="0"/>
              <a:t>, </a:t>
            </a:r>
            <a:r>
              <a:rPr lang="it-IT" dirty="0" smtClean="0"/>
              <a:t>con  </a:t>
            </a:r>
            <a:r>
              <a:rPr lang="it-IT" dirty="0"/>
              <a:t>280 </a:t>
            </a:r>
            <a:r>
              <a:rPr lang="it-IT" dirty="0" err="1"/>
              <a:t>vcore</a:t>
            </a:r>
            <a:r>
              <a:rPr lang="it-IT" dirty="0"/>
              <a:t> e 96 GB di RAM </a:t>
            </a:r>
            <a:endParaRPr lang="it-IT" dirty="0" smtClean="0"/>
          </a:p>
          <a:p>
            <a:r>
              <a:rPr lang="it-IT" dirty="0" smtClean="0"/>
              <a:t>Grant </a:t>
            </a:r>
            <a:r>
              <a:rPr lang="it-IT" dirty="0"/>
              <a:t>per tutti gli esperimenti </a:t>
            </a:r>
            <a:r>
              <a:rPr lang="it-IT" dirty="0" smtClean="0"/>
              <a:t>LHC</a:t>
            </a:r>
            <a:r>
              <a:rPr lang="en-GB" dirty="0" smtClean="0"/>
              <a:t>, </a:t>
            </a:r>
            <a:r>
              <a:rPr lang="it-IT" dirty="0" smtClean="0"/>
              <a:t>inizialmente per 32 </a:t>
            </a:r>
            <a:r>
              <a:rPr lang="it-IT" dirty="0" err="1" smtClean="0"/>
              <a:t>MCoreH</a:t>
            </a:r>
            <a:r>
              <a:rPr lang="it-IT" dirty="0" smtClean="0"/>
              <a:t>,  esteso più volte fino a 93 </a:t>
            </a:r>
            <a:r>
              <a:rPr lang="it-IT" dirty="0" err="1" smtClean="0"/>
              <a:t>MCoreH</a:t>
            </a:r>
            <a:r>
              <a:rPr lang="it-IT" dirty="0" smtClean="0"/>
              <a:t>.</a:t>
            </a:r>
          </a:p>
          <a:p>
            <a:r>
              <a:rPr lang="it-IT" dirty="0" smtClean="0"/>
              <a:t>Possibile girare un job per nodo, per ATLAS job da 48 </a:t>
            </a:r>
            <a:r>
              <a:rPr lang="it-IT" dirty="0" err="1" smtClean="0"/>
              <a:t>cores</a:t>
            </a:r>
            <a:r>
              <a:rPr lang="it-IT" dirty="0" smtClean="0"/>
              <a:t>, a causa della RAM limitata.</a:t>
            </a:r>
          </a:p>
          <a:p>
            <a:r>
              <a:rPr lang="it-IT" dirty="0" smtClean="0"/>
              <a:t>Inizialmente input e output a INFN-T1_DATADISK, </a:t>
            </a:r>
            <a:r>
              <a:rPr lang="it-IT" dirty="0" err="1" smtClean="0"/>
              <a:t>pilots</a:t>
            </a:r>
            <a:r>
              <a:rPr lang="it-IT" dirty="0" smtClean="0"/>
              <a:t> adattati per leggere da </a:t>
            </a:r>
            <a:r>
              <a:rPr lang="it-IT" dirty="0" err="1" smtClean="0"/>
              <a:t>storm</a:t>
            </a:r>
            <a:r>
              <a:rPr lang="it-IT" dirty="0" smtClean="0"/>
              <a:t> con </a:t>
            </a:r>
            <a:r>
              <a:rPr lang="it-IT" dirty="0" err="1" smtClean="0"/>
              <a:t>gfal</a:t>
            </a:r>
            <a:r>
              <a:rPr lang="it-IT" dirty="0" smtClean="0"/>
              <a:t>-copy.</a:t>
            </a:r>
          </a:p>
          <a:p>
            <a:r>
              <a:rPr lang="it-IT" dirty="0" smtClean="0"/>
              <a:t>Nel 2021 input da </a:t>
            </a:r>
            <a:r>
              <a:rPr lang="en-GB" dirty="0" smtClean="0"/>
              <a:t>CERD-PROD_DATADISK, output a INFN-T1, con pilots standard</a:t>
            </a:r>
            <a:endParaRPr lang="en-GB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8600" y="778100"/>
            <a:ext cx="3886200" cy="565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697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267154"/>
            <a:ext cx="3886200" cy="1325563"/>
          </a:xfrm>
        </p:spPr>
        <p:txBody>
          <a:bodyPr>
            <a:normAutofit fontScale="90000"/>
          </a:bodyPr>
          <a:lstStyle/>
          <a:p>
            <a:r>
              <a:rPr lang="it-IT" sz="3600" dirty="0" smtClean="0"/>
              <a:t>Panda Queue </a:t>
            </a:r>
            <a:br>
              <a:rPr lang="it-IT" sz="3600" dirty="0" smtClean="0"/>
            </a:br>
            <a:r>
              <a:rPr lang="it-IT" sz="3600" dirty="0" smtClean="0"/>
              <a:t>INFN-T1-CINECA_HPC</a:t>
            </a:r>
            <a:endParaRPr lang="en-GB" sz="3600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39430" y="3455648"/>
            <a:ext cx="6638925" cy="3275334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355" y="2825317"/>
            <a:ext cx="3996418" cy="2429195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9430" y="359229"/>
            <a:ext cx="6638925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847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89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Concluso il grant HPC al CINECA</vt:lpstr>
      <vt:lpstr>Panda Queue  INFN-T1-CINECA_HPC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Alessandra</dc:creator>
  <cp:lastModifiedBy>Alessandra</cp:lastModifiedBy>
  <cp:revision>8</cp:revision>
  <dcterms:created xsi:type="dcterms:W3CDTF">2021-03-04T10:16:31Z</dcterms:created>
  <dcterms:modified xsi:type="dcterms:W3CDTF">2021-03-04T11:17:37Z</dcterms:modified>
</cp:coreProperties>
</file>