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41"/>
  </p:notesMasterIdLst>
  <p:sldIdLst>
    <p:sldId id="265" r:id="rId2"/>
    <p:sldId id="358" r:id="rId3"/>
    <p:sldId id="312" r:id="rId4"/>
    <p:sldId id="350" r:id="rId5"/>
    <p:sldId id="351" r:id="rId6"/>
    <p:sldId id="353" r:id="rId7"/>
    <p:sldId id="349" r:id="rId8"/>
    <p:sldId id="315" r:id="rId9"/>
    <p:sldId id="316" r:id="rId10"/>
    <p:sldId id="319" r:id="rId11"/>
    <p:sldId id="346" r:id="rId12"/>
    <p:sldId id="323" r:id="rId13"/>
    <p:sldId id="320" r:id="rId14"/>
    <p:sldId id="355" r:id="rId15"/>
    <p:sldId id="356" r:id="rId16"/>
    <p:sldId id="366" r:id="rId17"/>
    <p:sldId id="333" r:id="rId18"/>
    <p:sldId id="329" r:id="rId19"/>
    <p:sldId id="361" r:id="rId20"/>
    <p:sldId id="362" r:id="rId21"/>
    <p:sldId id="324" r:id="rId22"/>
    <p:sldId id="363" r:id="rId23"/>
    <p:sldId id="364" r:id="rId24"/>
    <p:sldId id="368" r:id="rId25"/>
    <p:sldId id="367" r:id="rId26"/>
    <p:sldId id="328" r:id="rId27"/>
    <p:sldId id="321" r:id="rId28"/>
    <p:sldId id="360" r:id="rId29"/>
    <p:sldId id="341" r:id="rId30"/>
    <p:sldId id="342" r:id="rId31"/>
    <p:sldId id="343" r:id="rId32"/>
    <p:sldId id="344" r:id="rId33"/>
    <p:sldId id="336" r:id="rId34"/>
    <p:sldId id="335" r:id="rId35"/>
    <p:sldId id="338" r:id="rId36"/>
    <p:sldId id="365" r:id="rId37"/>
    <p:sldId id="345" r:id="rId38"/>
    <p:sldId id="330" r:id="rId39"/>
    <p:sldId id="357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E1D4"/>
    <a:srgbClr val="20FFFF"/>
    <a:srgbClr val="66CCFF"/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3CE4F61-6236-4D64-A681-FD0AA9C0F724}">
  <a:tblStyle styleId="{23CE4F61-6236-4D64-A681-FD0AA9C0F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20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427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9" name="Google Shape;19809;g9680cbbe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0" name="Google Shape;19810;g9680cbbe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0" name="Google Shape;24550;g99091d3933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1" name="Google Shape;24551;g99091d3933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0" name="Google Shape;24550;g99091d3933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1" name="Google Shape;24551;g99091d3933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8" name="Google Shape;20648;g97cc85ec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9" name="Google Shape;20649;g97cc85ecb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4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1252" name="Google Shape;1252;p4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3" name="Google Shape;1253;p4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1254" name="Google Shape;1254;p4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4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1280" name="Google Shape;1280;p4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6" name="Google Shape;1306;p4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4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1407" name="Google Shape;1407;p4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3" name="Google Shape;1433;p4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4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1439" name="Google Shape;1439;p4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5" name="Google Shape;1465;p4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6" name="Google Shape;1466;p4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1467" name="Google Shape;1467;p4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3" name="Google Shape;149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541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94" name="Google Shape;1494;p4"/>
          <p:cNvGrpSpPr/>
          <p:nvPr/>
        </p:nvGrpSpPr>
        <p:grpSpPr>
          <a:xfrm>
            <a:off x="7742920" y="1797641"/>
            <a:ext cx="2037475" cy="3447946"/>
            <a:chOff x="7694395" y="1765291"/>
            <a:chExt cx="2037475" cy="3447946"/>
          </a:xfrm>
        </p:grpSpPr>
        <p:grpSp>
          <p:nvGrpSpPr>
            <p:cNvPr id="1495" name="Google Shape;1495;p4"/>
            <p:cNvGrpSpPr/>
            <p:nvPr/>
          </p:nvGrpSpPr>
          <p:grpSpPr>
            <a:xfrm rot="10800000" flipH="1">
              <a:off x="7694395" y="3068166"/>
              <a:ext cx="1699100" cy="2145071"/>
              <a:chOff x="146217" y="2712579"/>
              <a:chExt cx="1552966" cy="1960401"/>
            </a:xfrm>
          </p:grpSpPr>
          <p:grpSp>
            <p:nvGrpSpPr>
              <p:cNvPr id="1496" name="Google Shape;1496;p4"/>
              <p:cNvGrpSpPr/>
              <p:nvPr/>
            </p:nvGrpSpPr>
            <p:grpSpPr>
              <a:xfrm>
                <a:off x="146217" y="2712579"/>
                <a:ext cx="1134008" cy="607901"/>
                <a:chOff x="5206900" y="826150"/>
                <a:chExt cx="599275" cy="321250"/>
              </a:xfrm>
            </p:grpSpPr>
            <p:sp>
              <p:nvSpPr>
                <p:cNvPr id="1497" name="Google Shape;1497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"/>
              <p:cNvGrpSpPr/>
              <p:nvPr/>
            </p:nvGrpSpPr>
            <p:grpSpPr>
              <a:xfrm rot="-9256633">
                <a:off x="489429" y="3110262"/>
                <a:ext cx="1134020" cy="607908"/>
                <a:chOff x="5206900" y="826150"/>
                <a:chExt cx="599275" cy="321250"/>
              </a:xfrm>
            </p:grpSpPr>
            <p:sp>
              <p:nvSpPr>
                <p:cNvPr id="1512" name="Google Shape;1512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"/>
              <p:cNvGrpSpPr/>
              <p:nvPr/>
            </p:nvGrpSpPr>
            <p:grpSpPr>
              <a:xfrm rot="7120513" flipH="1">
                <a:off x="538618" y="3725726"/>
                <a:ext cx="1133997" cy="607895"/>
                <a:chOff x="5206900" y="826150"/>
                <a:chExt cx="599275" cy="321250"/>
              </a:xfrm>
            </p:grpSpPr>
            <p:sp>
              <p:nvSpPr>
                <p:cNvPr id="1527" name="Google Shape;1527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41" name="Google Shape;1541;p4"/>
            <p:cNvGrpSpPr/>
            <p:nvPr/>
          </p:nvGrpSpPr>
          <p:grpSpPr>
            <a:xfrm rot="10800000" flipH="1">
              <a:off x="8032770" y="1765291"/>
              <a:ext cx="1699100" cy="2145071"/>
              <a:chOff x="146217" y="2712579"/>
              <a:chExt cx="1552966" cy="1960401"/>
            </a:xfrm>
          </p:grpSpPr>
          <p:grpSp>
            <p:nvGrpSpPr>
              <p:cNvPr id="1542" name="Google Shape;1542;p4"/>
              <p:cNvGrpSpPr/>
              <p:nvPr/>
            </p:nvGrpSpPr>
            <p:grpSpPr>
              <a:xfrm>
                <a:off x="146217" y="2712579"/>
                <a:ext cx="1134008" cy="607901"/>
                <a:chOff x="5206900" y="826150"/>
                <a:chExt cx="599275" cy="321250"/>
              </a:xfrm>
            </p:grpSpPr>
            <p:sp>
              <p:nvSpPr>
                <p:cNvPr id="1543" name="Google Shape;1543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7" name="Google Shape;1557;p4"/>
              <p:cNvGrpSpPr/>
              <p:nvPr/>
            </p:nvGrpSpPr>
            <p:grpSpPr>
              <a:xfrm rot="-9256633">
                <a:off x="489429" y="3110262"/>
                <a:ext cx="1134020" cy="607908"/>
                <a:chOff x="5206900" y="826150"/>
                <a:chExt cx="599275" cy="321250"/>
              </a:xfrm>
            </p:grpSpPr>
            <p:sp>
              <p:nvSpPr>
                <p:cNvPr id="1558" name="Google Shape;1558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2" name="Google Shape;1572;p4"/>
              <p:cNvGrpSpPr/>
              <p:nvPr/>
            </p:nvGrpSpPr>
            <p:grpSpPr>
              <a:xfrm rot="7120513" flipH="1">
                <a:off x="538618" y="3725726"/>
                <a:ext cx="1133997" cy="607895"/>
                <a:chOff x="5206900" y="826150"/>
                <a:chExt cx="599275" cy="321250"/>
              </a:xfrm>
            </p:grpSpPr>
            <p:sp>
              <p:nvSpPr>
                <p:cNvPr id="1573" name="Google Shape;1573;p4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4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4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4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7" name="Google Shape;158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_1"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9" name="Google Shape;5059;p15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5060" name="Google Shape;5060;p15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1" name="Google Shape;5061;p15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5062" name="Google Shape;5062;p15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15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15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15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15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15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15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15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15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15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15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15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15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15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15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15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15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15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15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15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15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15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15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15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15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7" name="Google Shape;5087;p15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5088" name="Google Shape;5088;p15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15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15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15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15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15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15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15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15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15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15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15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15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15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15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15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15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15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15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15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15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15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15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15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15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15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4" name="Google Shape;5114;p15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5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5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5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5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5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5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5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5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5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5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5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5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5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5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5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5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5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5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5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5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5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5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5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5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5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5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5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5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5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5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5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5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5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5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5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5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5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5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5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5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5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5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5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5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5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5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5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5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5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5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5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5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5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5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5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5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5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5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5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5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5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5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5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5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5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5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5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5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5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5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5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5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5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5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5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5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5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5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5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5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5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5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5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5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5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5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5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5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5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5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5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5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5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5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5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5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5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5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5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4" name="Google Shape;5214;p15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5215" name="Google Shape;5215;p15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15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15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15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15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15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15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15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15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15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15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15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15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15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15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15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15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15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15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15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15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15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15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15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15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15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1" name="Google Shape;5241;p15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5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5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5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5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6" name="Google Shape;5246;p15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5247" name="Google Shape;5247;p15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15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15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15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15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15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15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15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15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15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15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15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15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15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15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15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15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15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15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15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15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15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15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15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15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15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3" name="Google Shape;5273;p15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4" name="Google Shape;5274;p15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5275" name="Google Shape;5275;p15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15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15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15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15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15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15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15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15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15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15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15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15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15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15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15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15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15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15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15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15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15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15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15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15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15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01" name="Google Shape;5301;p15"/>
          <p:cNvGrpSpPr/>
          <p:nvPr/>
        </p:nvGrpSpPr>
        <p:grpSpPr>
          <a:xfrm>
            <a:off x="713221" y="1350429"/>
            <a:ext cx="9109520" cy="4080466"/>
            <a:chOff x="713221" y="1350429"/>
            <a:chExt cx="9109520" cy="4080466"/>
          </a:xfrm>
        </p:grpSpPr>
        <p:grpSp>
          <p:nvGrpSpPr>
            <p:cNvPr id="5302" name="Google Shape;5302;p15"/>
            <p:cNvGrpSpPr/>
            <p:nvPr/>
          </p:nvGrpSpPr>
          <p:grpSpPr>
            <a:xfrm rot="483337">
              <a:off x="7665624" y="2847138"/>
              <a:ext cx="1994870" cy="2456099"/>
              <a:chOff x="713221" y="1350429"/>
              <a:chExt cx="2132339" cy="2725083"/>
            </a:xfrm>
          </p:grpSpPr>
          <p:grpSp>
            <p:nvGrpSpPr>
              <p:cNvPr id="5303" name="Google Shape;5303;p15"/>
              <p:cNvGrpSpPr/>
              <p:nvPr/>
            </p:nvGrpSpPr>
            <p:grpSpPr>
              <a:xfrm rot="10799686">
                <a:off x="713221" y="1930364"/>
                <a:ext cx="1699100" cy="2145071"/>
                <a:chOff x="146217" y="2712579"/>
                <a:chExt cx="1552966" cy="1960401"/>
              </a:xfrm>
            </p:grpSpPr>
            <p:grpSp>
              <p:nvGrpSpPr>
                <p:cNvPr id="5304" name="Google Shape;5304;p15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5305" name="Google Shape;5305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6" name="Google Shape;5306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7" name="Google Shape;5307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8" name="Google Shape;5308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9" name="Google Shape;5309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0" name="Google Shape;5310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1" name="Google Shape;5311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2" name="Google Shape;5312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3" name="Google Shape;5313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4" name="Google Shape;5314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5" name="Google Shape;5315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6" name="Google Shape;5316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7" name="Google Shape;5317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8" name="Google Shape;5318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9" name="Google Shape;5319;p15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5320" name="Google Shape;5320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1" name="Google Shape;5321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2" name="Google Shape;5322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3" name="Google Shape;5323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4" name="Google Shape;5324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5" name="Google Shape;5325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6" name="Google Shape;5326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7" name="Google Shape;5327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8" name="Google Shape;5328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9" name="Google Shape;5329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0" name="Google Shape;5330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1" name="Google Shape;5331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2" name="Google Shape;5332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3" name="Google Shape;5333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34" name="Google Shape;5334;p15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5335" name="Google Shape;5335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6" name="Google Shape;5336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7" name="Google Shape;5337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8" name="Google Shape;5338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9" name="Google Shape;5339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0" name="Google Shape;5340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1" name="Google Shape;5341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2" name="Google Shape;5342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3" name="Google Shape;5343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4" name="Google Shape;5344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5" name="Google Shape;5345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6" name="Google Shape;5346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7" name="Google Shape;5347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8" name="Google Shape;5348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49" name="Google Shape;5349;p15"/>
              <p:cNvGrpSpPr/>
              <p:nvPr/>
            </p:nvGrpSpPr>
            <p:grpSpPr>
              <a:xfrm flipH="1">
                <a:off x="1146460" y="1350429"/>
                <a:ext cx="1699100" cy="2145071"/>
                <a:chOff x="146217" y="2712579"/>
                <a:chExt cx="1552966" cy="1960401"/>
              </a:xfrm>
            </p:grpSpPr>
            <p:grpSp>
              <p:nvGrpSpPr>
                <p:cNvPr id="5350" name="Google Shape;5350;p15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5351" name="Google Shape;5351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2" name="Google Shape;5352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3" name="Google Shape;5353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4" name="Google Shape;5354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5" name="Google Shape;5355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6" name="Google Shape;5356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7" name="Google Shape;5357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8" name="Google Shape;5358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9" name="Google Shape;5359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0" name="Google Shape;5360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1" name="Google Shape;5361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2" name="Google Shape;5362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3" name="Google Shape;5363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4" name="Google Shape;5364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65" name="Google Shape;5365;p15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5366" name="Google Shape;5366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7" name="Google Shape;5367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8" name="Google Shape;5368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9" name="Google Shape;5369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0" name="Google Shape;5370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1" name="Google Shape;5371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2" name="Google Shape;5372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3" name="Google Shape;5373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4" name="Google Shape;5374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5" name="Google Shape;5375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6" name="Google Shape;5376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7" name="Google Shape;5377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8" name="Google Shape;5378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9" name="Google Shape;5379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80" name="Google Shape;5380;p15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5381" name="Google Shape;5381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2" name="Google Shape;5382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3" name="Google Shape;5383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4" name="Google Shape;5384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5" name="Google Shape;5385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6" name="Google Shape;5386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7" name="Google Shape;5387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8" name="Google Shape;5388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9" name="Google Shape;5389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0" name="Google Shape;5390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1" name="Google Shape;5391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2" name="Google Shape;5392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3" name="Google Shape;5393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4" name="Google Shape;5394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395" name="Google Shape;5395;p15"/>
            <p:cNvGrpSpPr/>
            <p:nvPr/>
          </p:nvGrpSpPr>
          <p:grpSpPr>
            <a:xfrm>
              <a:off x="713221" y="1350429"/>
              <a:ext cx="2132339" cy="2725083"/>
              <a:chOff x="713221" y="1350429"/>
              <a:chExt cx="2132339" cy="2725083"/>
            </a:xfrm>
          </p:grpSpPr>
          <p:grpSp>
            <p:nvGrpSpPr>
              <p:cNvPr id="5396" name="Google Shape;5396;p15"/>
              <p:cNvGrpSpPr/>
              <p:nvPr/>
            </p:nvGrpSpPr>
            <p:grpSpPr>
              <a:xfrm rot="10799686">
                <a:off x="713221" y="1930364"/>
                <a:ext cx="1699100" cy="2145071"/>
                <a:chOff x="146217" y="2712579"/>
                <a:chExt cx="1552966" cy="1960401"/>
              </a:xfrm>
            </p:grpSpPr>
            <p:grpSp>
              <p:nvGrpSpPr>
                <p:cNvPr id="5397" name="Google Shape;5397;p15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5398" name="Google Shape;5398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9" name="Google Shape;5399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0" name="Google Shape;5400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1" name="Google Shape;5401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2" name="Google Shape;5402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3" name="Google Shape;5403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4" name="Google Shape;5404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5" name="Google Shape;5405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6" name="Google Shape;5406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7" name="Google Shape;5407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8" name="Google Shape;5408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9" name="Google Shape;5409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0" name="Google Shape;5410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1" name="Google Shape;5411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12" name="Google Shape;5412;p15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5413" name="Google Shape;5413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4" name="Google Shape;5414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5" name="Google Shape;5415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6" name="Google Shape;5416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7" name="Google Shape;5417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8" name="Google Shape;5418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9" name="Google Shape;5419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0" name="Google Shape;5420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1" name="Google Shape;5421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2" name="Google Shape;5422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3" name="Google Shape;5423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4" name="Google Shape;5424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5" name="Google Shape;5425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6" name="Google Shape;5426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27" name="Google Shape;5427;p15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5428" name="Google Shape;5428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9" name="Google Shape;5429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0" name="Google Shape;5430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1" name="Google Shape;5431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2" name="Google Shape;5432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3" name="Google Shape;5433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4" name="Google Shape;5434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5" name="Google Shape;5435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6" name="Google Shape;5436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7" name="Google Shape;5437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8" name="Google Shape;5438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9" name="Google Shape;5439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0" name="Google Shape;5440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1" name="Google Shape;5441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442" name="Google Shape;5442;p15"/>
              <p:cNvGrpSpPr/>
              <p:nvPr/>
            </p:nvGrpSpPr>
            <p:grpSpPr>
              <a:xfrm flipH="1">
                <a:off x="1146460" y="1350429"/>
                <a:ext cx="1699100" cy="2145071"/>
                <a:chOff x="146217" y="2712579"/>
                <a:chExt cx="1552966" cy="1960401"/>
              </a:xfrm>
            </p:grpSpPr>
            <p:grpSp>
              <p:nvGrpSpPr>
                <p:cNvPr id="5443" name="Google Shape;5443;p15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5444" name="Google Shape;5444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5" name="Google Shape;5445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6" name="Google Shape;5446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7" name="Google Shape;5447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8" name="Google Shape;5448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9" name="Google Shape;5449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0" name="Google Shape;5450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1" name="Google Shape;5451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2" name="Google Shape;5452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3" name="Google Shape;5453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4" name="Google Shape;5454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5" name="Google Shape;5455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6" name="Google Shape;5456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7" name="Google Shape;5457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58" name="Google Shape;5458;p15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5459" name="Google Shape;5459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0" name="Google Shape;5460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1" name="Google Shape;5461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2" name="Google Shape;5462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3" name="Google Shape;5463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4" name="Google Shape;5464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5" name="Google Shape;5465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6" name="Google Shape;5466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7" name="Google Shape;5467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8" name="Google Shape;5468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9" name="Google Shape;5469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0" name="Google Shape;5470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1" name="Google Shape;5471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2" name="Google Shape;5472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73" name="Google Shape;5473;p15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5474" name="Google Shape;5474;p15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5" name="Google Shape;5475;p15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6" name="Google Shape;5476;p15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7" name="Google Shape;5477;p15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8" name="Google Shape;5478;p15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9" name="Google Shape;5479;p15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0" name="Google Shape;5480;p15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1" name="Google Shape;5481;p15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2" name="Google Shape;5482;p15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3" name="Google Shape;5483;p15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4" name="Google Shape;5484;p15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5" name="Google Shape;5485;p15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6" name="Google Shape;5486;p15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7" name="Google Shape;5487;p15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5488" name="Google Shape;548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9" name="Google Shape;5489;p15"/>
          <p:cNvSpPr txBox="1">
            <a:spLocks noGrp="1"/>
          </p:cNvSpPr>
          <p:nvPr>
            <p:ph type="body" idx="1"/>
          </p:nvPr>
        </p:nvSpPr>
        <p:spPr>
          <a:xfrm>
            <a:off x="4862275" y="2402625"/>
            <a:ext cx="27750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_1_1_1_1_2">
    <p:spTree>
      <p:nvGrpSpPr>
        <p:cNvPr id="1" name="Shape 8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5" name="Google Shape;8655;p23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8656" name="Google Shape;8656;p23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7" name="Google Shape;8657;p23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8658" name="Google Shape;8658;p23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3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3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3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3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3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3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3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3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3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3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3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3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3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3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3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3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3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3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3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3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3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3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3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3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3" name="Google Shape;8683;p23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8684" name="Google Shape;8684;p23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3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3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3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3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3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3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3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3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3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3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3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3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3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3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3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3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3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3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3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3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3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3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3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3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3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10" name="Google Shape;8710;p23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3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3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3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3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3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3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3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3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3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3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3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3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3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3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3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3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3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3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3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3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3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3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3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3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3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3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3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3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3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3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3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3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3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3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3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3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3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3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3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3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3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3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23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23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23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23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23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23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23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23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23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23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23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23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23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23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23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23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23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23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23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23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23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23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23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3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3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3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3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3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3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3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3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3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3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3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3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3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3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3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3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3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3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3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3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3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3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3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3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3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3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3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3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3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3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3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3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3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3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0" name="Google Shape;8810;p23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8811" name="Google Shape;8811;p23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2" name="Google Shape;8812;p23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3" name="Google Shape;8813;p23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4" name="Google Shape;8814;p23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23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23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23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23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23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23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23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2" name="Google Shape;8822;p23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3" name="Google Shape;8823;p23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23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23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23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23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23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23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23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23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23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23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23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23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23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37" name="Google Shape;8837;p23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3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3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3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3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2" name="Google Shape;8842;p23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8843" name="Google Shape;8843;p23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23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23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23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23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23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23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23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23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23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23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23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23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23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23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23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23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23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23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23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23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23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23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23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23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23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69" name="Google Shape;8869;p23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70" name="Google Shape;8870;p23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8871" name="Google Shape;8871;p23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23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23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23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23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23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23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23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23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23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23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23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23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23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23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23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23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23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23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0" name="Google Shape;8890;p23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1" name="Google Shape;8891;p23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2" name="Google Shape;8892;p23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3" name="Google Shape;8893;p23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4" name="Google Shape;8894;p23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5" name="Google Shape;8895;p23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6" name="Google Shape;8896;p23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97" name="Google Shape;8897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98" name="Google Shape;8898;p23"/>
          <p:cNvGrpSpPr/>
          <p:nvPr/>
        </p:nvGrpSpPr>
        <p:grpSpPr>
          <a:xfrm rot="7328285">
            <a:off x="8209673" y="230891"/>
            <a:ext cx="962816" cy="781079"/>
            <a:chOff x="4911497" y="423244"/>
            <a:chExt cx="700659" cy="568406"/>
          </a:xfrm>
        </p:grpSpPr>
        <p:sp>
          <p:nvSpPr>
            <p:cNvPr id="8899" name="Google Shape;8899;p23"/>
            <p:cNvSpPr/>
            <p:nvPr/>
          </p:nvSpPr>
          <p:spPr>
            <a:xfrm>
              <a:off x="4984033" y="423244"/>
              <a:ext cx="306850" cy="277250"/>
            </a:xfrm>
            <a:custGeom>
              <a:avLst/>
              <a:gdLst/>
              <a:ahLst/>
              <a:cxnLst/>
              <a:rect l="l" t="t" r="r" b="b"/>
              <a:pathLst>
                <a:path w="12274" h="11090" extrusionOk="0">
                  <a:moveTo>
                    <a:pt x="624" y="7825"/>
                  </a:moveTo>
                  <a:cubicBezTo>
                    <a:pt x="960" y="8417"/>
                    <a:pt x="1520" y="8817"/>
                    <a:pt x="2016" y="9297"/>
                  </a:cubicBezTo>
                  <a:cubicBezTo>
                    <a:pt x="2465" y="9729"/>
                    <a:pt x="2865" y="10241"/>
                    <a:pt x="3425" y="10529"/>
                  </a:cubicBezTo>
                  <a:cubicBezTo>
                    <a:pt x="3825" y="10689"/>
                    <a:pt x="4241" y="10801"/>
                    <a:pt x="4657" y="10833"/>
                  </a:cubicBezTo>
                  <a:cubicBezTo>
                    <a:pt x="5521" y="10961"/>
                    <a:pt x="6417" y="11089"/>
                    <a:pt x="7265" y="10881"/>
                  </a:cubicBezTo>
                  <a:cubicBezTo>
                    <a:pt x="8193" y="10641"/>
                    <a:pt x="8961" y="10017"/>
                    <a:pt x="9681" y="9393"/>
                  </a:cubicBezTo>
                  <a:cubicBezTo>
                    <a:pt x="10753" y="8481"/>
                    <a:pt x="11873" y="7425"/>
                    <a:pt x="12081" y="6033"/>
                  </a:cubicBezTo>
                  <a:cubicBezTo>
                    <a:pt x="12273" y="4849"/>
                    <a:pt x="11761" y="3665"/>
                    <a:pt x="10993" y="2752"/>
                  </a:cubicBezTo>
                  <a:cubicBezTo>
                    <a:pt x="10225" y="1840"/>
                    <a:pt x="9233" y="1184"/>
                    <a:pt x="8241" y="528"/>
                  </a:cubicBezTo>
                  <a:cubicBezTo>
                    <a:pt x="7841" y="272"/>
                    <a:pt x="7393" y="0"/>
                    <a:pt x="6913" y="32"/>
                  </a:cubicBezTo>
                  <a:cubicBezTo>
                    <a:pt x="6257" y="64"/>
                    <a:pt x="5793" y="656"/>
                    <a:pt x="5345" y="1136"/>
                  </a:cubicBezTo>
                  <a:cubicBezTo>
                    <a:pt x="4209" y="2352"/>
                    <a:pt x="2561" y="2544"/>
                    <a:pt x="1424" y="3553"/>
                  </a:cubicBezTo>
                  <a:cubicBezTo>
                    <a:pt x="448" y="4449"/>
                    <a:pt x="0" y="6673"/>
                    <a:pt x="624" y="7825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3"/>
            <p:cNvSpPr/>
            <p:nvPr/>
          </p:nvSpPr>
          <p:spPr>
            <a:xfrm>
              <a:off x="5467731" y="438799"/>
              <a:ext cx="144425" cy="123625"/>
            </a:xfrm>
            <a:custGeom>
              <a:avLst/>
              <a:gdLst/>
              <a:ahLst/>
              <a:cxnLst/>
              <a:rect l="l" t="t" r="r" b="b"/>
              <a:pathLst>
                <a:path w="5777" h="4945" extrusionOk="0">
                  <a:moveTo>
                    <a:pt x="512" y="2352"/>
                  </a:moveTo>
                  <a:cubicBezTo>
                    <a:pt x="976" y="3104"/>
                    <a:pt x="1536" y="3792"/>
                    <a:pt x="2160" y="4400"/>
                  </a:cubicBezTo>
                  <a:cubicBezTo>
                    <a:pt x="2320" y="4576"/>
                    <a:pt x="2512" y="4704"/>
                    <a:pt x="2736" y="4800"/>
                  </a:cubicBezTo>
                  <a:cubicBezTo>
                    <a:pt x="3152" y="4944"/>
                    <a:pt x="3616" y="4752"/>
                    <a:pt x="4032" y="4560"/>
                  </a:cubicBezTo>
                  <a:lnTo>
                    <a:pt x="5008" y="4096"/>
                  </a:lnTo>
                  <a:cubicBezTo>
                    <a:pt x="5185" y="4016"/>
                    <a:pt x="5345" y="3920"/>
                    <a:pt x="5473" y="3792"/>
                  </a:cubicBezTo>
                  <a:cubicBezTo>
                    <a:pt x="5729" y="3536"/>
                    <a:pt x="5761" y="3136"/>
                    <a:pt x="5761" y="2784"/>
                  </a:cubicBezTo>
                  <a:cubicBezTo>
                    <a:pt x="5777" y="2288"/>
                    <a:pt x="5777" y="1728"/>
                    <a:pt x="5457" y="1360"/>
                  </a:cubicBezTo>
                  <a:cubicBezTo>
                    <a:pt x="5249" y="1136"/>
                    <a:pt x="4992" y="976"/>
                    <a:pt x="4704" y="880"/>
                  </a:cubicBezTo>
                  <a:cubicBezTo>
                    <a:pt x="3680" y="416"/>
                    <a:pt x="2528" y="0"/>
                    <a:pt x="1408" y="432"/>
                  </a:cubicBezTo>
                  <a:cubicBezTo>
                    <a:pt x="592" y="752"/>
                    <a:pt x="0" y="1520"/>
                    <a:pt x="512" y="2352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3"/>
            <p:cNvSpPr/>
            <p:nvPr/>
          </p:nvSpPr>
          <p:spPr>
            <a:xfrm>
              <a:off x="5212476" y="819225"/>
              <a:ext cx="142450" cy="172425"/>
            </a:xfrm>
            <a:custGeom>
              <a:avLst/>
              <a:gdLst/>
              <a:ahLst/>
              <a:cxnLst/>
              <a:rect l="l" t="t" r="r" b="b"/>
              <a:pathLst>
                <a:path w="5698" h="6897" extrusionOk="0">
                  <a:moveTo>
                    <a:pt x="337" y="3040"/>
                  </a:moveTo>
                  <a:cubicBezTo>
                    <a:pt x="513" y="3264"/>
                    <a:pt x="721" y="3472"/>
                    <a:pt x="961" y="3649"/>
                  </a:cubicBezTo>
                  <a:cubicBezTo>
                    <a:pt x="1505" y="4161"/>
                    <a:pt x="1713" y="4913"/>
                    <a:pt x="2049" y="5585"/>
                  </a:cubicBezTo>
                  <a:cubicBezTo>
                    <a:pt x="2385" y="6257"/>
                    <a:pt x="2993" y="6897"/>
                    <a:pt x="3745" y="6833"/>
                  </a:cubicBezTo>
                  <a:cubicBezTo>
                    <a:pt x="4193" y="6753"/>
                    <a:pt x="4593" y="6481"/>
                    <a:pt x="4833" y="6065"/>
                  </a:cubicBezTo>
                  <a:cubicBezTo>
                    <a:pt x="5041" y="5665"/>
                    <a:pt x="5201" y="5233"/>
                    <a:pt x="5297" y="4785"/>
                  </a:cubicBezTo>
                  <a:cubicBezTo>
                    <a:pt x="5521" y="3937"/>
                    <a:pt x="5697" y="2928"/>
                    <a:pt x="5121" y="2272"/>
                  </a:cubicBezTo>
                  <a:cubicBezTo>
                    <a:pt x="4897" y="2032"/>
                    <a:pt x="4593" y="1872"/>
                    <a:pt x="4417" y="1584"/>
                  </a:cubicBezTo>
                  <a:cubicBezTo>
                    <a:pt x="4241" y="1280"/>
                    <a:pt x="4289" y="864"/>
                    <a:pt x="4097" y="544"/>
                  </a:cubicBezTo>
                  <a:cubicBezTo>
                    <a:pt x="3873" y="128"/>
                    <a:pt x="3329" y="0"/>
                    <a:pt x="2865" y="0"/>
                  </a:cubicBezTo>
                  <a:cubicBezTo>
                    <a:pt x="2129" y="0"/>
                    <a:pt x="993" y="256"/>
                    <a:pt x="561" y="912"/>
                  </a:cubicBezTo>
                  <a:cubicBezTo>
                    <a:pt x="225" y="1408"/>
                    <a:pt x="1" y="2544"/>
                    <a:pt x="337" y="3040"/>
                  </a:cubicBezTo>
                  <a:close/>
                </a:path>
              </a:pathLst>
            </a:custGeom>
            <a:solidFill>
              <a:srgbClr val="EAD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3"/>
            <p:cNvSpPr/>
            <p:nvPr/>
          </p:nvSpPr>
          <p:spPr>
            <a:xfrm>
              <a:off x="4911497" y="757039"/>
              <a:ext cx="71225" cy="58025"/>
            </a:xfrm>
            <a:custGeom>
              <a:avLst/>
              <a:gdLst/>
              <a:ahLst/>
              <a:cxnLst/>
              <a:rect l="l" t="t" r="r" b="b"/>
              <a:pathLst>
                <a:path w="2849" h="2321" extrusionOk="0">
                  <a:moveTo>
                    <a:pt x="561" y="1521"/>
                  </a:moveTo>
                  <a:cubicBezTo>
                    <a:pt x="833" y="1969"/>
                    <a:pt x="1345" y="2177"/>
                    <a:pt x="1841" y="2273"/>
                  </a:cubicBezTo>
                  <a:cubicBezTo>
                    <a:pt x="2033" y="2321"/>
                    <a:pt x="2225" y="2321"/>
                    <a:pt x="2401" y="2241"/>
                  </a:cubicBezTo>
                  <a:cubicBezTo>
                    <a:pt x="2545" y="2129"/>
                    <a:pt x="2641" y="2001"/>
                    <a:pt x="2689" y="1841"/>
                  </a:cubicBezTo>
                  <a:cubicBezTo>
                    <a:pt x="2769" y="1585"/>
                    <a:pt x="2817" y="1329"/>
                    <a:pt x="2833" y="1073"/>
                  </a:cubicBezTo>
                  <a:cubicBezTo>
                    <a:pt x="2849" y="865"/>
                    <a:pt x="2801" y="641"/>
                    <a:pt x="2689" y="449"/>
                  </a:cubicBezTo>
                  <a:cubicBezTo>
                    <a:pt x="2497" y="177"/>
                    <a:pt x="2177" y="17"/>
                    <a:pt x="1841" y="17"/>
                  </a:cubicBezTo>
                  <a:cubicBezTo>
                    <a:pt x="1041" y="1"/>
                    <a:pt x="1" y="609"/>
                    <a:pt x="561" y="1521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3"/>
            <p:cNvSpPr/>
            <p:nvPr/>
          </p:nvSpPr>
          <p:spPr>
            <a:xfrm>
              <a:off x="5385825" y="689585"/>
              <a:ext cx="69625" cy="71250"/>
            </a:xfrm>
            <a:custGeom>
              <a:avLst/>
              <a:gdLst/>
              <a:ahLst/>
              <a:cxnLst/>
              <a:rect l="l" t="t" r="r" b="b"/>
              <a:pathLst>
                <a:path w="2785" h="2850" extrusionOk="0">
                  <a:moveTo>
                    <a:pt x="80" y="1409"/>
                  </a:moveTo>
                  <a:cubicBezTo>
                    <a:pt x="32" y="1457"/>
                    <a:pt x="0" y="1521"/>
                    <a:pt x="0" y="1601"/>
                  </a:cubicBezTo>
                  <a:cubicBezTo>
                    <a:pt x="16" y="1681"/>
                    <a:pt x="64" y="1745"/>
                    <a:pt x="128" y="1809"/>
                  </a:cubicBezTo>
                  <a:lnTo>
                    <a:pt x="1040" y="2705"/>
                  </a:lnTo>
                  <a:cubicBezTo>
                    <a:pt x="1088" y="2769"/>
                    <a:pt x="1168" y="2817"/>
                    <a:pt x="1248" y="2849"/>
                  </a:cubicBezTo>
                  <a:cubicBezTo>
                    <a:pt x="1360" y="2849"/>
                    <a:pt x="1472" y="2817"/>
                    <a:pt x="1552" y="2753"/>
                  </a:cubicBezTo>
                  <a:cubicBezTo>
                    <a:pt x="2048" y="2385"/>
                    <a:pt x="2320" y="1809"/>
                    <a:pt x="2560" y="1249"/>
                  </a:cubicBezTo>
                  <a:cubicBezTo>
                    <a:pt x="2672" y="993"/>
                    <a:pt x="2784" y="689"/>
                    <a:pt x="2640" y="449"/>
                  </a:cubicBezTo>
                  <a:cubicBezTo>
                    <a:pt x="2400" y="49"/>
                    <a:pt x="1520" y="1"/>
                    <a:pt x="1136" y="161"/>
                  </a:cubicBezTo>
                  <a:cubicBezTo>
                    <a:pt x="704" y="369"/>
                    <a:pt x="336" y="1025"/>
                    <a:pt x="80" y="14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4" name="Google Shape;8904;p23"/>
          <p:cNvGrpSpPr/>
          <p:nvPr/>
        </p:nvGrpSpPr>
        <p:grpSpPr>
          <a:xfrm rot="128057" flipH="1">
            <a:off x="8031511" y="-498442"/>
            <a:ext cx="1510990" cy="1603919"/>
            <a:chOff x="7805848" y="0"/>
            <a:chExt cx="1338162" cy="1420462"/>
          </a:xfrm>
        </p:grpSpPr>
        <p:grpSp>
          <p:nvGrpSpPr>
            <p:cNvPr id="8905" name="Google Shape;8905;p23"/>
            <p:cNvGrpSpPr/>
            <p:nvPr/>
          </p:nvGrpSpPr>
          <p:grpSpPr>
            <a:xfrm>
              <a:off x="8368560" y="0"/>
              <a:ext cx="775450" cy="710225"/>
              <a:chOff x="2092310" y="847750"/>
              <a:chExt cx="775450" cy="710225"/>
            </a:xfrm>
          </p:grpSpPr>
          <p:sp>
            <p:nvSpPr>
              <p:cNvPr id="8906" name="Google Shape;8906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7" name="Google Shape;8907;p23"/>
              <p:cNvSpPr/>
              <p:nvPr/>
            </p:nvSpPr>
            <p:spPr>
              <a:xfrm>
                <a:off x="2092310" y="1309455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8" name="Google Shape;8908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9" name="Google Shape;8909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0" name="Google Shape;8910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1" name="Google Shape;8911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2" name="Google Shape;8912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3" name="Google Shape;8913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4" name="Google Shape;8914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5" name="Google Shape;8915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6" name="Google Shape;8916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7" name="Google Shape;8917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8" name="Google Shape;8918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9" name="Google Shape;8919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0" name="Google Shape;8920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1" name="Google Shape;8921;p23"/>
            <p:cNvGrpSpPr/>
            <p:nvPr/>
          </p:nvGrpSpPr>
          <p:grpSpPr>
            <a:xfrm rot="-5400000">
              <a:off x="7570791" y="386832"/>
              <a:ext cx="1180338" cy="710225"/>
              <a:chOff x="1687422" y="847750"/>
              <a:chExt cx="1180338" cy="710225"/>
            </a:xfrm>
          </p:grpSpPr>
          <p:sp>
            <p:nvSpPr>
              <p:cNvPr id="8922" name="Google Shape;8922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3" name="Google Shape;8923;p23"/>
              <p:cNvSpPr/>
              <p:nvPr/>
            </p:nvSpPr>
            <p:spPr>
              <a:xfrm>
                <a:off x="1687422" y="1174492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4" name="Google Shape;8924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5" name="Google Shape;8925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6" name="Google Shape;8926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7" name="Google Shape;8927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8" name="Google Shape;8928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9" name="Google Shape;8929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0" name="Google Shape;8930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1" name="Google Shape;8931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2" name="Google Shape;8932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3" name="Google Shape;8933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4" name="Google Shape;8934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5" name="Google Shape;8935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6" name="Google Shape;8936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7" name="Google Shape;8937;p23"/>
            <p:cNvGrpSpPr/>
            <p:nvPr/>
          </p:nvGrpSpPr>
          <p:grpSpPr>
            <a:xfrm rot="10800000" flipH="1">
              <a:off x="7988034" y="710237"/>
              <a:ext cx="1045376" cy="710225"/>
              <a:chOff x="1822384" y="847750"/>
              <a:chExt cx="1045376" cy="710225"/>
            </a:xfrm>
          </p:grpSpPr>
          <p:sp>
            <p:nvSpPr>
              <p:cNvPr id="8938" name="Google Shape;8938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9" name="Google Shape;8939;p23"/>
              <p:cNvSpPr/>
              <p:nvPr/>
            </p:nvSpPr>
            <p:spPr>
              <a:xfrm>
                <a:off x="1822384" y="1241973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0" name="Google Shape;8940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1" name="Google Shape;8941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2" name="Google Shape;8942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3" name="Google Shape;8943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4" name="Google Shape;8944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5" name="Google Shape;8945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6" name="Google Shape;8946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7" name="Google Shape;8947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8" name="Google Shape;8948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9" name="Google Shape;8949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0" name="Google Shape;8950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1" name="Google Shape;8951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2" name="Google Shape;8952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3" name="Google Shape;8953;p23"/>
          <p:cNvGrpSpPr/>
          <p:nvPr/>
        </p:nvGrpSpPr>
        <p:grpSpPr>
          <a:xfrm rot="128057" flipH="1">
            <a:off x="8115755" y="655981"/>
            <a:ext cx="1510990" cy="1603919"/>
            <a:chOff x="7805848" y="0"/>
            <a:chExt cx="1338162" cy="1420462"/>
          </a:xfrm>
        </p:grpSpPr>
        <p:grpSp>
          <p:nvGrpSpPr>
            <p:cNvPr id="8954" name="Google Shape;8954;p23"/>
            <p:cNvGrpSpPr/>
            <p:nvPr/>
          </p:nvGrpSpPr>
          <p:grpSpPr>
            <a:xfrm>
              <a:off x="8368560" y="0"/>
              <a:ext cx="775450" cy="710225"/>
              <a:chOff x="2092310" y="847750"/>
              <a:chExt cx="775450" cy="710225"/>
            </a:xfrm>
          </p:grpSpPr>
          <p:sp>
            <p:nvSpPr>
              <p:cNvPr id="8955" name="Google Shape;8955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6" name="Google Shape;8956;p23"/>
              <p:cNvSpPr/>
              <p:nvPr/>
            </p:nvSpPr>
            <p:spPr>
              <a:xfrm>
                <a:off x="2092310" y="1309455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7" name="Google Shape;8957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8" name="Google Shape;8958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9" name="Google Shape;8959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0" name="Google Shape;8960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1" name="Google Shape;8961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2" name="Google Shape;8962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3" name="Google Shape;8963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4" name="Google Shape;8964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5" name="Google Shape;8965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6" name="Google Shape;8966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0" name="Google Shape;8970;p23"/>
            <p:cNvGrpSpPr/>
            <p:nvPr/>
          </p:nvGrpSpPr>
          <p:grpSpPr>
            <a:xfrm rot="-5400000">
              <a:off x="7570791" y="386832"/>
              <a:ext cx="1180338" cy="710225"/>
              <a:chOff x="1687422" y="847750"/>
              <a:chExt cx="1180338" cy="710225"/>
            </a:xfrm>
          </p:grpSpPr>
          <p:sp>
            <p:nvSpPr>
              <p:cNvPr id="8971" name="Google Shape;8971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23"/>
              <p:cNvSpPr/>
              <p:nvPr/>
            </p:nvSpPr>
            <p:spPr>
              <a:xfrm>
                <a:off x="1687422" y="1174492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0" name="Google Shape;8980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1" name="Google Shape;8981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2" name="Google Shape;8982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3" name="Google Shape;8983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4" name="Google Shape;8984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5" name="Google Shape;8985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6" name="Google Shape;8986;p23"/>
            <p:cNvGrpSpPr/>
            <p:nvPr/>
          </p:nvGrpSpPr>
          <p:grpSpPr>
            <a:xfrm rot="10800000" flipH="1">
              <a:off x="7988034" y="710237"/>
              <a:ext cx="1045376" cy="710225"/>
              <a:chOff x="1822384" y="847750"/>
              <a:chExt cx="1045376" cy="710225"/>
            </a:xfrm>
          </p:grpSpPr>
          <p:sp>
            <p:nvSpPr>
              <p:cNvPr id="8987" name="Google Shape;8987;p23"/>
              <p:cNvSpPr/>
              <p:nvPr/>
            </p:nvSpPr>
            <p:spPr>
              <a:xfrm>
                <a:off x="2340838" y="1450978"/>
                <a:ext cx="41819" cy="410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3" extrusionOk="0">
                    <a:moveTo>
                      <a:pt x="913" y="384"/>
                    </a:moveTo>
                    <a:cubicBezTo>
                      <a:pt x="929" y="720"/>
                      <a:pt x="497" y="912"/>
                      <a:pt x="257" y="656"/>
                    </a:cubicBezTo>
                    <a:cubicBezTo>
                      <a:pt x="1" y="416"/>
                      <a:pt x="177" y="0"/>
                      <a:pt x="529" y="0"/>
                    </a:cubicBezTo>
                    <a:cubicBezTo>
                      <a:pt x="737" y="0"/>
                      <a:pt x="913" y="160"/>
                      <a:pt x="913" y="38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8" name="Google Shape;8988;p23"/>
              <p:cNvSpPr/>
              <p:nvPr/>
            </p:nvSpPr>
            <p:spPr>
              <a:xfrm>
                <a:off x="1822384" y="1241973"/>
                <a:ext cx="42539" cy="425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945" y="416"/>
                    </a:moveTo>
                    <a:cubicBezTo>
                      <a:pt x="945" y="768"/>
                      <a:pt x="513" y="944"/>
                      <a:pt x="257" y="688"/>
                    </a:cubicBezTo>
                    <a:cubicBezTo>
                      <a:pt x="1" y="448"/>
                      <a:pt x="193" y="16"/>
                      <a:pt x="545" y="16"/>
                    </a:cubicBezTo>
                    <a:cubicBezTo>
                      <a:pt x="769" y="0"/>
                      <a:pt x="945" y="192"/>
                      <a:pt x="945" y="41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9" name="Google Shape;8989;p23"/>
              <p:cNvSpPr/>
              <p:nvPr/>
            </p:nvSpPr>
            <p:spPr>
              <a:xfrm>
                <a:off x="2828822" y="1112070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208" y="81"/>
                    </a:moveTo>
                    <a:cubicBezTo>
                      <a:pt x="208" y="193"/>
                      <a:pt x="0" y="1"/>
                      <a:pt x="128" y="1"/>
                    </a:cubicBezTo>
                    <a:cubicBezTo>
                      <a:pt x="160" y="1"/>
                      <a:pt x="208" y="33"/>
                      <a:pt x="208" y="81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0" name="Google Shape;8990;p23"/>
              <p:cNvSpPr/>
              <p:nvPr/>
            </p:nvSpPr>
            <p:spPr>
              <a:xfrm>
                <a:off x="2858352" y="1249632"/>
                <a:ext cx="9408" cy="108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1" extrusionOk="0">
                    <a:moveTo>
                      <a:pt x="192" y="145"/>
                    </a:moveTo>
                    <a:cubicBezTo>
                      <a:pt x="160" y="241"/>
                      <a:pt x="0" y="209"/>
                      <a:pt x="32" y="97"/>
                    </a:cubicBezTo>
                    <a:cubicBezTo>
                      <a:pt x="48" y="1"/>
                      <a:pt x="208" y="33"/>
                      <a:pt x="192" y="145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1" name="Google Shape;8991;p23"/>
              <p:cNvSpPr/>
              <p:nvPr/>
            </p:nvSpPr>
            <p:spPr>
              <a:xfrm>
                <a:off x="2211149" y="947140"/>
                <a:ext cx="796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112"/>
                    </a:moveTo>
                    <a:cubicBezTo>
                      <a:pt x="161" y="144"/>
                      <a:pt x="113" y="176"/>
                      <a:pt x="81" y="160"/>
                    </a:cubicBezTo>
                    <a:cubicBezTo>
                      <a:pt x="33" y="160"/>
                      <a:pt x="1" y="112"/>
                      <a:pt x="17" y="64"/>
                    </a:cubicBezTo>
                    <a:cubicBezTo>
                      <a:pt x="33" y="32"/>
                      <a:pt x="65" y="0"/>
                      <a:pt x="113" y="16"/>
                    </a:cubicBezTo>
                    <a:cubicBezTo>
                      <a:pt x="161" y="16"/>
                      <a:pt x="177" y="64"/>
                      <a:pt x="177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2" name="Google Shape;8992;p23"/>
              <p:cNvSpPr/>
              <p:nvPr/>
            </p:nvSpPr>
            <p:spPr>
              <a:xfrm>
                <a:off x="2453015" y="1299709"/>
                <a:ext cx="9408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3" extrusionOk="0">
                    <a:moveTo>
                      <a:pt x="193" y="112"/>
                    </a:moveTo>
                    <a:cubicBezTo>
                      <a:pt x="193" y="160"/>
                      <a:pt x="145" y="192"/>
                      <a:pt x="97" y="176"/>
                    </a:cubicBezTo>
                    <a:cubicBezTo>
                      <a:pt x="0" y="160"/>
                      <a:pt x="32" y="0"/>
                      <a:pt x="129" y="16"/>
                    </a:cubicBezTo>
                    <a:cubicBezTo>
                      <a:pt x="177" y="32"/>
                      <a:pt x="209" y="80"/>
                      <a:pt x="193" y="11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3" name="Google Shape;8993;p23"/>
              <p:cNvSpPr/>
              <p:nvPr/>
            </p:nvSpPr>
            <p:spPr>
              <a:xfrm>
                <a:off x="2435526" y="995395"/>
                <a:ext cx="9408" cy="940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209" y="80"/>
                    </a:moveTo>
                    <a:cubicBezTo>
                      <a:pt x="209" y="208"/>
                      <a:pt x="1" y="0"/>
                      <a:pt x="129" y="0"/>
                    </a:cubicBezTo>
                    <a:cubicBezTo>
                      <a:pt x="177" y="0"/>
                      <a:pt x="209" y="48"/>
                      <a:pt x="209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4" name="Google Shape;8994;p23"/>
              <p:cNvSpPr/>
              <p:nvPr/>
            </p:nvSpPr>
            <p:spPr>
              <a:xfrm>
                <a:off x="2164334" y="1538484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13" y="320"/>
                    </a:cubicBezTo>
                    <a:cubicBezTo>
                      <a:pt x="1" y="208"/>
                      <a:pt x="81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5" name="Google Shape;8995;p23"/>
              <p:cNvSpPr/>
              <p:nvPr/>
            </p:nvSpPr>
            <p:spPr>
              <a:xfrm>
                <a:off x="2680453" y="1103427"/>
                <a:ext cx="18771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1" extrusionOk="0">
                    <a:moveTo>
                      <a:pt x="400" y="273"/>
                    </a:moveTo>
                    <a:cubicBezTo>
                      <a:pt x="368" y="481"/>
                      <a:pt x="48" y="481"/>
                      <a:pt x="32" y="273"/>
                    </a:cubicBezTo>
                    <a:cubicBezTo>
                      <a:pt x="0" y="1"/>
                      <a:pt x="416" y="1"/>
                      <a:pt x="400" y="27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6" name="Google Shape;8996;p23"/>
              <p:cNvSpPr/>
              <p:nvPr/>
            </p:nvSpPr>
            <p:spPr>
              <a:xfrm>
                <a:off x="2533479" y="847750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2"/>
                    </a:moveTo>
                    <a:cubicBezTo>
                      <a:pt x="433" y="352"/>
                      <a:pt x="241" y="432"/>
                      <a:pt x="129" y="320"/>
                    </a:cubicBezTo>
                    <a:cubicBezTo>
                      <a:pt x="1" y="192"/>
                      <a:pt x="97" y="0"/>
                      <a:pt x="257" y="0"/>
                    </a:cubicBezTo>
                    <a:cubicBezTo>
                      <a:pt x="353" y="0"/>
                      <a:pt x="433" y="80"/>
                      <a:pt x="433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7" name="Google Shape;8997;p23"/>
              <p:cNvSpPr/>
              <p:nvPr/>
            </p:nvSpPr>
            <p:spPr>
              <a:xfrm>
                <a:off x="2831703" y="979550"/>
                <a:ext cx="1877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416" y="176"/>
                    </a:moveTo>
                    <a:cubicBezTo>
                      <a:pt x="416" y="336"/>
                      <a:pt x="224" y="416"/>
                      <a:pt x="112" y="304"/>
                    </a:cubicBezTo>
                    <a:cubicBezTo>
                      <a:pt x="0" y="192"/>
                      <a:pt x="80" y="0"/>
                      <a:pt x="240" y="0"/>
                    </a:cubicBezTo>
                    <a:cubicBezTo>
                      <a:pt x="336" y="0"/>
                      <a:pt x="416" y="80"/>
                      <a:pt x="416" y="17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8" name="Google Shape;8998;p23"/>
              <p:cNvSpPr/>
              <p:nvPr/>
            </p:nvSpPr>
            <p:spPr>
              <a:xfrm>
                <a:off x="2327873" y="1193455"/>
                <a:ext cx="19491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17" extrusionOk="0">
                    <a:moveTo>
                      <a:pt x="432" y="177"/>
                    </a:moveTo>
                    <a:cubicBezTo>
                      <a:pt x="432" y="337"/>
                      <a:pt x="240" y="417"/>
                      <a:pt x="128" y="305"/>
                    </a:cubicBezTo>
                    <a:cubicBezTo>
                      <a:pt x="0" y="193"/>
                      <a:pt x="80" y="1"/>
                      <a:pt x="256" y="1"/>
                    </a:cubicBezTo>
                    <a:cubicBezTo>
                      <a:pt x="352" y="1"/>
                      <a:pt x="432" y="81"/>
                      <a:pt x="432" y="17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9" name="Google Shape;8999;p23"/>
              <p:cNvSpPr/>
              <p:nvPr/>
            </p:nvSpPr>
            <p:spPr>
              <a:xfrm>
                <a:off x="2479078" y="1482667"/>
                <a:ext cx="19491" cy="1949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433" y="193"/>
                    </a:moveTo>
                    <a:cubicBezTo>
                      <a:pt x="433" y="353"/>
                      <a:pt x="225" y="433"/>
                      <a:pt x="112" y="321"/>
                    </a:cubicBezTo>
                    <a:cubicBezTo>
                      <a:pt x="0" y="209"/>
                      <a:pt x="80" y="1"/>
                      <a:pt x="241" y="17"/>
                    </a:cubicBezTo>
                    <a:cubicBezTo>
                      <a:pt x="337" y="1"/>
                      <a:pt x="433" y="97"/>
                      <a:pt x="433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0" name="Google Shape;9000;p23"/>
              <p:cNvSpPr/>
              <p:nvPr/>
            </p:nvSpPr>
            <p:spPr>
              <a:xfrm>
                <a:off x="2269534" y="962265"/>
                <a:ext cx="69908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768" y="1553"/>
                    </a:moveTo>
                    <a:lnTo>
                      <a:pt x="768" y="1553"/>
                    </a:lnTo>
                    <a:cubicBezTo>
                      <a:pt x="768" y="1121"/>
                      <a:pt x="416" y="785"/>
                      <a:pt x="0" y="785"/>
                    </a:cubicBezTo>
                    <a:lnTo>
                      <a:pt x="0" y="785"/>
                    </a:lnTo>
                    <a:cubicBezTo>
                      <a:pt x="416" y="785"/>
                      <a:pt x="768" y="432"/>
                      <a:pt x="768" y="0"/>
                    </a:cubicBezTo>
                    <a:lnTo>
                      <a:pt x="768" y="0"/>
                    </a:lnTo>
                    <a:cubicBezTo>
                      <a:pt x="768" y="432"/>
                      <a:pt x="1120" y="785"/>
                      <a:pt x="1552" y="785"/>
                    </a:cubicBezTo>
                    <a:lnTo>
                      <a:pt x="1552" y="785"/>
                    </a:lnTo>
                    <a:cubicBezTo>
                      <a:pt x="1120" y="785"/>
                      <a:pt x="768" y="1121"/>
                      <a:pt x="768" y="155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1" name="Google Shape;9001;p23"/>
              <p:cNvSpPr/>
              <p:nvPr/>
            </p:nvSpPr>
            <p:spPr>
              <a:xfrm>
                <a:off x="2653421" y="1348504"/>
                <a:ext cx="69953" cy="6918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37" extrusionOk="0">
                    <a:moveTo>
                      <a:pt x="785" y="1537"/>
                    </a:moveTo>
                    <a:lnTo>
                      <a:pt x="785" y="1537"/>
                    </a:lnTo>
                    <a:cubicBezTo>
                      <a:pt x="785" y="1121"/>
                      <a:pt x="433" y="769"/>
                      <a:pt x="1" y="769"/>
                    </a:cubicBezTo>
                    <a:lnTo>
                      <a:pt x="1" y="769"/>
                    </a:lnTo>
                    <a:cubicBezTo>
                      <a:pt x="433" y="769"/>
                      <a:pt x="785" y="417"/>
                      <a:pt x="785" y="1"/>
                    </a:cubicBezTo>
                    <a:lnTo>
                      <a:pt x="785" y="1"/>
                    </a:lnTo>
                    <a:cubicBezTo>
                      <a:pt x="785" y="417"/>
                      <a:pt x="1121" y="769"/>
                      <a:pt x="1553" y="769"/>
                    </a:cubicBezTo>
                    <a:lnTo>
                      <a:pt x="1553" y="769"/>
                    </a:lnTo>
                    <a:cubicBezTo>
                      <a:pt x="1137" y="769"/>
                      <a:pt x="785" y="1121"/>
                      <a:pt x="785" y="153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02" name="Google Shape;9002;p23"/>
          <p:cNvGrpSpPr/>
          <p:nvPr/>
        </p:nvGrpSpPr>
        <p:grpSpPr>
          <a:xfrm>
            <a:off x="-1044178" y="3346088"/>
            <a:ext cx="4606862" cy="2631107"/>
            <a:chOff x="-1044178" y="3346088"/>
            <a:chExt cx="4606862" cy="2631107"/>
          </a:xfrm>
        </p:grpSpPr>
        <p:grpSp>
          <p:nvGrpSpPr>
            <p:cNvPr id="9003" name="Google Shape;9003;p23"/>
            <p:cNvGrpSpPr/>
            <p:nvPr/>
          </p:nvGrpSpPr>
          <p:grpSpPr>
            <a:xfrm rot="1481150" flipH="1">
              <a:off x="351508" y="3917869"/>
              <a:ext cx="1511047" cy="1603979"/>
              <a:chOff x="7805848" y="0"/>
              <a:chExt cx="1338162" cy="1420462"/>
            </a:xfrm>
          </p:grpSpPr>
          <p:grpSp>
            <p:nvGrpSpPr>
              <p:cNvPr id="9004" name="Google Shape;9004;p23"/>
              <p:cNvGrpSpPr/>
              <p:nvPr/>
            </p:nvGrpSpPr>
            <p:grpSpPr>
              <a:xfrm>
                <a:off x="8368560" y="0"/>
                <a:ext cx="775450" cy="710225"/>
                <a:chOff x="2092310" y="847750"/>
                <a:chExt cx="775450" cy="710225"/>
              </a:xfrm>
            </p:grpSpPr>
            <p:sp>
              <p:nvSpPr>
                <p:cNvPr id="9005" name="Google Shape;9005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6" name="Google Shape;9006;p23"/>
                <p:cNvSpPr/>
                <p:nvPr/>
              </p:nvSpPr>
              <p:spPr>
                <a:xfrm>
                  <a:off x="2092310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7" name="Google Shape;9007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8" name="Google Shape;9008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9" name="Google Shape;9009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0" name="Google Shape;9010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1" name="Google Shape;9011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2" name="Google Shape;9012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3" name="Google Shape;9013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4" name="Google Shape;9014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5" name="Google Shape;9015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6" name="Google Shape;9016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7" name="Google Shape;9017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8" name="Google Shape;9018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9" name="Google Shape;9019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20" name="Google Shape;9020;p23"/>
              <p:cNvGrpSpPr/>
              <p:nvPr/>
            </p:nvGrpSpPr>
            <p:grpSpPr>
              <a:xfrm rot="-5400000">
                <a:off x="7773235" y="184387"/>
                <a:ext cx="775450" cy="710225"/>
                <a:chOff x="2092310" y="847750"/>
                <a:chExt cx="775450" cy="710225"/>
              </a:xfrm>
            </p:grpSpPr>
            <p:sp>
              <p:nvSpPr>
                <p:cNvPr id="9021" name="Google Shape;9021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2" name="Google Shape;9022;p23"/>
                <p:cNvSpPr/>
                <p:nvPr/>
              </p:nvSpPr>
              <p:spPr>
                <a:xfrm>
                  <a:off x="2092310" y="1107011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3" name="Google Shape;9023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4" name="Google Shape;9024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5" name="Google Shape;9025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6" name="Google Shape;9026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7" name="Google Shape;9027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8" name="Google Shape;9028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9" name="Google Shape;9029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0" name="Google Shape;9030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1" name="Google Shape;9031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2" name="Google Shape;9032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3" name="Google Shape;9033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4" name="Google Shape;9034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5" name="Google Shape;9035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36" name="Google Shape;9036;p23"/>
              <p:cNvGrpSpPr/>
              <p:nvPr/>
            </p:nvGrpSpPr>
            <p:grpSpPr>
              <a:xfrm rot="10800000" flipH="1">
                <a:off x="8257960" y="38962"/>
                <a:ext cx="775450" cy="1381500"/>
                <a:chOff x="2092310" y="847750"/>
                <a:chExt cx="775450" cy="1381500"/>
              </a:xfrm>
            </p:grpSpPr>
            <p:sp>
              <p:nvSpPr>
                <p:cNvPr id="9037" name="Google Shape;9037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8" name="Google Shape;9038;p23"/>
                <p:cNvSpPr/>
                <p:nvPr/>
              </p:nvSpPr>
              <p:spPr>
                <a:xfrm>
                  <a:off x="2092310" y="2186713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9" name="Google Shape;9039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0" name="Google Shape;9040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1" name="Google Shape;9041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2" name="Google Shape;9042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3" name="Google Shape;9043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4" name="Google Shape;9044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5" name="Google Shape;9045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6" name="Google Shape;9046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7" name="Google Shape;9047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8" name="Google Shape;9048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9" name="Google Shape;9049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0" name="Google Shape;9050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1" name="Google Shape;9051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052" name="Google Shape;9052;p23"/>
            <p:cNvGrpSpPr/>
            <p:nvPr/>
          </p:nvGrpSpPr>
          <p:grpSpPr>
            <a:xfrm rot="-9318850" flipH="1">
              <a:off x="1785739" y="4130970"/>
              <a:ext cx="1511047" cy="1603979"/>
              <a:chOff x="7805848" y="0"/>
              <a:chExt cx="1338162" cy="1420462"/>
            </a:xfrm>
          </p:grpSpPr>
          <p:grpSp>
            <p:nvGrpSpPr>
              <p:cNvPr id="9053" name="Google Shape;9053;p23"/>
              <p:cNvGrpSpPr/>
              <p:nvPr/>
            </p:nvGrpSpPr>
            <p:grpSpPr>
              <a:xfrm>
                <a:off x="8368560" y="0"/>
                <a:ext cx="775450" cy="710225"/>
                <a:chOff x="2092310" y="847750"/>
                <a:chExt cx="775450" cy="710225"/>
              </a:xfrm>
            </p:grpSpPr>
            <p:sp>
              <p:nvSpPr>
                <p:cNvPr id="9054" name="Google Shape;9054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5" name="Google Shape;9055;p23"/>
                <p:cNvSpPr/>
                <p:nvPr/>
              </p:nvSpPr>
              <p:spPr>
                <a:xfrm>
                  <a:off x="2092310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6" name="Google Shape;9056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7" name="Google Shape;9057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8" name="Google Shape;9058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9" name="Google Shape;9059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0" name="Google Shape;9060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1" name="Google Shape;9061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2" name="Google Shape;9062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3" name="Google Shape;9063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4" name="Google Shape;9064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5" name="Google Shape;9065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6" name="Google Shape;9066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7" name="Google Shape;9067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8" name="Google Shape;9068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69" name="Google Shape;9069;p23"/>
              <p:cNvGrpSpPr/>
              <p:nvPr/>
            </p:nvGrpSpPr>
            <p:grpSpPr>
              <a:xfrm rot="-5400000">
                <a:off x="7604532" y="353091"/>
                <a:ext cx="1112857" cy="710225"/>
                <a:chOff x="1754903" y="847750"/>
                <a:chExt cx="1112857" cy="710225"/>
              </a:xfrm>
            </p:grpSpPr>
            <p:sp>
              <p:nvSpPr>
                <p:cNvPr id="9070" name="Google Shape;9070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1" name="Google Shape;9071;p23"/>
                <p:cNvSpPr/>
                <p:nvPr/>
              </p:nvSpPr>
              <p:spPr>
                <a:xfrm>
                  <a:off x="1754903" y="1174492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2" name="Google Shape;9072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3" name="Google Shape;9073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4" name="Google Shape;9074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5" name="Google Shape;9075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6" name="Google Shape;9076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7" name="Google Shape;9077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8" name="Google Shape;9078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9" name="Google Shape;9079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0" name="Google Shape;9080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1" name="Google Shape;9081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2" name="Google Shape;9082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3" name="Google Shape;9083;p23"/>
                <p:cNvSpPr/>
                <p:nvPr/>
              </p:nvSpPr>
              <p:spPr>
                <a:xfrm>
                  <a:off x="2202052" y="1097227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4" name="Google Shape;9084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85" name="Google Shape;9085;p23"/>
              <p:cNvGrpSpPr/>
              <p:nvPr/>
            </p:nvGrpSpPr>
            <p:grpSpPr>
              <a:xfrm rot="10800000" flipH="1">
                <a:off x="8122997" y="710237"/>
                <a:ext cx="910413" cy="710225"/>
                <a:chOff x="1957347" y="847750"/>
                <a:chExt cx="910413" cy="710225"/>
              </a:xfrm>
            </p:grpSpPr>
            <p:sp>
              <p:nvSpPr>
                <p:cNvPr id="9086" name="Google Shape;9086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7" name="Google Shape;9087;p23"/>
                <p:cNvSpPr/>
                <p:nvPr/>
              </p:nvSpPr>
              <p:spPr>
                <a:xfrm>
                  <a:off x="1957347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8" name="Google Shape;9088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9" name="Google Shape;9089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0" name="Google Shape;9090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1" name="Google Shape;9091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2" name="Google Shape;9092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3" name="Google Shape;9093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4" name="Google Shape;9094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5" name="Google Shape;9095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6" name="Google Shape;9096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7" name="Google Shape;9097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8" name="Google Shape;9098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9" name="Google Shape;9099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0" name="Google Shape;9100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01" name="Google Shape;9101;p23"/>
            <p:cNvGrpSpPr/>
            <p:nvPr/>
          </p:nvGrpSpPr>
          <p:grpSpPr>
            <a:xfrm rot="-9318850" flipH="1">
              <a:off x="-778279" y="3588334"/>
              <a:ext cx="1511047" cy="1603979"/>
              <a:chOff x="7805848" y="0"/>
              <a:chExt cx="1338162" cy="1420462"/>
            </a:xfrm>
          </p:grpSpPr>
          <p:grpSp>
            <p:nvGrpSpPr>
              <p:cNvPr id="9102" name="Google Shape;9102;p23"/>
              <p:cNvGrpSpPr/>
              <p:nvPr/>
            </p:nvGrpSpPr>
            <p:grpSpPr>
              <a:xfrm>
                <a:off x="8368560" y="0"/>
                <a:ext cx="775450" cy="710225"/>
                <a:chOff x="2092310" y="847750"/>
                <a:chExt cx="775450" cy="710225"/>
              </a:xfrm>
            </p:grpSpPr>
            <p:sp>
              <p:nvSpPr>
                <p:cNvPr id="9103" name="Google Shape;9103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4" name="Google Shape;9104;p23"/>
                <p:cNvSpPr/>
                <p:nvPr/>
              </p:nvSpPr>
              <p:spPr>
                <a:xfrm>
                  <a:off x="2092310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5" name="Google Shape;9105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6" name="Google Shape;9106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7" name="Google Shape;9107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8" name="Google Shape;9108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9" name="Google Shape;9109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0" name="Google Shape;9110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1" name="Google Shape;9111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2" name="Google Shape;9112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3" name="Google Shape;9113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4" name="Google Shape;9114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5" name="Google Shape;9115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6" name="Google Shape;9116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7" name="Google Shape;9117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8" name="Google Shape;9118;p23"/>
              <p:cNvGrpSpPr/>
              <p:nvPr/>
            </p:nvGrpSpPr>
            <p:grpSpPr>
              <a:xfrm rot="-5400000">
                <a:off x="7773235" y="184387"/>
                <a:ext cx="775450" cy="710225"/>
                <a:chOff x="2092310" y="847750"/>
                <a:chExt cx="775450" cy="710225"/>
              </a:xfrm>
            </p:grpSpPr>
            <p:sp>
              <p:nvSpPr>
                <p:cNvPr id="9119" name="Google Shape;9119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0" name="Google Shape;9120;p23"/>
                <p:cNvSpPr/>
                <p:nvPr/>
              </p:nvSpPr>
              <p:spPr>
                <a:xfrm>
                  <a:off x="2092310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1" name="Google Shape;9121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2" name="Google Shape;9122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3" name="Google Shape;9123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4" name="Google Shape;9124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5" name="Google Shape;9125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6" name="Google Shape;9126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7" name="Google Shape;9127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8" name="Google Shape;9128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9" name="Google Shape;9129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0" name="Google Shape;9130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1" name="Google Shape;9131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2" name="Google Shape;9132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3" name="Google Shape;9133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34" name="Google Shape;9134;p23"/>
              <p:cNvGrpSpPr/>
              <p:nvPr/>
            </p:nvGrpSpPr>
            <p:grpSpPr>
              <a:xfrm rot="10800000" flipH="1">
                <a:off x="8257960" y="710237"/>
                <a:ext cx="775450" cy="710225"/>
                <a:chOff x="2092310" y="847750"/>
                <a:chExt cx="775450" cy="710225"/>
              </a:xfrm>
            </p:grpSpPr>
            <p:sp>
              <p:nvSpPr>
                <p:cNvPr id="9135" name="Google Shape;9135;p23"/>
                <p:cNvSpPr/>
                <p:nvPr/>
              </p:nvSpPr>
              <p:spPr>
                <a:xfrm>
                  <a:off x="2340838" y="1450978"/>
                  <a:ext cx="41819" cy="4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3" extrusionOk="0">
                      <a:moveTo>
                        <a:pt x="913" y="384"/>
                      </a:moveTo>
                      <a:cubicBezTo>
                        <a:pt x="929" y="720"/>
                        <a:pt x="497" y="912"/>
                        <a:pt x="257" y="656"/>
                      </a:cubicBezTo>
                      <a:cubicBezTo>
                        <a:pt x="1" y="416"/>
                        <a:pt x="177" y="0"/>
                        <a:pt x="529" y="0"/>
                      </a:cubicBezTo>
                      <a:cubicBezTo>
                        <a:pt x="737" y="0"/>
                        <a:pt x="913" y="160"/>
                        <a:pt x="913" y="38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6" name="Google Shape;9136;p23"/>
                <p:cNvSpPr/>
                <p:nvPr/>
              </p:nvSpPr>
              <p:spPr>
                <a:xfrm>
                  <a:off x="2092310" y="1309455"/>
                  <a:ext cx="42539" cy="4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5" extrusionOk="0">
                      <a:moveTo>
                        <a:pt x="945" y="416"/>
                      </a:moveTo>
                      <a:cubicBezTo>
                        <a:pt x="945" y="768"/>
                        <a:pt x="513" y="944"/>
                        <a:pt x="257" y="688"/>
                      </a:cubicBezTo>
                      <a:cubicBezTo>
                        <a:pt x="1" y="448"/>
                        <a:pt x="193" y="16"/>
                        <a:pt x="545" y="16"/>
                      </a:cubicBezTo>
                      <a:cubicBezTo>
                        <a:pt x="769" y="0"/>
                        <a:pt x="945" y="192"/>
                        <a:pt x="945" y="41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7" name="Google Shape;9137;p23"/>
                <p:cNvSpPr/>
                <p:nvPr/>
              </p:nvSpPr>
              <p:spPr>
                <a:xfrm>
                  <a:off x="2828822" y="1112070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208" y="81"/>
                      </a:moveTo>
                      <a:cubicBezTo>
                        <a:pt x="208" y="193"/>
                        <a:pt x="0" y="1"/>
                        <a:pt x="128" y="1"/>
                      </a:cubicBezTo>
                      <a:cubicBezTo>
                        <a:pt x="160" y="1"/>
                        <a:pt x="208" y="33"/>
                        <a:pt x="208" y="8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8" name="Google Shape;9138;p23"/>
                <p:cNvSpPr/>
                <p:nvPr/>
              </p:nvSpPr>
              <p:spPr>
                <a:xfrm>
                  <a:off x="2858352" y="1249632"/>
                  <a:ext cx="940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41" extrusionOk="0">
                      <a:moveTo>
                        <a:pt x="192" y="145"/>
                      </a:moveTo>
                      <a:cubicBezTo>
                        <a:pt x="160" y="241"/>
                        <a:pt x="0" y="209"/>
                        <a:pt x="32" y="97"/>
                      </a:cubicBezTo>
                      <a:cubicBezTo>
                        <a:pt x="48" y="1"/>
                        <a:pt x="208" y="33"/>
                        <a:pt x="192" y="145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9" name="Google Shape;9139;p23"/>
                <p:cNvSpPr/>
                <p:nvPr/>
              </p:nvSpPr>
              <p:spPr>
                <a:xfrm>
                  <a:off x="2211149" y="947140"/>
                  <a:ext cx="7968" cy="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112"/>
                      </a:moveTo>
                      <a:cubicBezTo>
                        <a:pt x="161" y="144"/>
                        <a:pt x="113" y="176"/>
                        <a:pt x="81" y="160"/>
                      </a:cubicBezTo>
                      <a:cubicBezTo>
                        <a:pt x="33" y="160"/>
                        <a:pt x="1" y="112"/>
                        <a:pt x="17" y="64"/>
                      </a:cubicBezTo>
                      <a:cubicBezTo>
                        <a:pt x="33" y="32"/>
                        <a:pt x="65" y="0"/>
                        <a:pt x="113" y="16"/>
                      </a:cubicBezTo>
                      <a:cubicBezTo>
                        <a:pt x="161" y="16"/>
                        <a:pt x="177" y="64"/>
                        <a:pt x="177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0" name="Google Shape;9140;p23"/>
                <p:cNvSpPr/>
                <p:nvPr/>
              </p:nvSpPr>
              <p:spPr>
                <a:xfrm>
                  <a:off x="2453015" y="1299709"/>
                  <a:ext cx="9408" cy="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93" extrusionOk="0">
                      <a:moveTo>
                        <a:pt x="193" y="112"/>
                      </a:moveTo>
                      <a:cubicBezTo>
                        <a:pt x="193" y="160"/>
                        <a:pt x="145" y="192"/>
                        <a:pt x="97" y="176"/>
                      </a:cubicBezTo>
                      <a:cubicBezTo>
                        <a:pt x="0" y="160"/>
                        <a:pt x="32" y="0"/>
                        <a:pt x="129" y="16"/>
                      </a:cubicBezTo>
                      <a:cubicBezTo>
                        <a:pt x="177" y="32"/>
                        <a:pt x="209" y="80"/>
                        <a:pt x="193" y="11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1" name="Google Shape;9141;p23"/>
                <p:cNvSpPr/>
                <p:nvPr/>
              </p:nvSpPr>
              <p:spPr>
                <a:xfrm>
                  <a:off x="2435526" y="995395"/>
                  <a:ext cx="9408" cy="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09" extrusionOk="0">
                      <a:moveTo>
                        <a:pt x="209" y="80"/>
                      </a:moveTo>
                      <a:cubicBezTo>
                        <a:pt x="209" y="208"/>
                        <a:pt x="1" y="0"/>
                        <a:pt x="129" y="0"/>
                      </a:cubicBezTo>
                      <a:cubicBezTo>
                        <a:pt x="177" y="0"/>
                        <a:pt x="209" y="48"/>
                        <a:pt x="209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2" name="Google Shape;9142;p23"/>
                <p:cNvSpPr/>
                <p:nvPr/>
              </p:nvSpPr>
              <p:spPr>
                <a:xfrm>
                  <a:off x="2164334" y="1538484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13" y="320"/>
                      </a:cubicBezTo>
                      <a:cubicBezTo>
                        <a:pt x="1" y="208"/>
                        <a:pt x="81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3" name="Google Shape;9143;p23"/>
                <p:cNvSpPr/>
                <p:nvPr/>
              </p:nvSpPr>
              <p:spPr>
                <a:xfrm>
                  <a:off x="2680453" y="1103427"/>
                  <a:ext cx="18771" cy="21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81" extrusionOk="0">
                      <a:moveTo>
                        <a:pt x="400" y="273"/>
                      </a:moveTo>
                      <a:cubicBezTo>
                        <a:pt x="368" y="481"/>
                        <a:pt x="48" y="481"/>
                        <a:pt x="32" y="273"/>
                      </a:cubicBezTo>
                      <a:cubicBezTo>
                        <a:pt x="0" y="1"/>
                        <a:pt x="416" y="1"/>
                        <a:pt x="400" y="27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4" name="Google Shape;9144;p23"/>
                <p:cNvSpPr/>
                <p:nvPr/>
              </p:nvSpPr>
              <p:spPr>
                <a:xfrm>
                  <a:off x="2533479" y="847750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2"/>
                      </a:moveTo>
                      <a:cubicBezTo>
                        <a:pt x="433" y="352"/>
                        <a:pt x="241" y="432"/>
                        <a:pt x="129" y="320"/>
                      </a:cubicBezTo>
                      <a:cubicBezTo>
                        <a:pt x="1" y="192"/>
                        <a:pt x="97" y="0"/>
                        <a:pt x="257" y="0"/>
                      </a:cubicBezTo>
                      <a:cubicBezTo>
                        <a:pt x="353" y="0"/>
                        <a:pt x="433" y="80"/>
                        <a:pt x="433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5" name="Google Shape;9145;p23"/>
                <p:cNvSpPr/>
                <p:nvPr/>
              </p:nvSpPr>
              <p:spPr>
                <a:xfrm>
                  <a:off x="2831703" y="979550"/>
                  <a:ext cx="1877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417" extrusionOk="0">
                      <a:moveTo>
                        <a:pt x="416" y="176"/>
                      </a:moveTo>
                      <a:cubicBezTo>
                        <a:pt x="416" y="336"/>
                        <a:pt x="224" y="416"/>
                        <a:pt x="112" y="304"/>
                      </a:cubicBezTo>
                      <a:cubicBezTo>
                        <a:pt x="0" y="192"/>
                        <a:pt x="80" y="0"/>
                        <a:pt x="240" y="0"/>
                      </a:cubicBezTo>
                      <a:cubicBezTo>
                        <a:pt x="336" y="0"/>
                        <a:pt x="416" y="80"/>
                        <a:pt x="416" y="17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6" name="Google Shape;9146;p23"/>
                <p:cNvSpPr/>
                <p:nvPr/>
              </p:nvSpPr>
              <p:spPr>
                <a:xfrm>
                  <a:off x="2327873" y="1193455"/>
                  <a:ext cx="19491" cy="1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17" extrusionOk="0">
                      <a:moveTo>
                        <a:pt x="432" y="177"/>
                      </a:moveTo>
                      <a:cubicBezTo>
                        <a:pt x="432" y="337"/>
                        <a:pt x="240" y="417"/>
                        <a:pt x="128" y="305"/>
                      </a:cubicBezTo>
                      <a:cubicBezTo>
                        <a:pt x="0" y="193"/>
                        <a:pt x="80" y="1"/>
                        <a:pt x="256" y="1"/>
                      </a:cubicBezTo>
                      <a:cubicBezTo>
                        <a:pt x="352" y="1"/>
                        <a:pt x="432" y="81"/>
                        <a:pt x="432" y="17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7" name="Google Shape;9147;p23"/>
                <p:cNvSpPr/>
                <p:nvPr/>
              </p:nvSpPr>
              <p:spPr>
                <a:xfrm>
                  <a:off x="2479078" y="1482667"/>
                  <a:ext cx="19491" cy="1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433" extrusionOk="0">
                      <a:moveTo>
                        <a:pt x="433" y="193"/>
                      </a:moveTo>
                      <a:cubicBezTo>
                        <a:pt x="433" y="353"/>
                        <a:pt x="225" y="433"/>
                        <a:pt x="112" y="321"/>
                      </a:cubicBezTo>
                      <a:cubicBezTo>
                        <a:pt x="0" y="209"/>
                        <a:pt x="80" y="1"/>
                        <a:pt x="241" y="17"/>
                      </a:cubicBezTo>
                      <a:cubicBezTo>
                        <a:pt x="337" y="1"/>
                        <a:pt x="433" y="97"/>
                        <a:pt x="433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8" name="Google Shape;9148;p23"/>
                <p:cNvSpPr/>
                <p:nvPr/>
              </p:nvSpPr>
              <p:spPr>
                <a:xfrm>
                  <a:off x="2269534" y="962265"/>
                  <a:ext cx="69908" cy="69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553" extrusionOk="0">
                      <a:moveTo>
                        <a:pt x="768" y="1553"/>
                      </a:moveTo>
                      <a:lnTo>
                        <a:pt x="768" y="1553"/>
                      </a:lnTo>
                      <a:cubicBezTo>
                        <a:pt x="768" y="1121"/>
                        <a:pt x="416" y="785"/>
                        <a:pt x="0" y="785"/>
                      </a:cubicBezTo>
                      <a:lnTo>
                        <a:pt x="0" y="785"/>
                      </a:lnTo>
                      <a:cubicBezTo>
                        <a:pt x="416" y="785"/>
                        <a:pt x="768" y="432"/>
                        <a:pt x="768" y="0"/>
                      </a:cubicBezTo>
                      <a:lnTo>
                        <a:pt x="768" y="0"/>
                      </a:lnTo>
                      <a:cubicBezTo>
                        <a:pt x="768" y="432"/>
                        <a:pt x="1120" y="785"/>
                        <a:pt x="1552" y="785"/>
                      </a:cubicBezTo>
                      <a:lnTo>
                        <a:pt x="1552" y="785"/>
                      </a:lnTo>
                      <a:cubicBezTo>
                        <a:pt x="1120" y="785"/>
                        <a:pt x="768" y="1121"/>
                        <a:pt x="768" y="155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9" name="Google Shape;9149;p23"/>
                <p:cNvSpPr/>
                <p:nvPr/>
              </p:nvSpPr>
              <p:spPr>
                <a:xfrm>
                  <a:off x="2653421" y="1348504"/>
                  <a:ext cx="69953" cy="6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537" extrusionOk="0">
                      <a:moveTo>
                        <a:pt x="785" y="1537"/>
                      </a:moveTo>
                      <a:lnTo>
                        <a:pt x="785" y="1537"/>
                      </a:lnTo>
                      <a:cubicBezTo>
                        <a:pt x="785" y="1121"/>
                        <a:pt x="433" y="769"/>
                        <a:pt x="1" y="769"/>
                      </a:cubicBezTo>
                      <a:lnTo>
                        <a:pt x="1" y="769"/>
                      </a:lnTo>
                      <a:cubicBezTo>
                        <a:pt x="433" y="769"/>
                        <a:pt x="785" y="417"/>
                        <a:pt x="785" y="1"/>
                      </a:cubicBezTo>
                      <a:lnTo>
                        <a:pt x="785" y="1"/>
                      </a:lnTo>
                      <a:cubicBezTo>
                        <a:pt x="785" y="417"/>
                        <a:pt x="1121" y="769"/>
                        <a:pt x="1553" y="769"/>
                      </a:cubicBezTo>
                      <a:lnTo>
                        <a:pt x="1553" y="769"/>
                      </a:lnTo>
                      <a:cubicBezTo>
                        <a:pt x="1137" y="769"/>
                        <a:pt x="785" y="1121"/>
                        <a:pt x="785" y="153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50" name="Google Shape;9150;p23"/>
            <p:cNvGrpSpPr/>
            <p:nvPr/>
          </p:nvGrpSpPr>
          <p:grpSpPr>
            <a:xfrm rot="1276294" flipH="1">
              <a:off x="406503" y="4041561"/>
              <a:ext cx="3210242" cy="304776"/>
              <a:chOff x="4493636" y="3756451"/>
              <a:chExt cx="3210144" cy="304766"/>
            </a:xfrm>
          </p:grpSpPr>
          <p:sp>
            <p:nvSpPr>
              <p:cNvPr id="9151" name="Google Shape;9151;p23"/>
              <p:cNvSpPr/>
              <p:nvPr/>
            </p:nvSpPr>
            <p:spPr>
              <a:xfrm>
                <a:off x="7331441" y="3855586"/>
                <a:ext cx="372339" cy="205631"/>
              </a:xfrm>
              <a:custGeom>
                <a:avLst/>
                <a:gdLst/>
                <a:ahLst/>
                <a:cxnLst/>
                <a:rect l="l" t="t" r="r" b="b"/>
                <a:pathLst>
                  <a:path w="35776" h="19758" extrusionOk="0">
                    <a:moveTo>
                      <a:pt x="9180" y="13709"/>
                    </a:moveTo>
                    <a:cubicBezTo>
                      <a:pt x="8298" y="14013"/>
                      <a:pt x="7447" y="14469"/>
                      <a:pt x="6535" y="14469"/>
                    </a:cubicBezTo>
                    <a:cubicBezTo>
                      <a:pt x="6292" y="14439"/>
                      <a:pt x="6049" y="14499"/>
                      <a:pt x="5836" y="14591"/>
                    </a:cubicBezTo>
                    <a:cubicBezTo>
                      <a:pt x="5623" y="14743"/>
                      <a:pt x="5441" y="14986"/>
                      <a:pt x="5350" y="15229"/>
                    </a:cubicBezTo>
                    <a:cubicBezTo>
                      <a:pt x="4924" y="15958"/>
                      <a:pt x="4043" y="16232"/>
                      <a:pt x="3222" y="16414"/>
                    </a:cubicBezTo>
                    <a:cubicBezTo>
                      <a:pt x="2401" y="16597"/>
                      <a:pt x="1550" y="16718"/>
                      <a:pt x="882" y="17235"/>
                    </a:cubicBezTo>
                    <a:cubicBezTo>
                      <a:pt x="243" y="17752"/>
                      <a:pt x="0" y="18876"/>
                      <a:pt x="608" y="19393"/>
                    </a:cubicBezTo>
                    <a:cubicBezTo>
                      <a:pt x="1094" y="19728"/>
                      <a:pt x="1702" y="19758"/>
                      <a:pt x="2189" y="19484"/>
                    </a:cubicBezTo>
                    <a:cubicBezTo>
                      <a:pt x="2675" y="19180"/>
                      <a:pt x="3101" y="18846"/>
                      <a:pt x="3465" y="18421"/>
                    </a:cubicBezTo>
                    <a:cubicBezTo>
                      <a:pt x="4590" y="17296"/>
                      <a:pt x="5867" y="16384"/>
                      <a:pt x="7295" y="15685"/>
                    </a:cubicBezTo>
                    <a:cubicBezTo>
                      <a:pt x="8937" y="14864"/>
                      <a:pt x="31277" y="2645"/>
                      <a:pt x="35776" y="1"/>
                    </a:cubicBezTo>
                    <a:cubicBezTo>
                      <a:pt x="25928" y="5502"/>
                      <a:pt x="13648" y="12007"/>
                      <a:pt x="9180" y="13709"/>
                    </a:cubicBez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2" name="Google Shape;9152;p23"/>
              <p:cNvSpPr/>
              <p:nvPr/>
            </p:nvSpPr>
            <p:spPr>
              <a:xfrm>
                <a:off x="4493636" y="3756451"/>
                <a:ext cx="435126" cy="240307"/>
              </a:xfrm>
              <a:custGeom>
                <a:avLst/>
                <a:gdLst/>
                <a:ahLst/>
                <a:cxnLst/>
                <a:rect l="l" t="t" r="r" b="b"/>
                <a:pathLst>
                  <a:path w="35776" h="19758" extrusionOk="0">
                    <a:moveTo>
                      <a:pt x="9180" y="13709"/>
                    </a:moveTo>
                    <a:cubicBezTo>
                      <a:pt x="8298" y="14013"/>
                      <a:pt x="7447" y="14469"/>
                      <a:pt x="6535" y="14469"/>
                    </a:cubicBezTo>
                    <a:cubicBezTo>
                      <a:pt x="6292" y="14439"/>
                      <a:pt x="6049" y="14499"/>
                      <a:pt x="5836" y="14591"/>
                    </a:cubicBezTo>
                    <a:cubicBezTo>
                      <a:pt x="5623" y="14743"/>
                      <a:pt x="5441" y="14986"/>
                      <a:pt x="5350" y="15229"/>
                    </a:cubicBezTo>
                    <a:cubicBezTo>
                      <a:pt x="4924" y="15958"/>
                      <a:pt x="4043" y="16232"/>
                      <a:pt x="3222" y="16414"/>
                    </a:cubicBezTo>
                    <a:cubicBezTo>
                      <a:pt x="2401" y="16597"/>
                      <a:pt x="1550" y="16718"/>
                      <a:pt x="882" y="17235"/>
                    </a:cubicBezTo>
                    <a:cubicBezTo>
                      <a:pt x="243" y="17752"/>
                      <a:pt x="0" y="18876"/>
                      <a:pt x="608" y="19393"/>
                    </a:cubicBezTo>
                    <a:cubicBezTo>
                      <a:pt x="1094" y="19728"/>
                      <a:pt x="1702" y="19758"/>
                      <a:pt x="2189" y="19484"/>
                    </a:cubicBezTo>
                    <a:cubicBezTo>
                      <a:pt x="2675" y="19180"/>
                      <a:pt x="3101" y="18846"/>
                      <a:pt x="3465" y="18421"/>
                    </a:cubicBezTo>
                    <a:cubicBezTo>
                      <a:pt x="4590" y="17296"/>
                      <a:pt x="5867" y="16384"/>
                      <a:pt x="7295" y="15685"/>
                    </a:cubicBezTo>
                    <a:cubicBezTo>
                      <a:pt x="8937" y="14864"/>
                      <a:pt x="31277" y="2645"/>
                      <a:pt x="35776" y="1"/>
                    </a:cubicBezTo>
                    <a:cubicBezTo>
                      <a:pt x="25928" y="5502"/>
                      <a:pt x="13648" y="12007"/>
                      <a:pt x="9180" y="13709"/>
                    </a:cubicBez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8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7" name="Google Shape;18447;p39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18448" name="Google Shape;18448;p39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49" name="Google Shape;18449;p39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18450" name="Google Shape;18450;p39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1" name="Google Shape;18451;p39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2" name="Google Shape;18452;p39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3" name="Google Shape;18453;p39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4" name="Google Shape;18454;p39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5" name="Google Shape;18455;p39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6" name="Google Shape;18456;p39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7" name="Google Shape;18457;p39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8" name="Google Shape;18458;p39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9" name="Google Shape;18459;p39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0" name="Google Shape;18460;p39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1" name="Google Shape;18461;p39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2" name="Google Shape;18462;p39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3" name="Google Shape;18463;p39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4" name="Google Shape;18464;p39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5" name="Google Shape;18465;p39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6" name="Google Shape;18466;p39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7" name="Google Shape;18467;p39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8" name="Google Shape;18468;p39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9" name="Google Shape;18469;p39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0" name="Google Shape;18470;p39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1" name="Google Shape;18471;p39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2" name="Google Shape;18472;p39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3" name="Google Shape;18473;p39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4" name="Google Shape;18474;p39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5" name="Google Shape;18475;p39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18476" name="Google Shape;18476;p39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7" name="Google Shape;18477;p39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8" name="Google Shape;18478;p39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9" name="Google Shape;18479;p39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0" name="Google Shape;18480;p39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1" name="Google Shape;18481;p39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2" name="Google Shape;18482;p39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3" name="Google Shape;18483;p39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4" name="Google Shape;18484;p39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5" name="Google Shape;18485;p39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6" name="Google Shape;18486;p39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7" name="Google Shape;18487;p39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8" name="Google Shape;18488;p39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9" name="Google Shape;18489;p39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0" name="Google Shape;18490;p39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1" name="Google Shape;18491;p39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2" name="Google Shape;18492;p39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3" name="Google Shape;18493;p39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4" name="Google Shape;18494;p39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5" name="Google Shape;18495;p39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6" name="Google Shape;18496;p39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7" name="Google Shape;18497;p39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8" name="Google Shape;18498;p39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9" name="Google Shape;18499;p39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0" name="Google Shape;18500;p39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1" name="Google Shape;18501;p39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02" name="Google Shape;18502;p39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3" name="Google Shape;18503;p39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4" name="Google Shape;18504;p39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5" name="Google Shape;18505;p39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6" name="Google Shape;18506;p39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7" name="Google Shape;18507;p39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8" name="Google Shape;18508;p39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9" name="Google Shape;18509;p39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0" name="Google Shape;18510;p39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1" name="Google Shape;18511;p39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2" name="Google Shape;18512;p39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3" name="Google Shape;18513;p39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4" name="Google Shape;18514;p39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5" name="Google Shape;18515;p39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6" name="Google Shape;18516;p39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7" name="Google Shape;18517;p39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8" name="Google Shape;18518;p39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9" name="Google Shape;18519;p39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0" name="Google Shape;18520;p39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1" name="Google Shape;18521;p39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2" name="Google Shape;18522;p39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3" name="Google Shape;18523;p39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4" name="Google Shape;18524;p39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5" name="Google Shape;18525;p39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6" name="Google Shape;18526;p39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7" name="Google Shape;18527;p39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8" name="Google Shape;18528;p39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9" name="Google Shape;18529;p39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0" name="Google Shape;18530;p39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1" name="Google Shape;18531;p39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2" name="Google Shape;18532;p39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3" name="Google Shape;18533;p39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4" name="Google Shape;18534;p39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5" name="Google Shape;18535;p39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6" name="Google Shape;18536;p39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7" name="Google Shape;18537;p39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8" name="Google Shape;18538;p39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9" name="Google Shape;18539;p39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0" name="Google Shape;18540;p39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1" name="Google Shape;18541;p39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2" name="Google Shape;18542;p39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3" name="Google Shape;18543;p39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4" name="Google Shape;18544;p39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5" name="Google Shape;18545;p39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6" name="Google Shape;18546;p39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7" name="Google Shape;18547;p39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8" name="Google Shape;18548;p39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9" name="Google Shape;18549;p39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0" name="Google Shape;18550;p39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1" name="Google Shape;18551;p39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2" name="Google Shape;18552;p39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3" name="Google Shape;18553;p39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4" name="Google Shape;18554;p39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5" name="Google Shape;18555;p39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6" name="Google Shape;18556;p39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7" name="Google Shape;18557;p39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8" name="Google Shape;18558;p39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9" name="Google Shape;18559;p39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0" name="Google Shape;18560;p39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1" name="Google Shape;18561;p39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2" name="Google Shape;18562;p39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3" name="Google Shape;18563;p39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4" name="Google Shape;18564;p39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5" name="Google Shape;18565;p39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6" name="Google Shape;18566;p39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7" name="Google Shape;18567;p39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8" name="Google Shape;18568;p39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9" name="Google Shape;18569;p39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0" name="Google Shape;18570;p39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1" name="Google Shape;18571;p39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2" name="Google Shape;18572;p39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3" name="Google Shape;18573;p39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4" name="Google Shape;18574;p39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5" name="Google Shape;18575;p39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6" name="Google Shape;18576;p39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7" name="Google Shape;18577;p39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8" name="Google Shape;18578;p39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9" name="Google Shape;18579;p39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0" name="Google Shape;18580;p39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1" name="Google Shape;18581;p39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2" name="Google Shape;18582;p39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3" name="Google Shape;18583;p39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4" name="Google Shape;18584;p39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5" name="Google Shape;18585;p39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6" name="Google Shape;18586;p39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7" name="Google Shape;18587;p39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8" name="Google Shape;18588;p39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9" name="Google Shape;18589;p39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0" name="Google Shape;18590;p39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1" name="Google Shape;18591;p39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2" name="Google Shape;18592;p39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3" name="Google Shape;18593;p39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4" name="Google Shape;18594;p39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5" name="Google Shape;18595;p39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6" name="Google Shape;18596;p39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7" name="Google Shape;18597;p39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8" name="Google Shape;18598;p39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9" name="Google Shape;18599;p39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0" name="Google Shape;18600;p39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1" name="Google Shape;18601;p39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02" name="Google Shape;18602;p39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18603" name="Google Shape;18603;p39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4" name="Google Shape;18604;p39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5" name="Google Shape;18605;p39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6" name="Google Shape;18606;p39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7" name="Google Shape;18607;p39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8" name="Google Shape;18608;p39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9" name="Google Shape;18609;p39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0" name="Google Shape;18610;p39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1" name="Google Shape;18611;p39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2" name="Google Shape;18612;p39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3" name="Google Shape;18613;p39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4" name="Google Shape;18614;p39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5" name="Google Shape;18615;p39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6" name="Google Shape;18616;p39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7" name="Google Shape;18617;p39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8" name="Google Shape;18618;p39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9" name="Google Shape;18619;p39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0" name="Google Shape;18620;p39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1" name="Google Shape;18621;p39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2" name="Google Shape;18622;p39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3" name="Google Shape;18623;p39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4" name="Google Shape;18624;p39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5" name="Google Shape;18625;p39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6" name="Google Shape;18626;p39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7" name="Google Shape;18627;p39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8" name="Google Shape;18628;p39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29" name="Google Shape;18629;p39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0" name="Google Shape;18630;p39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1" name="Google Shape;18631;p39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2" name="Google Shape;18632;p39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3" name="Google Shape;18633;p39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34" name="Google Shape;18634;p39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18635" name="Google Shape;18635;p39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6" name="Google Shape;18636;p39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7" name="Google Shape;18637;p39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8" name="Google Shape;18638;p39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9" name="Google Shape;18639;p39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0" name="Google Shape;18640;p39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1" name="Google Shape;18641;p39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2" name="Google Shape;18642;p39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3" name="Google Shape;18643;p39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4" name="Google Shape;18644;p39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5" name="Google Shape;18645;p39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6" name="Google Shape;18646;p39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7" name="Google Shape;18647;p39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8" name="Google Shape;18648;p39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9" name="Google Shape;18649;p39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0" name="Google Shape;18650;p39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1" name="Google Shape;18651;p39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2" name="Google Shape;18652;p39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3" name="Google Shape;18653;p39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4" name="Google Shape;18654;p39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5" name="Google Shape;18655;p39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6" name="Google Shape;18656;p39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7" name="Google Shape;18657;p39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8" name="Google Shape;18658;p39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9" name="Google Shape;18659;p39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0" name="Google Shape;18660;p39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61" name="Google Shape;18661;p39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62" name="Google Shape;18662;p39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18663" name="Google Shape;18663;p39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4" name="Google Shape;18664;p39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5" name="Google Shape;18665;p39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6" name="Google Shape;18666;p39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7" name="Google Shape;18667;p39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8" name="Google Shape;18668;p39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9" name="Google Shape;18669;p39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0" name="Google Shape;18670;p39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1" name="Google Shape;18671;p39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2" name="Google Shape;18672;p39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3" name="Google Shape;18673;p39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4" name="Google Shape;18674;p39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5" name="Google Shape;18675;p39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6" name="Google Shape;18676;p39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7" name="Google Shape;18677;p39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8" name="Google Shape;18678;p39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9" name="Google Shape;18679;p39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0" name="Google Shape;18680;p39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1" name="Google Shape;18681;p39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2" name="Google Shape;18682;p39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3" name="Google Shape;18683;p39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4" name="Google Shape;18684;p39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5" name="Google Shape;18685;p39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6" name="Google Shape;18686;p39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7" name="Google Shape;18687;p39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8" name="Google Shape;18688;p39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89" name="Google Shape;18689;p39"/>
          <p:cNvGrpSpPr/>
          <p:nvPr/>
        </p:nvGrpSpPr>
        <p:grpSpPr>
          <a:xfrm>
            <a:off x="7313947" y="-52208"/>
            <a:ext cx="2705094" cy="3268077"/>
            <a:chOff x="7313947" y="-52208"/>
            <a:chExt cx="2705094" cy="3268077"/>
          </a:xfrm>
        </p:grpSpPr>
        <p:grpSp>
          <p:nvGrpSpPr>
            <p:cNvPr id="18690" name="Google Shape;18690;p39"/>
            <p:cNvGrpSpPr/>
            <p:nvPr/>
          </p:nvGrpSpPr>
          <p:grpSpPr>
            <a:xfrm rot="-8222891" flipH="1">
              <a:off x="7816945" y="779451"/>
              <a:ext cx="1699097" cy="2145014"/>
              <a:chOff x="146217" y="2712579"/>
              <a:chExt cx="1552966" cy="1960401"/>
            </a:xfrm>
          </p:grpSpPr>
          <p:grpSp>
            <p:nvGrpSpPr>
              <p:cNvPr id="18691" name="Google Shape;18691;p39"/>
              <p:cNvGrpSpPr/>
              <p:nvPr/>
            </p:nvGrpSpPr>
            <p:grpSpPr>
              <a:xfrm>
                <a:off x="146217" y="2712579"/>
                <a:ext cx="1134008" cy="607901"/>
                <a:chOff x="5206900" y="826150"/>
                <a:chExt cx="599275" cy="321250"/>
              </a:xfrm>
            </p:grpSpPr>
            <p:sp>
              <p:nvSpPr>
                <p:cNvPr id="18692" name="Google Shape;18692;p39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3" name="Google Shape;18693;p39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4" name="Google Shape;18694;p39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5" name="Google Shape;18695;p39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6" name="Google Shape;18696;p39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7" name="Google Shape;18697;p39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8" name="Google Shape;18698;p39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9" name="Google Shape;18699;p39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0" name="Google Shape;18700;p39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1" name="Google Shape;18701;p39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2" name="Google Shape;18702;p39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3" name="Google Shape;18703;p39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4" name="Google Shape;18704;p39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5" name="Google Shape;18705;p39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06" name="Google Shape;18706;p39"/>
              <p:cNvGrpSpPr/>
              <p:nvPr/>
            </p:nvGrpSpPr>
            <p:grpSpPr>
              <a:xfrm rot="-9256633">
                <a:off x="489429" y="3110262"/>
                <a:ext cx="1134020" cy="607908"/>
                <a:chOff x="5206900" y="826150"/>
                <a:chExt cx="599275" cy="321250"/>
              </a:xfrm>
            </p:grpSpPr>
            <p:sp>
              <p:nvSpPr>
                <p:cNvPr id="18707" name="Google Shape;18707;p39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8" name="Google Shape;18708;p39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9" name="Google Shape;18709;p39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0" name="Google Shape;18710;p39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1" name="Google Shape;18711;p39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2" name="Google Shape;18712;p39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3" name="Google Shape;18713;p39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4" name="Google Shape;18714;p39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5" name="Google Shape;18715;p39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6" name="Google Shape;18716;p39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7" name="Google Shape;18717;p39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8" name="Google Shape;18718;p39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9" name="Google Shape;18719;p39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0" name="Google Shape;18720;p39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21" name="Google Shape;18721;p39"/>
              <p:cNvGrpSpPr/>
              <p:nvPr/>
            </p:nvGrpSpPr>
            <p:grpSpPr>
              <a:xfrm rot="7120513" flipH="1">
                <a:off x="538618" y="3725726"/>
                <a:ext cx="1133997" cy="607895"/>
                <a:chOff x="5206900" y="826150"/>
                <a:chExt cx="599275" cy="321250"/>
              </a:xfrm>
            </p:grpSpPr>
            <p:sp>
              <p:nvSpPr>
                <p:cNvPr id="18722" name="Google Shape;18722;p39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3" name="Google Shape;18723;p39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4" name="Google Shape;18724;p39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5" name="Google Shape;18725;p39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6" name="Google Shape;18726;p39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7" name="Google Shape;18727;p39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8" name="Google Shape;18728;p39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9" name="Google Shape;18729;p39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0" name="Google Shape;18730;p39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1" name="Google Shape;18731;p39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2" name="Google Shape;18732;p39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3" name="Google Shape;18733;p39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4" name="Google Shape;18734;p39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5" name="Google Shape;18735;p39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36" name="Google Shape;18736;p39"/>
            <p:cNvGrpSpPr/>
            <p:nvPr/>
          </p:nvGrpSpPr>
          <p:grpSpPr>
            <a:xfrm>
              <a:off x="7502410" y="-52208"/>
              <a:ext cx="1699100" cy="2145071"/>
              <a:chOff x="7458410" y="4"/>
              <a:chExt cx="1699100" cy="2145071"/>
            </a:xfrm>
          </p:grpSpPr>
          <p:grpSp>
            <p:nvGrpSpPr>
              <p:cNvPr id="18737" name="Google Shape;18737;p39"/>
              <p:cNvGrpSpPr/>
              <p:nvPr/>
            </p:nvGrpSpPr>
            <p:grpSpPr>
              <a:xfrm flipH="1">
                <a:off x="7458410" y="4"/>
                <a:ext cx="1699100" cy="2145071"/>
                <a:chOff x="146217" y="2712579"/>
                <a:chExt cx="1552966" cy="1960401"/>
              </a:xfrm>
            </p:grpSpPr>
            <p:grpSp>
              <p:nvGrpSpPr>
                <p:cNvPr id="18738" name="Google Shape;18738;p39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18739" name="Google Shape;18739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0" name="Google Shape;18740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1" name="Google Shape;18741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2" name="Google Shape;18742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3" name="Google Shape;18743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4" name="Google Shape;18744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5" name="Google Shape;18745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6" name="Google Shape;18746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7" name="Google Shape;18747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8" name="Google Shape;18748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49" name="Google Shape;18749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0" name="Google Shape;18750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1" name="Google Shape;18751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2" name="Google Shape;18752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753" name="Google Shape;18753;p39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18754" name="Google Shape;18754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5" name="Google Shape;18755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6" name="Google Shape;18756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7" name="Google Shape;18757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8" name="Google Shape;18758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9" name="Google Shape;18759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0" name="Google Shape;18760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1" name="Google Shape;18761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2" name="Google Shape;18762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3" name="Google Shape;18763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4" name="Google Shape;18764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5" name="Google Shape;18765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6" name="Google Shape;18766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67" name="Google Shape;18767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768" name="Google Shape;18768;p39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18769" name="Google Shape;18769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0" name="Google Shape;18770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1" name="Google Shape;18771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2" name="Google Shape;18772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3" name="Google Shape;18773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4" name="Google Shape;18774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5" name="Google Shape;18775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6" name="Google Shape;18776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7" name="Google Shape;18777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8" name="Google Shape;18778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79" name="Google Shape;18779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80" name="Google Shape;18780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81" name="Google Shape;18781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82" name="Google Shape;18782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783" name="Google Shape;18783;p39"/>
              <p:cNvGrpSpPr/>
              <p:nvPr/>
            </p:nvGrpSpPr>
            <p:grpSpPr>
              <a:xfrm rot="7305203">
                <a:off x="8348319" y="775252"/>
                <a:ext cx="494027" cy="594558"/>
                <a:chOff x="4815275" y="840950"/>
                <a:chExt cx="432450" cy="520450"/>
              </a:xfrm>
            </p:grpSpPr>
            <p:sp>
              <p:nvSpPr>
                <p:cNvPr id="18784" name="Google Shape;18784;p39"/>
                <p:cNvSpPr/>
                <p:nvPr/>
              </p:nvSpPr>
              <p:spPr>
                <a:xfrm>
                  <a:off x="4884475" y="840950"/>
                  <a:ext cx="306850" cy="2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4" h="11090" extrusionOk="0">
                      <a:moveTo>
                        <a:pt x="624" y="7825"/>
                      </a:moveTo>
                      <a:cubicBezTo>
                        <a:pt x="960" y="8417"/>
                        <a:pt x="1520" y="8817"/>
                        <a:pt x="2016" y="9297"/>
                      </a:cubicBezTo>
                      <a:cubicBezTo>
                        <a:pt x="2465" y="9729"/>
                        <a:pt x="2865" y="10241"/>
                        <a:pt x="3425" y="10529"/>
                      </a:cubicBezTo>
                      <a:cubicBezTo>
                        <a:pt x="3825" y="10689"/>
                        <a:pt x="4241" y="10801"/>
                        <a:pt x="4657" y="10833"/>
                      </a:cubicBezTo>
                      <a:cubicBezTo>
                        <a:pt x="5521" y="10961"/>
                        <a:pt x="6417" y="11089"/>
                        <a:pt x="7265" y="10881"/>
                      </a:cubicBezTo>
                      <a:cubicBezTo>
                        <a:pt x="8193" y="10641"/>
                        <a:pt x="8961" y="10017"/>
                        <a:pt x="9681" y="9393"/>
                      </a:cubicBezTo>
                      <a:cubicBezTo>
                        <a:pt x="10753" y="8481"/>
                        <a:pt x="11873" y="7425"/>
                        <a:pt x="12081" y="6033"/>
                      </a:cubicBezTo>
                      <a:cubicBezTo>
                        <a:pt x="12273" y="4849"/>
                        <a:pt x="11761" y="3665"/>
                        <a:pt x="10993" y="2752"/>
                      </a:cubicBezTo>
                      <a:cubicBezTo>
                        <a:pt x="10225" y="1840"/>
                        <a:pt x="9233" y="1184"/>
                        <a:pt x="8241" y="528"/>
                      </a:cubicBezTo>
                      <a:cubicBezTo>
                        <a:pt x="7841" y="272"/>
                        <a:pt x="7393" y="0"/>
                        <a:pt x="6913" y="32"/>
                      </a:cubicBezTo>
                      <a:cubicBezTo>
                        <a:pt x="6257" y="64"/>
                        <a:pt x="5793" y="656"/>
                        <a:pt x="5345" y="1136"/>
                      </a:cubicBezTo>
                      <a:cubicBezTo>
                        <a:pt x="4209" y="2352"/>
                        <a:pt x="2561" y="2544"/>
                        <a:pt x="1424" y="3553"/>
                      </a:cubicBezTo>
                      <a:cubicBezTo>
                        <a:pt x="448" y="4449"/>
                        <a:pt x="0" y="6673"/>
                        <a:pt x="624" y="7825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5" name="Google Shape;18785;p39"/>
                <p:cNvSpPr/>
                <p:nvPr/>
              </p:nvSpPr>
              <p:spPr>
                <a:xfrm>
                  <a:off x="4815275" y="1152575"/>
                  <a:ext cx="144425" cy="1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7" h="4945" extrusionOk="0">
                      <a:moveTo>
                        <a:pt x="512" y="2352"/>
                      </a:moveTo>
                      <a:cubicBezTo>
                        <a:pt x="976" y="3104"/>
                        <a:pt x="1536" y="3792"/>
                        <a:pt x="2160" y="4400"/>
                      </a:cubicBezTo>
                      <a:cubicBezTo>
                        <a:pt x="2320" y="4576"/>
                        <a:pt x="2512" y="4704"/>
                        <a:pt x="2736" y="4800"/>
                      </a:cubicBezTo>
                      <a:cubicBezTo>
                        <a:pt x="3152" y="4944"/>
                        <a:pt x="3616" y="4752"/>
                        <a:pt x="4032" y="4560"/>
                      </a:cubicBezTo>
                      <a:lnTo>
                        <a:pt x="5008" y="4096"/>
                      </a:lnTo>
                      <a:cubicBezTo>
                        <a:pt x="5185" y="4016"/>
                        <a:pt x="5345" y="3920"/>
                        <a:pt x="5473" y="3792"/>
                      </a:cubicBezTo>
                      <a:cubicBezTo>
                        <a:pt x="5729" y="3536"/>
                        <a:pt x="5761" y="3136"/>
                        <a:pt x="5761" y="2784"/>
                      </a:cubicBezTo>
                      <a:cubicBezTo>
                        <a:pt x="5777" y="2288"/>
                        <a:pt x="5777" y="1728"/>
                        <a:pt x="5457" y="1360"/>
                      </a:cubicBezTo>
                      <a:cubicBezTo>
                        <a:pt x="5249" y="1136"/>
                        <a:pt x="4992" y="976"/>
                        <a:pt x="4704" y="880"/>
                      </a:cubicBezTo>
                      <a:cubicBezTo>
                        <a:pt x="3680" y="416"/>
                        <a:pt x="2528" y="0"/>
                        <a:pt x="1408" y="432"/>
                      </a:cubicBezTo>
                      <a:cubicBezTo>
                        <a:pt x="592" y="752"/>
                        <a:pt x="0" y="1520"/>
                        <a:pt x="512" y="2352"/>
                      </a:cubicBezTo>
                      <a:close/>
                    </a:path>
                  </a:pathLst>
                </a:custGeom>
                <a:solidFill>
                  <a:srgbClr val="FFD6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6" name="Google Shape;18786;p39"/>
                <p:cNvSpPr/>
                <p:nvPr/>
              </p:nvSpPr>
              <p:spPr>
                <a:xfrm>
                  <a:off x="5105275" y="1188975"/>
                  <a:ext cx="142450" cy="1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8" h="6897" extrusionOk="0">
                      <a:moveTo>
                        <a:pt x="337" y="3040"/>
                      </a:moveTo>
                      <a:cubicBezTo>
                        <a:pt x="513" y="3264"/>
                        <a:pt x="721" y="3472"/>
                        <a:pt x="961" y="3649"/>
                      </a:cubicBezTo>
                      <a:cubicBezTo>
                        <a:pt x="1505" y="4161"/>
                        <a:pt x="1713" y="4913"/>
                        <a:pt x="2049" y="5585"/>
                      </a:cubicBezTo>
                      <a:cubicBezTo>
                        <a:pt x="2385" y="6257"/>
                        <a:pt x="2993" y="6897"/>
                        <a:pt x="3745" y="6833"/>
                      </a:cubicBezTo>
                      <a:cubicBezTo>
                        <a:pt x="4193" y="6753"/>
                        <a:pt x="4593" y="6481"/>
                        <a:pt x="4833" y="6065"/>
                      </a:cubicBezTo>
                      <a:cubicBezTo>
                        <a:pt x="5041" y="5665"/>
                        <a:pt x="5201" y="5233"/>
                        <a:pt x="5297" y="4785"/>
                      </a:cubicBezTo>
                      <a:cubicBezTo>
                        <a:pt x="5521" y="3937"/>
                        <a:pt x="5697" y="2928"/>
                        <a:pt x="5121" y="2272"/>
                      </a:cubicBezTo>
                      <a:cubicBezTo>
                        <a:pt x="4897" y="2032"/>
                        <a:pt x="4593" y="1872"/>
                        <a:pt x="4417" y="1584"/>
                      </a:cubicBezTo>
                      <a:cubicBezTo>
                        <a:pt x="4241" y="1280"/>
                        <a:pt x="4289" y="864"/>
                        <a:pt x="4097" y="544"/>
                      </a:cubicBezTo>
                      <a:cubicBezTo>
                        <a:pt x="3873" y="128"/>
                        <a:pt x="3329" y="0"/>
                        <a:pt x="2865" y="0"/>
                      </a:cubicBezTo>
                      <a:cubicBezTo>
                        <a:pt x="2129" y="0"/>
                        <a:pt x="993" y="256"/>
                        <a:pt x="561" y="912"/>
                      </a:cubicBezTo>
                      <a:cubicBezTo>
                        <a:pt x="225" y="1408"/>
                        <a:pt x="1" y="2544"/>
                        <a:pt x="337" y="3040"/>
                      </a:cubicBezTo>
                      <a:close/>
                    </a:path>
                  </a:pathLst>
                </a:custGeom>
                <a:solidFill>
                  <a:srgbClr val="EAD1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7" name="Google Shape;18787;p39"/>
                <p:cNvSpPr/>
                <p:nvPr/>
              </p:nvSpPr>
              <p:spPr>
                <a:xfrm>
                  <a:off x="5024075" y="1286975"/>
                  <a:ext cx="71225" cy="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2321" extrusionOk="0">
                      <a:moveTo>
                        <a:pt x="561" y="1521"/>
                      </a:moveTo>
                      <a:cubicBezTo>
                        <a:pt x="833" y="1969"/>
                        <a:pt x="1345" y="2177"/>
                        <a:pt x="1841" y="2273"/>
                      </a:cubicBezTo>
                      <a:cubicBezTo>
                        <a:pt x="2033" y="2321"/>
                        <a:pt x="2225" y="2321"/>
                        <a:pt x="2401" y="2241"/>
                      </a:cubicBezTo>
                      <a:cubicBezTo>
                        <a:pt x="2545" y="2129"/>
                        <a:pt x="2641" y="2001"/>
                        <a:pt x="2689" y="1841"/>
                      </a:cubicBezTo>
                      <a:cubicBezTo>
                        <a:pt x="2769" y="1585"/>
                        <a:pt x="2817" y="1329"/>
                        <a:pt x="2833" y="1073"/>
                      </a:cubicBezTo>
                      <a:cubicBezTo>
                        <a:pt x="2849" y="865"/>
                        <a:pt x="2801" y="641"/>
                        <a:pt x="2689" y="449"/>
                      </a:cubicBezTo>
                      <a:cubicBezTo>
                        <a:pt x="2497" y="177"/>
                        <a:pt x="2177" y="17"/>
                        <a:pt x="1841" y="17"/>
                      </a:cubicBezTo>
                      <a:cubicBezTo>
                        <a:pt x="1041" y="1"/>
                        <a:pt x="1" y="609"/>
                        <a:pt x="561" y="152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8" name="Google Shape;18788;p39"/>
                <p:cNvSpPr/>
                <p:nvPr/>
              </p:nvSpPr>
              <p:spPr>
                <a:xfrm>
                  <a:off x="5176500" y="1064150"/>
                  <a:ext cx="69625" cy="7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850" extrusionOk="0">
                      <a:moveTo>
                        <a:pt x="80" y="1409"/>
                      </a:moveTo>
                      <a:cubicBezTo>
                        <a:pt x="32" y="1457"/>
                        <a:pt x="0" y="1521"/>
                        <a:pt x="0" y="1601"/>
                      </a:cubicBezTo>
                      <a:cubicBezTo>
                        <a:pt x="16" y="1681"/>
                        <a:pt x="64" y="1745"/>
                        <a:pt x="128" y="1809"/>
                      </a:cubicBezTo>
                      <a:lnTo>
                        <a:pt x="1040" y="2705"/>
                      </a:lnTo>
                      <a:cubicBezTo>
                        <a:pt x="1088" y="2769"/>
                        <a:pt x="1168" y="2817"/>
                        <a:pt x="1248" y="2849"/>
                      </a:cubicBezTo>
                      <a:cubicBezTo>
                        <a:pt x="1360" y="2849"/>
                        <a:pt x="1472" y="2817"/>
                        <a:pt x="1552" y="2753"/>
                      </a:cubicBezTo>
                      <a:cubicBezTo>
                        <a:pt x="2048" y="2385"/>
                        <a:pt x="2320" y="1809"/>
                        <a:pt x="2560" y="1249"/>
                      </a:cubicBezTo>
                      <a:cubicBezTo>
                        <a:pt x="2672" y="993"/>
                        <a:pt x="2784" y="689"/>
                        <a:pt x="2640" y="449"/>
                      </a:cubicBezTo>
                      <a:cubicBezTo>
                        <a:pt x="2400" y="49"/>
                        <a:pt x="1520" y="1"/>
                        <a:pt x="1136" y="161"/>
                      </a:cubicBezTo>
                      <a:cubicBezTo>
                        <a:pt x="704" y="369"/>
                        <a:pt x="336" y="1025"/>
                        <a:pt x="80" y="14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789" name="Google Shape;18789;p39"/>
          <p:cNvSpPr/>
          <p:nvPr/>
        </p:nvSpPr>
        <p:spPr>
          <a:xfrm rot="-435006">
            <a:off x="6396348" y="1705435"/>
            <a:ext cx="1700" cy="850"/>
          </a:xfrm>
          <a:custGeom>
            <a:avLst/>
            <a:gdLst/>
            <a:ahLst/>
            <a:cxnLst/>
            <a:rect l="l" t="t" r="r" b="b"/>
            <a:pathLst>
              <a:path w="68" h="34" extrusionOk="0">
                <a:moveTo>
                  <a:pt x="0" y="0"/>
                </a:moveTo>
                <a:lnTo>
                  <a:pt x="67" y="34"/>
                </a:lnTo>
                <a:lnTo>
                  <a:pt x="67" y="34"/>
                </a:lnTo>
                <a:close/>
              </a:path>
            </a:pathLst>
          </a:custGeom>
          <a:solidFill>
            <a:srgbClr val="2307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90" name="Google Shape;18790;p39"/>
          <p:cNvGrpSpPr/>
          <p:nvPr/>
        </p:nvGrpSpPr>
        <p:grpSpPr>
          <a:xfrm>
            <a:off x="-471207" y="2009775"/>
            <a:ext cx="3339342" cy="3615189"/>
            <a:chOff x="-471207" y="2009775"/>
            <a:chExt cx="3339342" cy="3615189"/>
          </a:xfrm>
        </p:grpSpPr>
        <p:grpSp>
          <p:nvGrpSpPr>
            <p:cNvPr id="18791" name="Google Shape;18791;p39"/>
            <p:cNvGrpSpPr/>
            <p:nvPr/>
          </p:nvGrpSpPr>
          <p:grpSpPr>
            <a:xfrm>
              <a:off x="-471207" y="3215792"/>
              <a:ext cx="3339342" cy="2409172"/>
              <a:chOff x="-471207" y="3215792"/>
              <a:chExt cx="3339342" cy="2409172"/>
            </a:xfrm>
          </p:grpSpPr>
          <p:grpSp>
            <p:nvGrpSpPr>
              <p:cNvPr id="18792" name="Google Shape;18792;p39"/>
              <p:cNvGrpSpPr/>
              <p:nvPr/>
            </p:nvGrpSpPr>
            <p:grpSpPr>
              <a:xfrm rot="-4199403" flipH="1">
                <a:off x="-22239" y="3308503"/>
                <a:ext cx="1699178" cy="2145157"/>
                <a:chOff x="146217" y="2712579"/>
                <a:chExt cx="1552966" cy="1960401"/>
              </a:xfrm>
            </p:grpSpPr>
            <p:grpSp>
              <p:nvGrpSpPr>
                <p:cNvPr id="18793" name="Google Shape;18793;p39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18794" name="Google Shape;18794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5" name="Google Shape;18795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6" name="Google Shape;18796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7" name="Google Shape;18797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8" name="Google Shape;18798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99" name="Google Shape;18799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0" name="Google Shape;18800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1" name="Google Shape;18801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2" name="Google Shape;18802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3" name="Google Shape;18803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4" name="Google Shape;18804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5" name="Google Shape;18805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6" name="Google Shape;18806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07" name="Google Shape;18807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08" name="Google Shape;18808;p39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18809" name="Google Shape;18809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0" name="Google Shape;18810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1" name="Google Shape;18811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2" name="Google Shape;18812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3" name="Google Shape;18813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4" name="Google Shape;18814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5" name="Google Shape;18815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6" name="Google Shape;18816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7" name="Google Shape;18817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8" name="Google Shape;18818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9" name="Google Shape;18819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0" name="Google Shape;18820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1" name="Google Shape;18821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2" name="Google Shape;18822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23" name="Google Shape;18823;p39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18824" name="Google Shape;18824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5" name="Google Shape;18825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6" name="Google Shape;18826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7" name="Google Shape;18827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8" name="Google Shape;18828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29" name="Google Shape;18829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0" name="Google Shape;18830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1" name="Google Shape;18831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2" name="Google Shape;18832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3" name="Google Shape;18833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4" name="Google Shape;18834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5" name="Google Shape;18835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6" name="Google Shape;18836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37" name="Google Shape;18837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838" name="Google Shape;18838;p39"/>
              <p:cNvGrpSpPr/>
              <p:nvPr/>
            </p:nvGrpSpPr>
            <p:grpSpPr>
              <a:xfrm rot="4112102" flipH="1">
                <a:off x="709472" y="3369139"/>
                <a:ext cx="1699242" cy="2145126"/>
                <a:chOff x="146217" y="2712579"/>
                <a:chExt cx="1552966" cy="1960401"/>
              </a:xfrm>
            </p:grpSpPr>
            <p:grpSp>
              <p:nvGrpSpPr>
                <p:cNvPr id="18839" name="Google Shape;18839;p39"/>
                <p:cNvGrpSpPr/>
                <p:nvPr/>
              </p:nvGrpSpPr>
              <p:grpSpPr>
                <a:xfrm>
                  <a:off x="146217" y="2712579"/>
                  <a:ext cx="1134008" cy="607901"/>
                  <a:chOff x="5206900" y="826150"/>
                  <a:chExt cx="599275" cy="321250"/>
                </a:xfrm>
              </p:grpSpPr>
              <p:sp>
                <p:nvSpPr>
                  <p:cNvPr id="18840" name="Google Shape;18840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1" name="Google Shape;18841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2" name="Google Shape;18842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3" name="Google Shape;18843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4" name="Google Shape;18844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5" name="Google Shape;18845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6" name="Google Shape;18846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7" name="Google Shape;18847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8" name="Google Shape;18848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49" name="Google Shape;18849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0" name="Google Shape;18850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1" name="Google Shape;18851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2" name="Google Shape;18852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3" name="Google Shape;18853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54" name="Google Shape;18854;p39"/>
                <p:cNvGrpSpPr/>
                <p:nvPr/>
              </p:nvGrpSpPr>
              <p:grpSpPr>
                <a:xfrm rot="-9256633">
                  <a:off x="489429" y="3110262"/>
                  <a:ext cx="1134020" cy="607908"/>
                  <a:chOff x="5206900" y="826150"/>
                  <a:chExt cx="599275" cy="321250"/>
                </a:xfrm>
              </p:grpSpPr>
              <p:sp>
                <p:nvSpPr>
                  <p:cNvPr id="18855" name="Google Shape;18855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6" name="Google Shape;18856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7" name="Google Shape;18857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8" name="Google Shape;18858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59" name="Google Shape;18859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0" name="Google Shape;18860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1" name="Google Shape;18861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2" name="Google Shape;18862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3" name="Google Shape;18863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4" name="Google Shape;18864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5" name="Google Shape;18865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6" name="Google Shape;18866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7" name="Google Shape;18867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68" name="Google Shape;18868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869" name="Google Shape;18869;p39"/>
                <p:cNvGrpSpPr/>
                <p:nvPr/>
              </p:nvGrpSpPr>
              <p:grpSpPr>
                <a:xfrm rot="7120513" flipH="1">
                  <a:off x="538618" y="3725726"/>
                  <a:ext cx="1133997" cy="607895"/>
                  <a:chOff x="5206900" y="826150"/>
                  <a:chExt cx="599275" cy="321250"/>
                </a:xfrm>
              </p:grpSpPr>
              <p:sp>
                <p:nvSpPr>
                  <p:cNvPr id="18870" name="Google Shape;18870;p39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1" name="Google Shape;18871;p39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2" name="Google Shape;18872;p39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3" name="Google Shape;18873;p39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4" name="Google Shape;18874;p39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5" name="Google Shape;18875;p39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6" name="Google Shape;18876;p39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7" name="Google Shape;18877;p39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8" name="Google Shape;18878;p39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79" name="Google Shape;18879;p39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0" name="Google Shape;18880;p39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1" name="Google Shape;18881;p39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2" name="Google Shape;18882;p39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83" name="Google Shape;18883;p39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8884" name="Google Shape;18884;p39"/>
            <p:cNvSpPr/>
            <p:nvPr/>
          </p:nvSpPr>
          <p:spPr>
            <a:xfrm>
              <a:off x="-90074" y="2009775"/>
              <a:ext cx="1286780" cy="2562428"/>
            </a:xfrm>
            <a:custGeom>
              <a:avLst/>
              <a:gdLst/>
              <a:ahLst/>
              <a:cxnLst/>
              <a:rect l="l" t="t" r="r" b="b"/>
              <a:pathLst>
                <a:path w="61166" h="130970" extrusionOk="0">
                  <a:moveTo>
                    <a:pt x="0" y="4945"/>
                  </a:moveTo>
                  <a:cubicBezTo>
                    <a:pt x="3629" y="-1100"/>
                    <a:pt x="14862" y="-982"/>
                    <a:pt x="21007" y="2474"/>
                  </a:cubicBezTo>
                  <a:cubicBezTo>
                    <a:pt x="29222" y="7094"/>
                    <a:pt x="35824" y="16574"/>
                    <a:pt x="36761" y="25952"/>
                  </a:cubicBezTo>
                  <a:cubicBezTo>
                    <a:pt x="39604" y="54420"/>
                    <a:pt x="17847" y="82376"/>
                    <a:pt x="22551" y="110596"/>
                  </a:cubicBezTo>
                  <a:cubicBezTo>
                    <a:pt x="24060" y="119650"/>
                    <a:pt x="32356" y="129081"/>
                    <a:pt x="41395" y="130675"/>
                  </a:cubicBezTo>
                  <a:cubicBezTo>
                    <a:pt x="48085" y="131855"/>
                    <a:pt x="54721" y="127881"/>
                    <a:pt x="61166" y="125733"/>
                  </a:cubicBezTo>
                </a:path>
              </a:pathLst>
            </a:custGeom>
            <a:noFill/>
            <a:ln w="19050" cap="flat" cmpd="sng">
              <a:solidFill>
                <a:srgbClr val="D4DC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885" name="Google Shape;18885;p39"/>
            <p:cNvGrpSpPr/>
            <p:nvPr/>
          </p:nvGrpSpPr>
          <p:grpSpPr>
            <a:xfrm rot="-3625968">
              <a:off x="1041729" y="3912668"/>
              <a:ext cx="687114" cy="844725"/>
              <a:chOff x="5835100" y="1235925"/>
              <a:chExt cx="687175" cy="844800"/>
            </a:xfrm>
          </p:grpSpPr>
          <p:sp>
            <p:nvSpPr>
              <p:cNvPr id="18886" name="Google Shape;18886;p39"/>
              <p:cNvSpPr/>
              <p:nvPr/>
            </p:nvSpPr>
            <p:spPr>
              <a:xfrm>
                <a:off x="5901800" y="1460300"/>
                <a:ext cx="432850" cy="362750"/>
              </a:xfrm>
              <a:custGeom>
                <a:avLst/>
                <a:gdLst/>
                <a:ahLst/>
                <a:cxnLst/>
                <a:rect l="l" t="t" r="r" b="b"/>
                <a:pathLst>
                  <a:path w="17314" h="14510" extrusionOk="0">
                    <a:moveTo>
                      <a:pt x="4503" y="0"/>
                    </a:moveTo>
                    <a:cubicBezTo>
                      <a:pt x="3783" y="0"/>
                      <a:pt x="3090" y="354"/>
                      <a:pt x="2703" y="999"/>
                    </a:cubicBezTo>
                    <a:lnTo>
                      <a:pt x="635" y="4302"/>
                    </a:lnTo>
                    <a:cubicBezTo>
                      <a:pt x="1" y="5303"/>
                      <a:pt x="301" y="6670"/>
                      <a:pt x="1335" y="7304"/>
                    </a:cubicBezTo>
                    <a:lnTo>
                      <a:pt x="12977" y="14509"/>
                    </a:lnTo>
                    <a:lnTo>
                      <a:pt x="17313" y="7537"/>
                    </a:lnTo>
                    <a:lnTo>
                      <a:pt x="5672" y="332"/>
                    </a:lnTo>
                    <a:cubicBezTo>
                      <a:pt x="5305" y="107"/>
                      <a:pt x="4900" y="0"/>
                      <a:pt x="4503" y="0"/>
                    </a:cubicBezTo>
                    <a:close/>
                  </a:path>
                </a:pathLst>
              </a:custGeom>
              <a:solidFill>
                <a:srgbClr val="F1C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7" name="Google Shape;18887;p39"/>
              <p:cNvSpPr/>
              <p:nvPr/>
            </p:nvSpPr>
            <p:spPr>
              <a:xfrm>
                <a:off x="6226200" y="1648725"/>
                <a:ext cx="168475" cy="19350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7740" extrusionOk="0">
                    <a:moveTo>
                      <a:pt x="4337" y="0"/>
                    </a:moveTo>
                    <a:lnTo>
                      <a:pt x="2102" y="3570"/>
                    </a:lnTo>
                    <a:lnTo>
                      <a:pt x="1" y="6939"/>
                    </a:lnTo>
                    <a:lnTo>
                      <a:pt x="4137" y="7739"/>
                    </a:lnTo>
                    <a:lnTo>
                      <a:pt x="5438" y="5638"/>
                    </a:lnTo>
                    <a:lnTo>
                      <a:pt x="6739" y="3536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8" name="Google Shape;18888;p39"/>
              <p:cNvSpPr/>
              <p:nvPr/>
            </p:nvSpPr>
            <p:spPr>
              <a:xfrm>
                <a:off x="6356300" y="1753800"/>
                <a:ext cx="1384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6572" extrusionOk="0">
                    <a:moveTo>
                      <a:pt x="2602" y="0"/>
                    </a:moveTo>
                    <a:lnTo>
                      <a:pt x="1368" y="2002"/>
                    </a:lnTo>
                    <a:lnTo>
                      <a:pt x="1302" y="2102"/>
                    </a:lnTo>
                    <a:lnTo>
                      <a:pt x="1" y="4204"/>
                    </a:lnTo>
                    <a:lnTo>
                      <a:pt x="1835" y="6572"/>
                    </a:lnTo>
                    <a:lnTo>
                      <a:pt x="3703" y="3603"/>
                    </a:lnTo>
                    <a:lnTo>
                      <a:pt x="3637" y="3536"/>
                    </a:lnTo>
                    <a:lnTo>
                      <a:pt x="3703" y="3570"/>
                    </a:lnTo>
                    <a:lnTo>
                      <a:pt x="5538" y="634"/>
                    </a:lnTo>
                    <a:lnTo>
                      <a:pt x="2602" y="0"/>
                    </a:ln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889" name="Google Shape;18889;p39"/>
              <p:cNvGrpSpPr/>
              <p:nvPr/>
            </p:nvGrpSpPr>
            <p:grpSpPr>
              <a:xfrm>
                <a:off x="5952675" y="1472150"/>
                <a:ext cx="569600" cy="420550"/>
                <a:chOff x="5952675" y="1472150"/>
                <a:chExt cx="569600" cy="420550"/>
              </a:xfrm>
            </p:grpSpPr>
            <p:sp>
              <p:nvSpPr>
                <p:cNvPr id="18890" name="Google Shape;18890;p39"/>
                <p:cNvSpPr/>
                <p:nvPr/>
              </p:nvSpPr>
              <p:spPr>
                <a:xfrm>
                  <a:off x="6448875" y="1843025"/>
                  <a:ext cx="55900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436" fill="none" extrusionOk="0">
                      <a:moveTo>
                        <a:pt x="0" y="1"/>
                      </a:moveTo>
                      <a:lnTo>
                        <a:pt x="2235" y="1435"/>
                      </a:lnTo>
                    </a:path>
                  </a:pathLst>
                </a:custGeom>
                <a:noFill/>
                <a:ln w="10850" cap="flat" cmpd="sng">
                  <a:solidFill>
                    <a:srgbClr val="E7A662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891" name="Google Shape;18891;p39"/>
                <p:cNvGrpSpPr/>
                <p:nvPr/>
              </p:nvGrpSpPr>
              <p:grpSpPr>
                <a:xfrm>
                  <a:off x="5952675" y="1472150"/>
                  <a:ext cx="569600" cy="420550"/>
                  <a:chOff x="5952675" y="1472150"/>
                  <a:chExt cx="569600" cy="420550"/>
                </a:xfrm>
              </p:grpSpPr>
              <p:sp>
                <p:nvSpPr>
                  <p:cNvPr id="18892" name="Google Shape;18892;p39"/>
                  <p:cNvSpPr/>
                  <p:nvPr/>
                </p:nvSpPr>
                <p:spPr>
                  <a:xfrm>
                    <a:off x="6329625" y="1737125"/>
                    <a:ext cx="91750" cy="121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0" h="4871" extrusionOk="0">
                        <a:moveTo>
                          <a:pt x="2602" y="0"/>
                        </a:moveTo>
                        <a:lnTo>
                          <a:pt x="0" y="4203"/>
                        </a:lnTo>
                        <a:lnTo>
                          <a:pt x="1068" y="4871"/>
                        </a:lnTo>
                        <a:lnTo>
                          <a:pt x="3669" y="667"/>
                        </a:lnTo>
                        <a:lnTo>
                          <a:pt x="2602" y="0"/>
                        </a:ln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3" name="Google Shape;18893;p39"/>
                  <p:cNvSpPr/>
                  <p:nvPr/>
                </p:nvSpPr>
                <p:spPr>
                  <a:xfrm>
                    <a:off x="5952675" y="1472150"/>
                    <a:ext cx="145975" cy="2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8465" extrusionOk="0">
                        <a:moveTo>
                          <a:pt x="5196" y="1"/>
                        </a:moveTo>
                        <a:cubicBezTo>
                          <a:pt x="5016" y="1"/>
                          <a:pt x="4843" y="90"/>
                          <a:pt x="4737" y="259"/>
                        </a:cubicBezTo>
                        <a:lnTo>
                          <a:pt x="167" y="7631"/>
                        </a:lnTo>
                        <a:cubicBezTo>
                          <a:pt x="1" y="7897"/>
                          <a:pt x="67" y="8231"/>
                          <a:pt x="334" y="8398"/>
                        </a:cubicBezTo>
                        <a:cubicBezTo>
                          <a:pt x="412" y="8442"/>
                          <a:pt x="505" y="8464"/>
                          <a:pt x="599" y="8464"/>
                        </a:cubicBezTo>
                        <a:cubicBezTo>
                          <a:pt x="786" y="8464"/>
                          <a:pt x="979" y="8376"/>
                          <a:pt x="1068" y="8198"/>
                        </a:cubicBezTo>
                        <a:lnTo>
                          <a:pt x="5671" y="826"/>
                        </a:lnTo>
                        <a:cubicBezTo>
                          <a:pt x="5838" y="592"/>
                          <a:pt x="5738" y="225"/>
                          <a:pt x="5505" y="92"/>
                        </a:cubicBezTo>
                        <a:cubicBezTo>
                          <a:pt x="5407" y="31"/>
                          <a:pt x="5300" y="1"/>
                          <a:pt x="5196" y="1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4" name="Google Shape;18894;p39"/>
                  <p:cNvSpPr/>
                  <p:nvPr/>
                </p:nvSpPr>
                <p:spPr>
                  <a:xfrm>
                    <a:off x="6477950" y="1857975"/>
                    <a:ext cx="44325" cy="3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3" h="1389" extrusionOk="0">
                        <a:moveTo>
                          <a:pt x="879" y="1"/>
                        </a:moveTo>
                        <a:cubicBezTo>
                          <a:pt x="652" y="1"/>
                          <a:pt x="436" y="119"/>
                          <a:pt x="305" y="337"/>
                        </a:cubicBezTo>
                        <a:cubicBezTo>
                          <a:pt x="1" y="793"/>
                          <a:pt x="362" y="1388"/>
                          <a:pt x="884" y="1388"/>
                        </a:cubicBezTo>
                        <a:cubicBezTo>
                          <a:pt x="934" y="1388"/>
                          <a:pt x="986" y="1383"/>
                          <a:pt x="1039" y="1371"/>
                        </a:cubicBezTo>
                        <a:cubicBezTo>
                          <a:pt x="1639" y="1204"/>
                          <a:pt x="1773" y="403"/>
                          <a:pt x="1239" y="103"/>
                        </a:cubicBezTo>
                        <a:cubicBezTo>
                          <a:pt x="1123" y="34"/>
                          <a:pt x="1000" y="1"/>
                          <a:pt x="879" y="1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895" name="Google Shape;18895;p39"/>
              <p:cNvGrpSpPr/>
              <p:nvPr/>
            </p:nvGrpSpPr>
            <p:grpSpPr>
              <a:xfrm>
                <a:off x="5835100" y="1235925"/>
                <a:ext cx="640475" cy="844800"/>
                <a:chOff x="5835100" y="1235925"/>
                <a:chExt cx="640475" cy="844800"/>
              </a:xfrm>
            </p:grpSpPr>
            <p:grpSp>
              <p:nvGrpSpPr>
                <p:cNvPr id="18896" name="Google Shape;18896;p39"/>
                <p:cNvGrpSpPr/>
                <p:nvPr/>
              </p:nvGrpSpPr>
              <p:grpSpPr>
                <a:xfrm>
                  <a:off x="6139475" y="1235925"/>
                  <a:ext cx="336100" cy="354450"/>
                  <a:chOff x="6139475" y="1235925"/>
                  <a:chExt cx="336100" cy="354450"/>
                </a:xfrm>
              </p:grpSpPr>
              <p:sp>
                <p:nvSpPr>
                  <p:cNvPr id="18897" name="Google Shape;18897;p39"/>
                  <p:cNvSpPr/>
                  <p:nvPr/>
                </p:nvSpPr>
                <p:spPr>
                  <a:xfrm>
                    <a:off x="6139475" y="1235925"/>
                    <a:ext cx="336100" cy="35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4" h="14178" fill="none" extrusionOk="0">
                        <a:moveTo>
                          <a:pt x="7373" y="14111"/>
                        </a:moveTo>
                        <a:cubicBezTo>
                          <a:pt x="7473" y="14177"/>
                          <a:pt x="7573" y="14144"/>
                          <a:pt x="7640" y="14077"/>
                        </a:cubicBezTo>
                        <a:lnTo>
                          <a:pt x="13410" y="4804"/>
                        </a:lnTo>
                        <a:cubicBezTo>
                          <a:pt x="13444" y="4704"/>
                          <a:pt x="13410" y="4604"/>
                          <a:pt x="13310" y="4537"/>
                        </a:cubicBezTo>
                        <a:lnTo>
                          <a:pt x="6072" y="34"/>
                        </a:lnTo>
                        <a:cubicBezTo>
                          <a:pt x="6005" y="1"/>
                          <a:pt x="5872" y="1"/>
                          <a:pt x="5805" y="101"/>
                        </a:cubicBezTo>
                        <a:lnTo>
                          <a:pt x="67" y="9341"/>
                        </a:lnTo>
                        <a:cubicBezTo>
                          <a:pt x="1" y="9441"/>
                          <a:pt x="34" y="9574"/>
                          <a:pt x="134" y="9608"/>
                        </a:cubicBezTo>
                        <a:close/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8" name="Google Shape;18898;p39"/>
                  <p:cNvSpPr/>
                  <p:nvPr/>
                </p:nvSpPr>
                <p:spPr>
                  <a:xfrm>
                    <a:off x="6172825" y="1255950"/>
                    <a:ext cx="148475" cy="23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" h="9541" fill="none" extrusionOk="0">
                        <a:moveTo>
                          <a:pt x="5939" y="0"/>
                        </a:moveTo>
                        <a:lnTo>
                          <a:pt x="1" y="954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99" name="Google Shape;18899;p39"/>
                  <p:cNvSpPr/>
                  <p:nvPr/>
                </p:nvSpPr>
                <p:spPr>
                  <a:xfrm>
                    <a:off x="6210375" y="1279300"/>
                    <a:ext cx="148450" cy="23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8" h="9541" fill="none" extrusionOk="0">
                        <a:moveTo>
                          <a:pt x="5938" y="0"/>
                        </a:moveTo>
                        <a:lnTo>
                          <a:pt x="0" y="954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0" name="Google Shape;18900;p39"/>
                  <p:cNvSpPr/>
                  <p:nvPr/>
                </p:nvSpPr>
                <p:spPr>
                  <a:xfrm>
                    <a:off x="6247900" y="1302650"/>
                    <a:ext cx="148450" cy="23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8" h="9541" fill="none" extrusionOk="0">
                        <a:moveTo>
                          <a:pt x="5938" y="0"/>
                        </a:moveTo>
                        <a:lnTo>
                          <a:pt x="0" y="954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1" name="Google Shape;18901;p39"/>
                  <p:cNvSpPr/>
                  <p:nvPr/>
                </p:nvSpPr>
                <p:spPr>
                  <a:xfrm>
                    <a:off x="6285425" y="1326000"/>
                    <a:ext cx="148450" cy="23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8" h="9541" fill="none" extrusionOk="0">
                        <a:moveTo>
                          <a:pt x="5938" y="0"/>
                        </a:moveTo>
                        <a:lnTo>
                          <a:pt x="0" y="954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2" name="Google Shape;18902;p39"/>
                  <p:cNvSpPr/>
                  <p:nvPr/>
                </p:nvSpPr>
                <p:spPr>
                  <a:xfrm>
                    <a:off x="6262075" y="1275125"/>
                    <a:ext cx="189325" cy="11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3" h="4704" fill="none" extrusionOk="0">
                        <a:moveTo>
                          <a:pt x="0" y="0"/>
                        </a:moveTo>
                        <a:lnTo>
                          <a:pt x="7572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3" name="Google Shape;18903;p39"/>
                  <p:cNvSpPr/>
                  <p:nvPr/>
                </p:nvSpPr>
                <p:spPr>
                  <a:xfrm>
                    <a:off x="6237050" y="1315150"/>
                    <a:ext cx="190150" cy="11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6" h="4704" fill="none" extrusionOk="0">
                        <a:moveTo>
                          <a:pt x="0" y="1"/>
                        </a:moveTo>
                        <a:lnTo>
                          <a:pt x="7606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4" name="Google Shape;18904;p39"/>
                  <p:cNvSpPr/>
                  <p:nvPr/>
                </p:nvSpPr>
                <p:spPr>
                  <a:xfrm>
                    <a:off x="6212875" y="1354350"/>
                    <a:ext cx="189325" cy="11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3" h="4738" fill="none" extrusionOk="0">
                        <a:moveTo>
                          <a:pt x="0" y="0"/>
                        </a:moveTo>
                        <a:lnTo>
                          <a:pt x="7572" y="4737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5" name="Google Shape;18905;p39"/>
                  <p:cNvSpPr/>
                  <p:nvPr/>
                </p:nvSpPr>
                <p:spPr>
                  <a:xfrm>
                    <a:off x="6187850" y="1394375"/>
                    <a:ext cx="190150" cy="11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6" h="4704" fill="none" extrusionOk="0">
                        <a:moveTo>
                          <a:pt x="0" y="1"/>
                        </a:moveTo>
                        <a:lnTo>
                          <a:pt x="7606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6" name="Google Shape;18906;p39"/>
                  <p:cNvSpPr/>
                  <p:nvPr/>
                </p:nvSpPr>
                <p:spPr>
                  <a:xfrm>
                    <a:off x="6162825" y="1434400"/>
                    <a:ext cx="190175" cy="11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4705" fill="none" extrusionOk="0">
                        <a:moveTo>
                          <a:pt x="1" y="1"/>
                        </a:moveTo>
                        <a:lnTo>
                          <a:pt x="7606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07" name="Google Shape;18907;p39"/>
                  <p:cNvSpPr/>
                  <p:nvPr/>
                </p:nvSpPr>
                <p:spPr>
                  <a:xfrm>
                    <a:off x="6201200" y="1526975"/>
                    <a:ext cx="24200" cy="3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" h="1569" fill="none" extrusionOk="0">
                        <a:moveTo>
                          <a:pt x="967" y="0"/>
                        </a:moveTo>
                        <a:lnTo>
                          <a:pt x="0" y="1568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908" name="Google Shape;18908;p39"/>
                <p:cNvGrpSpPr/>
                <p:nvPr/>
              </p:nvGrpSpPr>
              <p:grpSpPr>
                <a:xfrm>
                  <a:off x="5835100" y="1726275"/>
                  <a:ext cx="336100" cy="354450"/>
                  <a:chOff x="5835100" y="1726275"/>
                  <a:chExt cx="336100" cy="354450"/>
                </a:xfrm>
              </p:grpSpPr>
              <p:sp>
                <p:nvSpPr>
                  <p:cNvPr id="18909" name="Google Shape;18909;p39"/>
                  <p:cNvSpPr/>
                  <p:nvPr/>
                </p:nvSpPr>
                <p:spPr>
                  <a:xfrm>
                    <a:off x="5835100" y="1726275"/>
                    <a:ext cx="336100" cy="35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44" h="14178" fill="none" extrusionOk="0">
                        <a:moveTo>
                          <a:pt x="13310" y="4571"/>
                        </a:moveTo>
                        <a:cubicBezTo>
                          <a:pt x="13410" y="4604"/>
                          <a:pt x="13443" y="4737"/>
                          <a:pt x="13410" y="4838"/>
                        </a:cubicBezTo>
                        <a:lnTo>
                          <a:pt x="7639" y="14077"/>
                        </a:lnTo>
                        <a:cubicBezTo>
                          <a:pt x="7572" y="14178"/>
                          <a:pt x="7472" y="14178"/>
                          <a:pt x="7372" y="14144"/>
                        </a:cubicBezTo>
                        <a:lnTo>
                          <a:pt x="134" y="9641"/>
                        </a:lnTo>
                        <a:cubicBezTo>
                          <a:pt x="34" y="9574"/>
                          <a:pt x="0" y="9474"/>
                          <a:pt x="67" y="9374"/>
                        </a:cubicBezTo>
                        <a:lnTo>
                          <a:pt x="5804" y="101"/>
                        </a:lnTo>
                        <a:cubicBezTo>
                          <a:pt x="5871" y="34"/>
                          <a:pt x="5971" y="1"/>
                          <a:pt x="6071" y="67"/>
                        </a:cubicBezTo>
                        <a:close/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0" name="Google Shape;18910;p39"/>
                  <p:cNvSpPr/>
                  <p:nvPr/>
                </p:nvSpPr>
                <p:spPr>
                  <a:xfrm>
                    <a:off x="5868450" y="1746300"/>
                    <a:ext cx="147625" cy="23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9574" fill="none" extrusionOk="0">
                        <a:moveTo>
                          <a:pt x="1" y="9574"/>
                        </a:moveTo>
                        <a:lnTo>
                          <a:pt x="5905" y="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1" name="Google Shape;18911;p39"/>
                  <p:cNvSpPr/>
                  <p:nvPr/>
                </p:nvSpPr>
                <p:spPr>
                  <a:xfrm>
                    <a:off x="5905975" y="1769650"/>
                    <a:ext cx="148475" cy="23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" h="9574" fill="none" extrusionOk="0">
                        <a:moveTo>
                          <a:pt x="1" y="9574"/>
                        </a:moveTo>
                        <a:lnTo>
                          <a:pt x="5938" y="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2" name="Google Shape;18912;p39"/>
                  <p:cNvSpPr/>
                  <p:nvPr/>
                </p:nvSpPr>
                <p:spPr>
                  <a:xfrm>
                    <a:off x="5943500" y="1793000"/>
                    <a:ext cx="148475" cy="23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" h="9574" fill="none" extrusionOk="0">
                        <a:moveTo>
                          <a:pt x="1" y="9574"/>
                        </a:moveTo>
                        <a:lnTo>
                          <a:pt x="5938" y="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3" name="Google Shape;18913;p39"/>
                  <p:cNvSpPr/>
                  <p:nvPr/>
                </p:nvSpPr>
                <p:spPr>
                  <a:xfrm>
                    <a:off x="5981025" y="1816350"/>
                    <a:ext cx="148475" cy="23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9" h="9574" fill="none" extrusionOk="0">
                        <a:moveTo>
                          <a:pt x="1" y="9574"/>
                        </a:moveTo>
                        <a:lnTo>
                          <a:pt x="5938" y="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4" name="Google Shape;18914;p39"/>
                  <p:cNvSpPr/>
                  <p:nvPr/>
                </p:nvSpPr>
                <p:spPr>
                  <a:xfrm>
                    <a:off x="5859275" y="1923100"/>
                    <a:ext cx="190175" cy="11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4737" fill="none" extrusionOk="0">
                        <a:moveTo>
                          <a:pt x="1" y="0"/>
                        </a:moveTo>
                        <a:lnTo>
                          <a:pt x="7606" y="4737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5" name="Google Shape;18915;p39"/>
                  <p:cNvSpPr/>
                  <p:nvPr/>
                </p:nvSpPr>
                <p:spPr>
                  <a:xfrm>
                    <a:off x="5884300" y="1883900"/>
                    <a:ext cx="189325" cy="11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3" h="4704" fill="none" extrusionOk="0">
                        <a:moveTo>
                          <a:pt x="0" y="0"/>
                        </a:moveTo>
                        <a:lnTo>
                          <a:pt x="7572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6" name="Google Shape;18916;p39"/>
                  <p:cNvSpPr/>
                  <p:nvPr/>
                </p:nvSpPr>
                <p:spPr>
                  <a:xfrm>
                    <a:off x="5908475" y="1843875"/>
                    <a:ext cx="190175" cy="11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4737" fill="none" extrusionOk="0">
                        <a:moveTo>
                          <a:pt x="1" y="0"/>
                        </a:moveTo>
                        <a:lnTo>
                          <a:pt x="7606" y="4737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7" name="Google Shape;18917;p39"/>
                  <p:cNvSpPr/>
                  <p:nvPr/>
                </p:nvSpPr>
                <p:spPr>
                  <a:xfrm>
                    <a:off x="5933500" y="1803825"/>
                    <a:ext cx="189325" cy="11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73" h="4738" fill="none" extrusionOk="0">
                        <a:moveTo>
                          <a:pt x="0" y="1"/>
                        </a:moveTo>
                        <a:lnTo>
                          <a:pt x="7573" y="4738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8" name="Google Shape;18918;p39"/>
                  <p:cNvSpPr/>
                  <p:nvPr/>
                </p:nvSpPr>
                <p:spPr>
                  <a:xfrm>
                    <a:off x="5957675" y="1764650"/>
                    <a:ext cx="190175" cy="11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" h="4704" fill="none" extrusionOk="0">
                        <a:moveTo>
                          <a:pt x="1" y="0"/>
                        </a:moveTo>
                        <a:lnTo>
                          <a:pt x="7606" y="4704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19" name="Google Shape;18919;p39"/>
                  <p:cNvSpPr/>
                  <p:nvPr/>
                </p:nvSpPr>
                <p:spPr>
                  <a:xfrm>
                    <a:off x="6068600" y="1739625"/>
                    <a:ext cx="24200" cy="3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" h="1569" fill="none" extrusionOk="0">
                        <a:moveTo>
                          <a:pt x="0" y="1568"/>
                        </a:moveTo>
                        <a:lnTo>
                          <a:pt x="968" y="0"/>
                        </a:lnTo>
                      </a:path>
                    </a:pathLst>
                  </a:custGeom>
                  <a:noFill/>
                  <a:ln w="10850" cap="flat" cmpd="sng">
                    <a:solidFill>
                      <a:srgbClr val="E7A66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8920" name="Google Shape;18920;p39"/>
              <p:cNvSpPr/>
              <p:nvPr/>
            </p:nvSpPr>
            <p:spPr>
              <a:xfrm>
                <a:off x="6019400" y="1659525"/>
                <a:ext cx="11342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939" extrusionOk="0">
                    <a:moveTo>
                      <a:pt x="286" y="1"/>
                    </a:moveTo>
                    <a:cubicBezTo>
                      <a:pt x="214" y="1"/>
                      <a:pt x="143" y="38"/>
                      <a:pt x="100" y="102"/>
                    </a:cubicBezTo>
                    <a:cubicBezTo>
                      <a:pt x="0" y="236"/>
                      <a:pt x="34" y="369"/>
                      <a:pt x="167" y="436"/>
                    </a:cubicBezTo>
                    <a:lnTo>
                      <a:pt x="4137" y="2904"/>
                    </a:lnTo>
                    <a:cubicBezTo>
                      <a:pt x="4172" y="2928"/>
                      <a:pt x="4212" y="2939"/>
                      <a:pt x="4253" y="2939"/>
                    </a:cubicBezTo>
                    <a:cubicBezTo>
                      <a:pt x="4327" y="2939"/>
                      <a:pt x="4406" y="2902"/>
                      <a:pt x="4470" y="2837"/>
                    </a:cubicBezTo>
                    <a:cubicBezTo>
                      <a:pt x="4537" y="2704"/>
                      <a:pt x="4503" y="2571"/>
                      <a:pt x="4370" y="2504"/>
                    </a:cubicBezTo>
                    <a:lnTo>
                      <a:pt x="401" y="35"/>
                    </a:lnTo>
                    <a:cubicBezTo>
                      <a:pt x="365" y="12"/>
                      <a:pt x="325" y="1"/>
                      <a:pt x="286" y="1"/>
                    </a:cubicBezTo>
                    <a:close/>
                  </a:path>
                </a:pathLst>
              </a:custGeom>
              <a:solidFill>
                <a:srgbClr val="141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18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2" name="Google Shape;18922;p40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18923" name="Google Shape;18923;p40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24" name="Google Shape;18924;p40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18925" name="Google Shape;18925;p40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6" name="Google Shape;18926;p40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7" name="Google Shape;18927;p40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8" name="Google Shape;18928;p40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9" name="Google Shape;18929;p40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0" name="Google Shape;18930;p40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1" name="Google Shape;18931;p40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2" name="Google Shape;18932;p40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3" name="Google Shape;18933;p40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4" name="Google Shape;18934;p40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5" name="Google Shape;18935;p40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6" name="Google Shape;18936;p40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7" name="Google Shape;18937;p40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8" name="Google Shape;18938;p40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9" name="Google Shape;18939;p40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0" name="Google Shape;18940;p40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1" name="Google Shape;18941;p40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2" name="Google Shape;18942;p40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3" name="Google Shape;18943;p40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4" name="Google Shape;18944;p40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5" name="Google Shape;18945;p40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6" name="Google Shape;18946;p40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7" name="Google Shape;18947;p40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8" name="Google Shape;18948;p40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9" name="Google Shape;18949;p40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50" name="Google Shape;18950;p40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18951" name="Google Shape;18951;p40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2" name="Google Shape;18952;p40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3" name="Google Shape;18953;p40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4" name="Google Shape;18954;p40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5" name="Google Shape;18955;p40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6" name="Google Shape;18956;p40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7" name="Google Shape;18957;p40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8" name="Google Shape;18958;p40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9" name="Google Shape;18959;p40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0" name="Google Shape;18960;p40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1" name="Google Shape;18961;p40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2" name="Google Shape;18962;p40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3" name="Google Shape;18963;p40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4" name="Google Shape;18964;p40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5" name="Google Shape;18965;p40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6" name="Google Shape;18966;p40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7" name="Google Shape;18967;p40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8" name="Google Shape;18968;p40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9" name="Google Shape;18969;p40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0" name="Google Shape;18970;p40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1" name="Google Shape;18971;p40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2" name="Google Shape;18972;p40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3" name="Google Shape;18973;p40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4" name="Google Shape;18974;p40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5" name="Google Shape;18975;p40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6" name="Google Shape;18976;p40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77" name="Google Shape;18977;p40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8" name="Google Shape;18978;p40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9" name="Google Shape;18979;p40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0" name="Google Shape;18980;p40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1" name="Google Shape;18981;p40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2" name="Google Shape;18982;p40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3" name="Google Shape;18983;p40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4" name="Google Shape;18984;p40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5" name="Google Shape;18985;p40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6" name="Google Shape;18986;p40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7" name="Google Shape;18987;p40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8" name="Google Shape;18988;p40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9" name="Google Shape;18989;p40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0" name="Google Shape;18990;p40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1" name="Google Shape;18991;p40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2" name="Google Shape;18992;p40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3" name="Google Shape;18993;p40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4" name="Google Shape;18994;p40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5" name="Google Shape;18995;p40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6" name="Google Shape;18996;p40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7" name="Google Shape;18997;p40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8" name="Google Shape;18998;p40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9" name="Google Shape;18999;p40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0" name="Google Shape;19000;p40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1" name="Google Shape;19001;p40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2" name="Google Shape;19002;p40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3" name="Google Shape;19003;p40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4" name="Google Shape;19004;p40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5" name="Google Shape;19005;p40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6" name="Google Shape;19006;p40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7" name="Google Shape;19007;p40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8" name="Google Shape;19008;p40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9" name="Google Shape;19009;p40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0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0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0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0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0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0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0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0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0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0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0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0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0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0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0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0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0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0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0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0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0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0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0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0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0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0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0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0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0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0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0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0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0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0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0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0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0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0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0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0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0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0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0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0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0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0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0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0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0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0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0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0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0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0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0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0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0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0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0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0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0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0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0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0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0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0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0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77" name="Google Shape;19077;p40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19078" name="Google Shape;19078;p40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9" name="Google Shape;19079;p40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0" name="Google Shape;19080;p40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1" name="Google Shape;19081;p40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2" name="Google Shape;19082;p40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3" name="Google Shape;19083;p40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4" name="Google Shape;19084;p40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5" name="Google Shape;19085;p40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6" name="Google Shape;19086;p40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7" name="Google Shape;19087;p40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8" name="Google Shape;19088;p40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9" name="Google Shape;19089;p40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0" name="Google Shape;19090;p40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1" name="Google Shape;19091;p40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2" name="Google Shape;19092;p40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3" name="Google Shape;19093;p40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4" name="Google Shape;19094;p40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5" name="Google Shape;19095;p40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6" name="Google Shape;19096;p40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7" name="Google Shape;19097;p40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8" name="Google Shape;19098;p40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9" name="Google Shape;19099;p40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0" name="Google Shape;19100;p40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1" name="Google Shape;19101;p40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2" name="Google Shape;19102;p40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3" name="Google Shape;19103;p40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04" name="Google Shape;19104;p40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0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0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0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0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9" name="Google Shape;19109;p40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19110" name="Google Shape;19110;p40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1" name="Google Shape;19111;p40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2" name="Google Shape;19112;p40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3" name="Google Shape;19113;p40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4" name="Google Shape;19114;p40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5" name="Google Shape;19115;p40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6" name="Google Shape;19116;p40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7" name="Google Shape;19117;p40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8" name="Google Shape;19118;p40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9" name="Google Shape;19119;p40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0" name="Google Shape;19120;p40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1" name="Google Shape;19121;p40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2" name="Google Shape;19122;p40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3" name="Google Shape;19123;p40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4" name="Google Shape;19124;p40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5" name="Google Shape;19125;p40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6" name="Google Shape;19126;p40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7" name="Google Shape;19127;p40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8" name="Google Shape;19128;p40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9" name="Google Shape;19129;p40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0" name="Google Shape;19130;p40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1" name="Google Shape;19131;p40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2" name="Google Shape;19132;p40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3" name="Google Shape;19133;p40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4" name="Google Shape;19134;p40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5" name="Google Shape;19135;p40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36" name="Google Shape;19136;p40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37" name="Google Shape;19137;p40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19138" name="Google Shape;19138;p40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9" name="Google Shape;19139;p40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0" name="Google Shape;19140;p40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1" name="Google Shape;19141;p40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2" name="Google Shape;19142;p40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3" name="Google Shape;19143;p40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4" name="Google Shape;19144;p40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5" name="Google Shape;19145;p40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6" name="Google Shape;19146;p40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7" name="Google Shape;19147;p40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8" name="Google Shape;19148;p40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9" name="Google Shape;19149;p40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0" name="Google Shape;19150;p40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1" name="Google Shape;19151;p40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2" name="Google Shape;19152;p40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3" name="Google Shape;19153;p40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4" name="Google Shape;19154;p40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5" name="Google Shape;19155;p40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6" name="Google Shape;19156;p40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7" name="Google Shape;19157;p40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8" name="Google Shape;19158;p40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9" name="Google Shape;19159;p40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0" name="Google Shape;19160;p40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1" name="Google Shape;19161;p40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2" name="Google Shape;19162;p40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3" name="Google Shape;19163;p40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64" name="Google Shape;19164;p40"/>
          <p:cNvGrpSpPr/>
          <p:nvPr/>
        </p:nvGrpSpPr>
        <p:grpSpPr>
          <a:xfrm>
            <a:off x="-706730" y="-247937"/>
            <a:ext cx="3399044" cy="3421986"/>
            <a:chOff x="-706730" y="-247937"/>
            <a:chExt cx="3399044" cy="3421986"/>
          </a:xfrm>
        </p:grpSpPr>
        <p:grpSp>
          <p:nvGrpSpPr>
            <p:cNvPr id="19165" name="Google Shape;19165;p40"/>
            <p:cNvGrpSpPr/>
            <p:nvPr/>
          </p:nvGrpSpPr>
          <p:grpSpPr>
            <a:xfrm>
              <a:off x="-706730" y="-247937"/>
              <a:ext cx="3399044" cy="3421986"/>
              <a:chOff x="-513630" y="-410112"/>
              <a:chExt cx="3399044" cy="3421986"/>
            </a:xfrm>
          </p:grpSpPr>
          <p:grpSp>
            <p:nvGrpSpPr>
              <p:cNvPr id="19166" name="Google Shape;19166;p40"/>
              <p:cNvGrpSpPr/>
              <p:nvPr/>
            </p:nvGrpSpPr>
            <p:grpSpPr>
              <a:xfrm>
                <a:off x="-289105" y="-410112"/>
                <a:ext cx="3174520" cy="3421986"/>
                <a:chOff x="-289105" y="-410112"/>
                <a:chExt cx="3174520" cy="3421986"/>
              </a:xfrm>
            </p:grpSpPr>
            <p:grpSp>
              <p:nvGrpSpPr>
                <p:cNvPr id="19167" name="Google Shape;19167;p40"/>
                <p:cNvGrpSpPr/>
                <p:nvPr/>
              </p:nvGrpSpPr>
              <p:grpSpPr>
                <a:xfrm rot="-2528748" flipH="1">
                  <a:off x="1139937" y="1544051"/>
                  <a:ext cx="1240758" cy="665148"/>
                  <a:chOff x="5206900" y="826150"/>
                  <a:chExt cx="599275" cy="321250"/>
                </a:xfrm>
              </p:grpSpPr>
              <p:sp>
                <p:nvSpPr>
                  <p:cNvPr id="19168" name="Google Shape;19168;p40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9" name="Google Shape;19169;p40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0" name="Google Shape;19170;p40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1" name="Google Shape;19171;p40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2" name="Google Shape;19172;p40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3" name="Google Shape;19173;p40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4" name="Google Shape;19174;p40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5" name="Google Shape;19175;p40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6" name="Google Shape;19176;p40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7" name="Google Shape;19177;p40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8" name="Google Shape;19178;p40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9" name="Google Shape;19179;p40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0" name="Google Shape;19180;p40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1" name="Google Shape;19181;p40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182" name="Google Shape;19182;p40"/>
                <p:cNvGrpSpPr/>
                <p:nvPr/>
              </p:nvGrpSpPr>
              <p:grpSpPr>
                <a:xfrm rot="1033525" flipH="1">
                  <a:off x="1574028" y="81642"/>
                  <a:ext cx="1240716" cy="665175"/>
                  <a:chOff x="5206900" y="826150"/>
                  <a:chExt cx="599275" cy="321250"/>
                </a:xfrm>
              </p:grpSpPr>
              <p:sp>
                <p:nvSpPr>
                  <p:cNvPr id="19183" name="Google Shape;19183;p40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4" name="Google Shape;19184;p40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5" name="Google Shape;19185;p40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6" name="Google Shape;19186;p40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7" name="Google Shape;19187;p40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8" name="Google Shape;19188;p40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9" name="Google Shape;19189;p40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0" name="Google Shape;19190;p40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1" name="Google Shape;19191;p40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2" name="Google Shape;19192;p40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3" name="Google Shape;19193;p40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4" name="Google Shape;19194;p40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5" name="Google Shape;19195;p40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6" name="Google Shape;19196;p40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197" name="Google Shape;19197;p40"/>
                <p:cNvGrpSpPr/>
                <p:nvPr/>
              </p:nvGrpSpPr>
              <p:grpSpPr>
                <a:xfrm rot="6256591">
                  <a:off x="1268807" y="629246"/>
                  <a:ext cx="1240826" cy="665092"/>
                  <a:chOff x="5206900" y="826150"/>
                  <a:chExt cx="599275" cy="321250"/>
                </a:xfrm>
              </p:grpSpPr>
              <p:sp>
                <p:nvSpPr>
                  <p:cNvPr id="19198" name="Google Shape;19198;p40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9" name="Google Shape;19199;p40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0" name="Google Shape;19200;p40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1" name="Google Shape;19201;p40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2" name="Google Shape;19202;p40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3" name="Google Shape;19203;p40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4" name="Google Shape;19204;p40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5" name="Google Shape;19205;p40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6" name="Google Shape;19206;p40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7" name="Google Shape;19207;p40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8" name="Google Shape;19208;p40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9" name="Google Shape;19209;p40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0" name="Google Shape;19210;p40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1" name="Google Shape;19211;p40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212" name="Google Shape;19212;p40"/>
                <p:cNvGrpSpPr/>
                <p:nvPr/>
              </p:nvGrpSpPr>
              <p:grpSpPr>
                <a:xfrm flipH="1">
                  <a:off x="-35240" y="866804"/>
                  <a:ext cx="1699100" cy="2145071"/>
                  <a:chOff x="146217" y="2712579"/>
                  <a:chExt cx="1552966" cy="1960401"/>
                </a:xfrm>
              </p:grpSpPr>
              <p:grpSp>
                <p:nvGrpSpPr>
                  <p:cNvPr id="19213" name="Google Shape;19213;p40"/>
                  <p:cNvGrpSpPr/>
                  <p:nvPr/>
                </p:nvGrpSpPr>
                <p:grpSpPr>
                  <a:xfrm>
                    <a:off x="146217" y="2712579"/>
                    <a:ext cx="1134008" cy="607901"/>
                    <a:chOff x="5206900" y="826150"/>
                    <a:chExt cx="599275" cy="321250"/>
                  </a:xfrm>
                </p:grpSpPr>
                <p:sp>
                  <p:nvSpPr>
                    <p:cNvPr id="19214" name="Google Shape;19214;p40"/>
                    <p:cNvSpPr/>
                    <p:nvPr/>
                  </p:nvSpPr>
                  <p:spPr>
                    <a:xfrm>
                      <a:off x="5206900" y="828950"/>
                      <a:ext cx="25225" cy="2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9" h="1025" extrusionOk="0">
                          <a:moveTo>
                            <a:pt x="1008" y="448"/>
                          </a:moveTo>
                          <a:cubicBezTo>
                            <a:pt x="1008" y="832"/>
                            <a:pt x="544" y="1024"/>
                            <a:pt x="272" y="752"/>
                          </a:cubicBezTo>
                          <a:cubicBezTo>
                            <a:pt x="0" y="480"/>
                            <a:pt x="192" y="0"/>
                            <a:pt x="576" y="0"/>
                          </a:cubicBezTo>
                          <a:cubicBezTo>
                            <a:pt x="816" y="0"/>
                            <a:pt x="1008" y="208"/>
                            <a:pt x="1008" y="44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5" name="Google Shape;19215;p40"/>
                    <p:cNvSpPr/>
                    <p:nvPr/>
                  </p:nvSpPr>
                  <p:spPr>
                    <a:xfrm>
                      <a:off x="5468125" y="1067750"/>
                      <a:ext cx="25625" cy="25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09" extrusionOk="0">
                          <a:moveTo>
                            <a:pt x="1024" y="433"/>
                          </a:moveTo>
                          <a:cubicBezTo>
                            <a:pt x="1024" y="817"/>
                            <a:pt x="560" y="1009"/>
                            <a:pt x="288" y="737"/>
                          </a:cubicBezTo>
                          <a:cubicBezTo>
                            <a:pt x="0" y="465"/>
                            <a:pt x="208" y="1"/>
                            <a:pt x="592" y="1"/>
                          </a:cubicBezTo>
                          <a:cubicBezTo>
                            <a:pt x="832" y="1"/>
                            <a:pt x="1024" y="193"/>
                            <a:pt x="1024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6" name="Google Shape;19216;p40"/>
                    <p:cNvSpPr/>
                    <p:nvPr/>
                  </p:nvSpPr>
                  <p:spPr>
                    <a:xfrm>
                      <a:off x="5679325" y="1085750"/>
                      <a:ext cx="25625" cy="25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26" extrusionOk="0">
                          <a:moveTo>
                            <a:pt x="1025" y="433"/>
                          </a:moveTo>
                          <a:cubicBezTo>
                            <a:pt x="1025" y="833"/>
                            <a:pt x="545" y="1025"/>
                            <a:pt x="273" y="753"/>
                          </a:cubicBezTo>
                          <a:cubicBezTo>
                            <a:pt x="1" y="481"/>
                            <a:pt x="193" y="1"/>
                            <a:pt x="577" y="1"/>
                          </a:cubicBezTo>
                          <a:cubicBezTo>
                            <a:pt x="817" y="1"/>
                            <a:pt x="1025" y="193"/>
                            <a:pt x="1025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7" name="Google Shape;19217;p40"/>
                    <p:cNvSpPr/>
                    <p:nvPr/>
                  </p:nvSpPr>
                  <p:spPr>
                    <a:xfrm>
                      <a:off x="5318900" y="877350"/>
                      <a:ext cx="4425" cy="4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" h="177" extrusionOk="0">
                          <a:moveTo>
                            <a:pt x="177" y="80"/>
                          </a:moveTo>
                          <a:cubicBezTo>
                            <a:pt x="177" y="128"/>
                            <a:pt x="145" y="176"/>
                            <a:pt x="97" y="176"/>
                          </a:cubicBezTo>
                          <a:cubicBezTo>
                            <a:pt x="49" y="176"/>
                            <a:pt x="1" y="128"/>
                            <a:pt x="1" y="80"/>
                          </a:cubicBezTo>
                          <a:cubicBezTo>
                            <a:pt x="1" y="32"/>
                            <a:pt x="49" y="0"/>
                            <a:pt x="97" y="0"/>
                          </a:cubicBezTo>
                          <a:cubicBezTo>
                            <a:pt x="145" y="0"/>
                            <a:pt x="177" y="32"/>
                            <a:pt x="177" y="80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8" name="Google Shape;19218;p40"/>
                    <p:cNvSpPr/>
                    <p:nvPr/>
                  </p:nvSpPr>
                  <p:spPr>
                    <a:xfrm>
                      <a:off x="5749725" y="10213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1" y="97"/>
                          </a:moveTo>
                          <a:cubicBezTo>
                            <a:pt x="241" y="241"/>
                            <a:pt x="1" y="1"/>
                            <a:pt x="145" y="1"/>
                          </a:cubicBezTo>
                          <a:cubicBezTo>
                            <a:pt x="193" y="1"/>
                            <a:pt x="225" y="49"/>
                            <a:pt x="241" y="97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9" name="Google Shape;19219;p40"/>
                    <p:cNvSpPr/>
                    <p:nvPr/>
                  </p:nvSpPr>
                  <p:spPr>
                    <a:xfrm>
                      <a:off x="5527725" y="8749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0" y="96"/>
                          </a:moveTo>
                          <a:cubicBezTo>
                            <a:pt x="240" y="240"/>
                            <a:pt x="0" y="0"/>
                            <a:pt x="144" y="0"/>
                          </a:cubicBezTo>
                          <a:cubicBezTo>
                            <a:pt x="192" y="0"/>
                            <a:pt x="240" y="48"/>
                            <a:pt x="240" y="96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0" name="Google Shape;19220;p40"/>
                    <p:cNvSpPr/>
                    <p:nvPr/>
                  </p:nvSpPr>
                  <p:spPr>
                    <a:xfrm>
                      <a:off x="5418900" y="861350"/>
                      <a:ext cx="6025" cy="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25" extrusionOk="0">
                          <a:moveTo>
                            <a:pt x="241" y="64"/>
                          </a:moveTo>
                          <a:cubicBezTo>
                            <a:pt x="241" y="112"/>
                            <a:pt x="225" y="160"/>
                            <a:pt x="177" y="176"/>
                          </a:cubicBezTo>
                          <a:cubicBezTo>
                            <a:pt x="49" y="224"/>
                            <a:pt x="1" y="32"/>
                            <a:pt x="129" y="16"/>
                          </a:cubicBezTo>
                          <a:cubicBezTo>
                            <a:pt x="177" y="0"/>
                            <a:pt x="225" y="16"/>
                            <a:pt x="241" y="64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1" name="Google Shape;19221;p40"/>
                    <p:cNvSpPr/>
                    <p:nvPr/>
                  </p:nvSpPr>
                  <p:spPr>
                    <a:xfrm>
                      <a:off x="5634925" y="98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1" y="209"/>
                          </a:moveTo>
                          <a:cubicBezTo>
                            <a:pt x="481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97" y="1"/>
                            <a:pt x="273" y="1"/>
                          </a:cubicBezTo>
                          <a:cubicBezTo>
                            <a:pt x="385" y="1"/>
                            <a:pt x="481" y="97"/>
                            <a:pt x="481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2" name="Google Shape;19222;p40"/>
                    <p:cNvSpPr/>
                    <p:nvPr/>
                  </p:nvSpPr>
                  <p:spPr>
                    <a:xfrm>
                      <a:off x="5717725" y="1135775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2"/>
                          </a:moveTo>
                          <a:cubicBezTo>
                            <a:pt x="465" y="368"/>
                            <a:pt x="257" y="464"/>
                            <a:pt x="129" y="336"/>
                          </a:cubicBezTo>
                          <a:cubicBezTo>
                            <a:pt x="1" y="208"/>
                            <a:pt x="81" y="0"/>
                            <a:pt x="273" y="0"/>
                          </a:cubicBezTo>
                          <a:cubicBezTo>
                            <a:pt x="385" y="0"/>
                            <a:pt x="465" y="80"/>
                            <a:pt x="465" y="192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3" name="Google Shape;19223;p40"/>
                    <p:cNvSpPr/>
                    <p:nvPr/>
                  </p:nvSpPr>
                  <p:spPr>
                    <a:xfrm>
                      <a:off x="5316900" y="997350"/>
                      <a:ext cx="116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81" extrusionOk="0">
                          <a:moveTo>
                            <a:pt x="465" y="209"/>
                          </a:moveTo>
                          <a:cubicBezTo>
                            <a:pt x="465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81" y="1"/>
                            <a:pt x="273" y="1"/>
                          </a:cubicBezTo>
                          <a:cubicBezTo>
                            <a:pt x="369" y="1"/>
                            <a:pt x="465" y="97"/>
                            <a:pt x="465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4" name="Google Shape;19224;p40"/>
                    <p:cNvSpPr/>
                    <p:nvPr/>
                  </p:nvSpPr>
                  <p:spPr>
                    <a:xfrm>
                      <a:off x="5331700" y="1124575"/>
                      <a:ext cx="120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65" extrusionOk="0">
                          <a:moveTo>
                            <a:pt x="481" y="208"/>
                          </a:moveTo>
                          <a:cubicBezTo>
                            <a:pt x="481" y="384"/>
                            <a:pt x="257" y="464"/>
                            <a:pt x="129" y="352"/>
                          </a:cubicBezTo>
                          <a:cubicBezTo>
                            <a:pt x="1" y="224"/>
                            <a:pt x="97" y="0"/>
                            <a:pt x="273" y="0"/>
                          </a:cubicBezTo>
                          <a:cubicBezTo>
                            <a:pt x="385" y="0"/>
                            <a:pt x="481" y="96"/>
                            <a:pt x="481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5" name="Google Shape;19225;p40"/>
                    <p:cNvSpPr/>
                    <p:nvPr/>
                  </p:nvSpPr>
                  <p:spPr>
                    <a:xfrm>
                      <a:off x="5794150" y="90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0" y="208"/>
                          </a:moveTo>
                          <a:cubicBezTo>
                            <a:pt x="480" y="384"/>
                            <a:pt x="256" y="480"/>
                            <a:pt x="128" y="352"/>
                          </a:cubicBezTo>
                          <a:cubicBezTo>
                            <a:pt x="0" y="224"/>
                            <a:pt x="96" y="0"/>
                            <a:pt x="272" y="0"/>
                          </a:cubicBezTo>
                          <a:cubicBezTo>
                            <a:pt x="384" y="0"/>
                            <a:pt x="480" y="96"/>
                            <a:pt x="480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6" name="Google Shape;19226;p40"/>
                    <p:cNvSpPr/>
                    <p:nvPr/>
                  </p:nvSpPr>
                  <p:spPr>
                    <a:xfrm>
                      <a:off x="5290500" y="924950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3"/>
                          </a:moveTo>
                          <a:cubicBezTo>
                            <a:pt x="465" y="369"/>
                            <a:pt x="257" y="465"/>
                            <a:pt x="129" y="337"/>
                          </a:cubicBezTo>
                          <a:cubicBezTo>
                            <a:pt x="1" y="209"/>
                            <a:pt x="97" y="0"/>
                            <a:pt x="273" y="0"/>
                          </a:cubicBezTo>
                          <a:cubicBezTo>
                            <a:pt x="385" y="0"/>
                            <a:pt x="465" y="81"/>
                            <a:pt x="465" y="19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7" name="Google Shape;19227;p40"/>
                    <p:cNvSpPr/>
                    <p:nvPr/>
                  </p:nvSpPr>
                  <p:spPr>
                    <a:xfrm>
                      <a:off x="5680925" y="826150"/>
                      <a:ext cx="43225" cy="4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9" h="1729" extrusionOk="0">
                          <a:moveTo>
                            <a:pt x="865" y="1728"/>
                          </a:moveTo>
                          <a:lnTo>
                            <a:pt x="865" y="1728"/>
                          </a:lnTo>
                          <a:cubicBezTo>
                            <a:pt x="865" y="1248"/>
                            <a:pt x="481" y="864"/>
                            <a:pt x="1" y="864"/>
                          </a:cubicBezTo>
                          <a:lnTo>
                            <a:pt x="1" y="864"/>
                          </a:lnTo>
                          <a:cubicBezTo>
                            <a:pt x="481" y="864"/>
                            <a:pt x="865" y="480"/>
                            <a:pt x="865" y="0"/>
                          </a:cubicBezTo>
                          <a:lnTo>
                            <a:pt x="865" y="0"/>
                          </a:lnTo>
                          <a:cubicBezTo>
                            <a:pt x="865" y="480"/>
                            <a:pt x="1265" y="864"/>
                            <a:pt x="1729" y="864"/>
                          </a:cubicBezTo>
                          <a:lnTo>
                            <a:pt x="1729" y="864"/>
                          </a:lnTo>
                          <a:cubicBezTo>
                            <a:pt x="1265" y="864"/>
                            <a:pt x="865" y="1248"/>
                            <a:pt x="865" y="172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228" name="Google Shape;19228;p40"/>
                  <p:cNvGrpSpPr/>
                  <p:nvPr/>
                </p:nvGrpSpPr>
                <p:grpSpPr>
                  <a:xfrm rot="-9256633">
                    <a:off x="489429" y="3110262"/>
                    <a:ext cx="1134020" cy="607908"/>
                    <a:chOff x="5206900" y="826150"/>
                    <a:chExt cx="599275" cy="321250"/>
                  </a:xfrm>
                </p:grpSpPr>
                <p:sp>
                  <p:nvSpPr>
                    <p:cNvPr id="19229" name="Google Shape;19229;p40"/>
                    <p:cNvSpPr/>
                    <p:nvPr/>
                  </p:nvSpPr>
                  <p:spPr>
                    <a:xfrm>
                      <a:off x="5206900" y="828950"/>
                      <a:ext cx="25225" cy="2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9" h="1025" extrusionOk="0">
                          <a:moveTo>
                            <a:pt x="1008" y="448"/>
                          </a:moveTo>
                          <a:cubicBezTo>
                            <a:pt x="1008" y="832"/>
                            <a:pt x="544" y="1024"/>
                            <a:pt x="272" y="752"/>
                          </a:cubicBezTo>
                          <a:cubicBezTo>
                            <a:pt x="0" y="480"/>
                            <a:pt x="192" y="0"/>
                            <a:pt x="576" y="0"/>
                          </a:cubicBezTo>
                          <a:cubicBezTo>
                            <a:pt x="816" y="0"/>
                            <a:pt x="1008" y="208"/>
                            <a:pt x="1008" y="44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0" name="Google Shape;19230;p40"/>
                    <p:cNvSpPr/>
                    <p:nvPr/>
                  </p:nvSpPr>
                  <p:spPr>
                    <a:xfrm>
                      <a:off x="5468125" y="1067750"/>
                      <a:ext cx="25625" cy="25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09" extrusionOk="0">
                          <a:moveTo>
                            <a:pt x="1024" y="433"/>
                          </a:moveTo>
                          <a:cubicBezTo>
                            <a:pt x="1024" y="817"/>
                            <a:pt x="560" y="1009"/>
                            <a:pt x="288" y="737"/>
                          </a:cubicBezTo>
                          <a:cubicBezTo>
                            <a:pt x="0" y="465"/>
                            <a:pt x="208" y="1"/>
                            <a:pt x="592" y="1"/>
                          </a:cubicBezTo>
                          <a:cubicBezTo>
                            <a:pt x="832" y="1"/>
                            <a:pt x="1024" y="193"/>
                            <a:pt x="1024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1" name="Google Shape;19231;p40"/>
                    <p:cNvSpPr/>
                    <p:nvPr/>
                  </p:nvSpPr>
                  <p:spPr>
                    <a:xfrm>
                      <a:off x="5679325" y="1085750"/>
                      <a:ext cx="25625" cy="25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26" extrusionOk="0">
                          <a:moveTo>
                            <a:pt x="1025" y="433"/>
                          </a:moveTo>
                          <a:cubicBezTo>
                            <a:pt x="1025" y="833"/>
                            <a:pt x="545" y="1025"/>
                            <a:pt x="273" y="753"/>
                          </a:cubicBezTo>
                          <a:cubicBezTo>
                            <a:pt x="1" y="481"/>
                            <a:pt x="193" y="1"/>
                            <a:pt x="577" y="1"/>
                          </a:cubicBezTo>
                          <a:cubicBezTo>
                            <a:pt x="817" y="1"/>
                            <a:pt x="1025" y="193"/>
                            <a:pt x="1025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2" name="Google Shape;19232;p40"/>
                    <p:cNvSpPr/>
                    <p:nvPr/>
                  </p:nvSpPr>
                  <p:spPr>
                    <a:xfrm>
                      <a:off x="5318900" y="877350"/>
                      <a:ext cx="4425" cy="4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" h="177" extrusionOk="0">
                          <a:moveTo>
                            <a:pt x="177" y="80"/>
                          </a:moveTo>
                          <a:cubicBezTo>
                            <a:pt x="177" y="128"/>
                            <a:pt x="145" y="176"/>
                            <a:pt x="97" y="176"/>
                          </a:cubicBezTo>
                          <a:cubicBezTo>
                            <a:pt x="49" y="176"/>
                            <a:pt x="1" y="128"/>
                            <a:pt x="1" y="80"/>
                          </a:cubicBezTo>
                          <a:cubicBezTo>
                            <a:pt x="1" y="32"/>
                            <a:pt x="49" y="0"/>
                            <a:pt x="97" y="0"/>
                          </a:cubicBezTo>
                          <a:cubicBezTo>
                            <a:pt x="145" y="0"/>
                            <a:pt x="177" y="32"/>
                            <a:pt x="177" y="80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3" name="Google Shape;19233;p40"/>
                    <p:cNvSpPr/>
                    <p:nvPr/>
                  </p:nvSpPr>
                  <p:spPr>
                    <a:xfrm>
                      <a:off x="5749725" y="10213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1" y="97"/>
                          </a:moveTo>
                          <a:cubicBezTo>
                            <a:pt x="241" y="241"/>
                            <a:pt x="1" y="1"/>
                            <a:pt x="145" y="1"/>
                          </a:cubicBezTo>
                          <a:cubicBezTo>
                            <a:pt x="193" y="1"/>
                            <a:pt x="225" y="49"/>
                            <a:pt x="241" y="97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4" name="Google Shape;19234;p40"/>
                    <p:cNvSpPr/>
                    <p:nvPr/>
                  </p:nvSpPr>
                  <p:spPr>
                    <a:xfrm>
                      <a:off x="5527725" y="8749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0" y="96"/>
                          </a:moveTo>
                          <a:cubicBezTo>
                            <a:pt x="240" y="240"/>
                            <a:pt x="0" y="0"/>
                            <a:pt x="144" y="0"/>
                          </a:cubicBezTo>
                          <a:cubicBezTo>
                            <a:pt x="192" y="0"/>
                            <a:pt x="240" y="48"/>
                            <a:pt x="240" y="96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5" name="Google Shape;19235;p40"/>
                    <p:cNvSpPr/>
                    <p:nvPr/>
                  </p:nvSpPr>
                  <p:spPr>
                    <a:xfrm>
                      <a:off x="5418900" y="861350"/>
                      <a:ext cx="6025" cy="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25" extrusionOk="0">
                          <a:moveTo>
                            <a:pt x="241" y="64"/>
                          </a:moveTo>
                          <a:cubicBezTo>
                            <a:pt x="241" y="112"/>
                            <a:pt x="225" y="160"/>
                            <a:pt x="177" y="176"/>
                          </a:cubicBezTo>
                          <a:cubicBezTo>
                            <a:pt x="49" y="224"/>
                            <a:pt x="1" y="32"/>
                            <a:pt x="129" y="16"/>
                          </a:cubicBezTo>
                          <a:cubicBezTo>
                            <a:pt x="177" y="0"/>
                            <a:pt x="225" y="16"/>
                            <a:pt x="241" y="64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6" name="Google Shape;19236;p40"/>
                    <p:cNvSpPr/>
                    <p:nvPr/>
                  </p:nvSpPr>
                  <p:spPr>
                    <a:xfrm>
                      <a:off x="5634925" y="98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1" y="209"/>
                          </a:moveTo>
                          <a:cubicBezTo>
                            <a:pt x="481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97" y="1"/>
                            <a:pt x="273" y="1"/>
                          </a:cubicBezTo>
                          <a:cubicBezTo>
                            <a:pt x="385" y="1"/>
                            <a:pt x="481" y="97"/>
                            <a:pt x="481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7" name="Google Shape;19237;p40"/>
                    <p:cNvSpPr/>
                    <p:nvPr/>
                  </p:nvSpPr>
                  <p:spPr>
                    <a:xfrm>
                      <a:off x="5717725" y="1135775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2"/>
                          </a:moveTo>
                          <a:cubicBezTo>
                            <a:pt x="465" y="368"/>
                            <a:pt x="257" y="464"/>
                            <a:pt x="129" y="336"/>
                          </a:cubicBezTo>
                          <a:cubicBezTo>
                            <a:pt x="1" y="208"/>
                            <a:pt x="81" y="0"/>
                            <a:pt x="273" y="0"/>
                          </a:cubicBezTo>
                          <a:cubicBezTo>
                            <a:pt x="385" y="0"/>
                            <a:pt x="465" y="80"/>
                            <a:pt x="465" y="192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8" name="Google Shape;19238;p40"/>
                    <p:cNvSpPr/>
                    <p:nvPr/>
                  </p:nvSpPr>
                  <p:spPr>
                    <a:xfrm>
                      <a:off x="5316900" y="997350"/>
                      <a:ext cx="116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81" extrusionOk="0">
                          <a:moveTo>
                            <a:pt x="465" y="209"/>
                          </a:moveTo>
                          <a:cubicBezTo>
                            <a:pt x="465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81" y="1"/>
                            <a:pt x="273" y="1"/>
                          </a:cubicBezTo>
                          <a:cubicBezTo>
                            <a:pt x="369" y="1"/>
                            <a:pt x="465" y="97"/>
                            <a:pt x="465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9" name="Google Shape;19239;p40"/>
                    <p:cNvSpPr/>
                    <p:nvPr/>
                  </p:nvSpPr>
                  <p:spPr>
                    <a:xfrm>
                      <a:off x="5331700" y="1124575"/>
                      <a:ext cx="120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65" extrusionOk="0">
                          <a:moveTo>
                            <a:pt x="481" y="208"/>
                          </a:moveTo>
                          <a:cubicBezTo>
                            <a:pt x="481" y="384"/>
                            <a:pt x="257" y="464"/>
                            <a:pt x="129" y="352"/>
                          </a:cubicBezTo>
                          <a:cubicBezTo>
                            <a:pt x="1" y="224"/>
                            <a:pt x="97" y="0"/>
                            <a:pt x="273" y="0"/>
                          </a:cubicBezTo>
                          <a:cubicBezTo>
                            <a:pt x="385" y="0"/>
                            <a:pt x="481" y="96"/>
                            <a:pt x="481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0" name="Google Shape;19240;p40"/>
                    <p:cNvSpPr/>
                    <p:nvPr/>
                  </p:nvSpPr>
                  <p:spPr>
                    <a:xfrm>
                      <a:off x="5794150" y="90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0" y="208"/>
                          </a:moveTo>
                          <a:cubicBezTo>
                            <a:pt x="480" y="384"/>
                            <a:pt x="256" y="480"/>
                            <a:pt x="128" y="352"/>
                          </a:cubicBezTo>
                          <a:cubicBezTo>
                            <a:pt x="0" y="224"/>
                            <a:pt x="96" y="0"/>
                            <a:pt x="272" y="0"/>
                          </a:cubicBezTo>
                          <a:cubicBezTo>
                            <a:pt x="384" y="0"/>
                            <a:pt x="480" y="96"/>
                            <a:pt x="480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1" name="Google Shape;19241;p40"/>
                    <p:cNvSpPr/>
                    <p:nvPr/>
                  </p:nvSpPr>
                  <p:spPr>
                    <a:xfrm>
                      <a:off x="5290500" y="924950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3"/>
                          </a:moveTo>
                          <a:cubicBezTo>
                            <a:pt x="465" y="369"/>
                            <a:pt x="257" y="465"/>
                            <a:pt x="129" y="337"/>
                          </a:cubicBezTo>
                          <a:cubicBezTo>
                            <a:pt x="1" y="209"/>
                            <a:pt x="97" y="0"/>
                            <a:pt x="273" y="0"/>
                          </a:cubicBezTo>
                          <a:cubicBezTo>
                            <a:pt x="385" y="0"/>
                            <a:pt x="465" y="81"/>
                            <a:pt x="465" y="19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2" name="Google Shape;19242;p40"/>
                    <p:cNvSpPr/>
                    <p:nvPr/>
                  </p:nvSpPr>
                  <p:spPr>
                    <a:xfrm>
                      <a:off x="5680925" y="826150"/>
                      <a:ext cx="43225" cy="4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9" h="1729" extrusionOk="0">
                          <a:moveTo>
                            <a:pt x="865" y="1728"/>
                          </a:moveTo>
                          <a:lnTo>
                            <a:pt x="865" y="1728"/>
                          </a:lnTo>
                          <a:cubicBezTo>
                            <a:pt x="865" y="1248"/>
                            <a:pt x="481" y="864"/>
                            <a:pt x="1" y="864"/>
                          </a:cubicBezTo>
                          <a:lnTo>
                            <a:pt x="1" y="864"/>
                          </a:lnTo>
                          <a:cubicBezTo>
                            <a:pt x="481" y="864"/>
                            <a:pt x="865" y="480"/>
                            <a:pt x="865" y="0"/>
                          </a:cubicBezTo>
                          <a:lnTo>
                            <a:pt x="865" y="0"/>
                          </a:lnTo>
                          <a:cubicBezTo>
                            <a:pt x="865" y="480"/>
                            <a:pt x="1265" y="864"/>
                            <a:pt x="1729" y="864"/>
                          </a:cubicBezTo>
                          <a:lnTo>
                            <a:pt x="1729" y="864"/>
                          </a:lnTo>
                          <a:cubicBezTo>
                            <a:pt x="1265" y="864"/>
                            <a:pt x="865" y="1248"/>
                            <a:pt x="865" y="172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243" name="Google Shape;19243;p40"/>
                  <p:cNvGrpSpPr/>
                  <p:nvPr/>
                </p:nvGrpSpPr>
                <p:grpSpPr>
                  <a:xfrm rot="7120513" flipH="1">
                    <a:off x="538618" y="3725726"/>
                    <a:ext cx="1133997" cy="607895"/>
                    <a:chOff x="5206900" y="826150"/>
                    <a:chExt cx="599275" cy="321250"/>
                  </a:xfrm>
                </p:grpSpPr>
                <p:sp>
                  <p:nvSpPr>
                    <p:cNvPr id="19244" name="Google Shape;19244;p40"/>
                    <p:cNvSpPr/>
                    <p:nvPr/>
                  </p:nvSpPr>
                  <p:spPr>
                    <a:xfrm>
                      <a:off x="5206900" y="828950"/>
                      <a:ext cx="25225" cy="2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9" h="1025" extrusionOk="0">
                          <a:moveTo>
                            <a:pt x="1008" y="448"/>
                          </a:moveTo>
                          <a:cubicBezTo>
                            <a:pt x="1008" y="832"/>
                            <a:pt x="544" y="1024"/>
                            <a:pt x="272" y="752"/>
                          </a:cubicBezTo>
                          <a:cubicBezTo>
                            <a:pt x="0" y="480"/>
                            <a:pt x="192" y="0"/>
                            <a:pt x="576" y="0"/>
                          </a:cubicBezTo>
                          <a:cubicBezTo>
                            <a:pt x="816" y="0"/>
                            <a:pt x="1008" y="208"/>
                            <a:pt x="1008" y="44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5" name="Google Shape;19245;p40"/>
                    <p:cNvSpPr/>
                    <p:nvPr/>
                  </p:nvSpPr>
                  <p:spPr>
                    <a:xfrm>
                      <a:off x="5468125" y="1067750"/>
                      <a:ext cx="25625" cy="25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09" extrusionOk="0">
                          <a:moveTo>
                            <a:pt x="1024" y="433"/>
                          </a:moveTo>
                          <a:cubicBezTo>
                            <a:pt x="1024" y="817"/>
                            <a:pt x="560" y="1009"/>
                            <a:pt x="288" y="737"/>
                          </a:cubicBezTo>
                          <a:cubicBezTo>
                            <a:pt x="0" y="465"/>
                            <a:pt x="208" y="1"/>
                            <a:pt x="592" y="1"/>
                          </a:cubicBezTo>
                          <a:cubicBezTo>
                            <a:pt x="832" y="1"/>
                            <a:pt x="1024" y="193"/>
                            <a:pt x="1024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6" name="Google Shape;19246;p40"/>
                    <p:cNvSpPr/>
                    <p:nvPr/>
                  </p:nvSpPr>
                  <p:spPr>
                    <a:xfrm>
                      <a:off x="5679325" y="1085750"/>
                      <a:ext cx="25625" cy="25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5" h="1026" extrusionOk="0">
                          <a:moveTo>
                            <a:pt x="1025" y="433"/>
                          </a:moveTo>
                          <a:cubicBezTo>
                            <a:pt x="1025" y="833"/>
                            <a:pt x="545" y="1025"/>
                            <a:pt x="273" y="753"/>
                          </a:cubicBezTo>
                          <a:cubicBezTo>
                            <a:pt x="1" y="481"/>
                            <a:pt x="193" y="1"/>
                            <a:pt x="577" y="1"/>
                          </a:cubicBezTo>
                          <a:cubicBezTo>
                            <a:pt x="817" y="1"/>
                            <a:pt x="1025" y="193"/>
                            <a:pt x="1025" y="43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7" name="Google Shape;19247;p40"/>
                    <p:cNvSpPr/>
                    <p:nvPr/>
                  </p:nvSpPr>
                  <p:spPr>
                    <a:xfrm>
                      <a:off x="5318900" y="877350"/>
                      <a:ext cx="4425" cy="4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" h="177" extrusionOk="0">
                          <a:moveTo>
                            <a:pt x="177" y="80"/>
                          </a:moveTo>
                          <a:cubicBezTo>
                            <a:pt x="177" y="128"/>
                            <a:pt x="145" y="176"/>
                            <a:pt x="97" y="176"/>
                          </a:cubicBezTo>
                          <a:cubicBezTo>
                            <a:pt x="49" y="176"/>
                            <a:pt x="1" y="128"/>
                            <a:pt x="1" y="80"/>
                          </a:cubicBezTo>
                          <a:cubicBezTo>
                            <a:pt x="1" y="32"/>
                            <a:pt x="49" y="0"/>
                            <a:pt x="97" y="0"/>
                          </a:cubicBezTo>
                          <a:cubicBezTo>
                            <a:pt x="145" y="0"/>
                            <a:pt x="177" y="32"/>
                            <a:pt x="177" y="80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8" name="Google Shape;19248;p40"/>
                    <p:cNvSpPr/>
                    <p:nvPr/>
                  </p:nvSpPr>
                  <p:spPr>
                    <a:xfrm>
                      <a:off x="5749725" y="10213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1" y="97"/>
                          </a:moveTo>
                          <a:cubicBezTo>
                            <a:pt x="241" y="241"/>
                            <a:pt x="1" y="1"/>
                            <a:pt x="145" y="1"/>
                          </a:cubicBezTo>
                          <a:cubicBezTo>
                            <a:pt x="193" y="1"/>
                            <a:pt x="225" y="49"/>
                            <a:pt x="241" y="97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9" name="Google Shape;19249;p40"/>
                    <p:cNvSpPr/>
                    <p:nvPr/>
                  </p:nvSpPr>
                  <p:spPr>
                    <a:xfrm>
                      <a:off x="5527725" y="874950"/>
                      <a:ext cx="6025" cy="6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41" extrusionOk="0">
                          <a:moveTo>
                            <a:pt x="240" y="96"/>
                          </a:moveTo>
                          <a:cubicBezTo>
                            <a:pt x="240" y="240"/>
                            <a:pt x="0" y="0"/>
                            <a:pt x="144" y="0"/>
                          </a:cubicBezTo>
                          <a:cubicBezTo>
                            <a:pt x="192" y="0"/>
                            <a:pt x="240" y="48"/>
                            <a:pt x="240" y="96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0" name="Google Shape;19250;p40"/>
                    <p:cNvSpPr/>
                    <p:nvPr/>
                  </p:nvSpPr>
                  <p:spPr>
                    <a:xfrm>
                      <a:off x="5418900" y="861350"/>
                      <a:ext cx="6025" cy="5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" h="225" extrusionOk="0">
                          <a:moveTo>
                            <a:pt x="241" y="64"/>
                          </a:moveTo>
                          <a:cubicBezTo>
                            <a:pt x="241" y="112"/>
                            <a:pt x="225" y="160"/>
                            <a:pt x="177" y="176"/>
                          </a:cubicBezTo>
                          <a:cubicBezTo>
                            <a:pt x="49" y="224"/>
                            <a:pt x="1" y="32"/>
                            <a:pt x="129" y="16"/>
                          </a:cubicBezTo>
                          <a:cubicBezTo>
                            <a:pt x="177" y="0"/>
                            <a:pt x="225" y="16"/>
                            <a:pt x="241" y="64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1" name="Google Shape;19251;p40"/>
                    <p:cNvSpPr/>
                    <p:nvPr/>
                  </p:nvSpPr>
                  <p:spPr>
                    <a:xfrm>
                      <a:off x="5634925" y="98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1" y="209"/>
                          </a:moveTo>
                          <a:cubicBezTo>
                            <a:pt x="481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97" y="1"/>
                            <a:pt x="273" y="1"/>
                          </a:cubicBezTo>
                          <a:cubicBezTo>
                            <a:pt x="385" y="1"/>
                            <a:pt x="481" y="97"/>
                            <a:pt x="481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2" name="Google Shape;19252;p40"/>
                    <p:cNvSpPr/>
                    <p:nvPr/>
                  </p:nvSpPr>
                  <p:spPr>
                    <a:xfrm>
                      <a:off x="5717725" y="1135775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2"/>
                          </a:moveTo>
                          <a:cubicBezTo>
                            <a:pt x="465" y="368"/>
                            <a:pt x="257" y="464"/>
                            <a:pt x="129" y="336"/>
                          </a:cubicBezTo>
                          <a:cubicBezTo>
                            <a:pt x="1" y="208"/>
                            <a:pt x="81" y="0"/>
                            <a:pt x="273" y="0"/>
                          </a:cubicBezTo>
                          <a:cubicBezTo>
                            <a:pt x="385" y="0"/>
                            <a:pt x="465" y="80"/>
                            <a:pt x="465" y="192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3" name="Google Shape;19253;p40"/>
                    <p:cNvSpPr/>
                    <p:nvPr/>
                  </p:nvSpPr>
                  <p:spPr>
                    <a:xfrm>
                      <a:off x="5316900" y="997350"/>
                      <a:ext cx="116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81" extrusionOk="0">
                          <a:moveTo>
                            <a:pt x="465" y="209"/>
                          </a:moveTo>
                          <a:cubicBezTo>
                            <a:pt x="465" y="385"/>
                            <a:pt x="257" y="481"/>
                            <a:pt x="129" y="353"/>
                          </a:cubicBezTo>
                          <a:cubicBezTo>
                            <a:pt x="1" y="225"/>
                            <a:pt x="81" y="1"/>
                            <a:pt x="273" y="1"/>
                          </a:cubicBezTo>
                          <a:cubicBezTo>
                            <a:pt x="369" y="1"/>
                            <a:pt x="465" y="97"/>
                            <a:pt x="465" y="209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4" name="Google Shape;19254;p40"/>
                    <p:cNvSpPr/>
                    <p:nvPr/>
                  </p:nvSpPr>
                  <p:spPr>
                    <a:xfrm>
                      <a:off x="5331700" y="1124575"/>
                      <a:ext cx="120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65" extrusionOk="0">
                          <a:moveTo>
                            <a:pt x="481" y="208"/>
                          </a:moveTo>
                          <a:cubicBezTo>
                            <a:pt x="481" y="384"/>
                            <a:pt x="257" y="464"/>
                            <a:pt x="129" y="352"/>
                          </a:cubicBezTo>
                          <a:cubicBezTo>
                            <a:pt x="1" y="224"/>
                            <a:pt x="97" y="0"/>
                            <a:pt x="273" y="0"/>
                          </a:cubicBezTo>
                          <a:cubicBezTo>
                            <a:pt x="385" y="0"/>
                            <a:pt x="481" y="96"/>
                            <a:pt x="481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5" name="Google Shape;19255;p40"/>
                    <p:cNvSpPr/>
                    <p:nvPr/>
                  </p:nvSpPr>
                  <p:spPr>
                    <a:xfrm>
                      <a:off x="5794150" y="906150"/>
                      <a:ext cx="12025" cy="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" h="481" extrusionOk="0">
                          <a:moveTo>
                            <a:pt x="480" y="208"/>
                          </a:moveTo>
                          <a:cubicBezTo>
                            <a:pt x="480" y="384"/>
                            <a:pt x="256" y="480"/>
                            <a:pt x="128" y="352"/>
                          </a:cubicBezTo>
                          <a:cubicBezTo>
                            <a:pt x="0" y="224"/>
                            <a:pt x="96" y="0"/>
                            <a:pt x="272" y="0"/>
                          </a:cubicBezTo>
                          <a:cubicBezTo>
                            <a:pt x="384" y="0"/>
                            <a:pt x="480" y="96"/>
                            <a:pt x="480" y="20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6" name="Google Shape;19256;p40"/>
                    <p:cNvSpPr/>
                    <p:nvPr/>
                  </p:nvSpPr>
                  <p:spPr>
                    <a:xfrm>
                      <a:off x="5290500" y="924950"/>
                      <a:ext cx="11625" cy="11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" h="465" extrusionOk="0">
                          <a:moveTo>
                            <a:pt x="465" y="193"/>
                          </a:moveTo>
                          <a:cubicBezTo>
                            <a:pt x="465" y="369"/>
                            <a:pt x="257" y="465"/>
                            <a:pt x="129" y="337"/>
                          </a:cubicBezTo>
                          <a:cubicBezTo>
                            <a:pt x="1" y="209"/>
                            <a:pt x="97" y="0"/>
                            <a:pt x="273" y="0"/>
                          </a:cubicBezTo>
                          <a:cubicBezTo>
                            <a:pt x="385" y="0"/>
                            <a:pt x="465" y="81"/>
                            <a:pt x="465" y="193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7" name="Google Shape;19257;p40"/>
                    <p:cNvSpPr/>
                    <p:nvPr/>
                  </p:nvSpPr>
                  <p:spPr>
                    <a:xfrm>
                      <a:off x="5680925" y="826150"/>
                      <a:ext cx="43225" cy="4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9" h="1729" extrusionOk="0">
                          <a:moveTo>
                            <a:pt x="865" y="1728"/>
                          </a:moveTo>
                          <a:lnTo>
                            <a:pt x="865" y="1728"/>
                          </a:lnTo>
                          <a:cubicBezTo>
                            <a:pt x="865" y="1248"/>
                            <a:pt x="481" y="864"/>
                            <a:pt x="1" y="864"/>
                          </a:cubicBezTo>
                          <a:lnTo>
                            <a:pt x="1" y="864"/>
                          </a:lnTo>
                          <a:cubicBezTo>
                            <a:pt x="481" y="864"/>
                            <a:pt x="865" y="480"/>
                            <a:pt x="865" y="0"/>
                          </a:cubicBezTo>
                          <a:lnTo>
                            <a:pt x="865" y="0"/>
                          </a:lnTo>
                          <a:cubicBezTo>
                            <a:pt x="865" y="480"/>
                            <a:pt x="1265" y="864"/>
                            <a:pt x="1729" y="864"/>
                          </a:cubicBezTo>
                          <a:lnTo>
                            <a:pt x="1729" y="864"/>
                          </a:lnTo>
                          <a:cubicBezTo>
                            <a:pt x="1265" y="864"/>
                            <a:pt x="865" y="1248"/>
                            <a:pt x="865" y="1728"/>
                          </a:cubicBezTo>
                          <a:close/>
                        </a:path>
                      </a:pathLst>
                    </a:custGeom>
                    <a:solidFill>
                      <a:srgbClr val="E7A66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258" name="Google Shape;19258;p40"/>
                <p:cNvGrpSpPr/>
                <p:nvPr/>
              </p:nvGrpSpPr>
              <p:grpSpPr>
                <a:xfrm rot="446386">
                  <a:off x="1421080" y="781885"/>
                  <a:ext cx="1240817" cy="665090"/>
                  <a:chOff x="5206900" y="826150"/>
                  <a:chExt cx="599275" cy="321250"/>
                </a:xfrm>
              </p:grpSpPr>
              <p:sp>
                <p:nvSpPr>
                  <p:cNvPr id="19259" name="Google Shape;19259;p40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0" name="Google Shape;19260;p40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1" name="Google Shape;19261;p40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2" name="Google Shape;19262;p40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3" name="Google Shape;19263;p40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4" name="Google Shape;19264;p40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5" name="Google Shape;19265;p40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6" name="Google Shape;19266;p40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7" name="Google Shape;19267;p40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8" name="Google Shape;19268;p40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9" name="Google Shape;19269;p40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0" name="Google Shape;19270;p40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1" name="Google Shape;19271;p40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2" name="Google Shape;19272;p40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273" name="Google Shape;19273;p40"/>
                <p:cNvGrpSpPr/>
                <p:nvPr/>
              </p:nvGrpSpPr>
              <p:grpSpPr>
                <a:xfrm rot="-2528748" flipH="1">
                  <a:off x="-226338" y="-79824"/>
                  <a:ext cx="1240758" cy="665148"/>
                  <a:chOff x="5206900" y="826150"/>
                  <a:chExt cx="599275" cy="321250"/>
                </a:xfrm>
              </p:grpSpPr>
              <p:sp>
                <p:nvSpPr>
                  <p:cNvPr id="19274" name="Google Shape;19274;p40"/>
                  <p:cNvSpPr/>
                  <p:nvPr/>
                </p:nvSpPr>
                <p:spPr>
                  <a:xfrm>
                    <a:off x="5206900" y="828950"/>
                    <a:ext cx="25225" cy="2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1025" extrusionOk="0">
                        <a:moveTo>
                          <a:pt x="1008" y="448"/>
                        </a:moveTo>
                        <a:cubicBezTo>
                          <a:pt x="1008" y="832"/>
                          <a:pt x="544" y="1024"/>
                          <a:pt x="272" y="752"/>
                        </a:cubicBezTo>
                        <a:cubicBezTo>
                          <a:pt x="0" y="480"/>
                          <a:pt x="192" y="0"/>
                          <a:pt x="576" y="0"/>
                        </a:cubicBezTo>
                        <a:cubicBezTo>
                          <a:pt x="816" y="0"/>
                          <a:pt x="1008" y="208"/>
                          <a:pt x="1008" y="44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5" name="Google Shape;19275;p40"/>
                  <p:cNvSpPr/>
                  <p:nvPr/>
                </p:nvSpPr>
                <p:spPr>
                  <a:xfrm>
                    <a:off x="5468125" y="1067750"/>
                    <a:ext cx="25625" cy="2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09" extrusionOk="0">
                        <a:moveTo>
                          <a:pt x="1024" y="433"/>
                        </a:moveTo>
                        <a:cubicBezTo>
                          <a:pt x="1024" y="817"/>
                          <a:pt x="560" y="1009"/>
                          <a:pt x="288" y="737"/>
                        </a:cubicBezTo>
                        <a:cubicBezTo>
                          <a:pt x="0" y="465"/>
                          <a:pt x="208" y="1"/>
                          <a:pt x="592" y="1"/>
                        </a:cubicBezTo>
                        <a:cubicBezTo>
                          <a:pt x="832" y="1"/>
                          <a:pt x="1024" y="193"/>
                          <a:pt x="1024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6" name="Google Shape;19276;p40"/>
                  <p:cNvSpPr/>
                  <p:nvPr/>
                </p:nvSpPr>
                <p:spPr>
                  <a:xfrm>
                    <a:off x="5679325" y="1085750"/>
                    <a:ext cx="25625" cy="2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1026" extrusionOk="0">
                        <a:moveTo>
                          <a:pt x="1025" y="433"/>
                        </a:moveTo>
                        <a:cubicBezTo>
                          <a:pt x="1025" y="833"/>
                          <a:pt x="545" y="1025"/>
                          <a:pt x="273" y="753"/>
                        </a:cubicBezTo>
                        <a:cubicBezTo>
                          <a:pt x="1" y="481"/>
                          <a:pt x="193" y="1"/>
                          <a:pt x="577" y="1"/>
                        </a:cubicBezTo>
                        <a:cubicBezTo>
                          <a:pt x="817" y="1"/>
                          <a:pt x="1025" y="193"/>
                          <a:pt x="1025" y="43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7" name="Google Shape;19277;p40"/>
                  <p:cNvSpPr/>
                  <p:nvPr/>
                </p:nvSpPr>
                <p:spPr>
                  <a:xfrm>
                    <a:off x="5318900" y="877350"/>
                    <a:ext cx="4425" cy="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" h="177" extrusionOk="0">
                        <a:moveTo>
                          <a:pt x="177" y="80"/>
                        </a:moveTo>
                        <a:cubicBezTo>
                          <a:pt x="177" y="128"/>
                          <a:pt x="145" y="176"/>
                          <a:pt x="97" y="176"/>
                        </a:cubicBezTo>
                        <a:cubicBezTo>
                          <a:pt x="49" y="176"/>
                          <a:pt x="1" y="128"/>
                          <a:pt x="1" y="80"/>
                        </a:cubicBezTo>
                        <a:cubicBezTo>
                          <a:pt x="1" y="32"/>
                          <a:pt x="49" y="0"/>
                          <a:pt x="97" y="0"/>
                        </a:cubicBezTo>
                        <a:cubicBezTo>
                          <a:pt x="145" y="0"/>
                          <a:pt x="177" y="32"/>
                          <a:pt x="177" y="80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8" name="Google Shape;19278;p40"/>
                  <p:cNvSpPr/>
                  <p:nvPr/>
                </p:nvSpPr>
                <p:spPr>
                  <a:xfrm>
                    <a:off x="5749725" y="10213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1" y="97"/>
                        </a:moveTo>
                        <a:cubicBezTo>
                          <a:pt x="241" y="241"/>
                          <a:pt x="1" y="1"/>
                          <a:pt x="145" y="1"/>
                        </a:cubicBezTo>
                        <a:cubicBezTo>
                          <a:pt x="193" y="1"/>
                          <a:pt x="225" y="49"/>
                          <a:pt x="241" y="97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9" name="Google Shape;19279;p40"/>
                  <p:cNvSpPr/>
                  <p:nvPr/>
                </p:nvSpPr>
                <p:spPr>
                  <a:xfrm>
                    <a:off x="5527725" y="874950"/>
                    <a:ext cx="6025" cy="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41" extrusionOk="0">
                        <a:moveTo>
                          <a:pt x="240" y="96"/>
                        </a:moveTo>
                        <a:cubicBezTo>
                          <a:pt x="240" y="240"/>
                          <a:pt x="0" y="0"/>
                          <a:pt x="144" y="0"/>
                        </a:cubicBezTo>
                        <a:cubicBezTo>
                          <a:pt x="192" y="0"/>
                          <a:pt x="240" y="48"/>
                          <a:pt x="240" y="96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0" name="Google Shape;19280;p40"/>
                  <p:cNvSpPr/>
                  <p:nvPr/>
                </p:nvSpPr>
                <p:spPr>
                  <a:xfrm>
                    <a:off x="5418900" y="861350"/>
                    <a:ext cx="6025" cy="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225" extrusionOk="0">
                        <a:moveTo>
                          <a:pt x="241" y="64"/>
                        </a:moveTo>
                        <a:cubicBezTo>
                          <a:pt x="241" y="112"/>
                          <a:pt x="225" y="160"/>
                          <a:pt x="177" y="176"/>
                        </a:cubicBezTo>
                        <a:cubicBezTo>
                          <a:pt x="49" y="224"/>
                          <a:pt x="1" y="32"/>
                          <a:pt x="129" y="16"/>
                        </a:cubicBezTo>
                        <a:cubicBezTo>
                          <a:pt x="177" y="0"/>
                          <a:pt x="225" y="16"/>
                          <a:pt x="241" y="64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1" name="Google Shape;19281;p40"/>
                  <p:cNvSpPr/>
                  <p:nvPr/>
                </p:nvSpPr>
                <p:spPr>
                  <a:xfrm>
                    <a:off x="5634925" y="98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1" y="209"/>
                        </a:moveTo>
                        <a:cubicBezTo>
                          <a:pt x="481" y="385"/>
                          <a:pt x="257" y="481"/>
                          <a:pt x="129" y="353"/>
                        </a:cubicBezTo>
                        <a:cubicBezTo>
                          <a:pt x="1" y="225"/>
                          <a:pt x="97" y="1"/>
                          <a:pt x="273" y="1"/>
                        </a:cubicBezTo>
                        <a:cubicBezTo>
                          <a:pt x="385" y="1"/>
                          <a:pt x="481" y="97"/>
                          <a:pt x="481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2" name="Google Shape;19282;p40"/>
                  <p:cNvSpPr/>
                  <p:nvPr/>
                </p:nvSpPr>
                <p:spPr>
                  <a:xfrm>
                    <a:off x="5717725" y="1135775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2"/>
                        </a:moveTo>
                        <a:cubicBezTo>
                          <a:pt x="465" y="368"/>
                          <a:pt x="257" y="464"/>
                          <a:pt x="129" y="336"/>
                        </a:cubicBezTo>
                        <a:cubicBezTo>
                          <a:pt x="1" y="208"/>
                          <a:pt x="81" y="0"/>
                          <a:pt x="273" y="0"/>
                        </a:cubicBezTo>
                        <a:cubicBezTo>
                          <a:pt x="385" y="0"/>
                          <a:pt x="465" y="80"/>
                          <a:pt x="465" y="192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3" name="Google Shape;19283;p40"/>
                  <p:cNvSpPr/>
                  <p:nvPr/>
                </p:nvSpPr>
                <p:spPr>
                  <a:xfrm>
                    <a:off x="5316900" y="997350"/>
                    <a:ext cx="116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81" extrusionOk="0">
                        <a:moveTo>
                          <a:pt x="465" y="209"/>
                        </a:moveTo>
                        <a:cubicBezTo>
                          <a:pt x="465" y="385"/>
                          <a:pt x="257" y="481"/>
                          <a:pt x="129" y="353"/>
                        </a:cubicBezTo>
                        <a:cubicBezTo>
                          <a:pt x="1" y="225"/>
                          <a:pt x="81" y="1"/>
                          <a:pt x="273" y="1"/>
                        </a:cubicBezTo>
                        <a:cubicBezTo>
                          <a:pt x="369" y="1"/>
                          <a:pt x="465" y="97"/>
                          <a:pt x="465" y="209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4" name="Google Shape;19284;p40"/>
                  <p:cNvSpPr/>
                  <p:nvPr/>
                </p:nvSpPr>
                <p:spPr>
                  <a:xfrm>
                    <a:off x="5331700" y="1124575"/>
                    <a:ext cx="120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65" extrusionOk="0">
                        <a:moveTo>
                          <a:pt x="481" y="208"/>
                        </a:moveTo>
                        <a:cubicBezTo>
                          <a:pt x="481" y="384"/>
                          <a:pt x="257" y="464"/>
                          <a:pt x="129" y="352"/>
                        </a:cubicBezTo>
                        <a:cubicBezTo>
                          <a:pt x="1" y="224"/>
                          <a:pt x="97" y="0"/>
                          <a:pt x="273" y="0"/>
                        </a:cubicBezTo>
                        <a:cubicBezTo>
                          <a:pt x="385" y="0"/>
                          <a:pt x="481" y="96"/>
                          <a:pt x="481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5" name="Google Shape;19285;p40"/>
                  <p:cNvSpPr/>
                  <p:nvPr/>
                </p:nvSpPr>
                <p:spPr>
                  <a:xfrm>
                    <a:off x="5794150" y="906150"/>
                    <a:ext cx="12025" cy="1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481" extrusionOk="0">
                        <a:moveTo>
                          <a:pt x="480" y="208"/>
                        </a:moveTo>
                        <a:cubicBezTo>
                          <a:pt x="480" y="384"/>
                          <a:pt x="256" y="480"/>
                          <a:pt x="128" y="352"/>
                        </a:cubicBezTo>
                        <a:cubicBezTo>
                          <a:pt x="0" y="224"/>
                          <a:pt x="96" y="0"/>
                          <a:pt x="272" y="0"/>
                        </a:cubicBezTo>
                        <a:cubicBezTo>
                          <a:pt x="384" y="0"/>
                          <a:pt x="480" y="96"/>
                          <a:pt x="480" y="20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6" name="Google Shape;19286;p40"/>
                  <p:cNvSpPr/>
                  <p:nvPr/>
                </p:nvSpPr>
                <p:spPr>
                  <a:xfrm>
                    <a:off x="5290500" y="924950"/>
                    <a:ext cx="116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465" extrusionOk="0">
                        <a:moveTo>
                          <a:pt x="465" y="193"/>
                        </a:moveTo>
                        <a:cubicBezTo>
                          <a:pt x="465" y="369"/>
                          <a:pt x="257" y="465"/>
                          <a:pt x="129" y="337"/>
                        </a:cubicBezTo>
                        <a:cubicBezTo>
                          <a:pt x="1" y="209"/>
                          <a:pt x="97" y="0"/>
                          <a:pt x="273" y="0"/>
                        </a:cubicBezTo>
                        <a:cubicBezTo>
                          <a:pt x="385" y="0"/>
                          <a:pt x="465" y="81"/>
                          <a:pt x="465" y="193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7" name="Google Shape;19287;p40"/>
                  <p:cNvSpPr/>
                  <p:nvPr/>
                </p:nvSpPr>
                <p:spPr>
                  <a:xfrm>
                    <a:off x="5680925" y="826150"/>
                    <a:ext cx="43225" cy="4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9" h="1729" extrusionOk="0">
                        <a:moveTo>
                          <a:pt x="865" y="1728"/>
                        </a:moveTo>
                        <a:lnTo>
                          <a:pt x="865" y="1728"/>
                        </a:lnTo>
                        <a:cubicBezTo>
                          <a:pt x="865" y="1248"/>
                          <a:pt x="481" y="864"/>
                          <a:pt x="1" y="864"/>
                        </a:cubicBezTo>
                        <a:lnTo>
                          <a:pt x="1" y="864"/>
                        </a:lnTo>
                        <a:cubicBezTo>
                          <a:pt x="481" y="864"/>
                          <a:pt x="865" y="480"/>
                          <a:pt x="865" y="0"/>
                        </a:cubicBezTo>
                        <a:lnTo>
                          <a:pt x="865" y="0"/>
                        </a:lnTo>
                        <a:cubicBezTo>
                          <a:pt x="865" y="480"/>
                          <a:pt x="1265" y="864"/>
                          <a:pt x="1729" y="864"/>
                        </a:cubicBezTo>
                        <a:lnTo>
                          <a:pt x="1729" y="864"/>
                        </a:lnTo>
                        <a:cubicBezTo>
                          <a:pt x="1265" y="864"/>
                          <a:pt x="865" y="1248"/>
                          <a:pt x="865" y="1728"/>
                        </a:cubicBezTo>
                        <a:close/>
                      </a:path>
                    </a:pathLst>
                  </a:custGeom>
                  <a:solidFill>
                    <a:srgbClr val="E7A6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288" name="Google Shape;19288;p40"/>
              <p:cNvGrpSpPr/>
              <p:nvPr/>
            </p:nvGrpSpPr>
            <p:grpSpPr>
              <a:xfrm>
                <a:off x="-513630" y="35479"/>
                <a:ext cx="2745498" cy="1748548"/>
                <a:chOff x="1270425" y="2070325"/>
                <a:chExt cx="1769805" cy="1127150"/>
              </a:xfrm>
            </p:grpSpPr>
            <p:grpSp>
              <p:nvGrpSpPr>
                <p:cNvPr id="19289" name="Google Shape;19289;p40"/>
                <p:cNvGrpSpPr/>
                <p:nvPr/>
              </p:nvGrpSpPr>
              <p:grpSpPr>
                <a:xfrm>
                  <a:off x="1582562" y="2070325"/>
                  <a:ext cx="1123518" cy="1127150"/>
                  <a:chOff x="1582562" y="2070325"/>
                  <a:chExt cx="1123518" cy="1127150"/>
                </a:xfrm>
              </p:grpSpPr>
              <p:sp>
                <p:nvSpPr>
                  <p:cNvPr id="19290" name="Google Shape;19290;p40"/>
                  <p:cNvSpPr/>
                  <p:nvPr/>
                </p:nvSpPr>
                <p:spPr>
                  <a:xfrm>
                    <a:off x="1582562" y="2070325"/>
                    <a:ext cx="1123518" cy="112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8" h="10241" extrusionOk="0">
                        <a:moveTo>
                          <a:pt x="5151" y="1"/>
                        </a:moveTo>
                        <a:cubicBezTo>
                          <a:pt x="2707" y="1"/>
                          <a:pt x="297" y="1732"/>
                          <a:pt x="34" y="4666"/>
                        </a:cubicBezTo>
                        <a:cubicBezTo>
                          <a:pt x="0" y="4732"/>
                          <a:pt x="0" y="4832"/>
                          <a:pt x="0" y="4932"/>
                        </a:cubicBezTo>
                        <a:lnTo>
                          <a:pt x="0" y="5133"/>
                        </a:lnTo>
                        <a:cubicBezTo>
                          <a:pt x="0" y="5433"/>
                          <a:pt x="34" y="5733"/>
                          <a:pt x="67" y="6033"/>
                        </a:cubicBezTo>
                        <a:cubicBezTo>
                          <a:pt x="167" y="6500"/>
                          <a:pt x="301" y="6967"/>
                          <a:pt x="534" y="7401"/>
                        </a:cubicBezTo>
                        <a:cubicBezTo>
                          <a:pt x="701" y="7734"/>
                          <a:pt x="901" y="8068"/>
                          <a:pt x="1168" y="8368"/>
                        </a:cubicBezTo>
                        <a:cubicBezTo>
                          <a:pt x="2223" y="9656"/>
                          <a:pt x="3657" y="10241"/>
                          <a:pt x="5071" y="10241"/>
                        </a:cubicBezTo>
                        <a:cubicBezTo>
                          <a:pt x="7504" y="10241"/>
                          <a:pt x="9879" y="8513"/>
                          <a:pt x="10174" y="5666"/>
                        </a:cubicBezTo>
                        <a:cubicBezTo>
                          <a:pt x="10208" y="5466"/>
                          <a:pt x="10208" y="5299"/>
                          <a:pt x="10208" y="5133"/>
                        </a:cubicBezTo>
                        <a:cubicBezTo>
                          <a:pt x="10208" y="5032"/>
                          <a:pt x="10208" y="4966"/>
                          <a:pt x="10208" y="4832"/>
                        </a:cubicBezTo>
                        <a:cubicBezTo>
                          <a:pt x="10208" y="4732"/>
                          <a:pt x="10208" y="4632"/>
                          <a:pt x="10174" y="4499"/>
                        </a:cubicBezTo>
                        <a:cubicBezTo>
                          <a:pt x="10174" y="4332"/>
                          <a:pt x="10141" y="4199"/>
                          <a:pt x="10108" y="4032"/>
                        </a:cubicBezTo>
                        <a:cubicBezTo>
                          <a:pt x="9974" y="3431"/>
                          <a:pt x="9707" y="2831"/>
                          <a:pt x="9374" y="2331"/>
                        </a:cubicBezTo>
                        <a:cubicBezTo>
                          <a:pt x="8337" y="729"/>
                          <a:pt x="6737" y="1"/>
                          <a:pt x="5151" y="1"/>
                        </a:cubicBezTo>
                        <a:close/>
                      </a:path>
                    </a:pathLst>
                  </a:custGeom>
                  <a:solidFill>
                    <a:srgbClr val="D4DC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291" name="Google Shape;19291;p40"/>
                  <p:cNvGrpSpPr/>
                  <p:nvPr/>
                </p:nvGrpSpPr>
                <p:grpSpPr>
                  <a:xfrm>
                    <a:off x="1582562" y="2073407"/>
                    <a:ext cx="1123518" cy="973062"/>
                    <a:chOff x="1582562" y="2073407"/>
                    <a:chExt cx="1123518" cy="973062"/>
                  </a:xfrm>
                </p:grpSpPr>
                <p:sp>
                  <p:nvSpPr>
                    <p:cNvPr id="19292" name="Google Shape;19292;p40"/>
                    <p:cNvSpPr/>
                    <p:nvPr/>
                  </p:nvSpPr>
                  <p:spPr>
                    <a:xfrm>
                      <a:off x="1674354" y="2073407"/>
                      <a:ext cx="939934" cy="253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40" h="2303" extrusionOk="0">
                          <a:moveTo>
                            <a:pt x="4270" y="1"/>
                          </a:moveTo>
                          <a:cubicBezTo>
                            <a:pt x="2635" y="1"/>
                            <a:pt x="1001" y="768"/>
                            <a:pt x="0" y="2303"/>
                          </a:cubicBezTo>
                          <a:cubicBezTo>
                            <a:pt x="167" y="2303"/>
                            <a:pt x="334" y="2303"/>
                            <a:pt x="501" y="2269"/>
                          </a:cubicBezTo>
                          <a:cubicBezTo>
                            <a:pt x="734" y="2169"/>
                            <a:pt x="968" y="2102"/>
                            <a:pt x="1234" y="2069"/>
                          </a:cubicBezTo>
                          <a:cubicBezTo>
                            <a:pt x="1735" y="1969"/>
                            <a:pt x="1802" y="1936"/>
                            <a:pt x="2335" y="1869"/>
                          </a:cubicBezTo>
                          <a:cubicBezTo>
                            <a:pt x="2869" y="1802"/>
                            <a:pt x="3203" y="1735"/>
                            <a:pt x="3703" y="1702"/>
                          </a:cubicBezTo>
                          <a:cubicBezTo>
                            <a:pt x="3870" y="1669"/>
                            <a:pt x="4045" y="1652"/>
                            <a:pt x="4220" y="1652"/>
                          </a:cubicBezTo>
                          <a:cubicBezTo>
                            <a:pt x="4395" y="1652"/>
                            <a:pt x="4570" y="1669"/>
                            <a:pt x="4737" y="1702"/>
                          </a:cubicBezTo>
                          <a:cubicBezTo>
                            <a:pt x="5104" y="1802"/>
                            <a:pt x="5404" y="1769"/>
                            <a:pt x="5738" y="1869"/>
                          </a:cubicBezTo>
                          <a:cubicBezTo>
                            <a:pt x="6005" y="2002"/>
                            <a:pt x="6271" y="2069"/>
                            <a:pt x="6538" y="2136"/>
                          </a:cubicBezTo>
                          <a:cubicBezTo>
                            <a:pt x="6972" y="2202"/>
                            <a:pt x="7406" y="2269"/>
                            <a:pt x="7839" y="2303"/>
                          </a:cubicBezTo>
                          <a:lnTo>
                            <a:pt x="8540" y="2303"/>
                          </a:lnTo>
                          <a:cubicBezTo>
                            <a:pt x="7539" y="768"/>
                            <a:pt x="5904" y="1"/>
                            <a:pt x="4270" y="1"/>
                          </a:cubicBezTo>
                          <a:close/>
                        </a:path>
                      </a:pathLst>
                    </a:custGeom>
                    <a:solidFill>
                      <a:srgbClr val="708EC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3" name="Google Shape;19293;p40"/>
                    <p:cNvSpPr/>
                    <p:nvPr/>
                  </p:nvSpPr>
                  <p:spPr>
                    <a:xfrm>
                      <a:off x="1582562" y="2513987"/>
                      <a:ext cx="1119886" cy="992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75" h="902" extrusionOk="0">
                          <a:moveTo>
                            <a:pt x="10108" y="1"/>
                          </a:moveTo>
                          <a:lnTo>
                            <a:pt x="8773" y="134"/>
                          </a:lnTo>
                          <a:cubicBezTo>
                            <a:pt x="8206" y="201"/>
                            <a:pt x="7572" y="234"/>
                            <a:pt x="6605" y="268"/>
                          </a:cubicBezTo>
                          <a:cubicBezTo>
                            <a:pt x="6105" y="268"/>
                            <a:pt x="5604" y="268"/>
                            <a:pt x="5104" y="201"/>
                          </a:cubicBezTo>
                          <a:cubicBezTo>
                            <a:pt x="4618" y="137"/>
                            <a:pt x="4118" y="114"/>
                            <a:pt x="3622" y="114"/>
                          </a:cubicBezTo>
                          <a:cubicBezTo>
                            <a:pt x="3335" y="114"/>
                            <a:pt x="3050" y="122"/>
                            <a:pt x="2769" y="134"/>
                          </a:cubicBezTo>
                          <a:cubicBezTo>
                            <a:pt x="2169" y="201"/>
                            <a:pt x="868" y="468"/>
                            <a:pt x="34" y="635"/>
                          </a:cubicBezTo>
                          <a:cubicBezTo>
                            <a:pt x="0" y="735"/>
                            <a:pt x="0" y="801"/>
                            <a:pt x="0" y="901"/>
                          </a:cubicBezTo>
                          <a:cubicBezTo>
                            <a:pt x="1068" y="768"/>
                            <a:pt x="3670" y="401"/>
                            <a:pt x="4137" y="401"/>
                          </a:cubicBezTo>
                          <a:cubicBezTo>
                            <a:pt x="4704" y="434"/>
                            <a:pt x="4804" y="468"/>
                            <a:pt x="5304" y="501"/>
                          </a:cubicBezTo>
                          <a:cubicBezTo>
                            <a:pt x="5638" y="534"/>
                            <a:pt x="6005" y="568"/>
                            <a:pt x="6372" y="568"/>
                          </a:cubicBezTo>
                          <a:cubicBezTo>
                            <a:pt x="6738" y="534"/>
                            <a:pt x="7706" y="568"/>
                            <a:pt x="8373" y="501"/>
                          </a:cubicBezTo>
                          <a:cubicBezTo>
                            <a:pt x="8707" y="468"/>
                            <a:pt x="9507" y="468"/>
                            <a:pt x="10174" y="468"/>
                          </a:cubicBezTo>
                          <a:cubicBezTo>
                            <a:pt x="10174" y="301"/>
                            <a:pt x="10141" y="168"/>
                            <a:pt x="10108" y="1"/>
                          </a:cubicBezTo>
                          <a:close/>
                        </a:path>
                      </a:pathLst>
                    </a:custGeom>
                    <a:solidFill>
                      <a:srgbClr val="708EC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4" name="Google Shape;19294;p40"/>
                    <p:cNvSpPr/>
                    <p:nvPr/>
                  </p:nvSpPr>
                  <p:spPr>
                    <a:xfrm>
                      <a:off x="1582562" y="2576392"/>
                      <a:ext cx="1123518" cy="1726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08" h="1569" extrusionOk="0">
                          <a:moveTo>
                            <a:pt x="4070" y="1"/>
                          </a:moveTo>
                          <a:cubicBezTo>
                            <a:pt x="3870" y="1"/>
                            <a:pt x="3670" y="1"/>
                            <a:pt x="3469" y="34"/>
                          </a:cubicBezTo>
                          <a:cubicBezTo>
                            <a:pt x="3169" y="101"/>
                            <a:pt x="2969" y="101"/>
                            <a:pt x="2836" y="134"/>
                          </a:cubicBezTo>
                          <a:cubicBezTo>
                            <a:pt x="2669" y="168"/>
                            <a:pt x="2369" y="168"/>
                            <a:pt x="2135" y="201"/>
                          </a:cubicBezTo>
                          <a:cubicBezTo>
                            <a:pt x="1902" y="234"/>
                            <a:pt x="1735" y="234"/>
                            <a:pt x="1535" y="268"/>
                          </a:cubicBezTo>
                          <a:cubicBezTo>
                            <a:pt x="1368" y="301"/>
                            <a:pt x="1401" y="301"/>
                            <a:pt x="1134" y="368"/>
                          </a:cubicBezTo>
                          <a:cubicBezTo>
                            <a:pt x="868" y="468"/>
                            <a:pt x="634" y="501"/>
                            <a:pt x="367" y="501"/>
                          </a:cubicBezTo>
                          <a:cubicBezTo>
                            <a:pt x="100" y="501"/>
                            <a:pt x="34" y="501"/>
                            <a:pt x="0" y="535"/>
                          </a:cubicBezTo>
                          <a:cubicBezTo>
                            <a:pt x="0" y="835"/>
                            <a:pt x="34" y="1135"/>
                            <a:pt x="67" y="1435"/>
                          </a:cubicBezTo>
                          <a:cubicBezTo>
                            <a:pt x="634" y="1235"/>
                            <a:pt x="1201" y="1102"/>
                            <a:pt x="1768" y="968"/>
                          </a:cubicBezTo>
                          <a:cubicBezTo>
                            <a:pt x="1935" y="952"/>
                            <a:pt x="2102" y="943"/>
                            <a:pt x="2269" y="943"/>
                          </a:cubicBezTo>
                          <a:cubicBezTo>
                            <a:pt x="2435" y="943"/>
                            <a:pt x="2602" y="952"/>
                            <a:pt x="2769" y="968"/>
                          </a:cubicBezTo>
                          <a:cubicBezTo>
                            <a:pt x="3069" y="1002"/>
                            <a:pt x="3369" y="1068"/>
                            <a:pt x="3670" y="1135"/>
                          </a:cubicBezTo>
                          <a:cubicBezTo>
                            <a:pt x="4070" y="1268"/>
                            <a:pt x="4470" y="1368"/>
                            <a:pt x="4904" y="1368"/>
                          </a:cubicBezTo>
                          <a:cubicBezTo>
                            <a:pt x="5771" y="1469"/>
                            <a:pt x="6071" y="1569"/>
                            <a:pt x="6672" y="1569"/>
                          </a:cubicBezTo>
                          <a:lnTo>
                            <a:pt x="7973" y="1569"/>
                          </a:lnTo>
                          <a:cubicBezTo>
                            <a:pt x="8133" y="1562"/>
                            <a:pt x="8267" y="1561"/>
                            <a:pt x="8382" y="1561"/>
                          </a:cubicBezTo>
                          <a:cubicBezTo>
                            <a:pt x="8509" y="1561"/>
                            <a:pt x="8613" y="1563"/>
                            <a:pt x="8704" y="1563"/>
                          </a:cubicBezTo>
                          <a:cubicBezTo>
                            <a:pt x="8982" y="1563"/>
                            <a:pt x="9146" y="1545"/>
                            <a:pt x="9474" y="1402"/>
                          </a:cubicBezTo>
                          <a:cubicBezTo>
                            <a:pt x="9807" y="1235"/>
                            <a:pt x="10041" y="1135"/>
                            <a:pt x="10174" y="1068"/>
                          </a:cubicBezTo>
                          <a:cubicBezTo>
                            <a:pt x="10208" y="868"/>
                            <a:pt x="10208" y="701"/>
                            <a:pt x="10208" y="535"/>
                          </a:cubicBezTo>
                          <a:cubicBezTo>
                            <a:pt x="10208" y="434"/>
                            <a:pt x="10208" y="368"/>
                            <a:pt x="10174" y="234"/>
                          </a:cubicBezTo>
                          <a:cubicBezTo>
                            <a:pt x="9774" y="334"/>
                            <a:pt x="9340" y="368"/>
                            <a:pt x="8907" y="368"/>
                          </a:cubicBezTo>
                          <a:cubicBezTo>
                            <a:pt x="8873" y="346"/>
                            <a:pt x="8829" y="338"/>
                            <a:pt x="8765" y="338"/>
                          </a:cubicBezTo>
                          <a:cubicBezTo>
                            <a:pt x="8636" y="338"/>
                            <a:pt x="8429" y="368"/>
                            <a:pt x="8073" y="368"/>
                          </a:cubicBezTo>
                          <a:cubicBezTo>
                            <a:pt x="7906" y="379"/>
                            <a:pt x="7728" y="383"/>
                            <a:pt x="7565" y="383"/>
                          </a:cubicBezTo>
                          <a:cubicBezTo>
                            <a:pt x="7239" y="383"/>
                            <a:pt x="6972" y="368"/>
                            <a:pt x="6972" y="368"/>
                          </a:cubicBezTo>
                          <a:cubicBezTo>
                            <a:pt x="6972" y="368"/>
                            <a:pt x="6271" y="301"/>
                            <a:pt x="6038" y="268"/>
                          </a:cubicBezTo>
                          <a:cubicBezTo>
                            <a:pt x="5771" y="268"/>
                            <a:pt x="4303" y="1"/>
                            <a:pt x="4070" y="1"/>
                          </a:cubicBezTo>
                          <a:close/>
                        </a:path>
                      </a:pathLst>
                    </a:custGeom>
                    <a:solidFill>
                      <a:srgbClr val="708EC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5" name="Google Shape;19295;p40"/>
                    <p:cNvSpPr/>
                    <p:nvPr/>
                  </p:nvSpPr>
                  <p:spPr>
                    <a:xfrm>
                      <a:off x="1641335" y="2884787"/>
                      <a:ext cx="903173" cy="1616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06" h="1469" extrusionOk="0">
                          <a:moveTo>
                            <a:pt x="0" y="1"/>
                          </a:moveTo>
                          <a:cubicBezTo>
                            <a:pt x="167" y="334"/>
                            <a:pt x="400" y="668"/>
                            <a:pt x="634" y="968"/>
                          </a:cubicBezTo>
                          <a:cubicBezTo>
                            <a:pt x="1001" y="1002"/>
                            <a:pt x="1801" y="1135"/>
                            <a:pt x="2302" y="1202"/>
                          </a:cubicBezTo>
                          <a:cubicBezTo>
                            <a:pt x="2835" y="1302"/>
                            <a:pt x="3069" y="1369"/>
                            <a:pt x="3503" y="1435"/>
                          </a:cubicBezTo>
                          <a:cubicBezTo>
                            <a:pt x="3658" y="1457"/>
                            <a:pt x="3795" y="1469"/>
                            <a:pt x="3962" y="1469"/>
                          </a:cubicBezTo>
                          <a:cubicBezTo>
                            <a:pt x="4296" y="1469"/>
                            <a:pt x="4748" y="1424"/>
                            <a:pt x="5704" y="1335"/>
                          </a:cubicBezTo>
                          <a:cubicBezTo>
                            <a:pt x="6605" y="1235"/>
                            <a:pt x="7472" y="902"/>
                            <a:pt x="8206" y="368"/>
                          </a:cubicBezTo>
                          <a:lnTo>
                            <a:pt x="8206" y="368"/>
                          </a:lnTo>
                          <a:cubicBezTo>
                            <a:pt x="7447" y="874"/>
                            <a:pt x="6475" y="977"/>
                            <a:pt x="5669" y="977"/>
                          </a:cubicBezTo>
                          <a:cubicBezTo>
                            <a:pt x="5518" y="977"/>
                            <a:pt x="5374" y="973"/>
                            <a:pt x="5237" y="968"/>
                          </a:cubicBezTo>
                          <a:cubicBezTo>
                            <a:pt x="4603" y="935"/>
                            <a:pt x="3970" y="801"/>
                            <a:pt x="3402" y="568"/>
                          </a:cubicBezTo>
                          <a:cubicBezTo>
                            <a:pt x="2602" y="368"/>
                            <a:pt x="1801" y="201"/>
                            <a:pt x="1001" y="101"/>
                          </a:cubicBezTo>
                          <a:cubicBezTo>
                            <a:pt x="667" y="34"/>
                            <a:pt x="334" y="1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708EC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9296" name="Google Shape;19296;p40"/>
                <p:cNvSpPr/>
                <p:nvPr/>
              </p:nvSpPr>
              <p:spPr>
                <a:xfrm>
                  <a:off x="1270425" y="2115341"/>
                  <a:ext cx="1769805" cy="1045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0" h="9496" extrusionOk="0">
                      <a:moveTo>
                        <a:pt x="14796" y="0"/>
                      </a:moveTo>
                      <a:cubicBezTo>
                        <a:pt x="14054" y="0"/>
                        <a:pt x="12845" y="340"/>
                        <a:pt x="11376" y="954"/>
                      </a:cubicBezTo>
                      <a:lnTo>
                        <a:pt x="11476" y="1054"/>
                      </a:lnTo>
                      <a:cubicBezTo>
                        <a:pt x="12860" y="478"/>
                        <a:pt x="13989" y="156"/>
                        <a:pt x="14631" y="156"/>
                      </a:cubicBezTo>
                      <a:cubicBezTo>
                        <a:pt x="14917" y="156"/>
                        <a:pt x="15106" y="220"/>
                        <a:pt x="15178" y="354"/>
                      </a:cubicBezTo>
                      <a:cubicBezTo>
                        <a:pt x="15612" y="1088"/>
                        <a:pt x="12677" y="3589"/>
                        <a:pt x="8640" y="5958"/>
                      </a:cubicBezTo>
                      <a:cubicBezTo>
                        <a:pt x="5382" y="7885"/>
                        <a:pt x="2368" y="9128"/>
                        <a:pt x="1124" y="9128"/>
                      </a:cubicBezTo>
                      <a:cubicBezTo>
                        <a:pt x="840" y="9128"/>
                        <a:pt x="649" y="9063"/>
                        <a:pt x="568" y="8927"/>
                      </a:cubicBezTo>
                      <a:cubicBezTo>
                        <a:pt x="301" y="8460"/>
                        <a:pt x="1302" y="7359"/>
                        <a:pt x="3003" y="6024"/>
                      </a:cubicBezTo>
                      <a:lnTo>
                        <a:pt x="2970" y="5891"/>
                      </a:lnTo>
                      <a:cubicBezTo>
                        <a:pt x="1068" y="7359"/>
                        <a:pt x="1" y="8660"/>
                        <a:pt x="335" y="9227"/>
                      </a:cubicBezTo>
                      <a:cubicBezTo>
                        <a:pt x="440" y="9409"/>
                        <a:pt x="692" y="9496"/>
                        <a:pt x="1065" y="9496"/>
                      </a:cubicBezTo>
                      <a:cubicBezTo>
                        <a:pt x="2464" y="9496"/>
                        <a:pt x="5554" y="8274"/>
                        <a:pt x="8874" y="6325"/>
                      </a:cubicBezTo>
                      <a:cubicBezTo>
                        <a:pt x="13077" y="3890"/>
                        <a:pt x="16079" y="1188"/>
                        <a:pt x="15545" y="287"/>
                      </a:cubicBezTo>
                      <a:cubicBezTo>
                        <a:pt x="15443" y="93"/>
                        <a:pt x="15183" y="0"/>
                        <a:pt x="14796" y="0"/>
                      </a:cubicBezTo>
                      <a:close/>
                    </a:path>
                  </a:pathLst>
                </a:custGeom>
                <a:solidFill>
                  <a:srgbClr val="708EC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297" name="Google Shape;19297;p40"/>
            <p:cNvGrpSpPr/>
            <p:nvPr/>
          </p:nvGrpSpPr>
          <p:grpSpPr>
            <a:xfrm>
              <a:off x="817141" y="1560564"/>
              <a:ext cx="523502" cy="523554"/>
              <a:chOff x="3311753" y="2087385"/>
              <a:chExt cx="1108880" cy="1108990"/>
            </a:xfrm>
          </p:grpSpPr>
          <p:sp>
            <p:nvSpPr>
              <p:cNvPr id="19298" name="Google Shape;19298;p40"/>
              <p:cNvSpPr/>
              <p:nvPr/>
            </p:nvSpPr>
            <p:spPr>
              <a:xfrm>
                <a:off x="3311753" y="2087385"/>
                <a:ext cx="1108880" cy="110899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0076" extrusionOk="0">
                    <a:moveTo>
                      <a:pt x="5107" y="1"/>
                    </a:moveTo>
                    <a:cubicBezTo>
                      <a:pt x="2533" y="1"/>
                      <a:pt x="1" y="1935"/>
                      <a:pt x="1" y="5044"/>
                    </a:cubicBezTo>
                    <a:cubicBezTo>
                      <a:pt x="1" y="5344"/>
                      <a:pt x="34" y="5645"/>
                      <a:pt x="101" y="5978"/>
                    </a:cubicBezTo>
                    <a:cubicBezTo>
                      <a:pt x="134" y="6178"/>
                      <a:pt x="201" y="6379"/>
                      <a:pt x="267" y="6579"/>
                    </a:cubicBezTo>
                    <a:cubicBezTo>
                      <a:pt x="998" y="8862"/>
                      <a:pt x="3030" y="10075"/>
                      <a:pt x="5074" y="10075"/>
                    </a:cubicBezTo>
                    <a:cubicBezTo>
                      <a:pt x="6763" y="10075"/>
                      <a:pt x="8460" y="9248"/>
                      <a:pt x="9441" y="7513"/>
                    </a:cubicBezTo>
                    <a:cubicBezTo>
                      <a:pt x="9707" y="7079"/>
                      <a:pt x="9874" y="6579"/>
                      <a:pt x="9974" y="6078"/>
                    </a:cubicBezTo>
                    <a:cubicBezTo>
                      <a:pt x="10041" y="5745"/>
                      <a:pt x="10074" y="5378"/>
                      <a:pt x="10074" y="5044"/>
                    </a:cubicBezTo>
                    <a:lnTo>
                      <a:pt x="10074" y="4978"/>
                    </a:lnTo>
                    <a:cubicBezTo>
                      <a:pt x="10074" y="3977"/>
                      <a:pt x="9774" y="3043"/>
                      <a:pt x="9240" y="2242"/>
                    </a:cubicBezTo>
                    <a:cubicBezTo>
                      <a:pt x="8204" y="694"/>
                      <a:pt x="6648" y="1"/>
                      <a:pt x="5107" y="1"/>
                    </a:cubicBez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99" name="Google Shape;19299;p40"/>
              <p:cNvGrpSpPr/>
              <p:nvPr/>
            </p:nvGrpSpPr>
            <p:grpSpPr>
              <a:xfrm>
                <a:off x="3311753" y="2087385"/>
                <a:ext cx="1108880" cy="1108990"/>
                <a:chOff x="3311753" y="2087385"/>
                <a:chExt cx="1108880" cy="1108990"/>
              </a:xfrm>
            </p:grpSpPr>
            <p:sp>
              <p:nvSpPr>
                <p:cNvPr id="19300" name="Google Shape;19300;p40"/>
                <p:cNvSpPr/>
                <p:nvPr/>
              </p:nvSpPr>
              <p:spPr>
                <a:xfrm>
                  <a:off x="3311753" y="2087385"/>
                  <a:ext cx="1108880" cy="680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6180" extrusionOk="0">
                      <a:moveTo>
                        <a:pt x="5093" y="1"/>
                      </a:moveTo>
                      <a:cubicBezTo>
                        <a:pt x="2520" y="1"/>
                        <a:pt x="1" y="1935"/>
                        <a:pt x="1" y="5044"/>
                      </a:cubicBezTo>
                      <a:cubicBezTo>
                        <a:pt x="1" y="5344"/>
                        <a:pt x="34" y="5645"/>
                        <a:pt x="67" y="5978"/>
                      </a:cubicBezTo>
                      <a:cubicBezTo>
                        <a:pt x="668" y="6045"/>
                        <a:pt x="1335" y="6078"/>
                        <a:pt x="1335" y="6078"/>
                      </a:cubicBezTo>
                      <a:cubicBezTo>
                        <a:pt x="1585" y="6062"/>
                        <a:pt x="1844" y="6053"/>
                        <a:pt x="2106" y="6053"/>
                      </a:cubicBezTo>
                      <a:cubicBezTo>
                        <a:pt x="2369" y="6053"/>
                        <a:pt x="2636" y="6062"/>
                        <a:pt x="2903" y="6078"/>
                      </a:cubicBezTo>
                      <a:cubicBezTo>
                        <a:pt x="3158" y="6101"/>
                        <a:pt x="3447" y="6108"/>
                        <a:pt x="3719" y="6108"/>
                      </a:cubicBezTo>
                      <a:cubicBezTo>
                        <a:pt x="4263" y="6108"/>
                        <a:pt x="4737" y="6078"/>
                        <a:pt x="4737" y="6078"/>
                      </a:cubicBezTo>
                      <a:cubicBezTo>
                        <a:pt x="4737" y="6078"/>
                        <a:pt x="5838" y="6112"/>
                        <a:pt x="6405" y="6145"/>
                      </a:cubicBezTo>
                      <a:cubicBezTo>
                        <a:pt x="6583" y="6156"/>
                        <a:pt x="6750" y="6160"/>
                        <a:pt x="6893" y="6160"/>
                      </a:cubicBezTo>
                      <a:cubicBezTo>
                        <a:pt x="7180" y="6160"/>
                        <a:pt x="7372" y="6145"/>
                        <a:pt x="7372" y="6145"/>
                      </a:cubicBezTo>
                      <a:cubicBezTo>
                        <a:pt x="7526" y="6169"/>
                        <a:pt x="7676" y="6180"/>
                        <a:pt x="7824" y="6180"/>
                      </a:cubicBezTo>
                      <a:cubicBezTo>
                        <a:pt x="8094" y="6180"/>
                        <a:pt x="8360" y="6143"/>
                        <a:pt x="8640" y="6078"/>
                      </a:cubicBezTo>
                      <a:cubicBezTo>
                        <a:pt x="8758" y="6046"/>
                        <a:pt x="8879" y="6034"/>
                        <a:pt x="8998" y="6034"/>
                      </a:cubicBezTo>
                      <a:cubicBezTo>
                        <a:pt x="9351" y="6034"/>
                        <a:pt x="9687" y="6140"/>
                        <a:pt x="9858" y="6140"/>
                      </a:cubicBezTo>
                      <a:cubicBezTo>
                        <a:pt x="9925" y="6140"/>
                        <a:pt x="9967" y="6124"/>
                        <a:pt x="9974" y="6078"/>
                      </a:cubicBezTo>
                      <a:cubicBezTo>
                        <a:pt x="10041" y="5745"/>
                        <a:pt x="10074" y="5378"/>
                        <a:pt x="10074" y="5044"/>
                      </a:cubicBezTo>
                      <a:lnTo>
                        <a:pt x="10074" y="4978"/>
                      </a:lnTo>
                      <a:lnTo>
                        <a:pt x="9474" y="5044"/>
                      </a:lnTo>
                      <a:lnTo>
                        <a:pt x="7573" y="5578"/>
                      </a:lnTo>
                      <a:lnTo>
                        <a:pt x="6038" y="5578"/>
                      </a:lnTo>
                      <a:cubicBezTo>
                        <a:pt x="4904" y="5578"/>
                        <a:pt x="5371" y="5545"/>
                        <a:pt x="3737" y="5311"/>
                      </a:cubicBezTo>
                      <a:cubicBezTo>
                        <a:pt x="2069" y="5078"/>
                        <a:pt x="3970" y="5178"/>
                        <a:pt x="4103" y="5044"/>
                      </a:cubicBezTo>
                      <a:cubicBezTo>
                        <a:pt x="4204" y="4911"/>
                        <a:pt x="3737" y="4544"/>
                        <a:pt x="3737" y="4544"/>
                      </a:cubicBezTo>
                      <a:cubicBezTo>
                        <a:pt x="3737" y="4544"/>
                        <a:pt x="2496" y="4406"/>
                        <a:pt x="2020" y="4406"/>
                      </a:cubicBezTo>
                      <a:cubicBezTo>
                        <a:pt x="1972" y="4406"/>
                        <a:pt x="1932" y="4407"/>
                        <a:pt x="1902" y="4410"/>
                      </a:cubicBezTo>
                      <a:cubicBezTo>
                        <a:pt x="1888" y="4412"/>
                        <a:pt x="1872" y="4413"/>
                        <a:pt x="1855" y="4413"/>
                      </a:cubicBezTo>
                      <a:cubicBezTo>
                        <a:pt x="1499" y="4413"/>
                        <a:pt x="463" y="4093"/>
                        <a:pt x="367" y="3743"/>
                      </a:cubicBezTo>
                      <a:cubicBezTo>
                        <a:pt x="301" y="3376"/>
                        <a:pt x="734" y="3243"/>
                        <a:pt x="1268" y="2776"/>
                      </a:cubicBezTo>
                      <a:cubicBezTo>
                        <a:pt x="1768" y="2342"/>
                        <a:pt x="1835" y="2542"/>
                        <a:pt x="2602" y="2309"/>
                      </a:cubicBezTo>
                      <a:cubicBezTo>
                        <a:pt x="3034" y="2165"/>
                        <a:pt x="3253" y="2138"/>
                        <a:pt x="3734" y="2138"/>
                      </a:cubicBezTo>
                      <a:cubicBezTo>
                        <a:pt x="4031" y="2138"/>
                        <a:pt x="4428" y="2148"/>
                        <a:pt x="5037" y="2148"/>
                      </a:cubicBezTo>
                      <a:cubicBezTo>
                        <a:pt x="5271" y="2148"/>
                        <a:pt x="5536" y="2146"/>
                        <a:pt x="5838" y="2142"/>
                      </a:cubicBezTo>
                      <a:cubicBezTo>
                        <a:pt x="6449" y="2125"/>
                        <a:pt x="6783" y="2119"/>
                        <a:pt x="6964" y="2119"/>
                      </a:cubicBezTo>
                      <a:cubicBezTo>
                        <a:pt x="7371" y="2119"/>
                        <a:pt x="7000" y="2149"/>
                        <a:pt x="7243" y="2149"/>
                      </a:cubicBezTo>
                      <a:cubicBezTo>
                        <a:pt x="7305" y="2149"/>
                        <a:pt x="7407" y="2147"/>
                        <a:pt x="7573" y="2142"/>
                      </a:cubicBezTo>
                      <a:cubicBezTo>
                        <a:pt x="7714" y="2134"/>
                        <a:pt x="7854" y="2130"/>
                        <a:pt x="7993" y="2130"/>
                      </a:cubicBezTo>
                      <a:cubicBezTo>
                        <a:pt x="8409" y="2130"/>
                        <a:pt x="8815" y="2167"/>
                        <a:pt x="9240" y="2242"/>
                      </a:cubicBezTo>
                      <a:cubicBezTo>
                        <a:pt x="8191" y="694"/>
                        <a:pt x="6633" y="1"/>
                        <a:pt x="5093" y="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1" name="Google Shape;19301;p40"/>
                <p:cNvSpPr/>
                <p:nvPr/>
              </p:nvSpPr>
              <p:spPr>
                <a:xfrm>
                  <a:off x="3341140" y="2811376"/>
                  <a:ext cx="1009713" cy="384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349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1" y="2284"/>
                        <a:pt x="2763" y="3497"/>
                        <a:pt x="4807" y="3497"/>
                      </a:cubicBezTo>
                      <a:cubicBezTo>
                        <a:pt x="6496" y="3497"/>
                        <a:pt x="8193" y="2670"/>
                        <a:pt x="9174" y="935"/>
                      </a:cubicBezTo>
                      <a:lnTo>
                        <a:pt x="9174" y="935"/>
                      </a:lnTo>
                      <a:lnTo>
                        <a:pt x="8907" y="968"/>
                      </a:lnTo>
                      <a:cubicBezTo>
                        <a:pt x="8006" y="1102"/>
                        <a:pt x="8240" y="1168"/>
                        <a:pt x="7339" y="1435"/>
                      </a:cubicBezTo>
                      <a:cubicBezTo>
                        <a:pt x="6925" y="1542"/>
                        <a:pt x="6695" y="1586"/>
                        <a:pt x="6469" y="1586"/>
                      </a:cubicBezTo>
                      <a:cubicBezTo>
                        <a:pt x="6204" y="1586"/>
                        <a:pt x="5945" y="1525"/>
                        <a:pt x="5404" y="1435"/>
                      </a:cubicBezTo>
                      <a:cubicBezTo>
                        <a:pt x="4437" y="1268"/>
                        <a:pt x="4937" y="1402"/>
                        <a:pt x="4203" y="1001"/>
                      </a:cubicBezTo>
                      <a:cubicBezTo>
                        <a:pt x="3670" y="701"/>
                        <a:pt x="3069" y="434"/>
                        <a:pt x="2502" y="234"/>
                      </a:cubicBezTo>
                      <a:cubicBezTo>
                        <a:pt x="2092" y="93"/>
                        <a:pt x="1784" y="65"/>
                        <a:pt x="1478" y="65"/>
                      </a:cubicBezTo>
                      <a:cubicBezTo>
                        <a:pt x="1284" y="65"/>
                        <a:pt x="1091" y="76"/>
                        <a:pt x="874" y="76"/>
                      </a:cubicBezTo>
                      <a:cubicBezTo>
                        <a:pt x="627" y="76"/>
                        <a:pt x="34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302" name="Google Shape;19302;p40"/>
          <p:cNvGrpSpPr/>
          <p:nvPr/>
        </p:nvGrpSpPr>
        <p:grpSpPr>
          <a:xfrm rot="10800000">
            <a:off x="7444910" y="2998429"/>
            <a:ext cx="1699100" cy="2145071"/>
            <a:chOff x="5693310" y="2702404"/>
            <a:chExt cx="1699100" cy="2145071"/>
          </a:xfrm>
        </p:grpSpPr>
        <p:sp>
          <p:nvSpPr>
            <p:cNvPr id="19303" name="Google Shape;19303;p40"/>
            <p:cNvSpPr/>
            <p:nvPr/>
          </p:nvSpPr>
          <p:spPr>
            <a:xfrm rot="4957066">
              <a:off x="6543597" y="3442831"/>
              <a:ext cx="349209" cy="349905"/>
            </a:xfrm>
            <a:custGeom>
              <a:avLst/>
              <a:gdLst/>
              <a:ahLst/>
              <a:cxnLst/>
              <a:rect l="l" t="t" r="r" b="b"/>
              <a:pathLst>
                <a:path w="18056" h="18092" extrusionOk="0">
                  <a:moveTo>
                    <a:pt x="6695" y="1472"/>
                  </a:moveTo>
                  <a:cubicBezTo>
                    <a:pt x="6713" y="1486"/>
                    <a:pt x="6734" y="1495"/>
                    <a:pt x="6757" y="1495"/>
                  </a:cubicBezTo>
                  <a:cubicBezTo>
                    <a:pt x="6764" y="1495"/>
                    <a:pt x="6771" y="1494"/>
                    <a:pt x="6778" y="1492"/>
                  </a:cubicBezTo>
                  <a:cubicBezTo>
                    <a:pt x="6751" y="1486"/>
                    <a:pt x="6723" y="1479"/>
                    <a:pt x="6695" y="1472"/>
                  </a:cubicBezTo>
                  <a:close/>
                  <a:moveTo>
                    <a:pt x="13763" y="3827"/>
                  </a:moveTo>
                  <a:lnTo>
                    <a:pt x="13763" y="3827"/>
                  </a:lnTo>
                  <a:cubicBezTo>
                    <a:pt x="14709" y="4623"/>
                    <a:pt x="15616" y="5469"/>
                    <a:pt x="16535" y="6265"/>
                  </a:cubicBezTo>
                  <a:lnTo>
                    <a:pt x="14104" y="4106"/>
                  </a:lnTo>
                  <a:cubicBezTo>
                    <a:pt x="14006" y="3995"/>
                    <a:pt x="13890" y="3903"/>
                    <a:pt x="13763" y="3827"/>
                  </a:cubicBezTo>
                  <a:close/>
                  <a:moveTo>
                    <a:pt x="3092" y="0"/>
                  </a:moveTo>
                  <a:cubicBezTo>
                    <a:pt x="2894" y="0"/>
                    <a:pt x="2699" y="26"/>
                    <a:pt x="2493" y="64"/>
                  </a:cubicBezTo>
                  <a:cubicBezTo>
                    <a:pt x="2067" y="185"/>
                    <a:pt x="1702" y="459"/>
                    <a:pt x="1429" y="824"/>
                  </a:cubicBezTo>
                  <a:cubicBezTo>
                    <a:pt x="547" y="1918"/>
                    <a:pt x="274" y="3377"/>
                    <a:pt x="760" y="4714"/>
                  </a:cubicBezTo>
                  <a:cubicBezTo>
                    <a:pt x="882" y="4988"/>
                    <a:pt x="942" y="5261"/>
                    <a:pt x="882" y="5565"/>
                  </a:cubicBezTo>
                  <a:cubicBezTo>
                    <a:pt x="790" y="5778"/>
                    <a:pt x="638" y="5961"/>
                    <a:pt x="486" y="6113"/>
                  </a:cubicBezTo>
                  <a:cubicBezTo>
                    <a:pt x="0" y="6751"/>
                    <a:pt x="334" y="7663"/>
                    <a:pt x="730" y="8392"/>
                  </a:cubicBezTo>
                  <a:cubicBezTo>
                    <a:pt x="1672" y="10064"/>
                    <a:pt x="2888" y="11614"/>
                    <a:pt x="4316" y="12921"/>
                  </a:cubicBezTo>
                  <a:cubicBezTo>
                    <a:pt x="5684" y="14076"/>
                    <a:pt x="7113" y="15170"/>
                    <a:pt x="8663" y="16113"/>
                  </a:cubicBezTo>
                  <a:cubicBezTo>
                    <a:pt x="9392" y="16660"/>
                    <a:pt x="10183" y="17116"/>
                    <a:pt x="11034" y="17511"/>
                  </a:cubicBezTo>
                  <a:cubicBezTo>
                    <a:pt x="11917" y="17881"/>
                    <a:pt x="12853" y="18091"/>
                    <a:pt x="13818" y="18091"/>
                  </a:cubicBezTo>
                  <a:cubicBezTo>
                    <a:pt x="13882" y="18091"/>
                    <a:pt x="13947" y="18090"/>
                    <a:pt x="14013" y="18088"/>
                  </a:cubicBezTo>
                  <a:cubicBezTo>
                    <a:pt x="15259" y="18088"/>
                    <a:pt x="16596" y="17724"/>
                    <a:pt x="17326" y="16721"/>
                  </a:cubicBezTo>
                  <a:cubicBezTo>
                    <a:pt x="17842" y="15930"/>
                    <a:pt x="18055" y="14958"/>
                    <a:pt x="17873" y="14015"/>
                  </a:cubicBezTo>
                  <a:cubicBezTo>
                    <a:pt x="17690" y="13104"/>
                    <a:pt x="17386" y="12192"/>
                    <a:pt x="16931" y="11371"/>
                  </a:cubicBezTo>
                  <a:cubicBezTo>
                    <a:pt x="15715" y="8848"/>
                    <a:pt x="14225" y="6265"/>
                    <a:pt x="11824" y="4836"/>
                  </a:cubicBezTo>
                  <a:cubicBezTo>
                    <a:pt x="11034" y="4380"/>
                    <a:pt x="10213" y="4015"/>
                    <a:pt x="9362" y="3772"/>
                  </a:cubicBezTo>
                  <a:cubicBezTo>
                    <a:pt x="8799" y="3591"/>
                    <a:pt x="8183" y="3442"/>
                    <a:pt x="7589" y="3442"/>
                  </a:cubicBezTo>
                  <a:cubicBezTo>
                    <a:pt x="7189" y="3442"/>
                    <a:pt x="6799" y="3509"/>
                    <a:pt x="6444" y="3681"/>
                  </a:cubicBezTo>
                  <a:cubicBezTo>
                    <a:pt x="5228" y="4258"/>
                    <a:pt x="4803" y="5900"/>
                    <a:pt x="5167" y="7207"/>
                  </a:cubicBezTo>
                  <a:cubicBezTo>
                    <a:pt x="5563" y="8483"/>
                    <a:pt x="6505" y="9547"/>
                    <a:pt x="7447" y="10489"/>
                  </a:cubicBezTo>
                  <a:cubicBezTo>
                    <a:pt x="8055" y="11097"/>
                    <a:pt x="8693" y="11645"/>
                    <a:pt x="9392" y="12161"/>
                  </a:cubicBezTo>
                  <a:cubicBezTo>
                    <a:pt x="9879" y="12556"/>
                    <a:pt x="10456" y="12800"/>
                    <a:pt x="11095" y="12921"/>
                  </a:cubicBezTo>
                  <a:cubicBezTo>
                    <a:pt x="11207" y="12944"/>
                    <a:pt x="11320" y="12955"/>
                    <a:pt x="11434" y="12955"/>
                  </a:cubicBezTo>
                  <a:cubicBezTo>
                    <a:pt x="11932" y="12955"/>
                    <a:pt x="12425" y="12740"/>
                    <a:pt x="12797" y="12344"/>
                  </a:cubicBezTo>
                  <a:cubicBezTo>
                    <a:pt x="13192" y="11797"/>
                    <a:pt x="13253" y="11067"/>
                    <a:pt x="12979" y="10459"/>
                  </a:cubicBezTo>
                  <a:cubicBezTo>
                    <a:pt x="12706" y="9851"/>
                    <a:pt x="12250" y="9334"/>
                    <a:pt x="11672" y="8970"/>
                  </a:cubicBezTo>
                  <a:cubicBezTo>
                    <a:pt x="11464" y="8824"/>
                    <a:pt x="11213" y="8692"/>
                    <a:pt x="10978" y="8692"/>
                  </a:cubicBezTo>
                  <a:cubicBezTo>
                    <a:pt x="10870" y="8692"/>
                    <a:pt x="10765" y="8720"/>
                    <a:pt x="10669" y="8787"/>
                  </a:cubicBezTo>
                  <a:cubicBezTo>
                    <a:pt x="11050" y="8289"/>
                    <a:pt x="10526" y="7508"/>
                    <a:pt x="9916" y="7508"/>
                  </a:cubicBezTo>
                  <a:cubicBezTo>
                    <a:pt x="9893" y="7508"/>
                    <a:pt x="9871" y="7509"/>
                    <a:pt x="9848" y="7511"/>
                  </a:cubicBezTo>
                  <a:cubicBezTo>
                    <a:pt x="9210" y="7632"/>
                    <a:pt x="8784" y="8210"/>
                    <a:pt x="8845" y="8879"/>
                  </a:cubicBezTo>
                  <a:cubicBezTo>
                    <a:pt x="8936" y="9517"/>
                    <a:pt x="9301" y="10064"/>
                    <a:pt x="9848" y="10398"/>
                  </a:cubicBezTo>
                  <a:cubicBezTo>
                    <a:pt x="10046" y="10550"/>
                    <a:pt x="10327" y="10649"/>
                    <a:pt x="10574" y="10649"/>
                  </a:cubicBezTo>
                  <a:cubicBezTo>
                    <a:pt x="10821" y="10649"/>
                    <a:pt x="11034" y="10550"/>
                    <a:pt x="11095" y="10307"/>
                  </a:cubicBezTo>
                  <a:cubicBezTo>
                    <a:pt x="11216" y="9973"/>
                    <a:pt x="10882" y="9669"/>
                    <a:pt x="10578" y="9456"/>
                  </a:cubicBezTo>
                  <a:cubicBezTo>
                    <a:pt x="10766" y="9369"/>
                    <a:pt x="10961" y="9329"/>
                    <a:pt x="11152" y="9329"/>
                  </a:cubicBezTo>
                  <a:cubicBezTo>
                    <a:pt x="11762" y="9329"/>
                    <a:pt x="12331" y="9743"/>
                    <a:pt x="12493" y="10368"/>
                  </a:cubicBezTo>
                  <a:cubicBezTo>
                    <a:pt x="12706" y="11219"/>
                    <a:pt x="12128" y="12040"/>
                    <a:pt x="11247" y="12100"/>
                  </a:cubicBezTo>
                  <a:cubicBezTo>
                    <a:pt x="11209" y="12103"/>
                    <a:pt x="11172" y="12105"/>
                    <a:pt x="11136" y="12105"/>
                  </a:cubicBezTo>
                  <a:cubicBezTo>
                    <a:pt x="10422" y="12105"/>
                    <a:pt x="9791" y="11557"/>
                    <a:pt x="9271" y="11037"/>
                  </a:cubicBezTo>
                  <a:cubicBezTo>
                    <a:pt x="8268" y="10125"/>
                    <a:pt x="7356" y="9122"/>
                    <a:pt x="6535" y="8027"/>
                  </a:cubicBezTo>
                  <a:cubicBezTo>
                    <a:pt x="6201" y="7632"/>
                    <a:pt x="5988" y="7116"/>
                    <a:pt x="5958" y="6568"/>
                  </a:cubicBezTo>
                  <a:cubicBezTo>
                    <a:pt x="5958" y="5657"/>
                    <a:pt x="6839" y="4897"/>
                    <a:pt x="7751" y="4745"/>
                  </a:cubicBezTo>
                  <a:cubicBezTo>
                    <a:pt x="7880" y="4728"/>
                    <a:pt x="8009" y="4719"/>
                    <a:pt x="8137" y="4719"/>
                  </a:cubicBezTo>
                  <a:cubicBezTo>
                    <a:pt x="8919" y="4719"/>
                    <a:pt x="9691" y="5018"/>
                    <a:pt x="10395" y="5383"/>
                  </a:cubicBezTo>
                  <a:cubicBezTo>
                    <a:pt x="13982" y="7328"/>
                    <a:pt x="16383" y="10885"/>
                    <a:pt x="16809" y="14958"/>
                  </a:cubicBezTo>
                  <a:cubicBezTo>
                    <a:pt x="16870" y="15262"/>
                    <a:pt x="16809" y="15626"/>
                    <a:pt x="16596" y="15900"/>
                  </a:cubicBezTo>
                  <a:cubicBezTo>
                    <a:pt x="16231" y="16295"/>
                    <a:pt x="15563" y="16082"/>
                    <a:pt x="15046" y="16295"/>
                  </a:cubicBezTo>
                  <a:cubicBezTo>
                    <a:pt x="14833" y="16417"/>
                    <a:pt x="14681" y="16599"/>
                    <a:pt x="14438" y="16721"/>
                  </a:cubicBezTo>
                  <a:cubicBezTo>
                    <a:pt x="14238" y="16838"/>
                    <a:pt x="14010" y="16883"/>
                    <a:pt x="13773" y="16883"/>
                  </a:cubicBezTo>
                  <a:cubicBezTo>
                    <a:pt x="13398" y="16883"/>
                    <a:pt x="12998" y="16771"/>
                    <a:pt x="12645" y="16660"/>
                  </a:cubicBezTo>
                  <a:cubicBezTo>
                    <a:pt x="8207" y="15110"/>
                    <a:pt x="3982" y="12404"/>
                    <a:pt x="1702" y="8301"/>
                  </a:cubicBezTo>
                  <a:cubicBezTo>
                    <a:pt x="2341" y="7632"/>
                    <a:pt x="2432" y="6629"/>
                    <a:pt x="1915" y="5869"/>
                  </a:cubicBezTo>
                  <a:cubicBezTo>
                    <a:pt x="2249" y="5413"/>
                    <a:pt x="1885" y="4775"/>
                    <a:pt x="1763" y="4228"/>
                  </a:cubicBezTo>
                  <a:cubicBezTo>
                    <a:pt x="1520" y="3103"/>
                    <a:pt x="2371" y="1979"/>
                    <a:pt x="3404" y="1523"/>
                  </a:cubicBezTo>
                  <a:cubicBezTo>
                    <a:pt x="3902" y="1324"/>
                    <a:pt x="4433" y="1244"/>
                    <a:pt x="4970" y="1244"/>
                  </a:cubicBezTo>
                  <a:cubicBezTo>
                    <a:pt x="5551" y="1244"/>
                    <a:pt x="6138" y="1337"/>
                    <a:pt x="6695" y="1472"/>
                  </a:cubicBezTo>
                  <a:lnTo>
                    <a:pt x="6695" y="1472"/>
                  </a:lnTo>
                  <a:cubicBezTo>
                    <a:pt x="6610" y="1404"/>
                    <a:pt x="6598" y="1200"/>
                    <a:pt x="6718" y="1128"/>
                  </a:cubicBezTo>
                  <a:cubicBezTo>
                    <a:pt x="6794" y="1097"/>
                    <a:pt x="6877" y="1082"/>
                    <a:pt x="6961" y="1082"/>
                  </a:cubicBezTo>
                  <a:cubicBezTo>
                    <a:pt x="7044" y="1082"/>
                    <a:pt x="7128" y="1097"/>
                    <a:pt x="7204" y="1128"/>
                  </a:cubicBezTo>
                  <a:cubicBezTo>
                    <a:pt x="9180" y="1796"/>
                    <a:pt x="11003" y="2830"/>
                    <a:pt x="12614" y="4167"/>
                  </a:cubicBezTo>
                  <a:cubicBezTo>
                    <a:pt x="12557" y="3852"/>
                    <a:pt x="12905" y="3618"/>
                    <a:pt x="13226" y="3618"/>
                  </a:cubicBezTo>
                  <a:cubicBezTo>
                    <a:pt x="13245" y="3618"/>
                    <a:pt x="13264" y="3618"/>
                    <a:pt x="13283" y="3620"/>
                  </a:cubicBezTo>
                  <a:cubicBezTo>
                    <a:pt x="13448" y="3670"/>
                    <a:pt x="13612" y="3737"/>
                    <a:pt x="13763" y="3827"/>
                  </a:cubicBezTo>
                  <a:lnTo>
                    <a:pt x="13763" y="3827"/>
                  </a:lnTo>
                  <a:cubicBezTo>
                    <a:pt x="12143" y="2465"/>
                    <a:pt x="10408" y="1247"/>
                    <a:pt x="8298" y="672"/>
                  </a:cubicBezTo>
                  <a:cubicBezTo>
                    <a:pt x="6718" y="307"/>
                    <a:pt x="5076" y="64"/>
                    <a:pt x="3465" y="33"/>
                  </a:cubicBezTo>
                  <a:cubicBezTo>
                    <a:pt x="3337" y="10"/>
                    <a:pt x="3214" y="0"/>
                    <a:pt x="3092" y="0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04" name="Google Shape;19304;p40"/>
            <p:cNvGrpSpPr/>
            <p:nvPr/>
          </p:nvGrpSpPr>
          <p:grpSpPr>
            <a:xfrm flipH="1">
              <a:off x="5693310" y="2702404"/>
              <a:ext cx="1699100" cy="2145071"/>
              <a:chOff x="146217" y="2712579"/>
              <a:chExt cx="1552966" cy="1960401"/>
            </a:xfrm>
          </p:grpSpPr>
          <p:grpSp>
            <p:nvGrpSpPr>
              <p:cNvPr id="19305" name="Google Shape;19305;p40"/>
              <p:cNvGrpSpPr/>
              <p:nvPr/>
            </p:nvGrpSpPr>
            <p:grpSpPr>
              <a:xfrm>
                <a:off x="146217" y="2712579"/>
                <a:ext cx="1134008" cy="607901"/>
                <a:chOff x="5206900" y="826150"/>
                <a:chExt cx="599275" cy="321250"/>
              </a:xfrm>
            </p:grpSpPr>
            <p:sp>
              <p:nvSpPr>
                <p:cNvPr id="19306" name="Google Shape;19306;p40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7" name="Google Shape;19307;p40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8" name="Google Shape;19308;p40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9" name="Google Shape;19309;p40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0" name="Google Shape;19310;p40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1" name="Google Shape;19311;p40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2" name="Google Shape;19312;p40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3" name="Google Shape;19313;p40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4" name="Google Shape;19314;p40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5" name="Google Shape;19315;p40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6" name="Google Shape;19316;p40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7" name="Google Shape;19317;p40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8" name="Google Shape;19318;p40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9" name="Google Shape;19319;p40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20" name="Google Shape;19320;p40"/>
              <p:cNvGrpSpPr/>
              <p:nvPr/>
            </p:nvGrpSpPr>
            <p:grpSpPr>
              <a:xfrm rot="-9256633">
                <a:off x="489429" y="3110262"/>
                <a:ext cx="1134020" cy="607908"/>
                <a:chOff x="5206900" y="826150"/>
                <a:chExt cx="599275" cy="321250"/>
              </a:xfrm>
            </p:grpSpPr>
            <p:sp>
              <p:nvSpPr>
                <p:cNvPr id="19321" name="Google Shape;19321;p40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2" name="Google Shape;19322;p40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3" name="Google Shape;19323;p40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4" name="Google Shape;19324;p40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5" name="Google Shape;19325;p40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6" name="Google Shape;19326;p40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7" name="Google Shape;19327;p40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8" name="Google Shape;19328;p40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9" name="Google Shape;19329;p40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0" name="Google Shape;19330;p40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1" name="Google Shape;19331;p40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2" name="Google Shape;19332;p40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3" name="Google Shape;19333;p40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4" name="Google Shape;19334;p40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35" name="Google Shape;19335;p40"/>
              <p:cNvGrpSpPr/>
              <p:nvPr/>
            </p:nvGrpSpPr>
            <p:grpSpPr>
              <a:xfrm rot="7120513" flipH="1">
                <a:off x="538618" y="3725726"/>
                <a:ext cx="1133997" cy="607895"/>
                <a:chOff x="5206900" y="826150"/>
                <a:chExt cx="599275" cy="321250"/>
              </a:xfrm>
            </p:grpSpPr>
            <p:sp>
              <p:nvSpPr>
                <p:cNvPr id="19336" name="Google Shape;19336;p40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7" name="Google Shape;19337;p40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8" name="Google Shape;19338;p40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9" name="Google Shape;19339;p40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0" name="Google Shape;19340;p40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1" name="Google Shape;19341;p40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2" name="Google Shape;19342;p40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3" name="Google Shape;19343;p40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4" name="Google Shape;19344;p40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5" name="Google Shape;19345;p40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6" name="Google Shape;19346;p40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7" name="Google Shape;19347;p40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8" name="Google Shape;19348;p40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9" name="Google Shape;19349;p40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_1">
    <p:spTree>
      <p:nvGrpSpPr>
        <p:cNvPr id="1" name="Shape 19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1" name="Google Shape;19351;p41"/>
          <p:cNvGrpSpPr/>
          <p:nvPr/>
        </p:nvGrpSpPr>
        <p:grpSpPr>
          <a:xfrm>
            <a:off x="176625" y="110350"/>
            <a:ext cx="8790774" cy="4922811"/>
            <a:chOff x="131600" y="118425"/>
            <a:chExt cx="8790774" cy="4922811"/>
          </a:xfrm>
        </p:grpSpPr>
        <p:sp>
          <p:nvSpPr>
            <p:cNvPr id="19352" name="Google Shape;19352;p41"/>
            <p:cNvSpPr/>
            <p:nvPr/>
          </p:nvSpPr>
          <p:spPr>
            <a:xfrm rot="5400000">
              <a:off x="856680" y="10329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53" name="Google Shape;19353;p41"/>
            <p:cNvGrpSpPr/>
            <p:nvPr/>
          </p:nvGrpSpPr>
          <p:grpSpPr>
            <a:xfrm>
              <a:off x="131600" y="1884558"/>
              <a:ext cx="2122449" cy="3112715"/>
              <a:chOff x="131600" y="1884558"/>
              <a:chExt cx="2122449" cy="3112715"/>
            </a:xfrm>
          </p:grpSpPr>
          <p:sp>
            <p:nvSpPr>
              <p:cNvPr id="19354" name="Google Shape;19354;p41"/>
              <p:cNvSpPr/>
              <p:nvPr/>
            </p:nvSpPr>
            <p:spPr>
              <a:xfrm rot="5400000" flipH="1">
                <a:off x="1356823" y="353957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5" name="Google Shape;19355;p41"/>
              <p:cNvSpPr/>
              <p:nvPr/>
            </p:nvSpPr>
            <p:spPr>
              <a:xfrm rot="5400000" flipH="1">
                <a:off x="368247" y="3804694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6" name="Google Shape;19356;p41"/>
              <p:cNvSpPr/>
              <p:nvPr/>
            </p:nvSpPr>
            <p:spPr>
              <a:xfrm rot="5400000" flipH="1">
                <a:off x="1212834" y="4945234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7" name="Google Shape;19357;p41"/>
              <p:cNvSpPr/>
              <p:nvPr/>
            </p:nvSpPr>
            <p:spPr>
              <a:xfrm rot="5400000" flipH="1">
                <a:off x="1889810" y="3456082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8" name="Google Shape;19358;p41"/>
              <p:cNvSpPr/>
              <p:nvPr/>
            </p:nvSpPr>
            <p:spPr>
              <a:xfrm rot="5400000" flipH="1">
                <a:off x="871337" y="4472741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9" name="Google Shape;19359;p41"/>
              <p:cNvSpPr/>
              <p:nvPr/>
            </p:nvSpPr>
            <p:spPr>
              <a:xfrm rot="5400000" flipH="1">
                <a:off x="1458022" y="2595443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0" name="Google Shape;19360;p41"/>
              <p:cNvSpPr/>
              <p:nvPr/>
            </p:nvSpPr>
            <p:spPr>
              <a:xfrm rot="5400000" flipH="1">
                <a:off x="373906" y="24622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1" name="Google Shape;19361;p41"/>
              <p:cNvSpPr/>
              <p:nvPr/>
            </p:nvSpPr>
            <p:spPr>
              <a:xfrm rot="5400000" flipH="1">
                <a:off x="573665" y="420799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2" name="Google Shape;19362;p41"/>
              <p:cNvSpPr/>
              <p:nvPr/>
            </p:nvSpPr>
            <p:spPr>
              <a:xfrm rot="5400000" flipH="1">
                <a:off x="368214" y="3290320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3" name="Google Shape;19363;p41"/>
              <p:cNvSpPr/>
              <p:nvPr/>
            </p:nvSpPr>
            <p:spPr>
              <a:xfrm rot="5400000" flipH="1">
                <a:off x="149520" y="294366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4" name="Google Shape;19364;p41"/>
              <p:cNvSpPr/>
              <p:nvPr/>
            </p:nvSpPr>
            <p:spPr>
              <a:xfrm rot="5400000" flipH="1">
                <a:off x="1558343" y="306837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5" name="Google Shape;19365;p41"/>
              <p:cNvSpPr/>
              <p:nvPr/>
            </p:nvSpPr>
            <p:spPr>
              <a:xfrm rot="5400000" flipH="1">
                <a:off x="130236" y="3708247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6" name="Google Shape;19366;p41"/>
              <p:cNvSpPr/>
              <p:nvPr/>
            </p:nvSpPr>
            <p:spPr>
              <a:xfrm rot="5400000" flipH="1">
                <a:off x="400364" y="4926212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7" name="Google Shape;19367;p41"/>
              <p:cNvSpPr/>
              <p:nvPr/>
            </p:nvSpPr>
            <p:spPr>
              <a:xfrm rot="5400000" flipH="1">
                <a:off x="799823" y="3303605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8" name="Google Shape;19368;p41"/>
              <p:cNvSpPr/>
              <p:nvPr/>
            </p:nvSpPr>
            <p:spPr>
              <a:xfrm rot="5400000" flipH="1">
                <a:off x="1234010" y="4104986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9" name="Google Shape;19369;p41"/>
              <p:cNvSpPr/>
              <p:nvPr/>
            </p:nvSpPr>
            <p:spPr>
              <a:xfrm rot="5400000" flipH="1">
                <a:off x="379148" y="2080743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0" name="Google Shape;19370;p41"/>
              <p:cNvSpPr/>
              <p:nvPr/>
            </p:nvSpPr>
            <p:spPr>
              <a:xfrm rot="5400000" flipH="1">
                <a:off x="891672" y="3760348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1" name="Google Shape;19371;p41"/>
              <p:cNvSpPr/>
              <p:nvPr/>
            </p:nvSpPr>
            <p:spPr>
              <a:xfrm rot="5400000">
                <a:off x="927170" y="1943554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2" name="Google Shape;19372;p41"/>
              <p:cNvSpPr/>
              <p:nvPr/>
            </p:nvSpPr>
            <p:spPr>
              <a:xfrm rot="5400000">
                <a:off x="1099652" y="232334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3" name="Google Shape;19373;p41"/>
              <p:cNvSpPr/>
              <p:nvPr/>
            </p:nvSpPr>
            <p:spPr>
              <a:xfrm rot="5400000">
                <a:off x="952606" y="295021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4" name="Google Shape;19374;p41"/>
              <p:cNvSpPr/>
              <p:nvPr/>
            </p:nvSpPr>
            <p:spPr>
              <a:xfrm rot="5400000">
                <a:off x="729827" y="227943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5" name="Google Shape;19375;p41"/>
              <p:cNvSpPr/>
              <p:nvPr/>
            </p:nvSpPr>
            <p:spPr>
              <a:xfrm rot="5400000">
                <a:off x="1976994" y="3097293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6" name="Google Shape;19376;p41"/>
              <p:cNvSpPr/>
              <p:nvPr/>
            </p:nvSpPr>
            <p:spPr>
              <a:xfrm rot="5400000">
                <a:off x="1439631" y="1886769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7" name="Google Shape;19377;p41"/>
              <p:cNvSpPr/>
              <p:nvPr/>
            </p:nvSpPr>
            <p:spPr>
              <a:xfrm rot="5400000">
                <a:off x="2225601" y="353958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8" name="Google Shape;19378;p41"/>
              <p:cNvSpPr/>
              <p:nvPr/>
            </p:nvSpPr>
            <p:spPr>
              <a:xfrm rot="5400000">
                <a:off x="771336" y="2669355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79" name="Google Shape;19379;p41"/>
            <p:cNvGrpSpPr/>
            <p:nvPr/>
          </p:nvGrpSpPr>
          <p:grpSpPr>
            <a:xfrm flipH="1">
              <a:off x="2342550" y="2567965"/>
              <a:ext cx="3964145" cy="1455821"/>
              <a:chOff x="3233388" y="140740"/>
              <a:chExt cx="3964145" cy="1455821"/>
            </a:xfrm>
          </p:grpSpPr>
          <p:sp>
            <p:nvSpPr>
              <p:cNvPr id="19380" name="Google Shape;19380;p41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1" name="Google Shape;19381;p41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2" name="Google Shape;19382;p41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3" name="Google Shape;19383;p41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4" name="Google Shape;19384;p41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5" name="Google Shape;19385;p41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6" name="Google Shape;19386;p41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7" name="Google Shape;19387;p41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8" name="Google Shape;19388;p41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9" name="Google Shape;19389;p41"/>
              <p:cNvSpPr/>
              <p:nvPr/>
            </p:nvSpPr>
            <p:spPr>
              <a:xfrm rot="10800000" flipH="1">
                <a:off x="5542101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0" name="Google Shape;19390;p41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1" name="Google Shape;19391;p41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2" name="Google Shape;19392;p41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3" name="Google Shape;19393;p41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4" name="Google Shape;19394;p41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5" name="Google Shape;19395;p41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6" name="Google Shape;19396;p41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7" name="Google Shape;19397;p41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8" name="Google Shape;19398;p41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9" name="Google Shape;19399;p41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0" name="Google Shape;19400;p41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1" name="Google Shape;19401;p41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2" name="Google Shape;19402;p41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3" name="Google Shape;19403;p41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4" name="Google Shape;19404;p41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5" name="Google Shape;19405;p41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06" name="Google Shape;19406;p41"/>
            <p:cNvSpPr/>
            <p:nvPr/>
          </p:nvSpPr>
          <p:spPr>
            <a:xfrm rot="10800000">
              <a:off x="5467181" y="2274087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7" name="Google Shape;19407;p41"/>
            <p:cNvSpPr/>
            <p:nvPr/>
          </p:nvSpPr>
          <p:spPr>
            <a:xfrm rot="10800000">
              <a:off x="1791338" y="2418078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8" name="Google Shape;19408;p41"/>
            <p:cNvSpPr/>
            <p:nvPr/>
          </p:nvSpPr>
          <p:spPr>
            <a:xfrm rot="10800000">
              <a:off x="4994538" y="1932740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9" name="Google Shape;19409;p41"/>
            <p:cNvSpPr/>
            <p:nvPr/>
          </p:nvSpPr>
          <p:spPr>
            <a:xfrm rot="10800000">
              <a:off x="2710372" y="255468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0" name="Google Shape;19410;p41"/>
            <p:cNvSpPr/>
            <p:nvPr/>
          </p:nvSpPr>
          <p:spPr>
            <a:xfrm rot="10800000">
              <a:off x="2984293" y="1435017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1" name="Google Shape;19411;p41"/>
            <p:cNvSpPr/>
            <p:nvPr/>
          </p:nvSpPr>
          <p:spPr>
            <a:xfrm rot="10800000">
              <a:off x="4625351" y="1874393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2" name="Google Shape;19412;p41"/>
            <p:cNvSpPr/>
            <p:nvPr/>
          </p:nvSpPr>
          <p:spPr>
            <a:xfrm rot="10800000">
              <a:off x="3812259" y="1429475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3" name="Google Shape;19413;p41"/>
            <p:cNvSpPr/>
            <p:nvPr/>
          </p:nvSpPr>
          <p:spPr>
            <a:xfrm rot="10800000">
              <a:off x="3473571" y="24251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4" name="Google Shape;19414;p41"/>
            <p:cNvSpPr/>
            <p:nvPr/>
          </p:nvSpPr>
          <p:spPr>
            <a:xfrm rot="10800000">
              <a:off x="3823198" y="1863430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5" name="Google Shape;19415;p41"/>
            <p:cNvSpPr/>
            <p:nvPr/>
          </p:nvSpPr>
          <p:spPr>
            <a:xfrm rot="10800000">
              <a:off x="4626925" y="2295271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6" name="Google Shape;19416;p41"/>
            <p:cNvSpPr/>
            <p:nvPr/>
          </p:nvSpPr>
          <p:spPr>
            <a:xfrm rot="10800000">
              <a:off x="2405511" y="1257842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7" name="Google Shape;19417;p41"/>
            <p:cNvSpPr/>
            <p:nvPr/>
          </p:nvSpPr>
          <p:spPr>
            <a:xfrm rot="10800000">
              <a:off x="4282295" y="1952925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8" name="Google Shape;19418;p41"/>
            <p:cNvSpPr/>
            <p:nvPr/>
          </p:nvSpPr>
          <p:spPr>
            <a:xfrm rot="10800000" flipH="1">
              <a:off x="2379646" y="1608191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9" name="Google Shape;19419;p41"/>
            <p:cNvSpPr/>
            <p:nvPr/>
          </p:nvSpPr>
          <p:spPr>
            <a:xfrm rot="10800000" flipH="1">
              <a:off x="2845296" y="2160906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0" name="Google Shape;19420;p41"/>
            <p:cNvSpPr/>
            <p:nvPr/>
          </p:nvSpPr>
          <p:spPr>
            <a:xfrm rot="10800000" flipH="1">
              <a:off x="1555075" y="19177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1" name="Google Shape;19421;p41"/>
            <p:cNvSpPr/>
            <p:nvPr/>
          </p:nvSpPr>
          <p:spPr>
            <a:xfrm rot="10800000" flipH="1">
              <a:off x="3472169" y="201385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2" name="Google Shape;19422;p41"/>
            <p:cNvSpPr/>
            <p:nvPr/>
          </p:nvSpPr>
          <p:spPr>
            <a:xfrm rot="10800000" flipH="1">
              <a:off x="2801524" y="179093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3" name="Google Shape;19423;p41"/>
            <p:cNvSpPr/>
            <p:nvPr/>
          </p:nvSpPr>
          <p:spPr>
            <a:xfrm rot="10800000" flipH="1">
              <a:off x="2007089" y="1854122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4" name="Google Shape;19424;p41"/>
            <p:cNvSpPr/>
            <p:nvPr/>
          </p:nvSpPr>
          <p:spPr>
            <a:xfrm rot="10800000" flipH="1">
              <a:off x="2379655" y="22472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5" name="Google Shape;19425;p41"/>
            <p:cNvSpPr/>
            <p:nvPr/>
          </p:nvSpPr>
          <p:spPr>
            <a:xfrm rot="10800000" flipH="1">
              <a:off x="3188821" y="1835070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6" name="Google Shape;19426;p41"/>
            <p:cNvSpPr/>
            <p:nvPr/>
          </p:nvSpPr>
          <p:spPr>
            <a:xfrm rot="-5400000">
              <a:off x="6437893" y="3297974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7" name="Google Shape;19427;p41"/>
            <p:cNvSpPr/>
            <p:nvPr/>
          </p:nvSpPr>
          <p:spPr>
            <a:xfrm rot="-5400000">
              <a:off x="7426754" y="3563094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8" name="Google Shape;19428;p41"/>
            <p:cNvSpPr/>
            <p:nvPr/>
          </p:nvSpPr>
          <p:spPr>
            <a:xfrm rot="-5400000">
              <a:off x="6614851" y="470363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9" name="Google Shape;19429;p41"/>
            <p:cNvSpPr/>
            <p:nvPr/>
          </p:nvSpPr>
          <p:spPr>
            <a:xfrm rot="-5400000">
              <a:off x="8881564" y="4140694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0" name="Google Shape;19430;p41"/>
            <p:cNvSpPr/>
            <p:nvPr/>
          </p:nvSpPr>
          <p:spPr>
            <a:xfrm rot="-5400000">
              <a:off x="7511314" y="4294041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1" name="Google Shape;19431;p41"/>
            <p:cNvSpPr/>
            <p:nvPr/>
          </p:nvSpPr>
          <p:spPr>
            <a:xfrm rot="-5400000">
              <a:off x="5855679" y="1873118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2" name="Google Shape;19432;p41"/>
            <p:cNvSpPr/>
            <p:nvPr/>
          </p:nvSpPr>
          <p:spPr>
            <a:xfrm rot="-5400000">
              <a:off x="6656524" y="28572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3" name="Google Shape;19433;p41"/>
            <p:cNvSpPr/>
            <p:nvPr/>
          </p:nvSpPr>
          <p:spPr>
            <a:xfrm rot="-5400000">
              <a:off x="7274485" y="3966392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4" name="Google Shape;19434;p41"/>
            <p:cNvSpPr/>
            <p:nvPr/>
          </p:nvSpPr>
          <p:spPr>
            <a:xfrm rot="-5400000">
              <a:off x="8443762" y="3936907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5" name="Google Shape;19435;p41"/>
            <p:cNvSpPr/>
            <p:nvPr/>
          </p:nvSpPr>
          <p:spPr>
            <a:xfrm rot="-5400000">
              <a:off x="8670718" y="359025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6" name="Google Shape;19436;p41"/>
            <p:cNvSpPr/>
            <p:nvPr/>
          </p:nvSpPr>
          <p:spPr>
            <a:xfrm rot="-5400000">
              <a:off x="6164267" y="228667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7" name="Google Shape;19437;p41"/>
            <p:cNvSpPr/>
            <p:nvPr/>
          </p:nvSpPr>
          <p:spPr>
            <a:xfrm rot="-5400000">
              <a:off x="8716418" y="435483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8" name="Google Shape;19438;p41"/>
            <p:cNvSpPr/>
            <p:nvPr/>
          </p:nvSpPr>
          <p:spPr>
            <a:xfrm rot="-5400000">
              <a:off x="7458880" y="468461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9" name="Google Shape;19439;p41"/>
            <p:cNvSpPr/>
            <p:nvPr/>
          </p:nvSpPr>
          <p:spPr>
            <a:xfrm rot="-5400000">
              <a:off x="7046617" y="3062005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0" name="Google Shape;19440;p41"/>
            <p:cNvSpPr/>
            <p:nvPr/>
          </p:nvSpPr>
          <p:spPr>
            <a:xfrm rot="-5400000">
              <a:off x="7078796" y="427188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1" name="Google Shape;19441;p41"/>
            <p:cNvSpPr/>
            <p:nvPr/>
          </p:nvSpPr>
          <p:spPr>
            <a:xfrm rot="-5400000">
              <a:off x="6943689" y="351874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2" name="Google Shape;19442;p41"/>
            <p:cNvSpPr/>
            <p:nvPr/>
          </p:nvSpPr>
          <p:spPr>
            <a:xfrm rot="-5400000" flipH="1">
              <a:off x="6867546" y="170195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3" name="Google Shape;19443;p41"/>
            <p:cNvSpPr/>
            <p:nvPr/>
          </p:nvSpPr>
          <p:spPr>
            <a:xfrm rot="-5400000" flipH="1">
              <a:off x="6728032" y="2081749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4" name="Google Shape;19444;p41"/>
            <p:cNvSpPr/>
            <p:nvPr/>
          </p:nvSpPr>
          <p:spPr>
            <a:xfrm rot="-5400000" flipH="1">
              <a:off x="6580720" y="2418065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5" name="Google Shape;19445;p41"/>
            <p:cNvSpPr/>
            <p:nvPr/>
          </p:nvSpPr>
          <p:spPr>
            <a:xfrm rot="-5400000" flipH="1">
              <a:off x="7106104" y="203783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6" name="Google Shape;19446;p41"/>
            <p:cNvSpPr/>
            <p:nvPr/>
          </p:nvSpPr>
          <p:spPr>
            <a:xfrm rot="-5400000" flipH="1">
              <a:off x="5855819" y="285569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7" name="Google Shape;19447;p41"/>
            <p:cNvSpPr/>
            <p:nvPr/>
          </p:nvSpPr>
          <p:spPr>
            <a:xfrm rot="-5400000" flipH="1">
              <a:off x="8557992" y="4224196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8" name="Google Shape;19448;p41"/>
            <p:cNvSpPr/>
            <p:nvPr/>
          </p:nvSpPr>
          <p:spPr>
            <a:xfrm rot="-5400000" flipH="1">
              <a:off x="7075119" y="2427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9" name="Google Shape;19449;p41"/>
            <p:cNvSpPr/>
            <p:nvPr/>
          </p:nvSpPr>
          <p:spPr>
            <a:xfrm rot="-5400000" flipH="1">
              <a:off x="6923371" y="255804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0" name="Google Shape;19450;p41"/>
            <p:cNvSpPr/>
            <p:nvPr/>
          </p:nvSpPr>
          <p:spPr>
            <a:xfrm rot="-5400000" flipH="1">
              <a:off x="7452482" y="411755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1" name="Google Shape;19451;p41"/>
            <p:cNvSpPr/>
            <p:nvPr/>
          </p:nvSpPr>
          <p:spPr>
            <a:xfrm rot="-5400000">
              <a:off x="8807099" y="641429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2" name="Google Shape;19452;p41"/>
            <p:cNvSpPr/>
            <p:nvPr/>
          </p:nvSpPr>
          <p:spPr>
            <a:xfrm>
              <a:off x="2963692" y="4896893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3" name="Google Shape;19453;p41"/>
            <p:cNvSpPr/>
            <p:nvPr/>
          </p:nvSpPr>
          <p:spPr>
            <a:xfrm>
              <a:off x="471112" y="4574671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4" name="Google Shape;19454;p41"/>
            <p:cNvSpPr/>
            <p:nvPr/>
          </p:nvSpPr>
          <p:spPr>
            <a:xfrm>
              <a:off x="2753463" y="4668875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5" name="Google Shape;19455;p41"/>
            <p:cNvSpPr/>
            <p:nvPr/>
          </p:nvSpPr>
          <p:spPr>
            <a:xfrm>
              <a:off x="6655795" y="4840317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6" name="Google Shape;19456;p41"/>
            <p:cNvSpPr/>
            <p:nvPr/>
          </p:nvSpPr>
          <p:spPr>
            <a:xfrm>
              <a:off x="4825185" y="4561639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7" name="Google Shape;19457;p41"/>
            <p:cNvSpPr/>
            <p:nvPr/>
          </p:nvSpPr>
          <p:spPr>
            <a:xfrm>
              <a:off x="4222013" y="4852496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8" name="Google Shape;19458;p41"/>
            <p:cNvSpPr/>
            <p:nvPr/>
          </p:nvSpPr>
          <p:spPr>
            <a:xfrm>
              <a:off x="2394971" y="4710131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9" name="Google Shape;19459;p41"/>
            <p:cNvSpPr/>
            <p:nvPr/>
          </p:nvSpPr>
          <p:spPr>
            <a:xfrm>
              <a:off x="261895" y="4144797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0" name="Google Shape;19460;p41"/>
            <p:cNvSpPr/>
            <p:nvPr/>
          </p:nvSpPr>
          <p:spPr>
            <a:xfrm>
              <a:off x="1147839" y="4589456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1" name="Google Shape;19461;p41"/>
            <p:cNvSpPr/>
            <p:nvPr/>
          </p:nvSpPr>
          <p:spPr>
            <a:xfrm>
              <a:off x="1651262" y="4079205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2" name="Google Shape;19462;p41"/>
            <p:cNvSpPr/>
            <p:nvPr/>
          </p:nvSpPr>
          <p:spPr>
            <a:xfrm>
              <a:off x="5460560" y="4603603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3" name="Google Shape;19463;p41"/>
            <p:cNvSpPr/>
            <p:nvPr/>
          </p:nvSpPr>
          <p:spPr>
            <a:xfrm>
              <a:off x="1698183" y="481064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4" name="Google Shape;19464;p41"/>
            <p:cNvSpPr/>
            <p:nvPr/>
          </p:nvSpPr>
          <p:spPr>
            <a:xfrm>
              <a:off x="201799" y="4466009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5" name="Google Shape;19465;p41"/>
            <p:cNvSpPr/>
            <p:nvPr/>
          </p:nvSpPr>
          <p:spPr>
            <a:xfrm>
              <a:off x="3465751" y="481683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6" name="Google Shape;19466;p41"/>
            <p:cNvSpPr/>
            <p:nvPr/>
          </p:nvSpPr>
          <p:spPr>
            <a:xfrm>
              <a:off x="2625602" y="5006428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7" name="Google Shape;19467;p41"/>
            <p:cNvSpPr/>
            <p:nvPr/>
          </p:nvSpPr>
          <p:spPr>
            <a:xfrm>
              <a:off x="2785939" y="4360921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8" name="Google Shape;19468;p41"/>
            <p:cNvSpPr/>
            <p:nvPr/>
          </p:nvSpPr>
          <p:spPr>
            <a:xfrm>
              <a:off x="189850" y="4847376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9" name="Google Shape;19469;p41"/>
            <p:cNvSpPr/>
            <p:nvPr/>
          </p:nvSpPr>
          <p:spPr>
            <a:xfrm flipH="1">
              <a:off x="2255392" y="3721275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0" name="Google Shape;19470;p41"/>
            <p:cNvSpPr/>
            <p:nvPr/>
          </p:nvSpPr>
          <p:spPr>
            <a:xfrm flipH="1">
              <a:off x="1929748" y="3759794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1" name="Google Shape;19471;p41"/>
            <p:cNvSpPr/>
            <p:nvPr/>
          </p:nvSpPr>
          <p:spPr>
            <a:xfrm flipH="1">
              <a:off x="3183433" y="4265621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2" name="Google Shape;19472;p41"/>
            <p:cNvSpPr/>
            <p:nvPr/>
          </p:nvSpPr>
          <p:spPr>
            <a:xfrm flipH="1">
              <a:off x="1435716" y="4350612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3" name="Google Shape;19473;p41"/>
            <p:cNvSpPr/>
            <p:nvPr/>
          </p:nvSpPr>
          <p:spPr>
            <a:xfrm flipH="1">
              <a:off x="1933866" y="4594998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4" name="Google Shape;19474;p41"/>
            <p:cNvSpPr/>
            <p:nvPr/>
          </p:nvSpPr>
          <p:spPr>
            <a:xfrm flipH="1">
              <a:off x="5826957" y="4975631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5" name="Google Shape;19475;p41"/>
            <p:cNvSpPr/>
            <p:nvPr/>
          </p:nvSpPr>
          <p:spPr>
            <a:xfrm flipH="1">
              <a:off x="5920051" y="4707077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6" name="Google Shape;19476;p41"/>
            <p:cNvSpPr/>
            <p:nvPr/>
          </p:nvSpPr>
          <p:spPr>
            <a:xfrm flipH="1">
              <a:off x="2402654" y="408859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7" name="Google Shape;19477;p41"/>
            <p:cNvSpPr/>
            <p:nvPr/>
          </p:nvSpPr>
          <p:spPr>
            <a:xfrm flipH="1">
              <a:off x="2060344" y="421051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8" name="Google Shape;19478;p41"/>
            <p:cNvSpPr/>
            <p:nvPr/>
          </p:nvSpPr>
          <p:spPr>
            <a:xfrm rot="10800000" flipH="1">
              <a:off x="4535130" y="4810639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9" name="Google Shape;19479;p41"/>
            <p:cNvSpPr/>
            <p:nvPr/>
          </p:nvSpPr>
          <p:spPr>
            <a:xfrm rot="10800000" flipH="1">
              <a:off x="7364662" y="4897030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0" name="Google Shape;19480;p41"/>
            <p:cNvSpPr/>
            <p:nvPr/>
          </p:nvSpPr>
          <p:spPr>
            <a:xfrm rot="10800000" flipH="1">
              <a:off x="3162438" y="4666650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1" name="Google Shape;19481;p41"/>
            <p:cNvSpPr/>
            <p:nvPr/>
          </p:nvSpPr>
          <p:spPr>
            <a:xfrm rot="10800000" flipH="1">
              <a:off x="7867920" y="4559015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2" name="Google Shape;19482;p41"/>
            <p:cNvSpPr/>
            <p:nvPr/>
          </p:nvSpPr>
          <p:spPr>
            <a:xfrm rot="10800000" flipH="1">
              <a:off x="3602098" y="4325302"/>
              <a:ext cx="85022" cy="84723"/>
            </a:xfrm>
            <a:custGeom>
              <a:avLst/>
              <a:gdLst/>
              <a:ahLst/>
              <a:cxnLst/>
              <a:rect l="l" t="t" r="r" b="b"/>
              <a:pathLst>
                <a:path w="5671" h="5651" extrusionOk="0">
                  <a:moveTo>
                    <a:pt x="2826" y="0"/>
                  </a:moveTo>
                  <a:lnTo>
                    <a:pt x="2485" y="2484"/>
                  </a:lnTo>
                  <a:lnTo>
                    <a:pt x="1" y="2825"/>
                  </a:lnTo>
                  <a:lnTo>
                    <a:pt x="2485" y="3186"/>
                  </a:lnTo>
                  <a:lnTo>
                    <a:pt x="2826" y="5651"/>
                  </a:lnTo>
                  <a:lnTo>
                    <a:pt x="3186" y="3186"/>
                  </a:lnTo>
                  <a:lnTo>
                    <a:pt x="5670" y="2825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3" name="Google Shape;19483;p41"/>
            <p:cNvSpPr/>
            <p:nvPr/>
          </p:nvSpPr>
          <p:spPr>
            <a:xfrm rot="10800000" flipH="1">
              <a:off x="5530138" y="4911830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4" name="Google Shape;19484;p41"/>
            <p:cNvSpPr/>
            <p:nvPr/>
          </p:nvSpPr>
          <p:spPr>
            <a:xfrm rot="10800000" flipH="1">
              <a:off x="8747946" y="4902554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5" name="Google Shape;19485;p41"/>
            <p:cNvSpPr/>
            <p:nvPr/>
          </p:nvSpPr>
          <p:spPr>
            <a:xfrm rot="10800000" flipH="1">
              <a:off x="3920145" y="4027480"/>
              <a:ext cx="31574" cy="31574"/>
            </a:xfrm>
            <a:custGeom>
              <a:avLst/>
              <a:gdLst/>
              <a:ahLst/>
              <a:cxnLst/>
              <a:rect l="l" t="t" r="r" b="b"/>
              <a:pathLst>
                <a:path w="2106" h="2106" extrusionOk="0">
                  <a:moveTo>
                    <a:pt x="1" y="1"/>
                  </a:moveTo>
                  <a:lnTo>
                    <a:pt x="797" y="1063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1063" y="1309"/>
                  </a:lnTo>
                  <a:lnTo>
                    <a:pt x="2105" y="2105"/>
                  </a:lnTo>
                  <a:lnTo>
                    <a:pt x="1328" y="1063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1063" y="7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6" name="Google Shape;19486;p41"/>
            <p:cNvSpPr/>
            <p:nvPr/>
          </p:nvSpPr>
          <p:spPr>
            <a:xfrm rot="10800000" flipH="1">
              <a:off x="7908601" y="4897013"/>
              <a:ext cx="55172" cy="55157"/>
            </a:xfrm>
            <a:custGeom>
              <a:avLst/>
              <a:gdLst/>
              <a:ahLst/>
              <a:cxnLst/>
              <a:rect l="l" t="t" r="r" b="b"/>
              <a:pathLst>
                <a:path w="3680" h="3679" extrusionOk="0">
                  <a:moveTo>
                    <a:pt x="1" y="0"/>
                  </a:moveTo>
                  <a:lnTo>
                    <a:pt x="1385" y="1839"/>
                  </a:lnTo>
                  <a:lnTo>
                    <a:pt x="1" y="3679"/>
                  </a:lnTo>
                  <a:lnTo>
                    <a:pt x="1" y="3679"/>
                  </a:lnTo>
                  <a:lnTo>
                    <a:pt x="1840" y="2295"/>
                  </a:lnTo>
                  <a:lnTo>
                    <a:pt x="3679" y="3679"/>
                  </a:lnTo>
                  <a:lnTo>
                    <a:pt x="2295" y="1839"/>
                  </a:lnTo>
                  <a:lnTo>
                    <a:pt x="3679" y="0"/>
                  </a:lnTo>
                  <a:lnTo>
                    <a:pt x="1840" y="1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7" name="Google Shape;19487;p41"/>
            <p:cNvSpPr/>
            <p:nvPr/>
          </p:nvSpPr>
          <p:spPr>
            <a:xfrm rot="10800000" flipH="1">
              <a:off x="8263362" y="4678160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8" name="Google Shape;19488;p41"/>
            <p:cNvSpPr/>
            <p:nvPr/>
          </p:nvSpPr>
          <p:spPr>
            <a:xfrm rot="10800000" flipH="1">
              <a:off x="5062260" y="501437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9" name="Google Shape;19489;p41"/>
            <p:cNvSpPr/>
            <p:nvPr/>
          </p:nvSpPr>
          <p:spPr>
            <a:xfrm rot="10800000" flipH="1">
              <a:off x="7008383" y="4595115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0" name="Google Shape;19490;p41"/>
            <p:cNvSpPr/>
            <p:nvPr/>
          </p:nvSpPr>
          <p:spPr>
            <a:xfrm rot="10800000" flipH="1">
              <a:off x="6522899" y="50118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1" name="Google Shape;19491;p41"/>
            <p:cNvSpPr/>
            <p:nvPr/>
          </p:nvSpPr>
          <p:spPr>
            <a:xfrm rot="10800000" flipH="1">
              <a:off x="4825176" y="4255993"/>
              <a:ext cx="33283" cy="28576"/>
            </a:xfrm>
            <a:custGeom>
              <a:avLst/>
              <a:gdLst/>
              <a:ahLst/>
              <a:cxnLst/>
              <a:rect l="l" t="t" r="r" b="b"/>
              <a:pathLst>
                <a:path w="2220" h="1906" extrusionOk="0">
                  <a:moveTo>
                    <a:pt x="1271" y="0"/>
                  </a:moveTo>
                  <a:cubicBezTo>
                    <a:pt x="437" y="0"/>
                    <a:pt x="1" y="1024"/>
                    <a:pt x="607" y="1631"/>
                  </a:cubicBezTo>
                  <a:cubicBezTo>
                    <a:pt x="797" y="1820"/>
                    <a:pt x="1031" y="1905"/>
                    <a:pt x="1262" y="1905"/>
                  </a:cubicBezTo>
                  <a:cubicBezTo>
                    <a:pt x="1748" y="1905"/>
                    <a:pt x="2219" y="1527"/>
                    <a:pt x="2219" y="948"/>
                  </a:cubicBezTo>
                  <a:cubicBezTo>
                    <a:pt x="2219" y="436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2" name="Google Shape;19492;p41"/>
            <p:cNvSpPr/>
            <p:nvPr/>
          </p:nvSpPr>
          <p:spPr>
            <a:xfrm rot="10800000" flipH="1">
              <a:off x="3801114" y="4644633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3" name="Google Shape;19493;p41"/>
            <p:cNvSpPr/>
            <p:nvPr/>
          </p:nvSpPr>
          <p:spPr>
            <a:xfrm rot="10800000" flipH="1">
              <a:off x="6242864" y="3650405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4" name="Google Shape;19494;p41"/>
            <p:cNvSpPr/>
            <p:nvPr/>
          </p:nvSpPr>
          <p:spPr>
            <a:xfrm rot="10800000" flipH="1">
              <a:off x="4355000" y="4345488"/>
              <a:ext cx="44363" cy="44363"/>
            </a:xfrm>
            <a:custGeom>
              <a:avLst/>
              <a:gdLst/>
              <a:ahLst/>
              <a:cxnLst/>
              <a:rect l="l" t="t" r="r" b="b"/>
              <a:pathLst>
                <a:path w="2959" h="2959" extrusionOk="0">
                  <a:moveTo>
                    <a:pt x="1" y="0"/>
                  </a:moveTo>
                  <a:lnTo>
                    <a:pt x="1100" y="1479"/>
                  </a:lnTo>
                  <a:lnTo>
                    <a:pt x="1" y="2958"/>
                  </a:lnTo>
                  <a:lnTo>
                    <a:pt x="1480" y="1840"/>
                  </a:lnTo>
                  <a:lnTo>
                    <a:pt x="2959" y="2958"/>
                  </a:lnTo>
                  <a:lnTo>
                    <a:pt x="2959" y="2958"/>
                  </a:lnTo>
                  <a:lnTo>
                    <a:pt x="1840" y="1479"/>
                  </a:lnTo>
                  <a:lnTo>
                    <a:pt x="2959" y="0"/>
                  </a:lnTo>
                  <a:lnTo>
                    <a:pt x="2959" y="0"/>
                  </a:lnTo>
                  <a:lnTo>
                    <a:pt x="1480" y="1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5" name="Google Shape;19495;p41"/>
            <p:cNvSpPr/>
            <p:nvPr/>
          </p:nvSpPr>
          <p:spPr>
            <a:xfrm rot="10800000">
              <a:off x="6131142" y="4380978"/>
              <a:ext cx="85007" cy="85022"/>
            </a:xfrm>
            <a:custGeom>
              <a:avLst/>
              <a:gdLst/>
              <a:ahLst/>
              <a:cxnLst/>
              <a:rect l="l" t="t" r="r" b="b"/>
              <a:pathLst>
                <a:path w="5670" h="5671" extrusionOk="0">
                  <a:moveTo>
                    <a:pt x="2825" y="1"/>
                  </a:moveTo>
                  <a:lnTo>
                    <a:pt x="2484" y="2485"/>
                  </a:lnTo>
                  <a:lnTo>
                    <a:pt x="0" y="2826"/>
                  </a:lnTo>
                  <a:lnTo>
                    <a:pt x="2484" y="3187"/>
                  </a:lnTo>
                  <a:lnTo>
                    <a:pt x="2825" y="5670"/>
                  </a:lnTo>
                  <a:lnTo>
                    <a:pt x="3186" y="3187"/>
                  </a:lnTo>
                  <a:lnTo>
                    <a:pt x="5670" y="2826"/>
                  </a:lnTo>
                  <a:lnTo>
                    <a:pt x="3186" y="2485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6" name="Google Shape;19496;p41"/>
            <p:cNvSpPr/>
            <p:nvPr/>
          </p:nvSpPr>
          <p:spPr>
            <a:xfrm rot="10800000">
              <a:off x="5824398" y="4244268"/>
              <a:ext cx="52039" cy="52039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26" y="0"/>
                  </a:moveTo>
                  <a:lnTo>
                    <a:pt x="1517" y="1517"/>
                  </a:lnTo>
                  <a:lnTo>
                    <a:pt x="0" y="1726"/>
                  </a:lnTo>
                  <a:lnTo>
                    <a:pt x="1517" y="1953"/>
                  </a:lnTo>
                  <a:lnTo>
                    <a:pt x="1726" y="3470"/>
                  </a:lnTo>
                  <a:lnTo>
                    <a:pt x="1953" y="1953"/>
                  </a:lnTo>
                  <a:lnTo>
                    <a:pt x="3470" y="1726"/>
                  </a:lnTo>
                  <a:lnTo>
                    <a:pt x="1953" y="1517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7" name="Google Shape;19497;p41"/>
            <p:cNvSpPr/>
            <p:nvPr/>
          </p:nvSpPr>
          <p:spPr>
            <a:xfrm rot="10800000">
              <a:off x="7867933" y="4140699"/>
              <a:ext cx="40675" cy="40945"/>
            </a:xfrm>
            <a:custGeom>
              <a:avLst/>
              <a:gdLst/>
              <a:ahLst/>
              <a:cxnLst/>
              <a:rect l="l" t="t" r="r" b="b"/>
              <a:pathLst>
                <a:path w="2713" h="2731" extrusionOk="0">
                  <a:moveTo>
                    <a:pt x="1347" y="0"/>
                  </a:moveTo>
                  <a:lnTo>
                    <a:pt x="1176" y="1195"/>
                  </a:lnTo>
                  <a:lnTo>
                    <a:pt x="1" y="1365"/>
                  </a:lnTo>
                  <a:lnTo>
                    <a:pt x="1176" y="1536"/>
                  </a:lnTo>
                  <a:lnTo>
                    <a:pt x="1347" y="2731"/>
                  </a:lnTo>
                  <a:lnTo>
                    <a:pt x="1518" y="1536"/>
                  </a:lnTo>
                  <a:lnTo>
                    <a:pt x="2712" y="1365"/>
                  </a:lnTo>
                  <a:lnTo>
                    <a:pt x="1518" y="1195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8" name="Google Shape;19498;p41"/>
            <p:cNvSpPr/>
            <p:nvPr/>
          </p:nvSpPr>
          <p:spPr>
            <a:xfrm rot="10800000">
              <a:off x="5175366" y="4406414"/>
              <a:ext cx="34123" cy="34138"/>
            </a:xfrm>
            <a:custGeom>
              <a:avLst/>
              <a:gdLst/>
              <a:ahLst/>
              <a:cxnLst/>
              <a:rect l="l" t="t" r="r" b="b"/>
              <a:pathLst>
                <a:path w="2276" h="2277" extrusionOk="0">
                  <a:moveTo>
                    <a:pt x="0" y="1"/>
                  </a:moveTo>
                  <a:lnTo>
                    <a:pt x="854" y="1139"/>
                  </a:lnTo>
                  <a:lnTo>
                    <a:pt x="0" y="2276"/>
                  </a:lnTo>
                  <a:lnTo>
                    <a:pt x="1138" y="1423"/>
                  </a:lnTo>
                  <a:lnTo>
                    <a:pt x="2276" y="2276"/>
                  </a:lnTo>
                  <a:lnTo>
                    <a:pt x="1422" y="1139"/>
                  </a:lnTo>
                  <a:lnTo>
                    <a:pt x="2276" y="1"/>
                  </a:lnTo>
                  <a:lnTo>
                    <a:pt x="1138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9" name="Google Shape;19499;p41"/>
            <p:cNvSpPr/>
            <p:nvPr/>
          </p:nvSpPr>
          <p:spPr>
            <a:xfrm rot="10800000">
              <a:off x="5788441" y="3887275"/>
              <a:ext cx="43793" cy="44078"/>
            </a:xfrm>
            <a:custGeom>
              <a:avLst/>
              <a:gdLst/>
              <a:ahLst/>
              <a:cxnLst/>
              <a:rect l="l" t="t" r="r" b="b"/>
              <a:pathLst>
                <a:path w="2921" h="2940" extrusionOk="0">
                  <a:moveTo>
                    <a:pt x="0" y="1"/>
                  </a:moveTo>
                  <a:lnTo>
                    <a:pt x="1100" y="1480"/>
                  </a:lnTo>
                  <a:lnTo>
                    <a:pt x="0" y="2940"/>
                  </a:lnTo>
                  <a:lnTo>
                    <a:pt x="1461" y="1840"/>
                  </a:lnTo>
                  <a:lnTo>
                    <a:pt x="2921" y="2940"/>
                  </a:lnTo>
                  <a:lnTo>
                    <a:pt x="1821" y="1480"/>
                  </a:lnTo>
                  <a:lnTo>
                    <a:pt x="2921" y="1"/>
                  </a:lnTo>
                  <a:lnTo>
                    <a:pt x="2921" y="1"/>
                  </a:lnTo>
                  <a:lnTo>
                    <a:pt x="1461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0" name="Google Shape;19500;p41"/>
            <p:cNvSpPr/>
            <p:nvPr/>
          </p:nvSpPr>
          <p:spPr>
            <a:xfrm rot="10800000">
              <a:off x="6627657" y="4246684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1" name="Google Shape;19501;p41"/>
            <p:cNvSpPr/>
            <p:nvPr/>
          </p:nvSpPr>
          <p:spPr>
            <a:xfrm rot="10800000">
              <a:off x="6243864" y="4645420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2" name="Google Shape;19502;p41"/>
            <p:cNvSpPr/>
            <p:nvPr/>
          </p:nvSpPr>
          <p:spPr>
            <a:xfrm rot="10800000">
              <a:off x="6739829" y="3858824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3" name="Google Shape;19503;p41"/>
            <p:cNvSpPr/>
            <p:nvPr/>
          </p:nvSpPr>
          <p:spPr>
            <a:xfrm rot="10800000">
              <a:off x="5459569" y="4227633"/>
              <a:ext cx="33268" cy="28306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1271" y="1"/>
                  </a:moveTo>
                  <a:cubicBezTo>
                    <a:pt x="418" y="1"/>
                    <a:pt x="0" y="1006"/>
                    <a:pt x="588" y="1612"/>
                  </a:cubicBezTo>
                  <a:cubicBezTo>
                    <a:pt x="784" y="1802"/>
                    <a:pt x="1024" y="1887"/>
                    <a:pt x="1258" y="1887"/>
                  </a:cubicBezTo>
                  <a:cubicBezTo>
                    <a:pt x="1750" y="1887"/>
                    <a:pt x="2219" y="1514"/>
                    <a:pt x="2219" y="949"/>
                  </a:cubicBezTo>
                  <a:cubicBezTo>
                    <a:pt x="2219" y="418"/>
                    <a:pt x="1783" y="1"/>
                    <a:pt x="1271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4" name="Google Shape;19504;p41"/>
            <p:cNvSpPr/>
            <p:nvPr/>
          </p:nvSpPr>
          <p:spPr>
            <a:xfrm rot="10800000" flipH="1">
              <a:off x="1874423" y="1457649"/>
              <a:ext cx="28456" cy="28441"/>
            </a:xfrm>
            <a:custGeom>
              <a:avLst/>
              <a:gdLst/>
              <a:ahLst/>
              <a:cxnLst/>
              <a:rect l="l" t="t" r="r" b="b"/>
              <a:pathLst>
                <a:path w="1898" h="1897" extrusionOk="0">
                  <a:moveTo>
                    <a:pt x="949" y="1"/>
                  </a:moveTo>
                  <a:cubicBezTo>
                    <a:pt x="418" y="1"/>
                    <a:pt x="1" y="437"/>
                    <a:pt x="1" y="949"/>
                  </a:cubicBezTo>
                  <a:cubicBezTo>
                    <a:pt x="1" y="1480"/>
                    <a:pt x="418" y="1897"/>
                    <a:pt x="949" y="1897"/>
                  </a:cubicBezTo>
                  <a:cubicBezTo>
                    <a:pt x="1480" y="1897"/>
                    <a:pt x="1897" y="1480"/>
                    <a:pt x="1897" y="949"/>
                  </a:cubicBezTo>
                  <a:cubicBezTo>
                    <a:pt x="1897" y="437"/>
                    <a:pt x="1480" y="1"/>
                    <a:pt x="949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5" name="Google Shape;19505;p41"/>
            <p:cNvSpPr/>
            <p:nvPr/>
          </p:nvSpPr>
          <p:spPr>
            <a:xfrm rot="-5400000">
              <a:off x="7273617" y="1644380"/>
              <a:ext cx="33283" cy="28426"/>
            </a:xfrm>
            <a:custGeom>
              <a:avLst/>
              <a:gdLst/>
              <a:ahLst/>
              <a:cxnLst/>
              <a:rect l="l" t="t" r="r" b="b"/>
              <a:pathLst>
                <a:path w="2220" h="1896" extrusionOk="0">
                  <a:moveTo>
                    <a:pt x="1271" y="0"/>
                  </a:moveTo>
                  <a:cubicBezTo>
                    <a:pt x="437" y="0"/>
                    <a:pt x="1" y="1024"/>
                    <a:pt x="607" y="1612"/>
                  </a:cubicBezTo>
                  <a:cubicBezTo>
                    <a:pt x="797" y="1808"/>
                    <a:pt x="1033" y="1895"/>
                    <a:pt x="1265" y="1895"/>
                  </a:cubicBezTo>
                  <a:cubicBezTo>
                    <a:pt x="1750" y="1895"/>
                    <a:pt x="2219" y="1513"/>
                    <a:pt x="2219" y="949"/>
                  </a:cubicBezTo>
                  <a:cubicBezTo>
                    <a:pt x="2219" y="418"/>
                    <a:pt x="1802" y="0"/>
                    <a:pt x="1271" y="0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06" name="Google Shape;19506;p41"/>
            <p:cNvGrpSpPr/>
            <p:nvPr/>
          </p:nvGrpSpPr>
          <p:grpSpPr>
            <a:xfrm rot="5400000">
              <a:off x="6199788" y="1372590"/>
              <a:ext cx="3964145" cy="1455821"/>
              <a:chOff x="3233388" y="140740"/>
              <a:chExt cx="3964145" cy="1455821"/>
            </a:xfrm>
          </p:grpSpPr>
          <p:sp>
            <p:nvSpPr>
              <p:cNvPr id="19507" name="Google Shape;19507;p41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8" name="Google Shape;19508;p41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9" name="Google Shape;19509;p41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0" name="Google Shape;19510;p41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1" name="Google Shape;19511;p41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2" name="Google Shape;19512;p41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3" name="Google Shape;19513;p41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4" name="Google Shape;19514;p41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5" name="Google Shape;19515;p41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6" name="Google Shape;19516;p41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7" name="Google Shape;19517;p41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8" name="Google Shape;19518;p41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9" name="Google Shape;19519;p41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0" name="Google Shape;19520;p41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1" name="Google Shape;19521;p41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2" name="Google Shape;19522;p41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3" name="Google Shape;19523;p41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4" name="Google Shape;19524;p41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5" name="Google Shape;19525;p41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6" name="Google Shape;19526;p41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7" name="Google Shape;19527;p41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8" name="Google Shape;19528;p41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9" name="Google Shape;19529;p41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0" name="Google Shape;19530;p41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1" name="Google Shape;19531;p41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2" name="Google Shape;19532;p41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33" name="Google Shape;19533;p41"/>
            <p:cNvSpPr/>
            <p:nvPr/>
          </p:nvSpPr>
          <p:spPr>
            <a:xfrm rot="-5400000" flipH="1">
              <a:off x="6408804" y="1645169"/>
              <a:ext cx="31289" cy="26867"/>
            </a:xfrm>
            <a:custGeom>
              <a:avLst/>
              <a:gdLst/>
              <a:ahLst/>
              <a:cxnLst/>
              <a:rect l="l" t="t" r="r" b="b"/>
              <a:pathLst>
                <a:path w="2087" h="1792" extrusionOk="0">
                  <a:moveTo>
                    <a:pt x="1196" y="1"/>
                  </a:moveTo>
                  <a:cubicBezTo>
                    <a:pt x="399" y="1"/>
                    <a:pt x="1" y="968"/>
                    <a:pt x="570" y="1537"/>
                  </a:cubicBezTo>
                  <a:cubicBezTo>
                    <a:pt x="746" y="1712"/>
                    <a:pt x="964" y="1791"/>
                    <a:pt x="1180" y="1791"/>
                  </a:cubicBezTo>
                  <a:cubicBezTo>
                    <a:pt x="1639" y="1791"/>
                    <a:pt x="2087" y="1434"/>
                    <a:pt x="2087" y="892"/>
                  </a:cubicBezTo>
                  <a:cubicBezTo>
                    <a:pt x="2087" y="399"/>
                    <a:pt x="1689" y="1"/>
                    <a:pt x="11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4" name="Google Shape;19534;p41"/>
            <p:cNvSpPr/>
            <p:nvPr/>
          </p:nvSpPr>
          <p:spPr>
            <a:xfrm rot="10800000">
              <a:off x="4228830" y="1192853"/>
              <a:ext cx="20495" cy="17766"/>
            </a:xfrm>
            <a:custGeom>
              <a:avLst/>
              <a:gdLst/>
              <a:ahLst/>
              <a:cxnLst/>
              <a:rect l="l" t="t" r="r" b="b"/>
              <a:pathLst>
                <a:path w="1367" h="1185" extrusionOk="0">
                  <a:moveTo>
                    <a:pt x="778" y="1"/>
                  </a:moveTo>
                  <a:cubicBezTo>
                    <a:pt x="266" y="1"/>
                    <a:pt x="1" y="645"/>
                    <a:pt x="361" y="1006"/>
                  </a:cubicBezTo>
                  <a:cubicBezTo>
                    <a:pt x="484" y="1129"/>
                    <a:pt x="634" y="1184"/>
                    <a:pt x="779" y="1184"/>
                  </a:cubicBezTo>
                  <a:cubicBezTo>
                    <a:pt x="1081" y="1184"/>
                    <a:pt x="1366" y="947"/>
                    <a:pt x="1366" y="589"/>
                  </a:cubicBezTo>
                  <a:cubicBezTo>
                    <a:pt x="1366" y="266"/>
                    <a:pt x="1101" y="1"/>
                    <a:pt x="778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5" name="Google Shape;19535;p41"/>
            <p:cNvSpPr/>
            <p:nvPr/>
          </p:nvSpPr>
          <p:spPr>
            <a:xfrm rot="10800000">
              <a:off x="5446704" y="1463072"/>
              <a:ext cx="20480" cy="17571"/>
            </a:xfrm>
            <a:custGeom>
              <a:avLst/>
              <a:gdLst/>
              <a:ahLst/>
              <a:cxnLst/>
              <a:rect l="l" t="t" r="r" b="b"/>
              <a:pathLst>
                <a:path w="1366" h="1172" extrusionOk="0">
                  <a:moveTo>
                    <a:pt x="796" y="1"/>
                  </a:moveTo>
                  <a:cubicBezTo>
                    <a:pt x="265" y="1"/>
                    <a:pt x="0" y="626"/>
                    <a:pt x="360" y="1006"/>
                  </a:cubicBezTo>
                  <a:cubicBezTo>
                    <a:pt x="481" y="1120"/>
                    <a:pt x="627" y="1172"/>
                    <a:pt x="770" y="1172"/>
                  </a:cubicBezTo>
                  <a:cubicBezTo>
                    <a:pt x="1075" y="1172"/>
                    <a:pt x="1365" y="937"/>
                    <a:pt x="1365" y="588"/>
                  </a:cubicBezTo>
                  <a:cubicBezTo>
                    <a:pt x="1365" y="266"/>
                    <a:pt x="1119" y="1"/>
                    <a:pt x="796" y="1"/>
                  </a:cubicBez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6" name="Google Shape;19536;p41"/>
            <p:cNvSpPr/>
            <p:nvPr/>
          </p:nvSpPr>
          <p:spPr>
            <a:xfrm rot="10800000">
              <a:off x="4326649" y="1429493"/>
              <a:ext cx="84723" cy="84738"/>
            </a:xfrm>
            <a:custGeom>
              <a:avLst/>
              <a:gdLst/>
              <a:ahLst/>
              <a:cxnLst/>
              <a:rect l="l" t="t" r="r" b="b"/>
              <a:pathLst>
                <a:path w="5651" h="5652" extrusionOk="0">
                  <a:moveTo>
                    <a:pt x="2825" y="1"/>
                  </a:moveTo>
                  <a:lnTo>
                    <a:pt x="2465" y="2466"/>
                  </a:lnTo>
                  <a:lnTo>
                    <a:pt x="0" y="2826"/>
                  </a:lnTo>
                  <a:lnTo>
                    <a:pt x="2465" y="3186"/>
                  </a:lnTo>
                  <a:lnTo>
                    <a:pt x="2825" y="5651"/>
                  </a:lnTo>
                  <a:lnTo>
                    <a:pt x="3186" y="3186"/>
                  </a:lnTo>
                  <a:lnTo>
                    <a:pt x="5651" y="2826"/>
                  </a:lnTo>
                  <a:lnTo>
                    <a:pt x="3186" y="2466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7" name="Google Shape;19537;p41"/>
            <p:cNvSpPr/>
            <p:nvPr/>
          </p:nvSpPr>
          <p:spPr>
            <a:xfrm rot="10800000">
              <a:off x="4009721" y="2218151"/>
              <a:ext cx="85007" cy="85007"/>
            </a:xfrm>
            <a:custGeom>
              <a:avLst/>
              <a:gdLst/>
              <a:ahLst/>
              <a:cxnLst/>
              <a:rect l="l" t="t" r="r" b="b"/>
              <a:pathLst>
                <a:path w="5670" h="5670" extrusionOk="0">
                  <a:moveTo>
                    <a:pt x="2826" y="0"/>
                  </a:moveTo>
                  <a:lnTo>
                    <a:pt x="2484" y="2484"/>
                  </a:lnTo>
                  <a:lnTo>
                    <a:pt x="0" y="2844"/>
                  </a:lnTo>
                  <a:lnTo>
                    <a:pt x="2484" y="3186"/>
                  </a:lnTo>
                  <a:lnTo>
                    <a:pt x="2826" y="5670"/>
                  </a:lnTo>
                  <a:lnTo>
                    <a:pt x="3186" y="3186"/>
                  </a:lnTo>
                  <a:lnTo>
                    <a:pt x="5670" y="2844"/>
                  </a:lnTo>
                  <a:lnTo>
                    <a:pt x="3186" y="2484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38" name="Google Shape;19538;p41"/>
            <p:cNvGrpSpPr/>
            <p:nvPr/>
          </p:nvGrpSpPr>
          <p:grpSpPr>
            <a:xfrm>
              <a:off x="234224" y="118425"/>
              <a:ext cx="3532446" cy="1609151"/>
              <a:chOff x="140599" y="118425"/>
              <a:chExt cx="3532446" cy="1609151"/>
            </a:xfrm>
          </p:grpSpPr>
          <p:sp>
            <p:nvSpPr>
              <p:cNvPr id="19539" name="Google Shape;19539;p41"/>
              <p:cNvSpPr/>
              <p:nvPr/>
            </p:nvSpPr>
            <p:spPr>
              <a:xfrm>
                <a:off x="703605" y="276605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0" name="Google Shape;19540;p41"/>
              <p:cNvSpPr/>
              <p:nvPr/>
            </p:nvSpPr>
            <p:spPr>
              <a:xfrm>
                <a:off x="438762" y="1265458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1" name="Google Shape;19541;p41"/>
              <p:cNvSpPr/>
              <p:nvPr/>
            </p:nvSpPr>
            <p:spPr>
              <a:xfrm>
                <a:off x="322613" y="11842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2" name="Google Shape;19542;p41"/>
              <p:cNvSpPr/>
              <p:nvPr/>
            </p:nvSpPr>
            <p:spPr>
              <a:xfrm>
                <a:off x="3632370" y="320667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3" name="Google Shape;19543;p41"/>
              <p:cNvSpPr/>
              <p:nvPr/>
            </p:nvSpPr>
            <p:spPr>
              <a:xfrm>
                <a:off x="568548" y="863464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4" name="Google Shape;19544;p41"/>
              <p:cNvSpPr/>
              <p:nvPr/>
            </p:nvSpPr>
            <p:spPr>
              <a:xfrm>
                <a:off x="1698613" y="226284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5" name="Google Shape;19545;p41"/>
              <p:cNvSpPr/>
              <p:nvPr/>
            </p:nvSpPr>
            <p:spPr>
              <a:xfrm>
                <a:off x="332845" y="700122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6" name="Google Shape;19546;p41"/>
              <p:cNvSpPr/>
              <p:nvPr/>
            </p:nvSpPr>
            <p:spPr>
              <a:xfrm>
                <a:off x="1722212" y="63453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7" name="Google Shape;19547;p41"/>
              <p:cNvSpPr/>
              <p:nvPr/>
            </p:nvSpPr>
            <p:spPr>
              <a:xfrm>
                <a:off x="1230735" y="13101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8" name="Google Shape;19548;p41"/>
              <p:cNvSpPr/>
              <p:nvPr/>
            </p:nvSpPr>
            <p:spPr>
              <a:xfrm>
                <a:off x="600808" y="156907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9" name="Google Shape;19549;p41"/>
              <p:cNvSpPr/>
              <p:nvPr/>
            </p:nvSpPr>
            <p:spPr>
              <a:xfrm>
                <a:off x="140599" y="1048834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0" name="Google Shape;19550;p41"/>
              <p:cNvSpPr/>
              <p:nvPr/>
            </p:nvSpPr>
            <p:spPr>
              <a:xfrm>
                <a:off x="927051" y="523633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1" name="Google Shape;19551;p41"/>
              <p:cNvSpPr/>
              <p:nvPr/>
            </p:nvSpPr>
            <p:spPr>
              <a:xfrm>
                <a:off x="194752" y="45597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2" name="Google Shape;19552;p41"/>
              <p:cNvSpPr/>
              <p:nvPr/>
            </p:nvSpPr>
            <p:spPr>
              <a:xfrm>
                <a:off x="2856889" y="916246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3" name="Google Shape;19553;p41"/>
              <p:cNvSpPr/>
              <p:nvPr/>
            </p:nvSpPr>
            <p:spPr>
              <a:xfrm>
                <a:off x="300425" y="16832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4" name="Google Shape;19554;p41"/>
              <p:cNvSpPr/>
              <p:nvPr/>
            </p:nvSpPr>
            <p:spPr>
              <a:xfrm flipH="1">
                <a:off x="2326342" y="276600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5" name="Google Shape;19555;p41"/>
              <p:cNvSpPr/>
              <p:nvPr/>
            </p:nvSpPr>
            <p:spPr>
              <a:xfrm flipH="1">
                <a:off x="2000698" y="315119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6" name="Google Shape;19556;p41"/>
              <p:cNvSpPr/>
              <p:nvPr/>
            </p:nvSpPr>
            <p:spPr>
              <a:xfrm flipH="1">
                <a:off x="3254383" y="82094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7" name="Google Shape;19557;p41"/>
              <p:cNvSpPr/>
              <p:nvPr/>
            </p:nvSpPr>
            <p:spPr>
              <a:xfrm flipH="1">
                <a:off x="1343841" y="73169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8" name="Google Shape;19558;p41"/>
              <p:cNvSpPr/>
              <p:nvPr/>
            </p:nvSpPr>
            <p:spPr>
              <a:xfrm flipH="1">
                <a:off x="2803532" y="455981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9" name="Google Shape;19559;p41"/>
              <p:cNvSpPr/>
              <p:nvPr/>
            </p:nvSpPr>
            <p:spPr>
              <a:xfrm flipH="1">
                <a:off x="2896626" y="187427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0" name="Google Shape;19560;p41"/>
              <p:cNvSpPr/>
              <p:nvPr/>
            </p:nvSpPr>
            <p:spPr>
              <a:xfrm flipH="1">
                <a:off x="2473604" y="64392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1" name="Google Shape;19561;p41"/>
              <p:cNvSpPr/>
              <p:nvPr/>
            </p:nvSpPr>
            <p:spPr>
              <a:xfrm flipH="1">
                <a:off x="2131294" y="76583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2" name="Google Shape;19562;p41"/>
              <p:cNvSpPr/>
              <p:nvPr/>
            </p:nvSpPr>
            <p:spPr>
              <a:xfrm flipH="1">
                <a:off x="2004816" y="1150323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3" name="Google Shape;19563;p41"/>
              <p:cNvSpPr/>
              <p:nvPr/>
            </p:nvSpPr>
            <p:spPr>
              <a:xfrm>
                <a:off x="1218789" y="1144781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4" name="Google Shape;19564;p41"/>
              <p:cNvSpPr/>
              <p:nvPr/>
            </p:nvSpPr>
            <p:spPr>
              <a:xfrm>
                <a:off x="2465921" y="1265456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65" name="Google Shape;19565;p41"/>
            <p:cNvSpPr/>
            <p:nvPr/>
          </p:nvSpPr>
          <p:spPr>
            <a:xfrm rot="10800000">
              <a:off x="3465760" y="1210623"/>
              <a:ext cx="46912" cy="47211"/>
            </a:xfrm>
            <a:custGeom>
              <a:avLst/>
              <a:gdLst/>
              <a:ahLst/>
              <a:cxnLst/>
              <a:rect l="l" t="t" r="r" b="b"/>
              <a:pathLst>
                <a:path w="3129" h="3149" extrusionOk="0">
                  <a:moveTo>
                    <a:pt x="0" y="3148"/>
                  </a:moveTo>
                  <a:lnTo>
                    <a:pt x="0" y="3148"/>
                  </a:lnTo>
                  <a:lnTo>
                    <a:pt x="0" y="3148"/>
                  </a:lnTo>
                  <a:close/>
                  <a:moveTo>
                    <a:pt x="0" y="0"/>
                  </a:moveTo>
                  <a:lnTo>
                    <a:pt x="1176" y="1574"/>
                  </a:lnTo>
                  <a:lnTo>
                    <a:pt x="0" y="3148"/>
                  </a:lnTo>
                  <a:lnTo>
                    <a:pt x="1555" y="1972"/>
                  </a:lnTo>
                  <a:lnTo>
                    <a:pt x="3129" y="3148"/>
                  </a:lnTo>
                  <a:lnTo>
                    <a:pt x="1953" y="1574"/>
                  </a:lnTo>
                  <a:lnTo>
                    <a:pt x="3129" y="0"/>
                  </a:lnTo>
                  <a:lnTo>
                    <a:pt x="1555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89">
                <a:alpha val="5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66" name="Google Shape;19566;p41"/>
            <p:cNvGrpSpPr/>
            <p:nvPr/>
          </p:nvGrpSpPr>
          <p:grpSpPr>
            <a:xfrm>
              <a:off x="3327013" y="140740"/>
              <a:ext cx="3964145" cy="1455821"/>
              <a:chOff x="3233388" y="140740"/>
              <a:chExt cx="3964145" cy="1455821"/>
            </a:xfrm>
          </p:grpSpPr>
          <p:sp>
            <p:nvSpPr>
              <p:cNvPr id="19567" name="Google Shape;19567;p41"/>
              <p:cNvSpPr/>
              <p:nvPr/>
            </p:nvSpPr>
            <p:spPr>
              <a:xfrm rot="10800000" flipH="1">
                <a:off x="4341237" y="377380"/>
                <a:ext cx="84723" cy="84738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5652" extrusionOk="0">
                    <a:moveTo>
                      <a:pt x="2825" y="1"/>
                    </a:moveTo>
                    <a:lnTo>
                      <a:pt x="2465" y="2466"/>
                    </a:lnTo>
                    <a:lnTo>
                      <a:pt x="0" y="2826"/>
                    </a:lnTo>
                    <a:lnTo>
                      <a:pt x="2465" y="3186"/>
                    </a:lnTo>
                    <a:lnTo>
                      <a:pt x="2825" y="5651"/>
                    </a:lnTo>
                    <a:lnTo>
                      <a:pt x="3186" y="3186"/>
                    </a:lnTo>
                    <a:lnTo>
                      <a:pt x="5651" y="2826"/>
                    </a:lnTo>
                    <a:lnTo>
                      <a:pt x="3186" y="2466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8" name="Google Shape;19568;p41"/>
              <p:cNvSpPr/>
              <p:nvPr/>
            </p:nvSpPr>
            <p:spPr>
              <a:xfrm rot="10800000" flipH="1">
                <a:off x="3673048" y="880627"/>
                <a:ext cx="8502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651" extrusionOk="0">
                    <a:moveTo>
                      <a:pt x="2826" y="0"/>
                    </a:moveTo>
                    <a:lnTo>
                      <a:pt x="2485" y="2484"/>
                    </a:lnTo>
                    <a:lnTo>
                      <a:pt x="1" y="2825"/>
                    </a:lnTo>
                    <a:lnTo>
                      <a:pt x="2485" y="3186"/>
                    </a:lnTo>
                    <a:lnTo>
                      <a:pt x="2826" y="5651"/>
                    </a:lnTo>
                    <a:lnTo>
                      <a:pt x="3186" y="3186"/>
                    </a:lnTo>
                    <a:lnTo>
                      <a:pt x="5670" y="2825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9" name="Google Shape;19569;p41"/>
              <p:cNvSpPr/>
              <p:nvPr/>
            </p:nvSpPr>
            <p:spPr>
              <a:xfrm rot="10800000" flipH="1">
                <a:off x="5601088" y="1467155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0" name="Google Shape;19570;p41"/>
              <p:cNvSpPr/>
              <p:nvPr/>
            </p:nvSpPr>
            <p:spPr>
              <a:xfrm rot="10800000" flipH="1">
                <a:off x="5724521" y="382904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1" name="Google Shape;19571;p41"/>
              <p:cNvSpPr/>
              <p:nvPr/>
            </p:nvSpPr>
            <p:spPr>
              <a:xfrm rot="10800000" flipH="1">
                <a:off x="3991095" y="582805"/>
                <a:ext cx="31574" cy="3157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06" extrusionOk="0">
                    <a:moveTo>
                      <a:pt x="1" y="1"/>
                    </a:moveTo>
                    <a:lnTo>
                      <a:pt x="797" y="1063"/>
                    </a:lnTo>
                    <a:lnTo>
                      <a:pt x="1" y="2105"/>
                    </a:lnTo>
                    <a:lnTo>
                      <a:pt x="1" y="2105"/>
                    </a:lnTo>
                    <a:lnTo>
                      <a:pt x="1063" y="1309"/>
                    </a:lnTo>
                    <a:lnTo>
                      <a:pt x="2105" y="2105"/>
                    </a:lnTo>
                    <a:lnTo>
                      <a:pt x="1328" y="1063"/>
                    </a:lnTo>
                    <a:lnTo>
                      <a:pt x="2105" y="1"/>
                    </a:lnTo>
                    <a:lnTo>
                      <a:pt x="2105" y="1"/>
                    </a:lnTo>
                    <a:lnTo>
                      <a:pt x="1063" y="7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2" name="Google Shape;19572;p41"/>
              <p:cNvSpPr/>
              <p:nvPr/>
            </p:nvSpPr>
            <p:spPr>
              <a:xfrm rot="10800000" flipH="1">
                <a:off x="4885176" y="377363"/>
                <a:ext cx="55172" cy="551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79" extrusionOk="0">
                    <a:moveTo>
                      <a:pt x="1" y="0"/>
                    </a:moveTo>
                    <a:lnTo>
                      <a:pt x="1385" y="1839"/>
                    </a:lnTo>
                    <a:lnTo>
                      <a:pt x="1" y="3679"/>
                    </a:lnTo>
                    <a:lnTo>
                      <a:pt x="1" y="3679"/>
                    </a:lnTo>
                    <a:lnTo>
                      <a:pt x="1840" y="2295"/>
                    </a:lnTo>
                    <a:lnTo>
                      <a:pt x="3679" y="3679"/>
                    </a:lnTo>
                    <a:lnTo>
                      <a:pt x="2295" y="1839"/>
                    </a:lnTo>
                    <a:lnTo>
                      <a:pt x="3679" y="0"/>
                    </a:lnTo>
                    <a:lnTo>
                      <a:pt x="1840" y="1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3" name="Google Shape;19573;p41"/>
              <p:cNvSpPr/>
              <p:nvPr/>
            </p:nvSpPr>
            <p:spPr>
              <a:xfrm rot="10800000" flipH="1">
                <a:off x="5239937" y="158510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4" name="Google Shape;19574;p41"/>
              <p:cNvSpPr/>
              <p:nvPr/>
            </p:nvSpPr>
            <p:spPr>
              <a:xfrm rot="10800000" flipH="1">
                <a:off x="5133210" y="1569695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5" name="Google Shape;19575;p41"/>
              <p:cNvSpPr/>
              <p:nvPr/>
            </p:nvSpPr>
            <p:spPr>
              <a:xfrm rot="10800000" flipH="1">
                <a:off x="4503283" y="140740"/>
                <a:ext cx="20495" cy="17766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185" extrusionOk="0">
                    <a:moveTo>
                      <a:pt x="778" y="1"/>
                    </a:moveTo>
                    <a:cubicBezTo>
                      <a:pt x="266" y="1"/>
                      <a:pt x="1" y="645"/>
                      <a:pt x="361" y="1006"/>
                    </a:cubicBezTo>
                    <a:cubicBezTo>
                      <a:pt x="484" y="1129"/>
                      <a:pt x="634" y="1184"/>
                      <a:pt x="779" y="1184"/>
                    </a:cubicBezTo>
                    <a:cubicBezTo>
                      <a:pt x="1081" y="1184"/>
                      <a:pt x="1366" y="947"/>
                      <a:pt x="1366" y="589"/>
                    </a:cubicBezTo>
                    <a:cubicBezTo>
                      <a:pt x="1366" y="266"/>
                      <a:pt x="1101" y="1"/>
                      <a:pt x="778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6" name="Google Shape;19576;p41"/>
              <p:cNvSpPr/>
              <p:nvPr/>
            </p:nvSpPr>
            <p:spPr>
              <a:xfrm rot="10800000" flipH="1">
                <a:off x="3285424" y="410959"/>
                <a:ext cx="20480" cy="1757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2" extrusionOk="0">
                    <a:moveTo>
                      <a:pt x="796" y="1"/>
                    </a:moveTo>
                    <a:cubicBezTo>
                      <a:pt x="265" y="1"/>
                      <a:pt x="0" y="626"/>
                      <a:pt x="360" y="1006"/>
                    </a:cubicBezTo>
                    <a:cubicBezTo>
                      <a:pt x="481" y="1120"/>
                      <a:pt x="627" y="1172"/>
                      <a:pt x="770" y="1172"/>
                    </a:cubicBezTo>
                    <a:cubicBezTo>
                      <a:pt x="1075" y="1172"/>
                      <a:pt x="1365" y="937"/>
                      <a:pt x="1365" y="588"/>
                    </a:cubicBezTo>
                    <a:cubicBezTo>
                      <a:pt x="1365" y="266"/>
                      <a:pt x="1119" y="1"/>
                      <a:pt x="7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7" name="Google Shape;19577;p41"/>
              <p:cNvSpPr/>
              <p:nvPr/>
            </p:nvSpPr>
            <p:spPr>
              <a:xfrm rot="10800000" flipH="1">
                <a:off x="4896126" y="811318"/>
                <a:ext cx="33283" cy="2857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0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31"/>
                    </a:cubicBezTo>
                    <a:cubicBezTo>
                      <a:pt x="797" y="1820"/>
                      <a:pt x="1031" y="1905"/>
                      <a:pt x="1262" y="1905"/>
                    </a:cubicBezTo>
                    <a:cubicBezTo>
                      <a:pt x="1748" y="1905"/>
                      <a:pt x="2219" y="1527"/>
                      <a:pt x="2219" y="948"/>
                    </a:cubicBezTo>
                    <a:cubicBezTo>
                      <a:pt x="2219" y="436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8" name="Google Shape;19578;p41"/>
              <p:cNvSpPr/>
              <p:nvPr/>
            </p:nvSpPr>
            <p:spPr>
              <a:xfrm rot="10800000" flipH="1">
                <a:off x="6313814" y="205730"/>
                <a:ext cx="33283" cy="28426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96" extrusionOk="0">
                    <a:moveTo>
                      <a:pt x="1271" y="0"/>
                    </a:moveTo>
                    <a:cubicBezTo>
                      <a:pt x="437" y="0"/>
                      <a:pt x="1" y="1024"/>
                      <a:pt x="607" y="1612"/>
                    </a:cubicBezTo>
                    <a:cubicBezTo>
                      <a:pt x="797" y="1808"/>
                      <a:pt x="1033" y="1895"/>
                      <a:pt x="1265" y="1895"/>
                    </a:cubicBezTo>
                    <a:cubicBezTo>
                      <a:pt x="1750" y="1895"/>
                      <a:pt x="2219" y="1513"/>
                      <a:pt x="2219" y="949"/>
                    </a:cubicBezTo>
                    <a:cubicBezTo>
                      <a:pt x="2219" y="418"/>
                      <a:pt x="1802" y="0"/>
                      <a:pt x="1271" y="0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9" name="Google Shape;19579;p41"/>
              <p:cNvSpPr/>
              <p:nvPr/>
            </p:nvSpPr>
            <p:spPr>
              <a:xfrm rot="10800000" flipH="1">
                <a:off x="4425950" y="900813"/>
                <a:ext cx="44363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959" extrusionOk="0">
                    <a:moveTo>
                      <a:pt x="1" y="0"/>
                    </a:moveTo>
                    <a:lnTo>
                      <a:pt x="1100" y="1479"/>
                    </a:lnTo>
                    <a:lnTo>
                      <a:pt x="1" y="2958"/>
                    </a:lnTo>
                    <a:lnTo>
                      <a:pt x="1480" y="1840"/>
                    </a:lnTo>
                    <a:lnTo>
                      <a:pt x="2959" y="2958"/>
                    </a:lnTo>
                    <a:lnTo>
                      <a:pt x="2959" y="2958"/>
                    </a:lnTo>
                    <a:lnTo>
                      <a:pt x="1840" y="1479"/>
                    </a:lnTo>
                    <a:lnTo>
                      <a:pt x="2959" y="0"/>
                    </a:lnTo>
                    <a:lnTo>
                      <a:pt x="2959" y="0"/>
                    </a:lnTo>
                    <a:lnTo>
                      <a:pt x="1480" y="1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0" name="Google Shape;19580;p41"/>
              <p:cNvSpPr/>
              <p:nvPr/>
            </p:nvSpPr>
            <p:spPr>
              <a:xfrm rot="10800000">
                <a:off x="6202092" y="936303"/>
                <a:ext cx="85007" cy="8502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1" extrusionOk="0">
                    <a:moveTo>
                      <a:pt x="2825" y="1"/>
                    </a:moveTo>
                    <a:lnTo>
                      <a:pt x="2484" y="2485"/>
                    </a:lnTo>
                    <a:lnTo>
                      <a:pt x="0" y="2826"/>
                    </a:lnTo>
                    <a:lnTo>
                      <a:pt x="2484" y="3187"/>
                    </a:lnTo>
                    <a:lnTo>
                      <a:pt x="2825" y="5670"/>
                    </a:lnTo>
                    <a:lnTo>
                      <a:pt x="3186" y="3187"/>
                    </a:lnTo>
                    <a:lnTo>
                      <a:pt x="5670" y="2826"/>
                    </a:lnTo>
                    <a:lnTo>
                      <a:pt x="3186" y="2485"/>
                    </a:lnTo>
                    <a:lnTo>
                      <a:pt x="2825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1" name="Google Shape;19581;p41"/>
              <p:cNvSpPr/>
              <p:nvPr/>
            </p:nvSpPr>
            <p:spPr>
              <a:xfrm rot="10800000">
                <a:off x="7156858" y="865686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2" name="Google Shape;19582;p41"/>
              <p:cNvSpPr/>
              <p:nvPr/>
            </p:nvSpPr>
            <p:spPr>
              <a:xfrm rot="10800000">
                <a:off x="5246316" y="961739"/>
                <a:ext cx="34123" cy="34138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277" extrusionOk="0">
                    <a:moveTo>
                      <a:pt x="0" y="1"/>
                    </a:moveTo>
                    <a:lnTo>
                      <a:pt x="854" y="1139"/>
                    </a:lnTo>
                    <a:lnTo>
                      <a:pt x="0" y="2276"/>
                    </a:lnTo>
                    <a:lnTo>
                      <a:pt x="1138" y="1423"/>
                    </a:lnTo>
                    <a:lnTo>
                      <a:pt x="2276" y="2276"/>
                    </a:lnTo>
                    <a:lnTo>
                      <a:pt x="1422" y="1139"/>
                    </a:lnTo>
                    <a:lnTo>
                      <a:pt x="2276" y="1"/>
                    </a:lnTo>
                    <a:lnTo>
                      <a:pt x="1138" y="8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3" name="Google Shape;19583;p41"/>
              <p:cNvSpPr/>
              <p:nvPr/>
            </p:nvSpPr>
            <p:spPr>
              <a:xfrm rot="10800000">
                <a:off x="5907291" y="738825"/>
                <a:ext cx="43793" cy="44078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940" extrusionOk="0">
                    <a:moveTo>
                      <a:pt x="0" y="1"/>
                    </a:moveTo>
                    <a:lnTo>
                      <a:pt x="1100" y="1480"/>
                    </a:lnTo>
                    <a:lnTo>
                      <a:pt x="0" y="2940"/>
                    </a:lnTo>
                    <a:lnTo>
                      <a:pt x="1461" y="1840"/>
                    </a:lnTo>
                    <a:lnTo>
                      <a:pt x="2921" y="2940"/>
                    </a:lnTo>
                    <a:lnTo>
                      <a:pt x="1821" y="1480"/>
                    </a:lnTo>
                    <a:lnTo>
                      <a:pt x="2921" y="1"/>
                    </a:lnTo>
                    <a:lnTo>
                      <a:pt x="2921" y="1"/>
                    </a:lnTo>
                    <a:lnTo>
                      <a:pt x="1461" y="1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4" name="Google Shape;19584;p41"/>
              <p:cNvSpPr/>
              <p:nvPr/>
            </p:nvSpPr>
            <p:spPr>
              <a:xfrm rot="10800000">
                <a:off x="6698607" y="802009"/>
                <a:ext cx="4691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49" extrusionOk="0"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lose/>
                    <a:moveTo>
                      <a:pt x="0" y="0"/>
                    </a:moveTo>
                    <a:lnTo>
                      <a:pt x="1176" y="1574"/>
                    </a:lnTo>
                    <a:lnTo>
                      <a:pt x="0" y="3148"/>
                    </a:lnTo>
                    <a:lnTo>
                      <a:pt x="1555" y="1972"/>
                    </a:lnTo>
                    <a:lnTo>
                      <a:pt x="3129" y="3148"/>
                    </a:lnTo>
                    <a:lnTo>
                      <a:pt x="1953" y="1574"/>
                    </a:lnTo>
                    <a:lnTo>
                      <a:pt x="3129" y="0"/>
                    </a:lnTo>
                    <a:lnTo>
                      <a:pt x="1555" y="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5" name="Google Shape;19585;p41"/>
              <p:cNvSpPr/>
              <p:nvPr/>
            </p:nvSpPr>
            <p:spPr>
              <a:xfrm rot="10800000">
                <a:off x="6405679" y="584374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6" name="Google Shape;19586;p41"/>
              <p:cNvSpPr/>
              <p:nvPr/>
            </p:nvSpPr>
            <p:spPr>
              <a:xfrm rot="10800000">
                <a:off x="5530519" y="782958"/>
                <a:ext cx="33268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8" extrusionOk="0">
                    <a:moveTo>
                      <a:pt x="1271" y="1"/>
                    </a:moveTo>
                    <a:cubicBezTo>
                      <a:pt x="418" y="1"/>
                      <a:pt x="0" y="1006"/>
                      <a:pt x="588" y="1612"/>
                    </a:cubicBezTo>
                    <a:cubicBezTo>
                      <a:pt x="784" y="1802"/>
                      <a:pt x="1024" y="1887"/>
                      <a:pt x="1258" y="1887"/>
                    </a:cubicBezTo>
                    <a:cubicBezTo>
                      <a:pt x="1750" y="1887"/>
                      <a:pt x="2219" y="1514"/>
                      <a:pt x="2219" y="949"/>
                    </a:cubicBezTo>
                    <a:cubicBezTo>
                      <a:pt x="2219" y="418"/>
                      <a:pt x="1783" y="1"/>
                      <a:pt x="1271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7" name="Google Shape;19587;p41"/>
              <p:cNvSpPr/>
              <p:nvPr/>
            </p:nvSpPr>
            <p:spPr>
              <a:xfrm rot="10800000">
                <a:off x="6314814" y="1450983"/>
                <a:ext cx="31289" cy="2686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792" extrusionOk="0">
                    <a:moveTo>
                      <a:pt x="1196" y="1"/>
                    </a:moveTo>
                    <a:cubicBezTo>
                      <a:pt x="399" y="1"/>
                      <a:pt x="1" y="968"/>
                      <a:pt x="570" y="1537"/>
                    </a:cubicBezTo>
                    <a:cubicBezTo>
                      <a:pt x="746" y="1712"/>
                      <a:pt x="964" y="1791"/>
                      <a:pt x="1180" y="1791"/>
                    </a:cubicBezTo>
                    <a:cubicBezTo>
                      <a:pt x="1639" y="1791"/>
                      <a:pt x="2087" y="1434"/>
                      <a:pt x="2087" y="892"/>
                    </a:cubicBezTo>
                    <a:cubicBezTo>
                      <a:pt x="2087" y="399"/>
                      <a:pt x="1689" y="1"/>
                      <a:pt x="1196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8" name="Google Shape;19588;p41"/>
              <p:cNvSpPr/>
              <p:nvPr/>
            </p:nvSpPr>
            <p:spPr>
              <a:xfrm rot="10800000" flipH="1">
                <a:off x="6920595" y="1365965"/>
                <a:ext cx="40675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731" extrusionOk="0">
                    <a:moveTo>
                      <a:pt x="1347" y="0"/>
                    </a:moveTo>
                    <a:lnTo>
                      <a:pt x="1176" y="1195"/>
                    </a:lnTo>
                    <a:lnTo>
                      <a:pt x="1" y="1365"/>
                    </a:lnTo>
                    <a:lnTo>
                      <a:pt x="1176" y="1536"/>
                    </a:lnTo>
                    <a:lnTo>
                      <a:pt x="1347" y="2731"/>
                    </a:lnTo>
                    <a:lnTo>
                      <a:pt x="1518" y="1536"/>
                    </a:lnTo>
                    <a:lnTo>
                      <a:pt x="2712" y="1365"/>
                    </a:lnTo>
                    <a:lnTo>
                      <a:pt x="1518" y="1195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9" name="Google Shape;19589;p41"/>
              <p:cNvSpPr/>
              <p:nvPr/>
            </p:nvSpPr>
            <p:spPr>
              <a:xfrm rot="10800000">
                <a:off x="5855273" y="1108793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0" name="Google Shape;19590;p41"/>
              <p:cNvSpPr/>
              <p:nvPr/>
            </p:nvSpPr>
            <p:spPr>
              <a:xfrm rot="10800000" flipH="1">
                <a:off x="4606080" y="1365964"/>
                <a:ext cx="85007" cy="85007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extrusionOk="0">
                    <a:moveTo>
                      <a:pt x="2826" y="0"/>
                    </a:moveTo>
                    <a:lnTo>
                      <a:pt x="2484" y="2484"/>
                    </a:lnTo>
                    <a:lnTo>
                      <a:pt x="0" y="2844"/>
                    </a:lnTo>
                    <a:lnTo>
                      <a:pt x="2484" y="3186"/>
                    </a:lnTo>
                    <a:lnTo>
                      <a:pt x="2826" y="5670"/>
                    </a:lnTo>
                    <a:lnTo>
                      <a:pt x="3186" y="3186"/>
                    </a:lnTo>
                    <a:lnTo>
                      <a:pt x="5670" y="2844"/>
                    </a:lnTo>
                    <a:lnTo>
                      <a:pt x="3186" y="2484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1" name="Google Shape;19591;p41"/>
              <p:cNvSpPr/>
              <p:nvPr/>
            </p:nvSpPr>
            <p:spPr>
              <a:xfrm rot="10800000" flipH="1">
                <a:off x="4097227" y="1243158"/>
                <a:ext cx="28456" cy="28441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7" extrusionOk="0">
                    <a:moveTo>
                      <a:pt x="949" y="1"/>
                    </a:moveTo>
                    <a:cubicBezTo>
                      <a:pt x="418" y="1"/>
                      <a:pt x="1" y="437"/>
                      <a:pt x="1" y="949"/>
                    </a:cubicBezTo>
                    <a:cubicBezTo>
                      <a:pt x="1" y="1480"/>
                      <a:pt x="418" y="1897"/>
                      <a:pt x="949" y="1897"/>
                    </a:cubicBezTo>
                    <a:cubicBezTo>
                      <a:pt x="1480" y="1897"/>
                      <a:pt x="1897" y="1480"/>
                      <a:pt x="1897" y="949"/>
                    </a:cubicBezTo>
                    <a:cubicBezTo>
                      <a:pt x="1897" y="437"/>
                      <a:pt x="1480" y="1"/>
                      <a:pt x="949" y="1"/>
                    </a:cubicBez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2" name="Google Shape;19592;p41"/>
              <p:cNvSpPr/>
              <p:nvPr/>
            </p:nvSpPr>
            <p:spPr>
              <a:xfrm rot="10800000" flipH="1">
                <a:off x="3233388" y="1221975"/>
                <a:ext cx="52039" cy="5203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471" extrusionOk="0">
                    <a:moveTo>
                      <a:pt x="1726" y="0"/>
                    </a:moveTo>
                    <a:lnTo>
                      <a:pt x="1517" y="1517"/>
                    </a:lnTo>
                    <a:lnTo>
                      <a:pt x="0" y="1726"/>
                    </a:lnTo>
                    <a:lnTo>
                      <a:pt x="1517" y="1953"/>
                    </a:lnTo>
                    <a:lnTo>
                      <a:pt x="1726" y="3470"/>
                    </a:lnTo>
                    <a:lnTo>
                      <a:pt x="1953" y="1953"/>
                    </a:lnTo>
                    <a:lnTo>
                      <a:pt x="3470" y="1726"/>
                    </a:lnTo>
                    <a:lnTo>
                      <a:pt x="1953" y="1517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2E5789">
                  <a:alpha val="5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93" name="Google Shape;19593;p41"/>
          <p:cNvGrpSpPr/>
          <p:nvPr/>
        </p:nvGrpSpPr>
        <p:grpSpPr>
          <a:xfrm rot="2871252" flipH="1">
            <a:off x="-245518" y="3148519"/>
            <a:ext cx="1240758" cy="665148"/>
            <a:chOff x="5206900" y="826150"/>
            <a:chExt cx="599275" cy="321250"/>
          </a:xfrm>
        </p:grpSpPr>
        <p:sp>
          <p:nvSpPr>
            <p:cNvPr id="19594" name="Google Shape;19594;p41"/>
            <p:cNvSpPr/>
            <p:nvPr/>
          </p:nvSpPr>
          <p:spPr>
            <a:xfrm>
              <a:off x="5206900" y="828950"/>
              <a:ext cx="25225" cy="25625"/>
            </a:xfrm>
            <a:custGeom>
              <a:avLst/>
              <a:gdLst/>
              <a:ahLst/>
              <a:cxnLst/>
              <a:rect l="l" t="t" r="r" b="b"/>
              <a:pathLst>
                <a:path w="1009" h="1025" extrusionOk="0">
                  <a:moveTo>
                    <a:pt x="1008" y="448"/>
                  </a:moveTo>
                  <a:cubicBezTo>
                    <a:pt x="1008" y="832"/>
                    <a:pt x="544" y="1024"/>
                    <a:pt x="272" y="752"/>
                  </a:cubicBezTo>
                  <a:cubicBezTo>
                    <a:pt x="0" y="480"/>
                    <a:pt x="192" y="0"/>
                    <a:pt x="576" y="0"/>
                  </a:cubicBezTo>
                  <a:cubicBezTo>
                    <a:pt x="816" y="0"/>
                    <a:pt x="1008" y="208"/>
                    <a:pt x="1008" y="44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5" name="Google Shape;19595;p41"/>
            <p:cNvSpPr/>
            <p:nvPr/>
          </p:nvSpPr>
          <p:spPr>
            <a:xfrm>
              <a:off x="5468125" y="1067750"/>
              <a:ext cx="25625" cy="25225"/>
            </a:xfrm>
            <a:custGeom>
              <a:avLst/>
              <a:gdLst/>
              <a:ahLst/>
              <a:cxnLst/>
              <a:rect l="l" t="t" r="r" b="b"/>
              <a:pathLst>
                <a:path w="1025" h="1009" extrusionOk="0">
                  <a:moveTo>
                    <a:pt x="1024" y="433"/>
                  </a:moveTo>
                  <a:cubicBezTo>
                    <a:pt x="1024" y="817"/>
                    <a:pt x="560" y="1009"/>
                    <a:pt x="288" y="737"/>
                  </a:cubicBezTo>
                  <a:cubicBezTo>
                    <a:pt x="0" y="465"/>
                    <a:pt x="208" y="1"/>
                    <a:pt x="592" y="1"/>
                  </a:cubicBezTo>
                  <a:cubicBezTo>
                    <a:pt x="832" y="1"/>
                    <a:pt x="1024" y="193"/>
                    <a:pt x="1024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6" name="Google Shape;19596;p41"/>
            <p:cNvSpPr/>
            <p:nvPr/>
          </p:nvSpPr>
          <p:spPr>
            <a:xfrm>
              <a:off x="5679325" y="108575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1025" y="433"/>
                  </a:moveTo>
                  <a:cubicBezTo>
                    <a:pt x="1025" y="833"/>
                    <a:pt x="545" y="1025"/>
                    <a:pt x="273" y="753"/>
                  </a:cubicBezTo>
                  <a:cubicBezTo>
                    <a:pt x="1" y="481"/>
                    <a:pt x="193" y="1"/>
                    <a:pt x="577" y="1"/>
                  </a:cubicBezTo>
                  <a:cubicBezTo>
                    <a:pt x="817" y="1"/>
                    <a:pt x="1025" y="193"/>
                    <a:pt x="1025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7" name="Google Shape;19597;p41"/>
            <p:cNvSpPr/>
            <p:nvPr/>
          </p:nvSpPr>
          <p:spPr>
            <a:xfrm>
              <a:off x="5318900" y="87735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77" y="80"/>
                  </a:moveTo>
                  <a:cubicBezTo>
                    <a:pt x="177" y="128"/>
                    <a:pt x="145" y="176"/>
                    <a:pt x="97" y="176"/>
                  </a:cubicBezTo>
                  <a:cubicBezTo>
                    <a:pt x="49" y="176"/>
                    <a:pt x="1" y="128"/>
                    <a:pt x="1" y="80"/>
                  </a:cubicBezTo>
                  <a:cubicBezTo>
                    <a:pt x="1" y="32"/>
                    <a:pt x="49" y="0"/>
                    <a:pt x="97" y="0"/>
                  </a:cubicBezTo>
                  <a:cubicBezTo>
                    <a:pt x="145" y="0"/>
                    <a:pt x="177" y="32"/>
                    <a:pt x="177" y="80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8" name="Google Shape;19598;p41"/>
            <p:cNvSpPr/>
            <p:nvPr/>
          </p:nvSpPr>
          <p:spPr>
            <a:xfrm>
              <a:off x="5749725" y="10213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1" y="97"/>
                  </a:moveTo>
                  <a:cubicBezTo>
                    <a:pt x="241" y="241"/>
                    <a:pt x="1" y="1"/>
                    <a:pt x="145" y="1"/>
                  </a:cubicBezTo>
                  <a:cubicBezTo>
                    <a:pt x="193" y="1"/>
                    <a:pt x="225" y="49"/>
                    <a:pt x="241" y="97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9" name="Google Shape;19599;p41"/>
            <p:cNvSpPr/>
            <p:nvPr/>
          </p:nvSpPr>
          <p:spPr>
            <a:xfrm>
              <a:off x="5527725" y="8749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0" y="96"/>
                  </a:moveTo>
                  <a:cubicBezTo>
                    <a:pt x="240" y="240"/>
                    <a:pt x="0" y="0"/>
                    <a:pt x="144" y="0"/>
                  </a:cubicBezTo>
                  <a:cubicBezTo>
                    <a:pt x="192" y="0"/>
                    <a:pt x="240" y="48"/>
                    <a:pt x="240" y="96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0" name="Google Shape;19600;p41"/>
            <p:cNvSpPr/>
            <p:nvPr/>
          </p:nvSpPr>
          <p:spPr>
            <a:xfrm>
              <a:off x="5418900" y="861350"/>
              <a:ext cx="6025" cy="5625"/>
            </a:xfrm>
            <a:custGeom>
              <a:avLst/>
              <a:gdLst/>
              <a:ahLst/>
              <a:cxnLst/>
              <a:rect l="l" t="t" r="r" b="b"/>
              <a:pathLst>
                <a:path w="241" h="225" extrusionOk="0">
                  <a:moveTo>
                    <a:pt x="241" y="64"/>
                  </a:moveTo>
                  <a:cubicBezTo>
                    <a:pt x="241" y="112"/>
                    <a:pt x="225" y="160"/>
                    <a:pt x="177" y="176"/>
                  </a:cubicBezTo>
                  <a:cubicBezTo>
                    <a:pt x="49" y="224"/>
                    <a:pt x="1" y="32"/>
                    <a:pt x="129" y="16"/>
                  </a:cubicBezTo>
                  <a:cubicBezTo>
                    <a:pt x="177" y="0"/>
                    <a:pt x="225" y="16"/>
                    <a:pt x="241" y="64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1" name="Google Shape;19601;p41"/>
            <p:cNvSpPr/>
            <p:nvPr/>
          </p:nvSpPr>
          <p:spPr>
            <a:xfrm>
              <a:off x="5634925" y="98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1" y="209"/>
                  </a:moveTo>
                  <a:cubicBezTo>
                    <a:pt x="481" y="385"/>
                    <a:pt x="257" y="481"/>
                    <a:pt x="129" y="353"/>
                  </a:cubicBezTo>
                  <a:cubicBezTo>
                    <a:pt x="1" y="225"/>
                    <a:pt x="97" y="1"/>
                    <a:pt x="273" y="1"/>
                  </a:cubicBezTo>
                  <a:cubicBezTo>
                    <a:pt x="385" y="1"/>
                    <a:pt x="481" y="97"/>
                    <a:pt x="481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2" name="Google Shape;19602;p41"/>
            <p:cNvSpPr/>
            <p:nvPr/>
          </p:nvSpPr>
          <p:spPr>
            <a:xfrm>
              <a:off x="5717725" y="113577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2"/>
                  </a:moveTo>
                  <a:cubicBezTo>
                    <a:pt x="465" y="368"/>
                    <a:pt x="257" y="464"/>
                    <a:pt x="129" y="336"/>
                  </a:cubicBezTo>
                  <a:cubicBezTo>
                    <a:pt x="1" y="208"/>
                    <a:pt x="81" y="0"/>
                    <a:pt x="273" y="0"/>
                  </a:cubicBezTo>
                  <a:cubicBezTo>
                    <a:pt x="385" y="0"/>
                    <a:pt x="465" y="80"/>
                    <a:pt x="465" y="192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3" name="Google Shape;19603;p41"/>
            <p:cNvSpPr/>
            <p:nvPr/>
          </p:nvSpPr>
          <p:spPr>
            <a:xfrm>
              <a:off x="5316900" y="997350"/>
              <a:ext cx="11625" cy="12025"/>
            </a:xfrm>
            <a:custGeom>
              <a:avLst/>
              <a:gdLst/>
              <a:ahLst/>
              <a:cxnLst/>
              <a:rect l="l" t="t" r="r" b="b"/>
              <a:pathLst>
                <a:path w="465" h="481" extrusionOk="0">
                  <a:moveTo>
                    <a:pt x="465" y="209"/>
                  </a:moveTo>
                  <a:cubicBezTo>
                    <a:pt x="465" y="385"/>
                    <a:pt x="257" y="481"/>
                    <a:pt x="129" y="353"/>
                  </a:cubicBezTo>
                  <a:cubicBezTo>
                    <a:pt x="1" y="225"/>
                    <a:pt x="81" y="1"/>
                    <a:pt x="273" y="1"/>
                  </a:cubicBezTo>
                  <a:cubicBezTo>
                    <a:pt x="369" y="1"/>
                    <a:pt x="465" y="97"/>
                    <a:pt x="465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4" name="Google Shape;19604;p41"/>
            <p:cNvSpPr/>
            <p:nvPr/>
          </p:nvSpPr>
          <p:spPr>
            <a:xfrm>
              <a:off x="5331700" y="1124575"/>
              <a:ext cx="12025" cy="11625"/>
            </a:xfrm>
            <a:custGeom>
              <a:avLst/>
              <a:gdLst/>
              <a:ahLst/>
              <a:cxnLst/>
              <a:rect l="l" t="t" r="r" b="b"/>
              <a:pathLst>
                <a:path w="481" h="465" extrusionOk="0">
                  <a:moveTo>
                    <a:pt x="481" y="208"/>
                  </a:moveTo>
                  <a:cubicBezTo>
                    <a:pt x="481" y="384"/>
                    <a:pt x="257" y="464"/>
                    <a:pt x="129" y="352"/>
                  </a:cubicBezTo>
                  <a:cubicBezTo>
                    <a:pt x="1" y="224"/>
                    <a:pt x="97" y="0"/>
                    <a:pt x="273" y="0"/>
                  </a:cubicBezTo>
                  <a:cubicBezTo>
                    <a:pt x="385" y="0"/>
                    <a:pt x="481" y="96"/>
                    <a:pt x="481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5" name="Google Shape;19605;p41"/>
            <p:cNvSpPr/>
            <p:nvPr/>
          </p:nvSpPr>
          <p:spPr>
            <a:xfrm>
              <a:off x="5794150" y="90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0" y="208"/>
                  </a:moveTo>
                  <a:cubicBezTo>
                    <a:pt x="480" y="384"/>
                    <a:pt x="256" y="480"/>
                    <a:pt x="128" y="352"/>
                  </a:cubicBezTo>
                  <a:cubicBezTo>
                    <a:pt x="0" y="224"/>
                    <a:pt x="96" y="0"/>
                    <a:pt x="272" y="0"/>
                  </a:cubicBezTo>
                  <a:cubicBezTo>
                    <a:pt x="384" y="0"/>
                    <a:pt x="480" y="96"/>
                    <a:pt x="480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6" name="Google Shape;19606;p41"/>
            <p:cNvSpPr/>
            <p:nvPr/>
          </p:nvSpPr>
          <p:spPr>
            <a:xfrm>
              <a:off x="5290500" y="9249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3"/>
                  </a:moveTo>
                  <a:cubicBezTo>
                    <a:pt x="465" y="369"/>
                    <a:pt x="257" y="465"/>
                    <a:pt x="129" y="337"/>
                  </a:cubicBezTo>
                  <a:cubicBezTo>
                    <a:pt x="1" y="209"/>
                    <a:pt x="97" y="0"/>
                    <a:pt x="273" y="0"/>
                  </a:cubicBezTo>
                  <a:cubicBezTo>
                    <a:pt x="385" y="0"/>
                    <a:pt x="465" y="81"/>
                    <a:pt x="465" y="19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7" name="Google Shape;19607;p41"/>
            <p:cNvSpPr/>
            <p:nvPr/>
          </p:nvSpPr>
          <p:spPr>
            <a:xfrm>
              <a:off x="5680925" y="826150"/>
              <a:ext cx="43225" cy="43225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865" y="1728"/>
                  </a:moveTo>
                  <a:lnTo>
                    <a:pt x="865" y="1728"/>
                  </a:lnTo>
                  <a:cubicBezTo>
                    <a:pt x="865" y="1248"/>
                    <a:pt x="481" y="864"/>
                    <a:pt x="1" y="864"/>
                  </a:cubicBezTo>
                  <a:lnTo>
                    <a:pt x="1" y="864"/>
                  </a:lnTo>
                  <a:cubicBezTo>
                    <a:pt x="481" y="864"/>
                    <a:pt x="865" y="480"/>
                    <a:pt x="865" y="0"/>
                  </a:cubicBezTo>
                  <a:lnTo>
                    <a:pt x="865" y="0"/>
                  </a:lnTo>
                  <a:cubicBezTo>
                    <a:pt x="865" y="480"/>
                    <a:pt x="1265" y="864"/>
                    <a:pt x="1729" y="864"/>
                  </a:cubicBezTo>
                  <a:lnTo>
                    <a:pt x="1729" y="864"/>
                  </a:lnTo>
                  <a:cubicBezTo>
                    <a:pt x="1265" y="864"/>
                    <a:pt x="865" y="1248"/>
                    <a:pt x="865" y="172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8" name="Google Shape;19608;p41"/>
          <p:cNvGrpSpPr/>
          <p:nvPr/>
        </p:nvGrpSpPr>
        <p:grpSpPr>
          <a:xfrm rot="6433525" flipH="1">
            <a:off x="1366373" y="4081001"/>
            <a:ext cx="1240716" cy="665175"/>
            <a:chOff x="5206900" y="826150"/>
            <a:chExt cx="599275" cy="321250"/>
          </a:xfrm>
        </p:grpSpPr>
        <p:sp>
          <p:nvSpPr>
            <p:cNvPr id="19609" name="Google Shape;19609;p41"/>
            <p:cNvSpPr/>
            <p:nvPr/>
          </p:nvSpPr>
          <p:spPr>
            <a:xfrm>
              <a:off x="5206900" y="828950"/>
              <a:ext cx="25225" cy="25625"/>
            </a:xfrm>
            <a:custGeom>
              <a:avLst/>
              <a:gdLst/>
              <a:ahLst/>
              <a:cxnLst/>
              <a:rect l="l" t="t" r="r" b="b"/>
              <a:pathLst>
                <a:path w="1009" h="1025" extrusionOk="0">
                  <a:moveTo>
                    <a:pt x="1008" y="448"/>
                  </a:moveTo>
                  <a:cubicBezTo>
                    <a:pt x="1008" y="832"/>
                    <a:pt x="544" y="1024"/>
                    <a:pt x="272" y="752"/>
                  </a:cubicBezTo>
                  <a:cubicBezTo>
                    <a:pt x="0" y="480"/>
                    <a:pt x="192" y="0"/>
                    <a:pt x="576" y="0"/>
                  </a:cubicBezTo>
                  <a:cubicBezTo>
                    <a:pt x="816" y="0"/>
                    <a:pt x="1008" y="208"/>
                    <a:pt x="1008" y="44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0" name="Google Shape;19610;p41"/>
            <p:cNvSpPr/>
            <p:nvPr/>
          </p:nvSpPr>
          <p:spPr>
            <a:xfrm>
              <a:off x="5468125" y="1067750"/>
              <a:ext cx="25625" cy="25225"/>
            </a:xfrm>
            <a:custGeom>
              <a:avLst/>
              <a:gdLst/>
              <a:ahLst/>
              <a:cxnLst/>
              <a:rect l="l" t="t" r="r" b="b"/>
              <a:pathLst>
                <a:path w="1025" h="1009" extrusionOk="0">
                  <a:moveTo>
                    <a:pt x="1024" y="433"/>
                  </a:moveTo>
                  <a:cubicBezTo>
                    <a:pt x="1024" y="817"/>
                    <a:pt x="560" y="1009"/>
                    <a:pt x="288" y="737"/>
                  </a:cubicBezTo>
                  <a:cubicBezTo>
                    <a:pt x="0" y="465"/>
                    <a:pt x="208" y="1"/>
                    <a:pt x="592" y="1"/>
                  </a:cubicBezTo>
                  <a:cubicBezTo>
                    <a:pt x="832" y="1"/>
                    <a:pt x="1024" y="193"/>
                    <a:pt x="1024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1" name="Google Shape;19611;p41"/>
            <p:cNvSpPr/>
            <p:nvPr/>
          </p:nvSpPr>
          <p:spPr>
            <a:xfrm>
              <a:off x="5679325" y="108575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1025" y="433"/>
                  </a:moveTo>
                  <a:cubicBezTo>
                    <a:pt x="1025" y="833"/>
                    <a:pt x="545" y="1025"/>
                    <a:pt x="273" y="753"/>
                  </a:cubicBezTo>
                  <a:cubicBezTo>
                    <a:pt x="1" y="481"/>
                    <a:pt x="193" y="1"/>
                    <a:pt x="577" y="1"/>
                  </a:cubicBezTo>
                  <a:cubicBezTo>
                    <a:pt x="817" y="1"/>
                    <a:pt x="1025" y="193"/>
                    <a:pt x="1025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2" name="Google Shape;19612;p41"/>
            <p:cNvSpPr/>
            <p:nvPr/>
          </p:nvSpPr>
          <p:spPr>
            <a:xfrm>
              <a:off x="5318900" y="87735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77" y="80"/>
                  </a:moveTo>
                  <a:cubicBezTo>
                    <a:pt x="177" y="128"/>
                    <a:pt x="145" y="176"/>
                    <a:pt x="97" y="176"/>
                  </a:cubicBezTo>
                  <a:cubicBezTo>
                    <a:pt x="49" y="176"/>
                    <a:pt x="1" y="128"/>
                    <a:pt x="1" y="80"/>
                  </a:cubicBezTo>
                  <a:cubicBezTo>
                    <a:pt x="1" y="32"/>
                    <a:pt x="49" y="0"/>
                    <a:pt x="97" y="0"/>
                  </a:cubicBezTo>
                  <a:cubicBezTo>
                    <a:pt x="145" y="0"/>
                    <a:pt x="177" y="32"/>
                    <a:pt x="177" y="80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3" name="Google Shape;19613;p41"/>
            <p:cNvSpPr/>
            <p:nvPr/>
          </p:nvSpPr>
          <p:spPr>
            <a:xfrm>
              <a:off x="5749725" y="10213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1" y="97"/>
                  </a:moveTo>
                  <a:cubicBezTo>
                    <a:pt x="241" y="241"/>
                    <a:pt x="1" y="1"/>
                    <a:pt x="145" y="1"/>
                  </a:cubicBezTo>
                  <a:cubicBezTo>
                    <a:pt x="193" y="1"/>
                    <a:pt x="225" y="49"/>
                    <a:pt x="241" y="97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4" name="Google Shape;19614;p41"/>
            <p:cNvSpPr/>
            <p:nvPr/>
          </p:nvSpPr>
          <p:spPr>
            <a:xfrm>
              <a:off x="5527725" y="8749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0" y="96"/>
                  </a:moveTo>
                  <a:cubicBezTo>
                    <a:pt x="240" y="240"/>
                    <a:pt x="0" y="0"/>
                    <a:pt x="144" y="0"/>
                  </a:cubicBezTo>
                  <a:cubicBezTo>
                    <a:pt x="192" y="0"/>
                    <a:pt x="240" y="48"/>
                    <a:pt x="240" y="96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5" name="Google Shape;19615;p41"/>
            <p:cNvSpPr/>
            <p:nvPr/>
          </p:nvSpPr>
          <p:spPr>
            <a:xfrm>
              <a:off x="5418900" y="861350"/>
              <a:ext cx="6025" cy="5625"/>
            </a:xfrm>
            <a:custGeom>
              <a:avLst/>
              <a:gdLst/>
              <a:ahLst/>
              <a:cxnLst/>
              <a:rect l="l" t="t" r="r" b="b"/>
              <a:pathLst>
                <a:path w="241" h="225" extrusionOk="0">
                  <a:moveTo>
                    <a:pt x="241" y="64"/>
                  </a:moveTo>
                  <a:cubicBezTo>
                    <a:pt x="241" y="112"/>
                    <a:pt x="225" y="160"/>
                    <a:pt x="177" y="176"/>
                  </a:cubicBezTo>
                  <a:cubicBezTo>
                    <a:pt x="49" y="224"/>
                    <a:pt x="1" y="32"/>
                    <a:pt x="129" y="16"/>
                  </a:cubicBezTo>
                  <a:cubicBezTo>
                    <a:pt x="177" y="0"/>
                    <a:pt x="225" y="16"/>
                    <a:pt x="241" y="64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6" name="Google Shape;19616;p41"/>
            <p:cNvSpPr/>
            <p:nvPr/>
          </p:nvSpPr>
          <p:spPr>
            <a:xfrm>
              <a:off x="5634925" y="98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1" y="209"/>
                  </a:moveTo>
                  <a:cubicBezTo>
                    <a:pt x="481" y="385"/>
                    <a:pt x="257" y="481"/>
                    <a:pt x="129" y="353"/>
                  </a:cubicBezTo>
                  <a:cubicBezTo>
                    <a:pt x="1" y="225"/>
                    <a:pt x="97" y="1"/>
                    <a:pt x="273" y="1"/>
                  </a:cubicBezTo>
                  <a:cubicBezTo>
                    <a:pt x="385" y="1"/>
                    <a:pt x="481" y="97"/>
                    <a:pt x="481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7" name="Google Shape;19617;p41"/>
            <p:cNvSpPr/>
            <p:nvPr/>
          </p:nvSpPr>
          <p:spPr>
            <a:xfrm>
              <a:off x="5717725" y="113577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2"/>
                  </a:moveTo>
                  <a:cubicBezTo>
                    <a:pt x="465" y="368"/>
                    <a:pt x="257" y="464"/>
                    <a:pt x="129" y="336"/>
                  </a:cubicBezTo>
                  <a:cubicBezTo>
                    <a:pt x="1" y="208"/>
                    <a:pt x="81" y="0"/>
                    <a:pt x="273" y="0"/>
                  </a:cubicBezTo>
                  <a:cubicBezTo>
                    <a:pt x="385" y="0"/>
                    <a:pt x="465" y="80"/>
                    <a:pt x="465" y="192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8" name="Google Shape;19618;p41"/>
            <p:cNvSpPr/>
            <p:nvPr/>
          </p:nvSpPr>
          <p:spPr>
            <a:xfrm>
              <a:off x="5316900" y="997350"/>
              <a:ext cx="11625" cy="12025"/>
            </a:xfrm>
            <a:custGeom>
              <a:avLst/>
              <a:gdLst/>
              <a:ahLst/>
              <a:cxnLst/>
              <a:rect l="l" t="t" r="r" b="b"/>
              <a:pathLst>
                <a:path w="465" h="481" extrusionOk="0">
                  <a:moveTo>
                    <a:pt x="465" y="209"/>
                  </a:moveTo>
                  <a:cubicBezTo>
                    <a:pt x="465" y="385"/>
                    <a:pt x="257" y="481"/>
                    <a:pt x="129" y="353"/>
                  </a:cubicBezTo>
                  <a:cubicBezTo>
                    <a:pt x="1" y="225"/>
                    <a:pt x="81" y="1"/>
                    <a:pt x="273" y="1"/>
                  </a:cubicBezTo>
                  <a:cubicBezTo>
                    <a:pt x="369" y="1"/>
                    <a:pt x="465" y="97"/>
                    <a:pt x="465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9" name="Google Shape;19619;p41"/>
            <p:cNvSpPr/>
            <p:nvPr/>
          </p:nvSpPr>
          <p:spPr>
            <a:xfrm>
              <a:off x="5331700" y="1124575"/>
              <a:ext cx="12025" cy="11625"/>
            </a:xfrm>
            <a:custGeom>
              <a:avLst/>
              <a:gdLst/>
              <a:ahLst/>
              <a:cxnLst/>
              <a:rect l="l" t="t" r="r" b="b"/>
              <a:pathLst>
                <a:path w="481" h="465" extrusionOk="0">
                  <a:moveTo>
                    <a:pt x="481" y="208"/>
                  </a:moveTo>
                  <a:cubicBezTo>
                    <a:pt x="481" y="384"/>
                    <a:pt x="257" y="464"/>
                    <a:pt x="129" y="352"/>
                  </a:cubicBezTo>
                  <a:cubicBezTo>
                    <a:pt x="1" y="224"/>
                    <a:pt x="97" y="0"/>
                    <a:pt x="273" y="0"/>
                  </a:cubicBezTo>
                  <a:cubicBezTo>
                    <a:pt x="385" y="0"/>
                    <a:pt x="481" y="96"/>
                    <a:pt x="481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0" name="Google Shape;19620;p41"/>
            <p:cNvSpPr/>
            <p:nvPr/>
          </p:nvSpPr>
          <p:spPr>
            <a:xfrm>
              <a:off x="5794150" y="90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0" y="208"/>
                  </a:moveTo>
                  <a:cubicBezTo>
                    <a:pt x="480" y="384"/>
                    <a:pt x="256" y="480"/>
                    <a:pt x="128" y="352"/>
                  </a:cubicBezTo>
                  <a:cubicBezTo>
                    <a:pt x="0" y="224"/>
                    <a:pt x="96" y="0"/>
                    <a:pt x="272" y="0"/>
                  </a:cubicBezTo>
                  <a:cubicBezTo>
                    <a:pt x="384" y="0"/>
                    <a:pt x="480" y="96"/>
                    <a:pt x="480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1" name="Google Shape;19621;p41"/>
            <p:cNvSpPr/>
            <p:nvPr/>
          </p:nvSpPr>
          <p:spPr>
            <a:xfrm>
              <a:off x="5290500" y="9249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3"/>
                  </a:moveTo>
                  <a:cubicBezTo>
                    <a:pt x="465" y="369"/>
                    <a:pt x="257" y="465"/>
                    <a:pt x="129" y="337"/>
                  </a:cubicBezTo>
                  <a:cubicBezTo>
                    <a:pt x="1" y="209"/>
                    <a:pt x="97" y="0"/>
                    <a:pt x="273" y="0"/>
                  </a:cubicBezTo>
                  <a:cubicBezTo>
                    <a:pt x="385" y="0"/>
                    <a:pt x="465" y="81"/>
                    <a:pt x="465" y="19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2" name="Google Shape;19622;p41"/>
            <p:cNvSpPr/>
            <p:nvPr/>
          </p:nvSpPr>
          <p:spPr>
            <a:xfrm>
              <a:off x="5680925" y="826150"/>
              <a:ext cx="43225" cy="43225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865" y="1728"/>
                  </a:moveTo>
                  <a:lnTo>
                    <a:pt x="865" y="1728"/>
                  </a:lnTo>
                  <a:cubicBezTo>
                    <a:pt x="865" y="1248"/>
                    <a:pt x="481" y="864"/>
                    <a:pt x="1" y="864"/>
                  </a:cubicBezTo>
                  <a:lnTo>
                    <a:pt x="1" y="864"/>
                  </a:lnTo>
                  <a:cubicBezTo>
                    <a:pt x="481" y="864"/>
                    <a:pt x="865" y="480"/>
                    <a:pt x="865" y="0"/>
                  </a:cubicBezTo>
                  <a:lnTo>
                    <a:pt x="865" y="0"/>
                  </a:lnTo>
                  <a:cubicBezTo>
                    <a:pt x="865" y="480"/>
                    <a:pt x="1265" y="864"/>
                    <a:pt x="1729" y="864"/>
                  </a:cubicBezTo>
                  <a:lnTo>
                    <a:pt x="1729" y="864"/>
                  </a:lnTo>
                  <a:cubicBezTo>
                    <a:pt x="1265" y="864"/>
                    <a:pt x="865" y="1248"/>
                    <a:pt x="865" y="172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3" name="Google Shape;19623;p41"/>
          <p:cNvGrpSpPr/>
          <p:nvPr/>
        </p:nvGrpSpPr>
        <p:grpSpPr>
          <a:xfrm rot="-9943409">
            <a:off x="1263956" y="3737276"/>
            <a:ext cx="1240826" cy="665092"/>
            <a:chOff x="5206900" y="826150"/>
            <a:chExt cx="599275" cy="321250"/>
          </a:xfrm>
        </p:grpSpPr>
        <p:sp>
          <p:nvSpPr>
            <p:cNvPr id="19624" name="Google Shape;19624;p41"/>
            <p:cNvSpPr/>
            <p:nvPr/>
          </p:nvSpPr>
          <p:spPr>
            <a:xfrm>
              <a:off x="5206900" y="828950"/>
              <a:ext cx="25225" cy="25625"/>
            </a:xfrm>
            <a:custGeom>
              <a:avLst/>
              <a:gdLst/>
              <a:ahLst/>
              <a:cxnLst/>
              <a:rect l="l" t="t" r="r" b="b"/>
              <a:pathLst>
                <a:path w="1009" h="1025" extrusionOk="0">
                  <a:moveTo>
                    <a:pt x="1008" y="448"/>
                  </a:moveTo>
                  <a:cubicBezTo>
                    <a:pt x="1008" y="832"/>
                    <a:pt x="544" y="1024"/>
                    <a:pt x="272" y="752"/>
                  </a:cubicBezTo>
                  <a:cubicBezTo>
                    <a:pt x="0" y="480"/>
                    <a:pt x="192" y="0"/>
                    <a:pt x="576" y="0"/>
                  </a:cubicBezTo>
                  <a:cubicBezTo>
                    <a:pt x="816" y="0"/>
                    <a:pt x="1008" y="208"/>
                    <a:pt x="1008" y="44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5" name="Google Shape;19625;p41"/>
            <p:cNvSpPr/>
            <p:nvPr/>
          </p:nvSpPr>
          <p:spPr>
            <a:xfrm>
              <a:off x="5468125" y="1067750"/>
              <a:ext cx="25625" cy="25225"/>
            </a:xfrm>
            <a:custGeom>
              <a:avLst/>
              <a:gdLst/>
              <a:ahLst/>
              <a:cxnLst/>
              <a:rect l="l" t="t" r="r" b="b"/>
              <a:pathLst>
                <a:path w="1025" h="1009" extrusionOk="0">
                  <a:moveTo>
                    <a:pt x="1024" y="433"/>
                  </a:moveTo>
                  <a:cubicBezTo>
                    <a:pt x="1024" y="817"/>
                    <a:pt x="560" y="1009"/>
                    <a:pt x="288" y="737"/>
                  </a:cubicBezTo>
                  <a:cubicBezTo>
                    <a:pt x="0" y="465"/>
                    <a:pt x="208" y="1"/>
                    <a:pt x="592" y="1"/>
                  </a:cubicBezTo>
                  <a:cubicBezTo>
                    <a:pt x="832" y="1"/>
                    <a:pt x="1024" y="193"/>
                    <a:pt x="1024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6" name="Google Shape;19626;p41"/>
            <p:cNvSpPr/>
            <p:nvPr/>
          </p:nvSpPr>
          <p:spPr>
            <a:xfrm>
              <a:off x="5679325" y="108575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1025" y="433"/>
                  </a:moveTo>
                  <a:cubicBezTo>
                    <a:pt x="1025" y="833"/>
                    <a:pt x="545" y="1025"/>
                    <a:pt x="273" y="753"/>
                  </a:cubicBezTo>
                  <a:cubicBezTo>
                    <a:pt x="1" y="481"/>
                    <a:pt x="193" y="1"/>
                    <a:pt x="577" y="1"/>
                  </a:cubicBezTo>
                  <a:cubicBezTo>
                    <a:pt x="817" y="1"/>
                    <a:pt x="1025" y="193"/>
                    <a:pt x="1025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7" name="Google Shape;19627;p41"/>
            <p:cNvSpPr/>
            <p:nvPr/>
          </p:nvSpPr>
          <p:spPr>
            <a:xfrm>
              <a:off x="5318900" y="87735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77" y="80"/>
                  </a:moveTo>
                  <a:cubicBezTo>
                    <a:pt x="177" y="128"/>
                    <a:pt x="145" y="176"/>
                    <a:pt x="97" y="176"/>
                  </a:cubicBezTo>
                  <a:cubicBezTo>
                    <a:pt x="49" y="176"/>
                    <a:pt x="1" y="128"/>
                    <a:pt x="1" y="80"/>
                  </a:cubicBezTo>
                  <a:cubicBezTo>
                    <a:pt x="1" y="32"/>
                    <a:pt x="49" y="0"/>
                    <a:pt x="97" y="0"/>
                  </a:cubicBezTo>
                  <a:cubicBezTo>
                    <a:pt x="145" y="0"/>
                    <a:pt x="177" y="32"/>
                    <a:pt x="177" y="80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8" name="Google Shape;19628;p41"/>
            <p:cNvSpPr/>
            <p:nvPr/>
          </p:nvSpPr>
          <p:spPr>
            <a:xfrm>
              <a:off x="5749725" y="10213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1" y="97"/>
                  </a:moveTo>
                  <a:cubicBezTo>
                    <a:pt x="241" y="241"/>
                    <a:pt x="1" y="1"/>
                    <a:pt x="145" y="1"/>
                  </a:cubicBezTo>
                  <a:cubicBezTo>
                    <a:pt x="193" y="1"/>
                    <a:pt x="225" y="49"/>
                    <a:pt x="241" y="97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9" name="Google Shape;19629;p41"/>
            <p:cNvSpPr/>
            <p:nvPr/>
          </p:nvSpPr>
          <p:spPr>
            <a:xfrm>
              <a:off x="5527725" y="8749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0" y="96"/>
                  </a:moveTo>
                  <a:cubicBezTo>
                    <a:pt x="240" y="240"/>
                    <a:pt x="0" y="0"/>
                    <a:pt x="144" y="0"/>
                  </a:cubicBezTo>
                  <a:cubicBezTo>
                    <a:pt x="192" y="0"/>
                    <a:pt x="240" y="48"/>
                    <a:pt x="240" y="96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0" name="Google Shape;19630;p41"/>
            <p:cNvSpPr/>
            <p:nvPr/>
          </p:nvSpPr>
          <p:spPr>
            <a:xfrm>
              <a:off x="5418900" y="861350"/>
              <a:ext cx="6025" cy="5625"/>
            </a:xfrm>
            <a:custGeom>
              <a:avLst/>
              <a:gdLst/>
              <a:ahLst/>
              <a:cxnLst/>
              <a:rect l="l" t="t" r="r" b="b"/>
              <a:pathLst>
                <a:path w="241" h="225" extrusionOk="0">
                  <a:moveTo>
                    <a:pt x="241" y="64"/>
                  </a:moveTo>
                  <a:cubicBezTo>
                    <a:pt x="241" y="112"/>
                    <a:pt x="225" y="160"/>
                    <a:pt x="177" y="176"/>
                  </a:cubicBezTo>
                  <a:cubicBezTo>
                    <a:pt x="49" y="224"/>
                    <a:pt x="1" y="32"/>
                    <a:pt x="129" y="16"/>
                  </a:cubicBezTo>
                  <a:cubicBezTo>
                    <a:pt x="177" y="0"/>
                    <a:pt x="225" y="16"/>
                    <a:pt x="241" y="64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1" name="Google Shape;19631;p41"/>
            <p:cNvSpPr/>
            <p:nvPr/>
          </p:nvSpPr>
          <p:spPr>
            <a:xfrm>
              <a:off x="5634925" y="98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1" y="209"/>
                  </a:moveTo>
                  <a:cubicBezTo>
                    <a:pt x="481" y="385"/>
                    <a:pt x="257" y="481"/>
                    <a:pt x="129" y="353"/>
                  </a:cubicBezTo>
                  <a:cubicBezTo>
                    <a:pt x="1" y="225"/>
                    <a:pt x="97" y="1"/>
                    <a:pt x="273" y="1"/>
                  </a:cubicBezTo>
                  <a:cubicBezTo>
                    <a:pt x="385" y="1"/>
                    <a:pt x="481" y="97"/>
                    <a:pt x="481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2" name="Google Shape;19632;p41"/>
            <p:cNvSpPr/>
            <p:nvPr/>
          </p:nvSpPr>
          <p:spPr>
            <a:xfrm>
              <a:off x="5717725" y="113577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2"/>
                  </a:moveTo>
                  <a:cubicBezTo>
                    <a:pt x="465" y="368"/>
                    <a:pt x="257" y="464"/>
                    <a:pt x="129" y="336"/>
                  </a:cubicBezTo>
                  <a:cubicBezTo>
                    <a:pt x="1" y="208"/>
                    <a:pt x="81" y="0"/>
                    <a:pt x="273" y="0"/>
                  </a:cubicBezTo>
                  <a:cubicBezTo>
                    <a:pt x="385" y="0"/>
                    <a:pt x="465" y="80"/>
                    <a:pt x="465" y="192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3" name="Google Shape;19633;p41"/>
            <p:cNvSpPr/>
            <p:nvPr/>
          </p:nvSpPr>
          <p:spPr>
            <a:xfrm>
              <a:off x="5316900" y="997350"/>
              <a:ext cx="11625" cy="12025"/>
            </a:xfrm>
            <a:custGeom>
              <a:avLst/>
              <a:gdLst/>
              <a:ahLst/>
              <a:cxnLst/>
              <a:rect l="l" t="t" r="r" b="b"/>
              <a:pathLst>
                <a:path w="465" h="481" extrusionOk="0">
                  <a:moveTo>
                    <a:pt x="465" y="209"/>
                  </a:moveTo>
                  <a:cubicBezTo>
                    <a:pt x="465" y="385"/>
                    <a:pt x="257" y="481"/>
                    <a:pt x="129" y="353"/>
                  </a:cubicBezTo>
                  <a:cubicBezTo>
                    <a:pt x="1" y="225"/>
                    <a:pt x="81" y="1"/>
                    <a:pt x="273" y="1"/>
                  </a:cubicBezTo>
                  <a:cubicBezTo>
                    <a:pt x="369" y="1"/>
                    <a:pt x="465" y="97"/>
                    <a:pt x="465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4" name="Google Shape;19634;p41"/>
            <p:cNvSpPr/>
            <p:nvPr/>
          </p:nvSpPr>
          <p:spPr>
            <a:xfrm>
              <a:off x="5331700" y="1124575"/>
              <a:ext cx="12025" cy="11625"/>
            </a:xfrm>
            <a:custGeom>
              <a:avLst/>
              <a:gdLst/>
              <a:ahLst/>
              <a:cxnLst/>
              <a:rect l="l" t="t" r="r" b="b"/>
              <a:pathLst>
                <a:path w="481" h="465" extrusionOk="0">
                  <a:moveTo>
                    <a:pt x="481" y="208"/>
                  </a:moveTo>
                  <a:cubicBezTo>
                    <a:pt x="481" y="384"/>
                    <a:pt x="257" y="464"/>
                    <a:pt x="129" y="352"/>
                  </a:cubicBezTo>
                  <a:cubicBezTo>
                    <a:pt x="1" y="224"/>
                    <a:pt x="97" y="0"/>
                    <a:pt x="273" y="0"/>
                  </a:cubicBezTo>
                  <a:cubicBezTo>
                    <a:pt x="385" y="0"/>
                    <a:pt x="481" y="96"/>
                    <a:pt x="481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5" name="Google Shape;19635;p41"/>
            <p:cNvSpPr/>
            <p:nvPr/>
          </p:nvSpPr>
          <p:spPr>
            <a:xfrm>
              <a:off x="5794150" y="90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0" y="208"/>
                  </a:moveTo>
                  <a:cubicBezTo>
                    <a:pt x="480" y="384"/>
                    <a:pt x="256" y="480"/>
                    <a:pt x="128" y="352"/>
                  </a:cubicBezTo>
                  <a:cubicBezTo>
                    <a:pt x="0" y="224"/>
                    <a:pt x="96" y="0"/>
                    <a:pt x="272" y="0"/>
                  </a:cubicBezTo>
                  <a:cubicBezTo>
                    <a:pt x="384" y="0"/>
                    <a:pt x="480" y="96"/>
                    <a:pt x="480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6" name="Google Shape;19636;p41"/>
            <p:cNvSpPr/>
            <p:nvPr/>
          </p:nvSpPr>
          <p:spPr>
            <a:xfrm>
              <a:off x="5290500" y="9249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3"/>
                  </a:moveTo>
                  <a:cubicBezTo>
                    <a:pt x="465" y="369"/>
                    <a:pt x="257" y="465"/>
                    <a:pt x="129" y="337"/>
                  </a:cubicBezTo>
                  <a:cubicBezTo>
                    <a:pt x="1" y="209"/>
                    <a:pt x="97" y="0"/>
                    <a:pt x="273" y="0"/>
                  </a:cubicBezTo>
                  <a:cubicBezTo>
                    <a:pt x="385" y="0"/>
                    <a:pt x="465" y="81"/>
                    <a:pt x="465" y="19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7" name="Google Shape;19637;p41"/>
            <p:cNvSpPr/>
            <p:nvPr/>
          </p:nvSpPr>
          <p:spPr>
            <a:xfrm>
              <a:off x="5680925" y="826150"/>
              <a:ext cx="43225" cy="43225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865" y="1728"/>
                  </a:moveTo>
                  <a:lnTo>
                    <a:pt x="865" y="1728"/>
                  </a:lnTo>
                  <a:cubicBezTo>
                    <a:pt x="865" y="1248"/>
                    <a:pt x="481" y="864"/>
                    <a:pt x="1" y="864"/>
                  </a:cubicBezTo>
                  <a:lnTo>
                    <a:pt x="1" y="864"/>
                  </a:lnTo>
                  <a:cubicBezTo>
                    <a:pt x="481" y="864"/>
                    <a:pt x="865" y="480"/>
                    <a:pt x="865" y="0"/>
                  </a:cubicBezTo>
                  <a:lnTo>
                    <a:pt x="865" y="0"/>
                  </a:lnTo>
                  <a:cubicBezTo>
                    <a:pt x="865" y="480"/>
                    <a:pt x="1265" y="864"/>
                    <a:pt x="1729" y="864"/>
                  </a:cubicBezTo>
                  <a:lnTo>
                    <a:pt x="1729" y="864"/>
                  </a:lnTo>
                  <a:cubicBezTo>
                    <a:pt x="1265" y="864"/>
                    <a:pt x="865" y="1248"/>
                    <a:pt x="865" y="172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8" name="Google Shape;19638;p41"/>
          <p:cNvGrpSpPr/>
          <p:nvPr/>
        </p:nvGrpSpPr>
        <p:grpSpPr>
          <a:xfrm rot="5400000" flipH="1">
            <a:off x="57271" y="1922377"/>
            <a:ext cx="1699100" cy="2145071"/>
            <a:chOff x="146217" y="2712579"/>
            <a:chExt cx="1552966" cy="1960401"/>
          </a:xfrm>
        </p:grpSpPr>
        <p:grpSp>
          <p:nvGrpSpPr>
            <p:cNvPr id="19639" name="Google Shape;19639;p41"/>
            <p:cNvGrpSpPr/>
            <p:nvPr/>
          </p:nvGrpSpPr>
          <p:grpSpPr>
            <a:xfrm>
              <a:off x="146217" y="2712579"/>
              <a:ext cx="1134008" cy="607901"/>
              <a:chOff x="5206900" y="826150"/>
              <a:chExt cx="599275" cy="321250"/>
            </a:xfrm>
          </p:grpSpPr>
          <p:sp>
            <p:nvSpPr>
              <p:cNvPr id="19640" name="Google Shape;19640;p41"/>
              <p:cNvSpPr/>
              <p:nvPr/>
            </p:nvSpPr>
            <p:spPr>
              <a:xfrm>
                <a:off x="5206900" y="828950"/>
                <a:ext cx="2522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025" extrusionOk="0">
                    <a:moveTo>
                      <a:pt x="1008" y="448"/>
                    </a:moveTo>
                    <a:cubicBezTo>
                      <a:pt x="1008" y="832"/>
                      <a:pt x="544" y="1024"/>
                      <a:pt x="272" y="752"/>
                    </a:cubicBezTo>
                    <a:cubicBezTo>
                      <a:pt x="0" y="480"/>
                      <a:pt x="192" y="0"/>
                      <a:pt x="576" y="0"/>
                    </a:cubicBezTo>
                    <a:cubicBezTo>
                      <a:pt x="816" y="0"/>
                      <a:pt x="1008" y="208"/>
                      <a:pt x="1008" y="44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1" name="Google Shape;19641;p41"/>
              <p:cNvSpPr/>
              <p:nvPr/>
            </p:nvSpPr>
            <p:spPr>
              <a:xfrm>
                <a:off x="5468125" y="1067750"/>
                <a:ext cx="256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9" extrusionOk="0">
                    <a:moveTo>
                      <a:pt x="1024" y="433"/>
                    </a:moveTo>
                    <a:cubicBezTo>
                      <a:pt x="1024" y="817"/>
                      <a:pt x="560" y="1009"/>
                      <a:pt x="288" y="737"/>
                    </a:cubicBezTo>
                    <a:cubicBezTo>
                      <a:pt x="0" y="465"/>
                      <a:pt x="208" y="1"/>
                      <a:pt x="592" y="1"/>
                    </a:cubicBezTo>
                    <a:cubicBezTo>
                      <a:pt x="832" y="1"/>
                      <a:pt x="1024" y="193"/>
                      <a:pt x="1024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2" name="Google Shape;19642;p41"/>
              <p:cNvSpPr/>
              <p:nvPr/>
            </p:nvSpPr>
            <p:spPr>
              <a:xfrm>
                <a:off x="5679325" y="1085750"/>
                <a:ext cx="25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6" extrusionOk="0">
                    <a:moveTo>
                      <a:pt x="1025" y="433"/>
                    </a:moveTo>
                    <a:cubicBezTo>
                      <a:pt x="1025" y="833"/>
                      <a:pt x="545" y="1025"/>
                      <a:pt x="273" y="753"/>
                    </a:cubicBezTo>
                    <a:cubicBezTo>
                      <a:pt x="1" y="481"/>
                      <a:pt x="193" y="1"/>
                      <a:pt x="577" y="1"/>
                    </a:cubicBezTo>
                    <a:cubicBezTo>
                      <a:pt x="817" y="1"/>
                      <a:pt x="1025" y="193"/>
                      <a:pt x="1025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3" name="Google Shape;19643;p41"/>
              <p:cNvSpPr/>
              <p:nvPr/>
            </p:nvSpPr>
            <p:spPr>
              <a:xfrm>
                <a:off x="5318900" y="877350"/>
                <a:ext cx="44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80"/>
                    </a:moveTo>
                    <a:cubicBezTo>
                      <a:pt x="177" y="128"/>
                      <a:pt x="145" y="176"/>
                      <a:pt x="97" y="176"/>
                    </a:cubicBezTo>
                    <a:cubicBezTo>
                      <a:pt x="49" y="176"/>
                      <a:pt x="1" y="128"/>
                      <a:pt x="1" y="80"/>
                    </a:cubicBezTo>
                    <a:cubicBezTo>
                      <a:pt x="1" y="32"/>
                      <a:pt x="49" y="0"/>
                      <a:pt x="97" y="0"/>
                    </a:cubicBezTo>
                    <a:cubicBezTo>
                      <a:pt x="145" y="0"/>
                      <a:pt x="177" y="32"/>
                      <a:pt x="177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4" name="Google Shape;19644;p41"/>
              <p:cNvSpPr/>
              <p:nvPr/>
            </p:nvSpPr>
            <p:spPr>
              <a:xfrm>
                <a:off x="5749725" y="10213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1" y="97"/>
                    </a:moveTo>
                    <a:cubicBezTo>
                      <a:pt x="241" y="241"/>
                      <a:pt x="1" y="1"/>
                      <a:pt x="145" y="1"/>
                    </a:cubicBezTo>
                    <a:cubicBezTo>
                      <a:pt x="193" y="1"/>
                      <a:pt x="225" y="49"/>
                      <a:pt x="241" y="9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5" name="Google Shape;19645;p41"/>
              <p:cNvSpPr/>
              <p:nvPr/>
            </p:nvSpPr>
            <p:spPr>
              <a:xfrm>
                <a:off x="5527725" y="8749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0" y="96"/>
                    </a:moveTo>
                    <a:cubicBezTo>
                      <a:pt x="240" y="240"/>
                      <a:pt x="0" y="0"/>
                      <a:pt x="144" y="0"/>
                    </a:cubicBezTo>
                    <a:cubicBezTo>
                      <a:pt x="192" y="0"/>
                      <a:pt x="240" y="48"/>
                      <a:pt x="240" y="9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6" name="Google Shape;19646;p41"/>
              <p:cNvSpPr/>
              <p:nvPr/>
            </p:nvSpPr>
            <p:spPr>
              <a:xfrm>
                <a:off x="5418900" y="861350"/>
                <a:ext cx="6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5" extrusionOk="0">
                    <a:moveTo>
                      <a:pt x="241" y="64"/>
                    </a:moveTo>
                    <a:cubicBezTo>
                      <a:pt x="241" y="112"/>
                      <a:pt x="225" y="160"/>
                      <a:pt x="177" y="176"/>
                    </a:cubicBezTo>
                    <a:cubicBezTo>
                      <a:pt x="49" y="224"/>
                      <a:pt x="1" y="32"/>
                      <a:pt x="129" y="16"/>
                    </a:cubicBezTo>
                    <a:cubicBezTo>
                      <a:pt x="177" y="0"/>
                      <a:pt x="225" y="16"/>
                      <a:pt x="241" y="6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7" name="Google Shape;19647;p41"/>
              <p:cNvSpPr/>
              <p:nvPr/>
            </p:nvSpPr>
            <p:spPr>
              <a:xfrm>
                <a:off x="5634925" y="98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1" y="209"/>
                    </a:moveTo>
                    <a:cubicBezTo>
                      <a:pt x="481" y="385"/>
                      <a:pt x="257" y="481"/>
                      <a:pt x="129" y="353"/>
                    </a:cubicBezTo>
                    <a:cubicBezTo>
                      <a:pt x="1" y="225"/>
                      <a:pt x="97" y="1"/>
                      <a:pt x="273" y="1"/>
                    </a:cubicBezTo>
                    <a:cubicBezTo>
                      <a:pt x="385" y="1"/>
                      <a:pt x="481" y="97"/>
                      <a:pt x="481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8" name="Google Shape;19648;p41"/>
              <p:cNvSpPr/>
              <p:nvPr/>
            </p:nvSpPr>
            <p:spPr>
              <a:xfrm>
                <a:off x="5717725" y="1135775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2"/>
                    </a:moveTo>
                    <a:cubicBezTo>
                      <a:pt x="465" y="368"/>
                      <a:pt x="257" y="464"/>
                      <a:pt x="129" y="336"/>
                    </a:cubicBezTo>
                    <a:cubicBezTo>
                      <a:pt x="1" y="208"/>
                      <a:pt x="81" y="0"/>
                      <a:pt x="273" y="0"/>
                    </a:cubicBezTo>
                    <a:cubicBezTo>
                      <a:pt x="385" y="0"/>
                      <a:pt x="465" y="80"/>
                      <a:pt x="465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9" name="Google Shape;19649;p41"/>
              <p:cNvSpPr/>
              <p:nvPr/>
            </p:nvSpPr>
            <p:spPr>
              <a:xfrm>
                <a:off x="5316900" y="997350"/>
                <a:ext cx="116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81" extrusionOk="0">
                    <a:moveTo>
                      <a:pt x="465" y="209"/>
                    </a:moveTo>
                    <a:cubicBezTo>
                      <a:pt x="465" y="385"/>
                      <a:pt x="257" y="481"/>
                      <a:pt x="129" y="353"/>
                    </a:cubicBezTo>
                    <a:cubicBezTo>
                      <a:pt x="1" y="225"/>
                      <a:pt x="81" y="1"/>
                      <a:pt x="273" y="1"/>
                    </a:cubicBezTo>
                    <a:cubicBezTo>
                      <a:pt x="369" y="1"/>
                      <a:pt x="465" y="97"/>
                      <a:pt x="465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0" name="Google Shape;19650;p41"/>
              <p:cNvSpPr/>
              <p:nvPr/>
            </p:nvSpPr>
            <p:spPr>
              <a:xfrm>
                <a:off x="5331700" y="1124575"/>
                <a:ext cx="120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65" extrusionOk="0">
                    <a:moveTo>
                      <a:pt x="481" y="208"/>
                    </a:moveTo>
                    <a:cubicBezTo>
                      <a:pt x="481" y="384"/>
                      <a:pt x="257" y="464"/>
                      <a:pt x="129" y="352"/>
                    </a:cubicBezTo>
                    <a:cubicBezTo>
                      <a:pt x="1" y="224"/>
                      <a:pt x="97" y="0"/>
                      <a:pt x="273" y="0"/>
                    </a:cubicBezTo>
                    <a:cubicBezTo>
                      <a:pt x="385" y="0"/>
                      <a:pt x="481" y="96"/>
                      <a:pt x="481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1" name="Google Shape;19651;p41"/>
              <p:cNvSpPr/>
              <p:nvPr/>
            </p:nvSpPr>
            <p:spPr>
              <a:xfrm>
                <a:off x="5794150" y="90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0" y="208"/>
                    </a:moveTo>
                    <a:cubicBezTo>
                      <a:pt x="480" y="384"/>
                      <a:pt x="256" y="480"/>
                      <a:pt x="128" y="352"/>
                    </a:cubicBezTo>
                    <a:cubicBezTo>
                      <a:pt x="0" y="224"/>
                      <a:pt x="96" y="0"/>
                      <a:pt x="272" y="0"/>
                    </a:cubicBezTo>
                    <a:cubicBezTo>
                      <a:pt x="384" y="0"/>
                      <a:pt x="480" y="96"/>
                      <a:pt x="480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2" name="Google Shape;19652;p41"/>
              <p:cNvSpPr/>
              <p:nvPr/>
            </p:nvSpPr>
            <p:spPr>
              <a:xfrm>
                <a:off x="5290500" y="924950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3"/>
                    </a:moveTo>
                    <a:cubicBezTo>
                      <a:pt x="465" y="369"/>
                      <a:pt x="257" y="465"/>
                      <a:pt x="129" y="337"/>
                    </a:cubicBezTo>
                    <a:cubicBezTo>
                      <a:pt x="1" y="209"/>
                      <a:pt x="97" y="0"/>
                      <a:pt x="273" y="0"/>
                    </a:cubicBezTo>
                    <a:cubicBezTo>
                      <a:pt x="385" y="0"/>
                      <a:pt x="465" y="81"/>
                      <a:pt x="465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3" name="Google Shape;19653;p41"/>
              <p:cNvSpPr/>
              <p:nvPr/>
            </p:nvSpPr>
            <p:spPr>
              <a:xfrm>
                <a:off x="5680925" y="826150"/>
                <a:ext cx="432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729" extrusionOk="0">
                    <a:moveTo>
                      <a:pt x="865" y="1728"/>
                    </a:moveTo>
                    <a:lnTo>
                      <a:pt x="865" y="1728"/>
                    </a:lnTo>
                    <a:cubicBezTo>
                      <a:pt x="865" y="1248"/>
                      <a:pt x="481" y="864"/>
                      <a:pt x="1" y="864"/>
                    </a:cubicBezTo>
                    <a:lnTo>
                      <a:pt x="1" y="864"/>
                    </a:lnTo>
                    <a:cubicBezTo>
                      <a:pt x="481" y="864"/>
                      <a:pt x="865" y="480"/>
                      <a:pt x="865" y="0"/>
                    </a:cubicBezTo>
                    <a:lnTo>
                      <a:pt x="865" y="0"/>
                    </a:lnTo>
                    <a:cubicBezTo>
                      <a:pt x="865" y="480"/>
                      <a:pt x="1265" y="864"/>
                      <a:pt x="1729" y="864"/>
                    </a:cubicBezTo>
                    <a:lnTo>
                      <a:pt x="1729" y="864"/>
                    </a:lnTo>
                    <a:cubicBezTo>
                      <a:pt x="1265" y="864"/>
                      <a:pt x="865" y="1248"/>
                      <a:pt x="865" y="172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54" name="Google Shape;19654;p41"/>
            <p:cNvGrpSpPr/>
            <p:nvPr/>
          </p:nvGrpSpPr>
          <p:grpSpPr>
            <a:xfrm rot="-9256633">
              <a:off x="489429" y="3110262"/>
              <a:ext cx="1134020" cy="607908"/>
              <a:chOff x="5206900" y="826150"/>
              <a:chExt cx="599275" cy="321250"/>
            </a:xfrm>
          </p:grpSpPr>
          <p:sp>
            <p:nvSpPr>
              <p:cNvPr id="19655" name="Google Shape;19655;p41"/>
              <p:cNvSpPr/>
              <p:nvPr/>
            </p:nvSpPr>
            <p:spPr>
              <a:xfrm>
                <a:off x="5206900" y="828950"/>
                <a:ext cx="2522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025" extrusionOk="0">
                    <a:moveTo>
                      <a:pt x="1008" y="448"/>
                    </a:moveTo>
                    <a:cubicBezTo>
                      <a:pt x="1008" y="832"/>
                      <a:pt x="544" y="1024"/>
                      <a:pt x="272" y="752"/>
                    </a:cubicBezTo>
                    <a:cubicBezTo>
                      <a:pt x="0" y="480"/>
                      <a:pt x="192" y="0"/>
                      <a:pt x="576" y="0"/>
                    </a:cubicBezTo>
                    <a:cubicBezTo>
                      <a:pt x="816" y="0"/>
                      <a:pt x="1008" y="208"/>
                      <a:pt x="1008" y="44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6" name="Google Shape;19656;p41"/>
              <p:cNvSpPr/>
              <p:nvPr/>
            </p:nvSpPr>
            <p:spPr>
              <a:xfrm>
                <a:off x="5468125" y="1067750"/>
                <a:ext cx="256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9" extrusionOk="0">
                    <a:moveTo>
                      <a:pt x="1024" y="433"/>
                    </a:moveTo>
                    <a:cubicBezTo>
                      <a:pt x="1024" y="817"/>
                      <a:pt x="560" y="1009"/>
                      <a:pt x="288" y="737"/>
                    </a:cubicBezTo>
                    <a:cubicBezTo>
                      <a:pt x="0" y="465"/>
                      <a:pt x="208" y="1"/>
                      <a:pt x="592" y="1"/>
                    </a:cubicBezTo>
                    <a:cubicBezTo>
                      <a:pt x="832" y="1"/>
                      <a:pt x="1024" y="193"/>
                      <a:pt x="1024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7" name="Google Shape;19657;p41"/>
              <p:cNvSpPr/>
              <p:nvPr/>
            </p:nvSpPr>
            <p:spPr>
              <a:xfrm>
                <a:off x="5679325" y="1085750"/>
                <a:ext cx="25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6" extrusionOk="0">
                    <a:moveTo>
                      <a:pt x="1025" y="433"/>
                    </a:moveTo>
                    <a:cubicBezTo>
                      <a:pt x="1025" y="833"/>
                      <a:pt x="545" y="1025"/>
                      <a:pt x="273" y="753"/>
                    </a:cubicBezTo>
                    <a:cubicBezTo>
                      <a:pt x="1" y="481"/>
                      <a:pt x="193" y="1"/>
                      <a:pt x="577" y="1"/>
                    </a:cubicBezTo>
                    <a:cubicBezTo>
                      <a:pt x="817" y="1"/>
                      <a:pt x="1025" y="193"/>
                      <a:pt x="1025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8" name="Google Shape;19658;p41"/>
              <p:cNvSpPr/>
              <p:nvPr/>
            </p:nvSpPr>
            <p:spPr>
              <a:xfrm>
                <a:off x="5318900" y="877350"/>
                <a:ext cx="44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80"/>
                    </a:moveTo>
                    <a:cubicBezTo>
                      <a:pt x="177" y="128"/>
                      <a:pt x="145" y="176"/>
                      <a:pt x="97" y="176"/>
                    </a:cubicBezTo>
                    <a:cubicBezTo>
                      <a:pt x="49" y="176"/>
                      <a:pt x="1" y="128"/>
                      <a:pt x="1" y="80"/>
                    </a:cubicBezTo>
                    <a:cubicBezTo>
                      <a:pt x="1" y="32"/>
                      <a:pt x="49" y="0"/>
                      <a:pt x="97" y="0"/>
                    </a:cubicBezTo>
                    <a:cubicBezTo>
                      <a:pt x="145" y="0"/>
                      <a:pt x="177" y="32"/>
                      <a:pt x="177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9" name="Google Shape;19659;p41"/>
              <p:cNvSpPr/>
              <p:nvPr/>
            </p:nvSpPr>
            <p:spPr>
              <a:xfrm>
                <a:off x="5749725" y="10213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1" y="97"/>
                    </a:moveTo>
                    <a:cubicBezTo>
                      <a:pt x="241" y="241"/>
                      <a:pt x="1" y="1"/>
                      <a:pt x="145" y="1"/>
                    </a:cubicBezTo>
                    <a:cubicBezTo>
                      <a:pt x="193" y="1"/>
                      <a:pt x="225" y="49"/>
                      <a:pt x="241" y="9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0" name="Google Shape;19660;p41"/>
              <p:cNvSpPr/>
              <p:nvPr/>
            </p:nvSpPr>
            <p:spPr>
              <a:xfrm>
                <a:off x="5527725" y="8749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0" y="96"/>
                    </a:moveTo>
                    <a:cubicBezTo>
                      <a:pt x="240" y="240"/>
                      <a:pt x="0" y="0"/>
                      <a:pt x="144" y="0"/>
                    </a:cubicBezTo>
                    <a:cubicBezTo>
                      <a:pt x="192" y="0"/>
                      <a:pt x="240" y="48"/>
                      <a:pt x="240" y="9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1" name="Google Shape;19661;p41"/>
              <p:cNvSpPr/>
              <p:nvPr/>
            </p:nvSpPr>
            <p:spPr>
              <a:xfrm>
                <a:off x="5418900" y="861350"/>
                <a:ext cx="6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5" extrusionOk="0">
                    <a:moveTo>
                      <a:pt x="241" y="64"/>
                    </a:moveTo>
                    <a:cubicBezTo>
                      <a:pt x="241" y="112"/>
                      <a:pt x="225" y="160"/>
                      <a:pt x="177" y="176"/>
                    </a:cubicBezTo>
                    <a:cubicBezTo>
                      <a:pt x="49" y="224"/>
                      <a:pt x="1" y="32"/>
                      <a:pt x="129" y="16"/>
                    </a:cubicBezTo>
                    <a:cubicBezTo>
                      <a:pt x="177" y="0"/>
                      <a:pt x="225" y="16"/>
                      <a:pt x="241" y="6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2" name="Google Shape;19662;p41"/>
              <p:cNvSpPr/>
              <p:nvPr/>
            </p:nvSpPr>
            <p:spPr>
              <a:xfrm>
                <a:off x="5634925" y="98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1" y="209"/>
                    </a:moveTo>
                    <a:cubicBezTo>
                      <a:pt x="481" y="385"/>
                      <a:pt x="257" y="481"/>
                      <a:pt x="129" y="353"/>
                    </a:cubicBezTo>
                    <a:cubicBezTo>
                      <a:pt x="1" y="225"/>
                      <a:pt x="97" y="1"/>
                      <a:pt x="273" y="1"/>
                    </a:cubicBezTo>
                    <a:cubicBezTo>
                      <a:pt x="385" y="1"/>
                      <a:pt x="481" y="97"/>
                      <a:pt x="481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3" name="Google Shape;19663;p41"/>
              <p:cNvSpPr/>
              <p:nvPr/>
            </p:nvSpPr>
            <p:spPr>
              <a:xfrm>
                <a:off x="5717725" y="1135775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2"/>
                    </a:moveTo>
                    <a:cubicBezTo>
                      <a:pt x="465" y="368"/>
                      <a:pt x="257" y="464"/>
                      <a:pt x="129" y="336"/>
                    </a:cubicBezTo>
                    <a:cubicBezTo>
                      <a:pt x="1" y="208"/>
                      <a:pt x="81" y="0"/>
                      <a:pt x="273" y="0"/>
                    </a:cubicBezTo>
                    <a:cubicBezTo>
                      <a:pt x="385" y="0"/>
                      <a:pt x="465" y="80"/>
                      <a:pt x="465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4" name="Google Shape;19664;p41"/>
              <p:cNvSpPr/>
              <p:nvPr/>
            </p:nvSpPr>
            <p:spPr>
              <a:xfrm>
                <a:off x="5316900" y="997350"/>
                <a:ext cx="116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81" extrusionOk="0">
                    <a:moveTo>
                      <a:pt x="465" y="209"/>
                    </a:moveTo>
                    <a:cubicBezTo>
                      <a:pt x="465" y="385"/>
                      <a:pt x="257" y="481"/>
                      <a:pt x="129" y="353"/>
                    </a:cubicBezTo>
                    <a:cubicBezTo>
                      <a:pt x="1" y="225"/>
                      <a:pt x="81" y="1"/>
                      <a:pt x="273" y="1"/>
                    </a:cubicBezTo>
                    <a:cubicBezTo>
                      <a:pt x="369" y="1"/>
                      <a:pt x="465" y="97"/>
                      <a:pt x="465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5" name="Google Shape;19665;p41"/>
              <p:cNvSpPr/>
              <p:nvPr/>
            </p:nvSpPr>
            <p:spPr>
              <a:xfrm>
                <a:off x="5331700" y="1124575"/>
                <a:ext cx="120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65" extrusionOk="0">
                    <a:moveTo>
                      <a:pt x="481" y="208"/>
                    </a:moveTo>
                    <a:cubicBezTo>
                      <a:pt x="481" y="384"/>
                      <a:pt x="257" y="464"/>
                      <a:pt x="129" y="352"/>
                    </a:cubicBezTo>
                    <a:cubicBezTo>
                      <a:pt x="1" y="224"/>
                      <a:pt x="97" y="0"/>
                      <a:pt x="273" y="0"/>
                    </a:cubicBezTo>
                    <a:cubicBezTo>
                      <a:pt x="385" y="0"/>
                      <a:pt x="481" y="96"/>
                      <a:pt x="481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6" name="Google Shape;19666;p41"/>
              <p:cNvSpPr/>
              <p:nvPr/>
            </p:nvSpPr>
            <p:spPr>
              <a:xfrm>
                <a:off x="5794150" y="90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0" y="208"/>
                    </a:moveTo>
                    <a:cubicBezTo>
                      <a:pt x="480" y="384"/>
                      <a:pt x="256" y="480"/>
                      <a:pt x="128" y="352"/>
                    </a:cubicBezTo>
                    <a:cubicBezTo>
                      <a:pt x="0" y="224"/>
                      <a:pt x="96" y="0"/>
                      <a:pt x="272" y="0"/>
                    </a:cubicBezTo>
                    <a:cubicBezTo>
                      <a:pt x="384" y="0"/>
                      <a:pt x="480" y="96"/>
                      <a:pt x="480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7" name="Google Shape;19667;p41"/>
              <p:cNvSpPr/>
              <p:nvPr/>
            </p:nvSpPr>
            <p:spPr>
              <a:xfrm>
                <a:off x="5290500" y="924950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3"/>
                    </a:moveTo>
                    <a:cubicBezTo>
                      <a:pt x="465" y="369"/>
                      <a:pt x="257" y="465"/>
                      <a:pt x="129" y="337"/>
                    </a:cubicBezTo>
                    <a:cubicBezTo>
                      <a:pt x="1" y="209"/>
                      <a:pt x="97" y="0"/>
                      <a:pt x="273" y="0"/>
                    </a:cubicBezTo>
                    <a:cubicBezTo>
                      <a:pt x="385" y="0"/>
                      <a:pt x="465" y="81"/>
                      <a:pt x="465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8" name="Google Shape;19668;p41"/>
              <p:cNvSpPr/>
              <p:nvPr/>
            </p:nvSpPr>
            <p:spPr>
              <a:xfrm>
                <a:off x="5680925" y="826150"/>
                <a:ext cx="432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729" extrusionOk="0">
                    <a:moveTo>
                      <a:pt x="865" y="1728"/>
                    </a:moveTo>
                    <a:lnTo>
                      <a:pt x="865" y="1728"/>
                    </a:lnTo>
                    <a:cubicBezTo>
                      <a:pt x="865" y="1248"/>
                      <a:pt x="481" y="864"/>
                      <a:pt x="1" y="864"/>
                    </a:cubicBezTo>
                    <a:lnTo>
                      <a:pt x="1" y="864"/>
                    </a:lnTo>
                    <a:cubicBezTo>
                      <a:pt x="481" y="864"/>
                      <a:pt x="865" y="480"/>
                      <a:pt x="865" y="0"/>
                    </a:cubicBezTo>
                    <a:lnTo>
                      <a:pt x="865" y="0"/>
                    </a:lnTo>
                    <a:cubicBezTo>
                      <a:pt x="865" y="480"/>
                      <a:pt x="1265" y="864"/>
                      <a:pt x="1729" y="864"/>
                    </a:cubicBezTo>
                    <a:lnTo>
                      <a:pt x="1729" y="864"/>
                    </a:lnTo>
                    <a:cubicBezTo>
                      <a:pt x="1265" y="864"/>
                      <a:pt x="865" y="1248"/>
                      <a:pt x="865" y="172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69" name="Google Shape;19669;p41"/>
            <p:cNvGrpSpPr/>
            <p:nvPr/>
          </p:nvGrpSpPr>
          <p:grpSpPr>
            <a:xfrm rot="7120513" flipH="1">
              <a:off x="538618" y="3725726"/>
              <a:ext cx="1133997" cy="607895"/>
              <a:chOff x="5206900" y="826150"/>
              <a:chExt cx="599275" cy="321250"/>
            </a:xfrm>
          </p:grpSpPr>
          <p:sp>
            <p:nvSpPr>
              <p:cNvPr id="19670" name="Google Shape;19670;p41"/>
              <p:cNvSpPr/>
              <p:nvPr/>
            </p:nvSpPr>
            <p:spPr>
              <a:xfrm>
                <a:off x="5206900" y="828950"/>
                <a:ext cx="2522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025" extrusionOk="0">
                    <a:moveTo>
                      <a:pt x="1008" y="448"/>
                    </a:moveTo>
                    <a:cubicBezTo>
                      <a:pt x="1008" y="832"/>
                      <a:pt x="544" y="1024"/>
                      <a:pt x="272" y="752"/>
                    </a:cubicBezTo>
                    <a:cubicBezTo>
                      <a:pt x="0" y="480"/>
                      <a:pt x="192" y="0"/>
                      <a:pt x="576" y="0"/>
                    </a:cubicBezTo>
                    <a:cubicBezTo>
                      <a:pt x="816" y="0"/>
                      <a:pt x="1008" y="208"/>
                      <a:pt x="1008" y="44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1" name="Google Shape;19671;p41"/>
              <p:cNvSpPr/>
              <p:nvPr/>
            </p:nvSpPr>
            <p:spPr>
              <a:xfrm>
                <a:off x="5468125" y="1067750"/>
                <a:ext cx="256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9" extrusionOk="0">
                    <a:moveTo>
                      <a:pt x="1024" y="433"/>
                    </a:moveTo>
                    <a:cubicBezTo>
                      <a:pt x="1024" y="817"/>
                      <a:pt x="560" y="1009"/>
                      <a:pt x="288" y="737"/>
                    </a:cubicBezTo>
                    <a:cubicBezTo>
                      <a:pt x="0" y="465"/>
                      <a:pt x="208" y="1"/>
                      <a:pt x="592" y="1"/>
                    </a:cubicBezTo>
                    <a:cubicBezTo>
                      <a:pt x="832" y="1"/>
                      <a:pt x="1024" y="193"/>
                      <a:pt x="1024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2" name="Google Shape;19672;p41"/>
              <p:cNvSpPr/>
              <p:nvPr/>
            </p:nvSpPr>
            <p:spPr>
              <a:xfrm>
                <a:off x="5679325" y="1085750"/>
                <a:ext cx="25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6" extrusionOk="0">
                    <a:moveTo>
                      <a:pt x="1025" y="433"/>
                    </a:moveTo>
                    <a:cubicBezTo>
                      <a:pt x="1025" y="833"/>
                      <a:pt x="545" y="1025"/>
                      <a:pt x="273" y="753"/>
                    </a:cubicBezTo>
                    <a:cubicBezTo>
                      <a:pt x="1" y="481"/>
                      <a:pt x="193" y="1"/>
                      <a:pt x="577" y="1"/>
                    </a:cubicBezTo>
                    <a:cubicBezTo>
                      <a:pt x="817" y="1"/>
                      <a:pt x="1025" y="193"/>
                      <a:pt x="1025" y="43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3" name="Google Shape;19673;p41"/>
              <p:cNvSpPr/>
              <p:nvPr/>
            </p:nvSpPr>
            <p:spPr>
              <a:xfrm>
                <a:off x="5318900" y="877350"/>
                <a:ext cx="44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177" y="80"/>
                    </a:moveTo>
                    <a:cubicBezTo>
                      <a:pt x="177" y="128"/>
                      <a:pt x="145" y="176"/>
                      <a:pt x="97" y="176"/>
                    </a:cubicBezTo>
                    <a:cubicBezTo>
                      <a:pt x="49" y="176"/>
                      <a:pt x="1" y="128"/>
                      <a:pt x="1" y="80"/>
                    </a:cubicBezTo>
                    <a:cubicBezTo>
                      <a:pt x="1" y="32"/>
                      <a:pt x="49" y="0"/>
                      <a:pt x="97" y="0"/>
                    </a:cubicBezTo>
                    <a:cubicBezTo>
                      <a:pt x="145" y="0"/>
                      <a:pt x="177" y="32"/>
                      <a:pt x="177" y="80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4" name="Google Shape;19674;p41"/>
              <p:cNvSpPr/>
              <p:nvPr/>
            </p:nvSpPr>
            <p:spPr>
              <a:xfrm>
                <a:off x="5749725" y="10213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1" y="97"/>
                    </a:moveTo>
                    <a:cubicBezTo>
                      <a:pt x="241" y="241"/>
                      <a:pt x="1" y="1"/>
                      <a:pt x="145" y="1"/>
                    </a:cubicBezTo>
                    <a:cubicBezTo>
                      <a:pt x="193" y="1"/>
                      <a:pt x="225" y="49"/>
                      <a:pt x="241" y="97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5" name="Google Shape;19675;p41"/>
              <p:cNvSpPr/>
              <p:nvPr/>
            </p:nvSpPr>
            <p:spPr>
              <a:xfrm>
                <a:off x="5527725" y="874950"/>
                <a:ext cx="6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240" y="96"/>
                    </a:moveTo>
                    <a:cubicBezTo>
                      <a:pt x="240" y="240"/>
                      <a:pt x="0" y="0"/>
                      <a:pt x="144" y="0"/>
                    </a:cubicBezTo>
                    <a:cubicBezTo>
                      <a:pt x="192" y="0"/>
                      <a:pt x="240" y="48"/>
                      <a:pt x="240" y="96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6" name="Google Shape;19676;p41"/>
              <p:cNvSpPr/>
              <p:nvPr/>
            </p:nvSpPr>
            <p:spPr>
              <a:xfrm>
                <a:off x="5418900" y="861350"/>
                <a:ext cx="6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5" extrusionOk="0">
                    <a:moveTo>
                      <a:pt x="241" y="64"/>
                    </a:moveTo>
                    <a:cubicBezTo>
                      <a:pt x="241" y="112"/>
                      <a:pt x="225" y="160"/>
                      <a:pt x="177" y="176"/>
                    </a:cubicBezTo>
                    <a:cubicBezTo>
                      <a:pt x="49" y="224"/>
                      <a:pt x="1" y="32"/>
                      <a:pt x="129" y="16"/>
                    </a:cubicBezTo>
                    <a:cubicBezTo>
                      <a:pt x="177" y="0"/>
                      <a:pt x="225" y="16"/>
                      <a:pt x="241" y="64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7" name="Google Shape;19677;p41"/>
              <p:cNvSpPr/>
              <p:nvPr/>
            </p:nvSpPr>
            <p:spPr>
              <a:xfrm>
                <a:off x="5634925" y="98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1" y="209"/>
                    </a:moveTo>
                    <a:cubicBezTo>
                      <a:pt x="481" y="385"/>
                      <a:pt x="257" y="481"/>
                      <a:pt x="129" y="353"/>
                    </a:cubicBezTo>
                    <a:cubicBezTo>
                      <a:pt x="1" y="225"/>
                      <a:pt x="97" y="1"/>
                      <a:pt x="273" y="1"/>
                    </a:cubicBezTo>
                    <a:cubicBezTo>
                      <a:pt x="385" y="1"/>
                      <a:pt x="481" y="97"/>
                      <a:pt x="481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8" name="Google Shape;19678;p41"/>
              <p:cNvSpPr/>
              <p:nvPr/>
            </p:nvSpPr>
            <p:spPr>
              <a:xfrm>
                <a:off x="5717725" y="1135775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2"/>
                    </a:moveTo>
                    <a:cubicBezTo>
                      <a:pt x="465" y="368"/>
                      <a:pt x="257" y="464"/>
                      <a:pt x="129" y="336"/>
                    </a:cubicBezTo>
                    <a:cubicBezTo>
                      <a:pt x="1" y="208"/>
                      <a:pt x="81" y="0"/>
                      <a:pt x="273" y="0"/>
                    </a:cubicBezTo>
                    <a:cubicBezTo>
                      <a:pt x="385" y="0"/>
                      <a:pt x="465" y="80"/>
                      <a:pt x="465" y="192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9" name="Google Shape;19679;p41"/>
              <p:cNvSpPr/>
              <p:nvPr/>
            </p:nvSpPr>
            <p:spPr>
              <a:xfrm>
                <a:off x="5316900" y="997350"/>
                <a:ext cx="116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81" extrusionOk="0">
                    <a:moveTo>
                      <a:pt x="465" y="209"/>
                    </a:moveTo>
                    <a:cubicBezTo>
                      <a:pt x="465" y="385"/>
                      <a:pt x="257" y="481"/>
                      <a:pt x="129" y="353"/>
                    </a:cubicBezTo>
                    <a:cubicBezTo>
                      <a:pt x="1" y="225"/>
                      <a:pt x="81" y="1"/>
                      <a:pt x="273" y="1"/>
                    </a:cubicBezTo>
                    <a:cubicBezTo>
                      <a:pt x="369" y="1"/>
                      <a:pt x="465" y="97"/>
                      <a:pt x="465" y="209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0" name="Google Shape;19680;p41"/>
              <p:cNvSpPr/>
              <p:nvPr/>
            </p:nvSpPr>
            <p:spPr>
              <a:xfrm>
                <a:off x="5331700" y="1124575"/>
                <a:ext cx="120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65" extrusionOk="0">
                    <a:moveTo>
                      <a:pt x="481" y="208"/>
                    </a:moveTo>
                    <a:cubicBezTo>
                      <a:pt x="481" y="384"/>
                      <a:pt x="257" y="464"/>
                      <a:pt x="129" y="352"/>
                    </a:cubicBezTo>
                    <a:cubicBezTo>
                      <a:pt x="1" y="224"/>
                      <a:pt x="97" y="0"/>
                      <a:pt x="273" y="0"/>
                    </a:cubicBezTo>
                    <a:cubicBezTo>
                      <a:pt x="385" y="0"/>
                      <a:pt x="481" y="96"/>
                      <a:pt x="481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1" name="Google Shape;19681;p41"/>
              <p:cNvSpPr/>
              <p:nvPr/>
            </p:nvSpPr>
            <p:spPr>
              <a:xfrm>
                <a:off x="5794150" y="906150"/>
                <a:ext cx="120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1" extrusionOk="0">
                    <a:moveTo>
                      <a:pt x="480" y="208"/>
                    </a:moveTo>
                    <a:cubicBezTo>
                      <a:pt x="480" y="384"/>
                      <a:pt x="256" y="480"/>
                      <a:pt x="128" y="352"/>
                    </a:cubicBezTo>
                    <a:cubicBezTo>
                      <a:pt x="0" y="224"/>
                      <a:pt x="96" y="0"/>
                      <a:pt x="272" y="0"/>
                    </a:cubicBezTo>
                    <a:cubicBezTo>
                      <a:pt x="384" y="0"/>
                      <a:pt x="480" y="96"/>
                      <a:pt x="480" y="20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2" name="Google Shape;19682;p41"/>
              <p:cNvSpPr/>
              <p:nvPr/>
            </p:nvSpPr>
            <p:spPr>
              <a:xfrm>
                <a:off x="5290500" y="924950"/>
                <a:ext cx="116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65" extrusionOk="0">
                    <a:moveTo>
                      <a:pt x="465" y="193"/>
                    </a:moveTo>
                    <a:cubicBezTo>
                      <a:pt x="465" y="369"/>
                      <a:pt x="257" y="465"/>
                      <a:pt x="129" y="337"/>
                    </a:cubicBezTo>
                    <a:cubicBezTo>
                      <a:pt x="1" y="209"/>
                      <a:pt x="97" y="0"/>
                      <a:pt x="273" y="0"/>
                    </a:cubicBezTo>
                    <a:cubicBezTo>
                      <a:pt x="385" y="0"/>
                      <a:pt x="465" y="81"/>
                      <a:pt x="465" y="193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3" name="Google Shape;19683;p41"/>
              <p:cNvSpPr/>
              <p:nvPr/>
            </p:nvSpPr>
            <p:spPr>
              <a:xfrm>
                <a:off x="5680925" y="826150"/>
                <a:ext cx="432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729" extrusionOk="0">
                    <a:moveTo>
                      <a:pt x="865" y="1728"/>
                    </a:moveTo>
                    <a:lnTo>
                      <a:pt x="865" y="1728"/>
                    </a:lnTo>
                    <a:cubicBezTo>
                      <a:pt x="865" y="1248"/>
                      <a:pt x="481" y="864"/>
                      <a:pt x="1" y="864"/>
                    </a:cubicBezTo>
                    <a:lnTo>
                      <a:pt x="1" y="864"/>
                    </a:lnTo>
                    <a:cubicBezTo>
                      <a:pt x="481" y="864"/>
                      <a:pt x="865" y="480"/>
                      <a:pt x="865" y="0"/>
                    </a:cubicBezTo>
                    <a:lnTo>
                      <a:pt x="865" y="0"/>
                    </a:lnTo>
                    <a:cubicBezTo>
                      <a:pt x="865" y="480"/>
                      <a:pt x="1265" y="864"/>
                      <a:pt x="1729" y="864"/>
                    </a:cubicBezTo>
                    <a:lnTo>
                      <a:pt x="1729" y="864"/>
                    </a:lnTo>
                    <a:cubicBezTo>
                      <a:pt x="1265" y="864"/>
                      <a:pt x="865" y="1248"/>
                      <a:pt x="865" y="1728"/>
                    </a:cubicBezTo>
                    <a:close/>
                  </a:path>
                </a:pathLst>
              </a:custGeom>
              <a:solidFill>
                <a:srgbClr val="E7A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84" name="Google Shape;19684;p41"/>
          <p:cNvGrpSpPr/>
          <p:nvPr/>
        </p:nvGrpSpPr>
        <p:grpSpPr>
          <a:xfrm rot="5846386">
            <a:off x="454872" y="4197233"/>
            <a:ext cx="1240817" cy="665090"/>
            <a:chOff x="5206900" y="826150"/>
            <a:chExt cx="599275" cy="321250"/>
          </a:xfrm>
        </p:grpSpPr>
        <p:sp>
          <p:nvSpPr>
            <p:cNvPr id="19685" name="Google Shape;19685;p41"/>
            <p:cNvSpPr/>
            <p:nvPr/>
          </p:nvSpPr>
          <p:spPr>
            <a:xfrm>
              <a:off x="5206900" y="828950"/>
              <a:ext cx="25225" cy="25625"/>
            </a:xfrm>
            <a:custGeom>
              <a:avLst/>
              <a:gdLst/>
              <a:ahLst/>
              <a:cxnLst/>
              <a:rect l="l" t="t" r="r" b="b"/>
              <a:pathLst>
                <a:path w="1009" h="1025" extrusionOk="0">
                  <a:moveTo>
                    <a:pt x="1008" y="448"/>
                  </a:moveTo>
                  <a:cubicBezTo>
                    <a:pt x="1008" y="832"/>
                    <a:pt x="544" y="1024"/>
                    <a:pt x="272" y="752"/>
                  </a:cubicBezTo>
                  <a:cubicBezTo>
                    <a:pt x="0" y="480"/>
                    <a:pt x="192" y="0"/>
                    <a:pt x="576" y="0"/>
                  </a:cubicBezTo>
                  <a:cubicBezTo>
                    <a:pt x="816" y="0"/>
                    <a:pt x="1008" y="208"/>
                    <a:pt x="1008" y="44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6" name="Google Shape;19686;p41"/>
            <p:cNvSpPr/>
            <p:nvPr/>
          </p:nvSpPr>
          <p:spPr>
            <a:xfrm>
              <a:off x="5468125" y="1067750"/>
              <a:ext cx="25625" cy="25225"/>
            </a:xfrm>
            <a:custGeom>
              <a:avLst/>
              <a:gdLst/>
              <a:ahLst/>
              <a:cxnLst/>
              <a:rect l="l" t="t" r="r" b="b"/>
              <a:pathLst>
                <a:path w="1025" h="1009" extrusionOk="0">
                  <a:moveTo>
                    <a:pt x="1024" y="433"/>
                  </a:moveTo>
                  <a:cubicBezTo>
                    <a:pt x="1024" y="817"/>
                    <a:pt x="560" y="1009"/>
                    <a:pt x="288" y="737"/>
                  </a:cubicBezTo>
                  <a:cubicBezTo>
                    <a:pt x="0" y="465"/>
                    <a:pt x="208" y="1"/>
                    <a:pt x="592" y="1"/>
                  </a:cubicBezTo>
                  <a:cubicBezTo>
                    <a:pt x="832" y="1"/>
                    <a:pt x="1024" y="193"/>
                    <a:pt x="1024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7" name="Google Shape;19687;p41"/>
            <p:cNvSpPr/>
            <p:nvPr/>
          </p:nvSpPr>
          <p:spPr>
            <a:xfrm>
              <a:off x="5679325" y="108575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1025" y="433"/>
                  </a:moveTo>
                  <a:cubicBezTo>
                    <a:pt x="1025" y="833"/>
                    <a:pt x="545" y="1025"/>
                    <a:pt x="273" y="753"/>
                  </a:cubicBezTo>
                  <a:cubicBezTo>
                    <a:pt x="1" y="481"/>
                    <a:pt x="193" y="1"/>
                    <a:pt x="577" y="1"/>
                  </a:cubicBezTo>
                  <a:cubicBezTo>
                    <a:pt x="817" y="1"/>
                    <a:pt x="1025" y="193"/>
                    <a:pt x="1025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8" name="Google Shape;19688;p41"/>
            <p:cNvSpPr/>
            <p:nvPr/>
          </p:nvSpPr>
          <p:spPr>
            <a:xfrm>
              <a:off x="5318900" y="87735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77" y="80"/>
                  </a:moveTo>
                  <a:cubicBezTo>
                    <a:pt x="177" y="128"/>
                    <a:pt x="145" y="176"/>
                    <a:pt x="97" y="176"/>
                  </a:cubicBezTo>
                  <a:cubicBezTo>
                    <a:pt x="49" y="176"/>
                    <a:pt x="1" y="128"/>
                    <a:pt x="1" y="80"/>
                  </a:cubicBezTo>
                  <a:cubicBezTo>
                    <a:pt x="1" y="32"/>
                    <a:pt x="49" y="0"/>
                    <a:pt x="97" y="0"/>
                  </a:cubicBezTo>
                  <a:cubicBezTo>
                    <a:pt x="145" y="0"/>
                    <a:pt x="177" y="32"/>
                    <a:pt x="177" y="80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9" name="Google Shape;19689;p41"/>
            <p:cNvSpPr/>
            <p:nvPr/>
          </p:nvSpPr>
          <p:spPr>
            <a:xfrm>
              <a:off x="5749725" y="10213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1" y="97"/>
                  </a:moveTo>
                  <a:cubicBezTo>
                    <a:pt x="241" y="241"/>
                    <a:pt x="1" y="1"/>
                    <a:pt x="145" y="1"/>
                  </a:cubicBezTo>
                  <a:cubicBezTo>
                    <a:pt x="193" y="1"/>
                    <a:pt x="225" y="49"/>
                    <a:pt x="241" y="97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0" name="Google Shape;19690;p41"/>
            <p:cNvSpPr/>
            <p:nvPr/>
          </p:nvSpPr>
          <p:spPr>
            <a:xfrm>
              <a:off x="5527725" y="8749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0" y="96"/>
                  </a:moveTo>
                  <a:cubicBezTo>
                    <a:pt x="240" y="240"/>
                    <a:pt x="0" y="0"/>
                    <a:pt x="144" y="0"/>
                  </a:cubicBezTo>
                  <a:cubicBezTo>
                    <a:pt x="192" y="0"/>
                    <a:pt x="240" y="48"/>
                    <a:pt x="240" y="96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1" name="Google Shape;19691;p41"/>
            <p:cNvSpPr/>
            <p:nvPr/>
          </p:nvSpPr>
          <p:spPr>
            <a:xfrm>
              <a:off x="5418900" y="861350"/>
              <a:ext cx="6025" cy="5625"/>
            </a:xfrm>
            <a:custGeom>
              <a:avLst/>
              <a:gdLst/>
              <a:ahLst/>
              <a:cxnLst/>
              <a:rect l="l" t="t" r="r" b="b"/>
              <a:pathLst>
                <a:path w="241" h="225" extrusionOk="0">
                  <a:moveTo>
                    <a:pt x="241" y="64"/>
                  </a:moveTo>
                  <a:cubicBezTo>
                    <a:pt x="241" y="112"/>
                    <a:pt x="225" y="160"/>
                    <a:pt x="177" y="176"/>
                  </a:cubicBezTo>
                  <a:cubicBezTo>
                    <a:pt x="49" y="224"/>
                    <a:pt x="1" y="32"/>
                    <a:pt x="129" y="16"/>
                  </a:cubicBezTo>
                  <a:cubicBezTo>
                    <a:pt x="177" y="0"/>
                    <a:pt x="225" y="16"/>
                    <a:pt x="241" y="64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2" name="Google Shape;19692;p41"/>
            <p:cNvSpPr/>
            <p:nvPr/>
          </p:nvSpPr>
          <p:spPr>
            <a:xfrm>
              <a:off x="5634925" y="98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1" y="209"/>
                  </a:moveTo>
                  <a:cubicBezTo>
                    <a:pt x="481" y="385"/>
                    <a:pt x="257" y="481"/>
                    <a:pt x="129" y="353"/>
                  </a:cubicBezTo>
                  <a:cubicBezTo>
                    <a:pt x="1" y="225"/>
                    <a:pt x="97" y="1"/>
                    <a:pt x="273" y="1"/>
                  </a:cubicBezTo>
                  <a:cubicBezTo>
                    <a:pt x="385" y="1"/>
                    <a:pt x="481" y="97"/>
                    <a:pt x="481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3" name="Google Shape;19693;p41"/>
            <p:cNvSpPr/>
            <p:nvPr/>
          </p:nvSpPr>
          <p:spPr>
            <a:xfrm>
              <a:off x="5717725" y="113577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2"/>
                  </a:moveTo>
                  <a:cubicBezTo>
                    <a:pt x="465" y="368"/>
                    <a:pt x="257" y="464"/>
                    <a:pt x="129" y="336"/>
                  </a:cubicBezTo>
                  <a:cubicBezTo>
                    <a:pt x="1" y="208"/>
                    <a:pt x="81" y="0"/>
                    <a:pt x="273" y="0"/>
                  </a:cubicBezTo>
                  <a:cubicBezTo>
                    <a:pt x="385" y="0"/>
                    <a:pt x="465" y="80"/>
                    <a:pt x="465" y="192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4" name="Google Shape;19694;p41"/>
            <p:cNvSpPr/>
            <p:nvPr/>
          </p:nvSpPr>
          <p:spPr>
            <a:xfrm>
              <a:off x="5316900" y="997350"/>
              <a:ext cx="11625" cy="12025"/>
            </a:xfrm>
            <a:custGeom>
              <a:avLst/>
              <a:gdLst/>
              <a:ahLst/>
              <a:cxnLst/>
              <a:rect l="l" t="t" r="r" b="b"/>
              <a:pathLst>
                <a:path w="465" h="481" extrusionOk="0">
                  <a:moveTo>
                    <a:pt x="465" y="209"/>
                  </a:moveTo>
                  <a:cubicBezTo>
                    <a:pt x="465" y="385"/>
                    <a:pt x="257" y="481"/>
                    <a:pt x="129" y="353"/>
                  </a:cubicBezTo>
                  <a:cubicBezTo>
                    <a:pt x="1" y="225"/>
                    <a:pt x="81" y="1"/>
                    <a:pt x="273" y="1"/>
                  </a:cubicBezTo>
                  <a:cubicBezTo>
                    <a:pt x="369" y="1"/>
                    <a:pt x="465" y="97"/>
                    <a:pt x="465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5" name="Google Shape;19695;p41"/>
            <p:cNvSpPr/>
            <p:nvPr/>
          </p:nvSpPr>
          <p:spPr>
            <a:xfrm>
              <a:off x="5331700" y="1124575"/>
              <a:ext cx="12025" cy="11625"/>
            </a:xfrm>
            <a:custGeom>
              <a:avLst/>
              <a:gdLst/>
              <a:ahLst/>
              <a:cxnLst/>
              <a:rect l="l" t="t" r="r" b="b"/>
              <a:pathLst>
                <a:path w="481" h="465" extrusionOk="0">
                  <a:moveTo>
                    <a:pt x="481" y="208"/>
                  </a:moveTo>
                  <a:cubicBezTo>
                    <a:pt x="481" y="384"/>
                    <a:pt x="257" y="464"/>
                    <a:pt x="129" y="352"/>
                  </a:cubicBezTo>
                  <a:cubicBezTo>
                    <a:pt x="1" y="224"/>
                    <a:pt x="97" y="0"/>
                    <a:pt x="273" y="0"/>
                  </a:cubicBezTo>
                  <a:cubicBezTo>
                    <a:pt x="385" y="0"/>
                    <a:pt x="481" y="96"/>
                    <a:pt x="481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6" name="Google Shape;19696;p41"/>
            <p:cNvSpPr/>
            <p:nvPr/>
          </p:nvSpPr>
          <p:spPr>
            <a:xfrm>
              <a:off x="5794150" y="90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0" y="208"/>
                  </a:moveTo>
                  <a:cubicBezTo>
                    <a:pt x="480" y="384"/>
                    <a:pt x="256" y="480"/>
                    <a:pt x="128" y="352"/>
                  </a:cubicBezTo>
                  <a:cubicBezTo>
                    <a:pt x="0" y="224"/>
                    <a:pt x="96" y="0"/>
                    <a:pt x="272" y="0"/>
                  </a:cubicBezTo>
                  <a:cubicBezTo>
                    <a:pt x="384" y="0"/>
                    <a:pt x="480" y="96"/>
                    <a:pt x="480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7" name="Google Shape;19697;p41"/>
            <p:cNvSpPr/>
            <p:nvPr/>
          </p:nvSpPr>
          <p:spPr>
            <a:xfrm>
              <a:off x="5290500" y="9249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3"/>
                  </a:moveTo>
                  <a:cubicBezTo>
                    <a:pt x="465" y="369"/>
                    <a:pt x="257" y="465"/>
                    <a:pt x="129" y="337"/>
                  </a:cubicBezTo>
                  <a:cubicBezTo>
                    <a:pt x="1" y="209"/>
                    <a:pt x="97" y="0"/>
                    <a:pt x="273" y="0"/>
                  </a:cubicBezTo>
                  <a:cubicBezTo>
                    <a:pt x="385" y="0"/>
                    <a:pt x="465" y="81"/>
                    <a:pt x="465" y="19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8" name="Google Shape;19698;p41"/>
            <p:cNvSpPr/>
            <p:nvPr/>
          </p:nvSpPr>
          <p:spPr>
            <a:xfrm>
              <a:off x="5680925" y="826150"/>
              <a:ext cx="43225" cy="43225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865" y="1728"/>
                  </a:moveTo>
                  <a:lnTo>
                    <a:pt x="865" y="1728"/>
                  </a:lnTo>
                  <a:cubicBezTo>
                    <a:pt x="865" y="1248"/>
                    <a:pt x="481" y="864"/>
                    <a:pt x="1" y="864"/>
                  </a:cubicBezTo>
                  <a:lnTo>
                    <a:pt x="1" y="864"/>
                  </a:lnTo>
                  <a:cubicBezTo>
                    <a:pt x="481" y="864"/>
                    <a:pt x="865" y="480"/>
                    <a:pt x="865" y="0"/>
                  </a:cubicBezTo>
                  <a:lnTo>
                    <a:pt x="865" y="0"/>
                  </a:lnTo>
                  <a:cubicBezTo>
                    <a:pt x="865" y="480"/>
                    <a:pt x="1265" y="864"/>
                    <a:pt x="1729" y="864"/>
                  </a:cubicBezTo>
                  <a:lnTo>
                    <a:pt x="1729" y="864"/>
                  </a:lnTo>
                  <a:cubicBezTo>
                    <a:pt x="1265" y="864"/>
                    <a:pt x="865" y="1248"/>
                    <a:pt x="865" y="172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9" name="Google Shape;19699;p41"/>
          <p:cNvGrpSpPr/>
          <p:nvPr/>
        </p:nvGrpSpPr>
        <p:grpSpPr>
          <a:xfrm rot="6300046" flipH="1">
            <a:off x="-304291" y="4197212"/>
            <a:ext cx="1240773" cy="665134"/>
            <a:chOff x="5206900" y="826150"/>
            <a:chExt cx="599275" cy="321250"/>
          </a:xfrm>
        </p:grpSpPr>
        <p:sp>
          <p:nvSpPr>
            <p:cNvPr id="19700" name="Google Shape;19700;p41"/>
            <p:cNvSpPr/>
            <p:nvPr/>
          </p:nvSpPr>
          <p:spPr>
            <a:xfrm>
              <a:off x="5206900" y="828950"/>
              <a:ext cx="25225" cy="25625"/>
            </a:xfrm>
            <a:custGeom>
              <a:avLst/>
              <a:gdLst/>
              <a:ahLst/>
              <a:cxnLst/>
              <a:rect l="l" t="t" r="r" b="b"/>
              <a:pathLst>
                <a:path w="1009" h="1025" extrusionOk="0">
                  <a:moveTo>
                    <a:pt x="1008" y="448"/>
                  </a:moveTo>
                  <a:cubicBezTo>
                    <a:pt x="1008" y="832"/>
                    <a:pt x="544" y="1024"/>
                    <a:pt x="272" y="752"/>
                  </a:cubicBezTo>
                  <a:cubicBezTo>
                    <a:pt x="0" y="480"/>
                    <a:pt x="192" y="0"/>
                    <a:pt x="576" y="0"/>
                  </a:cubicBezTo>
                  <a:cubicBezTo>
                    <a:pt x="816" y="0"/>
                    <a:pt x="1008" y="208"/>
                    <a:pt x="1008" y="44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1" name="Google Shape;19701;p41"/>
            <p:cNvSpPr/>
            <p:nvPr/>
          </p:nvSpPr>
          <p:spPr>
            <a:xfrm>
              <a:off x="5468125" y="1067750"/>
              <a:ext cx="25625" cy="25225"/>
            </a:xfrm>
            <a:custGeom>
              <a:avLst/>
              <a:gdLst/>
              <a:ahLst/>
              <a:cxnLst/>
              <a:rect l="l" t="t" r="r" b="b"/>
              <a:pathLst>
                <a:path w="1025" h="1009" extrusionOk="0">
                  <a:moveTo>
                    <a:pt x="1024" y="433"/>
                  </a:moveTo>
                  <a:cubicBezTo>
                    <a:pt x="1024" y="817"/>
                    <a:pt x="560" y="1009"/>
                    <a:pt x="288" y="737"/>
                  </a:cubicBezTo>
                  <a:cubicBezTo>
                    <a:pt x="0" y="465"/>
                    <a:pt x="208" y="1"/>
                    <a:pt x="592" y="1"/>
                  </a:cubicBezTo>
                  <a:cubicBezTo>
                    <a:pt x="832" y="1"/>
                    <a:pt x="1024" y="193"/>
                    <a:pt x="1024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2" name="Google Shape;19702;p41"/>
            <p:cNvSpPr/>
            <p:nvPr/>
          </p:nvSpPr>
          <p:spPr>
            <a:xfrm>
              <a:off x="5679325" y="108575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1025" y="433"/>
                  </a:moveTo>
                  <a:cubicBezTo>
                    <a:pt x="1025" y="833"/>
                    <a:pt x="545" y="1025"/>
                    <a:pt x="273" y="753"/>
                  </a:cubicBezTo>
                  <a:cubicBezTo>
                    <a:pt x="1" y="481"/>
                    <a:pt x="193" y="1"/>
                    <a:pt x="577" y="1"/>
                  </a:cubicBezTo>
                  <a:cubicBezTo>
                    <a:pt x="817" y="1"/>
                    <a:pt x="1025" y="193"/>
                    <a:pt x="1025" y="43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3" name="Google Shape;19703;p41"/>
            <p:cNvSpPr/>
            <p:nvPr/>
          </p:nvSpPr>
          <p:spPr>
            <a:xfrm>
              <a:off x="5318900" y="87735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177" y="80"/>
                  </a:moveTo>
                  <a:cubicBezTo>
                    <a:pt x="177" y="128"/>
                    <a:pt x="145" y="176"/>
                    <a:pt x="97" y="176"/>
                  </a:cubicBezTo>
                  <a:cubicBezTo>
                    <a:pt x="49" y="176"/>
                    <a:pt x="1" y="128"/>
                    <a:pt x="1" y="80"/>
                  </a:cubicBezTo>
                  <a:cubicBezTo>
                    <a:pt x="1" y="32"/>
                    <a:pt x="49" y="0"/>
                    <a:pt x="97" y="0"/>
                  </a:cubicBezTo>
                  <a:cubicBezTo>
                    <a:pt x="145" y="0"/>
                    <a:pt x="177" y="32"/>
                    <a:pt x="177" y="80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4" name="Google Shape;19704;p41"/>
            <p:cNvSpPr/>
            <p:nvPr/>
          </p:nvSpPr>
          <p:spPr>
            <a:xfrm>
              <a:off x="5749725" y="10213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1" y="97"/>
                  </a:moveTo>
                  <a:cubicBezTo>
                    <a:pt x="241" y="241"/>
                    <a:pt x="1" y="1"/>
                    <a:pt x="145" y="1"/>
                  </a:cubicBezTo>
                  <a:cubicBezTo>
                    <a:pt x="193" y="1"/>
                    <a:pt x="225" y="49"/>
                    <a:pt x="241" y="97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5" name="Google Shape;19705;p41"/>
            <p:cNvSpPr/>
            <p:nvPr/>
          </p:nvSpPr>
          <p:spPr>
            <a:xfrm>
              <a:off x="5527725" y="87495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240" y="96"/>
                  </a:moveTo>
                  <a:cubicBezTo>
                    <a:pt x="240" y="240"/>
                    <a:pt x="0" y="0"/>
                    <a:pt x="144" y="0"/>
                  </a:cubicBezTo>
                  <a:cubicBezTo>
                    <a:pt x="192" y="0"/>
                    <a:pt x="240" y="48"/>
                    <a:pt x="240" y="96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6" name="Google Shape;19706;p41"/>
            <p:cNvSpPr/>
            <p:nvPr/>
          </p:nvSpPr>
          <p:spPr>
            <a:xfrm>
              <a:off x="5418900" y="861350"/>
              <a:ext cx="6025" cy="5625"/>
            </a:xfrm>
            <a:custGeom>
              <a:avLst/>
              <a:gdLst/>
              <a:ahLst/>
              <a:cxnLst/>
              <a:rect l="l" t="t" r="r" b="b"/>
              <a:pathLst>
                <a:path w="241" h="225" extrusionOk="0">
                  <a:moveTo>
                    <a:pt x="241" y="64"/>
                  </a:moveTo>
                  <a:cubicBezTo>
                    <a:pt x="241" y="112"/>
                    <a:pt x="225" y="160"/>
                    <a:pt x="177" y="176"/>
                  </a:cubicBezTo>
                  <a:cubicBezTo>
                    <a:pt x="49" y="224"/>
                    <a:pt x="1" y="32"/>
                    <a:pt x="129" y="16"/>
                  </a:cubicBezTo>
                  <a:cubicBezTo>
                    <a:pt x="177" y="0"/>
                    <a:pt x="225" y="16"/>
                    <a:pt x="241" y="64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7" name="Google Shape;19707;p41"/>
            <p:cNvSpPr/>
            <p:nvPr/>
          </p:nvSpPr>
          <p:spPr>
            <a:xfrm>
              <a:off x="5634925" y="98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1" y="209"/>
                  </a:moveTo>
                  <a:cubicBezTo>
                    <a:pt x="481" y="385"/>
                    <a:pt x="257" y="481"/>
                    <a:pt x="129" y="353"/>
                  </a:cubicBezTo>
                  <a:cubicBezTo>
                    <a:pt x="1" y="225"/>
                    <a:pt x="97" y="1"/>
                    <a:pt x="273" y="1"/>
                  </a:cubicBezTo>
                  <a:cubicBezTo>
                    <a:pt x="385" y="1"/>
                    <a:pt x="481" y="97"/>
                    <a:pt x="481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8" name="Google Shape;19708;p41"/>
            <p:cNvSpPr/>
            <p:nvPr/>
          </p:nvSpPr>
          <p:spPr>
            <a:xfrm>
              <a:off x="5717725" y="1135775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2"/>
                  </a:moveTo>
                  <a:cubicBezTo>
                    <a:pt x="465" y="368"/>
                    <a:pt x="257" y="464"/>
                    <a:pt x="129" y="336"/>
                  </a:cubicBezTo>
                  <a:cubicBezTo>
                    <a:pt x="1" y="208"/>
                    <a:pt x="81" y="0"/>
                    <a:pt x="273" y="0"/>
                  </a:cubicBezTo>
                  <a:cubicBezTo>
                    <a:pt x="385" y="0"/>
                    <a:pt x="465" y="80"/>
                    <a:pt x="465" y="192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9" name="Google Shape;19709;p41"/>
            <p:cNvSpPr/>
            <p:nvPr/>
          </p:nvSpPr>
          <p:spPr>
            <a:xfrm>
              <a:off x="5316900" y="997350"/>
              <a:ext cx="11625" cy="12025"/>
            </a:xfrm>
            <a:custGeom>
              <a:avLst/>
              <a:gdLst/>
              <a:ahLst/>
              <a:cxnLst/>
              <a:rect l="l" t="t" r="r" b="b"/>
              <a:pathLst>
                <a:path w="465" h="481" extrusionOk="0">
                  <a:moveTo>
                    <a:pt x="465" y="209"/>
                  </a:moveTo>
                  <a:cubicBezTo>
                    <a:pt x="465" y="385"/>
                    <a:pt x="257" y="481"/>
                    <a:pt x="129" y="353"/>
                  </a:cubicBezTo>
                  <a:cubicBezTo>
                    <a:pt x="1" y="225"/>
                    <a:pt x="81" y="1"/>
                    <a:pt x="273" y="1"/>
                  </a:cubicBezTo>
                  <a:cubicBezTo>
                    <a:pt x="369" y="1"/>
                    <a:pt x="465" y="97"/>
                    <a:pt x="465" y="2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0" name="Google Shape;19710;p41"/>
            <p:cNvSpPr/>
            <p:nvPr/>
          </p:nvSpPr>
          <p:spPr>
            <a:xfrm>
              <a:off x="5331700" y="1124575"/>
              <a:ext cx="12025" cy="11625"/>
            </a:xfrm>
            <a:custGeom>
              <a:avLst/>
              <a:gdLst/>
              <a:ahLst/>
              <a:cxnLst/>
              <a:rect l="l" t="t" r="r" b="b"/>
              <a:pathLst>
                <a:path w="481" h="465" extrusionOk="0">
                  <a:moveTo>
                    <a:pt x="481" y="208"/>
                  </a:moveTo>
                  <a:cubicBezTo>
                    <a:pt x="481" y="384"/>
                    <a:pt x="257" y="464"/>
                    <a:pt x="129" y="352"/>
                  </a:cubicBezTo>
                  <a:cubicBezTo>
                    <a:pt x="1" y="224"/>
                    <a:pt x="97" y="0"/>
                    <a:pt x="273" y="0"/>
                  </a:cubicBezTo>
                  <a:cubicBezTo>
                    <a:pt x="385" y="0"/>
                    <a:pt x="481" y="96"/>
                    <a:pt x="481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1" name="Google Shape;19711;p41"/>
            <p:cNvSpPr/>
            <p:nvPr/>
          </p:nvSpPr>
          <p:spPr>
            <a:xfrm>
              <a:off x="5794150" y="90615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480" y="208"/>
                  </a:moveTo>
                  <a:cubicBezTo>
                    <a:pt x="480" y="384"/>
                    <a:pt x="256" y="480"/>
                    <a:pt x="128" y="352"/>
                  </a:cubicBezTo>
                  <a:cubicBezTo>
                    <a:pt x="0" y="224"/>
                    <a:pt x="96" y="0"/>
                    <a:pt x="272" y="0"/>
                  </a:cubicBezTo>
                  <a:cubicBezTo>
                    <a:pt x="384" y="0"/>
                    <a:pt x="480" y="96"/>
                    <a:pt x="480" y="20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2" name="Google Shape;19712;p41"/>
            <p:cNvSpPr/>
            <p:nvPr/>
          </p:nvSpPr>
          <p:spPr>
            <a:xfrm>
              <a:off x="5290500" y="924950"/>
              <a:ext cx="11625" cy="11625"/>
            </a:xfrm>
            <a:custGeom>
              <a:avLst/>
              <a:gdLst/>
              <a:ahLst/>
              <a:cxnLst/>
              <a:rect l="l" t="t" r="r" b="b"/>
              <a:pathLst>
                <a:path w="465" h="465" extrusionOk="0">
                  <a:moveTo>
                    <a:pt x="465" y="193"/>
                  </a:moveTo>
                  <a:cubicBezTo>
                    <a:pt x="465" y="369"/>
                    <a:pt x="257" y="465"/>
                    <a:pt x="129" y="337"/>
                  </a:cubicBezTo>
                  <a:cubicBezTo>
                    <a:pt x="1" y="209"/>
                    <a:pt x="97" y="0"/>
                    <a:pt x="273" y="0"/>
                  </a:cubicBezTo>
                  <a:cubicBezTo>
                    <a:pt x="385" y="0"/>
                    <a:pt x="465" y="81"/>
                    <a:pt x="465" y="193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3" name="Google Shape;19713;p41"/>
            <p:cNvSpPr/>
            <p:nvPr/>
          </p:nvSpPr>
          <p:spPr>
            <a:xfrm>
              <a:off x="5680925" y="826150"/>
              <a:ext cx="43225" cy="43225"/>
            </a:xfrm>
            <a:custGeom>
              <a:avLst/>
              <a:gdLst/>
              <a:ahLst/>
              <a:cxnLst/>
              <a:rect l="l" t="t" r="r" b="b"/>
              <a:pathLst>
                <a:path w="1729" h="1729" extrusionOk="0">
                  <a:moveTo>
                    <a:pt x="865" y="1728"/>
                  </a:moveTo>
                  <a:lnTo>
                    <a:pt x="865" y="1728"/>
                  </a:lnTo>
                  <a:cubicBezTo>
                    <a:pt x="865" y="1248"/>
                    <a:pt x="481" y="864"/>
                    <a:pt x="1" y="864"/>
                  </a:cubicBezTo>
                  <a:lnTo>
                    <a:pt x="1" y="864"/>
                  </a:lnTo>
                  <a:cubicBezTo>
                    <a:pt x="481" y="864"/>
                    <a:pt x="865" y="480"/>
                    <a:pt x="865" y="0"/>
                  </a:cubicBezTo>
                  <a:lnTo>
                    <a:pt x="865" y="0"/>
                  </a:lnTo>
                  <a:cubicBezTo>
                    <a:pt x="865" y="480"/>
                    <a:pt x="1265" y="864"/>
                    <a:pt x="1729" y="864"/>
                  </a:cubicBezTo>
                  <a:lnTo>
                    <a:pt x="1729" y="864"/>
                  </a:lnTo>
                  <a:cubicBezTo>
                    <a:pt x="1265" y="864"/>
                    <a:pt x="865" y="1248"/>
                    <a:pt x="865" y="1728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4" name="Google Shape;19714;p41"/>
          <p:cNvGrpSpPr/>
          <p:nvPr/>
        </p:nvGrpSpPr>
        <p:grpSpPr>
          <a:xfrm rot="-8939904">
            <a:off x="828401" y="3356468"/>
            <a:ext cx="494025" cy="594555"/>
            <a:chOff x="4815275" y="840950"/>
            <a:chExt cx="432450" cy="520450"/>
          </a:xfrm>
        </p:grpSpPr>
        <p:sp>
          <p:nvSpPr>
            <p:cNvPr id="19715" name="Google Shape;19715;p41"/>
            <p:cNvSpPr/>
            <p:nvPr/>
          </p:nvSpPr>
          <p:spPr>
            <a:xfrm>
              <a:off x="4884475" y="840950"/>
              <a:ext cx="306850" cy="277250"/>
            </a:xfrm>
            <a:custGeom>
              <a:avLst/>
              <a:gdLst/>
              <a:ahLst/>
              <a:cxnLst/>
              <a:rect l="l" t="t" r="r" b="b"/>
              <a:pathLst>
                <a:path w="12274" h="11090" extrusionOk="0">
                  <a:moveTo>
                    <a:pt x="624" y="7825"/>
                  </a:moveTo>
                  <a:cubicBezTo>
                    <a:pt x="960" y="8417"/>
                    <a:pt x="1520" y="8817"/>
                    <a:pt x="2016" y="9297"/>
                  </a:cubicBezTo>
                  <a:cubicBezTo>
                    <a:pt x="2465" y="9729"/>
                    <a:pt x="2865" y="10241"/>
                    <a:pt x="3425" y="10529"/>
                  </a:cubicBezTo>
                  <a:cubicBezTo>
                    <a:pt x="3825" y="10689"/>
                    <a:pt x="4241" y="10801"/>
                    <a:pt x="4657" y="10833"/>
                  </a:cubicBezTo>
                  <a:cubicBezTo>
                    <a:pt x="5521" y="10961"/>
                    <a:pt x="6417" y="11089"/>
                    <a:pt x="7265" y="10881"/>
                  </a:cubicBezTo>
                  <a:cubicBezTo>
                    <a:pt x="8193" y="10641"/>
                    <a:pt x="8961" y="10017"/>
                    <a:pt x="9681" y="9393"/>
                  </a:cubicBezTo>
                  <a:cubicBezTo>
                    <a:pt x="10753" y="8481"/>
                    <a:pt x="11873" y="7425"/>
                    <a:pt x="12081" y="6033"/>
                  </a:cubicBezTo>
                  <a:cubicBezTo>
                    <a:pt x="12273" y="4849"/>
                    <a:pt x="11761" y="3665"/>
                    <a:pt x="10993" y="2752"/>
                  </a:cubicBezTo>
                  <a:cubicBezTo>
                    <a:pt x="10225" y="1840"/>
                    <a:pt x="9233" y="1184"/>
                    <a:pt x="8241" y="528"/>
                  </a:cubicBezTo>
                  <a:cubicBezTo>
                    <a:pt x="7841" y="272"/>
                    <a:pt x="7393" y="0"/>
                    <a:pt x="6913" y="32"/>
                  </a:cubicBezTo>
                  <a:cubicBezTo>
                    <a:pt x="6257" y="64"/>
                    <a:pt x="5793" y="656"/>
                    <a:pt x="5345" y="1136"/>
                  </a:cubicBezTo>
                  <a:cubicBezTo>
                    <a:pt x="4209" y="2352"/>
                    <a:pt x="2561" y="2544"/>
                    <a:pt x="1424" y="3553"/>
                  </a:cubicBezTo>
                  <a:cubicBezTo>
                    <a:pt x="448" y="4449"/>
                    <a:pt x="0" y="6673"/>
                    <a:pt x="624" y="7825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6" name="Google Shape;19716;p41"/>
            <p:cNvSpPr/>
            <p:nvPr/>
          </p:nvSpPr>
          <p:spPr>
            <a:xfrm>
              <a:off x="4815275" y="1152575"/>
              <a:ext cx="144425" cy="123625"/>
            </a:xfrm>
            <a:custGeom>
              <a:avLst/>
              <a:gdLst/>
              <a:ahLst/>
              <a:cxnLst/>
              <a:rect l="l" t="t" r="r" b="b"/>
              <a:pathLst>
                <a:path w="5777" h="4945" extrusionOk="0">
                  <a:moveTo>
                    <a:pt x="512" y="2352"/>
                  </a:moveTo>
                  <a:cubicBezTo>
                    <a:pt x="976" y="3104"/>
                    <a:pt x="1536" y="3792"/>
                    <a:pt x="2160" y="4400"/>
                  </a:cubicBezTo>
                  <a:cubicBezTo>
                    <a:pt x="2320" y="4576"/>
                    <a:pt x="2512" y="4704"/>
                    <a:pt x="2736" y="4800"/>
                  </a:cubicBezTo>
                  <a:cubicBezTo>
                    <a:pt x="3152" y="4944"/>
                    <a:pt x="3616" y="4752"/>
                    <a:pt x="4032" y="4560"/>
                  </a:cubicBezTo>
                  <a:lnTo>
                    <a:pt x="5008" y="4096"/>
                  </a:lnTo>
                  <a:cubicBezTo>
                    <a:pt x="5185" y="4016"/>
                    <a:pt x="5345" y="3920"/>
                    <a:pt x="5473" y="3792"/>
                  </a:cubicBezTo>
                  <a:cubicBezTo>
                    <a:pt x="5729" y="3536"/>
                    <a:pt x="5761" y="3136"/>
                    <a:pt x="5761" y="2784"/>
                  </a:cubicBezTo>
                  <a:cubicBezTo>
                    <a:pt x="5777" y="2288"/>
                    <a:pt x="5777" y="1728"/>
                    <a:pt x="5457" y="1360"/>
                  </a:cubicBezTo>
                  <a:cubicBezTo>
                    <a:pt x="5249" y="1136"/>
                    <a:pt x="4992" y="976"/>
                    <a:pt x="4704" y="880"/>
                  </a:cubicBezTo>
                  <a:cubicBezTo>
                    <a:pt x="3680" y="416"/>
                    <a:pt x="2528" y="0"/>
                    <a:pt x="1408" y="432"/>
                  </a:cubicBezTo>
                  <a:cubicBezTo>
                    <a:pt x="592" y="752"/>
                    <a:pt x="0" y="1520"/>
                    <a:pt x="512" y="2352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7" name="Google Shape;19717;p41"/>
            <p:cNvSpPr/>
            <p:nvPr/>
          </p:nvSpPr>
          <p:spPr>
            <a:xfrm>
              <a:off x="5105275" y="1188975"/>
              <a:ext cx="142450" cy="172425"/>
            </a:xfrm>
            <a:custGeom>
              <a:avLst/>
              <a:gdLst/>
              <a:ahLst/>
              <a:cxnLst/>
              <a:rect l="l" t="t" r="r" b="b"/>
              <a:pathLst>
                <a:path w="5698" h="6897" extrusionOk="0">
                  <a:moveTo>
                    <a:pt x="337" y="3040"/>
                  </a:moveTo>
                  <a:cubicBezTo>
                    <a:pt x="513" y="3264"/>
                    <a:pt x="721" y="3472"/>
                    <a:pt x="961" y="3649"/>
                  </a:cubicBezTo>
                  <a:cubicBezTo>
                    <a:pt x="1505" y="4161"/>
                    <a:pt x="1713" y="4913"/>
                    <a:pt x="2049" y="5585"/>
                  </a:cubicBezTo>
                  <a:cubicBezTo>
                    <a:pt x="2385" y="6257"/>
                    <a:pt x="2993" y="6897"/>
                    <a:pt x="3745" y="6833"/>
                  </a:cubicBezTo>
                  <a:cubicBezTo>
                    <a:pt x="4193" y="6753"/>
                    <a:pt x="4593" y="6481"/>
                    <a:pt x="4833" y="6065"/>
                  </a:cubicBezTo>
                  <a:cubicBezTo>
                    <a:pt x="5041" y="5665"/>
                    <a:pt x="5201" y="5233"/>
                    <a:pt x="5297" y="4785"/>
                  </a:cubicBezTo>
                  <a:cubicBezTo>
                    <a:pt x="5521" y="3937"/>
                    <a:pt x="5697" y="2928"/>
                    <a:pt x="5121" y="2272"/>
                  </a:cubicBezTo>
                  <a:cubicBezTo>
                    <a:pt x="4897" y="2032"/>
                    <a:pt x="4593" y="1872"/>
                    <a:pt x="4417" y="1584"/>
                  </a:cubicBezTo>
                  <a:cubicBezTo>
                    <a:pt x="4241" y="1280"/>
                    <a:pt x="4289" y="864"/>
                    <a:pt x="4097" y="544"/>
                  </a:cubicBezTo>
                  <a:cubicBezTo>
                    <a:pt x="3873" y="128"/>
                    <a:pt x="3329" y="0"/>
                    <a:pt x="2865" y="0"/>
                  </a:cubicBezTo>
                  <a:cubicBezTo>
                    <a:pt x="2129" y="0"/>
                    <a:pt x="993" y="256"/>
                    <a:pt x="561" y="912"/>
                  </a:cubicBezTo>
                  <a:cubicBezTo>
                    <a:pt x="225" y="1408"/>
                    <a:pt x="1" y="2544"/>
                    <a:pt x="337" y="3040"/>
                  </a:cubicBezTo>
                  <a:close/>
                </a:path>
              </a:pathLst>
            </a:custGeom>
            <a:solidFill>
              <a:srgbClr val="EAD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8" name="Google Shape;19718;p41"/>
            <p:cNvSpPr/>
            <p:nvPr/>
          </p:nvSpPr>
          <p:spPr>
            <a:xfrm>
              <a:off x="5024075" y="1286975"/>
              <a:ext cx="71225" cy="58025"/>
            </a:xfrm>
            <a:custGeom>
              <a:avLst/>
              <a:gdLst/>
              <a:ahLst/>
              <a:cxnLst/>
              <a:rect l="l" t="t" r="r" b="b"/>
              <a:pathLst>
                <a:path w="2849" h="2321" extrusionOk="0">
                  <a:moveTo>
                    <a:pt x="561" y="1521"/>
                  </a:moveTo>
                  <a:cubicBezTo>
                    <a:pt x="833" y="1969"/>
                    <a:pt x="1345" y="2177"/>
                    <a:pt x="1841" y="2273"/>
                  </a:cubicBezTo>
                  <a:cubicBezTo>
                    <a:pt x="2033" y="2321"/>
                    <a:pt x="2225" y="2321"/>
                    <a:pt x="2401" y="2241"/>
                  </a:cubicBezTo>
                  <a:cubicBezTo>
                    <a:pt x="2545" y="2129"/>
                    <a:pt x="2641" y="2001"/>
                    <a:pt x="2689" y="1841"/>
                  </a:cubicBezTo>
                  <a:cubicBezTo>
                    <a:pt x="2769" y="1585"/>
                    <a:pt x="2817" y="1329"/>
                    <a:pt x="2833" y="1073"/>
                  </a:cubicBezTo>
                  <a:cubicBezTo>
                    <a:pt x="2849" y="865"/>
                    <a:pt x="2801" y="641"/>
                    <a:pt x="2689" y="449"/>
                  </a:cubicBezTo>
                  <a:cubicBezTo>
                    <a:pt x="2497" y="177"/>
                    <a:pt x="2177" y="17"/>
                    <a:pt x="1841" y="17"/>
                  </a:cubicBezTo>
                  <a:cubicBezTo>
                    <a:pt x="1041" y="1"/>
                    <a:pt x="1" y="609"/>
                    <a:pt x="561" y="1521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9" name="Google Shape;19719;p41"/>
            <p:cNvSpPr/>
            <p:nvPr/>
          </p:nvSpPr>
          <p:spPr>
            <a:xfrm>
              <a:off x="5176500" y="1064150"/>
              <a:ext cx="69625" cy="71250"/>
            </a:xfrm>
            <a:custGeom>
              <a:avLst/>
              <a:gdLst/>
              <a:ahLst/>
              <a:cxnLst/>
              <a:rect l="l" t="t" r="r" b="b"/>
              <a:pathLst>
                <a:path w="2785" h="2850" extrusionOk="0">
                  <a:moveTo>
                    <a:pt x="80" y="1409"/>
                  </a:moveTo>
                  <a:cubicBezTo>
                    <a:pt x="32" y="1457"/>
                    <a:pt x="0" y="1521"/>
                    <a:pt x="0" y="1601"/>
                  </a:cubicBezTo>
                  <a:cubicBezTo>
                    <a:pt x="16" y="1681"/>
                    <a:pt x="64" y="1745"/>
                    <a:pt x="128" y="1809"/>
                  </a:cubicBezTo>
                  <a:lnTo>
                    <a:pt x="1040" y="2705"/>
                  </a:lnTo>
                  <a:cubicBezTo>
                    <a:pt x="1088" y="2769"/>
                    <a:pt x="1168" y="2817"/>
                    <a:pt x="1248" y="2849"/>
                  </a:cubicBezTo>
                  <a:cubicBezTo>
                    <a:pt x="1360" y="2849"/>
                    <a:pt x="1472" y="2817"/>
                    <a:pt x="1552" y="2753"/>
                  </a:cubicBezTo>
                  <a:cubicBezTo>
                    <a:pt x="2048" y="2385"/>
                    <a:pt x="2320" y="1809"/>
                    <a:pt x="2560" y="1249"/>
                  </a:cubicBezTo>
                  <a:cubicBezTo>
                    <a:pt x="2672" y="993"/>
                    <a:pt x="2784" y="689"/>
                    <a:pt x="2640" y="449"/>
                  </a:cubicBezTo>
                  <a:cubicBezTo>
                    <a:pt x="2400" y="49"/>
                    <a:pt x="1520" y="1"/>
                    <a:pt x="1136" y="161"/>
                  </a:cubicBezTo>
                  <a:cubicBezTo>
                    <a:pt x="704" y="369"/>
                    <a:pt x="336" y="1025"/>
                    <a:pt x="80" y="1409"/>
                  </a:cubicBezTo>
                  <a:close/>
                </a:path>
              </a:pathLst>
            </a:custGeom>
            <a:solidFill>
              <a:srgbClr val="E7A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0" name="Google Shape;19720;p41"/>
          <p:cNvGrpSpPr/>
          <p:nvPr/>
        </p:nvGrpSpPr>
        <p:grpSpPr>
          <a:xfrm>
            <a:off x="7825729" y="-3"/>
            <a:ext cx="1866180" cy="2274870"/>
            <a:chOff x="7825729" y="-3"/>
            <a:chExt cx="1866180" cy="2274870"/>
          </a:xfrm>
        </p:grpSpPr>
        <p:grpSp>
          <p:nvGrpSpPr>
            <p:cNvPr id="19721" name="Google Shape;19721;p41"/>
            <p:cNvGrpSpPr/>
            <p:nvPr/>
          </p:nvGrpSpPr>
          <p:grpSpPr>
            <a:xfrm rot="-276790" flipH="1">
              <a:off x="7909234" y="64853"/>
              <a:ext cx="1699169" cy="2145157"/>
              <a:chOff x="146217" y="2712579"/>
              <a:chExt cx="1552966" cy="1960401"/>
            </a:xfrm>
          </p:grpSpPr>
          <p:grpSp>
            <p:nvGrpSpPr>
              <p:cNvPr id="19722" name="Google Shape;19722;p41"/>
              <p:cNvGrpSpPr/>
              <p:nvPr/>
            </p:nvGrpSpPr>
            <p:grpSpPr>
              <a:xfrm>
                <a:off x="146217" y="2712579"/>
                <a:ext cx="1134008" cy="607901"/>
                <a:chOff x="5206900" y="826150"/>
                <a:chExt cx="599275" cy="321250"/>
              </a:xfrm>
            </p:grpSpPr>
            <p:sp>
              <p:nvSpPr>
                <p:cNvPr id="19723" name="Google Shape;19723;p41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4" name="Google Shape;19724;p41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5" name="Google Shape;19725;p41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6" name="Google Shape;19726;p41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7" name="Google Shape;19727;p41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8" name="Google Shape;19728;p41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9" name="Google Shape;19729;p41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0" name="Google Shape;19730;p41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1" name="Google Shape;19731;p41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2" name="Google Shape;19732;p41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3" name="Google Shape;19733;p41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4" name="Google Shape;19734;p41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5" name="Google Shape;19735;p41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6" name="Google Shape;19736;p41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37" name="Google Shape;19737;p41"/>
              <p:cNvGrpSpPr/>
              <p:nvPr/>
            </p:nvGrpSpPr>
            <p:grpSpPr>
              <a:xfrm rot="-9256633">
                <a:off x="489429" y="3110262"/>
                <a:ext cx="1134020" cy="607908"/>
                <a:chOff x="5206900" y="826150"/>
                <a:chExt cx="599275" cy="321250"/>
              </a:xfrm>
            </p:grpSpPr>
            <p:sp>
              <p:nvSpPr>
                <p:cNvPr id="19738" name="Google Shape;19738;p41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9" name="Google Shape;19739;p41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0" name="Google Shape;19740;p41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1" name="Google Shape;19741;p41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2" name="Google Shape;19742;p41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3" name="Google Shape;19743;p41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4" name="Google Shape;19744;p41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5" name="Google Shape;19745;p41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6" name="Google Shape;19746;p41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7" name="Google Shape;19747;p41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8" name="Google Shape;19748;p41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9" name="Google Shape;19749;p41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0" name="Google Shape;19750;p41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1" name="Google Shape;19751;p41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52" name="Google Shape;19752;p41"/>
              <p:cNvGrpSpPr/>
              <p:nvPr/>
            </p:nvGrpSpPr>
            <p:grpSpPr>
              <a:xfrm rot="7120513" flipH="1">
                <a:off x="538618" y="3725726"/>
                <a:ext cx="1133997" cy="607895"/>
                <a:chOff x="5206900" y="826150"/>
                <a:chExt cx="599275" cy="321250"/>
              </a:xfrm>
            </p:grpSpPr>
            <p:sp>
              <p:nvSpPr>
                <p:cNvPr id="19753" name="Google Shape;19753;p41"/>
                <p:cNvSpPr/>
                <p:nvPr/>
              </p:nvSpPr>
              <p:spPr>
                <a:xfrm>
                  <a:off x="5206900" y="828950"/>
                  <a:ext cx="2522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1025" extrusionOk="0">
                      <a:moveTo>
                        <a:pt x="1008" y="448"/>
                      </a:moveTo>
                      <a:cubicBezTo>
                        <a:pt x="1008" y="832"/>
                        <a:pt x="544" y="1024"/>
                        <a:pt x="272" y="752"/>
                      </a:cubicBezTo>
                      <a:cubicBezTo>
                        <a:pt x="0" y="480"/>
                        <a:pt x="192" y="0"/>
                        <a:pt x="576" y="0"/>
                      </a:cubicBezTo>
                      <a:cubicBezTo>
                        <a:pt x="816" y="0"/>
                        <a:pt x="1008" y="208"/>
                        <a:pt x="1008" y="44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4" name="Google Shape;19754;p41"/>
                <p:cNvSpPr/>
                <p:nvPr/>
              </p:nvSpPr>
              <p:spPr>
                <a:xfrm>
                  <a:off x="5468125" y="1067750"/>
                  <a:ext cx="256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09" extrusionOk="0">
                      <a:moveTo>
                        <a:pt x="1024" y="433"/>
                      </a:moveTo>
                      <a:cubicBezTo>
                        <a:pt x="1024" y="817"/>
                        <a:pt x="560" y="1009"/>
                        <a:pt x="288" y="737"/>
                      </a:cubicBezTo>
                      <a:cubicBezTo>
                        <a:pt x="0" y="465"/>
                        <a:pt x="208" y="1"/>
                        <a:pt x="592" y="1"/>
                      </a:cubicBezTo>
                      <a:cubicBezTo>
                        <a:pt x="832" y="1"/>
                        <a:pt x="1024" y="193"/>
                        <a:pt x="1024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5" name="Google Shape;19755;p41"/>
                <p:cNvSpPr/>
                <p:nvPr/>
              </p:nvSpPr>
              <p:spPr>
                <a:xfrm>
                  <a:off x="5679325" y="1085750"/>
                  <a:ext cx="256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26" extrusionOk="0">
                      <a:moveTo>
                        <a:pt x="1025" y="433"/>
                      </a:moveTo>
                      <a:cubicBezTo>
                        <a:pt x="1025" y="833"/>
                        <a:pt x="545" y="1025"/>
                        <a:pt x="273" y="753"/>
                      </a:cubicBezTo>
                      <a:cubicBezTo>
                        <a:pt x="1" y="481"/>
                        <a:pt x="193" y="1"/>
                        <a:pt x="577" y="1"/>
                      </a:cubicBezTo>
                      <a:cubicBezTo>
                        <a:pt x="817" y="1"/>
                        <a:pt x="1025" y="193"/>
                        <a:pt x="1025" y="43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6" name="Google Shape;19756;p41"/>
                <p:cNvSpPr/>
                <p:nvPr/>
              </p:nvSpPr>
              <p:spPr>
                <a:xfrm>
                  <a:off x="5318900" y="877350"/>
                  <a:ext cx="4425" cy="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77" extrusionOk="0">
                      <a:moveTo>
                        <a:pt x="177" y="80"/>
                      </a:moveTo>
                      <a:cubicBezTo>
                        <a:pt x="177" y="128"/>
                        <a:pt x="145" y="176"/>
                        <a:pt x="97" y="176"/>
                      </a:cubicBezTo>
                      <a:cubicBezTo>
                        <a:pt x="49" y="176"/>
                        <a:pt x="1" y="128"/>
                        <a:pt x="1" y="80"/>
                      </a:cubicBezTo>
                      <a:cubicBezTo>
                        <a:pt x="1" y="32"/>
                        <a:pt x="49" y="0"/>
                        <a:pt x="97" y="0"/>
                      </a:cubicBezTo>
                      <a:cubicBezTo>
                        <a:pt x="145" y="0"/>
                        <a:pt x="177" y="32"/>
                        <a:pt x="177" y="80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7" name="Google Shape;19757;p41"/>
                <p:cNvSpPr/>
                <p:nvPr/>
              </p:nvSpPr>
              <p:spPr>
                <a:xfrm>
                  <a:off x="5749725" y="10213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1" y="97"/>
                      </a:moveTo>
                      <a:cubicBezTo>
                        <a:pt x="241" y="241"/>
                        <a:pt x="1" y="1"/>
                        <a:pt x="145" y="1"/>
                      </a:cubicBezTo>
                      <a:cubicBezTo>
                        <a:pt x="193" y="1"/>
                        <a:pt x="225" y="49"/>
                        <a:pt x="241" y="97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8" name="Google Shape;19758;p41"/>
                <p:cNvSpPr/>
                <p:nvPr/>
              </p:nvSpPr>
              <p:spPr>
                <a:xfrm>
                  <a:off x="5527725" y="874950"/>
                  <a:ext cx="6025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1" extrusionOk="0">
                      <a:moveTo>
                        <a:pt x="240" y="96"/>
                      </a:moveTo>
                      <a:cubicBezTo>
                        <a:pt x="240" y="240"/>
                        <a:pt x="0" y="0"/>
                        <a:pt x="144" y="0"/>
                      </a:cubicBezTo>
                      <a:cubicBezTo>
                        <a:pt x="192" y="0"/>
                        <a:pt x="240" y="48"/>
                        <a:pt x="240" y="96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9" name="Google Shape;19759;p41"/>
                <p:cNvSpPr/>
                <p:nvPr/>
              </p:nvSpPr>
              <p:spPr>
                <a:xfrm>
                  <a:off x="5418900" y="861350"/>
                  <a:ext cx="6025" cy="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25" extrusionOk="0">
                      <a:moveTo>
                        <a:pt x="241" y="64"/>
                      </a:moveTo>
                      <a:cubicBezTo>
                        <a:pt x="241" y="112"/>
                        <a:pt x="225" y="160"/>
                        <a:pt x="177" y="176"/>
                      </a:cubicBezTo>
                      <a:cubicBezTo>
                        <a:pt x="49" y="224"/>
                        <a:pt x="1" y="32"/>
                        <a:pt x="129" y="16"/>
                      </a:cubicBezTo>
                      <a:cubicBezTo>
                        <a:pt x="177" y="0"/>
                        <a:pt x="225" y="16"/>
                        <a:pt x="241" y="64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0" name="Google Shape;19760;p41"/>
                <p:cNvSpPr/>
                <p:nvPr/>
              </p:nvSpPr>
              <p:spPr>
                <a:xfrm>
                  <a:off x="5634925" y="98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1" y="209"/>
                      </a:moveTo>
                      <a:cubicBezTo>
                        <a:pt x="481" y="385"/>
                        <a:pt x="257" y="481"/>
                        <a:pt x="129" y="353"/>
                      </a:cubicBezTo>
                      <a:cubicBezTo>
                        <a:pt x="1" y="225"/>
                        <a:pt x="97" y="1"/>
                        <a:pt x="273" y="1"/>
                      </a:cubicBezTo>
                      <a:cubicBezTo>
                        <a:pt x="385" y="1"/>
                        <a:pt x="481" y="97"/>
                        <a:pt x="481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1" name="Google Shape;19761;p41"/>
                <p:cNvSpPr/>
                <p:nvPr/>
              </p:nvSpPr>
              <p:spPr>
                <a:xfrm>
                  <a:off x="5717725" y="1135775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2"/>
                      </a:moveTo>
                      <a:cubicBezTo>
                        <a:pt x="465" y="368"/>
                        <a:pt x="257" y="464"/>
                        <a:pt x="129" y="336"/>
                      </a:cubicBezTo>
                      <a:cubicBezTo>
                        <a:pt x="1" y="208"/>
                        <a:pt x="81" y="0"/>
                        <a:pt x="273" y="0"/>
                      </a:cubicBezTo>
                      <a:cubicBezTo>
                        <a:pt x="385" y="0"/>
                        <a:pt x="465" y="80"/>
                        <a:pt x="465" y="192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2" name="Google Shape;19762;p41"/>
                <p:cNvSpPr/>
                <p:nvPr/>
              </p:nvSpPr>
              <p:spPr>
                <a:xfrm>
                  <a:off x="5316900" y="997350"/>
                  <a:ext cx="116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81" extrusionOk="0">
                      <a:moveTo>
                        <a:pt x="465" y="209"/>
                      </a:moveTo>
                      <a:cubicBezTo>
                        <a:pt x="465" y="385"/>
                        <a:pt x="257" y="481"/>
                        <a:pt x="129" y="353"/>
                      </a:cubicBezTo>
                      <a:cubicBezTo>
                        <a:pt x="1" y="225"/>
                        <a:pt x="81" y="1"/>
                        <a:pt x="273" y="1"/>
                      </a:cubicBezTo>
                      <a:cubicBezTo>
                        <a:pt x="369" y="1"/>
                        <a:pt x="465" y="97"/>
                        <a:pt x="465" y="209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3" name="Google Shape;19763;p41"/>
                <p:cNvSpPr/>
                <p:nvPr/>
              </p:nvSpPr>
              <p:spPr>
                <a:xfrm>
                  <a:off x="5331700" y="1124575"/>
                  <a:ext cx="120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65" extrusionOk="0">
                      <a:moveTo>
                        <a:pt x="481" y="208"/>
                      </a:moveTo>
                      <a:cubicBezTo>
                        <a:pt x="481" y="384"/>
                        <a:pt x="257" y="464"/>
                        <a:pt x="129" y="352"/>
                      </a:cubicBezTo>
                      <a:cubicBezTo>
                        <a:pt x="1" y="224"/>
                        <a:pt x="97" y="0"/>
                        <a:pt x="273" y="0"/>
                      </a:cubicBezTo>
                      <a:cubicBezTo>
                        <a:pt x="385" y="0"/>
                        <a:pt x="481" y="96"/>
                        <a:pt x="481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4" name="Google Shape;19764;p41"/>
                <p:cNvSpPr/>
                <p:nvPr/>
              </p:nvSpPr>
              <p:spPr>
                <a:xfrm>
                  <a:off x="5794150" y="906150"/>
                  <a:ext cx="12025" cy="1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81" extrusionOk="0">
                      <a:moveTo>
                        <a:pt x="480" y="208"/>
                      </a:moveTo>
                      <a:cubicBezTo>
                        <a:pt x="480" y="384"/>
                        <a:pt x="256" y="480"/>
                        <a:pt x="128" y="352"/>
                      </a:cubicBezTo>
                      <a:cubicBezTo>
                        <a:pt x="0" y="224"/>
                        <a:pt x="96" y="0"/>
                        <a:pt x="272" y="0"/>
                      </a:cubicBezTo>
                      <a:cubicBezTo>
                        <a:pt x="384" y="0"/>
                        <a:pt x="480" y="96"/>
                        <a:pt x="480" y="20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5" name="Google Shape;19765;p41"/>
                <p:cNvSpPr/>
                <p:nvPr/>
              </p:nvSpPr>
              <p:spPr>
                <a:xfrm>
                  <a:off x="5290500" y="924950"/>
                  <a:ext cx="116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65" extrusionOk="0">
                      <a:moveTo>
                        <a:pt x="465" y="193"/>
                      </a:moveTo>
                      <a:cubicBezTo>
                        <a:pt x="465" y="369"/>
                        <a:pt x="257" y="465"/>
                        <a:pt x="129" y="337"/>
                      </a:cubicBezTo>
                      <a:cubicBezTo>
                        <a:pt x="1" y="209"/>
                        <a:pt x="97" y="0"/>
                        <a:pt x="273" y="0"/>
                      </a:cubicBezTo>
                      <a:cubicBezTo>
                        <a:pt x="385" y="0"/>
                        <a:pt x="465" y="81"/>
                        <a:pt x="465" y="193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6" name="Google Shape;19766;p41"/>
                <p:cNvSpPr/>
                <p:nvPr/>
              </p:nvSpPr>
              <p:spPr>
                <a:xfrm>
                  <a:off x="5680925" y="826150"/>
                  <a:ext cx="432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729" extrusionOk="0">
                      <a:moveTo>
                        <a:pt x="865" y="1728"/>
                      </a:moveTo>
                      <a:lnTo>
                        <a:pt x="865" y="1728"/>
                      </a:lnTo>
                      <a:cubicBezTo>
                        <a:pt x="865" y="1248"/>
                        <a:pt x="481" y="864"/>
                        <a:pt x="1" y="864"/>
                      </a:cubicBezTo>
                      <a:lnTo>
                        <a:pt x="1" y="864"/>
                      </a:lnTo>
                      <a:cubicBezTo>
                        <a:pt x="481" y="864"/>
                        <a:pt x="865" y="480"/>
                        <a:pt x="865" y="0"/>
                      </a:cubicBezTo>
                      <a:lnTo>
                        <a:pt x="865" y="0"/>
                      </a:lnTo>
                      <a:cubicBezTo>
                        <a:pt x="865" y="480"/>
                        <a:pt x="1265" y="864"/>
                        <a:pt x="1729" y="864"/>
                      </a:cubicBezTo>
                      <a:lnTo>
                        <a:pt x="1729" y="864"/>
                      </a:lnTo>
                      <a:cubicBezTo>
                        <a:pt x="1265" y="864"/>
                        <a:pt x="865" y="1248"/>
                        <a:pt x="865" y="1728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767" name="Google Shape;19767;p41"/>
            <p:cNvGrpSpPr/>
            <p:nvPr/>
          </p:nvGrpSpPr>
          <p:grpSpPr>
            <a:xfrm>
              <a:off x="8189095" y="1182633"/>
              <a:ext cx="723331" cy="725642"/>
              <a:chOff x="6065295" y="2472383"/>
              <a:chExt cx="723331" cy="725642"/>
            </a:xfrm>
          </p:grpSpPr>
          <p:sp>
            <p:nvSpPr>
              <p:cNvPr id="19768" name="Google Shape;19768;p41"/>
              <p:cNvSpPr/>
              <p:nvPr/>
            </p:nvSpPr>
            <p:spPr>
              <a:xfrm>
                <a:off x="6065295" y="2472383"/>
                <a:ext cx="723331" cy="723551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574" extrusionOk="0">
                    <a:moveTo>
                      <a:pt x="3296" y="0"/>
                    </a:moveTo>
                    <a:cubicBezTo>
                      <a:pt x="2433" y="0"/>
                      <a:pt x="1563" y="335"/>
                      <a:pt x="901" y="1013"/>
                    </a:cubicBezTo>
                    <a:cubicBezTo>
                      <a:pt x="668" y="1246"/>
                      <a:pt x="501" y="1513"/>
                      <a:pt x="367" y="1813"/>
                    </a:cubicBezTo>
                    <a:cubicBezTo>
                      <a:pt x="134" y="2280"/>
                      <a:pt x="0" y="2780"/>
                      <a:pt x="0" y="3281"/>
                    </a:cubicBezTo>
                    <a:lnTo>
                      <a:pt x="0" y="3581"/>
                    </a:lnTo>
                    <a:cubicBezTo>
                      <a:pt x="151" y="5360"/>
                      <a:pt x="1674" y="6574"/>
                      <a:pt x="3300" y="6574"/>
                    </a:cubicBezTo>
                    <a:cubicBezTo>
                      <a:pt x="3839" y="6574"/>
                      <a:pt x="4389" y="6440"/>
                      <a:pt x="4904" y="6150"/>
                    </a:cubicBezTo>
                    <a:cubicBezTo>
                      <a:pt x="5471" y="5816"/>
                      <a:pt x="5938" y="5316"/>
                      <a:pt x="6238" y="4715"/>
                    </a:cubicBezTo>
                    <a:cubicBezTo>
                      <a:pt x="6372" y="4448"/>
                      <a:pt x="6472" y="4148"/>
                      <a:pt x="6505" y="3881"/>
                    </a:cubicBezTo>
                    <a:cubicBezTo>
                      <a:pt x="6538" y="3681"/>
                      <a:pt x="6572" y="3481"/>
                      <a:pt x="6572" y="3314"/>
                    </a:cubicBezTo>
                    <a:cubicBezTo>
                      <a:pt x="6572" y="3047"/>
                      <a:pt x="6538" y="2814"/>
                      <a:pt x="6505" y="2580"/>
                    </a:cubicBezTo>
                    <a:cubicBezTo>
                      <a:pt x="6372" y="2080"/>
                      <a:pt x="6171" y="1646"/>
                      <a:pt x="5871" y="1246"/>
                    </a:cubicBezTo>
                    <a:cubicBezTo>
                      <a:pt x="5220" y="419"/>
                      <a:pt x="4262" y="0"/>
                      <a:pt x="3296" y="0"/>
                    </a:cubicBezTo>
                    <a:close/>
                  </a:path>
                </a:pathLst>
              </a:custGeom>
              <a:solidFill>
                <a:srgbClr val="FFD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769" name="Google Shape;19769;p41"/>
              <p:cNvGrpSpPr/>
              <p:nvPr/>
            </p:nvGrpSpPr>
            <p:grpSpPr>
              <a:xfrm>
                <a:off x="6065295" y="2587398"/>
                <a:ext cx="716067" cy="610627"/>
                <a:chOff x="6065295" y="2587398"/>
                <a:chExt cx="716067" cy="610627"/>
              </a:xfrm>
            </p:grpSpPr>
            <p:sp>
              <p:nvSpPr>
                <p:cNvPr id="19770" name="Google Shape;19770;p41"/>
                <p:cNvSpPr/>
                <p:nvPr/>
              </p:nvSpPr>
              <p:spPr>
                <a:xfrm>
                  <a:off x="6101946" y="2587398"/>
                  <a:ext cx="675674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1913" extrusionOk="0">
                      <a:moveTo>
                        <a:pt x="568" y="1"/>
                      </a:moveTo>
                      <a:cubicBezTo>
                        <a:pt x="335" y="234"/>
                        <a:pt x="168" y="501"/>
                        <a:pt x="1" y="768"/>
                      </a:cubicBezTo>
                      <a:cubicBezTo>
                        <a:pt x="134" y="801"/>
                        <a:pt x="268" y="868"/>
                        <a:pt x="401" y="935"/>
                      </a:cubicBezTo>
                      <a:cubicBezTo>
                        <a:pt x="501" y="1002"/>
                        <a:pt x="601" y="1102"/>
                        <a:pt x="701" y="1235"/>
                      </a:cubicBezTo>
                      <a:cubicBezTo>
                        <a:pt x="868" y="1435"/>
                        <a:pt x="1035" y="1602"/>
                        <a:pt x="1235" y="1769"/>
                      </a:cubicBezTo>
                      <a:cubicBezTo>
                        <a:pt x="1382" y="1876"/>
                        <a:pt x="1465" y="1913"/>
                        <a:pt x="1535" y="1913"/>
                      </a:cubicBezTo>
                      <a:cubicBezTo>
                        <a:pt x="1640" y="1913"/>
                        <a:pt x="1716" y="1829"/>
                        <a:pt x="1936" y="1769"/>
                      </a:cubicBezTo>
                      <a:cubicBezTo>
                        <a:pt x="2025" y="1745"/>
                        <a:pt x="2094" y="1736"/>
                        <a:pt x="2154" y="1736"/>
                      </a:cubicBezTo>
                      <a:cubicBezTo>
                        <a:pt x="2299" y="1736"/>
                        <a:pt x="2390" y="1785"/>
                        <a:pt x="2574" y="1785"/>
                      </a:cubicBezTo>
                      <a:cubicBezTo>
                        <a:pt x="2629" y="1785"/>
                        <a:pt x="2693" y="1781"/>
                        <a:pt x="2770" y="1769"/>
                      </a:cubicBezTo>
                      <a:cubicBezTo>
                        <a:pt x="3203" y="1702"/>
                        <a:pt x="3203" y="1735"/>
                        <a:pt x="3337" y="1635"/>
                      </a:cubicBezTo>
                      <a:cubicBezTo>
                        <a:pt x="3437" y="1569"/>
                        <a:pt x="3537" y="1469"/>
                        <a:pt x="3604" y="1369"/>
                      </a:cubicBezTo>
                      <a:cubicBezTo>
                        <a:pt x="3604" y="1369"/>
                        <a:pt x="3904" y="1202"/>
                        <a:pt x="4037" y="1135"/>
                      </a:cubicBezTo>
                      <a:cubicBezTo>
                        <a:pt x="4088" y="1110"/>
                        <a:pt x="4139" y="1099"/>
                        <a:pt x="4188" y="1099"/>
                      </a:cubicBezTo>
                      <a:cubicBezTo>
                        <a:pt x="4268" y="1099"/>
                        <a:pt x="4342" y="1127"/>
                        <a:pt x="4404" y="1168"/>
                      </a:cubicBezTo>
                      <a:cubicBezTo>
                        <a:pt x="4471" y="1235"/>
                        <a:pt x="4904" y="1535"/>
                        <a:pt x="4904" y="1535"/>
                      </a:cubicBezTo>
                      <a:lnTo>
                        <a:pt x="5338" y="1769"/>
                      </a:lnTo>
                      <a:lnTo>
                        <a:pt x="5872" y="1669"/>
                      </a:lnTo>
                      <a:cubicBezTo>
                        <a:pt x="5972" y="1635"/>
                        <a:pt x="6039" y="1602"/>
                        <a:pt x="6139" y="1535"/>
                      </a:cubicBezTo>
                      <a:cubicBezTo>
                        <a:pt x="6039" y="1068"/>
                        <a:pt x="5838" y="601"/>
                        <a:pt x="5538" y="234"/>
                      </a:cubicBezTo>
                      <a:lnTo>
                        <a:pt x="5038" y="201"/>
                      </a:lnTo>
                      <a:cubicBezTo>
                        <a:pt x="4989" y="191"/>
                        <a:pt x="4943" y="187"/>
                        <a:pt x="4899" y="187"/>
                      </a:cubicBezTo>
                      <a:cubicBezTo>
                        <a:pt x="4793" y="187"/>
                        <a:pt x="4699" y="211"/>
                        <a:pt x="4604" y="234"/>
                      </a:cubicBezTo>
                      <a:lnTo>
                        <a:pt x="3904" y="368"/>
                      </a:lnTo>
                      <a:cubicBezTo>
                        <a:pt x="3570" y="435"/>
                        <a:pt x="3537" y="501"/>
                        <a:pt x="3337" y="535"/>
                      </a:cubicBezTo>
                      <a:cubicBezTo>
                        <a:pt x="3137" y="535"/>
                        <a:pt x="2936" y="535"/>
                        <a:pt x="2770" y="501"/>
                      </a:cubicBezTo>
                      <a:cubicBezTo>
                        <a:pt x="2770" y="501"/>
                        <a:pt x="2236" y="401"/>
                        <a:pt x="1969" y="368"/>
                      </a:cubicBezTo>
                      <a:cubicBezTo>
                        <a:pt x="1919" y="351"/>
                        <a:pt x="1861" y="343"/>
                        <a:pt x="1798" y="343"/>
                      </a:cubicBezTo>
                      <a:cubicBezTo>
                        <a:pt x="1736" y="343"/>
                        <a:pt x="1669" y="351"/>
                        <a:pt x="1602" y="368"/>
                      </a:cubicBezTo>
                      <a:cubicBezTo>
                        <a:pt x="1602" y="368"/>
                        <a:pt x="1302" y="334"/>
                        <a:pt x="1068" y="268"/>
                      </a:cubicBezTo>
                      <a:cubicBezTo>
                        <a:pt x="802" y="234"/>
                        <a:pt x="735" y="234"/>
                        <a:pt x="568" y="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1" name="Google Shape;19771;p41"/>
                <p:cNvSpPr/>
                <p:nvPr/>
              </p:nvSpPr>
              <p:spPr>
                <a:xfrm>
                  <a:off x="6065295" y="2862775"/>
                  <a:ext cx="716067" cy="33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6" h="3046" extrusionOk="0">
                      <a:moveTo>
                        <a:pt x="201" y="1"/>
                      </a:moveTo>
                      <a:cubicBezTo>
                        <a:pt x="134" y="1"/>
                        <a:pt x="67" y="34"/>
                        <a:pt x="0" y="34"/>
                      </a:cubicBezTo>
                      <a:cubicBezTo>
                        <a:pt x="150" y="1828"/>
                        <a:pt x="1640" y="3046"/>
                        <a:pt x="3261" y="3046"/>
                      </a:cubicBezTo>
                      <a:cubicBezTo>
                        <a:pt x="3809" y="3046"/>
                        <a:pt x="4373" y="2906"/>
                        <a:pt x="4904" y="2603"/>
                      </a:cubicBezTo>
                      <a:cubicBezTo>
                        <a:pt x="4737" y="2536"/>
                        <a:pt x="4537" y="2469"/>
                        <a:pt x="4370" y="2436"/>
                      </a:cubicBezTo>
                      <a:cubicBezTo>
                        <a:pt x="4259" y="2410"/>
                        <a:pt x="4185" y="2400"/>
                        <a:pt x="4133" y="2400"/>
                      </a:cubicBezTo>
                      <a:cubicBezTo>
                        <a:pt x="3981" y="2400"/>
                        <a:pt x="4010" y="2486"/>
                        <a:pt x="3836" y="2536"/>
                      </a:cubicBezTo>
                      <a:cubicBezTo>
                        <a:pt x="3774" y="2551"/>
                        <a:pt x="3705" y="2558"/>
                        <a:pt x="3636" y="2558"/>
                      </a:cubicBezTo>
                      <a:cubicBezTo>
                        <a:pt x="3407" y="2558"/>
                        <a:pt x="3177" y="2487"/>
                        <a:pt x="3203" y="2436"/>
                      </a:cubicBezTo>
                      <a:cubicBezTo>
                        <a:pt x="3303" y="2369"/>
                        <a:pt x="3369" y="2302"/>
                        <a:pt x="3470" y="2236"/>
                      </a:cubicBezTo>
                      <a:cubicBezTo>
                        <a:pt x="3603" y="2252"/>
                        <a:pt x="3736" y="2261"/>
                        <a:pt x="3870" y="2261"/>
                      </a:cubicBezTo>
                      <a:cubicBezTo>
                        <a:pt x="4003" y="2261"/>
                        <a:pt x="4137" y="2252"/>
                        <a:pt x="4270" y="2236"/>
                      </a:cubicBezTo>
                      <a:cubicBezTo>
                        <a:pt x="4537" y="2169"/>
                        <a:pt x="4804" y="2036"/>
                        <a:pt x="5037" y="1902"/>
                      </a:cubicBezTo>
                      <a:cubicBezTo>
                        <a:pt x="5338" y="1702"/>
                        <a:pt x="5271" y="1769"/>
                        <a:pt x="6005" y="1302"/>
                      </a:cubicBezTo>
                      <a:cubicBezTo>
                        <a:pt x="6071" y="1235"/>
                        <a:pt x="6171" y="1202"/>
                        <a:pt x="6238" y="1168"/>
                      </a:cubicBezTo>
                      <a:cubicBezTo>
                        <a:pt x="6372" y="901"/>
                        <a:pt x="6472" y="601"/>
                        <a:pt x="6505" y="334"/>
                      </a:cubicBezTo>
                      <a:lnTo>
                        <a:pt x="6505" y="334"/>
                      </a:lnTo>
                      <a:lnTo>
                        <a:pt x="5905" y="401"/>
                      </a:lnTo>
                      <a:cubicBezTo>
                        <a:pt x="5004" y="501"/>
                        <a:pt x="5371" y="501"/>
                        <a:pt x="5204" y="601"/>
                      </a:cubicBezTo>
                      <a:cubicBezTo>
                        <a:pt x="5037" y="701"/>
                        <a:pt x="5004" y="735"/>
                        <a:pt x="4937" y="901"/>
                      </a:cubicBezTo>
                      <a:cubicBezTo>
                        <a:pt x="4871" y="1068"/>
                        <a:pt x="4770" y="1168"/>
                        <a:pt x="4637" y="1268"/>
                      </a:cubicBezTo>
                      <a:cubicBezTo>
                        <a:pt x="4337" y="1402"/>
                        <a:pt x="4037" y="1502"/>
                        <a:pt x="3736" y="1569"/>
                      </a:cubicBezTo>
                      <a:cubicBezTo>
                        <a:pt x="3596" y="1594"/>
                        <a:pt x="3461" y="1605"/>
                        <a:pt x="3329" y="1605"/>
                      </a:cubicBezTo>
                      <a:cubicBezTo>
                        <a:pt x="3115" y="1605"/>
                        <a:pt x="2909" y="1576"/>
                        <a:pt x="2702" y="1535"/>
                      </a:cubicBezTo>
                      <a:cubicBezTo>
                        <a:pt x="2069" y="1468"/>
                        <a:pt x="2302" y="1368"/>
                        <a:pt x="1968" y="1135"/>
                      </a:cubicBezTo>
                      <a:cubicBezTo>
                        <a:pt x="1768" y="935"/>
                        <a:pt x="1568" y="735"/>
                        <a:pt x="1435" y="468"/>
                      </a:cubicBezTo>
                      <a:cubicBezTo>
                        <a:pt x="1235" y="301"/>
                        <a:pt x="1034" y="168"/>
                        <a:pt x="801" y="67"/>
                      </a:cubicBezTo>
                      <a:cubicBezTo>
                        <a:pt x="601" y="34"/>
                        <a:pt x="401" y="1"/>
                        <a:pt x="201" y="1"/>
                      </a:cubicBezTo>
                      <a:close/>
                    </a:path>
                  </a:pathLst>
                </a:custGeom>
                <a:solidFill>
                  <a:srgbClr val="E7A6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772" name="Google Shape;19772;p41"/>
          <p:cNvGrpSpPr/>
          <p:nvPr/>
        </p:nvGrpSpPr>
        <p:grpSpPr>
          <a:xfrm rot="1592248">
            <a:off x="-228183" y="2401745"/>
            <a:ext cx="1926500" cy="2239678"/>
            <a:chOff x="-1470741" y="4281315"/>
            <a:chExt cx="2074541" cy="2411785"/>
          </a:xfrm>
        </p:grpSpPr>
        <p:sp>
          <p:nvSpPr>
            <p:cNvPr id="19773" name="Google Shape;19773;p41"/>
            <p:cNvSpPr/>
            <p:nvPr/>
          </p:nvSpPr>
          <p:spPr>
            <a:xfrm flipH="1">
              <a:off x="-1470741" y="4504609"/>
              <a:ext cx="582076" cy="321512"/>
            </a:xfrm>
            <a:custGeom>
              <a:avLst/>
              <a:gdLst/>
              <a:ahLst/>
              <a:cxnLst/>
              <a:rect l="l" t="t" r="r" b="b"/>
              <a:pathLst>
                <a:path w="35776" h="19758" extrusionOk="0">
                  <a:moveTo>
                    <a:pt x="9180" y="13709"/>
                  </a:moveTo>
                  <a:cubicBezTo>
                    <a:pt x="8298" y="14013"/>
                    <a:pt x="7447" y="14469"/>
                    <a:pt x="6535" y="14469"/>
                  </a:cubicBezTo>
                  <a:cubicBezTo>
                    <a:pt x="6292" y="14439"/>
                    <a:pt x="6049" y="14499"/>
                    <a:pt x="5836" y="14591"/>
                  </a:cubicBezTo>
                  <a:cubicBezTo>
                    <a:pt x="5623" y="14743"/>
                    <a:pt x="5441" y="14986"/>
                    <a:pt x="5350" y="15229"/>
                  </a:cubicBezTo>
                  <a:cubicBezTo>
                    <a:pt x="4924" y="15958"/>
                    <a:pt x="4043" y="16232"/>
                    <a:pt x="3222" y="16414"/>
                  </a:cubicBezTo>
                  <a:cubicBezTo>
                    <a:pt x="2401" y="16597"/>
                    <a:pt x="1550" y="16718"/>
                    <a:pt x="882" y="17235"/>
                  </a:cubicBezTo>
                  <a:cubicBezTo>
                    <a:pt x="243" y="17752"/>
                    <a:pt x="0" y="18876"/>
                    <a:pt x="608" y="19393"/>
                  </a:cubicBezTo>
                  <a:cubicBezTo>
                    <a:pt x="1094" y="19728"/>
                    <a:pt x="1702" y="19758"/>
                    <a:pt x="2189" y="19484"/>
                  </a:cubicBezTo>
                  <a:cubicBezTo>
                    <a:pt x="2675" y="19180"/>
                    <a:pt x="3101" y="18846"/>
                    <a:pt x="3465" y="18421"/>
                  </a:cubicBezTo>
                  <a:cubicBezTo>
                    <a:pt x="4590" y="17296"/>
                    <a:pt x="5867" y="16384"/>
                    <a:pt x="7295" y="15685"/>
                  </a:cubicBezTo>
                  <a:cubicBezTo>
                    <a:pt x="8937" y="14864"/>
                    <a:pt x="31277" y="2645"/>
                    <a:pt x="35776" y="1"/>
                  </a:cubicBezTo>
                  <a:cubicBezTo>
                    <a:pt x="25928" y="5502"/>
                    <a:pt x="13648" y="12007"/>
                    <a:pt x="9180" y="13709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4" name="Google Shape;19774;p41"/>
            <p:cNvSpPr/>
            <p:nvPr/>
          </p:nvSpPr>
          <p:spPr>
            <a:xfrm flipH="1">
              <a:off x="202303" y="4281315"/>
              <a:ext cx="401496" cy="221734"/>
            </a:xfrm>
            <a:custGeom>
              <a:avLst/>
              <a:gdLst/>
              <a:ahLst/>
              <a:cxnLst/>
              <a:rect l="l" t="t" r="r" b="b"/>
              <a:pathLst>
                <a:path w="35776" h="19758" extrusionOk="0">
                  <a:moveTo>
                    <a:pt x="9180" y="13709"/>
                  </a:moveTo>
                  <a:cubicBezTo>
                    <a:pt x="8298" y="14013"/>
                    <a:pt x="7447" y="14469"/>
                    <a:pt x="6535" y="14469"/>
                  </a:cubicBezTo>
                  <a:cubicBezTo>
                    <a:pt x="6292" y="14439"/>
                    <a:pt x="6049" y="14499"/>
                    <a:pt x="5836" y="14591"/>
                  </a:cubicBezTo>
                  <a:cubicBezTo>
                    <a:pt x="5623" y="14743"/>
                    <a:pt x="5441" y="14986"/>
                    <a:pt x="5350" y="15229"/>
                  </a:cubicBezTo>
                  <a:cubicBezTo>
                    <a:pt x="4924" y="15958"/>
                    <a:pt x="4043" y="16232"/>
                    <a:pt x="3222" y="16414"/>
                  </a:cubicBezTo>
                  <a:cubicBezTo>
                    <a:pt x="2401" y="16597"/>
                    <a:pt x="1550" y="16718"/>
                    <a:pt x="882" y="17235"/>
                  </a:cubicBezTo>
                  <a:cubicBezTo>
                    <a:pt x="243" y="17752"/>
                    <a:pt x="0" y="18876"/>
                    <a:pt x="608" y="19393"/>
                  </a:cubicBezTo>
                  <a:cubicBezTo>
                    <a:pt x="1094" y="19728"/>
                    <a:pt x="1702" y="19758"/>
                    <a:pt x="2189" y="19484"/>
                  </a:cubicBezTo>
                  <a:cubicBezTo>
                    <a:pt x="2675" y="19180"/>
                    <a:pt x="3101" y="18846"/>
                    <a:pt x="3465" y="18421"/>
                  </a:cubicBezTo>
                  <a:cubicBezTo>
                    <a:pt x="4590" y="17296"/>
                    <a:pt x="5867" y="16384"/>
                    <a:pt x="7295" y="15685"/>
                  </a:cubicBezTo>
                  <a:cubicBezTo>
                    <a:pt x="8937" y="14864"/>
                    <a:pt x="31277" y="2645"/>
                    <a:pt x="35776" y="1"/>
                  </a:cubicBezTo>
                  <a:cubicBezTo>
                    <a:pt x="25928" y="5502"/>
                    <a:pt x="13648" y="12007"/>
                    <a:pt x="9180" y="13709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5" name="Google Shape;19775;p41"/>
            <p:cNvSpPr/>
            <p:nvPr/>
          </p:nvSpPr>
          <p:spPr>
            <a:xfrm flipH="1">
              <a:off x="-393420" y="6434369"/>
              <a:ext cx="468487" cy="258731"/>
            </a:xfrm>
            <a:custGeom>
              <a:avLst/>
              <a:gdLst/>
              <a:ahLst/>
              <a:cxnLst/>
              <a:rect l="l" t="t" r="r" b="b"/>
              <a:pathLst>
                <a:path w="35776" h="19758" extrusionOk="0">
                  <a:moveTo>
                    <a:pt x="9180" y="13709"/>
                  </a:moveTo>
                  <a:cubicBezTo>
                    <a:pt x="8298" y="14013"/>
                    <a:pt x="7447" y="14469"/>
                    <a:pt x="6535" y="14469"/>
                  </a:cubicBezTo>
                  <a:cubicBezTo>
                    <a:pt x="6292" y="14439"/>
                    <a:pt x="6049" y="14499"/>
                    <a:pt x="5836" y="14591"/>
                  </a:cubicBezTo>
                  <a:cubicBezTo>
                    <a:pt x="5623" y="14743"/>
                    <a:pt x="5441" y="14986"/>
                    <a:pt x="5350" y="15229"/>
                  </a:cubicBezTo>
                  <a:cubicBezTo>
                    <a:pt x="4924" y="15958"/>
                    <a:pt x="4043" y="16232"/>
                    <a:pt x="3222" y="16414"/>
                  </a:cubicBezTo>
                  <a:cubicBezTo>
                    <a:pt x="2401" y="16597"/>
                    <a:pt x="1550" y="16718"/>
                    <a:pt x="882" y="17235"/>
                  </a:cubicBezTo>
                  <a:cubicBezTo>
                    <a:pt x="243" y="17752"/>
                    <a:pt x="0" y="18876"/>
                    <a:pt x="608" y="19393"/>
                  </a:cubicBezTo>
                  <a:cubicBezTo>
                    <a:pt x="1094" y="19728"/>
                    <a:pt x="1702" y="19758"/>
                    <a:pt x="2189" y="19484"/>
                  </a:cubicBezTo>
                  <a:cubicBezTo>
                    <a:pt x="2675" y="19180"/>
                    <a:pt x="3101" y="18846"/>
                    <a:pt x="3465" y="18421"/>
                  </a:cubicBezTo>
                  <a:cubicBezTo>
                    <a:pt x="4590" y="17296"/>
                    <a:pt x="5867" y="16384"/>
                    <a:pt x="7295" y="15685"/>
                  </a:cubicBezTo>
                  <a:cubicBezTo>
                    <a:pt x="8937" y="14864"/>
                    <a:pt x="31277" y="2645"/>
                    <a:pt x="35776" y="1"/>
                  </a:cubicBezTo>
                  <a:cubicBezTo>
                    <a:pt x="25928" y="5502"/>
                    <a:pt x="13648" y="12007"/>
                    <a:pt x="9180" y="13709"/>
                  </a:cubicBezTo>
                  <a:close/>
                </a:path>
              </a:pathLst>
            </a:custGeom>
            <a:solidFill>
              <a:srgbClr val="FFD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1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541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DCFF"/>
              </a:buClr>
              <a:buSzPts val="1800"/>
              <a:buFont typeface="Roboto"/>
              <a:buChar char="●"/>
              <a:defRPr sz="1800"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○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■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●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○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■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●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D4DCFF"/>
              </a:buClr>
              <a:buSzPts val="1400"/>
              <a:buFont typeface="Roboto"/>
              <a:buChar char="○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D4DCFF"/>
              </a:buClr>
              <a:buSzPts val="1400"/>
              <a:buFont typeface="Roboto"/>
              <a:buChar char="■"/>
              <a:defRPr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69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2" name="Google Shape;20652;p53"/>
          <p:cNvSpPr txBox="1">
            <a:spLocks noGrp="1"/>
          </p:cNvSpPr>
          <p:nvPr>
            <p:ph type="body" idx="1"/>
          </p:nvPr>
        </p:nvSpPr>
        <p:spPr>
          <a:xfrm>
            <a:off x="3105532" y="2047698"/>
            <a:ext cx="27750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-BE" sz="1800" dirty="0" smtClean="0">
                <a:solidFill>
                  <a:srgbClr val="FFAB35"/>
                </a:solidFill>
              </a:rPr>
              <a:t>Sophie Van Eck</a:t>
            </a:r>
            <a:endParaRPr sz="1800" dirty="0">
              <a:solidFill>
                <a:srgbClr val="FFAB35"/>
              </a:solidFill>
            </a:endParaRPr>
          </a:p>
        </p:txBody>
      </p:sp>
      <p:sp>
        <p:nvSpPr>
          <p:cNvPr id="7" name="Google Shape;19784;p44"/>
          <p:cNvSpPr txBox="1">
            <a:spLocks/>
          </p:cNvSpPr>
          <p:nvPr/>
        </p:nvSpPr>
        <p:spPr>
          <a:xfrm>
            <a:off x="713250" y="539499"/>
            <a:ext cx="7600933" cy="15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New clues for </a:t>
            </a:r>
            <a:r>
              <a:rPr lang="fr-FR" sz="2800" dirty="0" err="1">
                <a:solidFill>
                  <a:schemeClr val="accent5">
                    <a:lumMod val="75000"/>
                  </a:schemeClr>
                </a:solidFill>
              </a:rPr>
              <a:t>heavy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75000"/>
                  </a:schemeClr>
                </a:solidFill>
              </a:rPr>
              <a:t>element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 nucleosynthesis 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 descr="logo ULB 3 lignes petit logo petite signa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98" y="4094372"/>
            <a:ext cx="2237261" cy="7930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29444" y="2702889"/>
            <a:ext cx="69719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AB35"/>
                </a:solidFill>
              </a:rPr>
              <a:t>In collaboration with </a:t>
            </a:r>
          </a:p>
          <a:p>
            <a:pPr algn="ctr"/>
            <a:r>
              <a:rPr lang="en-GB" sz="1800" dirty="0" err="1" smtClean="0">
                <a:solidFill>
                  <a:srgbClr val="FFAB35"/>
                </a:solidFill>
              </a:rPr>
              <a:t>Drisya</a:t>
            </a:r>
            <a:r>
              <a:rPr lang="en-GB" sz="1800" dirty="0" smtClean="0">
                <a:solidFill>
                  <a:srgbClr val="FFAB35"/>
                </a:solidFill>
              </a:rPr>
              <a:t> </a:t>
            </a:r>
            <a:r>
              <a:rPr lang="en-GB" sz="1800" dirty="0" err="1" smtClean="0">
                <a:solidFill>
                  <a:srgbClr val="FFAB35"/>
                </a:solidFill>
              </a:rPr>
              <a:t>Karinkuzhi</a:t>
            </a:r>
            <a:r>
              <a:rPr lang="en-GB" sz="1800" dirty="0" smtClean="0">
                <a:solidFill>
                  <a:srgbClr val="FFAB35"/>
                </a:solidFill>
              </a:rPr>
              <a:t>, </a:t>
            </a:r>
            <a:r>
              <a:rPr lang="en-GB" sz="1800" dirty="0" err="1" smtClean="0">
                <a:solidFill>
                  <a:srgbClr val="FFAB35"/>
                </a:solidFill>
              </a:rPr>
              <a:t>Shreeya</a:t>
            </a:r>
            <a:r>
              <a:rPr lang="en-GB" sz="1800" dirty="0" smtClean="0">
                <a:solidFill>
                  <a:srgbClr val="FFAB35"/>
                </a:solidFill>
              </a:rPr>
              <a:t> </a:t>
            </a:r>
            <a:r>
              <a:rPr lang="en-GB" sz="1800" dirty="0" err="1" smtClean="0">
                <a:solidFill>
                  <a:srgbClr val="FFAB35"/>
                </a:solidFill>
              </a:rPr>
              <a:t>Shetye</a:t>
            </a:r>
            <a:r>
              <a:rPr lang="en-GB" sz="1800" dirty="0" smtClean="0">
                <a:solidFill>
                  <a:srgbClr val="FFAB35"/>
                </a:solidFill>
              </a:rPr>
              <a:t>, Alain </a:t>
            </a:r>
            <a:r>
              <a:rPr lang="en-GB" sz="1800" dirty="0" err="1" smtClean="0">
                <a:solidFill>
                  <a:srgbClr val="FFAB35"/>
                </a:solidFill>
              </a:rPr>
              <a:t>Jorissen</a:t>
            </a:r>
            <a:r>
              <a:rPr lang="en-GB" sz="1800" dirty="0" smtClean="0">
                <a:solidFill>
                  <a:srgbClr val="FFAB35"/>
                </a:solidFill>
              </a:rPr>
              <a:t>, </a:t>
            </a:r>
          </a:p>
          <a:p>
            <a:pPr algn="ctr"/>
            <a:r>
              <a:rPr lang="en-GB" sz="1800" dirty="0" smtClean="0">
                <a:solidFill>
                  <a:srgbClr val="FFAB35"/>
                </a:solidFill>
              </a:rPr>
              <a:t>Arthur </a:t>
            </a:r>
            <a:r>
              <a:rPr lang="en-GB" sz="1800" dirty="0" err="1" smtClean="0">
                <a:solidFill>
                  <a:srgbClr val="FFAB35"/>
                </a:solidFill>
              </a:rPr>
              <a:t>Choplin</a:t>
            </a:r>
            <a:r>
              <a:rPr lang="en-GB" sz="1800" dirty="0" smtClean="0">
                <a:solidFill>
                  <a:srgbClr val="FFAB35"/>
                </a:solidFill>
              </a:rPr>
              <a:t>, Lionel </a:t>
            </a:r>
            <a:r>
              <a:rPr lang="en-GB" sz="1800" dirty="0" err="1" smtClean="0">
                <a:solidFill>
                  <a:srgbClr val="FFAB35"/>
                </a:solidFill>
              </a:rPr>
              <a:t>Siess</a:t>
            </a:r>
            <a:r>
              <a:rPr lang="en-GB" sz="1800" dirty="0" smtClean="0">
                <a:solidFill>
                  <a:srgbClr val="FFAB35"/>
                </a:solidFill>
              </a:rPr>
              <a:t>, </a:t>
            </a:r>
            <a:r>
              <a:rPr lang="en-GB" sz="1800" dirty="0" err="1" smtClean="0">
                <a:solidFill>
                  <a:srgbClr val="FFAB35"/>
                </a:solidFill>
              </a:rPr>
              <a:t>Stéphane</a:t>
            </a:r>
            <a:r>
              <a:rPr lang="en-GB" sz="1800" dirty="0" smtClean="0">
                <a:solidFill>
                  <a:srgbClr val="FFAB35"/>
                </a:solidFill>
              </a:rPr>
              <a:t> </a:t>
            </a:r>
            <a:r>
              <a:rPr lang="en-GB" sz="1800" dirty="0" err="1" smtClean="0">
                <a:solidFill>
                  <a:srgbClr val="FFAB35"/>
                </a:solidFill>
              </a:rPr>
              <a:t>Goriely</a:t>
            </a:r>
            <a:r>
              <a:rPr lang="en-GB" sz="1800" dirty="0" smtClean="0">
                <a:solidFill>
                  <a:srgbClr val="FFAB35"/>
                </a:solidFill>
              </a:rPr>
              <a:t>, </a:t>
            </a:r>
            <a:r>
              <a:rPr lang="en-GB" sz="1800" dirty="0">
                <a:solidFill>
                  <a:srgbClr val="FFAB35"/>
                </a:solidFill>
              </a:rPr>
              <a:t>H</a:t>
            </a:r>
            <a:r>
              <a:rPr lang="en-GB" sz="1800" dirty="0" smtClean="0">
                <a:solidFill>
                  <a:srgbClr val="FFAB35"/>
                </a:solidFill>
              </a:rPr>
              <a:t>ans Van </a:t>
            </a:r>
            <a:r>
              <a:rPr lang="en-GB" sz="1800" dirty="0" err="1" smtClean="0">
                <a:solidFill>
                  <a:srgbClr val="FFAB35"/>
                </a:solidFill>
              </a:rPr>
              <a:t>Winckel</a:t>
            </a:r>
            <a:r>
              <a:rPr lang="en-GB" sz="1800" dirty="0" smtClean="0">
                <a:solidFill>
                  <a:srgbClr val="FFAB35"/>
                </a:solidFill>
              </a:rPr>
              <a:t> </a:t>
            </a:r>
            <a:endParaRPr lang="en-GB" sz="1800" dirty="0">
              <a:solidFill>
                <a:srgbClr val="FFAB35"/>
              </a:solidFill>
            </a:endParaRPr>
          </a:p>
        </p:txBody>
      </p:sp>
      <p:pic>
        <p:nvPicPr>
          <p:cNvPr id="5" name="Image 4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0" y="4045217"/>
            <a:ext cx="4444097" cy="8421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46980" y="4844777"/>
            <a:ext cx="4074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AB35"/>
                </a:solidFill>
              </a:rPr>
              <a:t>Workshop in honour of Maurizio </a:t>
            </a:r>
            <a:r>
              <a:rPr lang="en-GB" dirty="0">
                <a:solidFill>
                  <a:srgbClr val="FFAB35"/>
                </a:solidFill>
              </a:rPr>
              <a:t>M. </a:t>
            </a:r>
            <a:r>
              <a:rPr lang="en-GB" dirty="0" err="1">
                <a:solidFill>
                  <a:srgbClr val="FFAB35"/>
                </a:solidFill>
              </a:rPr>
              <a:t>Busso</a:t>
            </a:r>
            <a:endParaRPr lang="en-GB" dirty="0">
              <a:solidFill>
                <a:srgbClr val="FFAB3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rgbClr val="FFC573"/>
                </a:solidFill>
              </a:rPr>
              <a:t>s</a:t>
            </a:r>
            <a:r>
              <a:rPr lang="nl-BE" dirty="0" smtClean="0">
                <a:solidFill>
                  <a:srgbClr val="FFC573"/>
                </a:solidFill>
              </a:rPr>
              <a:t>-process along the AGB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6" y="559478"/>
            <a:ext cx="3916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S stars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HR diagram (Gaia eDR3)</a:t>
            </a:r>
          </a:p>
          <a:p>
            <a:pPr marL="285750" indent="-285750">
              <a:buClrTx/>
              <a:buFont typeface="Wingdings" charset="0"/>
              <a:buChar char="à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Good agreement between </a:t>
            </a:r>
            <a:r>
              <a:rPr lang="en-GB" dirty="0" err="1" smtClean="0">
                <a:solidFill>
                  <a:srgbClr val="FFFFFF"/>
                </a:solidFill>
                <a:sym typeface="Wingdings"/>
              </a:rPr>
              <a:t>Tc</a:t>
            </a:r>
            <a:r>
              <a:rPr lang="en-GB" dirty="0" smtClean="0">
                <a:solidFill>
                  <a:srgbClr val="FFFFFF"/>
                </a:solidFill>
                <a:sym typeface="Wingdings"/>
              </a:rPr>
              <a:t> detection and </a:t>
            </a:r>
          </a:p>
          <a:p>
            <a:pPr>
              <a:buClrTx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TP-AGB location (STAREVOL tracks)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age 6" descr="HRD_Sstars_BussoReview_draf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66" y="867255"/>
            <a:ext cx="3744265" cy="35955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2" y="1944676"/>
            <a:ext cx="5134605" cy="251808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897201" y="4562419"/>
            <a:ext cx="163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Shetye</a:t>
            </a:r>
            <a:r>
              <a:rPr lang="en-GB" dirty="0" smtClean="0">
                <a:solidFill>
                  <a:schemeClr val="bg1"/>
                </a:solidFill>
              </a:rPr>
              <a:t> et al.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20015" y="1359900"/>
            <a:ext cx="128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</a:t>
            </a:r>
            <a:r>
              <a:rPr lang="en-GB" sz="1100" dirty="0" smtClean="0"/>
              <a:t>DU onset for </a:t>
            </a:r>
          </a:p>
          <a:p>
            <a:r>
              <a:rPr lang="en-GB" sz="1100" dirty="0" smtClean="0"/>
              <a:t>[Fe/H] = </a:t>
            </a:r>
            <a:r>
              <a:rPr lang="en-GB" sz="1100" dirty="0" smtClean="0">
                <a:solidFill>
                  <a:srgbClr val="FF6600"/>
                </a:solidFill>
              </a:rPr>
              <a:t>0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= </a:t>
            </a:r>
            <a:r>
              <a:rPr lang="en-GB" sz="1100" dirty="0" smtClean="0">
                <a:solidFill>
                  <a:schemeClr val="accent3">
                    <a:lumMod val="50000"/>
                  </a:schemeClr>
                </a:solidFill>
              </a:rPr>
              <a:t>-0.25</a:t>
            </a:r>
          </a:p>
          <a:p>
            <a:r>
              <a:rPr lang="en-GB" sz="1100" dirty="0" smtClean="0"/>
              <a:t>           = </a:t>
            </a:r>
            <a:r>
              <a:rPr lang="en-GB" sz="1100" dirty="0" smtClean="0">
                <a:solidFill>
                  <a:srgbClr val="21FF06"/>
                </a:solidFill>
              </a:rPr>
              <a:t>-0.5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585327" y="1646234"/>
            <a:ext cx="917241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855322" y="1809929"/>
            <a:ext cx="49045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762495" y="2001526"/>
            <a:ext cx="261853" cy="0"/>
          </a:xfrm>
          <a:prstGeom prst="straightConnector1">
            <a:avLst/>
          </a:prstGeom>
          <a:ln>
            <a:solidFill>
              <a:srgbClr val="21FF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820015" y="4562419"/>
            <a:ext cx="2632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Van Eck, </a:t>
            </a:r>
            <a:r>
              <a:rPr lang="en-GB" dirty="0" err="1" smtClean="0">
                <a:solidFill>
                  <a:srgbClr val="FFFFFF"/>
                </a:solidFill>
              </a:rPr>
              <a:t>Shetye</a:t>
            </a:r>
            <a:r>
              <a:rPr lang="en-GB" dirty="0" smtClean="0">
                <a:solidFill>
                  <a:srgbClr val="FFFFFF"/>
                </a:solidFill>
              </a:rPr>
              <a:t> &amp; </a:t>
            </a:r>
            <a:r>
              <a:rPr lang="en-GB" dirty="0" err="1" smtClean="0">
                <a:solidFill>
                  <a:srgbClr val="FFFFFF"/>
                </a:solidFill>
              </a:rPr>
              <a:t>Siess</a:t>
            </a:r>
            <a:r>
              <a:rPr lang="en-GB" dirty="0" smtClean="0">
                <a:solidFill>
                  <a:srgbClr val="FFFFFF"/>
                </a:solidFill>
              </a:rPr>
              <a:t> 2022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8719" y="349760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RGB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66154" y="20258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TPAGB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597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rgbClr val="FFC573"/>
                </a:solidFill>
              </a:rPr>
              <a:t>s</a:t>
            </a:r>
            <a:r>
              <a:rPr lang="nl-BE" dirty="0" smtClean="0">
                <a:solidFill>
                  <a:srgbClr val="FFC573"/>
                </a:solidFill>
              </a:rPr>
              <a:t>-process along the AGB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5" y="559478"/>
            <a:ext cx="621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S stars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Contribution of low-mass AGB stars (M&lt;1.5)</a:t>
            </a:r>
          </a:p>
          <a:p>
            <a:pPr>
              <a:buClrTx/>
            </a:pPr>
            <a:r>
              <a:rPr lang="en-GB" dirty="0" smtClean="0">
                <a:solidFill>
                  <a:schemeClr val="bg1"/>
                </a:solidFill>
              </a:rPr>
              <a:t>Discovery </a:t>
            </a:r>
            <a:r>
              <a:rPr lang="en-GB" b="1" dirty="0" smtClean="0">
                <a:solidFill>
                  <a:schemeClr val="bg1"/>
                </a:solidFill>
              </a:rPr>
              <a:t>of low-mass </a:t>
            </a:r>
            <a:r>
              <a:rPr lang="en-GB" b="1" dirty="0" err="1" smtClean="0">
                <a:solidFill>
                  <a:schemeClr val="bg1"/>
                </a:solidFill>
              </a:rPr>
              <a:t>Tc</a:t>
            </a:r>
            <a:r>
              <a:rPr lang="en-GB" b="1" dirty="0" smtClean="0">
                <a:solidFill>
                  <a:schemeClr val="bg1"/>
                </a:solidFill>
              </a:rPr>
              <a:t>-rich S stars </a:t>
            </a:r>
            <a:r>
              <a:rPr lang="en-GB" dirty="0" smtClean="0">
                <a:solidFill>
                  <a:schemeClr val="bg1"/>
                </a:solidFill>
              </a:rPr>
              <a:t>thanks to Gaia DR2 and eDR3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18247" y="990365"/>
            <a:ext cx="175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Shetye</a:t>
            </a:r>
            <a:r>
              <a:rPr lang="en-GB" dirty="0" smtClean="0">
                <a:solidFill>
                  <a:schemeClr val="bg1"/>
                </a:solidFill>
              </a:rPr>
              <a:t> et al. 2019)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" y="1298142"/>
            <a:ext cx="5659996" cy="27757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23097" y="1639053"/>
            <a:ext cx="34209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Name		</a:t>
            </a:r>
            <a:r>
              <a:rPr lang="en-GB" sz="1600" b="1" dirty="0" err="1" smtClean="0">
                <a:solidFill>
                  <a:schemeClr val="bg1"/>
                </a:solidFill>
              </a:rPr>
              <a:t>M</a:t>
            </a:r>
            <a:r>
              <a:rPr lang="en-GB" sz="1600" b="1" baseline="-25000" dirty="0" err="1" smtClean="0">
                <a:solidFill>
                  <a:schemeClr val="bg1"/>
                </a:solidFill>
              </a:rPr>
              <a:t>current</a:t>
            </a:r>
            <a:r>
              <a:rPr lang="en-GB" sz="1600" b="1" dirty="0" smtClean="0">
                <a:solidFill>
                  <a:schemeClr val="bg1"/>
                </a:solidFill>
              </a:rPr>
              <a:t>	</a:t>
            </a:r>
            <a:r>
              <a:rPr lang="en-GB" sz="1600" b="1" dirty="0" err="1" smtClean="0">
                <a:solidFill>
                  <a:schemeClr val="bg1"/>
                </a:solidFill>
              </a:rPr>
              <a:t>M</a:t>
            </a:r>
            <a:r>
              <a:rPr lang="en-GB" sz="1600" b="1" baseline="-25000" dirty="0" err="1" smtClean="0">
                <a:solidFill>
                  <a:schemeClr val="bg1"/>
                </a:solidFill>
              </a:rPr>
              <a:t>init</a:t>
            </a:r>
            <a:endParaRPr lang="en-GB" sz="1600" b="1" baseline="-250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CSS 154		1.4  	1.6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BD +34  1698	1.2	1.4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V 915 </a:t>
            </a:r>
            <a:r>
              <a:rPr lang="en-GB" sz="1200" dirty="0" err="1" smtClean="0">
                <a:solidFill>
                  <a:schemeClr val="bg1"/>
                </a:solidFill>
              </a:rPr>
              <a:t>Aql</a:t>
            </a:r>
            <a:r>
              <a:rPr lang="en-GB" sz="1200" dirty="0" smtClean="0">
                <a:solidFill>
                  <a:schemeClr val="bg1"/>
                </a:solidFill>
              </a:rPr>
              <a:t>		0.8	1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CSS 182		1.1	1.3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BD-29 5912		1.3	1.5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148507" y="2454783"/>
            <a:ext cx="255224" cy="230895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2820096" y="2552002"/>
            <a:ext cx="255224" cy="230895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5818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rgbClr val="FFC573"/>
                </a:solidFill>
              </a:rPr>
              <a:t>s</a:t>
            </a:r>
            <a:r>
              <a:rPr lang="nl-BE" dirty="0" smtClean="0">
                <a:solidFill>
                  <a:srgbClr val="FFC573"/>
                </a:solidFill>
              </a:rPr>
              <a:t>-process along the AGB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6" y="559478"/>
            <a:ext cx="843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S </a:t>
            </a:r>
            <a:r>
              <a:rPr lang="en-GB" b="1" u="sng" dirty="0" smtClean="0">
                <a:solidFill>
                  <a:srgbClr val="FFFFFF"/>
                </a:solidFill>
              </a:rPr>
              <a:t>stars:</a:t>
            </a:r>
            <a:endParaRPr lang="en-GB" b="1" u="sng" dirty="0" smtClean="0">
              <a:solidFill>
                <a:srgbClr val="FFFFFF"/>
              </a:solidFill>
            </a:endParaRPr>
          </a:p>
        </p:txBody>
      </p:sp>
      <p:pic>
        <p:nvPicPr>
          <p:cNvPr id="16" name="Google Shape;172;p21"/>
          <p:cNvPicPr preferRelativeResize="0"/>
          <p:nvPr/>
        </p:nvPicPr>
        <p:blipFill rotWithShape="1">
          <a:blip r:embed="rId3">
            <a:alphaModFix/>
          </a:blip>
          <a:srcRect r="1443"/>
          <a:stretch/>
        </p:blipFill>
        <p:spPr>
          <a:xfrm>
            <a:off x="3537413" y="697622"/>
            <a:ext cx="5515074" cy="2020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4998047" y="4485675"/>
            <a:ext cx="11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Shetye</a:t>
            </a:r>
            <a:r>
              <a:rPr lang="en-GB" dirty="0" smtClean="0">
                <a:solidFill>
                  <a:schemeClr val="bg1"/>
                </a:solidFill>
              </a:rPr>
              <a:t> et al.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2019, 2021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905475"/>
            <a:ext cx="3691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Good agreement between </a:t>
            </a:r>
            <a:r>
              <a:rPr lang="en-GB" dirty="0" smtClean="0">
                <a:solidFill>
                  <a:srgbClr val="FFFFFF"/>
                </a:solidFill>
              </a:rPr>
              <a:t>s</a:t>
            </a:r>
            <a:r>
              <a:rPr lang="en-GB" dirty="0">
                <a:solidFill>
                  <a:srgbClr val="FFFFFF"/>
                </a:solidFill>
              </a:rPr>
              <a:t>-process abundances and </a:t>
            </a:r>
            <a:r>
              <a:rPr lang="en-GB" dirty="0" smtClean="0">
                <a:solidFill>
                  <a:srgbClr val="FFFFFF"/>
                </a:solidFill>
              </a:rPr>
              <a:t>s</a:t>
            </a:r>
            <a:r>
              <a:rPr lang="en-GB" dirty="0">
                <a:solidFill>
                  <a:srgbClr val="FFFFFF"/>
                </a:solidFill>
              </a:rPr>
              <a:t>-process </a:t>
            </a:r>
            <a:r>
              <a:rPr lang="en-GB" dirty="0" smtClean="0">
                <a:solidFill>
                  <a:srgbClr val="FFFFFF"/>
                </a:solidFill>
              </a:rPr>
              <a:t>models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First </a:t>
            </a:r>
            <a:r>
              <a:rPr lang="en-GB" dirty="0">
                <a:solidFill>
                  <a:srgbClr val="FFFFFF"/>
                </a:solidFill>
              </a:rPr>
              <a:t>measurement of </a:t>
            </a:r>
            <a:r>
              <a:rPr lang="en-GB" dirty="0" err="1">
                <a:solidFill>
                  <a:srgbClr val="FFFFFF"/>
                </a:solidFill>
              </a:rPr>
              <a:t>Tc</a:t>
            </a:r>
            <a:r>
              <a:rPr lang="en-GB" dirty="0">
                <a:solidFill>
                  <a:srgbClr val="FFFFFF"/>
                </a:solidFill>
              </a:rPr>
              <a:t> abundances</a:t>
            </a:r>
          </a:p>
          <a:p>
            <a:pPr>
              <a:buClrTx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9" name="Image 18" descr="Capture d’écran 2021-05-20 à 22.09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97" y="2965035"/>
            <a:ext cx="2839895" cy="21193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9121" y="867255"/>
            <a:ext cx="343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MARCS model atmosphere of S stars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(Van </a:t>
            </a:r>
            <a:r>
              <a:rPr lang="en-GB" dirty="0">
                <a:solidFill>
                  <a:srgbClr val="FFFFFF"/>
                </a:solidFill>
              </a:rPr>
              <a:t>E</a:t>
            </a:r>
            <a:r>
              <a:rPr lang="en-GB" dirty="0" smtClean="0">
                <a:solidFill>
                  <a:srgbClr val="FFFFFF"/>
                </a:solidFill>
              </a:rPr>
              <a:t>ck et al. 2017)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52944" y="3571048"/>
            <a:ext cx="121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Zr</a:t>
            </a:r>
            <a:r>
              <a:rPr lang="en-GB" sz="1200" dirty="0" smtClean="0"/>
              <a:t> I </a:t>
            </a:r>
            <a:r>
              <a:rPr lang="tr-TR" sz="1200" dirty="0"/>
              <a:t>7849.37 Å </a:t>
            </a:r>
            <a:endParaRPr lang="tr-TR" sz="12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467843" y="4561710"/>
            <a:ext cx="13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/>
              <a:t>Ce</a:t>
            </a:r>
            <a:r>
              <a:rPr lang="en-GB" sz="1200" dirty="0" smtClean="0"/>
              <a:t> II </a:t>
            </a:r>
            <a:r>
              <a:rPr lang="fi-FI" sz="1200" dirty="0"/>
              <a:t>8772.16 Å </a:t>
            </a:r>
            <a:endParaRPr lang="fi-FI" sz="1200" dirty="0" smtClean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375459" y="2277453"/>
            <a:ext cx="745184" cy="687582"/>
          </a:xfrm>
          <a:prstGeom prst="straightConnector1">
            <a:avLst/>
          </a:prstGeom>
          <a:ln>
            <a:solidFill>
              <a:srgbClr val="5F7D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2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-process along the AGB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6" y="559478"/>
            <a:ext cx="3374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S stars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Loose tendency </a:t>
            </a:r>
            <a:r>
              <a:rPr lang="en-GB" dirty="0">
                <a:solidFill>
                  <a:srgbClr val="FFFFFF"/>
                </a:solidFill>
              </a:rPr>
              <a:t>to have 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buClrTx/>
            </a:pPr>
            <a:r>
              <a:rPr lang="en-GB" dirty="0" smtClean="0">
                <a:solidFill>
                  <a:srgbClr val="FFFFFF"/>
                </a:solidFill>
              </a:rPr>
              <a:t>largest </a:t>
            </a:r>
            <a:r>
              <a:rPr lang="en-GB" dirty="0">
                <a:solidFill>
                  <a:srgbClr val="FFFFFF"/>
                </a:solidFill>
              </a:rPr>
              <a:t>[s/Fe] for largest C/O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725"/>
          <a:stretch/>
        </p:blipFill>
        <p:spPr>
          <a:xfrm>
            <a:off x="4944285" y="1475579"/>
            <a:ext cx="3641702" cy="324072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25" y="1486116"/>
            <a:ext cx="2430776" cy="32301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49262" y="4647841"/>
            <a:ext cx="197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Smith &amp; Lambert 1990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1574" y="736057"/>
            <a:ext cx="2751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Loose </a:t>
            </a:r>
            <a:r>
              <a:rPr lang="en-GB" dirty="0" smtClean="0">
                <a:solidFill>
                  <a:srgbClr val="FFFFFF"/>
                </a:solidFill>
              </a:rPr>
              <a:t>tendency to </a:t>
            </a:r>
            <a:r>
              <a:rPr lang="en-GB" dirty="0">
                <a:solidFill>
                  <a:srgbClr val="FFFFFF"/>
                </a:solidFill>
              </a:rPr>
              <a:t>have largest </a:t>
            </a:r>
            <a:r>
              <a:rPr lang="en-GB" dirty="0" err="1">
                <a:solidFill>
                  <a:srgbClr val="FFFFFF"/>
                </a:solidFill>
              </a:rPr>
              <a:t>Tc</a:t>
            </a:r>
            <a:r>
              <a:rPr lang="en-GB" dirty="0">
                <a:solidFill>
                  <a:srgbClr val="FFFFFF"/>
                </a:solidFill>
              </a:rPr>
              <a:t> for largest C/O and </a:t>
            </a:r>
            <a:r>
              <a:rPr lang="en-GB" dirty="0" smtClean="0">
                <a:solidFill>
                  <a:srgbClr val="FFFFFF"/>
                </a:solidFill>
              </a:rPr>
              <a:t>largest [</a:t>
            </a:r>
            <a:r>
              <a:rPr lang="en-GB" dirty="0">
                <a:solidFill>
                  <a:srgbClr val="FFFFFF"/>
                </a:solidFill>
              </a:rPr>
              <a:t>s/Fe]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73753" y="4656646"/>
            <a:ext cx="213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Shetye</a:t>
            </a:r>
            <a:r>
              <a:rPr lang="en-GB" dirty="0" smtClean="0">
                <a:solidFill>
                  <a:schemeClr val="bg1"/>
                </a:solidFill>
              </a:rPr>
              <a:t> et al. 2019,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9453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ton_ct12_z7_cs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20" y="542327"/>
            <a:ext cx="6810515" cy="4601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necteur droit 17"/>
          <p:cNvCxnSpPr/>
          <p:nvPr/>
        </p:nvCxnSpPr>
        <p:spPr>
          <a:xfrm flipH="1">
            <a:off x="4486951" y="2414889"/>
            <a:ext cx="1025098" cy="1054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4486951" y="3469620"/>
            <a:ext cx="1025098" cy="931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74351" y="3407904"/>
            <a:ext cx="212600" cy="1108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12049" y="2414889"/>
            <a:ext cx="3082336" cy="198602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2790920" y="695905"/>
            <a:ext cx="5384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93</a:t>
            </a:r>
            <a:r>
              <a:rPr lang="en-US" dirty="0" smtClean="0">
                <a:solidFill>
                  <a:schemeClr val="bg1"/>
                </a:solidFill>
              </a:rPr>
              <a:t>Zr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 </a:t>
            </a:r>
            <a:r>
              <a:rPr lang="en-US" baseline="30000" dirty="0" smtClean="0">
                <a:solidFill>
                  <a:srgbClr val="FFFF00"/>
                </a:solidFill>
              </a:rPr>
              <a:t>93</a:t>
            </a:r>
            <a:r>
              <a:rPr lang="en-US" dirty="0" smtClean="0">
                <a:solidFill>
                  <a:srgbClr val="FFFF00"/>
                </a:solidFill>
              </a:rPr>
              <a:t>Nb</a:t>
            </a:r>
            <a:r>
              <a:rPr lang="en-US" dirty="0" smtClean="0">
                <a:solidFill>
                  <a:schemeClr val="bg1"/>
                </a:solidFill>
              </a:rPr>
              <a:t> (mono-isotopic)	(τ</a:t>
            </a:r>
            <a:r>
              <a:rPr lang="en-US" baseline="-25000" dirty="0" smtClean="0">
                <a:solidFill>
                  <a:schemeClr val="bg1"/>
                </a:solidFill>
              </a:rPr>
              <a:t>1/2 </a:t>
            </a:r>
            <a:r>
              <a:rPr lang="en-US" dirty="0" smtClean="0">
                <a:solidFill>
                  <a:schemeClr val="bg1"/>
                </a:solidFill>
              </a:rPr>
              <a:t>= 1.53  10</a:t>
            </a:r>
            <a:r>
              <a:rPr lang="en-US" baseline="30000" dirty="0" smtClean="0">
                <a:solidFill>
                  <a:schemeClr val="bg1"/>
                </a:solidFill>
              </a:rPr>
              <a:t>6 </a:t>
            </a:r>
            <a:r>
              <a:rPr lang="en-US" dirty="0" err="1" smtClean="0">
                <a:solidFill>
                  <a:schemeClr val="bg1"/>
                </a:solidFill>
              </a:rPr>
              <a:t>yrs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aseline="30000" dirty="0" smtClean="0">
                <a:solidFill>
                  <a:srgbClr val="FFFF00"/>
                </a:solidFill>
                <a:sym typeface="Wingdings"/>
              </a:rPr>
              <a:t>99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Tc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 </a:t>
            </a:r>
            <a:r>
              <a:rPr lang="en-US" baseline="30000" dirty="0" smtClean="0">
                <a:solidFill>
                  <a:schemeClr val="bg1"/>
                </a:solidFill>
                <a:sym typeface="Wingdings"/>
              </a:rPr>
              <a:t>99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Ru		(</a:t>
            </a:r>
            <a:r>
              <a:rPr lang="en-US" dirty="0">
                <a:solidFill>
                  <a:schemeClr val="bg1"/>
                </a:solidFill>
              </a:rPr>
              <a:t>τ</a:t>
            </a:r>
            <a:r>
              <a:rPr lang="en-US" baseline="-25000" dirty="0">
                <a:solidFill>
                  <a:schemeClr val="bg1"/>
                </a:solidFill>
              </a:rPr>
              <a:t>1/2 </a:t>
            </a:r>
            <a:r>
              <a:rPr lang="en-US" dirty="0">
                <a:solidFill>
                  <a:schemeClr val="bg1"/>
                </a:solidFill>
              </a:rPr>
              <a:t>= 0.21  10</a:t>
            </a:r>
            <a:r>
              <a:rPr lang="en-US" baseline="30000" dirty="0">
                <a:solidFill>
                  <a:schemeClr val="bg1"/>
                </a:solidFill>
              </a:rPr>
              <a:t>6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)  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5512049" y="2414889"/>
            <a:ext cx="3082336" cy="1986029"/>
            <a:chOff x="4803764" y="3858659"/>
            <a:chExt cx="3736119" cy="2493471"/>
          </a:xfrm>
        </p:grpSpPr>
        <p:pic>
          <p:nvPicPr>
            <p:cNvPr id="25" name="Image 24" descr="NZ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1" t="32017" r="34713" b="4883"/>
            <a:stretch/>
          </p:blipFill>
          <p:spPr>
            <a:xfrm>
              <a:off x="4803764" y="3858659"/>
              <a:ext cx="3736119" cy="2493471"/>
            </a:xfrm>
            <a:prstGeom prst="rect">
              <a:avLst/>
            </a:prstGeom>
          </p:spPr>
        </p:pic>
        <p:cxnSp>
          <p:nvCxnSpPr>
            <p:cNvPr id="26" name="Connecteur droit 25"/>
            <p:cNvCxnSpPr/>
            <p:nvPr/>
          </p:nvCxnSpPr>
          <p:spPr>
            <a:xfrm flipV="1">
              <a:off x="5016331" y="5755332"/>
              <a:ext cx="2150109" cy="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327652" y="4920634"/>
              <a:ext cx="1628523" cy="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7092862" y="4103918"/>
              <a:ext cx="863314" cy="8199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7092862" y="5754513"/>
              <a:ext cx="86331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327652" y="4920635"/>
              <a:ext cx="838788" cy="8257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166440" y="4923905"/>
              <a:ext cx="789735" cy="82243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5016331" y="6152653"/>
              <a:ext cx="457818" cy="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049031" y="5755333"/>
              <a:ext cx="421847" cy="411216"/>
            </a:xfrm>
            <a:prstGeom prst="line">
              <a:avLst/>
            </a:prstGeom>
            <a:ln cap="flat">
              <a:solidFill>
                <a:srgbClr val="FF0000"/>
              </a:solidFill>
              <a:round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92862" y="4103918"/>
              <a:ext cx="1229400" cy="0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/>
        </p:nvSpPr>
        <p:spPr>
          <a:xfrm>
            <a:off x="8602515" y="2462008"/>
            <a:ext cx="45195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 smtClean="0"/>
              <a:t>Ru</a:t>
            </a:r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b="1" dirty="0" err="1" smtClean="0"/>
              <a:t>Tc</a:t>
            </a:r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b="1" dirty="0" smtClean="0"/>
              <a:t>Mo</a:t>
            </a:r>
          </a:p>
          <a:p>
            <a:endParaRPr lang="en-GB" sz="1100" b="1" dirty="0" smtClean="0"/>
          </a:p>
          <a:p>
            <a:r>
              <a:rPr lang="en-GB" sz="1100" b="1" dirty="0" smtClean="0"/>
              <a:t>Nb</a:t>
            </a:r>
          </a:p>
          <a:p>
            <a:endParaRPr lang="en-GB" sz="1100" b="1" dirty="0" smtClean="0"/>
          </a:p>
          <a:p>
            <a:r>
              <a:rPr lang="en-GB" sz="1100" b="1" dirty="0" err="1" smtClean="0"/>
              <a:t>Zr</a:t>
            </a:r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b="1" dirty="0" smtClean="0"/>
              <a:t>Y</a:t>
            </a:r>
            <a:endParaRPr lang="en-GB" sz="1100" b="1" dirty="0"/>
          </a:p>
        </p:txBody>
      </p:sp>
      <p:sp>
        <p:nvSpPr>
          <p:cNvPr id="42" name="Rectangle 41"/>
          <p:cNvSpPr/>
          <p:nvPr/>
        </p:nvSpPr>
        <p:spPr>
          <a:xfrm>
            <a:off x="6553784" y="3752510"/>
            <a:ext cx="366725" cy="338718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84025" y="3406884"/>
            <a:ext cx="384969" cy="345626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èche vers la gauche 43"/>
          <p:cNvSpPr/>
          <p:nvPr/>
        </p:nvSpPr>
        <p:spPr>
          <a:xfrm rot="2744902">
            <a:off x="6430914" y="3624373"/>
            <a:ext cx="247631" cy="21265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ZoneTexte 44"/>
          <p:cNvSpPr txBox="1"/>
          <p:nvPr/>
        </p:nvSpPr>
        <p:spPr>
          <a:xfrm>
            <a:off x="8532082" y="4775051"/>
            <a:ext cx="23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</a:t>
            </a:r>
            <a:endParaRPr lang="en-GB" sz="1600" dirty="0"/>
          </a:p>
        </p:txBody>
      </p:sp>
      <p:sp>
        <p:nvSpPr>
          <p:cNvPr id="56" name="Rectangle 55"/>
          <p:cNvSpPr/>
          <p:nvPr/>
        </p:nvSpPr>
        <p:spPr>
          <a:xfrm>
            <a:off x="7565543" y="2747291"/>
            <a:ext cx="366725" cy="338718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215698" y="2414889"/>
            <a:ext cx="384969" cy="345626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èche vers la gauche 56"/>
          <p:cNvSpPr/>
          <p:nvPr/>
        </p:nvSpPr>
        <p:spPr>
          <a:xfrm rot="2744902">
            <a:off x="7392816" y="2619665"/>
            <a:ext cx="247631" cy="212654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19813;p45"/>
          <p:cNvSpPr txBox="1">
            <a:spLocks/>
          </p:cNvSpPr>
          <p:nvPr/>
        </p:nvSpPr>
        <p:spPr>
          <a:xfrm>
            <a:off x="713225" y="1188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>
                <a:solidFill>
                  <a:srgbClr val="FFC573"/>
                </a:solidFill>
              </a:rPr>
              <a:t>s</a:t>
            </a:r>
            <a:r>
              <a:rPr lang="nl-BE" dirty="0" smtClean="0">
                <a:solidFill>
                  <a:srgbClr val="FFC573"/>
                </a:solidFill>
              </a:rPr>
              <a:t>-process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84679" y="1553131"/>
            <a:ext cx="218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FFFF"/>
                </a:solidFill>
              </a:rPr>
              <a:t>Radio-isotopes</a:t>
            </a:r>
            <a:r>
              <a:rPr lang="en-GB" sz="1200" dirty="0" smtClean="0">
                <a:solidFill>
                  <a:srgbClr val="FFFFFF"/>
                </a:solidFill>
              </a:rPr>
              <a:t> allowing to derive information on the</a:t>
            </a:r>
          </a:p>
          <a:p>
            <a:r>
              <a:rPr lang="en-GB" sz="1200" dirty="0">
                <a:solidFill>
                  <a:srgbClr val="FFFFFF"/>
                </a:solidFill>
              </a:rPr>
              <a:t>t</a:t>
            </a:r>
            <a:r>
              <a:rPr lang="en-GB" sz="1200" dirty="0" smtClean="0">
                <a:solidFill>
                  <a:srgbClr val="FFFFFF"/>
                </a:solidFill>
              </a:rPr>
              <a:t>imescales of the s-process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5640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669" y="3825067"/>
            <a:ext cx="3430065" cy="10968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-process along the AGB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5" y="559478"/>
            <a:ext cx="8689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Intrinsic S stars: </a:t>
            </a:r>
            <a:r>
              <a:rPr lang="en-GB" dirty="0" smtClean="0">
                <a:solidFill>
                  <a:schemeClr val="bg1"/>
                </a:solidFill>
              </a:rPr>
              <a:t>Using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err="1" smtClean="0">
                <a:solidFill>
                  <a:schemeClr val="bg1"/>
                </a:solidFill>
              </a:rPr>
              <a:t>Zr</a:t>
            </a:r>
            <a:r>
              <a:rPr lang="en-GB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GB" dirty="0" err="1" smtClean="0">
                <a:solidFill>
                  <a:schemeClr val="bg1"/>
                </a:solidFill>
              </a:rPr>
              <a:t>Nb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err="1" smtClean="0">
                <a:solidFill>
                  <a:schemeClr val="bg1"/>
                </a:solidFill>
              </a:rPr>
              <a:t>Tc</a:t>
            </a:r>
            <a:r>
              <a:rPr lang="en-GB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GB" dirty="0" err="1" smtClean="0">
                <a:solidFill>
                  <a:schemeClr val="bg1"/>
                </a:solidFill>
              </a:rPr>
              <a:t>Ru</a:t>
            </a:r>
            <a:r>
              <a:rPr lang="en-GB" dirty="0" smtClean="0">
                <a:solidFill>
                  <a:schemeClr val="bg1"/>
                </a:solidFill>
              </a:rPr>
              <a:t> chronometers,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lvl="4" indent="-285750">
              <a:buClrTx/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determination </a:t>
            </a:r>
            <a:r>
              <a:rPr lang="en-GB" dirty="0" smtClean="0">
                <a:solidFill>
                  <a:schemeClr val="bg1"/>
                </a:solidFill>
              </a:rPr>
              <a:t>of ages since the s-process nucleosynthesis </a:t>
            </a:r>
            <a:r>
              <a:rPr lang="en-GB" dirty="0" smtClean="0">
                <a:solidFill>
                  <a:schemeClr val="bg1"/>
                </a:solidFill>
              </a:rPr>
              <a:t>onset</a:t>
            </a:r>
          </a:p>
          <a:p>
            <a:pPr marL="285750" lvl="4" indent="-285750">
              <a:buClrTx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Constraint </a:t>
            </a:r>
            <a:r>
              <a:rPr lang="en-US" dirty="0">
                <a:solidFill>
                  <a:schemeClr val="bg1"/>
                </a:solidFill>
              </a:rPr>
              <a:t>on s-process temperature operation in S stars: T&lt; 250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 K  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GB" baseline="30000" dirty="0" smtClean="0">
                <a:solidFill>
                  <a:schemeClr val="bg1"/>
                </a:solidFill>
                <a:sym typeface="Wingdings"/>
              </a:rPr>
              <a:t>13</a:t>
            </a:r>
            <a:r>
              <a:rPr lang="en-GB" dirty="0" smtClean="0">
                <a:solidFill>
                  <a:schemeClr val="bg1"/>
                </a:solidFill>
                <a:sym typeface="Wingdings"/>
              </a:rPr>
              <a:t>C (</a:t>
            </a:r>
            <a:r>
              <a:rPr lang="en-GB" dirty="0" smtClean="0">
                <a:solidFill>
                  <a:schemeClr val="bg1"/>
                </a:solidFill>
                <a:latin typeface="Symbol" charset="2"/>
                <a:cs typeface="Symbol" charset="2"/>
                <a:sym typeface="Wingdings"/>
              </a:rPr>
              <a:t>a</a:t>
            </a:r>
            <a:r>
              <a:rPr lang="en-GB" dirty="0" smtClean="0">
                <a:solidFill>
                  <a:schemeClr val="bg1"/>
                </a:solidFill>
                <a:sym typeface="Wingdings"/>
              </a:rPr>
              <a:t>, n)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neutron source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lvl="4" indent="-285750">
              <a:buClrTx/>
              <a:buFont typeface="Arial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58" y="1489448"/>
            <a:ext cx="3498277" cy="34324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98" y="4464143"/>
            <a:ext cx="3012543" cy="4577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69" y="1516236"/>
            <a:ext cx="3430065" cy="29932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07897" y="4853726"/>
            <a:ext cx="186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Neyskens</a:t>
            </a:r>
            <a:r>
              <a:rPr lang="en-GB" dirty="0" smtClean="0">
                <a:solidFill>
                  <a:schemeClr val="bg1"/>
                </a:solidFill>
              </a:rPr>
              <a:t> et al. 2015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136790" y="2053991"/>
            <a:ext cx="187521" cy="2766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525297" y="1771920"/>
            <a:ext cx="1279617" cy="276999"/>
          </a:xfrm>
          <a:prstGeom prst="rect">
            <a:avLst/>
          </a:prstGeom>
          <a:solidFill>
            <a:srgbClr val="FFFFFF"/>
          </a:solidFill>
          <a:ln>
            <a:solidFill>
              <a:srgbClr val="5F7DFF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Measured value</a:t>
            </a:r>
            <a:endParaRPr lang="en-GB" sz="1200" dirty="0" smtClean="0">
              <a:solidFill>
                <a:srgbClr val="0000FF"/>
              </a:solidFill>
            </a:endParaRPr>
          </a:p>
        </p:txBody>
      </p:sp>
      <p:cxnSp>
        <p:nvCxnSpPr>
          <p:cNvPr id="16" name="Connecteur droit avec flèche 15"/>
          <p:cNvCxnSpPr>
            <a:stCxn id="17" idx="1"/>
          </p:cNvCxnSpPr>
          <p:nvPr/>
        </p:nvCxnSpPr>
        <p:spPr>
          <a:xfrm flipH="1">
            <a:off x="3136790" y="2561979"/>
            <a:ext cx="352223" cy="15057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89013" y="2331146"/>
            <a:ext cx="945917" cy="461665"/>
          </a:xfrm>
          <a:prstGeom prst="rect">
            <a:avLst/>
          </a:prstGeom>
          <a:solidFill>
            <a:srgbClr val="FFFFFF"/>
          </a:solidFill>
          <a:ln>
            <a:solidFill>
              <a:srgbClr val="5F7DFF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Theoretical</a:t>
            </a:r>
          </a:p>
          <a:p>
            <a:r>
              <a:rPr lang="en-GB" sz="1200" dirty="0">
                <a:solidFill>
                  <a:srgbClr val="0000FF"/>
                </a:solidFill>
              </a:rPr>
              <a:t>p</a:t>
            </a:r>
            <a:r>
              <a:rPr lang="en-GB" sz="1200" dirty="0" smtClean="0">
                <a:solidFill>
                  <a:srgbClr val="0000FF"/>
                </a:solidFill>
              </a:rPr>
              <a:t>rediction</a:t>
            </a:r>
            <a:endParaRPr lang="en-GB" sz="1200" dirty="0" smtClean="0">
              <a:solidFill>
                <a:srgbClr val="0000FF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2233355" y="2053991"/>
            <a:ext cx="468717" cy="2343765"/>
          </a:xfrm>
          <a:prstGeom prst="downArrow">
            <a:avLst/>
          </a:prstGeom>
          <a:solidFill>
            <a:schemeClr val="accent3">
              <a:lumMod val="7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6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0" y="501709"/>
            <a:ext cx="4695469" cy="39270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50519" y="3311320"/>
            <a:ext cx="5011072" cy="1310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064430" y="3453597"/>
            <a:ext cx="54877" cy="51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06670" y="1590026"/>
            <a:ext cx="813043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Intrinsi</a:t>
            </a:r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 or C) </a:t>
            </a:r>
          </a:p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star</a:t>
            </a:r>
            <a:endParaRPr lang="en-GB" dirty="0">
              <a:solidFill>
                <a:schemeClr val="accent5">
                  <a:lumMod val="90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519713" y="1974225"/>
            <a:ext cx="706753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32011" y="2499490"/>
            <a:ext cx="1192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Barium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CH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</a:t>
            </a:r>
            <a:r>
              <a:rPr lang="en-GB" dirty="0" err="1" smtClean="0">
                <a:solidFill>
                  <a:srgbClr val="D4DCFF"/>
                </a:solidFill>
              </a:rPr>
              <a:t>sr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4013" y="4054812"/>
            <a:ext cx="1301946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Extrinsic stars</a:t>
            </a:r>
            <a:endParaRPr lang="en-GB" dirty="0">
              <a:solidFill>
                <a:srgbClr val="D4DCFF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5134986" y="3453597"/>
            <a:ext cx="0" cy="59578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64" y="4428795"/>
            <a:ext cx="1154043" cy="6193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878470" y="4599756"/>
            <a:ext cx="12826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Shetye et al.2021</a:t>
            </a:r>
            <a:endParaRPr lang="en-GB" sz="11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The binary scenario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64108" y="2138231"/>
            <a:ext cx="1108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D4DCFF"/>
                </a:solidFill>
                <a:latin typeface="Arial"/>
                <a:cs typeface="Arial"/>
              </a:rPr>
              <a:t> ( Nb-poor S star )</a:t>
            </a:r>
            <a:endParaRPr lang="en-GB" sz="900" dirty="0">
              <a:solidFill>
                <a:srgbClr val="D4DCFF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12525" y="3221751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D4DCFF"/>
                </a:solidFill>
                <a:latin typeface="Arial"/>
                <a:cs typeface="Arial"/>
              </a:rPr>
              <a:t> ( Nb-rich S star )</a:t>
            </a:r>
            <a:endParaRPr lang="en-GB" sz="900" dirty="0">
              <a:solidFill>
                <a:srgbClr val="D4DC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5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ld_Vaneck_ED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5" y="1467745"/>
            <a:ext cx="2976600" cy="2945722"/>
          </a:xfrm>
          <a:prstGeom prst="rect">
            <a:avLst/>
          </a:prstGeom>
        </p:spPr>
      </p:pic>
      <p:pic>
        <p:nvPicPr>
          <p:cNvPr id="8" name="Image 7" descr="old_Vaneck_EDfig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9"/>
          <a:stretch/>
        </p:blipFill>
        <p:spPr>
          <a:xfrm>
            <a:off x="5452748" y="1472406"/>
            <a:ext cx="2787756" cy="30114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12983" y="1641514"/>
            <a:ext cx="586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Nb I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4002" y="1649537"/>
            <a:ext cx="587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Tc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1617" y="1717982"/>
            <a:ext cx="2378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log(</a:t>
            </a:r>
            <a:r>
              <a:rPr lang="en-US" sz="1200" dirty="0" err="1"/>
              <a:t>N</a:t>
            </a:r>
            <a:r>
              <a:rPr lang="en-US" sz="1200" baseline="-25000" dirty="0" err="1"/>
              <a:t>Tc</a:t>
            </a:r>
            <a:r>
              <a:rPr lang="en-US" sz="1200" dirty="0"/>
              <a:t>) = </a:t>
            </a:r>
            <a:r>
              <a:rPr lang="en-US" sz="1200" dirty="0" smtClean="0"/>
              <a:t>-0.20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870577" y="3013794"/>
            <a:ext cx="1128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 </a:t>
            </a:r>
            <a:r>
              <a:rPr lang="en-US" sz="1200" dirty="0" err="1" smtClean="0"/>
              <a:t>Tc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050878" y="1658444"/>
            <a:ext cx="179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log(</a:t>
            </a:r>
            <a:r>
              <a:rPr lang="en-US" sz="1200" dirty="0" err="1" smtClean="0">
                <a:solidFill>
                  <a:schemeClr val="tx1"/>
                </a:solidFill>
              </a:rPr>
              <a:t>N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Nb</a:t>
            </a:r>
            <a:r>
              <a:rPr lang="en-US" sz="1200" dirty="0" smtClean="0">
                <a:solidFill>
                  <a:schemeClr val="tx1"/>
                </a:solidFill>
              </a:rPr>
              <a:t>) =0.92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(~solar)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6996" y="2863493"/>
            <a:ext cx="1717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log(</a:t>
            </a:r>
            <a:r>
              <a:rPr lang="en-US" sz="1200" dirty="0" err="1" smtClean="0"/>
              <a:t>N</a:t>
            </a:r>
            <a:r>
              <a:rPr lang="en-US" sz="1200" baseline="-25000" dirty="0" err="1" smtClean="0"/>
              <a:t>Nb</a:t>
            </a:r>
            <a:r>
              <a:rPr lang="en-US" sz="1200" dirty="0" smtClean="0"/>
              <a:t>) </a:t>
            </a:r>
            <a:r>
              <a:rPr lang="en-US" sz="1200" dirty="0"/>
              <a:t>= </a:t>
            </a:r>
            <a:r>
              <a:rPr lang="en-US" sz="1200" dirty="0" smtClean="0"/>
              <a:t>1.62</a:t>
            </a:r>
            <a:endParaRPr lang="en-US" sz="12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1170657"/>
            <a:ext cx="87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Processus s: température? source de neutrons? </a:t>
            </a:r>
            <a:r>
              <a:rPr lang="fr-FR" sz="2800" b="1" dirty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c</a:t>
            </a:r>
            <a:r>
              <a:rPr lang="fr-FR" sz="28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hronologie?</a:t>
            </a:r>
            <a:endParaRPr lang="fr-FR" sz="2800" b="1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21882" y="1717982"/>
            <a:ext cx="8643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Intrinsic:</a:t>
            </a:r>
          </a:p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-rich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Nb-solar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13443" y="3055495"/>
            <a:ext cx="912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Extrinsic: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No </a:t>
            </a:r>
            <a:r>
              <a:rPr lang="en-GB" dirty="0" err="1" smtClean="0">
                <a:solidFill>
                  <a:srgbClr val="FFFFFF"/>
                </a:solidFill>
              </a:rPr>
              <a:t>Tc</a:t>
            </a:r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Nb-rich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938702" y="2087314"/>
            <a:ext cx="37526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938702" y="3433621"/>
            <a:ext cx="37526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3817684" y="3662066"/>
            <a:ext cx="39575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3772204" y="2316377"/>
            <a:ext cx="39575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s-process: binary paradigm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98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-process: extrinsic stars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87">
            <a:off x="7161060" y="267479"/>
            <a:ext cx="1877112" cy="10073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557" y="3316833"/>
            <a:ext cx="8857700" cy="1788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oogle Shape;185;p22"/>
          <p:cNvPicPr preferRelativeResize="0"/>
          <p:nvPr/>
        </p:nvPicPr>
        <p:blipFill rotWithShape="1">
          <a:blip r:embed="rId4">
            <a:alphaModFix/>
          </a:blip>
          <a:srcRect t="8650" r="5953"/>
          <a:stretch/>
        </p:blipFill>
        <p:spPr>
          <a:xfrm>
            <a:off x="5500077" y="1474347"/>
            <a:ext cx="3643923" cy="3404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Connecteur droit avec flèche 28"/>
          <p:cNvCxnSpPr/>
          <p:nvPr/>
        </p:nvCxnSpPr>
        <p:spPr>
          <a:xfrm>
            <a:off x="6377509" y="2470004"/>
            <a:ext cx="108863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957486" y="1578586"/>
            <a:ext cx="150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 smtClean="0">
                <a:solidFill>
                  <a:srgbClr val="FF6600"/>
                </a:solidFill>
              </a:rPr>
              <a:t>93</a:t>
            </a:r>
            <a:r>
              <a:rPr lang="en-GB" sz="1400" dirty="0" smtClean="0">
                <a:solidFill>
                  <a:srgbClr val="FF6600"/>
                </a:solidFill>
              </a:rPr>
              <a:t>Zr </a:t>
            </a:r>
            <a:r>
              <a:rPr lang="en-GB" sz="14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GB" sz="1400" baseline="30000" dirty="0" smtClean="0">
                <a:solidFill>
                  <a:srgbClr val="FF6600"/>
                </a:solidFill>
                <a:sym typeface="Wingdings"/>
              </a:rPr>
              <a:t>93</a:t>
            </a:r>
            <a:r>
              <a:rPr lang="en-GB" sz="1400" dirty="0" smtClean="0">
                <a:solidFill>
                  <a:srgbClr val="FF6600"/>
                </a:solidFill>
                <a:sym typeface="Wingdings"/>
              </a:rPr>
              <a:t>Nb decay</a:t>
            </a:r>
          </a:p>
          <a:p>
            <a:r>
              <a:rPr lang="en-GB" sz="1400" dirty="0" smtClean="0">
                <a:solidFill>
                  <a:srgbClr val="FF6600"/>
                </a:solidFill>
              </a:rPr>
              <a:t>(during AGB)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6377509" y="2146418"/>
            <a:ext cx="74710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apture d’écran 2021-05-20 à 19.08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" y="1517324"/>
            <a:ext cx="3332699" cy="3366363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 rot="2473440">
            <a:off x="1281558" y="1231258"/>
            <a:ext cx="862384" cy="3720333"/>
          </a:xfrm>
          <a:prstGeom prst="ellipse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solidFill>
              <a:schemeClr val="tx2">
                <a:lumMod val="20000"/>
                <a:lumOff val="80000"/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525977" y="2513787"/>
            <a:ext cx="714715" cy="1339125"/>
          </a:xfrm>
          <a:prstGeom prst="ellipse">
            <a:avLst/>
          </a:prstGeom>
          <a:solidFill>
            <a:srgbClr val="FF6600">
              <a:alpha val="25000"/>
            </a:srgbClr>
          </a:solidFill>
          <a:ln>
            <a:solidFill>
              <a:schemeClr val="tx2">
                <a:lumMod val="20000"/>
                <a:lumOff val="80000"/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525977" y="1730129"/>
            <a:ext cx="970826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D99694"/>
                </a:solidFill>
              </a:rPr>
              <a:t>Tc</a:t>
            </a:r>
            <a:r>
              <a:rPr lang="en-GB" dirty="0" smtClean="0">
                <a:solidFill>
                  <a:srgbClr val="D99694"/>
                </a:solidFill>
              </a:rPr>
              <a:t>-rich</a:t>
            </a:r>
          </a:p>
          <a:p>
            <a:r>
              <a:rPr lang="en-GB" dirty="0" smtClean="0">
                <a:solidFill>
                  <a:srgbClr val="D99694"/>
                </a:solidFill>
              </a:rPr>
              <a:t>Nb-poor</a:t>
            </a:r>
            <a:endParaRPr lang="en-GB" dirty="0">
              <a:solidFill>
                <a:srgbClr val="D9969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44500" y="3002667"/>
            <a:ext cx="813043" cy="52322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D4DCFF"/>
                </a:solidFill>
              </a:rPr>
              <a:t>Tc</a:t>
            </a:r>
            <a:r>
              <a:rPr lang="en-GB" dirty="0" smtClean="0">
                <a:solidFill>
                  <a:srgbClr val="D4DCFF"/>
                </a:solidFill>
              </a:rPr>
              <a:t>-poor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Nb-rich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03256" y="2396025"/>
            <a:ext cx="1752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FFFFFF"/>
                </a:solidFill>
              </a:rPr>
              <a:t>Karinkuzhi</a:t>
            </a:r>
            <a:r>
              <a:rPr lang="en-GB" sz="1600" dirty="0" smtClean="0">
                <a:solidFill>
                  <a:srgbClr val="FFFFFF"/>
                </a:solidFill>
              </a:rPr>
              <a:t>, et al. 2018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61312" y="4034756"/>
            <a:ext cx="1838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FFFF"/>
                </a:solidFill>
              </a:rPr>
              <a:t>Shetye</a:t>
            </a:r>
            <a:r>
              <a:rPr lang="en-GB" sz="1600" dirty="0" smtClean="0">
                <a:solidFill>
                  <a:srgbClr val="FFFFFF"/>
                </a:solidFill>
              </a:rPr>
              <a:t> et al. 2021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839094" y="96024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Validation in S-type stars, barium stars, CEMP-s stars: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Nb and </a:t>
            </a:r>
            <a:r>
              <a:rPr lang="en-GB" dirty="0" err="1" smtClean="0">
                <a:solidFill>
                  <a:schemeClr val="bg1"/>
                </a:solidFill>
              </a:rPr>
              <a:t>Zr</a:t>
            </a:r>
            <a:r>
              <a:rPr lang="en-GB" dirty="0" smtClean="0">
                <a:solidFill>
                  <a:schemeClr val="bg1"/>
                </a:solidFill>
              </a:rPr>
              <a:t> follow the expected trends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30475" y="1530276"/>
            <a:ext cx="937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STAREVOL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predictions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77" y="652466"/>
            <a:ext cx="1591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Extrinsic </a:t>
            </a:r>
            <a:r>
              <a:rPr lang="en-GB" b="1" u="sng" dirty="0">
                <a:solidFill>
                  <a:srgbClr val="FFFFFF"/>
                </a:solidFill>
              </a:rPr>
              <a:t>S stars</a:t>
            </a:r>
          </a:p>
        </p:txBody>
      </p:sp>
    </p:spTree>
    <p:extLst>
      <p:ext uri="{BB962C8B-B14F-4D97-AF65-F5344CB8AC3E}">
        <p14:creationId xmlns:p14="http://schemas.microsoft.com/office/powerpoint/2010/main" val="161605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-process: </a:t>
            </a:r>
            <a:r>
              <a:rPr lang="nl-BE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Bi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trinsic 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stars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28" name="Google Shape;185;p22"/>
          <p:cNvPicPr preferRelativeResize="0"/>
          <p:nvPr/>
        </p:nvPicPr>
        <p:blipFill rotWithShape="1">
          <a:blip r:embed="rId3">
            <a:alphaModFix/>
          </a:blip>
          <a:srcRect t="8650" r="5953"/>
          <a:stretch/>
        </p:blipFill>
        <p:spPr>
          <a:xfrm>
            <a:off x="5500077" y="1474347"/>
            <a:ext cx="3643923" cy="34045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/>
          <p:cNvSpPr txBox="1"/>
          <p:nvPr/>
        </p:nvSpPr>
        <p:spPr>
          <a:xfrm>
            <a:off x="3661312" y="4571148"/>
            <a:ext cx="163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Shetye</a:t>
            </a:r>
            <a:r>
              <a:rPr lang="en-GB" dirty="0" smtClean="0">
                <a:solidFill>
                  <a:srgbClr val="FFFFFF"/>
                </a:solidFill>
              </a:rPr>
              <a:t> et al. 2021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6060" t="74252"/>
          <a:stretch/>
        </p:blipFill>
        <p:spPr>
          <a:xfrm>
            <a:off x="749825" y="1694009"/>
            <a:ext cx="4410935" cy="10111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32164" y="1987245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BITRINSIC star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613825" y="3750568"/>
            <a:ext cx="323908" cy="28418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7207881" y="2956939"/>
            <a:ext cx="323908" cy="28418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ZoneTexte 34"/>
          <p:cNvSpPr txBox="1"/>
          <p:nvPr/>
        </p:nvSpPr>
        <p:spPr>
          <a:xfrm>
            <a:off x="-8524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344069" y="787047"/>
            <a:ext cx="3428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Discovery of </a:t>
            </a:r>
            <a:r>
              <a:rPr lang="en-GB" dirty="0" err="1">
                <a:solidFill>
                  <a:srgbClr val="FFFFFF"/>
                </a:solidFill>
              </a:rPr>
              <a:t>b</a:t>
            </a:r>
            <a:r>
              <a:rPr lang="en-GB" dirty="0" err="1" smtClean="0">
                <a:solidFill>
                  <a:srgbClr val="FFFFFF"/>
                </a:solidFill>
              </a:rPr>
              <a:t>itrinsic</a:t>
            </a:r>
            <a:r>
              <a:rPr lang="en-GB" dirty="0" smtClean="0">
                <a:solidFill>
                  <a:srgbClr val="FFFFFF"/>
                </a:solidFill>
              </a:rPr>
              <a:t> stars: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Stars that have experienced 2 pollutions: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One external, one internal</a:t>
            </a:r>
          </a:p>
        </p:txBody>
      </p:sp>
      <p:sp>
        <p:nvSpPr>
          <p:cNvPr id="37" name="ZoneTexte 36"/>
          <p:cNvSpPr txBox="1"/>
          <p:nvPr/>
        </p:nvSpPr>
        <p:spPr>
          <a:xfrm rot="846374">
            <a:off x="8100333" y="39676"/>
            <a:ext cx="994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Reheated </a:t>
            </a:r>
          </a:p>
          <a:p>
            <a:r>
              <a:rPr lang="en-GB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cold case</a:t>
            </a:r>
            <a:endParaRPr lang="en-GB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600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784;p44"/>
          <p:cNvSpPr txBox="1">
            <a:spLocks/>
          </p:cNvSpPr>
          <p:nvPr/>
        </p:nvSpPr>
        <p:spPr>
          <a:xfrm>
            <a:off x="713250" y="539499"/>
            <a:ext cx="7600933" cy="15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New clues for </a:t>
            </a:r>
            <a:r>
              <a:rPr lang="fr-FR" sz="2800" dirty="0" err="1">
                <a:solidFill>
                  <a:schemeClr val="accent5">
                    <a:lumMod val="75000"/>
                  </a:schemeClr>
                </a:solidFill>
              </a:rPr>
              <a:t>heavy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75000"/>
                  </a:schemeClr>
                </a:solidFill>
              </a:rPr>
              <a:t>element</a:t>
            </a: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 nucleosynthesis 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 descr="logo ULB 3 lignes petit logo petite signa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98" y="4094372"/>
            <a:ext cx="2237261" cy="793020"/>
          </a:xfrm>
          <a:prstGeom prst="rect">
            <a:avLst/>
          </a:prstGeom>
        </p:spPr>
      </p:pic>
      <p:pic>
        <p:nvPicPr>
          <p:cNvPr id="5" name="Image 4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0" y="4045217"/>
            <a:ext cx="4444097" cy="8421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20787" y="2080876"/>
            <a:ext cx="4198319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GB" sz="1800" dirty="0" smtClean="0">
                <a:solidFill>
                  <a:srgbClr val="FAEDE0"/>
                </a:solidFill>
              </a:rPr>
              <a:t>s</a:t>
            </a:r>
            <a:r>
              <a:rPr lang="en-GB" sz="1800" dirty="0" smtClean="0">
                <a:solidFill>
                  <a:srgbClr val="FAEDE0"/>
                </a:solidFill>
              </a:rPr>
              <a:t>-process along the AGB:</a:t>
            </a:r>
          </a:p>
          <a:p>
            <a:pPr lvl="8">
              <a:buClr>
                <a:schemeClr val="tx2"/>
              </a:buClr>
            </a:pPr>
            <a:r>
              <a:rPr lang="en-GB" sz="1800" dirty="0">
                <a:solidFill>
                  <a:srgbClr val="FAEDE0"/>
                </a:solidFill>
              </a:rPr>
              <a:t>	</a:t>
            </a:r>
            <a:r>
              <a:rPr lang="en-GB" sz="1800" dirty="0" smtClean="0">
                <a:solidFill>
                  <a:srgbClr val="FAEDE0"/>
                </a:solidFill>
              </a:rPr>
              <a:t>- Technetium detection</a:t>
            </a:r>
          </a:p>
          <a:p>
            <a:pPr lvl="8">
              <a:buClr>
                <a:schemeClr val="tx2"/>
              </a:buClr>
            </a:pPr>
            <a:r>
              <a:rPr lang="en-GB" sz="1800" dirty="0">
                <a:solidFill>
                  <a:srgbClr val="FAEDE0"/>
                </a:solidFill>
              </a:rPr>
              <a:t>	</a:t>
            </a:r>
            <a:r>
              <a:rPr lang="en-GB" sz="1800" dirty="0" smtClean="0">
                <a:solidFill>
                  <a:srgbClr val="FAEDE0"/>
                </a:solidFill>
              </a:rPr>
              <a:t>- s-process abundances</a:t>
            </a:r>
          </a:p>
          <a:p>
            <a:pPr marL="285750" lvl="8" indent="-285750">
              <a:buClr>
                <a:schemeClr val="tx2"/>
              </a:buClr>
              <a:buFont typeface="Arial"/>
              <a:buChar char="•"/>
            </a:pPr>
            <a:r>
              <a:rPr lang="en-GB" sz="1800" dirty="0" smtClean="0">
                <a:solidFill>
                  <a:srgbClr val="FAEDE0"/>
                </a:solidFill>
              </a:rPr>
              <a:t>“Cold cases”: extrinsic stars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GB" sz="1800" dirty="0" smtClean="0">
                <a:solidFill>
                  <a:srgbClr val="FAEDE0"/>
                </a:solidFill>
              </a:rPr>
              <a:t>Some open </a:t>
            </a:r>
            <a:r>
              <a:rPr lang="en-GB" sz="1800" dirty="0" smtClean="0">
                <a:solidFill>
                  <a:srgbClr val="FAEDE0"/>
                </a:solidFill>
              </a:rPr>
              <a:t>problems</a:t>
            </a:r>
            <a:endParaRPr lang="en-GB" sz="1800" dirty="0">
              <a:solidFill>
                <a:srgbClr val="FAEDE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6980" y="4844777"/>
            <a:ext cx="4074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AB35"/>
                </a:solidFill>
              </a:rPr>
              <a:t>Workshop in honour of Maurizio </a:t>
            </a:r>
            <a:r>
              <a:rPr lang="en-GB" dirty="0">
                <a:solidFill>
                  <a:srgbClr val="FFAB35"/>
                </a:solidFill>
              </a:rPr>
              <a:t>M. </a:t>
            </a:r>
            <a:r>
              <a:rPr lang="en-GB" dirty="0" err="1">
                <a:solidFill>
                  <a:srgbClr val="FFAB35"/>
                </a:solidFill>
              </a:rPr>
              <a:t>Busso</a:t>
            </a:r>
            <a:endParaRPr lang="en-GB" dirty="0">
              <a:solidFill>
                <a:srgbClr val="FFA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-process: </a:t>
            </a:r>
            <a:r>
              <a:rPr lang="nl-BE" dirty="0" smtClean="0">
                <a:solidFill>
                  <a:srgbClr val="FFFFFF"/>
                </a:solidFill>
              </a:rPr>
              <a:t>Bi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trinsic 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stars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44069" y="787047"/>
            <a:ext cx="3428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Discovery of </a:t>
            </a:r>
            <a:r>
              <a:rPr lang="en-GB" dirty="0" err="1">
                <a:solidFill>
                  <a:srgbClr val="FFFFFF"/>
                </a:solidFill>
              </a:rPr>
              <a:t>b</a:t>
            </a:r>
            <a:r>
              <a:rPr lang="en-GB" dirty="0" err="1" smtClean="0">
                <a:solidFill>
                  <a:srgbClr val="FFFFFF"/>
                </a:solidFill>
              </a:rPr>
              <a:t>itrinsic</a:t>
            </a:r>
            <a:r>
              <a:rPr lang="en-GB" dirty="0" smtClean="0">
                <a:solidFill>
                  <a:srgbClr val="FFFFFF"/>
                </a:solidFill>
              </a:rPr>
              <a:t> stars: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Stars that have experienced 2 pollutions: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One external, one internal</a:t>
            </a:r>
          </a:p>
        </p:txBody>
      </p:sp>
      <p:pic>
        <p:nvPicPr>
          <p:cNvPr id="6" name="Image 5" descr="Capture d’écran 2022-06-22 à 16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75" y="589313"/>
            <a:ext cx="2872550" cy="44353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6060" t="74252"/>
          <a:stretch/>
        </p:blipFill>
        <p:spPr>
          <a:xfrm>
            <a:off x="749825" y="1694009"/>
            <a:ext cx="4410935" cy="101115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732164" y="1987245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BITRINSIC star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44759" y="4716929"/>
            <a:ext cx="163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Shetye</a:t>
            </a:r>
            <a:r>
              <a:rPr lang="en-GB" dirty="0" smtClean="0">
                <a:solidFill>
                  <a:srgbClr val="FFFFFF"/>
                </a:solidFill>
              </a:rPr>
              <a:t> et al. 2021</a:t>
            </a:r>
          </a:p>
        </p:txBody>
      </p:sp>
      <p:sp>
        <p:nvSpPr>
          <p:cNvPr id="17" name="ZoneTexte 16"/>
          <p:cNvSpPr txBox="1"/>
          <p:nvPr/>
        </p:nvSpPr>
        <p:spPr>
          <a:xfrm rot="846374">
            <a:off x="8100332" y="39675"/>
            <a:ext cx="994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Reheated </a:t>
            </a:r>
          </a:p>
          <a:p>
            <a:r>
              <a:rPr lang="en-GB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cold case</a:t>
            </a:r>
            <a:endParaRPr lang="en-GB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1480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3" name="Google Shape;24553;p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Two words of caution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97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1. HR diagrams: models vs measured stars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36" y="1007347"/>
            <a:ext cx="3535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rgbClr val="FFFFFF"/>
              </a:solidFill>
            </a:endParaRPr>
          </a:p>
          <a:p>
            <a:r>
              <a:rPr lang="en-GB" b="1" dirty="0" smtClean="0">
                <a:solidFill>
                  <a:srgbClr val="FFFFFF"/>
                </a:solidFill>
              </a:rPr>
              <a:t>Non-solar </a:t>
            </a:r>
            <a:r>
              <a:rPr lang="en-GB" b="1" dirty="0">
                <a:solidFill>
                  <a:srgbClr val="FFFFFF"/>
                </a:solidFill>
              </a:rPr>
              <a:t>chemical </a:t>
            </a:r>
            <a:r>
              <a:rPr lang="en-GB" b="1" dirty="0" smtClean="0">
                <a:solidFill>
                  <a:srgbClr val="FFFFFF"/>
                </a:solidFill>
              </a:rPr>
              <a:t>composition </a:t>
            </a:r>
          </a:p>
          <a:p>
            <a:pPr marL="285750" indent="-285750">
              <a:buFont typeface="Wingdings" charset="0"/>
              <a:buChar char="à"/>
            </a:pPr>
            <a:r>
              <a:rPr lang="en-GB" b="1" dirty="0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b="1" dirty="0" smtClean="0">
                <a:solidFill>
                  <a:srgbClr val="FFFFFF"/>
                </a:solidFill>
              </a:rPr>
              <a:t>impact </a:t>
            </a:r>
            <a:r>
              <a:rPr lang="en-GB" b="1" dirty="0" err="1" smtClean="0">
                <a:solidFill>
                  <a:srgbClr val="FFFFFF"/>
                </a:solidFill>
              </a:rPr>
              <a:t>photospheric</a:t>
            </a:r>
            <a:r>
              <a:rPr lang="en-GB" b="1" dirty="0" smtClean="0">
                <a:solidFill>
                  <a:srgbClr val="FFFFFF"/>
                </a:solidFill>
              </a:rPr>
              <a:t> opacities</a:t>
            </a:r>
          </a:p>
          <a:p>
            <a:pPr marL="285750" indent="-285750">
              <a:buFont typeface="Wingdings" charset="0"/>
              <a:buChar char="à"/>
            </a:pPr>
            <a:r>
              <a:rPr lang="en-GB" b="1" dirty="0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b="1" dirty="0" smtClean="0">
                <a:solidFill>
                  <a:srgbClr val="FFFFFF"/>
                </a:solidFill>
              </a:rPr>
              <a:t>impact </a:t>
            </a:r>
            <a:r>
              <a:rPr lang="en-GB" b="1" dirty="0" err="1" smtClean="0">
                <a:solidFill>
                  <a:srgbClr val="FFFFFF"/>
                </a:solidFill>
              </a:rPr>
              <a:t>Teff</a:t>
            </a:r>
            <a:endParaRPr lang="en-GB" b="1" dirty="0" smtClean="0">
              <a:solidFill>
                <a:srgbClr val="FFFFFF"/>
              </a:solidFill>
            </a:endParaRPr>
          </a:p>
          <a:p>
            <a:endParaRPr lang="en-GB" b="1" dirty="0">
              <a:solidFill>
                <a:srgbClr val="FFFFFF"/>
              </a:solidFill>
            </a:endParaRP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Example: Comparison CEMP stars with </a:t>
            </a:r>
            <a:r>
              <a:rPr lang="en-GB" dirty="0" err="1">
                <a:solidFill>
                  <a:srgbClr val="FFFFFF"/>
                </a:solidFill>
              </a:rPr>
              <a:t>Starevol</a:t>
            </a:r>
            <a:r>
              <a:rPr lang="en-GB" dirty="0">
                <a:solidFill>
                  <a:srgbClr val="FFFFFF"/>
                </a:solidFill>
              </a:rPr>
              <a:t> (L. </a:t>
            </a:r>
            <a:r>
              <a:rPr lang="en-GB" dirty="0" err="1">
                <a:solidFill>
                  <a:srgbClr val="FFFFFF"/>
                </a:solidFill>
              </a:rPr>
              <a:t>Siess</a:t>
            </a:r>
            <a:r>
              <a:rPr lang="en-GB" dirty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1447" y="4454421"/>
            <a:ext cx="1911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Karinkuzhi</a:t>
            </a:r>
            <a:r>
              <a:rPr lang="en-GB" dirty="0" smtClean="0">
                <a:solidFill>
                  <a:srgbClr val="FFFFFF"/>
                </a:solidFill>
              </a:rPr>
              <a:t> et al. 2021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43446" y="319604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2" name="Image 21" descr="HR_normal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71" y="1010632"/>
            <a:ext cx="5340097" cy="40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" name="Image 9" descr="HR_anormal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71" y="1007347"/>
            <a:ext cx="5344478" cy="4008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36" y="1007347"/>
            <a:ext cx="3535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rgbClr val="FFFFFF"/>
              </a:solidFill>
            </a:endParaRPr>
          </a:p>
          <a:p>
            <a:r>
              <a:rPr lang="en-GB" b="1" dirty="0" smtClean="0">
                <a:solidFill>
                  <a:srgbClr val="FFFFFF"/>
                </a:solidFill>
              </a:rPr>
              <a:t>Non-solar </a:t>
            </a:r>
            <a:r>
              <a:rPr lang="en-GB" b="1" dirty="0">
                <a:solidFill>
                  <a:srgbClr val="FFFFFF"/>
                </a:solidFill>
              </a:rPr>
              <a:t>chemical </a:t>
            </a:r>
            <a:r>
              <a:rPr lang="en-GB" b="1" dirty="0" smtClean="0">
                <a:solidFill>
                  <a:srgbClr val="FFFFFF"/>
                </a:solidFill>
              </a:rPr>
              <a:t>composition </a:t>
            </a:r>
          </a:p>
          <a:p>
            <a:pPr marL="285750" indent="-285750">
              <a:buFont typeface="Wingdings" charset="0"/>
              <a:buChar char="à"/>
            </a:pPr>
            <a:r>
              <a:rPr lang="en-GB" b="1" dirty="0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b="1" dirty="0" smtClean="0">
                <a:solidFill>
                  <a:srgbClr val="FFFFFF"/>
                </a:solidFill>
              </a:rPr>
              <a:t>impact </a:t>
            </a:r>
            <a:r>
              <a:rPr lang="en-GB" b="1" dirty="0" err="1" smtClean="0">
                <a:solidFill>
                  <a:srgbClr val="FFFFFF"/>
                </a:solidFill>
              </a:rPr>
              <a:t>photospheric</a:t>
            </a:r>
            <a:r>
              <a:rPr lang="en-GB" b="1" dirty="0" smtClean="0">
                <a:solidFill>
                  <a:srgbClr val="FFFFFF"/>
                </a:solidFill>
              </a:rPr>
              <a:t> opacities</a:t>
            </a:r>
          </a:p>
          <a:p>
            <a:pPr marL="285750" indent="-285750">
              <a:buFont typeface="Wingdings" charset="0"/>
              <a:buChar char="à"/>
            </a:pPr>
            <a:r>
              <a:rPr lang="en-GB" b="1" dirty="0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b="1" dirty="0" smtClean="0">
                <a:solidFill>
                  <a:srgbClr val="FFFFFF"/>
                </a:solidFill>
              </a:rPr>
              <a:t>impact </a:t>
            </a:r>
            <a:r>
              <a:rPr lang="en-GB" b="1" dirty="0" err="1" smtClean="0">
                <a:solidFill>
                  <a:srgbClr val="FFFFFF"/>
                </a:solidFill>
              </a:rPr>
              <a:t>Teff</a:t>
            </a:r>
            <a:endParaRPr lang="en-GB" b="1" dirty="0" smtClean="0">
              <a:solidFill>
                <a:srgbClr val="FFFFFF"/>
              </a:solidFill>
            </a:endParaRPr>
          </a:p>
          <a:p>
            <a:endParaRPr lang="en-GB" b="1" dirty="0">
              <a:solidFill>
                <a:srgbClr val="FFFFFF"/>
              </a:solidFill>
            </a:endParaRPr>
          </a:p>
          <a:p>
            <a:endParaRPr lang="en-GB" b="1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Example: Comparison CEMP stars with </a:t>
            </a:r>
            <a:r>
              <a:rPr lang="en-GB" dirty="0" err="1">
                <a:solidFill>
                  <a:srgbClr val="FFFFFF"/>
                </a:solidFill>
              </a:rPr>
              <a:t>Starevol</a:t>
            </a:r>
            <a:r>
              <a:rPr lang="en-GB" dirty="0">
                <a:solidFill>
                  <a:srgbClr val="FFFFFF"/>
                </a:solidFill>
              </a:rPr>
              <a:t> (L. </a:t>
            </a:r>
            <a:r>
              <a:rPr lang="en-GB" dirty="0" err="1">
                <a:solidFill>
                  <a:srgbClr val="FFFFFF"/>
                </a:solidFill>
              </a:rPr>
              <a:t>Siess</a:t>
            </a:r>
            <a:r>
              <a:rPr lang="en-GB" dirty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1447" y="4454421"/>
            <a:ext cx="1911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Karinkuzhi</a:t>
            </a:r>
            <a:r>
              <a:rPr lang="en-GB" dirty="0" smtClean="0">
                <a:solidFill>
                  <a:srgbClr val="FFFFFF"/>
                </a:solidFill>
              </a:rPr>
              <a:t> et al. 2021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43446" y="319604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smtClean="0">
                <a:solidFill>
                  <a:schemeClr val="accent5">
                    <a:lumMod val="90000"/>
                  </a:schemeClr>
                </a:solidFill>
              </a:rPr>
              <a:t>1. HR diagrams: models vs measured stars</a:t>
            </a:r>
            <a:endParaRPr lang="nl-BE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813;p45"/>
          <p:cNvSpPr txBox="1">
            <a:spLocks/>
          </p:cNvSpPr>
          <p:nvPr/>
        </p:nvSpPr>
        <p:spPr>
          <a:xfrm>
            <a:off x="0" y="16613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>
                <a:solidFill>
                  <a:schemeClr val="accent5">
                    <a:lumMod val="90000"/>
                  </a:schemeClr>
                </a:solidFill>
              </a:rPr>
              <a:t>2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. Machine-learning s-process line identification</a:t>
            </a:r>
            <a:endParaRPr lang="nl-BE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2" name="Image 1" descr="aa41629-21-fig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35" y="520632"/>
            <a:ext cx="4611423" cy="45711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2287" y="871920"/>
            <a:ext cx="4227847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</a:rPr>
              <a:t>Re-analysis of 15 bright Barium stars uncovered in LAMOST using machine-learning (Norfolk 2019)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solidFill>
                  <a:srgbClr val="FFFFFF"/>
                </a:solidFill>
              </a:rPr>
              <a:t>HERMES@Mercator</a:t>
            </a:r>
            <a:r>
              <a:rPr lang="en-GB" dirty="0" smtClean="0">
                <a:solidFill>
                  <a:srgbClr val="FFFFFF"/>
                </a:solidFill>
              </a:rPr>
              <a:t> spectra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 3 strong barium stars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 8 mild barium stars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GB" b="1" dirty="0" smtClean="0">
                <a:solidFill>
                  <a:srgbClr val="FFFFFF"/>
                </a:solidFill>
                <a:sym typeface="Wingdings"/>
              </a:rPr>
              <a:t>4 non-enriched stars</a:t>
            </a:r>
          </a:p>
          <a:p>
            <a:pPr marL="285750" indent="-285750">
              <a:buFontTx/>
              <a:buChar char="-"/>
            </a:pPr>
            <a:endParaRPr lang="en-GB" b="1" dirty="0" smtClean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 25% misclassification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FFFF"/>
              </a:solidFill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  <a:sym typeface="Wingdings"/>
              </a:rPr>
              <a:t>Reasons: </a:t>
            </a:r>
            <a:r>
              <a:rPr lang="fr-FR" dirty="0" smtClean="0">
                <a:solidFill>
                  <a:srgbClr val="FFFFFF"/>
                </a:solidFill>
              </a:rPr>
              <a:t>Sr II 4215.519Å line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- </a:t>
            </a:r>
            <a:r>
              <a:rPr lang="fr-FR" dirty="0" err="1" smtClean="0">
                <a:solidFill>
                  <a:srgbClr val="FFFFFF"/>
                </a:solidFill>
              </a:rPr>
              <a:t>heavily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saturated</a:t>
            </a:r>
            <a:endParaRPr lang="fr-FR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- </a:t>
            </a:r>
            <a:r>
              <a:rPr lang="fr-FR" dirty="0" err="1" smtClean="0">
                <a:solidFill>
                  <a:srgbClr val="FFFFFF"/>
                </a:solidFill>
              </a:rPr>
              <a:t>blended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with</a:t>
            </a:r>
            <a:r>
              <a:rPr lang="fr-FR" dirty="0" smtClean="0">
                <a:solidFill>
                  <a:srgbClr val="FFFFFF"/>
                </a:solidFill>
              </a:rPr>
              <a:t> CN 4216</a:t>
            </a:r>
            <a:r>
              <a:rPr lang="fr-FR" dirty="0">
                <a:solidFill>
                  <a:srgbClr val="FFFFFF"/>
                </a:solidFill>
              </a:rPr>
              <a:t>Å</a:t>
            </a:r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21644" y="4784003"/>
            <a:ext cx="1911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Karinkuzhi</a:t>
            </a:r>
            <a:r>
              <a:rPr lang="en-GB" dirty="0" smtClean="0">
                <a:solidFill>
                  <a:srgbClr val="FFFFFF"/>
                </a:solidFill>
              </a:rPr>
              <a:t> et al. 2021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30135" y="4792092"/>
            <a:ext cx="89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HD 7863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3" name="Google Shape;24553;p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Some o</a:t>
            </a:r>
            <a:r>
              <a:rPr lang="nl-BE" dirty="0" smtClean="0">
                <a:solidFill>
                  <a:srgbClr val="FFC573"/>
                </a:solidFill>
              </a:rPr>
              <a:t>pen </a:t>
            </a:r>
            <a:r>
              <a:rPr lang="nl-BE" dirty="0" smtClean="0">
                <a:solidFill>
                  <a:srgbClr val="FFC573"/>
                </a:solidFill>
              </a:rPr>
              <a:t>questions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340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9266" y="361947"/>
            <a:ext cx="182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Tc</a:t>
            </a:r>
            <a:r>
              <a:rPr lang="en-GB" dirty="0" smtClean="0">
                <a:solidFill>
                  <a:schemeClr val="bg1"/>
                </a:solidFill>
              </a:rPr>
              <a:t>-rich M-type stars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Google Shape;152;p19"/>
          <p:cNvSpPr/>
          <p:nvPr/>
        </p:nvSpPr>
        <p:spPr>
          <a:xfrm>
            <a:off x="2036896" y="797085"/>
            <a:ext cx="948601" cy="70362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C-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stars</a:t>
            </a:r>
            <a:endParaRPr b="1" dirty="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Google Shape;153;p19"/>
          <p:cNvSpPr/>
          <p:nvPr/>
        </p:nvSpPr>
        <p:spPr>
          <a:xfrm>
            <a:off x="994219" y="2007691"/>
            <a:ext cx="1042677" cy="66334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56;p19"/>
          <p:cNvSpPr/>
          <p:nvPr/>
        </p:nvSpPr>
        <p:spPr>
          <a:xfrm>
            <a:off x="1525871" y="1375280"/>
            <a:ext cx="899908" cy="725950"/>
          </a:xfrm>
          <a:prstGeom prst="ellipse">
            <a:avLst/>
          </a:prstGeom>
          <a:solidFill>
            <a:srgbClr val="DDFEFF">
              <a:alpha val="34620"/>
            </a:srgbClr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619947" y="1178310"/>
            <a:ext cx="511025" cy="1882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5494" y="941086"/>
            <a:ext cx="873005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 stars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865131" y="1216795"/>
            <a:ext cx="5157375" cy="36741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50507" y="44710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 smtClean="0"/>
              <a:t>Gray</a:t>
            </a:r>
            <a:r>
              <a:rPr lang="en-GB" sz="1200" dirty="0" smtClean="0"/>
              <a:t>, http</a:t>
            </a:r>
            <a:r>
              <a:rPr lang="en-GB" sz="1200" dirty="0"/>
              <a:t>://</a:t>
            </a:r>
            <a:r>
              <a:rPr lang="en-GB" sz="1200" dirty="0" err="1"/>
              <a:t>ned.ipac.caltech.edu</a:t>
            </a:r>
            <a:r>
              <a:rPr lang="en-GB" sz="1200" dirty="0"/>
              <a:t>/level5/</a:t>
            </a:r>
            <a:r>
              <a:rPr lang="en-GB" sz="1200" dirty="0" err="1"/>
              <a:t>Gray</a:t>
            </a:r>
            <a:r>
              <a:rPr lang="en-GB" sz="1200" dirty="0"/>
              <a:t>/</a:t>
            </a:r>
          </a:p>
        </p:txBody>
      </p:sp>
      <p:sp>
        <p:nvSpPr>
          <p:cNvPr id="27" name="Triangle rectangle 26"/>
          <p:cNvSpPr/>
          <p:nvPr/>
        </p:nvSpPr>
        <p:spPr>
          <a:xfrm rot="5400000">
            <a:off x="6598700" y="3334624"/>
            <a:ext cx="531884" cy="385375"/>
          </a:xfrm>
          <a:prstGeom prst="rtTriangl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riangle rectangle 27"/>
          <p:cNvSpPr/>
          <p:nvPr/>
        </p:nvSpPr>
        <p:spPr>
          <a:xfrm rot="5400000">
            <a:off x="7422558" y="3286379"/>
            <a:ext cx="531884" cy="385375"/>
          </a:xfrm>
          <a:prstGeom prst="rtTriangl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riangle rectangle 28"/>
          <p:cNvSpPr/>
          <p:nvPr/>
        </p:nvSpPr>
        <p:spPr>
          <a:xfrm rot="5400000">
            <a:off x="6984075" y="3334625"/>
            <a:ext cx="531884" cy="385375"/>
          </a:xfrm>
          <a:prstGeom prst="rtTriangl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4580663" y="1463373"/>
            <a:ext cx="1062448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Ti</a:t>
            </a:r>
            <a:r>
              <a:rPr lang="en-GB" b="1" dirty="0" err="1" smtClean="0">
                <a:solidFill>
                  <a:srgbClr val="0000FF"/>
                </a:solidFill>
              </a:rPr>
              <a:t>O</a:t>
            </a:r>
            <a:r>
              <a:rPr lang="en-GB" b="1" dirty="0" smtClean="0">
                <a:solidFill>
                  <a:srgbClr val="0000FF"/>
                </a:solidFill>
              </a:rPr>
              <a:t> bands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0" name="Google Shape;151;p19"/>
          <p:cNvPicPr preferRelativeResize="0"/>
          <p:nvPr/>
        </p:nvPicPr>
        <p:blipFill rotWithShape="1">
          <a:blip r:embed="rId3">
            <a:alphaModFix/>
          </a:blip>
          <a:srcRect t="7306" r="4961" b="2926"/>
          <a:stretch/>
        </p:blipFill>
        <p:spPr>
          <a:xfrm>
            <a:off x="257290" y="658991"/>
            <a:ext cx="2728207" cy="4212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57290" y="4609086"/>
            <a:ext cx="1172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rgbClr val="D4DCFF"/>
                </a:solidFill>
                <a:latin typeface="Roboto"/>
                <a:ea typeface="Roboto"/>
                <a:cs typeface="Roboto"/>
                <a:sym typeface="Roboto"/>
              </a:rPr>
              <a:t>Shetye et al. ***</a:t>
            </a:r>
            <a:endParaRPr lang="en-GB" sz="1100" dirty="0">
              <a:solidFill>
                <a:srgbClr val="D4DC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Google Shape;152;p19"/>
          <p:cNvSpPr/>
          <p:nvPr/>
        </p:nvSpPr>
        <p:spPr>
          <a:xfrm>
            <a:off x="2192043" y="716248"/>
            <a:ext cx="948601" cy="70362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C-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stars</a:t>
            </a:r>
            <a:endParaRPr b="1" dirty="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" name="Google Shape;153;p19"/>
          <p:cNvSpPr/>
          <p:nvPr/>
        </p:nvSpPr>
        <p:spPr>
          <a:xfrm>
            <a:off x="1149366" y="1926854"/>
            <a:ext cx="1042677" cy="66334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" name="Google Shape;156;p19"/>
          <p:cNvSpPr/>
          <p:nvPr/>
        </p:nvSpPr>
        <p:spPr>
          <a:xfrm>
            <a:off x="1681018" y="1294443"/>
            <a:ext cx="899908" cy="725950"/>
          </a:xfrm>
          <a:prstGeom prst="ellipse">
            <a:avLst/>
          </a:prstGeom>
          <a:solidFill>
            <a:srgbClr val="DDFEFF">
              <a:alpha val="34620"/>
            </a:srgbClr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775094" y="1097473"/>
            <a:ext cx="511025" cy="1882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00641" y="941086"/>
            <a:ext cx="873005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 stars</a:t>
            </a:r>
            <a:endParaRPr lang="en-GB" dirty="0"/>
          </a:p>
        </p:txBody>
      </p:sp>
      <p:pic>
        <p:nvPicPr>
          <p:cNvPr id="2" name="Image 1" descr="figure2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20" y="1297632"/>
            <a:ext cx="4618314" cy="3158025"/>
          </a:xfrm>
          <a:prstGeom prst="rect">
            <a:avLst/>
          </a:prstGeom>
        </p:spPr>
      </p:pic>
      <p:sp>
        <p:nvSpPr>
          <p:cNvPr id="25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1. Tc</a:t>
            </a:r>
            <a:r>
              <a:rPr lang="nl-BE" dirty="0" smtClean="0">
                <a:solidFill>
                  <a:srgbClr val="FFC573"/>
                </a:solidFill>
              </a:rPr>
              <a:t>-rich M stars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398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3" y="2164461"/>
            <a:ext cx="3339702" cy="2397958"/>
          </a:xfrm>
          <a:prstGeom prst="rect">
            <a:avLst/>
          </a:prstGeom>
        </p:spPr>
      </p:pic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1. Tc</a:t>
            </a:r>
            <a:r>
              <a:rPr lang="nl-BE" dirty="0" smtClean="0">
                <a:solidFill>
                  <a:srgbClr val="FFC573"/>
                </a:solidFill>
              </a:rPr>
              <a:t>-rich M stars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6" y="789046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Uncovered by Little-</a:t>
            </a:r>
            <a:r>
              <a:rPr lang="en-GB" dirty="0" err="1" smtClean="0">
                <a:solidFill>
                  <a:srgbClr val="FFFFFF"/>
                </a:solidFill>
              </a:rPr>
              <a:t>Marenin</a:t>
            </a:r>
            <a:r>
              <a:rPr lang="en-GB" dirty="0" smtClean="0">
                <a:solidFill>
                  <a:srgbClr val="FFFFFF"/>
                </a:solidFill>
              </a:rPr>
              <a:t> &amp; Little 1979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No (prominent) s-process </a:t>
            </a:r>
            <a:r>
              <a:rPr lang="en-GB" dirty="0" smtClean="0">
                <a:solidFill>
                  <a:srgbClr val="FFFFFF"/>
                </a:solidFill>
              </a:rPr>
              <a:t>enrichment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9825" y="4562419"/>
            <a:ext cx="190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Uttenthaler</a:t>
            </a:r>
            <a:r>
              <a:rPr lang="en-GB" dirty="0" smtClean="0">
                <a:solidFill>
                  <a:srgbClr val="FFFFFF"/>
                </a:solidFill>
              </a:rPr>
              <a:t> et al.2019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87940" y="3935959"/>
            <a:ext cx="163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Shetye</a:t>
            </a:r>
            <a:r>
              <a:rPr lang="en-GB" dirty="0">
                <a:solidFill>
                  <a:srgbClr val="FFFFFF"/>
                </a:solidFill>
              </a:rPr>
              <a:t> et al. 2021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52" y="2100907"/>
            <a:ext cx="3448945" cy="18118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769117" y="2190034"/>
            <a:ext cx="83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No </a:t>
            </a:r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 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69117" y="27657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-rich 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9117" y="3310111"/>
            <a:ext cx="93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-rich 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Google Shape;153;p19"/>
          <p:cNvSpPr/>
          <p:nvPr/>
        </p:nvSpPr>
        <p:spPr>
          <a:xfrm rot="19165503">
            <a:off x="660096" y="2927027"/>
            <a:ext cx="1877929" cy="627520"/>
          </a:xfrm>
          <a:prstGeom prst="ellipse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" name="ZoneTexte 18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0235" y="44407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buClrTx/>
            </a:pPr>
            <a:r>
              <a:rPr lang="en-GB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dirty="0">
                <a:solidFill>
                  <a:srgbClr val="FFFFFF"/>
                </a:solidFill>
              </a:rPr>
              <a:t>Only a (few) thermal pulses?</a:t>
            </a:r>
          </a:p>
          <a:p>
            <a:pPr lvl="8">
              <a:buClrTx/>
            </a:pPr>
            <a:r>
              <a:rPr lang="en-GB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en-GB" dirty="0">
                <a:solidFill>
                  <a:srgbClr val="FFFFFF"/>
                </a:solidFill>
              </a:rPr>
              <a:t>or a different s-process?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712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93762" y="3272001"/>
            <a:ext cx="7722643" cy="1621167"/>
            <a:chOff x="914401" y="3000647"/>
            <a:chExt cx="5467110" cy="905837"/>
          </a:xfrm>
        </p:grpSpPr>
        <p:pic>
          <p:nvPicPr>
            <p:cNvPr id="8" name="Image 7" descr="Capture d’écran 2022-06-22 à 11.21.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" t="97003" b="331"/>
            <a:stretch/>
          </p:blipFill>
          <p:spPr>
            <a:xfrm>
              <a:off x="914401" y="3795688"/>
              <a:ext cx="5467110" cy="11079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 6" descr="Capture d’écran 2022-06-22 à 11.21.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 b="78719"/>
            <a:stretch/>
          </p:blipFill>
          <p:spPr>
            <a:xfrm>
              <a:off x="920579" y="3000647"/>
              <a:ext cx="5459617" cy="809665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168398" y="589313"/>
            <a:ext cx="53638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Mystery of J-type stars (=</a:t>
            </a:r>
            <a:r>
              <a:rPr lang="en-GB" baseline="30000" dirty="0" smtClean="0">
                <a:solidFill>
                  <a:srgbClr val="FFFFFF"/>
                </a:solidFill>
              </a:rPr>
              <a:t>13</a:t>
            </a:r>
            <a:r>
              <a:rPr lang="en-GB" dirty="0" smtClean="0">
                <a:solidFill>
                  <a:srgbClr val="FFFFFF"/>
                </a:solidFill>
              </a:rPr>
              <a:t>C-rich C stars):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err="1" smtClean="0">
                <a:solidFill>
                  <a:srgbClr val="FFFFFF"/>
                </a:solidFill>
              </a:rPr>
              <a:t>Abia</a:t>
            </a:r>
            <a:r>
              <a:rPr lang="en-GB" dirty="0" smtClean="0">
                <a:solidFill>
                  <a:srgbClr val="FFFFFF"/>
                </a:solidFill>
              </a:rPr>
              <a:t> et al. 2020: J-type stars have TP-AGB luminosities          </a:t>
            </a:r>
            <a:r>
              <a:rPr lang="en-GB" dirty="0" smtClean="0">
                <a:solidFill>
                  <a:srgbClr val="FFFFFF"/>
                </a:solidFill>
                <a:sym typeface="Wingdings"/>
              </a:rPr>
              <a:t>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 smtClean="0">
                <a:solidFill>
                  <a:srgbClr val="FFFFFF"/>
                </a:solidFill>
              </a:rPr>
              <a:t>Abia</a:t>
            </a:r>
            <a:r>
              <a:rPr lang="en-GB" dirty="0" smtClean="0">
                <a:solidFill>
                  <a:srgbClr val="FFFFFF"/>
                </a:solidFill>
              </a:rPr>
              <a:t> &amp; </a:t>
            </a:r>
            <a:r>
              <a:rPr lang="en-GB" dirty="0" err="1" smtClean="0">
                <a:solidFill>
                  <a:srgbClr val="FFFFFF"/>
                </a:solidFill>
              </a:rPr>
              <a:t>Isern</a:t>
            </a:r>
            <a:r>
              <a:rPr lang="en-GB" dirty="0" smtClean="0">
                <a:solidFill>
                  <a:srgbClr val="FFFFFF"/>
                </a:solidFill>
              </a:rPr>
              <a:t> 2000: 5924A lines: UV Cam, Y </a:t>
            </a:r>
            <a:r>
              <a:rPr lang="en-GB" dirty="0" err="1" smtClean="0">
                <a:solidFill>
                  <a:srgbClr val="FFFFFF"/>
                </a:solidFill>
              </a:rPr>
              <a:t>CVn</a:t>
            </a:r>
            <a:r>
              <a:rPr lang="en-GB" dirty="0" smtClean="0">
                <a:solidFill>
                  <a:srgbClr val="FFFFFF"/>
                </a:solidFill>
              </a:rPr>
              <a:t>, RX Peg: no </a:t>
            </a:r>
            <a:r>
              <a:rPr lang="en-GB" dirty="0" err="1" smtClean="0">
                <a:solidFill>
                  <a:srgbClr val="FFFFFF"/>
                </a:solidFill>
              </a:rPr>
              <a:t>Tc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2489" y="3008277"/>
            <a:ext cx="42066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DE1D4"/>
                </a:solidFill>
              </a:rPr>
              <a:t>HD 70138: C5,5 J star</a:t>
            </a:r>
            <a:endParaRPr lang="en-GB" dirty="0">
              <a:solidFill>
                <a:srgbClr val="6DE1D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3300" y="3287824"/>
            <a:ext cx="159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HERMES spectra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Image 13" descr="Capture d’écran 2022-06-22 à 11.4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54" y="512606"/>
            <a:ext cx="2594685" cy="241896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5240" y="4847798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6" name="Image 15" descr="Capture d’écran 2021-05-21 à 12.39.2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1949" r="66611" b="71912"/>
          <a:stretch/>
        </p:blipFill>
        <p:spPr>
          <a:xfrm>
            <a:off x="3204981" y="1883055"/>
            <a:ext cx="1542824" cy="929197"/>
          </a:xfrm>
          <a:prstGeom prst="rect">
            <a:avLst/>
          </a:prstGeom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4727199" y="1883056"/>
            <a:ext cx="66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 </a:t>
            </a:r>
            <a:r>
              <a:rPr lang="en-GB" dirty="0" err="1" smtClean="0">
                <a:solidFill>
                  <a:schemeClr val="bg1"/>
                </a:solidFill>
              </a:rPr>
              <a:t>Tc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81933" y="2343233"/>
            <a:ext cx="384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Tc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62347" y="3441712"/>
            <a:ext cx="66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No </a:t>
            </a:r>
            <a:r>
              <a:rPr lang="en-GB" dirty="0" err="1" smtClean="0">
                <a:solidFill>
                  <a:schemeClr val="tx1"/>
                </a:solidFill>
              </a:rPr>
              <a:t>Tc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12411" y="2512510"/>
            <a:ext cx="1048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Shetye</a:t>
            </a:r>
            <a:r>
              <a:rPr lang="en-GB" sz="1200" dirty="0" smtClean="0">
                <a:solidFill>
                  <a:schemeClr val="bg1"/>
                </a:solidFill>
              </a:rPr>
              <a:t> 2021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2. Technetium in C stars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85229" y="3008277"/>
            <a:ext cx="36311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HD 100503: comparison </a:t>
            </a:r>
            <a:r>
              <a:rPr lang="en-GB" dirty="0" err="1" smtClean="0">
                <a:solidFill>
                  <a:schemeClr val="tx1"/>
                </a:solidFill>
              </a:rPr>
              <a:t>Tc</a:t>
            </a:r>
            <a:r>
              <a:rPr lang="en-GB" dirty="0" smtClean="0">
                <a:solidFill>
                  <a:schemeClr val="tx1"/>
                </a:solidFill>
              </a:rPr>
              <a:t>-poor C-R star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3. s 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and C increase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266" y="78904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</a:t>
            </a:r>
            <a:r>
              <a:rPr lang="en-GB" dirty="0" smtClean="0">
                <a:solidFill>
                  <a:srgbClr val="FFFFFF"/>
                </a:solidFill>
              </a:rPr>
              <a:t>imultaneous increase of s and C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00" y="1312266"/>
            <a:ext cx="3539238" cy="3219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06646">
            <a:off x="4358028" y="1099440"/>
            <a:ext cx="408551" cy="304391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329266" y="1990583"/>
            <a:ext cx="2180167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Stellar evolution model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(STAREVOL) predictions 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2" name="Connecteur droit avec flèche 21"/>
          <p:cNvCxnSpPr>
            <a:stCxn id="21" idx="3"/>
          </p:cNvCxnSpPr>
          <p:nvPr/>
        </p:nvCxnSpPr>
        <p:spPr>
          <a:xfrm>
            <a:off x="2509433" y="2252193"/>
            <a:ext cx="1825388" cy="371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149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AB35"/>
                </a:solidFill>
              </a:rPr>
              <a:t>Technetium</a:t>
            </a:r>
            <a:endParaRPr dirty="0">
              <a:solidFill>
                <a:srgbClr val="FFAB35"/>
              </a:solidFill>
            </a:endParaRPr>
          </a:p>
        </p:txBody>
      </p:sp>
      <p:pic>
        <p:nvPicPr>
          <p:cNvPr id="19" name="Image 18" descr="Tc-Merrill-195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8" y="3966335"/>
            <a:ext cx="8672152" cy="979114"/>
          </a:xfrm>
          <a:prstGeom prst="rect">
            <a:avLst/>
          </a:prstGeom>
        </p:spPr>
      </p:pic>
      <p:sp>
        <p:nvSpPr>
          <p:cNvPr id="20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30777" y="977607"/>
            <a:ext cx="3198020" cy="1251594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Aft>
                <a:spcPts val="1600"/>
              </a:spcAft>
              <a:buClrTx/>
              <a:buNone/>
            </a:pPr>
            <a:endParaRPr lang="en-US" sz="1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1600"/>
              </a:spcAft>
              <a:buClrTx/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1952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Observation by Paul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Merrill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 lines in the photosphere of S stars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(R And, R Gem, AA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21" name="Image 20" descr="merrill_paul_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1" y="327633"/>
            <a:ext cx="1488817" cy="184117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14" y="171359"/>
            <a:ext cx="2789506" cy="36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212939" y="3981546"/>
            <a:ext cx="1574224" cy="21614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à coins arrondis 23"/>
          <p:cNvSpPr/>
          <p:nvPr/>
        </p:nvSpPr>
        <p:spPr>
          <a:xfrm>
            <a:off x="7480933" y="3966335"/>
            <a:ext cx="1319637" cy="21614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à coins arrondis 24"/>
          <p:cNvSpPr/>
          <p:nvPr/>
        </p:nvSpPr>
        <p:spPr>
          <a:xfrm>
            <a:off x="212939" y="4251223"/>
            <a:ext cx="6623910" cy="21614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6022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3. s 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and C increase</a:t>
            </a:r>
            <a:endParaRPr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00" y="1312266"/>
            <a:ext cx="3539238" cy="3219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06646">
            <a:off x="4358028" y="1099440"/>
            <a:ext cx="408551" cy="304391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29266" y="1990583"/>
            <a:ext cx="2180167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Stellar evolution model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(STAREVOL) predictions </a:t>
            </a:r>
            <a:endParaRPr lang="en-GB" dirty="0">
              <a:solidFill>
                <a:srgbClr val="D4DCFF"/>
              </a:solidFill>
            </a:endParaRPr>
          </a:p>
        </p:txBody>
      </p:sp>
      <p:cxnSp>
        <p:nvCxnSpPr>
          <p:cNvPr id="10" name="Connecteur droit avec flèche 9"/>
          <p:cNvCxnSpPr>
            <a:stCxn id="8" idx="3"/>
          </p:cNvCxnSpPr>
          <p:nvPr/>
        </p:nvCxnSpPr>
        <p:spPr>
          <a:xfrm>
            <a:off x="2509433" y="2252193"/>
            <a:ext cx="1825388" cy="371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057392" y="1801965"/>
            <a:ext cx="1902579" cy="307777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C/O&gt;1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4746" y="1384021"/>
            <a:ext cx="3019164" cy="97337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521196" y="2076028"/>
            <a:ext cx="15361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29266" y="78904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</a:t>
            </a:r>
            <a:r>
              <a:rPr lang="en-GB" dirty="0" smtClean="0">
                <a:solidFill>
                  <a:srgbClr val="FFFFFF"/>
                </a:solidFill>
              </a:rPr>
              <a:t>imultaneous increase of s and C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6673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3. s </a:t>
            </a:r>
            <a:r>
              <a:rPr lang="nl-BE" dirty="0" smtClean="0">
                <a:solidFill>
                  <a:srgbClr val="FFC573"/>
                </a:solidFill>
              </a:rPr>
              <a:t>and C increase</a:t>
            </a:r>
            <a:endParaRPr dirty="0">
              <a:solidFill>
                <a:srgbClr val="FFC573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00" y="1312266"/>
            <a:ext cx="3539238" cy="32190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21819" y="2190099"/>
            <a:ext cx="1747275" cy="281367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1232002" y="1905136"/>
            <a:ext cx="172115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AB35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 stars (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Abia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et al.)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>
            <a:stCxn id="4" idx="3"/>
            <a:endCxn id="3" idx="1"/>
          </p:cNvCxnSpPr>
          <p:nvPr/>
        </p:nvCxnSpPr>
        <p:spPr>
          <a:xfrm>
            <a:off x="2953159" y="2059025"/>
            <a:ext cx="924542" cy="172279"/>
          </a:xfrm>
          <a:prstGeom prst="straightConnector1">
            <a:avLst/>
          </a:prstGeom>
          <a:ln>
            <a:solidFill>
              <a:srgbClr val="FFAB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21006261">
            <a:off x="3527652" y="2419137"/>
            <a:ext cx="3165070" cy="1138859"/>
          </a:xfrm>
          <a:prstGeom prst="ellipse">
            <a:avLst/>
          </a:prstGeom>
          <a:solidFill>
            <a:schemeClr val="accent1">
              <a:lumMod val="25000"/>
              <a:lumOff val="75000"/>
              <a:alpha val="4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cteur droit avec flèche 17"/>
          <p:cNvCxnSpPr>
            <a:stCxn id="20" idx="3"/>
          </p:cNvCxnSpPr>
          <p:nvPr/>
        </p:nvCxnSpPr>
        <p:spPr>
          <a:xfrm flipV="1">
            <a:off x="2953159" y="3102640"/>
            <a:ext cx="668660" cy="6602"/>
          </a:xfrm>
          <a:prstGeom prst="straightConnector1">
            <a:avLst/>
          </a:prstGeom>
          <a:ln>
            <a:solidFill>
              <a:srgbClr val="5F7D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42297" y="2847632"/>
            <a:ext cx="1910862" cy="523220"/>
          </a:xfrm>
          <a:prstGeom prst="rect">
            <a:avLst/>
          </a:prstGeom>
          <a:solidFill>
            <a:schemeClr val="bg1"/>
          </a:solidFill>
          <a:ln>
            <a:solidFill>
              <a:srgbClr val="5F7D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 stars (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Shetye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et al.)</a:t>
            </a: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C/O&lt;1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9266" y="78904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</a:t>
            </a:r>
            <a:r>
              <a:rPr lang="en-GB" dirty="0" smtClean="0">
                <a:solidFill>
                  <a:srgbClr val="FFFFFF"/>
                </a:solidFill>
              </a:rPr>
              <a:t>imultaneous increase of s and C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678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3. s </a:t>
            </a:r>
            <a:r>
              <a:rPr lang="nl-BE" dirty="0" smtClean="0">
                <a:solidFill>
                  <a:srgbClr val="FFC573"/>
                </a:solidFill>
              </a:rPr>
              <a:t>and C increase</a:t>
            </a:r>
            <a:endParaRPr dirty="0">
              <a:solidFill>
                <a:srgbClr val="FFC573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00" y="1312266"/>
            <a:ext cx="3539238" cy="32190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21819" y="2190099"/>
            <a:ext cx="1747275" cy="281367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1232002" y="1905136"/>
            <a:ext cx="172115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AB35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 stars (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Abia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et al.)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>
            <a:stCxn id="4" idx="3"/>
            <a:endCxn id="3" idx="1"/>
          </p:cNvCxnSpPr>
          <p:nvPr/>
        </p:nvCxnSpPr>
        <p:spPr>
          <a:xfrm>
            <a:off x="2953159" y="2059025"/>
            <a:ext cx="924542" cy="172279"/>
          </a:xfrm>
          <a:prstGeom prst="straightConnector1">
            <a:avLst/>
          </a:prstGeom>
          <a:ln>
            <a:solidFill>
              <a:srgbClr val="FFAB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21006261">
            <a:off x="3527652" y="2419137"/>
            <a:ext cx="3165070" cy="1138859"/>
          </a:xfrm>
          <a:prstGeom prst="ellipse">
            <a:avLst/>
          </a:prstGeom>
          <a:solidFill>
            <a:schemeClr val="accent1">
              <a:lumMod val="25000"/>
              <a:lumOff val="75000"/>
              <a:alpha val="4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avec flèche 14"/>
          <p:cNvCxnSpPr>
            <a:stCxn id="18" idx="3"/>
          </p:cNvCxnSpPr>
          <p:nvPr/>
        </p:nvCxnSpPr>
        <p:spPr>
          <a:xfrm flipV="1">
            <a:off x="2953159" y="3102640"/>
            <a:ext cx="668660" cy="6602"/>
          </a:xfrm>
          <a:prstGeom prst="straightConnector1">
            <a:avLst/>
          </a:prstGeom>
          <a:ln>
            <a:solidFill>
              <a:srgbClr val="5F7D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42297" y="2847632"/>
            <a:ext cx="1910862" cy="523220"/>
          </a:xfrm>
          <a:prstGeom prst="rect">
            <a:avLst/>
          </a:prstGeom>
          <a:solidFill>
            <a:schemeClr val="bg1"/>
          </a:solidFill>
          <a:ln>
            <a:solidFill>
              <a:srgbClr val="5F7D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 stars (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Shetye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et al.)</a:t>
            </a: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C/O&lt;1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4351" y="2357398"/>
            <a:ext cx="1802011" cy="1368812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7043667" y="2539854"/>
            <a:ext cx="21003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Stars with such [s/Fe]</a:t>
            </a:r>
          </a:p>
          <a:p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hould have C/O&gt;1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669178" y="2899784"/>
            <a:ext cx="37926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21819" y="1384021"/>
            <a:ext cx="1222532" cy="1034213"/>
          </a:xfrm>
          <a:prstGeom prst="rect">
            <a:avLst/>
          </a:prstGeom>
          <a:solidFill>
            <a:srgbClr val="FFFF00">
              <a:alpha val="3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329266" y="1087703"/>
            <a:ext cx="21003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Stars with such C/O</a:t>
            </a:r>
          </a:p>
          <a:p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hould have [s/Fe]≥0.6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429599" y="1384021"/>
            <a:ext cx="1175147" cy="3954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29266" y="78904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S</a:t>
            </a:r>
            <a:r>
              <a:rPr lang="en-GB" dirty="0" smtClean="0">
                <a:solidFill>
                  <a:srgbClr val="FFFFFF"/>
                </a:solidFill>
              </a:rPr>
              <a:t>imultaneous increase of s and C</a:t>
            </a:r>
          </a:p>
          <a:p>
            <a:pPr marL="285750" indent="-285750">
              <a:buClrTx/>
              <a:buFont typeface="Arial"/>
              <a:buChar char="•"/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27666" y="4722400"/>
            <a:ext cx="163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3"/>
                </a:solidFill>
              </a:rPr>
              <a:t>Shetye</a:t>
            </a:r>
            <a:r>
              <a:rPr lang="en-GB" dirty="0" smtClean="0">
                <a:solidFill>
                  <a:schemeClr val="accent3"/>
                </a:solidFill>
              </a:rPr>
              <a:t> et al. 2020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297209">
            <a:off x="7386712" y="198632"/>
            <a:ext cx="171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intrinsic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Stencil"/>
                <a:cs typeface="Stencil"/>
              </a:rPr>
              <a:t>stars</a:t>
            </a:r>
            <a:endParaRPr lang="en-GB" sz="24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5" name="Demi-tour 4"/>
          <p:cNvSpPr/>
          <p:nvPr/>
        </p:nvSpPr>
        <p:spPr>
          <a:xfrm>
            <a:off x="4227849" y="971597"/>
            <a:ext cx="1039914" cy="412424"/>
          </a:xfrm>
          <a:prstGeom prst="utur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emi-tour 5"/>
          <p:cNvSpPr/>
          <p:nvPr/>
        </p:nvSpPr>
        <p:spPr>
          <a:xfrm rot="16200000" flipV="1">
            <a:off x="6416658" y="2163917"/>
            <a:ext cx="819223" cy="301661"/>
          </a:xfrm>
          <a:prstGeom prst="utur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733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87">
            <a:off x="7161060" y="267479"/>
            <a:ext cx="1877112" cy="1007365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2564137" y="565052"/>
            <a:ext cx="886327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291732" y="565052"/>
            <a:ext cx="933828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14949" y="749250"/>
            <a:ext cx="3506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CEMP-</a:t>
            </a:r>
            <a:r>
              <a:rPr lang="en-GB" b="1" u="sng" dirty="0" err="1" smtClean="0">
                <a:solidFill>
                  <a:srgbClr val="FFFFFF"/>
                </a:solidFill>
              </a:rPr>
              <a:t>sr</a:t>
            </a:r>
            <a:r>
              <a:rPr lang="en-GB" b="1" u="sng" dirty="0" smtClean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</a:rPr>
              <a:t>- Binaries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</a:rPr>
              <a:t>- Overabundances </a:t>
            </a:r>
            <a:r>
              <a:rPr lang="en-GB" dirty="0" smtClean="0">
                <a:solidFill>
                  <a:srgbClr val="FFFFFF"/>
                </a:solidFill>
              </a:rPr>
              <a:t>in s and r </a:t>
            </a:r>
            <a:r>
              <a:rPr lang="en-GB" dirty="0" smtClean="0">
                <a:solidFill>
                  <a:srgbClr val="FFFFFF"/>
                </a:solidFill>
              </a:rPr>
              <a:t>elements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</a:rPr>
              <a:t>- </a:t>
            </a:r>
            <a:r>
              <a:rPr lang="en-GB" dirty="0" smtClean="0">
                <a:solidFill>
                  <a:srgbClr val="FFFFFF"/>
                </a:solidFill>
              </a:rPr>
              <a:t>Classification  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Image 7" descr="fig-BaFeEuF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74" y="1705825"/>
            <a:ext cx="4068648" cy="30514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24043" y="2291600"/>
            <a:ext cx="364202" cy="52322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43404" y="3910154"/>
            <a:ext cx="400320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21FF06"/>
                </a:solidFill>
              </a:rPr>
              <a:t>rI</a:t>
            </a:r>
            <a:endParaRPr lang="en-GB" sz="2800" dirty="0">
              <a:solidFill>
                <a:srgbClr val="21FF0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37361" y="3648544"/>
            <a:ext cx="50376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008000"/>
                </a:solidFill>
              </a:rPr>
              <a:t>rII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65688" y="1847470"/>
            <a:ext cx="693469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6600"/>
                </a:solidFill>
              </a:rPr>
              <a:t>r+s</a:t>
            </a:r>
            <a:endParaRPr lang="en-GB" sz="2800" dirty="0">
              <a:solidFill>
                <a:srgbClr val="FF66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235582" y="1703357"/>
            <a:ext cx="254" cy="323089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235836" y="4934252"/>
            <a:ext cx="4251186" cy="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6200000">
            <a:off x="1458830" y="2137711"/>
            <a:ext cx="962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D4DCFF"/>
                </a:solidFill>
              </a:rPr>
              <a:t>s</a:t>
            </a:r>
            <a:r>
              <a:rPr lang="en-GB" dirty="0" smtClean="0">
                <a:solidFill>
                  <a:srgbClr val="D4DCFF"/>
                </a:solidFill>
              </a:rPr>
              <a:t>-process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88525" y="4749586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r-process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31" y="4603422"/>
            <a:ext cx="2034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Karinkuzhi</a:t>
            </a:r>
            <a:r>
              <a:rPr lang="fr-FR" dirty="0" smtClean="0">
                <a:solidFill>
                  <a:srgbClr val="FFFFFF"/>
                </a:solidFill>
              </a:rPr>
              <a:t> et al., 2021</a:t>
            </a:r>
            <a:endParaRPr lang="is-IS" dirty="0" smtClean="0">
              <a:solidFill>
                <a:srgbClr val="FFFFFF"/>
              </a:solidFill>
            </a:endParaRPr>
          </a:p>
        </p:txBody>
      </p:sp>
      <p:sp>
        <p:nvSpPr>
          <p:cNvPr id="24" name="Google Shape;19813;p45"/>
          <p:cNvSpPr txBox="1">
            <a:spLocks/>
          </p:cNvSpPr>
          <p:nvPr/>
        </p:nvSpPr>
        <p:spPr>
          <a:xfrm>
            <a:off x="902225" y="1661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4. More </a:t>
            </a:r>
            <a:r>
              <a:rPr lang="nl-BE" dirty="0" smtClean="0">
                <a:solidFill>
                  <a:schemeClr val="accent5">
                    <a:lumMod val="90000"/>
                  </a:schemeClr>
                </a:solidFill>
              </a:rPr>
              <a:t>extrinsic stars</a:t>
            </a:r>
            <a:endParaRPr lang="nl-BE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3396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87">
            <a:off x="7161060" y="267479"/>
            <a:ext cx="1877112" cy="1007365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2564137" y="565052"/>
            <a:ext cx="886327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291732" y="565052"/>
            <a:ext cx="933828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 descr="Fig_histo_sign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r="7684"/>
          <a:stretch/>
        </p:blipFill>
        <p:spPr>
          <a:xfrm>
            <a:off x="5050445" y="1525711"/>
            <a:ext cx="4009574" cy="3454493"/>
          </a:xfrm>
          <a:prstGeom prst="rect">
            <a:avLst/>
          </a:prstGeom>
        </p:spPr>
      </p:pic>
      <p:pic>
        <p:nvPicPr>
          <p:cNvPr id="30" name="Image 29" descr="Capture d’écran 2020-11-17 à 12.07.5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43986" r="4808" b="30790"/>
          <a:stretch/>
        </p:blipFill>
        <p:spPr>
          <a:xfrm>
            <a:off x="665959" y="1682142"/>
            <a:ext cx="3259634" cy="9208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1" name="Image 30" descr="Capture d’écran 2020-11-17 à 12.16.5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7" t="48145" r="11825" b="28012"/>
          <a:stretch/>
        </p:blipFill>
        <p:spPr>
          <a:xfrm>
            <a:off x="672622" y="2849111"/>
            <a:ext cx="3274681" cy="9588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Flèche vers la gauche 31"/>
          <p:cNvSpPr/>
          <p:nvPr/>
        </p:nvSpPr>
        <p:spPr>
          <a:xfrm rot="10800000">
            <a:off x="4010711" y="3125926"/>
            <a:ext cx="262242" cy="228816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èche vers la gauche 32"/>
          <p:cNvSpPr/>
          <p:nvPr/>
        </p:nvSpPr>
        <p:spPr>
          <a:xfrm rot="10800000">
            <a:off x="4010711" y="2084205"/>
            <a:ext cx="262242" cy="228816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/>
          <p:cNvSpPr txBox="1"/>
          <p:nvPr/>
        </p:nvSpPr>
        <p:spPr>
          <a:xfrm>
            <a:off x="5490774" y="2046671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CEMP-s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90774" y="296546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CEMP-</a:t>
            </a:r>
            <a:r>
              <a:rPr lang="en-GB" dirty="0" err="1" smtClean="0">
                <a:solidFill>
                  <a:srgbClr val="FF6600"/>
                </a:solidFill>
              </a:rPr>
              <a:t>sr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672621" y="3877413"/>
            <a:ext cx="3791483" cy="10020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New classification scheme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Using </a:t>
            </a:r>
            <a:r>
              <a:rPr lang="sk-SK" sz="1600" dirty="0">
                <a:solidFill>
                  <a:schemeClr val="tx1"/>
                </a:solidFill>
              </a:rPr>
              <a:t>Y, Zr, Ba, La, Ce, Nd, </a:t>
            </a:r>
            <a:r>
              <a:rPr lang="sk-SK" sz="1600" dirty="0" smtClean="0">
                <a:solidFill>
                  <a:schemeClr val="tx1"/>
                </a:solidFill>
              </a:rPr>
              <a:t>Sm, Eu</a:t>
            </a:r>
          </a:p>
          <a:p>
            <a:pPr algn="ctr"/>
            <a:endParaRPr lang="sk-SK" sz="1600" dirty="0">
              <a:solidFill>
                <a:schemeClr val="tx1"/>
              </a:solidFill>
            </a:endParaRPr>
          </a:p>
          <a:p>
            <a:pPr algn="ctr"/>
            <a:r>
              <a:rPr lang="sk-SK" sz="1600" dirty="0" smtClean="0">
                <a:solidFill>
                  <a:schemeClr val="tx1"/>
                </a:solidFill>
              </a:rPr>
              <a:t> 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37" name="Image 36" descr="Capture d’écran 2021-05-20 à 10.12.38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r="12433" b="53141"/>
          <a:stretch/>
        </p:blipFill>
        <p:spPr>
          <a:xfrm>
            <a:off x="1133103" y="4366437"/>
            <a:ext cx="2814200" cy="51305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15382" y="747545"/>
            <a:ext cx="25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CEMP-</a:t>
            </a:r>
            <a:r>
              <a:rPr lang="en-GB" b="1" u="sng" dirty="0" err="1" smtClean="0">
                <a:solidFill>
                  <a:srgbClr val="FFFFFF"/>
                </a:solidFill>
              </a:rPr>
              <a:t>sr</a:t>
            </a:r>
            <a:r>
              <a:rPr lang="en-GB" b="1" u="sng" dirty="0" smtClean="0">
                <a:solidFill>
                  <a:srgbClr val="FFFFFF"/>
                </a:solidFill>
              </a:rPr>
              <a:t>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- Classification 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Google Shape;19813;p45"/>
          <p:cNvSpPr txBox="1">
            <a:spLocks/>
          </p:cNvSpPr>
          <p:nvPr/>
        </p:nvSpPr>
        <p:spPr>
          <a:xfrm>
            <a:off x="902225" y="1661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4. More </a:t>
            </a:r>
            <a:r>
              <a:rPr lang="nl-BE" dirty="0" smtClean="0">
                <a:solidFill>
                  <a:srgbClr val="FFC573"/>
                </a:solidFill>
              </a:rPr>
              <a:t>extrinsic stars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084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667" y="741713"/>
            <a:ext cx="4669439" cy="4049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87">
            <a:off x="7161060" y="267479"/>
            <a:ext cx="1877112" cy="1007365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2564137" y="565052"/>
            <a:ext cx="886327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291732" y="565052"/>
            <a:ext cx="933828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50" y="1084868"/>
            <a:ext cx="4198710" cy="3969411"/>
          </a:xfrm>
          <a:prstGeom prst="rect">
            <a:avLst/>
          </a:prstGeom>
        </p:spPr>
      </p:pic>
      <p:sp>
        <p:nvSpPr>
          <p:cNvPr id="17" name="Rectangle avec flèche vers le bas 16"/>
          <p:cNvSpPr/>
          <p:nvPr/>
        </p:nvSpPr>
        <p:spPr>
          <a:xfrm>
            <a:off x="6042205" y="297551"/>
            <a:ext cx="1024099" cy="760974"/>
          </a:xfrm>
          <a:prstGeom prst="downArrowCallou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3366FF"/>
                </a:solidFill>
              </a:rPr>
              <a:t>CEMP-s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5710" y="738537"/>
            <a:ext cx="3959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FFFF"/>
                </a:solidFill>
              </a:rPr>
              <a:t>CEMP-</a:t>
            </a:r>
            <a:r>
              <a:rPr lang="en-GB" b="1" u="sng" dirty="0" err="1" smtClean="0">
                <a:solidFill>
                  <a:srgbClr val="FFFFFF"/>
                </a:solidFill>
              </a:rPr>
              <a:t>sr</a:t>
            </a:r>
            <a:endParaRPr lang="en-GB" b="1" u="sng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pPr>
              <a:buClrTx/>
            </a:pPr>
            <a:r>
              <a:rPr lang="en-GB" dirty="0" smtClean="0">
                <a:solidFill>
                  <a:srgbClr val="FFFFFF"/>
                </a:solidFill>
              </a:rPr>
              <a:t>D</a:t>
            </a:r>
            <a:r>
              <a:rPr lang="en-GB" dirty="0" smtClean="0">
                <a:solidFill>
                  <a:srgbClr val="FFFFFF"/>
                </a:solidFill>
              </a:rPr>
              <a:t>ouble </a:t>
            </a:r>
            <a:r>
              <a:rPr lang="en-GB" dirty="0" smtClean="0">
                <a:solidFill>
                  <a:srgbClr val="FFFFFF"/>
                </a:solidFill>
              </a:rPr>
              <a:t>event scenario</a:t>
            </a:r>
            <a:r>
              <a:rPr lang="en-GB" dirty="0" smtClean="0">
                <a:solidFill>
                  <a:srgbClr val="FFFFFF"/>
                </a:solidFill>
              </a:rPr>
              <a:t>? </a:t>
            </a:r>
            <a:r>
              <a:rPr lang="en-GB" dirty="0" smtClean="0">
                <a:solidFill>
                  <a:srgbClr val="FFFFFF"/>
                </a:solidFill>
                <a:sym typeface="Wingdings"/>
              </a:rPr>
              <a:t>(</a:t>
            </a:r>
            <a:r>
              <a:rPr lang="en-GB" dirty="0" smtClean="0">
                <a:solidFill>
                  <a:srgbClr val="FFFFFF"/>
                </a:solidFill>
                <a:sym typeface="Wingdings"/>
              </a:rPr>
              <a:t>Gull et al. 2018)</a:t>
            </a:r>
          </a:p>
          <a:p>
            <a:pPr marL="285750" lvl="1" indent="-285750">
              <a:buFontTx/>
              <a:buChar char="-"/>
            </a:pPr>
            <a:endParaRPr lang="en-GB" dirty="0" smtClean="0">
              <a:solidFill>
                <a:srgbClr val="FFFFFF"/>
              </a:solidFill>
            </a:endParaRPr>
          </a:p>
          <a:p>
            <a:pPr marL="285750" lvl="7" indent="-285750">
              <a:buFontTx/>
              <a:buChar char="-"/>
            </a:pPr>
            <a:r>
              <a:rPr lang="en-GB" dirty="0" smtClean="0">
                <a:solidFill>
                  <a:srgbClr val="FFFFFF"/>
                </a:solidFill>
              </a:rPr>
              <a:t>                                  Or</a:t>
            </a:r>
          </a:p>
          <a:p>
            <a:pPr marL="285750" lvl="1" indent="-285750"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Low</a:t>
            </a:r>
            <a:r>
              <a:rPr lang="en-GB" dirty="0">
                <a:solidFill>
                  <a:srgbClr val="FFFFFF"/>
                </a:solidFill>
              </a:rPr>
              <a:t>-metallicity and low- mass thermally-pulsing AGB stars </a:t>
            </a:r>
            <a:endParaRPr lang="en-GB" dirty="0" smtClean="0">
              <a:solidFill>
                <a:srgbClr val="FFFFFF"/>
              </a:solidFill>
            </a:endParaRPr>
          </a:p>
          <a:p>
            <a:pPr lvl="1"/>
            <a:r>
              <a:rPr lang="fr-FR" dirty="0" smtClean="0">
                <a:solidFill>
                  <a:srgbClr val="FFFFFF"/>
                </a:solidFill>
              </a:rPr>
              <a:t>(</a:t>
            </a:r>
            <a:r>
              <a:rPr lang="fr-FR" dirty="0" err="1">
                <a:solidFill>
                  <a:srgbClr val="FFFFFF"/>
                </a:solidFill>
              </a:rPr>
              <a:t>Iwamoto</a:t>
            </a:r>
            <a:r>
              <a:rPr lang="fr-FR" dirty="0">
                <a:solidFill>
                  <a:srgbClr val="FFFFFF"/>
                </a:solidFill>
              </a:rPr>
              <a:t> et al. 2004; </a:t>
            </a:r>
            <a:r>
              <a:rPr lang="fr-FR" dirty="0" err="1">
                <a:solidFill>
                  <a:srgbClr val="FFFFFF"/>
                </a:solidFill>
              </a:rPr>
              <a:t>Lugaro</a:t>
            </a:r>
            <a:r>
              <a:rPr lang="fr-FR" dirty="0">
                <a:solidFill>
                  <a:srgbClr val="FFFFFF"/>
                </a:solidFill>
              </a:rPr>
              <a:t> et al. 2012, </a:t>
            </a:r>
            <a:r>
              <a:rPr lang="fr-FR" dirty="0" err="1">
                <a:solidFill>
                  <a:srgbClr val="FFFFFF"/>
                </a:solidFill>
              </a:rPr>
              <a:t>Choplin</a:t>
            </a:r>
            <a:r>
              <a:rPr lang="fr-FR" dirty="0">
                <a:solidFill>
                  <a:srgbClr val="FFFFFF"/>
                </a:solidFill>
              </a:rPr>
              <a:t> et al. 2021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8" name="Google Shape;19813;p45"/>
          <p:cNvSpPr txBox="1">
            <a:spLocks/>
          </p:cNvSpPr>
          <p:nvPr/>
        </p:nvSpPr>
        <p:spPr>
          <a:xfrm>
            <a:off x="143599" y="9329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4. More </a:t>
            </a:r>
            <a:r>
              <a:rPr lang="nl-BE" dirty="0" smtClean="0">
                <a:solidFill>
                  <a:srgbClr val="FFC573"/>
                </a:solidFill>
              </a:rPr>
              <a:t>extrinsic stars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avec flèche vers la droite 18"/>
          <p:cNvSpPr/>
          <p:nvPr/>
        </p:nvSpPr>
        <p:spPr>
          <a:xfrm>
            <a:off x="3598437" y="3945885"/>
            <a:ext cx="1190401" cy="7088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004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3564857" y="409020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CEMP-</a:t>
            </a:r>
            <a:r>
              <a:rPr lang="en-GB" dirty="0" err="1" smtClean="0">
                <a:solidFill>
                  <a:srgbClr val="FF0000"/>
                </a:solidFill>
              </a:rPr>
              <a:t>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438" y="3861945"/>
            <a:ext cx="1931463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HD </a:t>
            </a:r>
            <a:r>
              <a:rPr lang="is-IS" dirty="0" smtClean="0">
                <a:solidFill>
                  <a:srgbClr val="FFFFFF"/>
                </a:solidFill>
              </a:rPr>
              <a:t>100503: analog to</a:t>
            </a:r>
            <a:endParaRPr lang="is-IS" dirty="0">
              <a:solidFill>
                <a:srgbClr val="FFFFFF"/>
              </a:solidFill>
            </a:endParaRPr>
          </a:p>
          <a:p>
            <a:r>
              <a:rPr lang="is-IS" dirty="0" smtClean="0">
                <a:solidFill>
                  <a:srgbClr val="FFFFFF"/>
                </a:solidFill>
              </a:rPr>
              <a:t>CEMP-rs star </a:t>
            </a:r>
          </a:p>
          <a:p>
            <a:r>
              <a:rPr lang="fr-FR" dirty="0">
                <a:solidFill>
                  <a:srgbClr val="FFFFFF"/>
                </a:solidFill>
              </a:rPr>
              <a:t>b</a:t>
            </a:r>
            <a:r>
              <a:rPr lang="is-IS" dirty="0" smtClean="0">
                <a:solidFill>
                  <a:srgbClr val="FFFFFF"/>
                </a:solidFill>
              </a:rPr>
              <a:t>ut at [Fe/H]=-0.7</a:t>
            </a:r>
          </a:p>
          <a:p>
            <a:r>
              <a:rPr lang="en-GB" dirty="0" err="1" smtClean="0">
                <a:solidFill>
                  <a:srgbClr val="FFFFFF"/>
                </a:solidFill>
              </a:rPr>
              <a:t>Karinkuzhi</a:t>
            </a:r>
            <a:r>
              <a:rPr lang="en-GB" dirty="0" smtClean="0">
                <a:solidFill>
                  <a:srgbClr val="FFFFFF"/>
                </a:solidFill>
              </a:rPr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331541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987">
            <a:off x="7161060" y="267479"/>
            <a:ext cx="1877112" cy="1007365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2564137" y="565052"/>
            <a:ext cx="886327" cy="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Google Shape;19813;p45"/>
          <p:cNvSpPr txBox="1">
            <a:spLocks/>
          </p:cNvSpPr>
          <p:nvPr/>
        </p:nvSpPr>
        <p:spPr>
          <a:xfrm>
            <a:off x="143599" y="9329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4. More </a:t>
            </a:r>
            <a:r>
              <a:rPr lang="nl-BE" dirty="0" smtClean="0">
                <a:solidFill>
                  <a:srgbClr val="FFC573"/>
                </a:solidFill>
              </a:rPr>
              <a:t>extrinsic stars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3" name="Image 12" descr="Capture d’écran 2021-05-20 à 12.49.5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2" r="46000"/>
          <a:stretch/>
        </p:blipFill>
        <p:spPr>
          <a:xfrm>
            <a:off x="1932247" y="818187"/>
            <a:ext cx="2704825" cy="374610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43599" y="2339756"/>
            <a:ext cx="1578226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 </a:t>
            </a:r>
            <a:r>
              <a:rPr lang="fr-FR" dirty="0">
                <a:solidFill>
                  <a:srgbClr val="FF0000"/>
                </a:solidFill>
              </a:rPr>
              <a:t>M</a:t>
            </a:r>
            <a:r>
              <a:rPr lang="fr-FR" baseline="-25000" dirty="0">
                <a:solidFill>
                  <a:srgbClr val="FF0000"/>
                </a:solidFill>
              </a:rPr>
              <a:t>⊙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models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proton </a:t>
            </a:r>
            <a:r>
              <a:rPr lang="fr-FR" dirty="0">
                <a:solidFill>
                  <a:srgbClr val="FF0000"/>
                </a:solidFill>
              </a:rPr>
              <a:t>ingestion </a:t>
            </a:r>
            <a:endParaRPr lang="fr-FR" dirty="0" smtClean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151127" y="2172042"/>
            <a:ext cx="1031396" cy="103252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148430" y="2050014"/>
            <a:ext cx="3912464" cy="292387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r>
              <a:rPr lang="en-GB" sz="1200" dirty="0" smtClean="0">
                <a:solidFill>
                  <a:srgbClr val="FFFFFF"/>
                </a:solidFill>
              </a:rPr>
              <a:t>Particular </a:t>
            </a:r>
            <a:r>
              <a:rPr lang="en-GB" sz="1200" dirty="0">
                <a:solidFill>
                  <a:srgbClr val="FFFFFF"/>
                </a:solidFill>
              </a:rPr>
              <a:t>manifestation of the s-process </a:t>
            </a:r>
            <a:r>
              <a:rPr lang="en-GB" sz="1200" dirty="0" smtClean="0">
                <a:solidFill>
                  <a:srgbClr val="FFFFFF"/>
                </a:solidFill>
              </a:rPr>
              <a:t>(at </a:t>
            </a:r>
            <a:r>
              <a:rPr lang="en-GB" sz="1200" dirty="0">
                <a:solidFill>
                  <a:srgbClr val="FFFFFF"/>
                </a:solidFill>
              </a:rPr>
              <a:t>low [Fe/H</a:t>
            </a:r>
            <a:r>
              <a:rPr lang="en-GB" sz="1200" dirty="0" smtClean="0">
                <a:solidFill>
                  <a:srgbClr val="FFFFFF"/>
                </a:solidFill>
              </a:rPr>
              <a:t>])</a:t>
            </a:r>
            <a:endParaRPr lang="en-GB" sz="1200" dirty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endParaRPr lang="en-GB" sz="1200" dirty="0" smtClean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r>
              <a:rPr lang="en-GB" sz="1200" dirty="0" smtClean="0">
                <a:solidFill>
                  <a:srgbClr val="FFFFFF"/>
                </a:solidFill>
              </a:rPr>
              <a:t>Easier </a:t>
            </a:r>
            <a:r>
              <a:rPr lang="en-GB" sz="1200" dirty="0">
                <a:solidFill>
                  <a:srgbClr val="FFFFFF"/>
                </a:solidFill>
              </a:rPr>
              <a:t>to detect at low [Fe/H</a:t>
            </a:r>
            <a:r>
              <a:rPr lang="en-GB" sz="1200" dirty="0" smtClean="0">
                <a:solidFill>
                  <a:srgbClr val="FFFFFF"/>
                </a:solidFill>
              </a:rPr>
              <a:t>]</a:t>
            </a:r>
          </a:p>
          <a:p>
            <a:pPr marL="285750" lvl="2" indent="-285750">
              <a:buClrTx/>
              <a:buFont typeface="Wingdings" charset="2"/>
              <a:buChar char="Ø"/>
            </a:pPr>
            <a:endParaRPr lang="en-GB" sz="1200" dirty="0" smtClean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r>
              <a:rPr lang="en-GB" sz="1200" dirty="0" smtClean="0">
                <a:solidFill>
                  <a:srgbClr val="FFFFFF"/>
                </a:solidFill>
              </a:rPr>
              <a:t>HD100503: </a:t>
            </a:r>
            <a:r>
              <a:rPr lang="is-IS" sz="1200" dirty="0">
                <a:solidFill>
                  <a:srgbClr val="FFFFFF"/>
                </a:solidFill>
              </a:rPr>
              <a:t>analog to CEMP-rs star at [Fe</a:t>
            </a:r>
            <a:r>
              <a:rPr lang="is-IS" sz="1200" dirty="0" smtClean="0">
                <a:solidFill>
                  <a:srgbClr val="FFFFFF"/>
                </a:solidFill>
              </a:rPr>
              <a:t>/H]</a:t>
            </a:r>
            <a:r>
              <a:rPr lang="is-IS" sz="1200" dirty="0">
                <a:solidFill>
                  <a:srgbClr val="FFFFFF"/>
                </a:solidFill>
              </a:rPr>
              <a:t>=-0.7 </a:t>
            </a:r>
            <a:endParaRPr lang="en-GB" sz="1200" dirty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endParaRPr lang="en-GB" sz="1200" dirty="0" smtClean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r>
              <a:rPr lang="en-GB" sz="1200" dirty="0" smtClean="0">
                <a:solidFill>
                  <a:srgbClr val="FFFFFF"/>
                </a:solidFill>
              </a:rPr>
              <a:t>Mixed </a:t>
            </a:r>
            <a:r>
              <a:rPr lang="en-GB" sz="1200" dirty="0">
                <a:solidFill>
                  <a:srgbClr val="FFFFFF"/>
                </a:solidFill>
              </a:rPr>
              <a:t>profile also found in V4334 </a:t>
            </a:r>
            <a:r>
              <a:rPr lang="en-GB" sz="1200" dirty="0" err="1">
                <a:solidFill>
                  <a:srgbClr val="FFFFFF"/>
                </a:solidFill>
              </a:rPr>
              <a:t>Sagittarri</a:t>
            </a:r>
            <a:r>
              <a:rPr lang="en-GB" sz="1200" dirty="0">
                <a:solidFill>
                  <a:srgbClr val="FFFFFF"/>
                </a:solidFill>
              </a:rPr>
              <a:t> (Sakurai’s object)</a:t>
            </a:r>
          </a:p>
          <a:p>
            <a:pPr marL="285750" lvl="2" indent="-285750">
              <a:buClrTx/>
              <a:buFont typeface="Wingdings" charset="2"/>
              <a:buChar char="Ø"/>
            </a:pPr>
            <a:endParaRPr lang="en-GB" sz="1200" dirty="0">
              <a:solidFill>
                <a:srgbClr val="FFFFFF"/>
              </a:solidFill>
            </a:endParaRPr>
          </a:p>
          <a:p>
            <a:pPr marL="285750" lvl="2" indent="-285750">
              <a:buClrTx/>
              <a:buFont typeface="Wingdings" charset="2"/>
              <a:buChar char="Ø"/>
            </a:pPr>
            <a:r>
              <a:rPr lang="en-GB" sz="1200" dirty="0">
                <a:solidFill>
                  <a:srgbClr val="FFFFFF"/>
                </a:solidFill>
              </a:rPr>
              <a:t>Some SC stars have a high </a:t>
            </a:r>
            <a:r>
              <a:rPr lang="en-GB" sz="1200" dirty="0" err="1">
                <a:solidFill>
                  <a:srgbClr val="FFFFFF"/>
                </a:solidFill>
              </a:rPr>
              <a:t>Eu</a:t>
            </a:r>
            <a:r>
              <a:rPr lang="en-GB" sz="1200" dirty="0">
                <a:solidFill>
                  <a:srgbClr val="FFFFFF"/>
                </a:solidFill>
              </a:rPr>
              <a:t> overabundance (0.5 to 1 </a:t>
            </a:r>
            <a:r>
              <a:rPr lang="en-GB" sz="1200" dirty="0" err="1">
                <a:solidFill>
                  <a:srgbClr val="FFFFFF"/>
                </a:solidFill>
              </a:rPr>
              <a:t>dex</a:t>
            </a:r>
            <a:r>
              <a:rPr lang="en-GB" sz="1200" dirty="0">
                <a:solidFill>
                  <a:srgbClr val="FFFFFF"/>
                </a:solidFill>
              </a:rPr>
              <a:t>) (</a:t>
            </a:r>
            <a:r>
              <a:rPr lang="en-GB" sz="1200" dirty="0" err="1">
                <a:solidFill>
                  <a:srgbClr val="FFFFFF"/>
                </a:solidFill>
              </a:rPr>
              <a:t>Abia</a:t>
            </a:r>
            <a:r>
              <a:rPr lang="en-GB" sz="1200" dirty="0">
                <a:solidFill>
                  <a:srgbClr val="FFFFFF"/>
                </a:solidFill>
              </a:rPr>
              <a:t> &amp; </a:t>
            </a:r>
            <a:r>
              <a:rPr lang="en-GB" sz="1200" dirty="0" err="1">
                <a:solidFill>
                  <a:srgbClr val="FFFFFF"/>
                </a:solidFill>
              </a:rPr>
              <a:t>Wallerstein</a:t>
            </a:r>
            <a:r>
              <a:rPr lang="en-GB" sz="1200" dirty="0">
                <a:solidFill>
                  <a:srgbClr val="FFFFFF"/>
                </a:solidFill>
              </a:rPr>
              <a:t> 1998</a:t>
            </a:r>
            <a:r>
              <a:rPr lang="en-GB" sz="1200" dirty="0" smtClean="0">
                <a:solidFill>
                  <a:srgbClr val="FFFFFF"/>
                </a:solidFill>
              </a:rPr>
              <a:t>) as well as some Ba stars</a:t>
            </a:r>
            <a:endParaRPr lang="en-GB" sz="12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2" name="Connecteur droit avec flèche 21"/>
          <p:cNvCxnSpPr>
            <a:stCxn id="20" idx="3"/>
          </p:cNvCxnSpPr>
          <p:nvPr/>
        </p:nvCxnSpPr>
        <p:spPr>
          <a:xfrm flipV="1">
            <a:off x="1721825" y="2339756"/>
            <a:ext cx="1824112" cy="26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153869" y="1809891"/>
            <a:ext cx="979755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CEMP-</a:t>
            </a:r>
            <a:r>
              <a:rPr lang="en-GB" dirty="0" err="1" smtClean="0">
                <a:solidFill>
                  <a:srgbClr val="FF0000"/>
                </a:solidFill>
              </a:rPr>
              <a:t>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84142" y="2496615"/>
            <a:ext cx="852930" cy="307777"/>
          </a:xfrm>
          <a:prstGeom prst="rect">
            <a:avLst/>
          </a:prstGeom>
          <a:solidFill>
            <a:srgbClr val="FFFFFF"/>
          </a:solidFill>
          <a:ln>
            <a:solidFill>
              <a:srgbClr val="5F7D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CEMP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1825" y="45755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Karinkuzhi</a:t>
            </a:r>
            <a:r>
              <a:rPr lang="fr-FR" dirty="0" smtClean="0">
                <a:solidFill>
                  <a:schemeClr val="bg1"/>
                </a:solidFill>
              </a:rPr>
              <a:t> D.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et al., 2021, A&amp;A 645, 61</a:t>
            </a:r>
            <a:endParaRPr lang="is-IS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74415" y="1525711"/>
            <a:ext cx="1984437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Radiative</a:t>
            </a:r>
            <a:r>
              <a:rPr lang="en-GB" dirty="0" smtClean="0">
                <a:solidFill>
                  <a:srgbClr val="0000FF"/>
                </a:solidFill>
              </a:rPr>
              <a:t> s-process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during </a:t>
            </a:r>
            <a:r>
              <a:rPr lang="en-GB" dirty="0" err="1" smtClean="0">
                <a:solidFill>
                  <a:srgbClr val="0000FF"/>
                </a:solidFill>
              </a:rPr>
              <a:t>interpulse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1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Perspectives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27439" y="1181841"/>
            <a:ext cx="6330363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GB" sz="1600" b="1" u="sng" dirty="0" smtClean="0">
                <a:solidFill>
                  <a:schemeClr val="bg1"/>
                </a:solidFill>
              </a:rPr>
              <a:t>Methods: </a:t>
            </a:r>
          </a:p>
          <a:p>
            <a:pPr>
              <a:buClrTx/>
            </a:pPr>
            <a:r>
              <a:rPr lang="en-GB" sz="1600" dirty="0" smtClean="0">
                <a:solidFill>
                  <a:schemeClr val="bg1"/>
                </a:solidFill>
              </a:rPr>
              <a:t>Non</a:t>
            </a:r>
            <a:r>
              <a:rPr lang="en-GB" sz="1600" dirty="0" smtClean="0">
                <a:solidFill>
                  <a:schemeClr val="bg1"/>
                </a:solidFill>
              </a:rPr>
              <a:t>-LTE abundances (La, </a:t>
            </a:r>
            <a:r>
              <a:rPr lang="en-GB" sz="1600" dirty="0" err="1" smtClean="0">
                <a:solidFill>
                  <a:schemeClr val="bg1"/>
                </a:solidFill>
              </a:rPr>
              <a:t>Ce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Sr</a:t>
            </a:r>
            <a:r>
              <a:rPr lang="en-GB" sz="1600" dirty="0" smtClean="0">
                <a:solidFill>
                  <a:schemeClr val="bg1"/>
                </a:solidFill>
              </a:rPr>
              <a:t>, Y, </a:t>
            </a:r>
            <a:r>
              <a:rPr lang="en-GB" sz="1600" dirty="0" err="1" smtClean="0">
                <a:solidFill>
                  <a:schemeClr val="bg1"/>
                </a:solidFill>
              </a:rPr>
              <a:t>Zr</a:t>
            </a:r>
            <a:r>
              <a:rPr lang="mr-IN" sz="1600" dirty="0" smtClean="0">
                <a:solidFill>
                  <a:schemeClr val="bg1"/>
                </a:solidFill>
              </a:rPr>
              <a:t>…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>
              <a:buClrTx/>
            </a:pPr>
            <a:r>
              <a:rPr lang="en-GB" sz="1600" dirty="0" smtClean="0">
                <a:solidFill>
                  <a:schemeClr val="bg1"/>
                </a:solidFill>
              </a:rPr>
              <a:t>3D abundances</a:t>
            </a:r>
          </a:p>
          <a:p>
            <a:pPr>
              <a:buClrTx/>
            </a:pPr>
            <a:r>
              <a:rPr lang="en-GB" sz="1600" dirty="0" smtClean="0">
                <a:solidFill>
                  <a:schemeClr val="bg1"/>
                </a:solidFill>
              </a:rPr>
              <a:t>Systematics from large surveys: to come</a:t>
            </a:r>
          </a:p>
          <a:p>
            <a:pPr>
              <a:buClrTx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GB" sz="1600" b="1" u="sng" dirty="0" smtClean="0">
                <a:solidFill>
                  <a:schemeClr val="bg1"/>
                </a:solidFill>
              </a:rPr>
              <a:t>Targets:</a:t>
            </a:r>
            <a:r>
              <a:rPr lang="en-GB" sz="1600" dirty="0" smtClean="0">
                <a:solidFill>
                  <a:schemeClr val="bg1"/>
                </a:solidFill>
              </a:rPr>
              <a:t> Mainly 5 </a:t>
            </a:r>
            <a:r>
              <a:rPr lang="en-GB" sz="1600" dirty="0" smtClean="0">
                <a:solidFill>
                  <a:schemeClr val="bg1"/>
                </a:solidFill>
              </a:rPr>
              <a:t>types of s (and </a:t>
            </a:r>
            <a:r>
              <a:rPr lang="en-GB" sz="1600" dirty="0" err="1" smtClean="0">
                <a:solidFill>
                  <a:schemeClr val="bg1"/>
                </a:solidFill>
              </a:rPr>
              <a:t>i</a:t>
            </a:r>
            <a:r>
              <a:rPr lang="en-GB" sz="1600" dirty="0" smtClean="0">
                <a:solidFill>
                  <a:schemeClr val="bg1"/>
                </a:solidFill>
              </a:rPr>
              <a:t> ? ) -process stars</a:t>
            </a:r>
            <a:r>
              <a:rPr lang="en-GB" sz="1600" dirty="0" smtClean="0">
                <a:solidFill>
                  <a:schemeClr val="bg1"/>
                </a:solidFill>
              </a:rPr>
              <a:t>:</a:t>
            </a:r>
          </a:p>
          <a:p>
            <a:pPr>
              <a:buClrTx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lvl="8" indent="-285750">
              <a:buClrTx/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Intrinsic TP-AGB (S, SC, C)</a:t>
            </a:r>
          </a:p>
          <a:p>
            <a:pPr marL="285750" lvl="7" indent="-285750">
              <a:buClrTx/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Extrinsic  (S, C, Ba, CH, CEMP-s and </a:t>
            </a:r>
            <a:r>
              <a:rPr lang="en-GB" sz="1600" dirty="0" err="1" smtClean="0">
                <a:solidFill>
                  <a:schemeClr val="bg1"/>
                </a:solidFill>
              </a:rPr>
              <a:t>sr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 marL="285750" lvl="7" indent="-285750">
              <a:buClrTx/>
              <a:buFont typeface="Arial"/>
              <a:buChar char="•"/>
            </a:pPr>
            <a:r>
              <a:rPr lang="en-GB" sz="1600" dirty="0" err="1" smtClean="0">
                <a:solidFill>
                  <a:schemeClr val="bg1"/>
                </a:solidFill>
              </a:rPr>
              <a:t>Bitrinsic</a:t>
            </a:r>
            <a:r>
              <a:rPr lang="en-GB" sz="1600" dirty="0" smtClean="0">
                <a:solidFill>
                  <a:schemeClr val="bg1"/>
                </a:solidFill>
              </a:rPr>
              <a:t> stars (S, SC?, C?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 marL="285750" lvl="7" indent="-285750">
              <a:buClrTx/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*Some* post-AGB objects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285750" lvl="7" indent="-285750">
              <a:buClrTx/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GCE stars (Galactic Chemical Evolution) stars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7976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9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813;p45"/>
          <p:cNvSpPr txBox="1">
            <a:spLocks/>
          </p:cNvSpPr>
          <p:nvPr/>
        </p:nvSpPr>
        <p:spPr>
          <a:xfrm>
            <a:off x="902225" y="1661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/>
              <a:t>More puzzles to come from surveys</a:t>
            </a:r>
            <a:endParaRPr lang="nl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118343" y="700071"/>
            <a:ext cx="462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D4DCFF"/>
                </a:solidFill>
              </a:rPr>
              <a:t>Phosphorus-rich stars</a:t>
            </a:r>
            <a:endParaRPr lang="en-GB" dirty="0">
              <a:solidFill>
                <a:srgbClr val="D4DC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5" y="2053085"/>
            <a:ext cx="2704954" cy="2078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249" y="2053085"/>
            <a:ext cx="2722571" cy="2091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2139" y="4131189"/>
            <a:ext cx="1861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en-GB" dirty="0" err="1">
                <a:solidFill>
                  <a:schemeClr val="accent3"/>
                </a:solidFill>
              </a:rPr>
              <a:t>Masseron</a:t>
            </a:r>
            <a:r>
              <a:rPr lang="en-GB" dirty="0">
                <a:solidFill>
                  <a:schemeClr val="accent3"/>
                </a:solidFill>
              </a:rPr>
              <a:t> et al</a:t>
            </a:r>
            <a:r>
              <a:rPr lang="en-GB" dirty="0" smtClean="0">
                <a:solidFill>
                  <a:schemeClr val="accent3"/>
                </a:solidFill>
              </a:rPr>
              <a:t>. 2020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8265" y="978059"/>
            <a:ext cx="23952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15 </a:t>
            </a:r>
            <a:r>
              <a:rPr lang="en-GB" dirty="0">
                <a:solidFill>
                  <a:srgbClr val="D4DCFF"/>
                </a:solidFill>
              </a:rPr>
              <a:t>K </a:t>
            </a:r>
            <a:r>
              <a:rPr lang="en-GB" dirty="0" smtClean="0">
                <a:solidFill>
                  <a:srgbClr val="D4DCFF"/>
                </a:solidFill>
              </a:rPr>
              <a:t>giants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[Fe/H]~-1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Apparently single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1 shows C+N enhancement</a:t>
            </a:r>
            <a:endParaRPr lang="en-GB" dirty="0">
              <a:solidFill>
                <a:srgbClr val="D4DCFF"/>
              </a:solidFill>
            </a:endParaRPr>
          </a:p>
          <a:p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874" y="1161493"/>
            <a:ext cx="2532016" cy="39038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343" y="4628583"/>
            <a:ext cx="644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Spallation: </a:t>
            </a:r>
            <a:r>
              <a:rPr lang="en-GB" dirty="0">
                <a:solidFill>
                  <a:srgbClr val="D4DCFF"/>
                </a:solidFill>
              </a:rPr>
              <a:t>non-thermal processes resulting from the interaction of C-rich or CNO-rich material with energetic protons and/or α-particles </a:t>
            </a:r>
            <a:r>
              <a:rPr lang="en-GB" dirty="0" smtClean="0">
                <a:solidFill>
                  <a:srgbClr val="D4DCFF"/>
                </a:solidFill>
              </a:rPr>
              <a:t>(</a:t>
            </a:r>
            <a:r>
              <a:rPr lang="en-GB" dirty="0" err="1" smtClean="0">
                <a:solidFill>
                  <a:srgbClr val="D4DCFF"/>
                </a:solidFill>
              </a:rPr>
              <a:t>Goriely</a:t>
            </a:r>
            <a:r>
              <a:rPr lang="en-GB" dirty="0" smtClean="0">
                <a:solidFill>
                  <a:srgbClr val="D4DCFF"/>
                </a:solidFill>
              </a:rPr>
              <a:t> 2022)</a:t>
            </a:r>
            <a:endParaRPr lang="en-GB" dirty="0">
              <a:solidFill>
                <a:srgbClr val="D4D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2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0" y="501709"/>
            <a:ext cx="4695469" cy="39270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9679" y="3307963"/>
            <a:ext cx="4184877" cy="1797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5405033" y="3222765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D4DCFF"/>
                </a:solidFill>
                <a:latin typeface="Arial"/>
                <a:cs typeface="Arial"/>
              </a:rPr>
              <a:t> ( Nb-rich S star )</a:t>
            </a:r>
            <a:endParaRPr lang="en-GB" sz="900" dirty="0">
              <a:solidFill>
                <a:srgbClr val="D4DCFF"/>
              </a:solidFill>
              <a:latin typeface="Arial"/>
              <a:cs typeface="Arial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064430" y="3453597"/>
            <a:ext cx="54877" cy="51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519713" y="1974225"/>
            <a:ext cx="706753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67654" y="301768"/>
            <a:ext cx="3856057" cy="4145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Google Shape;152;p19"/>
          <p:cNvSpPr/>
          <p:nvPr/>
        </p:nvSpPr>
        <p:spPr>
          <a:xfrm>
            <a:off x="7733002" y="741394"/>
            <a:ext cx="948601" cy="70362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C-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stars</a:t>
            </a:r>
            <a:endParaRPr b="1" dirty="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Google Shape;153;p19"/>
          <p:cNvSpPr/>
          <p:nvPr/>
        </p:nvSpPr>
        <p:spPr>
          <a:xfrm>
            <a:off x="6690325" y="1952000"/>
            <a:ext cx="1042677" cy="66334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" name="Google Shape;156;p19"/>
          <p:cNvSpPr/>
          <p:nvPr/>
        </p:nvSpPr>
        <p:spPr>
          <a:xfrm>
            <a:off x="7221977" y="1319589"/>
            <a:ext cx="899908" cy="725950"/>
          </a:xfrm>
          <a:prstGeom prst="ellipse">
            <a:avLst/>
          </a:prstGeom>
          <a:solidFill>
            <a:srgbClr val="DDFEFF">
              <a:alpha val="34620"/>
            </a:srgbClr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7316053" y="1122619"/>
            <a:ext cx="511025" cy="1882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441600" y="885395"/>
            <a:ext cx="873005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 stars</a:t>
            </a:r>
            <a:endParaRPr lang="en-GB" dirty="0"/>
          </a:p>
        </p:txBody>
      </p:sp>
      <p:pic>
        <p:nvPicPr>
          <p:cNvPr id="32" name="Google Shape;151;p19"/>
          <p:cNvPicPr preferRelativeResize="0"/>
          <p:nvPr/>
        </p:nvPicPr>
        <p:blipFill rotWithShape="1">
          <a:blip r:embed="rId4">
            <a:alphaModFix/>
          </a:blip>
          <a:srcRect t="7306" r="4961" b="2926"/>
          <a:stretch/>
        </p:blipFill>
        <p:spPr>
          <a:xfrm>
            <a:off x="5953396" y="603300"/>
            <a:ext cx="2728207" cy="421243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52;p19"/>
          <p:cNvSpPr/>
          <p:nvPr/>
        </p:nvSpPr>
        <p:spPr>
          <a:xfrm>
            <a:off x="7888149" y="660557"/>
            <a:ext cx="948601" cy="70362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C-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stars</a:t>
            </a:r>
            <a:endParaRPr b="1" dirty="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" name="Google Shape;153;p19"/>
          <p:cNvSpPr/>
          <p:nvPr/>
        </p:nvSpPr>
        <p:spPr>
          <a:xfrm>
            <a:off x="6845472" y="1871163"/>
            <a:ext cx="1042677" cy="663342"/>
          </a:xfrm>
          <a:prstGeom prst="ellipse">
            <a:avLst/>
          </a:prstGeom>
          <a:solidFill>
            <a:srgbClr val="DDFEFF">
              <a:alpha val="34620"/>
            </a:srgbClr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" name="Google Shape;156;p19"/>
          <p:cNvSpPr/>
          <p:nvPr/>
        </p:nvSpPr>
        <p:spPr>
          <a:xfrm>
            <a:off x="7377124" y="1238752"/>
            <a:ext cx="899908" cy="725950"/>
          </a:xfrm>
          <a:prstGeom prst="ellipse">
            <a:avLst/>
          </a:prstGeom>
          <a:solidFill>
            <a:srgbClr val="DDFEFF">
              <a:alpha val="34620"/>
            </a:srgbClr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S-type stars</a:t>
            </a:r>
            <a:endParaRPr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Technetium: </a:t>
            </a:r>
            <a:r>
              <a:rPr lang="nl-BE" dirty="0" smtClean="0">
                <a:solidFill>
                  <a:srgbClr val="FFC573"/>
                </a:solidFill>
              </a:rPr>
              <a:t>where it should be detected</a:t>
            </a:r>
            <a:endParaRPr dirty="0">
              <a:solidFill>
                <a:srgbClr val="FFC573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06670" y="1590026"/>
            <a:ext cx="813043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Intrinsi</a:t>
            </a:r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 or C) </a:t>
            </a:r>
          </a:p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star</a:t>
            </a:r>
            <a:endParaRPr lang="en-GB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26466" y="1437252"/>
            <a:ext cx="2678726" cy="10622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878470" y="4599756"/>
            <a:ext cx="12826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Shetye et al.2021</a:t>
            </a:r>
            <a:endParaRPr lang="en-GB" sz="11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7381984" y="580011"/>
            <a:ext cx="594116" cy="1317482"/>
          </a:xfrm>
          <a:prstGeom prst="line">
            <a:avLst/>
          </a:prstGeom>
          <a:ln w="762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381984" y="1447602"/>
            <a:ext cx="1211131" cy="440029"/>
          </a:xfrm>
          <a:prstGeom prst="line">
            <a:avLst/>
          </a:prstGeom>
          <a:ln w="762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994992" y="938950"/>
            <a:ext cx="125934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3</a:t>
            </a:r>
            <a:r>
              <a:rPr lang="en-GB" baseline="30000" dirty="0" smtClean="0">
                <a:solidFill>
                  <a:srgbClr val="FF6600"/>
                </a:solidFill>
              </a:rPr>
              <a:t>rd</a:t>
            </a:r>
            <a:r>
              <a:rPr lang="en-GB" dirty="0" smtClean="0">
                <a:solidFill>
                  <a:srgbClr val="FF6600"/>
                </a:solidFill>
              </a:rPr>
              <a:t> dredge-up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 onset line</a:t>
            </a:r>
            <a:endParaRPr lang="en-GB" dirty="0">
              <a:solidFill>
                <a:srgbClr val="FF66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254333" y="1122619"/>
            <a:ext cx="406282" cy="7055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5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0" y="501709"/>
            <a:ext cx="4695469" cy="39270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50519" y="3311320"/>
            <a:ext cx="5011072" cy="1310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064430" y="3453597"/>
            <a:ext cx="54877" cy="51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06670" y="1590026"/>
            <a:ext cx="813043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Intrinsi</a:t>
            </a:r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 or C) </a:t>
            </a:r>
          </a:p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star</a:t>
            </a:r>
            <a:endParaRPr lang="en-GB" dirty="0">
              <a:solidFill>
                <a:schemeClr val="accent5">
                  <a:lumMod val="90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519713" y="1974225"/>
            <a:ext cx="706753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32011" y="2499490"/>
            <a:ext cx="1192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Barium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CH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</a:t>
            </a:r>
            <a:r>
              <a:rPr lang="en-GB" dirty="0" err="1" smtClean="0">
                <a:solidFill>
                  <a:srgbClr val="D4DCFF"/>
                </a:solidFill>
              </a:rPr>
              <a:t>sr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4013" y="4054812"/>
            <a:ext cx="1301946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Extrinsic stars</a:t>
            </a:r>
            <a:endParaRPr lang="en-GB" dirty="0">
              <a:solidFill>
                <a:srgbClr val="D4DCFF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5134986" y="3453597"/>
            <a:ext cx="0" cy="59578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64" y="4428795"/>
            <a:ext cx="1154043" cy="619325"/>
          </a:xfrm>
          <a:prstGeom prst="rect">
            <a:avLst/>
          </a:prstGeom>
        </p:spPr>
      </p:pic>
      <p:sp>
        <p:nvSpPr>
          <p:cNvPr id="43" name="Rectangle avec flèche vers la gauche 42"/>
          <p:cNvSpPr/>
          <p:nvPr/>
        </p:nvSpPr>
        <p:spPr>
          <a:xfrm>
            <a:off x="6846553" y="2345609"/>
            <a:ext cx="1777736" cy="1359497"/>
          </a:xfrm>
          <a:prstGeom prst="leftArrowCallout">
            <a:avLst/>
          </a:prstGeom>
          <a:noFill/>
          <a:ln>
            <a:solidFill>
              <a:srgbClr val="5F7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smtClean="0">
                <a:solidFill>
                  <a:srgbClr val="FFC573"/>
                </a:solidFill>
              </a:rPr>
              <a:t>Technetium: where it should be detected</a:t>
            </a:r>
            <a:endParaRPr lang="nl-BE" dirty="0">
              <a:solidFill>
                <a:srgbClr val="FFC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0" y="501709"/>
            <a:ext cx="4695469" cy="39270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50519" y="3311320"/>
            <a:ext cx="5011072" cy="1310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064430" y="3453597"/>
            <a:ext cx="54877" cy="51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06670" y="1590026"/>
            <a:ext cx="813043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Intrinsi</a:t>
            </a:r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5">
                    <a:lumMod val="90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 or C) </a:t>
            </a:r>
          </a:p>
          <a:p>
            <a:r>
              <a:rPr lang="en-GB" dirty="0" smtClean="0">
                <a:solidFill>
                  <a:schemeClr val="accent5">
                    <a:lumMod val="90000"/>
                  </a:schemeClr>
                </a:solidFill>
              </a:rPr>
              <a:t>star</a:t>
            </a:r>
            <a:endParaRPr lang="en-GB" dirty="0">
              <a:solidFill>
                <a:schemeClr val="accent5">
                  <a:lumMod val="90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519713" y="1974225"/>
            <a:ext cx="706753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32011" y="2499490"/>
            <a:ext cx="1192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Barium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CH stars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CEMP-s</a:t>
            </a:r>
          </a:p>
          <a:p>
            <a:r>
              <a:rPr lang="en-GB" dirty="0" smtClean="0">
                <a:solidFill>
                  <a:srgbClr val="D4DCFF"/>
                </a:solidFill>
              </a:rPr>
              <a:t>CEMP-</a:t>
            </a:r>
            <a:r>
              <a:rPr lang="en-GB" dirty="0" err="1" smtClean="0">
                <a:solidFill>
                  <a:srgbClr val="D4DCFF"/>
                </a:solidFill>
              </a:rPr>
              <a:t>sr</a:t>
            </a:r>
            <a:endParaRPr lang="en-GB" dirty="0">
              <a:solidFill>
                <a:srgbClr val="D4DC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4013" y="4054812"/>
            <a:ext cx="1301946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4DCFF"/>
                </a:solidFill>
              </a:rPr>
              <a:t>Extrinsic stars</a:t>
            </a:r>
            <a:endParaRPr lang="en-GB" dirty="0">
              <a:solidFill>
                <a:srgbClr val="D4DCFF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5134986" y="3453597"/>
            <a:ext cx="0" cy="59578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64" y="4428795"/>
            <a:ext cx="1154043" cy="6193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878470" y="4599756"/>
            <a:ext cx="12826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Shetye et al.2021</a:t>
            </a:r>
            <a:endParaRPr lang="en-GB" sz="11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6466" y="1437252"/>
            <a:ext cx="2678726" cy="1062238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ultiplication 3"/>
          <p:cNvSpPr/>
          <p:nvPr/>
        </p:nvSpPr>
        <p:spPr>
          <a:xfrm>
            <a:off x="4905192" y="2328690"/>
            <a:ext cx="1384101" cy="1146159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Google Shape;19813;p45"/>
          <p:cNvSpPr txBox="1">
            <a:spLocks noGrp="1"/>
          </p:cNvSpPr>
          <p:nvPr>
            <p:ph type="title"/>
          </p:nvPr>
        </p:nvSpPr>
        <p:spPr>
          <a:xfrm>
            <a:off x="749825" y="166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solidFill>
                  <a:srgbClr val="FFC573"/>
                </a:solidFill>
              </a:rPr>
              <a:t>Technetium: </a:t>
            </a:r>
            <a:r>
              <a:rPr lang="nl-BE" dirty="0" smtClean="0">
                <a:solidFill>
                  <a:srgbClr val="FFC573"/>
                </a:solidFill>
              </a:rPr>
              <a:t>where it should be detected</a:t>
            </a:r>
            <a:endParaRPr dirty="0">
              <a:solidFill>
                <a:srgbClr val="FFC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3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vec flèche vers la droite 2"/>
          <p:cNvSpPr/>
          <p:nvPr/>
        </p:nvSpPr>
        <p:spPr>
          <a:xfrm>
            <a:off x="860913" y="1294139"/>
            <a:ext cx="2343352" cy="5317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25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4DCFF"/>
              </a:solidFill>
            </a:endParaRPr>
          </a:p>
        </p:txBody>
      </p:sp>
      <p:pic>
        <p:nvPicPr>
          <p:cNvPr id="8" name="Image 7" descr="Capture d’écran 2021-05-21 à 12.3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04" y="1302662"/>
            <a:ext cx="5072121" cy="3554819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439021" y="713367"/>
            <a:ext cx="498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 I searched in </a:t>
            </a:r>
            <a:r>
              <a:rPr lang="en-GB" b="1" dirty="0" smtClean="0">
                <a:solidFill>
                  <a:srgbClr val="FFFFFF"/>
                </a:solidFill>
              </a:rPr>
              <a:t>TP-AGB stars </a:t>
            </a:r>
            <a:r>
              <a:rPr lang="en-GB" dirty="0" smtClean="0">
                <a:solidFill>
                  <a:srgbClr val="FFFFFF"/>
                </a:solidFill>
              </a:rPr>
              <a:t>and detected (as expected):</a:t>
            </a:r>
          </a:p>
          <a:p>
            <a:r>
              <a:rPr lang="en-GB" dirty="0" err="1">
                <a:solidFill>
                  <a:srgbClr val="FFFFFF"/>
                </a:solidFill>
              </a:rPr>
              <a:t>Tc</a:t>
            </a:r>
            <a:r>
              <a:rPr lang="en-GB" dirty="0">
                <a:solidFill>
                  <a:srgbClr val="FFFFFF"/>
                </a:solidFill>
              </a:rPr>
              <a:t> I: 3 resonance lines 4238, 4262, </a:t>
            </a:r>
            <a:r>
              <a:rPr lang="en-GB" dirty="0" smtClean="0">
                <a:solidFill>
                  <a:srgbClr val="FFFFFF"/>
                </a:solidFill>
              </a:rPr>
              <a:t>4297A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458027" y="1302662"/>
            <a:ext cx="398347" cy="35548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dirty="0" err="1" smtClean="0">
                <a:solidFill>
                  <a:schemeClr val="tx1"/>
                </a:solidFill>
              </a:rPr>
              <a:t>Tc</a:t>
            </a:r>
            <a:endParaRPr lang="en-GB" sz="1500" dirty="0" smtClean="0">
              <a:solidFill>
                <a:schemeClr val="tx1"/>
              </a:solidFill>
            </a:endParaRPr>
          </a:p>
          <a:p>
            <a:r>
              <a:rPr lang="en-GB" sz="1500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</a:p>
          <a:p>
            <a:endParaRPr lang="en-GB" sz="1500" dirty="0" smtClean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8165" y="4578862"/>
            <a:ext cx="1321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Shetye et al. 2021</a:t>
            </a:r>
            <a:endParaRPr lang="en-GB" sz="11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33540" y="2748036"/>
            <a:ext cx="105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573"/>
                </a:solidFill>
              </a:rPr>
              <a:t>In </a:t>
            </a:r>
            <a:r>
              <a:rPr lang="en-GB" dirty="0" smtClean="0">
                <a:solidFill>
                  <a:srgbClr val="FFC573"/>
                </a:solidFill>
              </a:rPr>
              <a:t>TP-AGB</a:t>
            </a:r>
          </a:p>
          <a:p>
            <a:r>
              <a:rPr lang="en-GB" dirty="0" smtClean="0">
                <a:solidFill>
                  <a:srgbClr val="FFC573"/>
                </a:solidFill>
              </a:rPr>
              <a:t>S </a:t>
            </a:r>
            <a:r>
              <a:rPr lang="en-GB" dirty="0" smtClean="0">
                <a:solidFill>
                  <a:srgbClr val="FFC573"/>
                </a:solidFill>
              </a:rPr>
              <a:t>stars</a:t>
            </a:r>
            <a:endParaRPr lang="en-GB" dirty="0">
              <a:solidFill>
                <a:srgbClr val="FFC573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767" y="1302662"/>
            <a:ext cx="205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Extrinsic (no-</a:t>
            </a:r>
            <a:r>
              <a:rPr lang="en-GB" dirty="0" err="1" smtClean="0">
                <a:solidFill>
                  <a:schemeClr val="tx1"/>
                </a:solidFill>
              </a:rPr>
              <a:t>Tc</a:t>
            </a:r>
            <a:r>
              <a:rPr lang="en-GB" dirty="0" smtClean="0">
                <a:solidFill>
                  <a:schemeClr val="tx1"/>
                </a:solidFill>
              </a:rPr>
              <a:t>) star shown for comparison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Parenthèse ouvrante 3"/>
          <p:cNvSpPr/>
          <p:nvPr/>
        </p:nvSpPr>
        <p:spPr>
          <a:xfrm>
            <a:off x="2676501" y="1917626"/>
            <a:ext cx="527764" cy="266123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enthèse ouvrante 10"/>
          <p:cNvSpPr/>
          <p:nvPr/>
        </p:nvSpPr>
        <p:spPr>
          <a:xfrm>
            <a:off x="3050836" y="1914238"/>
            <a:ext cx="179002" cy="2590927"/>
          </a:xfrm>
          <a:prstGeom prst="leftBracket">
            <a:avLst/>
          </a:prstGeom>
          <a:noFill/>
          <a:ln>
            <a:solidFill>
              <a:srgbClr val="FFAB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Technetium: where it is detected</a:t>
            </a:r>
            <a:endParaRPr lang="nl-BE" dirty="0">
              <a:solidFill>
                <a:srgbClr val="FFC57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7167" y="4271085"/>
            <a:ext cx="248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HERMES@Mercator</a:t>
            </a:r>
            <a:r>
              <a:rPr lang="en-GB" dirty="0" smtClean="0">
                <a:solidFill>
                  <a:srgbClr val="FFFFFF"/>
                </a:solidFill>
              </a:rPr>
              <a:t> spectra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2-03-29 à 13.13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00" y="1679079"/>
            <a:ext cx="3775498" cy="2172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2954" y="3318975"/>
            <a:ext cx="2003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Little-Marenin &amp; Little (1987</a:t>
            </a:r>
            <a:r>
              <a:rPr lang="nl-BE" sz="1100" dirty="0" smtClean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)</a:t>
            </a:r>
            <a:endParaRPr lang="nl-BE" sz="11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r>
              <a:rPr lang="nl-BE" sz="11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1100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52073" y="1679079"/>
            <a:ext cx="398347" cy="2169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dirty="0" err="1" smtClean="0">
                <a:solidFill>
                  <a:schemeClr val="tx1"/>
                </a:solidFill>
              </a:rPr>
              <a:t>Tc</a:t>
            </a:r>
            <a:endParaRPr lang="en-GB" sz="1500" dirty="0" smtClean="0">
              <a:solidFill>
                <a:schemeClr val="tx1"/>
              </a:solidFill>
            </a:endParaRPr>
          </a:p>
          <a:p>
            <a:endParaRPr lang="en-GB" sz="1500" dirty="0">
              <a:solidFill>
                <a:schemeClr val="tx1"/>
              </a:solidFill>
            </a:endParaRPr>
          </a:p>
          <a:p>
            <a:endParaRPr lang="en-GB" sz="1500" dirty="0" smtClean="0">
              <a:solidFill>
                <a:schemeClr val="tx1"/>
              </a:solidFill>
            </a:endParaRPr>
          </a:p>
          <a:p>
            <a:endParaRPr lang="en-GB" sz="1500" dirty="0" smtClean="0">
              <a:solidFill>
                <a:schemeClr val="tx1"/>
              </a:solidFill>
            </a:endParaRPr>
          </a:p>
          <a:p>
            <a:r>
              <a:rPr lang="en-GB" sz="1500" dirty="0" smtClean="0">
                <a:solidFill>
                  <a:srgbClr val="FF66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</a:p>
          <a:p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7378" y="713367"/>
            <a:ext cx="4904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Tc</a:t>
            </a:r>
            <a:r>
              <a:rPr lang="en-US" dirty="0" smtClean="0">
                <a:solidFill>
                  <a:srgbClr val="FFFFFF"/>
                </a:solidFill>
              </a:rPr>
              <a:t> II searched </a:t>
            </a:r>
            <a:r>
              <a:rPr lang="en-US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Barium </a:t>
            </a:r>
            <a:r>
              <a:rPr lang="en-US" b="1" dirty="0">
                <a:solidFill>
                  <a:srgbClr val="FFFFFF"/>
                </a:solidFill>
              </a:rPr>
              <a:t>stars</a:t>
            </a:r>
            <a:r>
              <a:rPr lang="en-US" dirty="0">
                <a:solidFill>
                  <a:srgbClr val="FFFFFF"/>
                </a:solidFill>
              </a:rPr>
              <a:t>: no </a:t>
            </a:r>
            <a:r>
              <a:rPr lang="en-US" dirty="0" smtClean="0">
                <a:solidFill>
                  <a:srgbClr val="FFFFFF"/>
                </a:solidFill>
              </a:rPr>
              <a:t>detection (as expected) </a:t>
            </a:r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 II: 2647.02,</a:t>
            </a:r>
            <a:r>
              <a:rPr lang="en-US" dirty="0">
                <a:solidFill>
                  <a:srgbClr val="FFFFFF"/>
                </a:solidFill>
              </a:rPr>
              <a:t> 2610.00 and </a:t>
            </a:r>
            <a:r>
              <a:rPr lang="en-US" dirty="0" smtClean="0">
                <a:solidFill>
                  <a:srgbClr val="FFFFFF"/>
                </a:solidFill>
              </a:rPr>
              <a:t>2543.24 (IUE spectra)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Technetium: where it is not detected</a:t>
            </a:r>
            <a:endParaRPr lang="nl-BE" dirty="0">
              <a:solidFill>
                <a:srgbClr val="FFC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1533" y="3745266"/>
            <a:ext cx="265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See </a:t>
            </a:r>
            <a:r>
              <a:rPr lang="nl-BE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also </a:t>
            </a:r>
            <a:r>
              <a:rPr lang="nl-BE" sz="12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Boyarchuk &amp; Snow (</a:t>
            </a:r>
            <a:r>
              <a:rPr lang="nl-BE" sz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1978):</a:t>
            </a:r>
          </a:p>
          <a:p>
            <a:r>
              <a:rPr lang="nl-BE" sz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no Tc in Ap stars</a:t>
            </a:r>
            <a:endParaRPr lang="nl-BE" sz="1200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r>
              <a:rPr lang="nl-BE" sz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1200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42693" y="1259052"/>
            <a:ext cx="454421" cy="3323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dirty="0" err="1" smtClean="0">
                <a:solidFill>
                  <a:schemeClr val="tx1"/>
                </a:solidFill>
              </a:rPr>
              <a:t>Tc</a:t>
            </a:r>
            <a:endParaRPr lang="en-GB" sz="1500" dirty="0" smtClean="0">
              <a:solidFill>
                <a:schemeClr val="tx1"/>
              </a:solidFill>
            </a:endParaRPr>
          </a:p>
          <a:p>
            <a:endParaRPr lang="en-GB" sz="1500" dirty="0">
              <a:solidFill>
                <a:schemeClr val="tx1"/>
              </a:solidFill>
            </a:endParaRPr>
          </a:p>
          <a:p>
            <a:endParaRPr lang="en-GB" sz="1500" dirty="0" smtClean="0">
              <a:solidFill>
                <a:schemeClr val="tx1"/>
              </a:solidFill>
            </a:endParaRPr>
          </a:p>
          <a:p>
            <a:endParaRPr lang="en-GB" sz="1500" dirty="0" smtClean="0">
              <a:solidFill>
                <a:schemeClr val="tx1"/>
              </a:solidFill>
            </a:endParaRPr>
          </a:p>
          <a:p>
            <a:r>
              <a:rPr lang="en-GB" sz="15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1500" dirty="0" smtClean="0">
                <a:solidFill>
                  <a:srgbClr val="0000FF"/>
                </a:solidFill>
                <a:latin typeface="+mj-lt"/>
                <a:ea typeface="Zapf Dingbats"/>
                <a:cs typeface="Zapf Dingbats"/>
                <a:sym typeface="Zapf Dingbats"/>
              </a:rPr>
              <a:t>?</a:t>
            </a:r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GB" sz="1500" dirty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1500" dirty="0" smtClean="0">
                <a:solidFill>
                  <a:srgbClr val="0000FF"/>
                </a:solidFill>
                <a:ea typeface="Zapf Dingbats"/>
                <a:cs typeface="Zapf Dingbats"/>
                <a:sym typeface="Zapf Dingbats"/>
              </a:rPr>
              <a:t>?</a:t>
            </a:r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FF66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 smtClean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en-GB" sz="1500" dirty="0">
              <a:solidFill>
                <a:srgbClr val="0000FF"/>
              </a:solidFill>
              <a:latin typeface="Zapf Dingbats"/>
              <a:ea typeface="Zapf Dingbats"/>
              <a:cs typeface="Zapf Dingbats"/>
              <a:sym typeface="Zapf Dingbat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01533" y="326206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Eu–Cr A1 star HD 125248</a:t>
            </a:r>
          </a:p>
          <a:p>
            <a:r>
              <a:rPr lang="hr-HR" sz="12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Palmeri et al. 2007 </a:t>
            </a:r>
          </a:p>
        </p:txBody>
      </p:sp>
      <p:pic>
        <p:nvPicPr>
          <p:cNvPr id="4" name="Image 3" descr="Capture d’écran 2022-03-29 à 14.11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0" y="1259052"/>
            <a:ext cx="3642420" cy="33239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8906" y="713367"/>
            <a:ext cx="356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Searched in </a:t>
            </a:r>
            <a:r>
              <a:rPr lang="en-US" b="1" dirty="0" err="1">
                <a:solidFill>
                  <a:srgbClr val="FFFFFF"/>
                </a:solidFill>
              </a:rPr>
              <a:t>Ap</a:t>
            </a:r>
            <a:r>
              <a:rPr lang="en-US" b="1" dirty="0">
                <a:solidFill>
                  <a:srgbClr val="FFFFFF"/>
                </a:solidFill>
              </a:rPr>
              <a:t> stars</a:t>
            </a:r>
            <a:r>
              <a:rPr lang="en-US" dirty="0">
                <a:solidFill>
                  <a:srgbClr val="FFFFFF"/>
                </a:solidFill>
              </a:rPr>
              <a:t>: inconclusive results </a:t>
            </a:r>
          </a:p>
          <a:p>
            <a:r>
              <a:rPr lang="en-GB" dirty="0" err="1" smtClean="0">
                <a:solidFill>
                  <a:srgbClr val="FFFFFF"/>
                </a:solidFill>
              </a:rPr>
              <a:t>Tc</a:t>
            </a:r>
            <a:r>
              <a:rPr lang="en-GB" dirty="0" smtClean="0">
                <a:solidFill>
                  <a:srgbClr val="FFFFFF"/>
                </a:solidFill>
              </a:rPr>
              <a:t> II: </a:t>
            </a:r>
            <a:r>
              <a:rPr lang="en-US" dirty="0" smtClean="0">
                <a:solidFill>
                  <a:srgbClr val="FFFFFF"/>
                </a:solidFill>
              </a:rPr>
              <a:t>3892.129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FFFFFF"/>
                </a:solidFill>
              </a:rPr>
              <a:t>3975.017 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881890"/>
            <a:ext cx="2608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13</a:t>
            </a:r>
            <a:r>
              <a:rPr lang="en-GB" sz="1100" baseline="300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th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Torino workshop </a:t>
            </a:r>
            <a:r>
              <a:rPr lang="mr-IN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–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M. </a:t>
            </a:r>
            <a:r>
              <a:rPr lang="en-GB" sz="1100" dirty="0" err="1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Busso</a:t>
            </a:r>
            <a:r>
              <a:rPr lang="en-GB" sz="1100" dirty="0" smtClean="0">
                <a:solidFill>
                  <a:schemeClr val="accent5">
                    <a:lumMod val="90000"/>
                  </a:schemeClr>
                </a:solidFill>
                <a:latin typeface="Arial Narrow"/>
                <a:cs typeface="Arial Narrow"/>
              </a:rPr>
              <a:t> - June 2022</a:t>
            </a:r>
            <a:endParaRPr lang="en-GB" sz="1100" dirty="0">
              <a:solidFill>
                <a:schemeClr val="accent5">
                  <a:lumMod val="9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Google Shape;19813;p45"/>
          <p:cNvSpPr txBox="1">
            <a:spLocks/>
          </p:cNvSpPr>
          <p:nvPr/>
        </p:nvSpPr>
        <p:spPr>
          <a:xfrm>
            <a:off x="749825" y="1661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3000"/>
              <a:buFont typeface="Big Shoulders Text"/>
              <a:buNone/>
              <a:defRPr sz="30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EC0"/>
              </a:buClr>
              <a:buSzPts val="2800"/>
              <a:buFont typeface="Big Shoulders Text"/>
              <a:buNone/>
              <a:defRPr sz="2800" b="0" i="0" u="none" strike="noStrike" cap="none">
                <a:solidFill>
                  <a:srgbClr val="708EC0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r>
              <a:rPr lang="nl-BE" dirty="0" smtClean="0">
                <a:solidFill>
                  <a:srgbClr val="FFC573"/>
                </a:solidFill>
              </a:rPr>
              <a:t>Technetium: where it should not be detected</a:t>
            </a:r>
            <a:endParaRPr lang="nl-BE" dirty="0">
              <a:solidFill>
                <a:srgbClr val="FFC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2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uter Space and Galax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41A2A"/>
      </a:accent1>
      <a:accent2>
        <a:srgbClr val="708EC0"/>
      </a:accent2>
      <a:accent3>
        <a:srgbClr val="D4DCFF"/>
      </a:accent3>
      <a:accent4>
        <a:srgbClr val="E7A662"/>
      </a:accent4>
      <a:accent5>
        <a:srgbClr val="FFD69C"/>
      </a:accent5>
      <a:accent6>
        <a:srgbClr val="F1C98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</TotalTime>
  <Words>2208</Words>
  <Application>Microsoft Macintosh PowerPoint</Application>
  <PresentationFormat>Présentation à l'écran (16:9)</PresentationFormat>
  <Paragraphs>453</Paragraphs>
  <Slides>39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Outer Space and Galaxies by Slidesgo</vt:lpstr>
      <vt:lpstr>Présentation PowerPoint</vt:lpstr>
      <vt:lpstr>Présentation PowerPoint</vt:lpstr>
      <vt:lpstr>Technetium</vt:lpstr>
      <vt:lpstr>Technetium: where it should be detected</vt:lpstr>
      <vt:lpstr>Présentation PowerPoint</vt:lpstr>
      <vt:lpstr>Technetium: where it should be detected</vt:lpstr>
      <vt:lpstr>Présentation PowerPoint</vt:lpstr>
      <vt:lpstr>Présentation PowerPoint</vt:lpstr>
      <vt:lpstr>Présentation PowerPoint</vt:lpstr>
      <vt:lpstr>s-process along the AGB</vt:lpstr>
      <vt:lpstr>s-process along the AGB</vt:lpstr>
      <vt:lpstr>s-process along the AGB</vt:lpstr>
      <vt:lpstr>s-process along the AGB</vt:lpstr>
      <vt:lpstr>Présentation PowerPoint</vt:lpstr>
      <vt:lpstr>s-process along the AGB</vt:lpstr>
      <vt:lpstr>The binary scenario</vt:lpstr>
      <vt:lpstr>Présentation PowerPoint</vt:lpstr>
      <vt:lpstr>s-process: extrinsic stars</vt:lpstr>
      <vt:lpstr>s-process: Bitrinsic stars</vt:lpstr>
      <vt:lpstr>s-process: Bitrinsic stars</vt:lpstr>
      <vt:lpstr>Two words of caution</vt:lpstr>
      <vt:lpstr>1. HR diagrams: models vs measured stars</vt:lpstr>
      <vt:lpstr>Présentation PowerPoint</vt:lpstr>
      <vt:lpstr>Présentation PowerPoint</vt:lpstr>
      <vt:lpstr>Some open questions</vt:lpstr>
      <vt:lpstr>Présentation PowerPoint</vt:lpstr>
      <vt:lpstr>1. Tc-rich M stars</vt:lpstr>
      <vt:lpstr>Présentation PowerPoint</vt:lpstr>
      <vt:lpstr>3. s and C increase</vt:lpstr>
      <vt:lpstr>3. s and C increase</vt:lpstr>
      <vt:lpstr>3. s and C increase</vt:lpstr>
      <vt:lpstr>3. s and C increase</vt:lpstr>
      <vt:lpstr>Présentation PowerPoint</vt:lpstr>
      <vt:lpstr>Présentation PowerPoint</vt:lpstr>
      <vt:lpstr>Présentation PowerPoint</vt:lpstr>
      <vt:lpstr>Présentation PowerPoint</vt:lpstr>
      <vt:lpstr>Perspectives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Outer Space and Galaxies</dc:title>
  <cp:lastModifiedBy>Sophie Van Eck</cp:lastModifiedBy>
  <cp:revision>241</cp:revision>
  <cp:lastPrinted>2022-06-22T20:57:14Z</cp:lastPrinted>
  <dcterms:modified xsi:type="dcterms:W3CDTF">2022-06-23T08:51:19Z</dcterms:modified>
</cp:coreProperties>
</file>