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08" r:id="rId2"/>
    <p:sldMasterId id="2147483671" r:id="rId3"/>
    <p:sldMasterId id="2147483660" r:id="rId4"/>
  </p:sldMasterIdLst>
  <p:notesMasterIdLst>
    <p:notesMasterId r:id="rId51"/>
  </p:notesMasterIdLst>
  <p:sldIdLst>
    <p:sldId id="256" r:id="rId5"/>
    <p:sldId id="257" r:id="rId6"/>
    <p:sldId id="304" r:id="rId7"/>
    <p:sldId id="258" r:id="rId8"/>
    <p:sldId id="259" r:id="rId9"/>
    <p:sldId id="260" r:id="rId10"/>
    <p:sldId id="287" r:id="rId11"/>
    <p:sldId id="288" r:id="rId12"/>
    <p:sldId id="289" r:id="rId13"/>
    <p:sldId id="290" r:id="rId14"/>
    <p:sldId id="291" r:id="rId15"/>
    <p:sldId id="298" r:id="rId16"/>
    <p:sldId id="261" r:id="rId17"/>
    <p:sldId id="262" r:id="rId18"/>
    <p:sldId id="263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5" r:id="rId28"/>
    <p:sldId id="276" r:id="rId29"/>
    <p:sldId id="277" r:id="rId30"/>
    <p:sldId id="278" r:id="rId31"/>
    <p:sldId id="279" r:id="rId32"/>
    <p:sldId id="301" r:id="rId33"/>
    <p:sldId id="302" r:id="rId34"/>
    <p:sldId id="300" r:id="rId35"/>
    <p:sldId id="303" r:id="rId36"/>
    <p:sldId id="280" r:id="rId37"/>
    <p:sldId id="299" r:id="rId38"/>
    <p:sldId id="282" r:id="rId39"/>
    <p:sldId id="293" r:id="rId40"/>
    <p:sldId id="283" r:id="rId41"/>
    <p:sldId id="264" r:id="rId42"/>
    <p:sldId id="284" r:id="rId43"/>
    <p:sldId id="294" r:id="rId44"/>
    <p:sldId id="295" r:id="rId45"/>
    <p:sldId id="296" r:id="rId46"/>
    <p:sldId id="297" r:id="rId47"/>
    <p:sldId id="285" r:id="rId48"/>
    <p:sldId id="274" r:id="rId49"/>
    <p:sldId id="286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389C5566-3337-46F9-8FCF-C64E44FBD6C1}">
          <p14:sldIdLst>
            <p14:sldId id="256"/>
            <p14:sldId id="257"/>
            <p14:sldId id="304"/>
            <p14:sldId id="258"/>
            <p14:sldId id="259"/>
            <p14:sldId id="260"/>
          </p14:sldIdLst>
        </p14:section>
        <p14:section name="Facilities and technique" id="{2D8BC5BF-B027-48D7-BD71-B6FB95152ACC}">
          <p14:sldIdLst>
            <p14:sldId id="287"/>
            <p14:sldId id="288"/>
            <p14:sldId id="289"/>
            <p14:sldId id="290"/>
            <p14:sldId id="291"/>
            <p14:sldId id="298"/>
          </p14:sldIdLst>
        </p14:section>
        <p14:section name="Resonance parameters evaluation" id="{A31E46E4-D5E2-4A2F-BD4B-A10C6006CECB}">
          <p14:sldIdLst>
            <p14:sldId id="261"/>
            <p14:sldId id="262"/>
            <p14:sldId id="263"/>
            <p14:sldId id="266"/>
            <p14:sldId id="267"/>
            <p14:sldId id="268"/>
            <p14:sldId id="269"/>
            <p14:sldId id="270"/>
            <p14:sldId id="271"/>
          </p14:sldIdLst>
        </p14:section>
        <p14:section name="Enriched samples campaign" id="{8C0EAE57-D3EA-47DC-963E-90BAFE50AFAE}">
          <p14:sldIdLst>
            <p14:sldId id="272"/>
            <p14:sldId id="273"/>
            <p14:sldId id="275"/>
            <p14:sldId id="276"/>
            <p14:sldId id="277"/>
            <p14:sldId id="278"/>
            <p14:sldId id="279"/>
            <p14:sldId id="301"/>
            <p14:sldId id="302"/>
            <p14:sldId id="300"/>
            <p14:sldId id="303"/>
            <p14:sldId id="280"/>
            <p14:sldId id="299"/>
          </p14:sldIdLst>
        </p14:section>
        <p14:section name="Backup" id="{461A4DFB-CB55-4189-A7B6-71312E244638}">
          <p14:sldIdLst>
            <p14:sldId id="282"/>
            <p14:sldId id="293"/>
            <p14:sldId id="283"/>
            <p14:sldId id="264"/>
            <p14:sldId id="284"/>
            <p14:sldId id="294"/>
            <p14:sldId id="295"/>
            <p14:sldId id="296"/>
            <p14:sldId id="297"/>
            <p14:sldId id="285"/>
            <p14:sldId id="274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3F2B03A-5F1A-495D-9608-198BB2A42CF5}" v="23" dt="2022-06-19T20:04:19.2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7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6/11/relationships/changesInfo" Target="changesInfos/changesInfo1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microsoft.com/office/2015/10/relationships/revisionInfo" Target="revisionInfo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cardo Mucciola" userId="e7fbf104-f5ea-4b64-bdd1-a0d6998e363c" providerId="ADAL" clId="{F3F2B03A-5F1A-495D-9608-198BB2A42CF5}"/>
    <pc:docChg chg="undo redo custSel addSld delSld modSld sldOrd addMainMaster delMainMaster addSection modSection">
      <pc:chgData name="Riccardo Mucciola" userId="e7fbf104-f5ea-4b64-bdd1-a0d6998e363c" providerId="ADAL" clId="{F3F2B03A-5F1A-495D-9608-198BB2A42CF5}" dt="2022-06-19T20:09:05.240" v="872" actId="20577"/>
      <pc:docMkLst>
        <pc:docMk/>
      </pc:docMkLst>
      <pc:sldChg chg="modSp add mod">
        <pc:chgData name="Riccardo Mucciola" userId="e7fbf104-f5ea-4b64-bdd1-a0d6998e363c" providerId="ADAL" clId="{F3F2B03A-5F1A-495D-9608-198BB2A42CF5}" dt="2022-06-17T08:33:27.426" v="386" actId="947"/>
        <pc:sldMkLst>
          <pc:docMk/>
          <pc:sldMk cId="1451379959" sldId="256"/>
        </pc:sldMkLst>
        <pc:spChg chg="mod">
          <ac:chgData name="Riccardo Mucciola" userId="e7fbf104-f5ea-4b64-bdd1-a0d6998e363c" providerId="ADAL" clId="{F3F2B03A-5F1A-495D-9608-198BB2A42CF5}" dt="2022-06-17T08:33:27.426" v="386" actId="947"/>
          <ac:spMkLst>
            <pc:docMk/>
            <pc:sldMk cId="1451379959" sldId="256"/>
            <ac:spMk id="2" creationId="{455BDE67-4F3C-409D-3520-19BD0E496433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451379959" sldId="256"/>
            <ac:spMk id="3" creationId="{FF4FA86E-8D1C-3D3B-092E-091F90A2A86C}"/>
          </ac:spMkLst>
        </pc:spChg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1457945387" sldId="257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457945387" sldId="257"/>
            <ac:spMk id="2" creationId="{B9128D2A-4168-B334-534D-F66B9B8A430F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457945387" sldId="257"/>
            <ac:spMk id="14" creationId="{B749EE90-BC35-CA5E-7CA2-0E4E348FD69E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457945387" sldId="257"/>
            <ac:spMk id="15" creationId="{46F6E8C2-32B9-ECD1-D475-BD9E92EB4372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457945387" sldId="257"/>
            <ac:spMk id="16" creationId="{F5A0D290-A6F1-F06D-1225-5232EB43957D}"/>
          </ac:spMkLst>
        </pc:spChg>
      </pc:sldChg>
      <pc:sldChg chg="delSp add mod">
        <pc:chgData name="Riccardo Mucciola" userId="e7fbf104-f5ea-4b64-bdd1-a0d6998e363c" providerId="ADAL" clId="{F3F2B03A-5F1A-495D-9608-198BB2A42CF5}" dt="2022-06-17T08:30:41.094" v="346" actId="478"/>
        <pc:sldMkLst>
          <pc:docMk/>
          <pc:sldMk cId="1523526644" sldId="258"/>
        </pc:sldMkLst>
        <pc:spChg chg="del">
          <ac:chgData name="Riccardo Mucciola" userId="e7fbf104-f5ea-4b64-bdd1-a0d6998e363c" providerId="ADAL" clId="{F3F2B03A-5F1A-495D-9608-198BB2A42CF5}" dt="2022-06-17T08:30:41.094" v="346" actId="478"/>
          <ac:spMkLst>
            <pc:docMk/>
            <pc:sldMk cId="1523526644" sldId="258"/>
            <ac:spMk id="3" creationId="{D93E6B63-2AF8-F3CF-83D6-19494A8D19F9}"/>
          </ac:spMkLst>
        </pc:spChg>
      </pc:sldChg>
      <pc:sldChg chg="modSp add">
        <pc:chgData name="Riccardo Mucciola" userId="e7fbf104-f5ea-4b64-bdd1-a0d6998e363c" providerId="ADAL" clId="{F3F2B03A-5F1A-495D-9608-198BB2A42CF5}" dt="2022-06-17T08:34:53.613" v="396" actId="20577"/>
        <pc:sldMkLst>
          <pc:docMk/>
          <pc:sldMk cId="942323304" sldId="259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942323304" sldId="259"/>
            <ac:spMk id="4" creationId="{22CC6486-A49C-BD16-1062-5718AE53C17D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942323304" sldId="259"/>
            <ac:spMk id="5" creationId="{FB1BB1DB-7927-D54C-970A-584B36EF8405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942323304" sldId="259"/>
            <ac:spMk id="6" creationId="{7C0BFA68-EBC2-C9EA-FCDB-82E8B72372BD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942323304" sldId="259"/>
            <ac:spMk id="8" creationId="{C86F7A01-7139-F7C0-8816-971CB9ADA78D}"/>
          </ac:spMkLst>
        </pc:spChg>
        <pc:graphicFrameChg chg="mod">
          <ac:chgData name="Riccardo Mucciola" userId="e7fbf104-f5ea-4b64-bdd1-a0d6998e363c" providerId="ADAL" clId="{F3F2B03A-5F1A-495D-9608-198BB2A42CF5}" dt="2022-06-17T08:34:53.613" v="396" actId="20577"/>
          <ac:graphicFrameMkLst>
            <pc:docMk/>
            <pc:sldMk cId="942323304" sldId="259"/>
            <ac:graphicFrameMk id="11" creationId="{16D35A9D-685B-7BBA-5B7C-23D0F0E0C8AB}"/>
          </ac:graphicFrameMkLst>
        </pc:graphicFrameChg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1581559631" sldId="260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581559631" sldId="260"/>
            <ac:spMk id="4" creationId="{D51B6265-794E-1799-201E-ECB3012F66B3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581559631" sldId="260"/>
            <ac:spMk id="13" creationId="{0ADE9697-6326-86E9-B1DD-98FD433E9503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581559631" sldId="260"/>
            <ac:spMk id="14" creationId="{BDC34A1C-DC2B-2CF0-EEA9-29A75844D941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581559631" sldId="260"/>
            <ac:spMk id="15" creationId="{D5A59353-4EB4-9A40-A54B-5C8814A80DB0}"/>
          </ac:spMkLst>
        </pc:spChg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2210666881" sldId="261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210666881" sldId="261"/>
            <ac:spMk id="2" creationId="{AFF5717C-63DE-C345-6950-54CC526DB7BD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210666881" sldId="261"/>
            <ac:spMk id="12" creationId="{455A9FE4-348A-FF1B-D476-4F3582E69ED8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210666881" sldId="261"/>
            <ac:spMk id="13" creationId="{7D78705B-EDB5-7E53-2F86-653001E16D89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210666881" sldId="261"/>
            <ac:spMk id="14" creationId="{5B8F454E-BBBB-0F20-7099-BFB8B437F02B}"/>
          </ac:spMkLst>
        </pc:spChg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1842259599" sldId="262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842259599" sldId="262"/>
            <ac:spMk id="8" creationId="{1BFB3B5E-7F9E-4F28-9022-CF3F63FACA05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842259599" sldId="262"/>
            <ac:spMk id="13" creationId="{A75C5739-6453-AD8D-0338-B3A9FBBAD14A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842259599" sldId="262"/>
            <ac:spMk id="14" creationId="{25690D07-FF9E-3B14-A4CE-BEEE000902ED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842259599" sldId="262"/>
            <ac:spMk id="15" creationId="{D540C2C5-82EC-4C08-A12D-5EA12C7D8FB5}"/>
          </ac:spMkLst>
        </pc:spChg>
      </pc:sldChg>
      <pc:sldChg chg="add">
        <pc:chgData name="Riccardo Mucciola" userId="e7fbf104-f5ea-4b64-bdd1-a0d6998e363c" providerId="ADAL" clId="{F3F2B03A-5F1A-495D-9608-198BB2A42CF5}" dt="2022-06-17T08:21:50.662" v="15"/>
        <pc:sldMkLst>
          <pc:docMk/>
          <pc:sldMk cId="2236160332" sldId="263"/>
        </pc:sldMkLst>
      </pc:sldChg>
      <pc:sldChg chg="add ord">
        <pc:chgData name="Riccardo Mucciola" userId="e7fbf104-f5ea-4b64-bdd1-a0d6998e363c" providerId="ADAL" clId="{F3F2B03A-5F1A-495D-9608-198BB2A42CF5}" dt="2022-06-17T08:40:39.562" v="429"/>
        <pc:sldMkLst>
          <pc:docMk/>
          <pc:sldMk cId="1870297369" sldId="264"/>
        </pc:sldMkLst>
      </pc:sldChg>
      <pc:sldChg chg="add del ord">
        <pc:chgData name="Riccardo Mucciola" userId="e7fbf104-f5ea-4b64-bdd1-a0d6998e363c" providerId="ADAL" clId="{F3F2B03A-5F1A-495D-9608-198BB2A42CF5}" dt="2022-06-17T08:40:44.135" v="430" actId="47"/>
        <pc:sldMkLst>
          <pc:docMk/>
          <pc:sldMk cId="552482455" sldId="265"/>
        </pc:sldMkLst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3680353840" sldId="266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680353840" sldId="266"/>
            <ac:spMk id="7" creationId="{AB00038B-0C57-40C4-9CDE-F0F400180BB2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680353840" sldId="266"/>
            <ac:spMk id="15" creationId="{EAC41368-3166-EB61-8C5A-5D3988E7E010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680353840" sldId="266"/>
            <ac:spMk id="16" creationId="{3ACFEDD4-8D06-A2C7-32B0-211F4B04ACF9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680353840" sldId="266"/>
            <ac:spMk id="17" creationId="{34C9067E-D0C1-6535-B992-02FCBB110120}"/>
          </ac:spMkLst>
        </pc:spChg>
        <pc:graphicFrameChg chg="mod">
          <ac:chgData name="Riccardo Mucciola" userId="e7fbf104-f5ea-4b64-bdd1-a0d6998e363c" providerId="ADAL" clId="{F3F2B03A-5F1A-495D-9608-198BB2A42CF5}" dt="2022-06-17T08:30:53.336" v="348"/>
          <ac:graphicFrameMkLst>
            <pc:docMk/>
            <pc:sldMk cId="3680353840" sldId="266"/>
            <ac:graphicFrameMk id="9" creationId="{AAB30FE9-3682-4FAC-B558-26F2C53D19CE}"/>
          </ac:graphicFrameMkLst>
        </pc:graphicFrameChg>
      </pc:sldChg>
      <pc:sldChg chg="add">
        <pc:chgData name="Riccardo Mucciola" userId="e7fbf104-f5ea-4b64-bdd1-a0d6998e363c" providerId="ADAL" clId="{F3F2B03A-5F1A-495D-9608-198BB2A42CF5}" dt="2022-06-17T08:21:59.589" v="23"/>
        <pc:sldMkLst>
          <pc:docMk/>
          <pc:sldMk cId="2376351556" sldId="267"/>
        </pc:sldMkLst>
      </pc:sldChg>
      <pc:sldChg chg="delSp modSp add mod">
        <pc:chgData name="Riccardo Mucciola" userId="e7fbf104-f5ea-4b64-bdd1-a0d6998e363c" providerId="ADAL" clId="{F3F2B03A-5F1A-495D-9608-198BB2A42CF5}" dt="2022-06-17T08:35:58.309" v="402" actId="478"/>
        <pc:sldMkLst>
          <pc:docMk/>
          <pc:sldMk cId="3185758219" sldId="268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185758219" sldId="268"/>
            <ac:spMk id="2" creationId="{3D85048B-3AFD-4796-BD5D-117CA634CE58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185758219" sldId="268"/>
            <ac:spMk id="3" creationId="{6BD6F72A-F342-4A50-8CF0-51814E5392E8}"/>
          </ac:spMkLst>
        </pc:spChg>
        <pc:spChg chg="del">
          <ac:chgData name="Riccardo Mucciola" userId="e7fbf104-f5ea-4b64-bdd1-a0d6998e363c" providerId="ADAL" clId="{F3F2B03A-5F1A-495D-9608-198BB2A42CF5}" dt="2022-06-17T08:35:58.309" v="402" actId="478"/>
          <ac:spMkLst>
            <pc:docMk/>
            <pc:sldMk cId="3185758219" sldId="268"/>
            <ac:spMk id="4" creationId="{27C9E4BE-1352-8FC7-5002-FBB8594BF80B}"/>
          </ac:spMkLst>
        </pc:spChg>
        <pc:spChg chg="del">
          <ac:chgData name="Riccardo Mucciola" userId="e7fbf104-f5ea-4b64-bdd1-a0d6998e363c" providerId="ADAL" clId="{F3F2B03A-5F1A-495D-9608-198BB2A42CF5}" dt="2022-06-17T08:35:57.065" v="401" actId="478"/>
          <ac:spMkLst>
            <pc:docMk/>
            <pc:sldMk cId="3185758219" sldId="268"/>
            <ac:spMk id="6" creationId="{E68C3C7F-DD4F-EE11-7200-C0FDF2B79D82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185758219" sldId="268"/>
            <ac:spMk id="15" creationId="{3CB773CE-E181-8EB6-0661-9B41605CFE83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185758219" sldId="268"/>
            <ac:spMk id="16" creationId="{BCA4622C-BC47-5701-756C-AEE8353E237D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185758219" sldId="268"/>
            <ac:spMk id="17" creationId="{2735687A-13A6-4360-86DA-15872EAB5DF1}"/>
          </ac:spMkLst>
        </pc:spChg>
      </pc:sldChg>
      <pc:sldChg chg="add">
        <pc:chgData name="Riccardo Mucciola" userId="e7fbf104-f5ea-4b64-bdd1-a0d6998e363c" providerId="ADAL" clId="{F3F2B03A-5F1A-495D-9608-198BB2A42CF5}" dt="2022-06-17T08:22:01.179" v="27"/>
        <pc:sldMkLst>
          <pc:docMk/>
          <pc:sldMk cId="3254907814" sldId="269"/>
        </pc:sldMkLst>
      </pc:sldChg>
      <pc:sldChg chg="add">
        <pc:chgData name="Riccardo Mucciola" userId="e7fbf104-f5ea-4b64-bdd1-a0d6998e363c" providerId="ADAL" clId="{F3F2B03A-5F1A-495D-9608-198BB2A42CF5}" dt="2022-06-17T08:22:02.175" v="29"/>
        <pc:sldMkLst>
          <pc:docMk/>
          <pc:sldMk cId="4003220789" sldId="270"/>
        </pc:sldMkLst>
      </pc:sldChg>
      <pc:sldChg chg="add">
        <pc:chgData name="Riccardo Mucciola" userId="e7fbf104-f5ea-4b64-bdd1-a0d6998e363c" providerId="ADAL" clId="{F3F2B03A-5F1A-495D-9608-198BB2A42CF5}" dt="2022-06-17T08:22:03.657" v="31"/>
        <pc:sldMkLst>
          <pc:docMk/>
          <pc:sldMk cId="2223210768" sldId="271"/>
        </pc:sldMkLst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1406510830" sldId="272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406510830" sldId="272"/>
            <ac:spMk id="2" creationId="{ED4FBD1C-211A-E677-72EF-E4D3B37A8294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406510830" sldId="272"/>
            <ac:spMk id="12" creationId="{50F472BC-3A1D-4114-1A25-A60CA3702DDB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406510830" sldId="272"/>
            <ac:spMk id="13" creationId="{6245037A-4A3B-8997-4C8D-AFFF8952B7D1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406510830" sldId="272"/>
            <ac:spMk id="14" creationId="{DE45EDC6-886E-BEFD-9041-649BDE143D93}"/>
          </ac:spMkLst>
        </pc:spChg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929335914" sldId="273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929335914" sldId="273"/>
            <ac:spMk id="9" creationId="{402C5AC1-13C6-48A4-90C4-F1F2A1C87BAD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929335914" sldId="273"/>
            <ac:spMk id="15" creationId="{44D5B314-86A4-66E5-E9FB-12E770DDA578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929335914" sldId="273"/>
            <ac:spMk id="16" creationId="{924369CC-B4AF-89E9-5AA3-DF57274253D5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929335914" sldId="273"/>
            <ac:spMk id="17" creationId="{7C61C664-E061-3BAB-6B2F-0351944301F5}"/>
          </ac:spMkLst>
        </pc:spChg>
      </pc:sldChg>
      <pc:sldChg chg="modSp add del ord">
        <pc:chgData name="Riccardo Mucciola" userId="e7fbf104-f5ea-4b64-bdd1-a0d6998e363c" providerId="ADAL" clId="{F3F2B03A-5F1A-495D-9608-198BB2A42CF5}" dt="2022-06-17T08:30:53.336" v="348"/>
        <pc:sldMkLst>
          <pc:docMk/>
          <pc:sldMk cId="2618534758" sldId="274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618534758" sldId="274"/>
            <ac:spMk id="7" creationId="{3F3EC57F-266F-F77C-187F-9A5F5FFAEFA7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618534758" sldId="274"/>
            <ac:spMk id="8" creationId="{6A2F85F8-5FFB-4992-9A63-205DF1F993EB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618534758" sldId="274"/>
            <ac:spMk id="9" creationId="{6CAE434F-5C7A-19EC-C675-ABD130180FB5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618534758" sldId="274"/>
            <ac:spMk id="10" creationId="{D214C53E-6369-2BCF-7CE0-06ADBB732E45}"/>
          </ac:spMkLst>
        </pc:spChg>
        <pc:picChg chg="mod">
          <ac:chgData name="Riccardo Mucciola" userId="e7fbf104-f5ea-4b64-bdd1-a0d6998e363c" providerId="ADAL" clId="{F3F2B03A-5F1A-495D-9608-198BB2A42CF5}" dt="2022-06-17T08:30:53.336" v="348"/>
          <ac:picMkLst>
            <pc:docMk/>
            <pc:sldMk cId="2618534758" sldId="274"/>
            <ac:picMk id="11" creationId="{64509E05-A54A-441A-9B44-59B351288E77}"/>
          </ac:picMkLst>
        </pc:picChg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3486804771" sldId="275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486804771" sldId="275"/>
            <ac:spMk id="2" creationId="{812794D9-5E35-48C8-9264-C24ED0854C68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486804771" sldId="275"/>
            <ac:spMk id="8" creationId="{34104D3D-C746-2CCF-2D87-3C221B4EE496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486804771" sldId="275"/>
            <ac:spMk id="9" creationId="{EA247F91-F57C-B5F9-E09E-360E1E9AA4D1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486804771" sldId="275"/>
            <ac:spMk id="11" creationId="{FDB595FC-C989-C607-F0C4-ED70DF347DF6}"/>
          </ac:spMkLst>
        </pc:spChg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2145302469" sldId="276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145302469" sldId="276"/>
            <ac:spMk id="2" creationId="{5A62D83C-7D16-436B-B2CE-97B8B16E239D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145302469" sldId="276"/>
            <ac:spMk id="13" creationId="{6234B854-67BC-0DBD-9565-E2F375D4CA7B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145302469" sldId="276"/>
            <ac:spMk id="14" creationId="{5C38621D-6C8E-0D33-D25B-45AFE96C0837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145302469" sldId="276"/>
            <ac:spMk id="15" creationId="{91017E7C-3546-8936-60F0-2C8B8F1EDEF7}"/>
          </ac:spMkLst>
        </pc:spChg>
      </pc:sldChg>
      <pc:sldChg chg="modSp add mod">
        <pc:chgData name="Riccardo Mucciola" userId="e7fbf104-f5ea-4b64-bdd1-a0d6998e363c" providerId="ADAL" clId="{F3F2B03A-5F1A-495D-9608-198BB2A42CF5}" dt="2022-06-19T20:09:05.240" v="872" actId="20577"/>
        <pc:sldMkLst>
          <pc:docMk/>
          <pc:sldMk cId="3406922030" sldId="277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406922030" sldId="277"/>
            <ac:spMk id="9" creationId="{402C5AC1-13C6-48A4-90C4-F1F2A1C87BAD}"/>
          </ac:spMkLst>
        </pc:spChg>
        <pc:spChg chg="mod">
          <ac:chgData name="Riccardo Mucciola" userId="e7fbf104-f5ea-4b64-bdd1-a0d6998e363c" providerId="ADAL" clId="{F3F2B03A-5F1A-495D-9608-198BB2A42CF5}" dt="2022-06-19T20:09:05.240" v="872" actId="20577"/>
          <ac:spMkLst>
            <pc:docMk/>
            <pc:sldMk cId="3406922030" sldId="277"/>
            <ac:spMk id="16" creationId="{EC0933E7-324F-0DE3-615D-FD4274E964FB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406922030" sldId="277"/>
            <ac:spMk id="20" creationId="{B42DAB73-9177-58E7-CDD1-26C647DDAD4A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406922030" sldId="277"/>
            <ac:spMk id="21" creationId="{386BB299-725D-5EAB-B18F-E13AAE7B9164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406922030" sldId="277"/>
            <ac:spMk id="22" creationId="{B0DD7D35-86A2-7B98-F087-24B9D4F3D97E}"/>
          </ac:spMkLst>
        </pc:spChg>
      </pc:sldChg>
      <pc:sldChg chg="modSp add mod">
        <pc:chgData name="Riccardo Mucciola" userId="e7fbf104-f5ea-4b64-bdd1-a0d6998e363c" providerId="ADAL" clId="{F3F2B03A-5F1A-495D-9608-198BB2A42CF5}" dt="2022-06-19T20:08:56.081" v="870" actId="1076"/>
        <pc:sldMkLst>
          <pc:docMk/>
          <pc:sldMk cId="1750205093" sldId="278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750205093" sldId="278"/>
            <ac:spMk id="2" creationId="{47A6E734-4B72-424E-B98F-F6F866DB43DA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750205093" sldId="278"/>
            <ac:spMk id="11" creationId="{A7DE6766-38A0-0ABE-AB41-C4DB37764C4C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750205093" sldId="278"/>
            <ac:spMk id="12" creationId="{A9CE37FF-671A-CB20-6325-065106AC0D16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750205093" sldId="278"/>
            <ac:spMk id="13" creationId="{24F08D6E-0C4A-B111-3099-68FF29EC77A8}"/>
          </ac:spMkLst>
        </pc:spChg>
        <pc:graphicFrameChg chg="mod">
          <ac:chgData name="Riccardo Mucciola" userId="e7fbf104-f5ea-4b64-bdd1-a0d6998e363c" providerId="ADAL" clId="{F3F2B03A-5F1A-495D-9608-198BB2A42CF5}" dt="2022-06-19T20:08:56.081" v="870" actId="1076"/>
          <ac:graphicFrameMkLst>
            <pc:docMk/>
            <pc:sldMk cId="1750205093" sldId="278"/>
            <ac:graphicFrameMk id="7" creationId="{09BF3B1D-0627-489B-B9BF-D05EF3CB3547}"/>
          </ac:graphicFrameMkLst>
        </pc:graphicFrameChg>
      </pc:sldChg>
      <pc:sldChg chg="add">
        <pc:chgData name="Riccardo Mucciola" userId="e7fbf104-f5ea-4b64-bdd1-a0d6998e363c" providerId="ADAL" clId="{F3F2B03A-5F1A-495D-9608-198BB2A42CF5}" dt="2022-06-17T08:22:22.815" v="47"/>
        <pc:sldMkLst>
          <pc:docMk/>
          <pc:sldMk cId="3723655439" sldId="279"/>
        </pc:sldMkLst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2703321398" sldId="280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703321398" sldId="280"/>
            <ac:spMk id="4" creationId="{96F314F3-9185-761F-8F9F-3509C65204C3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703321398" sldId="280"/>
            <ac:spMk id="5" creationId="{77019419-5291-8424-2FA2-24F62C89CCB1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703321398" sldId="280"/>
            <ac:spMk id="6" creationId="{7EEEBCFC-584C-E2A5-8802-C1101DAB3123}"/>
          </ac:spMkLst>
        </pc:spChg>
      </pc:sldChg>
      <pc:sldChg chg="modSp add del">
        <pc:chgData name="Riccardo Mucciola" userId="e7fbf104-f5ea-4b64-bdd1-a0d6998e363c" providerId="ADAL" clId="{F3F2B03A-5F1A-495D-9608-198BB2A42CF5}" dt="2022-06-18T15:28:57.707" v="439" actId="47"/>
        <pc:sldMkLst>
          <pc:docMk/>
          <pc:sldMk cId="541488274" sldId="281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541488274" sldId="281"/>
            <ac:spMk id="7" creationId="{B745FA36-F873-DB39-AEB0-F5A05F87D9F8}"/>
          </ac:spMkLst>
        </pc:spChg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2711801441" sldId="282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711801441" sldId="282"/>
            <ac:spMk id="4" creationId="{F2B84E62-114C-3A1F-389B-018329CC660A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711801441" sldId="282"/>
            <ac:spMk id="14" creationId="{80E8371C-20A4-C24F-D4D9-2DC6ADF5C2A4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711801441" sldId="282"/>
            <ac:spMk id="15" creationId="{F667E655-4B60-0D0B-F744-E1F5228B798C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711801441" sldId="282"/>
            <ac:spMk id="16" creationId="{4549E2D8-34CD-1F37-FD18-6B9DBF23EBC3}"/>
          </ac:spMkLst>
        </pc:spChg>
      </pc:sldChg>
      <pc:sldChg chg="modSp add ord">
        <pc:chgData name="Riccardo Mucciola" userId="e7fbf104-f5ea-4b64-bdd1-a0d6998e363c" providerId="ADAL" clId="{F3F2B03A-5F1A-495D-9608-198BB2A42CF5}" dt="2022-06-17T08:40:34.767" v="427"/>
        <pc:sldMkLst>
          <pc:docMk/>
          <pc:sldMk cId="1112138940" sldId="283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112138940" sldId="283"/>
            <ac:spMk id="2" creationId="{4B9DE7F5-3046-4E64-961A-493B05A7042F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112138940" sldId="283"/>
            <ac:spMk id="4" creationId="{A70677FE-8F28-49CD-9874-89017A58F623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112138940" sldId="283"/>
            <ac:spMk id="5" creationId="{1CE0EE2B-7E07-4D17-8851-046CA6A7EFCF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112138940" sldId="283"/>
            <ac:spMk id="6" creationId="{8F92F441-AACB-43B0-97BD-6B7C008623E9}"/>
          </ac:spMkLst>
        </pc:spChg>
        <pc:picChg chg="mod">
          <ac:chgData name="Riccardo Mucciola" userId="e7fbf104-f5ea-4b64-bdd1-a0d6998e363c" providerId="ADAL" clId="{F3F2B03A-5F1A-495D-9608-198BB2A42CF5}" dt="2022-06-17T08:30:53.336" v="348"/>
          <ac:picMkLst>
            <pc:docMk/>
            <pc:sldMk cId="1112138940" sldId="283"/>
            <ac:picMk id="8" creationId="{143A80A2-CD95-4BDD-A208-7DA7687A103A}"/>
          </ac:picMkLst>
        </pc:picChg>
      </pc:sldChg>
      <pc:sldChg chg="modSp add ord">
        <pc:chgData name="Riccardo Mucciola" userId="e7fbf104-f5ea-4b64-bdd1-a0d6998e363c" providerId="ADAL" clId="{F3F2B03A-5F1A-495D-9608-198BB2A42CF5}" dt="2022-06-17T08:40:50.445" v="434"/>
        <pc:sldMkLst>
          <pc:docMk/>
          <pc:sldMk cId="3995476468" sldId="284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995476468" sldId="284"/>
            <ac:spMk id="2" creationId="{B8F7117A-2F2D-B95B-F94F-61DD7713DBA7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995476468" sldId="284"/>
            <ac:spMk id="4" creationId="{C6309A00-9EB7-3AEB-2CD0-276ADC98DED4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995476468" sldId="284"/>
            <ac:spMk id="5" creationId="{C0A957EB-5A9C-E14E-7D57-667DCB60392A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995476468" sldId="284"/>
            <ac:spMk id="6" creationId="{771FE092-C576-5C35-E5F8-1483EA464D1A}"/>
          </ac:spMkLst>
        </pc:spChg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3995000967" sldId="285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995000967" sldId="285"/>
            <ac:spMk id="2" creationId="{53F0ABCB-35E6-4624-9797-B4D8F527A6D5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995000967" sldId="285"/>
            <ac:spMk id="4" creationId="{C5380664-B11C-4370-8925-928900C18273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995000967" sldId="285"/>
            <ac:spMk id="5" creationId="{91A02C97-FE23-4B93-B9AB-5D162DF98BF9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995000967" sldId="285"/>
            <ac:spMk id="6" creationId="{04EE8A0F-4F48-4B14-B9C7-3D9F7C55E786}"/>
          </ac:spMkLst>
        </pc:spChg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450287217" sldId="286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450287217" sldId="286"/>
            <ac:spMk id="2" creationId="{299DB602-7608-47C2-B8E6-140C157B52EF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450287217" sldId="286"/>
            <ac:spMk id="4" creationId="{7E6234A6-30D6-419D-A7E4-DDB1946B14C5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450287217" sldId="286"/>
            <ac:spMk id="5" creationId="{61BA9A48-A136-4BBC-9F0C-5553C2E81031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450287217" sldId="286"/>
            <ac:spMk id="6" creationId="{EE141403-9961-4B84-A5A4-EA78F53B309B}"/>
          </ac:spMkLst>
        </pc:spChg>
        <pc:graphicFrameChg chg="mod">
          <ac:chgData name="Riccardo Mucciola" userId="e7fbf104-f5ea-4b64-bdd1-a0d6998e363c" providerId="ADAL" clId="{F3F2B03A-5F1A-495D-9608-198BB2A42CF5}" dt="2022-06-17T08:30:53.336" v="348"/>
          <ac:graphicFrameMkLst>
            <pc:docMk/>
            <pc:sldMk cId="450287217" sldId="286"/>
            <ac:graphicFrameMk id="7" creationId="{43D51D6A-3ACB-4D95-9CDF-316BE8BA95C6}"/>
          </ac:graphicFrameMkLst>
        </pc:graphicFrameChg>
      </pc:sldChg>
      <pc:sldChg chg="modSp add mod">
        <pc:chgData name="Riccardo Mucciola" userId="e7fbf104-f5ea-4b64-bdd1-a0d6998e363c" providerId="ADAL" clId="{F3F2B03A-5F1A-495D-9608-198BB2A42CF5}" dt="2022-06-17T08:30:53.336" v="348"/>
        <pc:sldMkLst>
          <pc:docMk/>
          <pc:sldMk cId="848439635" sldId="287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848439635" sldId="287"/>
            <ac:spMk id="5" creationId="{27B81C48-F21C-C973-00F2-85E7028EEDD4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848439635" sldId="287"/>
            <ac:spMk id="15" creationId="{A347794E-24C5-0937-ED77-9739715BBBE6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848439635" sldId="287"/>
            <ac:spMk id="16" creationId="{49C416C9-46DC-22D0-9976-3636C04A71BD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848439635" sldId="287"/>
            <ac:spMk id="17" creationId="{8EF96DF2-BE86-B4C5-1057-AE4CC78F93A7}"/>
          </ac:spMkLst>
        </pc:spChg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3128899734" sldId="288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128899734" sldId="288"/>
            <ac:spMk id="9" creationId="{6AE91E34-C321-73BF-69E8-EA767D25D532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128899734" sldId="288"/>
            <ac:spMk id="13" creationId="{858CDFE2-6169-CA6A-A792-5F77E136A40A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128899734" sldId="288"/>
            <ac:spMk id="14" creationId="{F3E423C2-475F-7145-F08F-6B7B8AC69723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3128899734" sldId="288"/>
            <ac:spMk id="15" creationId="{46992FB5-B39B-AD3C-8662-91E87026EEDF}"/>
          </ac:spMkLst>
        </pc:spChg>
      </pc:sldChg>
      <pc:sldChg chg="modSp add">
        <pc:chgData name="Riccardo Mucciola" userId="e7fbf104-f5ea-4b64-bdd1-a0d6998e363c" providerId="ADAL" clId="{F3F2B03A-5F1A-495D-9608-198BB2A42CF5}" dt="2022-06-17T08:30:53.336" v="348"/>
        <pc:sldMkLst>
          <pc:docMk/>
          <pc:sldMk cId="4958291" sldId="289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4958291" sldId="289"/>
            <ac:spMk id="4" creationId="{F18AD720-7DF7-810B-3A8B-D833929A3DB0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4958291" sldId="289"/>
            <ac:spMk id="20" creationId="{8F78BC89-DD80-0138-7ADE-EE7388D9B510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4958291" sldId="289"/>
            <ac:spMk id="21" creationId="{71245C80-FF19-2E91-B344-7D5C8FD62CDE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4958291" sldId="289"/>
            <ac:spMk id="22" creationId="{69CF7E90-8E1F-11A6-CE19-C82BE8FF321A}"/>
          </ac:spMkLst>
        </pc:spChg>
      </pc:sldChg>
      <pc:sldChg chg="modSp add ord">
        <pc:chgData name="Riccardo Mucciola" userId="e7fbf104-f5ea-4b64-bdd1-a0d6998e363c" providerId="ADAL" clId="{F3F2B03A-5F1A-495D-9608-198BB2A42CF5}" dt="2022-06-17T08:42:14.877" v="438"/>
        <pc:sldMkLst>
          <pc:docMk/>
          <pc:sldMk cId="1012644472" sldId="290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012644472" sldId="290"/>
            <ac:spMk id="2" creationId="{C78A16E1-F4C7-BBD3-7A11-452A502E0EFD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012644472" sldId="290"/>
            <ac:spMk id="11" creationId="{FC482A13-8DE9-C9A0-1142-A24B91C6C00B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012644472" sldId="290"/>
            <ac:spMk id="12" creationId="{01E9862A-F426-64BE-D51B-2CDF88CCE24D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1012644472" sldId="290"/>
            <ac:spMk id="13" creationId="{1B8A8331-5CDF-05E3-0259-B8B180D66F82}"/>
          </ac:spMkLst>
        </pc:spChg>
      </pc:sldChg>
      <pc:sldChg chg="modSp add mod ord">
        <pc:chgData name="Riccardo Mucciola" userId="e7fbf104-f5ea-4b64-bdd1-a0d6998e363c" providerId="ADAL" clId="{F3F2B03A-5F1A-495D-9608-198BB2A42CF5}" dt="2022-06-17T08:30:53.336" v="348"/>
        <pc:sldMkLst>
          <pc:docMk/>
          <pc:sldMk cId="232173004" sldId="291"/>
        </pc:sldMkLst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32173004" sldId="291"/>
            <ac:spMk id="4" creationId="{D51B6265-794E-1799-201E-ECB3012F66B3}"/>
          </ac:spMkLst>
        </pc:spChg>
        <pc:spChg chg="mod">
          <ac:chgData name="Riccardo Mucciola" userId="e7fbf104-f5ea-4b64-bdd1-a0d6998e363c" providerId="ADAL" clId="{F3F2B03A-5F1A-495D-9608-198BB2A42CF5}" dt="2022-06-17T08:27:45.538" v="324" actId="20577"/>
          <ac:spMkLst>
            <pc:docMk/>
            <pc:sldMk cId="232173004" sldId="291"/>
            <ac:spMk id="5" creationId="{2862B02D-2881-1306-D438-70DA548C961A}"/>
          </ac:spMkLst>
        </pc:spChg>
        <pc:spChg chg="mod">
          <ac:chgData name="Riccardo Mucciola" userId="e7fbf104-f5ea-4b64-bdd1-a0d6998e363c" providerId="ADAL" clId="{F3F2B03A-5F1A-495D-9608-198BB2A42CF5}" dt="2022-06-17T08:27:56.758" v="330" actId="20577"/>
          <ac:spMkLst>
            <pc:docMk/>
            <pc:sldMk cId="232173004" sldId="291"/>
            <ac:spMk id="6" creationId="{7DC8F15F-6ABD-B7D0-588B-DD9E7B4784CB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32173004" sldId="291"/>
            <ac:spMk id="13" creationId="{0ADE9697-6326-86E9-B1DD-98FD433E9503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32173004" sldId="291"/>
            <ac:spMk id="14" creationId="{BDC34A1C-DC2B-2CF0-EEA9-29A75844D941}"/>
          </ac:spMkLst>
        </pc:spChg>
        <pc:spChg chg="mod">
          <ac:chgData name="Riccardo Mucciola" userId="e7fbf104-f5ea-4b64-bdd1-a0d6998e363c" providerId="ADAL" clId="{F3F2B03A-5F1A-495D-9608-198BB2A42CF5}" dt="2022-06-17T08:30:53.336" v="348"/>
          <ac:spMkLst>
            <pc:docMk/>
            <pc:sldMk cId="232173004" sldId="291"/>
            <ac:spMk id="15" creationId="{D5A59353-4EB4-9A40-A54B-5C8814A80DB0}"/>
          </ac:spMkLst>
        </pc:spChg>
      </pc:sldChg>
      <pc:sldChg chg="addSp delSp modSp new del mod modClrScheme chgLayout">
        <pc:chgData name="Riccardo Mucciola" userId="e7fbf104-f5ea-4b64-bdd1-a0d6998e363c" providerId="ADAL" clId="{F3F2B03A-5F1A-495D-9608-198BB2A42CF5}" dt="2022-06-17T08:25:30.188" v="231" actId="47"/>
        <pc:sldMkLst>
          <pc:docMk/>
          <pc:sldMk cId="606541327" sldId="291"/>
        </pc:sldMkLst>
        <pc:spChg chg="add del mod ord">
          <ac:chgData name="Riccardo Mucciola" userId="e7fbf104-f5ea-4b64-bdd1-a0d6998e363c" providerId="ADAL" clId="{F3F2B03A-5F1A-495D-9608-198BB2A42CF5}" dt="2022-06-17T08:24:18.849" v="99" actId="700"/>
          <ac:spMkLst>
            <pc:docMk/>
            <pc:sldMk cId="606541327" sldId="291"/>
            <ac:spMk id="2" creationId="{9666EE71-D845-89A6-7701-B9ED914C2B9C}"/>
          </ac:spMkLst>
        </pc:spChg>
        <pc:spChg chg="add del mod ord">
          <ac:chgData name="Riccardo Mucciola" userId="e7fbf104-f5ea-4b64-bdd1-a0d6998e363c" providerId="ADAL" clId="{F3F2B03A-5F1A-495D-9608-198BB2A42CF5}" dt="2022-06-17T08:24:18.849" v="99" actId="700"/>
          <ac:spMkLst>
            <pc:docMk/>
            <pc:sldMk cId="606541327" sldId="291"/>
            <ac:spMk id="3" creationId="{8A16EFE5-29EB-BF7C-A3F8-256A63D09856}"/>
          </ac:spMkLst>
        </pc:spChg>
        <pc:spChg chg="mod ord">
          <ac:chgData name="Riccardo Mucciola" userId="e7fbf104-f5ea-4b64-bdd1-a0d6998e363c" providerId="ADAL" clId="{F3F2B03A-5F1A-495D-9608-198BB2A42CF5}" dt="2022-06-17T08:24:18.849" v="99" actId="700"/>
          <ac:spMkLst>
            <pc:docMk/>
            <pc:sldMk cId="606541327" sldId="291"/>
            <ac:spMk id="4" creationId="{9C267281-05B2-972C-46C5-E352A6F3EFAF}"/>
          </ac:spMkLst>
        </pc:spChg>
        <pc:spChg chg="mod ord">
          <ac:chgData name="Riccardo Mucciola" userId="e7fbf104-f5ea-4b64-bdd1-a0d6998e363c" providerId="ADAL" clId="{F3F2B03A-5F1A-495D-9608-198BB2A42CF5}" dt="2022-06-17T08:24:18.849" v="99" actId="700"/>
          <ac:spMkLst>
            <pc:docMk/>
            <pc:sldMk cId="606541327" sldId="291"/>
            <ac:spMk id="5" creationId="{3F84534B-4899-D8EC-D5B0-BD5E813AF8A9}"/>
          </ac:spMkLst>
        </pc:spChg>
        <pc:spChg chg="mod ord">
          <ac:chgData name="Riccardo Mucciola" userId="e7fbf104-f5ea-4b64-bdd1-a0d6998e363c" providerId="ADAL" clId="{F3F2B03A-5F1A-495D-9608-198BB2A42CF5}" dt="2022-06-17T08:24:18.849" v="99" actId="700"/>
          <ac:spMkLst>
            <pc:docMk/>
            <pc:sldMk cId="606541327" sldId="291"/>
            <ac:spMk id="6" creationId="{683F9505-8961-7C79-B6DE-BA50BE76D85A}"/>
          </ac:spMkLst>
        </pc:spChg>
        <pc:spChg chg="add del mod ord">
          <ac:chgData name="Riccardo Mucciola" userId="e7fbf104-f5ea-4b64-bdd1-a0d6998e363c" providerId="ADAL" clId="{F3F2B03A-5F1A-495D-9608-198BB2A42CF5}" dt="2022-06-17T08:24:18.849" v="99" actId="700"/>
          <ac:spMkLst>
            <pc:docMk/>
            <pc:sldMk cId="606541327" sldId="291"/>
            <ac:spMk id="7" creationId="{57CA3212-7D96-E84F-D091-7975D388E181}"/>
          </ac:spMkLst>
        </pc:spChg>
        <pc:spChg chg="add del mod ord">
          <ac:chgData name="Riccardo Mucciola" userId="e7fbf104-f5ea-4b64-bdd1-a0d6998e363c" providerId="ADAL" clId="{F3F2B03A-5F1A-495D-9608-198BB2A42CF5}" dt="2022-06-17T08:24:07.551" v="98" actId="700"/>
          <ac:spMkLst>
            <pc:docMk/>
            <pc:sldMk cId="606541327" sldId="291"/>
            <ac:spMk id="8" creationId="{AB196ADE-274C-D7A2-7C7D-493B7BE14F8C}"/>
          </ac:spMkLst>
        </pc:spChg>
        <pc:spChg chg="add del mod ord">
          <ac:chgData name="Riccardo Mucciola" userId="e7fbf104-f5ea-4b64-bdd1-a0d6998e363c" providerId="ADAL" clId="{F3F2B03A-5F1A-495D-9608-198BB2A42CF5}" dt="2022-06-17T08:24:07.551" v="98" actId="700"/>
          <ac:spMkLst>
            <pc:docMk/>
            <pc:sldMk cId="606541327" sldId="291"/>
            <ac:spMk id="9" creationId="{7C85F2FA-90F4-DBBC-3432-346ED1384CBC}"/>
          </ac:spMkLst>
        </pc:spChg>
        <pc:spChg chg="add del mod ord">
          <ac:chgData name="Riccardo Mucciola" userId="e7fbf104-f5ea-4b64-bdd1-a0d6998e363c" providerId="ADAL" clId="{F3F2B03A-5F1A-495D-9608-198BB2A42CF5}" dt="2022-06-17T08:24:07.551" v="98" actId="700"/>
          <ac:spMkLst>
            <pc:docMk/>
            <pc:sldMk cId="606541327" sldId="291"/>
            <ac:spMk id="10" creationId="{5F8F4A27-16E1-976A-7E28-2D5BAEE6002F}"/>
          </ac:spMkLst>
        </pc:spChg>
        <pc:spChg chg="add del mod ord">
          <ac:chgData name="Riccardo Mucciola" userId="e7fbf104-f5ea-4b64-bdd1-a0d6998e363c" providerId="ADAL" clId="{F3F2B03A-5F1A-495D-9608-198BB2A42CF5}" dt="2022-06-17T08:24:07.551" v="98" actId="700"/>
          <ac:spMkLst>
            <pc:docMk/>
            <pc:sldMk cId="606541327" sldId="291"/>
            <ac:spMk id="11" creationId="{D267D928-96D1-5145-8BA3-DB2A46D63E9A}"/>
          </ac:spMkLst>
        </pc:spChg>
        <pc:spChg chg="add del mod ord">
          <ac:chgData name="Riccardo Mucciola" userId="e7fbf104-f5ea-4b64-bdd1-a0d6998e363c" providerId="ADAL" clId="{F3F2B03A-5F1A-495D-9608-198BB2A42CF5}" dt="2022-06-17T08:24:07.551" v="98" actId="700"/>
          <ac:spMkLst>
            <pc:docMk/>
            <pc:sldMk cId="606541327" sldId="291"/>
            <ac:spMk id="12" creationId="{C7FAE933-E3CB-A15E-D6A0-990A21837482}"/>
          </ac:spMkLst>
        </pc:spChg>
        <pc:spChg chg="add mod ord">
          <ac:chgData name="Riccardo Mucciola" userId="e7fbf104-f5ea-4b64-bdd1-a0d6998e363c" providerId="ADAL" clId="{F3F2B03A-5F1A-495D-9608-198BB2A42CF5}" dt="2022-06-17T08:25:08.094" v="226" actId="20577"/>
          <ac:spMkLst>
            <pc:docMk/>
            <pc:sldMk cId="606541327" sldId="291"/>
            <ac:spMk id="13" creationId="{33C92ABF-5A45-762A-B501-209C98319688}"/>
          </ac:spMkLst>
        </pc:spChg>
        <pc:spChg chg="add del mod ord">
          <ac:chgData name="Riccardo Mucciola" userId="e7fbf104-f5ea-4b64-bdd1-a0d6998e363c" providerId="ADAL" clId="{F3F2B03A-5F1A-495D-9608-198BB2A42CF5}" dt="2022-06-17T08:25:22.578" v="228" actId="478"/>
          <ac:spMkLst>
            <pc:docMk/>
            <pc:sldMk cId="606541327" sldId="291"/>
            <ac:spMk id="14" creationId="{4DA6EBE5-CAE4-AEE6-ACA3-8E59825AA77C}"/>
          </ac:spMkLst>
        </pc:spChg>
        <pc:spChg chg="add mod ord">
          <ac:chgData name="Riccardo Mucciola" userId="e7fbf104-f5ea-4b64-bdd1-a0d6998e363c" providerId="ADAL" clId="{F3F2B03A-5F1A-495D-9608-198BB2A42CF5}" dt="2022-06-17T08:24:18.849" v="99" actId="700"/>
          <ac:spMkLst>
            <pc:docMk/>
            <pc:sldMk cId="606541327" sldId="291"/>
            <ac:spMk id="15" creationId="{C56C2605-CD3C-6F0C-532D-9811F343186B}"/>
          </ac:spMkLst>
        </pc:spChg>
        <pc:spChg chg="add mod">
          <ac:chgData name="Riccardo Mucciola" userId="e7fbf104-f5ea-4b64-bdd1-a0d6998e363c" providerId="ADAL" clId="{F3F2B03A-5F1A-495D-9608-198BB2A42CF5}" dt="2022-06-17T08:25:26.778" v="230" actId="1076"/>
          <ac:spMkLst>
            <pc:docMk/>
            <pc:sldMk cId="606541327" sldId="291"/>
            <ac:spMk id="16" creationId="{E9E1AA40-1D6C-1DD4-DF5C-1093130D3D9D}"/>
          </ac:spMkLst>
        </pc:spChg>
        <pc:spChg chg="add del mod">
          <ac:chgData name="Riccardo Mucciola" userId="e7fbf104-f5ea-4b64-bdd1-a0d6998e363c" providerId="ADAL" clId="{F3F2B03A-5F1A-495D-9608-198BB2A42CF5}" dt="2022-06-17T08:25:24.584" v="229" actId="478"/>
          <ac:spMkLst>
            <pc:docMk/>
            <pc:sldMk cId="606541327" sldId="291"/>
            <ac:spMk id="18" creationId="{5DBCB897-93AA-FDFC-62E7-CB449D012A8D}"/>
          </ac:spMkLst>
        </pc:spChg>
      </pc:sldChg>
      <pc:sldChg chg="add del">
        <pc:chgData name="Riccardo Mucciola" userId="e7fbf104-f5ea-4b64-bdd1-a0d6998e363c" providerId="ADAL" clId="{F3F2B03A-5F1A-495D-9608-198BB2A42CF5}" dt="2022-06-17T08:28:15.192" v="331" actId="47"/>
        <pc:sldMkLst>
          <pc:docMk/>
          <pc:sldMk cId="2388270595" sldId="292"/>
        </pc:sldMkLst>
      </pc:sldChg>
      <pc:sldChg chg="modSp add del mod ord chgLayout">
        <pc:chgData name="Riccardo Mucciola" userId="e7fbf104-f5ea-4b64-bdd1-a0d6998e363c" providerId="ADAL" clId="{F3F2B03A-5F1A-495D-9608-198BB2A42CF5}" dt="2022-06-17T08:31:27.230" v="371" actId="47"/>
        <pc:sldMkLst>
          <pc:docMk/>
          <pc:sldMk cId="3758996573" sldId="292"/>
        </pc:sldMkLst>
        <pc:spChg chg="mod ord">
          <ac:chgData name="Riccardo Mucciola" userId="e7fbf104-f5ea-4b64-bdd1-a0d6998e363c" providerId="ADAL" clId="{F3F2B03A-5F1A-495D-9608-198BB2A42CF5}" dt="2022-06-17T08:30:18.786" v="344" actId="700"/>
          <ac:spMkLst>
            <pc:docMk/>
            <pc:sldMk cId="3758996573" sldId="292"/>
            <ac:spMk id="2" creationId="{752611BE-07DF-4FD9-9B60-7586134BEF30}"/>
          </ac:spMkLst>
        </pc:spChg>
        <pc:picChg chg="mod ord">
          <ac:chgData name="Riccardo Mucciola" userId="e7fbf104-f5ea-4b64-bdd1-a0d6998e363c" providerId="ADAL" clId="{F3F2B03A-5F1A-495D-9608-198BB2A42CF5}" dt="2022-06-17T08:30:18.786" v="344" actId="700"/>
          <ac:picMkLst>
            <pc:docMk/>
            <pc:sldMk cId="3758996573" sldId="292"/>
            <ac:picMk id="4" creationId="{EBDF5401-C774-439E-B5FD-684B0D3F8917}"/>
          </ac:picMkLst>
        </pc:picChg>
      </pc:sldChg>
      <pc:sldChg chg="addSp delSp modSp add mod ord">
        <pc:chgData name="Riccardo Mucciola" userId="e7fbf104-f5ea-4b64-bdd1-a0d6998e363c" providerId="ADAL" clId="{F3F2B03A-5F1A-495D-9608-198BB2A42CF5}" dt="2022-06-19T19:59:56.663" v="859"/>
        <pc:sldMkLst>
          <pc:docMk/>
          <pc:sldMk cId="1179335553" sldId="293"/>
        </pc:sldMkLst>
        <pc:spChg chg="add del mod">
          <ac:chgData name="Riccardo Mucciola" userId="e7fbf104-f5ea-4b64-bdd1-a0d6998e363c" providerId="ADAL" clId="{F3F2B03A-5F1A-495D-9608-198BB2A42CF5}" dt="2022-06-17T08:31:13.608" v="368" actId="478"/>
          <ac:spMkLst>
            <pc:docMk/>
            <pc:sldMk cId="1179335553" sldId="293"/>
            <ac:spMk id="3" creationId="{9EA09809-2115-7A9F-5404-A0E9048C97C9}"/>
          </ac:spMkLst>
        </pc:spChg>
        <pc:spChg chg="mod">
          <ac:chgData name="Riccardo Mucciola" userId="e7fbf104-f5ea-4b64-bdd1-a0d6998e363c" providerId="ADAL" clId="{F3F2B03A-5F1A-495D-9608-198BB2A42CF5}" dt="2022-06-17T08:31:05.397" v="365" actId="20577"/>
          <ac:spMkLst>
            <pc:docMk/>
            <pc:sldMk cId="1179335553" sldId="293"/>
            <ac:spMk id="4" creationId="{D51B6265-794E-1799-201E-ECB3012F66B3}"/>
          </ac:spMkLst>
        </pc:spChg>
        <pc:spChg chg="del">
          <ac:chgData name="Riccardo Mucciola" userId="e7fbf104-f5ea-4b64-bdd1-a0d6998e363c" providerId="ADAL" clId="{F3F2B03A-5F1A-495D-9608-198BB2A42CF5}" dt="2022-06-17T08:31:11.217" v="366" actId="478"/>
          <ac:spMkLst>
            <pc:docMk/>
            <pc:sldMk cId="1179335553" sldId="293"/>
            <ac:spMk id="5" creationId="{2862B02D-2881-1306-D438-70DA548C961A}"/>
          </ac:spMkLst>
        </pc:spChg>
        <pc:spChg chg="del">
          <ac:chgData name="Riccardo Mucciola" userId="e7fbf104-f5ea-4b64-bdd1-a0d6998e363c" providerId="ADAL" clId="{F3F2B03A-5F1A-495D-9608-198BB2A42CF5}" dt="2022-06-17T08:31:12.860" v="367" actId="478"/>
          <ac:spMkLst>
            <pc:docMk/>
            <pc:sldMk cId="1179335553" sldId="293"/>
            <ac:spMk id="6" creationId="{7DC8F15F-6ABD-B7D0-588B-DD9E7B4784CB}"/>
          </ac:spMkLst>
        </pc:spChg>
        <pc:spChg chg="add del mod">
          <ac:chgData name="Riccardo Mucciola" userId="e7fbf104-f5ea-4b64-bdd1-a0d6998e363c" providerId="ADAL" clId="{F3F2B03A-5F1A-495D-9608-198BB2A42CF5}" dt="2022-06-17T08:31:14.254" v="369" actId="478"/>
          <ac:spMkLst>
            <pc:docMk/>
            <pc:sldMk cId="1179335553" sldId="293"/>
            <ac:spMk id="8" creationId="{741E9244-DA71-1978-379E-81B3153BF730}"/>
          </ac:spMkLst>
        </pc:spChg>
        <pc:picChg chg="add mod">
          <ac:chgData name="Riccardo Mucciola" userId="e7fbf104-f5ea-4b64-bdd1-a0d6998e363c" providerId="ADAL" clId="{F3F2B03A-5F1A-495D-9608-198BB2A42CF5}" dt="2022-06-17T08:31:17.742" v="370"/>
          <ac:picMkLst>
            <pc:docMk/>
            <pc:sldMk cId="1179335553" sldId="293"/>
            <ac:picMk id="12" creationId="{4A2C9C46-67C7-DE05-2ED6-C9C0282C269F}"/>
          </ac:picMkLst>
        </pc:picChg>
        <pc:picChg chg="add mod">
          <ac:chgData name="Riccardo Mucciola" userId="e7fbf104-f5ea-4b64-bdd1-a0d6998e363c" providerId="ADAL" clId="{F3F2B03A-5F1A-495D-9608-198BB2A42CF5}" dt="2022-06-17T08:31:17.742" v="370"/>
          <ac:picMkLst>
            <pc:docMk/>
            <pc:sldMk cId="1179335553" sldId="293"/>
            <ac:picMk id="16" creationId="{45ADB3AE-25F5-E874-07C6-FA6D7D05C920}"/>
          </ac:picMkLst>
        </pc:picChg>
        <pc:picChg chg="add mod">
          <ac:chgData name="Riccardo Mucciola" userId="e7fbf104-f5ea-4b64-bdd1-a0d6998e363c" providerId="ADAL" clId="{F3F2B03A-5F1A-495D-9608-198BB2A42CF5}" dt="2022-06-17T08:31:17.742" v="370"/>
          <ac:picMkLst>
            <pc:docMk/>
            <pc:sldMk cId="1179335553" sldId="293"/>
            <ac:picMk id="17" creationId="{25D6496B-2EDD-6A44-11F5-0DACB21CFB34}"/>
          </ac:picMkLst>
        </pc:picChg>
      </pc:sldChg>
      <pc:sldChg chg="new del">
        <pc:chgData name="Riccardo Mucciola" userId="e7fbf104-f5ea-4b64-bdd1-a0d6998e363c" providerId="ADAL" clId="{F3F2B03A-5F1A-495D-9608-198BB2A42CF5}" dt="2022-06-17T08:30:47.927" v="347" actId="47"/>
        <pc:sldMkLst>
          <pc:docMk/>
          <pc:sldMk cId="3488449375" sldId="293"/>
        </pc:sldMkLst>
      </pc:sldChg>
      <pc:sldChg chg="add del">
        <pc:chgData name="Riccardo Mucciola" userId="e7fbf104-f5ea-4b64-bdd1-a0d6998e363c" providerId="ADAL" clId="{F3F2B03A-5F1A-495D-9608-198BB2A42CF5}" dt="2022-06-17T08:28:17.003" v="332" actId="47"/>
        <pc:sldMkLst>
          <pc:docMk/>
          <pc:sldMk cId="4075395551" sldId="293"/>
        </pc:sldMkLst>
      </pc:sldChg>
      <pc:sldChg chg="add">
        <pc:chgData name="Riccardo Mucciola" userId="e7fbf104-f5ea-4b64-bdd1-a0d6998e363c" providerId="ADAL" clId="{F3F2B03A-5F1A-495D-9608-198BB2A42CF5}" dt="2022-06-17T08:39:54.436" v="417"/>
        <pc:sldMkLst>
          <pc:docMk/>
          <pc:sldMk cId="3089947578" sldId="294"/>
        </pc:sldMkLst>
      </pc:sldChg>
      <pc:sldChg chg="add">
        <pc:chgData name="Riccardo Mucciola" userId="e7fbf104-f5ea-4b64-bdd1-a0d6998e363c" providerId="ADAL" clId="{F3F2B03A-5F1A-495D-9608-198BB2A42CF5}" dt="2022-06-17T08:39:59.194" v="419"/>
        <pc:sldMkLst>
          <pc:docMk/>
          <pc:sldMk cId="1784277017" sldId="295"/>
        </pc:sldMkLst>
      </pc:sldChg>
      <pc:sldChg chg="add">
        <pc:chgData name="Riccardo Mucciola" userId="e7fbf104-f5ea-4b64-bdd1-a0d6998e363c" providerId="ADAL" clId="{F3F2B03A-5F1A-495D-9608-198BB2A42CF5}" dt="2022-06-17T08:40:01.164" v="421"/>
        <pc:sldMkLst>
          <pc:docMk/>
          <pc:sldMk cId="91952189" sldId="296"/>
        </pc:sldMkLst>
      </pc:sldChg>
      <pc:sldChg chg="add">
        <pc:chgData name="Riccardo Mucciola" userId="e7fbf104-f5ea-4b64-bdd1-a0d6998e363c" providerId="ADAL" clId="{F3F2B03A-5F1A-495D-9608-198BB2A42CF5}" dt="2022-06-17T08:40:02.969" v="423"/>
        <pc:sldMkLst>
          <pc:docMk/>
          <pc:sldMk cId="1969733486" sldId="297"/>
        </pc:sldMkLst>
      </pc:sldChg>
      <pc:sldChg chg="add ord">
        <pc:chgData name="Riccardo Mucciola" userId="e7fbf104-f5ea-4b64-bdd1-a0d6998e363c" providerId="ADAL" clId="{F3F2B03A-5F1A-495D-9608-198BB2A42CF5}" dt="2022-06-17T08:41:56.663" v="436"/>
        <pc:sldMkLst>
          <pc:docMk/>
          <pc:sldMk cId="2125712617" sldId="298"/>
        </pc:sldMkLst>
      </pc:sldChg>
      <pc:sldChg chg="add ord">
        <pc:chgData name="Riccardo Mucciola" userId="e7fbf104-f5ea-4b64-bdd1-a0d6998e363c" providerId="ADAL" clId="{F3F2B03A-5F1A-495D-9608-198BB2A42CF5}" dt="2022-06-18T15:29:39.298" v="447"/>
        <pc:sldMkLst>
          <pc:docMk/>
          <pc:sldMk cId="541488274" sldId="299"/>
        </pc:sldMkLst>
      </pc:sldChg>
      <pc:sldChg chg="add ord">
        <pc:chgData name="Riccardo Mucciola" userId="e7fbf104-f5ea-4b64-bdd1-a0d6998e363c" providerId="ADAL" clId="{F3F2B03A-5F1A-495D-9608-198BB2A42CF5}" dt="2022-06-18T15:29:37.180" v="445"/>
        <pc:sldMkLst>
          <pc:docMk/>
          <pc:sldMk cId="1568893675" sldId="300"/>
        </pc:sldMkLst>
      </pc:sldChg>
      <pc:sldChg chg="add ord">
        <pc:chgData name="Riccardo Mucciola" userId="e7fbf104-f5ea-4b64-bdd1-a0d6998e363c" providerId="ADAL" clId="{F3F2B03A-5F1A-495D-9608-198BB2A42CF5}" dt="2022-06-18T15:29:59.644" v="451"/>
        <pc:sldMkLst>
          <pc:docMk/>
          <pc:sldMk cId="1851903409" sldId="301"/>
        </pc:sldMkLst>
      </pc:sldChg>
      <pc:sldChg chg="add">
        <pc:chgData name="Riccardo Mucciola" userId="e7fbf104-f5ea-4b64-bdd1-a0d6998e363c" providerId="ADAL" clId="{F3F2B03A-5F1A-495D-9608-198BB2A42CF5}" dt="2022-06-18T15:30:04.856" v="453"/>
        <pc:sldMkLst>
          <pc:docMk/>
          <pc:sldMk cId="3136372953" sldId="302"/>
        </pc:sldMkLst>
      </pc:sldChg>
      <pc:sldChg chg="addSp delSp modSp new mod ord modClrScheme chgLayout">
        <pc:chgData name="Riccardo Mucciola" userId="e7fbf104-f5ea-4b64-bdd1-a0d6998e363c" providerId="ADAL" clId="{F3F2B03A-5F1A-495D-9608-198BB2A42CF5}" dt="2022-06-19T20:04:45.504" v="869" actId="14100"/>
        <pc:sldMkLst>
          <pc:docMk/>
          <pc:sldMk cId="2059644168" sldId="303"/>
        </pc:sldMkLst>
        <pc:spChg chg="del mod ord">
          <ac:chgData name="Riccardo Mucciola" userId="e7fbf104-f5ea-4b64-bdd1-a0d6998e363c" providerId="ADAL" clId="{F3F2B03A-5F1A-495D-9608-198BB2A42CF5}" dt="2022-06-18T15:31:41.006" v="456" actId="700"/>
          <ac:spMkLst>
            <pc:docMk/>
            <pc:sldMk cId="2059644168" sldId="303"/>
            <ac:spMk id="2" creationId="{85CD94AC-4B56-5060-C2A5-CE2004B90D92}"/>
          </ac:spMkLst>
        </pc:spChg>
        <pc:spChg chg="del mod ord">
          <ac:chgData name="Riccardo Mucciola" userId="e7fbf104-f5ea-4b64-bdd1-a0d6998e363c" providerId="ADAL" clId="{F3F2B03A-5F1A-495D-9608-198BB2A42CF5}" dt="2022-06-18T15:31:41.006" v="456" actId="700"/>
          <ac:spMkLst>
            <pc:docMk/>
            <pc:sldMk cId="2059644168" sldId="303"/>
            <ac:spMk id="3" creationId="{0EC35493-4B9D-B890-44B2-1460DC3D27AC}"/>
          </ac:spMkLst>
        </pc:spChg>
        <pc:spChg chg="mod ord">
          <ac:chgData name="Riccardo Mucciola" userId="e7fbf104-f5ea-4b64-bdd1-a0d6998e363c" providerId="ADAL" clId="{F3F2B03A-5F1A-495D-9608-198BB2A42CF5}" dt="2022-06-18T15:31:41.006" v="456" actId="700"/>
          <ac:spMkLst>
            <pc:docMk/>
            <pc:sldMk cId="2059644168" sldId="303"/>
            <ac:spMk id="4" creationId="{0336169B-0AFB-5B54-E8E8-A45E3F1DFC40}"/>
          </ac:spMkLst>
        </pc:spChg>
        <pc:spChg chg="mod ord">
          <ac:chgData name="Riccardo Mucciola" userId="e7fbf104-f5ea-4b64-bdd1-a0d6998e363c" providerId="ADAL" clId="{F3F2B03A-5F1A-495D-9608-198BB2A42CF5}" dt="2022-06-18T15:31:41.006" v="456" actId="700"/>
          <ac:spMkLst>
            <pc:docMk/>
            <pc:sldMk cId="2059644168" sldId="303"/>
            <ac:spMk id="5" creationId="{B724E80B-CA1A-750E-512F-8DEB018F71ED}"/>
          </ac:spMkLst>
        </pc:spChg>
        <pc:spChg chg="mod ord">
          <ac:chgData name="Riccardo Mucciola" userId="e7fbf104-f5ea-4b64-bdd1-a0d6998e363c" providerId="ADAL" clId="{F3F2B03A-5F1A-495D-9608-198BB2A42CF5}" dt="2022-06-18T15:31:41.006" v="456" actId="700"/>
          <ac:spMkLst>
            <pc:docMk/>
            <pc:sldMk cId="2059644168" sldId="303"/>
            <ac:spMk id="6" creationId="{288A03C1-E135-8BA3-7E3E-1248511B2ED8}"/>
          </ac:spMkLst>
        </pc:spChg>
        <pc:spChg chg="add mod ord">
          <ac:chgData name="Riccardo Mucciola" userId="e7fbf104-f5ea-4b64-bdd1-a0d6998e363c" providerId="ADAL" clId="{F3F2B03A-5F1A-495D-9608-198BB2A42CF5}" dt="2022-06-18T15:32:12.063" v="478" actId="108"/>
          <ac:spMkLst>
            <pc:docMk/>
            <pc:sldMk cId="2059644168" sldId="303"/>
            <ac:spMk id="8" creationId="{394E990F-3E13-AE3F-038B-DD9E871FDED5}"/>
          </ac:spMkLst>
        </pc:spChg>
        <pc:spChg chg="add del mod ord">
          <ac:chgData name="Riccardo Mucciola" userId="e7fbf104-f5ea-4b64-bdd1-a0d6998e363c" providerId="ADAL" clId="{F3F2B03A-5F1A-495D-9608-198BB2A42CF5}" dt="2022-06-18T15:31:50.906" v="474" actId="478"/>
          <ac:spMkLst>
            <pc:docMk/>
            <pc:sldMk cId="2059644168" sldId="303"/>
            <ac:spMk id="9" creationId="{587003B1-9D58-B5BB-D59A-9C8EA64E8106}"/>
          </ac:spMkLst>
        </pc:spChg>
        <pc:spChg chg="add mod">
          <ac:chgData name="Riccardo Mucciola" userId="e7fbf104-f5ea-4b64-bdd1-a0d6998e363c" providerId="ADAL" clId="{F3F2B03A-5F1A-495D-9608-198BB2A42CF5}" dt="2022-06-19T20:04:38.522" v="868" actId="1076"/>
          <ac:spMkLst>
            <pc:docMk/>
            <pc:sldMk cId="2059644168" sldId="303"/>
            <ac:spMk id="10" creationId="{7F88CD46-895A-8FA5-05CA-1E4B03C5F5CA}"/>
          </ac:spMkLst>
        </pc:spChg>
        <pc:graphicFrameChg chg="add del mod">
          <ac:chgData name="Riccardo Mucciola" userId="e7fbf104-f5ea-4b64-bdd1-a0d6998e363c" providerId="ADAL" clId="{F3F2B03A-5F1A-495D-9608-198BB2A42CF5}" dt="2022-06-19T20:04:06.608" v="860" actId="478"/>
          <ac:graphicFrameMkLst>
            <pc:docMk/>
            <pc:sldMk cId="2059644168" sldId="303"/>
            <ac:graphicFrameMk id="7" creationId="{6BE8A1CF-8B29-5FD9-80D4-CD09CDF9E219}"/>
          </ac:graphicFrameMkLst>
        </pc:graphicFrameChg>
        <pc:picChg chg="add mod ord">
          <ac:chgData name="Riccardo Mucciola" userId="e7fbf104-f5ea-4b64-bdd1-a0d6998e363c" providerId="ADAL" clId="{F3F2B03A-5F1A-495D-9608-198BB2A42CF5}" dt="2022-06-19T20:04:45.504" v="869" actId="14100"/>
          <ac:picMkLst>
            <pc:docMk/>
            <pc:sldMk cId="2059644168" sldId="303"/>
            <ac:picMk id="3" creationId="{DB89554C-7B46-CF37-B62A-C46D269D58D8}"/>
          </ac:picMkLst>
        </pc:picChg>
      </pc:sldChg>
      <pc:sldChg chg="addSp delSp modSp new mod">
        <pc:chgData name="Riccardo Mucciola" userId="e7fbf104-f5ea-4b64-bdd1-a0d6998e363c" providerId="ADAL" clId="{F3F2B03A-5F1A-495D-9608-198BB2A42CF5}" dt="2022-06-19T19:58:59.773" v="853" actId="20577"/>
        <pc:sldMkLst>
          <pc:docMk/>
          <pc:sldMk cId="3559308411" sldId="304"/>
        </pc:sldMkLst>
        <pc:spChg chg="mod">
          <ac:chgData name="Riccardo Mucciola" userId="e7fbf104-f5ea-4b64-bdd1-a0d6998e363c" providerId="ADAL" clId="{F3F2B03A-5F1A-495D-9608-198BB2A42CF5}" dt="2022-06-19T19:57:28.094" v="843" actId="108"/>
          <ac:spMkLst>
            <pc:docMk/>
            <pc:sldMk cId="3559308411" sldId="304"/>
            <ac:spMk id="2" creationId="{82BB420F-486B-C0C5-4B5E-EFEE028928E0}"/>
          </ac:spMkLst>
        </pc:spChg>
        <pc:spChg chg="del">
          <ac:chgData name="Riccardo Mucciola" userId="e7fbf104-f5ea-4b64-bdd1-a0d6998e363c" providerId="ADAL" clId="{F3F2B03A-5F1A-495D-9608-198BB2A42CF5}" dt="2022-06-19T19:50:56.113" v="552" actId="931"/>
          <ac:spMkLst>
            <pc:docMk/>
            <pc:sldMk cId="3559308411" sldId="304"/>
            <ac:spMk id="3" creationId="{40FE2295-507D-BE3F-11FD-870B96D2F06A}"/>
          </ac:spMkLst>
        </pc:spChg>
        <pc:spChg chg="add mod">
          <ac:chgData name="Riccardo Mucciola" userId="e7fbf104-f5ea-4b64-bdd1-a0d6998e363c" providerId="ADAL" clId="{F3F2B03A-5F1A-495D-9608-198BB2A42CF5}" dt="2022-06-19T19:58:59.773" v="853" actId="20577"/>
          <ac:spMkLst>
            <pc:docMk/>
            <pc:sldMk cId="3559308411" sldId="304"/>
            <ac:spMk id="9" creationId="{2861C8DE-C7A7-4B57-7DFC-C06DABBA351B}"/>
          </ac:spMkLst>
        </pc:spChg>
        <pc:picChg chg="add mod">
          <ac:chgData name="Riccardo Mucciola" userId="e7fbf104-f5ea-4b64-bdd1-a0d6998e363c" providerId="ADAL" clId="{F3F2B03A-5F1A-495D-9608-198BB2A42CF5}" dt="2022-06-19T19:52:26.856" v="563" actId="1035"/>
          <ac:picMkLst>
            <pc:docMk/>
            <pc:sldMk cId="3559308411" sldId="304"/>
            <ac:picMk id="8" creationId="{6ED3CA96-7276-F6E5-B629-C93676CE77EB}"/>
          </ac:picMkLst>
        </pc:picChg>
        <pc:picChg chg="add del">
          <ac:chgData name="Riccardo Mucciola" userId="e7fbf104-f5ea-4b64-bdd1-a0d6998e363c" providerId="ADAL" clId="{F3F2B03A-5F1A-495D-9608-198BB2A42CF5}" dt="2022-06-19T19:56:04.335" v="833" actId="478"/>
          <ac:picMkLst>
            <pc:docMk/>
            <pc:sldMk cId="3559308411" sldId="304"/>
            <ac:picMk id="11" creationId="{9D29FE87-DDAA-880C-13E9-06860513F9BF}"/>
          </ac:picMkLst>
        </pc:picChg>
      </pc:sldChg>
      <pc:sldMasterChg chg="del delSldLayout">
        <pc:chgData name="Riccardo Mucciola" userId="e7fbf104-f5ea-4b64-bdd1-a0d6998e363c" providerId="ADAL" clId="{F3F2B03A-5F1A-495D-9608-198BB2A42CF5}" dt="2022-06-17T08:24:18.849" v="99" actId="700"/>
        <pc:sldMasterMkLst>
          <pc:docMk/>
          <pc:sldMasterMk cId="1413057176" sldId="2147483648"/>
        </pc:sldMasterMkLst>
        <pc:sldLayoutChg chg="del">
          <pc:chgData name="Riccardo Mucciola" userId="e7fbf104-f5ea-4b64-bdd1-a0d6998e363c" providerId="ADAL" clId="{F3F2B03A-5F1A-495D-9608-198BB2A42CF5}" dt="2022-06-17T08:24:18.849" v="99" actId="700"/>
          <pc:sldLayoutMkLst>
            <pc:docMk/>
            <pc:sldMasterMk cId="1413057176" sldId="2147483648"/>
            <pc:sldLayoutMk cId="2683385239" sldId="2147483649"/>
          </pc:sldLayoutMkLst>
        </pc:sldLayoutChg>
        <pc:sldLayoutChg chg="del">
          <pc:chgData name="Riccardo Mucciola" userId="e7fbf104-f5ea-4b64-bdd1-a0d6998e363c" providerId="ADAL" clId="{F3F2B03A-5F1A-495D-9608-198BB2A42CF5}" dt="2022-06-17T08:24:18.849" v="99" actId="700"/>
          <pc:sldLayoutMkLst>
            <pc:docMk/>
            <pc:sldMasterMk cId="1413057176" sldId="2147483648"/>
            <pc:sldLayoutMk cId="226298841" sldId="2147483650"/>
          </pc:sldLayoutMkLst>
        </pc:sldLayoutChg>
        <pc:sldLayoutChg chg="del">
          <pc:chgData name="Riccardo Mucciola" userId="e7fbf104-f5ea-4b64-bdd1-a0d6998e363c" providerId="ADAL" clId="{F3F2B03A-5F1A-495D-9608-198BB2A42CF5}" dt="2022-06-17T08:24:18.849" v="99" actId="700"/>
          <pc:sldLayoutMkLst>
            <pc:docMk/>
            <pc:sldMasterMk cId="1413057176" sldId="2147483648"/>
            <pc:sldLayoutMk cId="689483454" sldId="2147483651"/>
          </pc:sldLayoutMkLst>
        </pc:sldLayoutChg>
        <pc:sldLayoutChg chg="del">
          <pc:chgData name="Riccardo Mucciola" userId="e7fbf104-f5ea-4b64-bdd1-a0d6998e363c" providerId="ADAL" clId="{F3F2B03A-5F1A-495D-9608-198BB2A42CF5}" dt="2022-06-17T08:24:18.849" v="99" actId="700"/>
          <pc:sldLayoutMkLst>
            <pc:docMk/>
            <pc:sldMasterMk cId="1413057176" sldId="2147483648"/>
            <pc:sldLayoutMk cId="1485973694" sldId="2147483652"/>
          </pc:sldLayoutMkLst>
        </pc:sldLayoutChg>
        <pc:sldLayoutChg chg="del">
          <pc:chgData name="Riccardo Mucciola" userId="e7fbf104-f5ea-4b64-bdd1-a0d6998e363c" providerId="ADAL" clId="{F3F2B03A-5F1A-495D-9608-198BB2A42CF5}" dt="2022-06-17T08:24:18.849" v="99" actId="700"/>
          <pc:sldLayoutMkLst>
            <pc:docMk/>
            <pc:sldMasterMk cId="1413057176" sldId="2147483648"/>
            <pc:sldLayoutMk cId="500237004" sldId="2147483653"/>
          </pc:sldLayoutMkLst>
        </pc:sldLayoutChg>
        <pc:sldLayoutChg chg="del">
          <pc:chgData name="Riccardo Mucciola" userId="e7fbf104-f5ea-4b64-bdd1-a0d6998e363c" providerId="ADAL" clId="{F3F2B03A-5F1A-495D-9608-198BB2A42CF5}" dt="2022-06-17T08:24:18.849" v="99" actId="700"/>
          <pc:sldLayoutMkLst>
            <pc:docMk/>
            <pc:sldMasterMk cId="1413057176" sldId="2147483648"/>
            <pc:sldLayoutMk cId="4166621123" sldId="2147483654"/>
          </pc:sldLayoutMkLst>
        </pc:sldLayoutChg>
        <pc:sldLayoutChg chg="del">
          <pc:chgData name="Riccardo Mucciola" userId="e7fbf104-f5ea-4b64-bdd1-a0d6998e363c" providerId="ADAL" clId="{F3F2B03A-5F1A-495D-9608-198BB2A42CF5}" dt="2022-06-17T08:24:18.849" v="99" actId="700"/>
          <pc:sldLayoutMkLst>
            <pc:docMk/>
            <pc:sldMasterMk cId="1413057176" sldId="2147483648"/>
            <pc:sldLayoutMk cId="3862331034" sldId="2147483655"/>
          </pc:sldLayoutMkLst>
        </pc:sldLayoutChg>
        <pc:sldLayoutChg chg="del">
          <pc:chgData name="Riccardo Mucciola" userId="e7fbf104-f5ea-4b64-bdd1-a0d6998e363c" providerId="ADAL" clId="{F3F2B03A-5F1A-495D-9608-198BB2A42CF5}" dt="2022-06-17T08:24:18.849" v="99" actId="700"/>
          <pc:sldLayoutMkLst>
            <pc:docMk/>
            <pc:sldMasterMk cId="1413057176" sldId="2147483648"/>
            <pc:sldLayoutMk cId="2925862669" sldId="2147483656"/>
          </pc:sldLayoutMkLst>
        </pc:sldLayoutChg>
        <pc:sldLayoutChg chg="del">
          <pc:chgData name="Riccardo Mucciola" userId="e7fbf104-f5ea-4b64-bdd1-a0d6998e363c" providerId="ADAL" clId="{F3F2B03A-5F1A-495D-9608-198BB2A42CF5}" dt="2022-06-17T08:24:18.849" v="99" actId="700"/>
          <pc:sldLayoutMkLst>
            <pc:docMk/>
            <pc:sldMasterMk cId="1413057176" sldId="2147483648"/>
            <pc:sldLayoutMk cId="1857490335" sldId="2147483657"/>
          </pc:sldLayoutMkLst>
        </pc:sldLayoutChg>
        <pc:sldLayoutChg chg="del">
          <pc:chgData name="Riccardo Mucciola" userId="e7fbf104-f5ea-4b64-bdd1-a0d6998e363c" providerId="ADAL" clId="{F3F2B03A-5F1A-495D-9608-198BB2A42CF5}" dt="2022-06-17T08:24:18.849" v="99" actId="700"/>
          <pc:sldLayoutMkLst>
            <pc:docMk/>
            <pc:sldMasterMk cId="1413057176" sldId="2147483648"/>
            <pc:sldLayoutMk cId="931224434" sldId="2147483658"/>
          </pc:sldLayoutMkLst>
        </pc:sldLayoutChg>
        <pc:sldLayoutChg chg="del">
          <pc:chgData name="Riccardo Mucciola" userId="e7fbf104-f5ea-4b64-bdd1-a0d6998e363c" providerId="ADAL" clId="{F3F2B03A-5F1A-495D-9608-198BB2A42CF5}" dt="2022-06-17T08:24:18.849" v="99" actId="700"/>
          <pc:sldLayoutMkLst>
            <pc:docMk/>
            <pc:sldMasterMk cId="1413057176" sldId="2147483648"/>
            <pc:sldLayoutMk cId="4119441880" sldId="2147483659"/>
          </pc:sldLayoutMkLst>
        </pc:sldLayoutChg>
      </pc:sldMasterChg>
      <pc:sldMasterChg chg="add addSldLayout">
        <pc:chgData name="Riccardo Mucciola" userId="e7fbf104-f5ea-4b64-bdd1-a0d6998e363c" providerId="ADAL" clId="{F3F2B03A-5F1A-495D-9608-198BB2A42CF5}" dt="2022-06-18T15:29:34.309" v="442" actId="27028"/>
        <pc:sldMasterMkLst>
          <pc:docMk/>
          <pc:sldMasterMk cId="277118871" sldId="2147483660"/>
        </pc:sldMasterMkLst>
        <pc:sldLayoutChg chg="add">
          <pc:chgData name="Riccardo Mucciola" userId="e7fbf104-f5ea-4b64-bdd1-a0d6998e363c" providerId="ADAL" clId="{F3F2B03A-5F1A-495D-9608-198BB2A42CF5}" dt="2022-06-18T15:29:34.309" v="442" actId="27028"/>
          <pc:sldLayoutMkLst>
            <pc:docMk/>
            <pc:sldMasterMk cId="277118871" sldId="2147483660"/>
            <pc:sldLayoutMk cId="452874205" sldId="2147483662"/>
          </pc:sldLayoutMkLst>
        </pc:sldLayoutChg>
        <pc:sldLayoutChg chg="add">
          <pc:chgData name="Riccardo Mucciola" userId="e7fbf104-f5ea-4b64-bdd1-a0d6998e363c" providerId="ADAL" clId="{F3F2B03A-5F1A-495D-9608-198BB2A42CF5}" dt="2022-06-18T15:29:29.098" v="440" actId="27028"/>
          <pc:sldLayoutMkLst>
            <pc:docMk/>
            <pc:sldMasterMk cId="277118871" sldId="2147483660"/>
            <pc:sldLayoutMk cId="871739380" sldId="2147483676"/>
          </pc:sldLayoutMkLst>
        </pc:sldLayoutChg>
      </pc:sldMasterChg>
      <pc:sldMasterChg chg="add addSldLayout">
        <pc:chgData name="Riccardo Mucciola" userId="e7fbf104-f5ea-4b64-bdd1-a0d6998e363c" providerId="ADAL" clId="{F3F2B03A-5F1A-495D-9608-198BB2A42CF5}" dt="2022-06-17T08:21:59.589" v="22" actId="27028"/>
        <pc:sldMasterMkLst>
          <pc:docMk/>
          <pc:sldMasterMk cId="1360672624" sldId="2147483671"/>
        </pc:sldMasterMkLst>
        <pc:sldLayoutChg chg="add">
          <pc:chgData name="Riccardo Mucciola" userId="e7fbf104-f5ea-4b64-bdd1-a0d6998e363c" providerId="ADAL" clId="{F3F2B03A-5F1A-495D-9608-198BB2A42CF5}" dt="2022-06-17T08:21:50.662" v="14" actId="27028"/>
          <pc:sldLayoutMkLst>
            <pc:docMk/>
            <pc:sldMasterMk cId="1360672624" sldId="2147483671"/>
            <pc:sldLayoutMk cId="3920853582" sldId="2147483672"/>
          </pc:sldLayoutMkLst>
        </pc:sldLayoutChg>
        <pc:sldLayoutChg chg="add">
          <pc:chgData name="Riccardo Mucciola" userId="e7fbf104-f5ea-4b64-bdd1-a0d6998e363c" providerId="ADAL" clId="{F3F2B03A-5F1A-495D-9608-198BB2A42CF5}" dt="2022-06-17T08:21:55.545" v="18" actId="27028"/>
          <pc:sldLayoutMkLst>
            <pc:docMk/>
            <pc:sldMasterMk cId="1360672624" sldId="2147483671"/>
            <pc:sldLayoutMk cId="927874998" sldId="2147483673"/>
          </pc:sldLayoutMkLst>
        </pc:sldLayoutChg>
        <pc:sldLayoutChg chg="add">
          <pc:chgData name="Riccardo Mucciola" userId="e7fbf104-f5ea-4b64-bdd1-a0d6998e363c" providerId="ADAL" clId="{F3F2B03A-5F1A-495D-9608-198BB2A42CF5}" dt="2022-06-17T08:21:59.589" v="22" actId="27028"/>
          <pc:sldLayoutMkLst>
            <pc:docMk/>
            <pc:sldMasterMk cId="1360672624" sldId="2147483671"/>
            <pc:sldLayoutMk cId="1110538952" sldId="2147483711"/>
          </pc:sldLayoutMkLst>
        </pc:sldLayoutChg>
      </pc:sldMasterChg>
      <pc:sldMasterChg chg="add addSldLayout">
        <pc:chgData name="Riccardo Mucciola" userId="e7fbf104-f5ea-4b64-bdd1-a0d6998e363c" providerId="ADAL" clId="{F3F2B03A-5F1A-495D-9608-198BB2A42CF5}" dt="2022-06-17T08:22:24.501" v="48" actId="27028"/>
        <pc:sldMasterMkLst>
          <pc:docMk/>
          <pc:sldMasterMk cId="716313551" sldId="2147483674"/>
        </pc:sldMasterMkLst>
        <pc:sldLayoutChg chg="add">
          <pc:chgData name="Riccardo Mucciola" userId="e7fbf104-f5ea-4b64-bdd1-a0d6998e363c" providerId="ADAL" clId="{F3F2B03A-5F1A-495D-9608-198BB2A42CF5}" dt="2022-06-17T08:21:07.192" v="0" actId="27028"/>
          <pc:sldLayoutMkLst>
            <pc:docMk/>
            <pc:sldMasterMk cId="716313551" sldId="2147483674"/>
            <pc:sldLayoutMk cId="3578707569" sldId="2147483661"/>
          </pc:sldLayoutMkLst>
        </pc:sldLayoutChg>
        <pc:sldLayoutChg chg="add">
          <pc:chgData name="Riccardo Mucciola" userId="e7fbf104-f5ea-4b64-bdd1-a0d6998e363c" providerId="ADAL" clId="{F3F2B03A-5F1A-495D-9608-198BB2A42CF5}" dt="2022-06-17T08:21:47.043" v="10" actId="27028"/>
          <pc:sldLayoutMkLst>
            <pc:docMk/>
            <pc:sldMasterMk cId="716313551" sldId="2147483674"/>
            <pc:sldLayoutMk cId="454127796" sldId="2147483663"/>
          </pc:sldLayoutMkLst>
        </pc:sldLayoutChg>
        <pc:sldLayoutChg chg="add">
          <pc:chgData name="Riccardo Mucciola" userId="e7fbf104-f5ea-4b64-bdd1-a0d6998e363c" providerId="ADAL" clId="{F3F2B03A-5F1A-495D-9608-198BB2A42CF5}" dt="2022-06-17T08:21:24.570" v="8" actId="27028"/>
          <pc:sldLayoutMkLst>
            <pc:docMk/>
            <pc:sldMasterMk cId="716313551" sldId="2147483674"/>
            <pc:sldLayoutMk cId="651022146" sldId="2147483664"/>
          </pc:sldLayoutMkLst>
        </pc:sldLayoutChg>
        <pc:sldLayoutChg chg="add">
          <pc:chgData name="Riccardo Mucciola" userId="e7fbf104-f5ea-4b64-bdd1-a0d6998e363c" providerId="ADAL" clId="{F3F2B03A-5F1A-495D-9608-198BB2A42CF5}" dt="2022-06-17T08:21:56.906" v="20" actId="27028"/>
          <pc:sldLayoutMkLst>
            <pc:docMk/>
            <pc:sldMasterMk cId="716313551" sldId="2147483674"/>
            <pc:sldLayoutMk cId="2465894046" sldId="2147483666"/>
          </pc:sldLayoutMkLst>
        </pc:sldLayoutChg>
        <pc:sldLayoutChg chg="add">
          <pc:chgData name="Riccardo Mucciola" userId="e7fbf104-f5ea-4b64-bdd1-a0d6998e363c" providerId="ADAL" clId="{F3F2B03A-5F1A-495D-9608-198BB2A42CF5}" dt="2022-06-17T08:22:24.501" v="48" actId="27028"/>
          <pc:sldLayoutMkLst>
            <pc:docMk/>
            <pc:sldMasterMk cId="716313551" sldId="2147483674"/>
            <pc:sldLayoutMk cId="2459795938" sldId="2147483668"/>
          </pc:sldLayoutMkLst>
        </pc:sldLayoutChg>
        <pc:sldLayoutChg chg="add">
          <pc:chgData name="Riccardo Mucciola" userId="e7fbf104-f5ea-4b64-bdd1-a0d6998e363c" providerId="ADAL" clId="{F3F2B03A-5F1A-495D-9608-198BB2A42CF5}" dt="2022-06-17T08:21:10.079" v="2" actId="27028"/>
          <pc:sldLayoutMkLst>
            <pc:docMk/>
            <pc:sldMasterMk cId="716313551" sldId="2147483674"/>
            <pc:sldLayoutMk cId="3652734234" sldId="2147483675"/>
          </pc:sldLayoutMkLst>
        </pc:sldLayoutChg>
      </pc:sldMasterChg>
      <pc:sldMasterChg chg="add addSldLayout">
        <pc:chgData name="Riccardo Mucciola" userId="e7fbf104-f5ea-4b64-bdd1-a0d6998e363c" providerId="ADAL" clId="{F3F2B03A-5F1A-495D-9608-198BB2A42CF5}" dt="2022-06-17T08:21:20.470" v="4" actId="27028"/>
        <pc:sldMasterMkLst>
          <pc:docMk/>
          <pc:sldMasterMk cId="680256100" sldId="2147483708"/>
        </pc:sldMasterMkLst>
        <pc:sldLayoutChg chg="add">
          <pc:chgData name="Riccardo Mucciola" userId="e7fbf104-f5ea-4b64-bdd1-a0d6998e363c" providerId="ADAL" clId="{F3F2B03A-5F1A-495D-9608-198BB2A42CF5}" dt="2022-06-17T08:21:20.470" v="4" actId="27028"/>
          <pc:sldLayoutMkLst>
            <pc:docMk/>
            <pc:sldMasterMk cId="680256100" sldId="2147483708"/>
            <pc:sldLayoutMk cId="3309460287" sldId="2147483710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9EA168A-518F-4B31-9DBC-F93FE87BA7A9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FF3ADB7-0C7B-40EC-AD61-5D1C192BE0A3}">
      <dgm:prSet/>
      <dgm:spPr/>
      <dgm:t>
        <a:bodyPr/>
        <a:lstStyle/>
        <a:p>
          <a:r>
            <a:rPr lang="it-IT" dirty="0" err="1"/>
            <a:t>Improve</a:t>
          </a:r>
          <a:r>
            <a:rPr lang="it-IT" dirty="0"/>
            <a:t> capture cross section </a:t>
          </a:r>
          <a:r>
            <a:rPr lang="it-IT" dirty="0" err="1"/>
            <a:t>accuracy</a:t>
          </a:r>
          <a:r>
            <a:rPr lang="it-IT" dirty="0"/>
            <a:t> for </a:t>
          </a:r>
          <a:r>
            <a:rPr lang="it-IT" dirty="0" err="1"/>
            <a:t>neutron</a:t>
          </a:r>
          <a:r>
            <a:rPr lang="it-IT" dirty="0"/>
            <a:t> energies from </a:t>
          </a:r>
          <a:r>
            <a:rPr lang="it-IT" dirty="0" err="1"/>
            <a:t>thermal</a:t>
          </a:r>
          <a:r>
            <a:rPr lang="it-IT" dirty="0"/>
            <a:t> (10 meV) to </a:t>
          </a:r>
          <a:r>
            <a:rPr lang="it-IT" dirty="0" err="1"/>
            <a:t>hundreds</a:t>
          </a:r>
          <a:r>
            <a:rPr lang="it-IT" dirty="0"/>
            <a:t> </a:t>
          </a:r>
          <a:r>
            <a:rPr lang="it-IT" dirty="0" err="1"/>
            <a:t>keV</a:t>
          </a:r>
          <a:endParaRPr lang="it-IT" dirty="0"/>
        </a:p>
      </dgm:t>
    </dgm:pt>
    <dgm:pt modelId="{E3A6D048-A788-4D22-AA36-BD9935A69386}" type="parTrans" cxnId="{21DCF4F0-DF1F-436F-BF12-3CDA15AF5764}">
      <dgm:prSet/>
      <dgm:spPr/>
      <dgm:t>
        <a:bodyPr/>
        <a:lstStyle/>
        <a:p>
          <a:endParaRPr lang="en-US"/>
        </a:p>
      </dgm:t>
    </dgm:pt>
    <dgm:pt modelId="{C8071151-3124-4A36-B412-F4C355B9F586}" type="sibTrans" cxnId="{21DCF4F0-DF1F-436F-BF12-3CDA15AF5764}">
      <dgm:prSet/>
      <dgm:spPr/>
      <dgm:t>
        <a:bodyPr/>
        <a:lstStyle/>
        <a:p>
          <a:endParaRPr lang="en-US"/>
        </a:p>
      </dgm:t>
    </dgm:pt>
    <dgm:pt modelId="{7513F3AC-3679-4614-B7D9-13023F1017BE}">
      <dgm:prSet/>
      <dgm:spPr/>
      <dgm:t>
        <a:bodyPr/>
        <a:lstStyle/>
        <a:p>
          <a:r>
            <a:rPr lang="it-IT"/>
            <a:t>Submit results to EXFOR to improve nuclear data libraires (ENDF, JEFF, JENDL ecc.)</a:t>
          </a:r>
          <a:endParaRPr lang="en-US"/>
        </a:p>
      </dgm:t>
    </dgm:pt>
    <dgm:pt modelId="{FC8EB86C-8366-4FC8-AD19-2467A37A9A6D}" type="parTrans" cxnId="{4290423B-2FC3-43CE-8BDA-0F3428C80F4C}">
      <dgm:prSet/>
      <dgm:spPr/>
      <dgm:t>
        <a:bodyPr/>
        <a:lstStyle/>
        <a:p>
          <a:endParaRPr lang="en-US"/>
        </a:p>
      </dgm:t>
    </dgm:pt>
    <dgm:pt modelId="{61271138-D07A-4BBF-971E-312D8EA4DD8E}" type="sibTrans" cxnId="{4290423B-2FC3-43CE-8BDA-0F3428C80F4C}">
      <dgm:prSet/>
      <dgm:spPr/>
      <dgm:t>
        <a:bodyPr/>
        <a:lstStyle/>
        <a:p>
          <a:endParaRPr lang="en-US"/>
        </a:p>
      </dgm:t>
    </dgm:pt>
    <dgm:pt modelId="{3296831E-EEFA-4BAD-B8E9-B30F03F91EA0}" type="pres">
      <dgm:prSet presAssocID="{A9EA168A-518F-4B31-9DBC-F93FE87BA7A9}" presName="diagram" presStyleCnt="0">
        <dgm:presLayoutVars>
          <dgm:dir/>
          <dgm:resizeHandles val="exact"/>
        </dgm:presLayoutVars>
      </dgm:prSet>
      <dgm:spPr/>
    </dgm:pt>
    <dgm:pt modelId="{3D449B9A-91CB-4B82-8D7C-D2D8C7001CFE}" type="pres">
      <dgm:prSet presAssocID="{EFF3ADB7-0C7B-40EC-AD61-5D1C192BE0A3}" presName="node" presStyleLbl="node1" presStyleIdx="0" presStyleCnt="2">
        <dgm:presLayoutVars>
          <dgm:bulletEnabled val="1"/>
        </dgm:presLayoutVars>
      </dgm:prSet>
      <dgm:spPr/>
    </dgm:pt>
    <dgm:pt modelId="{761E1365-40C8-4803-B5A9-A654C7861935}" type="pres">
      <dgm:prSet presAssocID="{C8071151-3124-4A36-B412-F4C355B9F586}" presName="sibTrans" presStyleCnt="0"/>
      <dgm:spPr/>
    </dgm:pt>
    <dgm:pt modelId="{2970DC05-1498-458E-8494-62BC7292516C}" type="pres">
      <dgm:prSet presAssocID="{7513F3AC-3679-4614-B7D9-13023F1017BE}" presName="node" presStyleLbl="node1" presStyleIdx="1" presStyleCnt="2">
        <dgm:presLayoutVars>
          <dgm:bulletEnabled val="1"/>
        </dgm:presLayoutVars>
      </dgm:prSet>
      <dgm:spPr/>
    </dgm:pt>
  </dgm:ptLst>
  <dgm:cxnLst>
    <dgm:cxn modelId="{43203207-786A-4892-A806-C144924BDFF7}" type="presOf" srcId="{7513F3AC-3679-4614-B7D9-13023F1017BE}" destId="{2970DC05-1498-458E-8494-62BC7292516C}" srcOrd="0" destOrd="0" presId="urn:microsoft.com/office/officeart/2005/8/layout/default"/>
    <dgm:cxn modelId="{4290423B-2FC3-43CE-8BDA-0F3428C80F4C}" srcId="{A9EA168A-518F-4B31-9DBC-F93FE87BA7A9}" destId="{7513F3AC-3679-4614-B7D9-13023F1017BE}" srcOrd="1" destOrd="0" parTransId="{FC8EB86C-8366-4FC8-AD19-2467A37A9A6D}" sibTransId="{61271138-D07A-4BBF-971E-312D8EA4DD8E}"/>
    <dgm:cxn modelId="{C8B30A67-6EA0-48A2-BCC6-9D0AB0D5E75D}" type="presOf" srcId="{EFF3ADB7-0C7B-40EC-AD61-5D1C192BE0A3}" destId="{3D449B9A-91CB-4B82-8D7C-D2D8C7001CFE}" srcOrd="0" destOrd="0" presId="urn:microsoft.com/office/officeart/2005/8/layout/default"/>
    <dgm:cxn modelId="{F80E929B-4CFD-4373-8289-5E8A4880FA22}" type="presOf" srcId="{A9EA168A-518F-4B31-9DBC-F93FE87BA7A9}" destId="{3296831E-EEFA-4BAD-B8E9-B30F03F91EA0}" srcOrd="0" destOrd="0" presId="urn:microsoft.com/office/officeart/2005/8/layout/default"/>
    <dgm:cxn modelId="{21DCF4F0-DF1F-436F-BF12-3CDA15AF5764}" srcId="{A9EA168A-518F-4B31-9DBC-F93FE87BA7A9}" destId="{EFF3ADB7-0C7B-40EC-AD61-5D1C192BE0A3}" srcOrd="0" destOrd="0" parTransId="{E3A6D048-A788-4D22-AA36-BD9935A69386}" sibTransId="{C8071151-3124-4A36-B412-F4C355B9F586}"/>
    <dgm:cxn modelId="{0D3055F6-8F55-4485-8C65-015C92AB16DA}" type="presParOf" srcId="{3296831E-EEFA-4BAD-B8E9-B30F03F91EA0}" destId="{3D449B9A-91CB-4B82-8D7C-D2D8C7001CFE}" srcOrd="0" destOrd="0" presId="urn:microsoft.com/office/officeart/2005/8/layout/default"/>
    <dgm:cxn modelId="{ECDC02AE-013A-41AA-9709-343248669D9D}" type="presParOf" srcId="{3296831E-EEFA-4BAD-B8E9-B30F03F91EA0}" destId="{761E1365-40C8-4803-B5A9-A654C7861935}" srcOrd="1" destOrd="0" presId="urn:microsoft.com/office/officeart/2005/8/layout/default"/>
    <dgm:cxn modelId="{4DC9E83C-976A-4BF9-B3A8-1B83A9D76DB9}" type="presParOf" srcId="{3296831E-EEFA-4BAD-B8E9-B30F03F91EA0}" destId="{2970DC05-1498-458E-8494-62BC7292516C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449B9A-91CB-4B82-8D7C-D2D8C7001CFE}">
      <dsp:nvSpPr>
        <dsp:cNvPr id="0" name=""/>
        <dsp:cNvSpPr/>
      </dsp:nvSpPr>
      <dsp:spPr>
        <a:xfrm>
          <a:off x="1227" y="828799"/>
          <a:ext cx="4788544" cy="28731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 dirty="0" err="1"/>
            <a:t>Improve</a:t>
          </a:r>
          <a:r>
            <a:rPr lang="it-IT" sz="3100" kern="1200" dirty="0"/>
            <a:t> capture cross section </a:t>
          </a:r>
          <a:r>
            <a:rPr lang="it-IT" sz="3100" kern="1200" dirty="0" err="1"/>
            <a:t>accuracy</a:t>
          </a:r>
          <a:r>
            <a:rPr lang="it-IT" sz="3100" kern="1200" dirty="0"/>
            <a:t> for </a:t>
          </a:r>
          <a:r>
            <a:rPr lang="it-IT" sz="3100" kern="1200" dirty="0" err="1"/>
            <a:t>neutron</a:t>
          </a:r>
          <a:r>
            <a:rPr lang="it-IT" sz="3100" kern="1200" dirty="0"/>
            <a:t> energies from </a:t>
          </a:r>
          <a:r>
            <a:rPr lang="it-IT" sz="3100" kern="1200" dirty="0" err="1"/>
            <a:t>thermal</a:t>
          </a:r>
          <a:r>
            <a:rPr lang="it-IT" sz="3100" kern="1200" dirty="0"/>
            <a:t> (10 meV) to </a:t>
          </a:r>
          <a:r>
            <a:rPr lang="it-IT" sz="3100" kern="1200" dirty="0" err="1"/>
            <a:t>hundreds</a:t>
          </a:r>
          <a:r>
            <a:rPr lang="it-IT" sz="3100" kern="1200" dirty="0"/>
            <a:t> </a:t>
          </a:r>
          <a:r>
            <a:rPr lang="it-IT" sz="3100" kern="1200" dirty="0" err="1"/>
            <a:t>keV</a:t>
          </a:r>
          <a:endParaRPr lang="it-IT" sz="3100" kern="1200" dirty="0"/>
        </a:p>
      </dsp:txBody>
      <dsp:txXfrm>
        <a:off x="1227" y="828799"/>
        <a:ext cx="4788544" cy="2873126"/>
      </dsp:txXfrm>
    </dsp:sp>
    <dsp:sp modelId="{2970DC05-1498-458E-8494-62BC7292516C}">
      <dsp:nvSpPr>
        <dsp:cNvPr id="0" name=""/>
        <dsp:cNvSpPr/>
      </dsp:nvSpPr>
      <dsp:spPr>
        <a:xfrm>
          <a:off x="5268627" y="828799"/>
          <a:ext cx="4788544" cy="287312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3100" kern="1200"/>
            <a:t>Submit results to EXFOR to improve nuclear data libraires (ENDF, JEFF, JENDL ecc.)</a:t>
          </a:r>
          <a:endParaRPr lang="en-US" sz="3100" kern="1200"/>
        </a:p>
      </dsp:txBody>
      <dsp:txXfrm>
        <a:off x="5268627" y="828799"/>
        <a:ext cx="4788544" cy="2873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42137D-06E9-49A7-91AE-05BD127F87DF}" type="datetimeFigureOut">
              <a:rPr lang="en-US" smtClean="0"/>
              <a:t>6/19/2022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172D2-6A41-449B-ACAE-BC3153DCF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10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97Mo content: 0,51% in 95Mo, 1% in 96Mo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1C52A-88EB-4621-9523-049E878F701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1960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Thermal cross section: 94Mo</a:t>
            </a:r>
            <a:r>
              <a:rPr lang="en-GB" dirty="0"/>
              <a:t>~350mb; 95Mo~13b; 96Mo~620mb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1C52A-88EB-4621-9523-049E878F701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741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1C52A-88EB-4621-9523-049E878F701D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39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54CF0-F6AA-4EF2-B385-7F6E8672FDA2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593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Capsule hold in place by Kapton foil. Mylar substrate in Al ring. Mass of capsule</a:t>
            </a:r>
            <a:r>
              <a:rPr lang="en-GB" dirty="0"/>
              <a:t>~</a:t>
            </a:r>
            <a:r>
              <a:rPr lang="it-IT" dirty="0"/>
              <a:t>1900mg. </a:t>
            </a:r>
          </a:p>
          <a:p>
            <a:r>
              <a:rPr lang="en-US" noProof="0" dirty="0"/>
              <a:t>natMo pellet prepared at JRC-Geel from natMo powder pressed in a 2mm disk of ,88mm thickness.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1C52A-88EB-4621-9523-049E878F701D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43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B1C52A-88EB-4621-9523-049E878F701D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41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215356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15163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90" y="2652680"/>
            <a:ext cx="1870549" cy="1552639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1876" y="731520"/>
            <a:ext cx="8380964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73490" y="6459785"/>
            <a:ext cx="2618510" cy="365125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13/5/2022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B4F584-5649-43F6-AD73-0EB99EF7E7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986985B4-B4A9-4BF2-AD33-C52F7F6E9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Riccardo Mucciola - ENEA</a:t>
            </a:r>
          </a:p>
        </p:txBody>
      </p:sp>
    </p:spTree>
    <p:extLst>
      <p:ext uri="{BB962C8B-B14F-4D97-AF65-F5344CB8AC3E}">
        <p14:creationId xmlns:p14="http://schemas.microsoft.com/office/powerpoint/2010/main" val="2459795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4819"/>
            <a:ext cx="10058400" cy="787356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FCD-AB22-4976-A010-DE749EC0C1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53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4819"/>
            <a:ext cx="10058400" cy="787356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FD325-CCD8-447B-AB3A-CF8C7A59A0C0}" type="datetime1">
              <a:rPr lang="it-IT" smtClean="0"/>
              <a:t>19/06/2022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n_TOF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900-32AC-4BBF-8AB8-1129C9F76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874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453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207044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094824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BC2D4B15-C764-44A1-999E-15912202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218" y="245504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A226D01-E102-4B2C-8692-32F5E2A2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F154E-20A2-41A4-8A22-12D37404D94F}" type="datetime1">
              <a:rPr lang="it-IT" smtClean="0"/>
              <a:t>19/06/2022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D921478-9D91-44EA-A3BD-9CB743DD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n_TOF Collaboration Meeting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A2102DE-9404-42D1-8AA9-28DB9D5B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900-32AC-4BBF-8AB8-1129C9F76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39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894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4127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285102"/>
            <a:ext cx="4937760" cy="4583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285103"/>
            <a:ext cx="4937760" cy="45839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D24C1C44-5641-438A-9724-6570E706D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24819"/>
            <a:ext cx="10058400" cy="78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022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24819"/>
            <a:ext cx="10058400" cy="787356"/>
          </a:xfrm>
        </p:spPr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73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40453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207044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094824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>
            <a:extLst>
              <a:ext uri="{FF2B5EF4-FFF2-40B4-BE49-F238E27FC236}">
                <a16:creationId xmlns:a16="http://schemas.microsoft.com/office/drawing/2014/main" id="{BC2D4B15-C764-44A1-999E-159122023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218" y="2455045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A226D01-E102-4B2C-8692-32F5E2A2E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D921478-9D91-44EA-A3BD-9CB743DDF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A2102DE-9404-42D1-8AA9-28DB9D5B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07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46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Joint Ariel-SANDA meeting - 8/3/2022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 transmission and capture and Mo preparation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3A53-838C-4AAD-83A2-000F80641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53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" y="0"/>
            <a:ext cx="215356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2151633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90" y="2652680"/>
            <a:ext cx="1870549" cy="1552639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1876" y="731520"/>
            <a:ext cx="8380964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573490" y="6459785"/>
            <a:ext cx="2618510" cy="365125"/>
          </a:xfrm>
        </p:spPr>
        <p:txBody>
          <a:bodyPr/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13/5/2022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61BFCD-AB22-4976-A010-DE749EC0C1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986985B4-B4A9-4BF2-AD33-C52F7F6E9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Riccardo Mucciola - ENEA</a:t>
            </a:r>
          </a:p>
        </p:txBody>
      </p:sp>
    </p:spTree>
    <p:extLst>
      <p:ext uri="{BB962C8B-B14F-4D97-AF65-F5344CB8AC3E}">
        <p14:creationId xmlns:p14="http://schemas.microsoft.com/office/powerpoint/2010/main" val="927874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40453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187748"/>
            <a:ext cx="10058400" cy="78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264397"/>
            <a:ext cx="10058400" cy="45305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47013" y="644683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13/5/2022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Riccardo Mucciola - ENEA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6194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FFFFFF"/>
                </a:solidFill>
              </a:defRPr>
            </a:lvl1pPr>
          </a:lstStyle>
          <a:p>
            <a:fld id="{DFB4F584-5649-43F6-AD73-0EB99EF7E7F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099108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631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6" r:id="rId2"/>
    <p:sldLayoutId id="2147483663" r:id="rId3"/>
    <p:sldLayoutId id="2147483664" r:id="rId4"/>
    <p:sldLayoutId id="2147483675" r:id="rId5"/>
    <p:sldLayoutId id="2147483661" r:id="rId6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6/19/2022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0256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40453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187748"/>
            <a:ext cx="10058400" cy="78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264397"/>
            <a:ext cx="10058400" cy="45305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47013" y="644683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r>
              <a:rPr lang="en-US"/>
              <a:t>13/5/2022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Riccardo Mucciola - ENEA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6194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FFFFFF"/>
                </a:solidFill>
              </a:defRPr>
            </a:lvl1pPr>
          </a:lstStyle>
          <a:p>
            <a:fld id="{0C61BFCD-AB22-4976-A010-DE749EC0C1F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099108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67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673" r:id="rId2"/>
    <p:sldLayoutId id="2147483672" r:id="rId3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40453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187748"/>
            <a:ext cx="10058400" cy="78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264397"/>
            <a:ext cx="10058400" cy="453055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647013" y="6446837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FFFFF"/>
                </a:solidFill>
              </a:defRPr>
            </a:lvl1pPr>
          </a:lstStyle>
          <a:p>
            <a:fld id="{0B23A189-45DA-4271-9EF9-AEEA6D9D8CD5}" type="datetime1">
              <a:rPr lang="it-IT" smtClean="0"/>
              <a:t>19/06/2022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n_TOF Collaboration Meeting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46194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rgbClr val="FFFFFF"/>
                </a:solidFill>
              </a:defRPr>
            </a:lvl1pPr>
          </a:lstStyle>
          <a:p>
            <a:fld id="{347AD900-32AC-4BBF-8AB8-1129C9F767D0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099108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1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6" r:id="rId2"/>
  </p:sldLayoutIdLst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F4FA86E-8D1C-3D3B-092E-091F90A2A8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Riccardo </a:t>
            </a:r>
            <a:r>
              <a:rPr lang="it-IT" dirty="0" err="1"/>
              <a:t>mucciola</a:t>
            </a:r>
            <a:endParaRPr lang="it-IT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5BDE67-4F3C-409D-3520-19BD0E496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Neutron capture and total cross measurements on </a:t>
            </a:r>
            <a:r>
              <a:rPr lang="en-US" baseline="30000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94,95,96</a:t>
            </a:r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Mo at n_TOF and GELINA</a:t>
            </a:r>
          </a:p>
        </p:txBody>
      </p:sp>
    </p:spTree>
    <p:extLst>
      <p:ext uri="{BB962C8B-B14F-4D97-AF65-F5344CB8AC3E}">
        <p14:creationId xmlns:p14="http://schemas.microsoft.com/office/powerpoint/2010/main" val="1451379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9DF588A-A03C-4CFE-B55F-D606C73C8619}"/>
                  </a:ext>
                </a:extLst>
              </p:cNvPr>
              <p:cNvSpPr txBox="1"/>
              <p:nvPr/>
            </p:nvSpPr>
            <p:spPr>
              <a:xfrm>
                <a:off x="623467" y="1848241"/>
                <a:ext cx="3077077" cy="6685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  <m:r>
                        <a:rPr lang="it-IT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it-IT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sSup>
                        <m:sSupPr>
                          <m:ctrlP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B9DF588A-A03C-4CFE-B55F-D606C73C8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67" y="1848241"/>
                <a:ext cx="3077077" cy="6685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1671527-E3E1-4BFB-9CBF-75A765F8E61A}"/>
                  </a:ext>
                </a:extLst>
              </p:cNvPr>
              <p:cNvSpPr txBox="1"/>
              <p:nvPr/>
            </p:nvSpPr>
            <p:spPr>
              <a:xfrm>
                <a:off x="4670726" y="1976336"/>
                <a:ext cx="713079" cy="576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E1671527-E3E1-4BFB-9CBF-75A765F8E6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0726" y="1976336"/>
                <a:ext cx="713079" cy="5761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CCD4B547-EE63-4F77-8963-193DC5FE147A}"/>
                  </a:ext>
                </a:extLst>
              </p:cNvPr>
              <p:cNvSpPr txBox="1"/>
              <p:nvPr/>
            </p:nvSpPr>
            <p:spPr>
              <a:xfrm>
                <a:off x="8672485" y="2064940"/>
                <a:ext cx="2932149" cy="3322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−(</m:t>
                      </m:r>
                      <m:sSub>
                        <m:sSub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CCD4B547-EE63-4F77-8963-193DC5FE14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72485" y="2064940"/>
                <a:ext cx="2932149" cy="332270"/>
              </a:xfrm>
              <a:prstGeom prst="rect">
                <a:avLst/>
              </a:prstGeom>
              <a:blipFill>
                <a:blip r:embed="rId4"/>
                <a:stretch>
                  <a:fillRect l="-624" t="-1852" r="-2079" b="-2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C7F24C1-6731-4251-9BF5-BAAD581CE555}"/>
                  </a:ext>
                </a:extLst>
              </p:cNvPr>
              <p:cNvSpPr txBox="1"/>
              <p:nvPr/>
            </p:nvSpPr>
            <p:spPr>
              <a:xfrm>
                <a:off x="623467" y="3103242"/>
                <a:ext cx="5179688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it-IT" sz="20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f>
                        <m:f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≈2</m:t>
                      </m:r>
                      <m:f>
                        <m:fPr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it-IT" sz="2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den>
                      </m:f>
                      <m:r>
                        <a:rPr lang="it-IT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ad>
                        <m:radPr>
                          <m:degHide m:val="on"/>
                          <m:ctrlPr>
                            <a:rPr lang="it-IT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0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it-IT" sz="20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it-IT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2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it-IT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it-IT" sz="2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Δ</m:t>
                                      </m:r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num>
                                    <m:den>
                                      <m:r>
                                        <a:rPr lang="it-IT" sz="2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it-IT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it-IT" sz="2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0C7F24C1-6731-4251-9BF5-BAAD581CE5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67" y="3103242"/>
                <a:ext cx="5179688" cy="90935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7F09F1B7-2383-4F4F-B78D-E03BFD8047CD}"/>
              </a:ext>
            </a:extLst>
          </p:cNvPr>
          <p:cNvCxnSpPr>
            <a:cxnSpLocks/>
            <a:endCxn id="21" idx="1"/>
          </p:cNvCxnSpPr>
          <p:nvPr/>
        </p:nvCxnSpPr>
        <p:spPr>
          <a:xfrm flipV="1">
            <a:off x="5338558" y="2034162"/>
            <a:ext cx="1340477" cy="83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76515E6D-D584-409B-9BBE-070386D126FB}"/>
              </a:ext>
            </a:extLst>
          </p:cNvPr>
          <p:cNvCxnSpPr>
            <a:cxnSpLocks/>
            <a:endCxn id="22" idx="1"/>
          </p:cNvCxnSpPr>
          <p:nvPr/>
        </p:nvCxnSpPr>
        <p:spPr>
          <a:xfrm>
            <a:off x="5351300" y="2424868"/>
            <a:ext cx="1285026" cy="331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9D5F89C1-3028-4311-A770-3353C4686B2B}"/>
              </a:ext>
            </a:extLst>
          </p:cNvPr>
          <p:cNvSpPr txBox="1"/>
          <p:nvPr/>
        </p:nvSpPr>
        <p:spPr>
          <a:xfrm>
            <a:off x="6679035" y="1834107"/>
            <a:ext cx="15768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Flight path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4562231-3C7B-4D98-90CB-8E1988AD16E0}"/>
              </a:ext>
            </a:extLst>
          </p:cNvPr>
          <p:cNvSpPr txBox="1"/>
          <p:nvPr/>
        </p:nvSpPr>
        <p:spPr>
          <a:xfrm>
            <a:off x="6636326" y="2402821"/>
            <a:ext cx="16726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Time-of-flight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B5C4CC30-060D-4791-A26A-5C89346D9D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138" y="3643075"/>
            <a:ext cx="8142345" cy="26486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8707CF3-2FB9-424A-99FE-E377F9072204}"/>
                  </a:ext>
                </a:extLst>
              </p:cNvPr>
              <p:cNvSpPr txBox="1"/>
              <p:nvPr/>
            </p:nvSpPr>
            <p:spPr>
              <a:xfrm>
                <a:off x="3648138" y="5520141"/>
                <a:ext cx="32887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C8707CF3-2FB9-424A-99FE-E377F90722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8138" y="5520141"/>
                <a:ext cx="328872" cy="369332"/>
              </a:xfrm>
              <a:prstGeom prst="rect">
                <a:avLst/>
              </a:prstGeom>
              <a:blipFill>
                <a:blip r:embed="rId7"/>
                <a:stretch>
                  <a:fillRect l="-16667" r="-7407" b="-1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D4D66EA1-0EB6-46AD-8C7B-6E8D42332390}"/>
                  </a:ext>
                </a:extLst>
              </p:cNvPr>
              <p:cNvSpPr txBox="1"/>
              <p:nvPr/>
            </p:nvSpPr>
            <p:spPr>
              <a:xfrm>
                <a:off x="11461611" y="4843694"/>
                <a:ext cx="32887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it-IT" sz="2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D4D66EA1-0EB6-46AD-8C7B-6E8D423323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1611" y="4843694"/>
                <a:ext cx="328872" cy="369332"/>
              </a:xfrm>
              <a:prstGeom prst="rect">
                <a:avLst/>
              </a:prstGeom>
              <a:blipFill>
                <a:blip r:embed="rId8"/>
                <a:stretch>
                  <a:fillRect l="-22222" r="-370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olo 1">
            <a:extLst>
              <a:ext uri="{FF2B5EF4-FFF2-40B4-BE49-F238E27FC236}">
                <a16:creationId xmlns:a16="http://schemas.microsoft.com/office/drawing/2014/main" id="{9EA745A1-168C-437F-8B0B-B69962509DB3}"/>
              </a:ext>
            </a:extLst>
          </p:cNvPr>
          <p:cNvSpPr txBox="1">
            <a:spLocks/>
          </p:cNvSpPr>
          <p:nvPr/>
        </p:nvSpPr>
        <p:spPr>
          <a:xfrm>
            <a:off x="392939" y="270132"/>
            <a:ext cx="774295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5300" dirty="0">
              <a:solidFill>
                <a:schemeClr val="accent1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A16E1-F4C7-BBD3-7A11-452A502E0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Time-of-flight technique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FC482A13-8DE9-C9A0-1142-A24B91C6C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1E9862A-F426-64BE-D51B-2CDF88CCE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B8A8331-5CDF-05E3-0259-B8B180D66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44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862B02D-2881-1306-D438-70DA548C961A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52400" y="1610222"/>
                <a:ext cx="5882639" cy="458399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Transmission</a:t>
                </a:r>
              </a:p>
              <a:p>
                <a:endParaRPr lang="en-US" dirty="0">
                  <a:solidFill>
                    <a:schemeClr val="accent1"/>
                  </a:solidFill>
                </a:endParaRPr>
              </a:p>
              <a:p>
                <a:pPr>
                  <a:lnSpc>
                    <a:spcPct val="90000"/>
                  </a:lnSpc>
                  <a:spcBef>
                    <a:spcPts val="1000"/>
                  </a:spcBef>
                </a:pPr>
                <a:r>
                  <a:rPr lang="en-US" sz="2000" b="1" dirty="0">
                    <a:solidFill>
                      <a:schemeClr val="tx2"/>
                    </a:solidFill>
                  </a:rPr>
                  <a:t>Percentage of neutrons that traverses a samples without interacting with it</a:t>
                </a:r>
                <a:endParaRPr lang="en-US" b="1" dirty="0">
                  <a:solidFill>
                    <a:schemeClr val="tx2"/>
                  </a:solidFill>
                </a:endParaRP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 Related to total cross section:</a:t>
                </a:r>
                <a:endParaRPr lang="en-US" sz="2000" b="1" dirty="0">
                  <a:solidFill>
                    <a:schemeClr val="tx2"/>
                  </a:solidFill>
                </a:endParaRPr>
              </a:p>
              <a:p>
                <a:pPr marL="228600" indent="-228600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</a:pPr>
                <a:endParaRPr lang="en-US" sz="2800" dirty="0"/>
              </a:p>
              <a:p>
                <a:pPr>
                  <a:lnSpc>
                    <a:spcPct val="90000"/>
                  </a:lnSpc>
                  <a:spcBef>
                    <a:spcPts val="1000"/>
                  </a:spcBef>
                </a:pPr>
                <a14:m>
                  <m:oMath xmlns:m="http://schemas.openxmlformats.org/officeDocument/2006/math">
                    <m:r>
                      <a:rPr lang="en-US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it-IT" sz="22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N</m:t>
                    </m:r>
                    <m:f>
                      <m:fPr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  <m:d>
                          <m:dPr>
                            <m:ctrlPr>
                              <a:rPr lang="en-US" sz="2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2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𝑖𝑛</m:t>
                            </m:r>
                          </m:sub>
                        </m:sSub>
                        <m:r>
                          <a:rPr lang="en-US" sz="2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  <m:d>
                          <m:dPr>
                            <m:ctrlPr>
                              <a:rPr lang="en-US" sz="2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it-IT" sz="2200" b="0" i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K</m:t>
                            </m:r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𝑜𝑢𝑡</m:t>
                            </m:r>
                          </m:sub>
                        </m:sSub>
                        <m:r>
                          <a:rPr lang="en-US" sz="2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sSup>
                          <m:sSupPr>
                            <m:ctrlPr>
                              <a:rPr lang="en-US" sz="2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sSub>
                              <m:sSubPr>
                                <m:ctrlPr>
                                  <a:rPr lang="en-US" sz="220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sz="220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𝑡𝑜𝑡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en-US" sz="2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𝜑</m:t>
                            </m:r>
                          </m:e>
                          <m:sub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en-US" sz="220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  <m:sSub>
                          <m:sSubPr>
                            <m:ctrlPr>
                              <a:rPr lang="en-US" sz="220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20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𝑡𝑜𝑡</m:t>
                            </m:r>
                          </m:sub>
                        </m:sSub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2862B02D-2881-1306-D438-70DA548C961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2400" y="1610222"/>
                <a:ext cx="5882639" cy="4583992"/>
              </a:xfrm>
              <a:blipFill>
                <a:blip r:embed="rId2"/>
                <a:stretch>
                  <a:fillRect l="-2487" t="-1330" r="-25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DC8F15F-6ABD-B7D0-588B-DD9E7B4784CB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217920" y="1610223"/>
                <a:ext cx="5821680" cy="4583992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solidFill>
                      <a:schemeClr val="accent1"/>
                    </a:solidFill>
                  </a:rPr>
                  <a:t>Radiative capture (capture yield)</a:t>
                </a:r>
              </a:p>
              <a:p>
                <a:endParaRPr lang="en-US" dirty="0">
                  <a:solidFill>
                    <a:schemeClr val="accent1"/>
                  </a:solidFill>
                </a:endParaRPr>
              </a:p>
              <a:p>
                <a:pPr marL="0" indent="0">
                  <a:buNone/>
                </a:pPr>
                <a:r>
                  <a:rPr lang="en-US" b="1" dirty="0">
                    <a:solidFill>
                      <a:schemeClr val="tx2"/>
                    </a:solidFill>
                  </a:rPr>
                  <a:t>Percentage of neutrons that undergoes capture reaction in the sample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 Related to capture cross section via:</a:t>
                </a:r>
              </a:p>
              <a:p>
                <a:pPr marL="0" indent="0">
                  <a:buNone/>
                </a:pPr>
                <a:endParaRPr lang="en-US" b="1" dirty="0">
                  <a:solidFill>
                    <a:schemeClr val="tx2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b>
                          <m: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</m:sSub>
                      <m:r>
                        <a:rPr lang="it-IT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it-IT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it-IT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sub>
                          </m:sSub>
                          <m:d>
                            <m:dPr>
                              <m:ctrlP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it-IT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𝜑</m:t>
                              </m:r>
                            </m:sub>
                          </m:sSub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sSub>
                        <m:sSubPr>
                          <m:ctrlP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Y</m:t>
                          </m:r>
                        </m:e>
                        <m:sub>
                          <m:r>
                            <a:rPr lang="it-IT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r>
                        <a:rPr lang="en-US" sz="2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(1−</m:t>
                      </m:r>
                      <m:r>
                        <a:rPr lang="it-IT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2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f>
                        <m:fPr>
                          <m:ctrlPr>
                            <a:rPr lang="it-IT" sz="2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𝑡𝑜𝑡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</m:oMath>
                  </m:oMathPara>
                </a14:m>
                <a:endParaRPr lang="en-US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DC8F15F-6ABD-B7D0-588B-DD9E7B4784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17920" y="1610223"/>
                <a:ext cx="5821680" cy="4583992"/>
              </a:xfrm>
              <a:blipFill>
                <a:blip r:embed="rId3"/>
                <a:stretch>
                  <a:fillRect l="-2618" t="-1330" r="-5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ADE9697-6326-86E9-B1DD-98FD433E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DC34A1C-DC2B-2CF0-EEA9-29A75844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5A59353-4EB4-9A40-A54B-5C8814A8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11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1B6265-794E-1799-201E-ECB3012F6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Experimental</a:t>
            </a:r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measurements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2173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5F89271-1A5C-4CE6-8B7D-3157D0FE147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1436006"/>
            <a:ext cx="5781040" cy="4769358"/>
          </a:xfr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351E745-57B9-4975-981B-A804935106BC}"/>
                  </a:ext>
                </a:extLst>
              </p:cNvPr>
              <p:cNvSpPr txBox="1"/>
              <p:nvPr/>
            </p:nvSpPr>
            <p:spPr>
              <a:xfrm>
                <a:off x="6339840" y="1285103"/>
                <a:ext cx="5384800" cy="4583992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/>
              <a:p>
                <a:pPr marL="457200" indent="-457200" defTabSz="914400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1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Determination of the resonance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9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9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9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</m:oMath>
                </a14:m>
                <a:r>
                  <a:rPr lang="en-US" sz="1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9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90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19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457200" indent="-457200" defTabSz="914400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1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Simultaneous fit of transmission and capture data</a:t>
                </a:r>
              </a:p>
              <a:p>
                <a:pPr marL="457200" indent="-457200" defTabSz="914400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sz="19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Fit performed using R-Matrix formalism</a:t>
                </a:r>
              </a:p>
              <a:p>
                <a:pPr marL="228600" indent="-228600" defTabSz="914400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endParaRPr lang="en-US" sz="19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marL="228600" indent="-228600" defTabSz="914400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Font typeface="Calibri" panose="020F0502020204030204" pitchFamily="34" charset="0"/>
                  <a:buChar char="›"/>
                </a:pPr>
                <a:endParaRPr lang="en-US" sz="19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</a:pPr>
                <a:r>
                  <a:rPr lang="en-US" sz="19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Parametrization of cross section using resonance parameters</a:t>
                </a:r>
              </a:p>
              <a:p>
                <a:pPr defTabSz="914400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</a:pP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D351E745-57B9-4975-981B-A804935106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40" y="1285103"/>
                <a:ext cx="5384800" cy="4583992"/>
              </a:xfrm>
              <a:prstGeom prst="rect">
                <a:avLst/>
              </a:prstGeom>
              <a:blipFill>
                <a:blip r:embed="rId3"/>
                <a:stretch>
                  <a:fillRect l="-2718" t="-1330" r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2576E5CD-D4EC-66C7-D6BB-6E55FA6113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47013" y="6446837"/>
            <a:ext cx="247227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13/5/2022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9B55385-DD5F-E17A-B63D-A7864975D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Riccardo Mucciola - ENEA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B2D27F4A-88A9-70A9-E07E-F93BE4CAA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61945"/>
            <a:ext cx="13120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FB4F584-5649-43F6-AD73-0EB99EF7E7FA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2E80C977-693A-4984-A678-7922D8F851AB}"/>
              </a:ext>
            </a:extLst>
          </p:cNvPr>
          <p:cNvSpPr txBox="1">
            <a:spLocks/>
          </p:cNvSpPr>
          <p:nvPr/>
        </p:nvSpPr>
        <p:spPr>
          <a:xfrm>
            <a:off x="1097280" y="224819"/>
            <a:ext cx="10058400" cy="78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spc="-50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Resonance Shape Analysis</a:t>
            </a:r>
          </a:p>
        </p:txBody>
      </p:sp>
    </p:spTree>
    <p:extLst>
      <p:ext uri="{BB962C8B-B14F-4D97-AF65-F5344CB8AC3E}">
        <p14:creationId xmlns:p14="http://schemas.microsoft.com/office/powerpoint/2010/main" val="2125712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5717C-63DE-C345-6950-54CC526DB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300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Resonance</a:t>
            </a:r>
            <a:r>
              <a:rPr lang="it-IT" sz="4300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 </a:t>
            </a:r>
            <a:r>
              <a:rPr lang="it-IT" sz="4300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parameters</a:t>
            </a:r>
            <a:r>
              <a:rPr lang="it-IT" sz="4300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 </a:t>
            </a:r>
            <a:r>
              <a:rPr lang="it-IT" sz="4300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evaluation</a:t>
            </a:r>
            <a:endParaRPr lang="en-US" sz="4300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55A9FE4-348A-FF1B-D476-4F3582E69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7D78705B-EDB5-7E53-2F86-653001E16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B8F454E-BBBB-0F20-7099-BFB8B437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666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FB3B5E-7F9E-4F28-9022-CF3F63FAC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Cross section uncertainties in ENDF/B-VIII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52BB5C2-140E-4963-A48E-404E7311E9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240" y="1553816"/>
            <a:ext cx="5790565" cy="4321522"/>
          </a:xfrm>
        </p:spPr>
      </p:pic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75C5739-6453-AD8D-0338-B3A9FBBAD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5690D07-FF9E-3B14-A4CE-BEEE00090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540C2C5-82EC-4C08-A12D-5EA12C7D8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F6ADEA1A-C8DD-4B80-8EC5-EB6EDD649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195" y="1553816"/>
            <a:ext cx="5790565" cy="432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259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A8D5E-11D9-416B-9023-2929CF62E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Improved RP for </a:t>
            </a:r>
            <a:r>
              <a:rPr lang="en-US" baseline="30000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94,95,96,nat</a:t>
            </a:r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27C27-9117-49DA-AF72-CF72EF775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785" y="1495167"/>
            <a:ext cx="10872941" cy="4387781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00000"/>
              </a:lnSpc>
              <a:buFont typeface="+mj-lt"/>
              <a:buAutoNum type="arabicParenR"/>
            </a:pPr>
            <a:r>
              <a:rPr lang="en-US" dirty="0"/>
              <a:t>Study transmission and capture data for Mo reported in the literature:</a:t>
            </a:r>
          </a:p>
          <a:p>
            <a:pPr marL="578358" lvl="1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ym typeface="Symbol" panose="05050102010706020507" pitchFamily="18" charset="2"/>
              </a:rPr>
              <a:t>compilation of resonance parameters based on these data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+mj-lt"/>
              <a:buAutoNum type="arabicParenR"/>
            </a:pPr>
            <a:r>
              <a:rPr lang="en-US" dirty="0"/>
              <a:t> Transmission cross section measurements using </a:t>
            </a:r>
            <a:r>
              <a:rPr lang="en-US" baseline="30000" dirty="0"/>
              <a:t>nat</a:t>
            </a:r>
            <a:r>
              <a:rPr lang="en-US" dirty="0"/>
              <a:t>Mo samples at 50m GELINA:</a:t>
            </a:r>
          </a:p>
          <a:p>
            <a:pPr marL="578358" lvl="1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ym typeface="Symbol" panose="05050102010706020507" pitchFamily="18" charset="2"/>
              </a:rPr>
              <a:t>adjust the compiled resonance parameter file by RSA with REFIT</a:t>
            </a:r>
            <a:endParaRPr lang="en-US" dirty="0"/>
          </a:p>
          <a:p>
            <a:pPr marL="457200" indent="-457200">
              <a:lnSpc>
                <a:spcPct val="100000"/>
              </a:lnSpc>
              <a:buFont typeface="+mj-lt"/>
              <a:buAutoNum type="arabicParenR"/>
            </a:pPr>
            <a:r>
              <a:rPr lang="en-US" dirty="0"/>
              <a:t> Experiments with enriched </a:t>
            </a:r>
            <a:r>
              <a:rPr lang="en-US" baseline="30000" dirty="0"/>
              <a:t>94,95,96</a:t>
            </a:r>
            <a:r>
              <a:rPr lang="en-US" dirty="0"/>
              <a:t>Mo samples:</a:t>
            </a:r>
          </a:p>
          <a:p>
            <a:pPr marL="578358" lvl="1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Transmission and capture measurements at GELINA</a:t>
            </a:r>
          </a:p>
          <a:p>
            <a:pPr marL="578358" lvl="1" indent="-28575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/>
              <a:t>Capture measurements at n_TOF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dirty="0">
                <a:sym typeface="Symbol" panose="05050102010706020507" pitchFamily="18" charset="2"/>
              </a:rPr>
              <a:t> Final resonance parameter file by a simultaneous analysis of GELINA and n_TOF data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1E48697-301F-069D-11EF-D47D2FA9D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3FC8179-0EC2-4854-2A56-34670A30B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18DBAF8-C222-7CF6-3690-D7B117C8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FCD-AB22-4976-A010-DE749EC0C1F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160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B00038B-0C57-40C4-9CDE-F0F400180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Mo literature study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AC41368-3166-EB61-8C5A-5D3988E7E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3ACFEDD4-8D06-A2C7-32B0-211F4B04A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34C9067E-D0C1-6535-B992-02FCBB110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AAB30FE9-3682-4FAC-B558-26F2C53D19CE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0" y="1187450"/>
          <a:ext cx="12192000" cy="487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988">
                  <a:extLst>
                    <a:ext uri="{9D8B030D-6E8A-4147-A177-3AD203B41FA5}">
                      <a16:colId xmlns:a16="http://schemas.microsoft.com/office/drawing/2014/main" val="676164112"/>
                    </a:ext>
                  </a:extLst>
                </a:gridCol>
                <a:gridCol w="2134969">
                  <a:extLst>
                    <a:ext uri="{9D8B030D-6E8A-4147-A177-3AD203B41FA5}">
                      <a16:colId xmlns:a16="http://schemas.microsoft.com/office/drawing/2014/main" val="136479969"/>
                    </a:ext>
                  </a:extLst>
                </a:gridCol>
                <a:gridCol w="2752928">
                  <a:extLst>
                    <a:ext uri="{9D8B030D-6E8A-4147-A177-3AD203B41FA5}">
                      <a16:colId xmlns:a16="http://schemas.microsoft.com/office/drawing/2014/main" val="577559210"/>
                    </a:ext>
                  </a:extLst>
                </a:gridCol>
                <a:gridCol w="1536970">
                  <a:extLst>
                    <a:ext uri="{9D8B030D-6E8A-4147-A177-3AD203B41FA5}">
                      <a16:colId xmlns:a16="http://schemas.microsoft.com/office/drawing/2014/main" val="2582814467"/>
                    </a:ext>
                  </a:extLst>
                </a:gridCol>
                <a:gridCol w="2305456">
                  <a:extLst>
                    <a:ext uri="{9D8B030D-6E8A-4147-A177-3AD203B41FA5}">
                      <a16:colId xmlns:a16="http://schemas.microsoft.com/office/drawing/2014/main" val="276528673"/>
                    </a:ext>
                  </a:extLst>
                </a:gridCol>
                <a:gridCol w="2094689">
                  <a:extLst>
                    <a:ext uri="{9D8B030D-6E8A-4147-A177-3AD203B41FA5}">
                      <a16:colId xmlns:a16="http://schemas.microsoft.com/office/drawing/2014/main" val="551619897"/>
                    </a:ext>
                  </a:extLst>
                </a:gridCol>
              </a:tblGrid>
              <a:tr h="487172">
                <a:tc gridSpan="3"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Transmission</a:t>
                      </a:r>
                    </a:p>
                  </a:txBody>
                  <a:tcPr marL="96771" marR="96771" marT="48386" marB="4838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Capture</a:t>
                      </a:r>
                    </a:p>
                  </a:txBody>
                  <a:tcPr marL="96771" marR="96771" marT="48386" marB="4838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3697815"/>
                  </a:ext>
                </a:extLst>
              </a:tr>
              <a:tr h="487172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Wang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POHANG (&lt;200 eV)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Weigmann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GELINA (&lt;25 </a:t>
                      </a:r>
                      <a:r>
                        <a:rPr lang="it-IT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extLst>
                  <a:ext uri="{0D108BD9-81ED-4DB2-BD59-A6C34878D82A}">
                    <a16:rowId xmlns:a16="http://schemas.microsoft.com/office/drawing/2014/main" val="4032563629"/>
                  </a:ext>
                </a:extLst>
              </a:tr>
              <a:tr h="487172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Pevzner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92,94,95,96,97,98,100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DUBNA (&lt;10 </a:t>
                      </a:r>
                      <a:r>
                        <a:rPr lang="it-IT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Weigmann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pPr marL="0" marR="0" lvl="0" indent="0" algn="l" defTabSz="843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92,94,95,96,97,98,100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pPr marL="0" marR="0" lvl="0" indent="0" algn="l" defTabSz="843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GELINA (&lt;5 </a:t>
                      </a:r>
                      <a:r>
                        <a:rPr lang="it-IT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extLst>
                  <a:ext uri="{0D108BD9-81ED-4DB2-BD59-A6C34878D82A}">
                    <a16:rowId xmlns:a16="http://schemas.microsoft.com/office/drawing/2014/main" val="3068289798"/>
                  </a:ext>
                </a:extLst>
              </a:tr>
              <a:tr h="487172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Wynchank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Columbia </a:t>
                      </a:r>
                      <a:r>
                        <a:rPr lang="it-IT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Univ</a:t>
                      </a: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 (&lt;5 </a:t>
                      </a:r>
                      <a:r>
                        <a:rPr lang="it-IT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Musgrove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pPr marL="0" marR="0" lvl="0" indent="0" algn="l" defTabSz="843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92,94,95,96,97,98,100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pPr marL="0" marR="0" lvl="0" indent="0" algn="l" defTabSz="843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ORELA (&gt;3keV) 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extLst>
                  <a:ext uri="{0D108BD9-81ED-4DB2-BD59-A6C34878D82A}">
                    <a16:rowId xmlns:a16="http://schemas.microsoft.com/office/drawing/2014/main" val="1806427991"/>
                  </a:ext>
                </a:extLst>
              </a:tr>
              <a:tr h="487172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Shwe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pPr marL="0" marR="0" lvl="0" indent="0" algn="l" defTabSz="843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95,97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Mo,</a:t>
                      </a:r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nat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pPr marL="0" marR="0" lvl="0" indent="0" algn="l" defTabSz="8434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Argonne (&lt;1.5 </a:t>
                      </a:r>
                      <a:r>
                        <a:rPr lang="it-IT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Wasson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ORELA (&lt;30 </a:t>
                      </a:r>
                      <a:r>
                        <a:rPr lang="it-IT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extLst>
                  <a:ext uri="{0D108BD9-81ED-4DB2-BD59-A6C34878D82A}">
                    <a16:rowId xmlns:a16="http://schemas.microsoft.com/office/drawing/2014/main" val="3423099766"/>
                  </a:ext>
                </a:extLst>
              </a:tr>
              <a:tr h="487172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Chrien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ORELA (&lt;50 </a:t>
                      </a:r>
                      <a:r>
                        <a:rPr lang="it-IT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extLst>
                  <a:ext uri="{0D108BD9-81ED-4DB2-BD59-A6C34878D82A}">
                    <a16:rowId xmlns:a16="http://schemas.microsoft.com/office/drawing/2014/main" val="2553025955"/>
                  </a:ext>
                </a:extLst>
              </a:tr>
              <a:tr h="487172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Babich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98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90m chopper (&lt;2.5 </a:t>
                      </a:r>
                      <a:r>
                        <a:rPr lang="it-IT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extLst>
                  <a:ext uri="{0D108BD9-81ED-4DB2-BD59-A6C34878D82A}">
                    <a16:rowId xmlns:a16="http://schemas.microsoft.com/office/drawing/2014/main" val="773415818"/>
                  </a:ext>
                </a:extLst>
              </a:tr>
              <a:tr h="487172">
                <a:tc>
                  <a:txBody>
                    <a:bodyPr/>
                    <a:lstStyle/>
                    <a:p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Leinweber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nat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RPI (&lt;2 </a:t>
                      </a:r>
                      <a:r>
                        <a:rPr lang="it-IT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extLst>
                  <a:ext uri="{0D108BD9-81ED-4DB2-BD59-A6C34878D82A}">
                    <a16:rowId xmlns:a16="http://schemas.microsoft.com/office/drawing/2014/main" val="1670285600"/>
                  </a:ext>
                </a:extLst>
              </a:tr>
              <a:tr h="487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Wasson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92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ORELA (&lt;30 </a:t>
                      </a:r>
                      <a:r>
                        <a:rPr lang="it-IT" sz="2000" b="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keV</a:t>
                      </a: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extLst>
                  <a:ext uri="{0D108BD9-81ED-4DB2-BD59-A6C34878D82A}">
                    <a16:rowId xmlns:a16="http://schemas.microsoft.com/office/drawing/2014/main" val="2243366599"/>
                  </a:ext>
                </a:extLst>
              </a:tr>
              <a:tr h="48717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Weigmann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baseline="30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  <a:r>
                        <a:rPr lang="en-US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it-IT" sz="20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ORELA (&lt;4keV)</a:t>
                      </a:r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endParaRPr lang="en-US" sz="20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6771" marR="96771" marT="48386" marB="48386"/>
                </a:tc>
                <a:extLst>
                  <a:ext uri="{0D108BD9-81ED-4DB2-BD59-A6C34878D82A}">
                    <a16:rowId xmlns:a16="http://schemas.microsoft.com/office/drawing/2014/main" val="28957123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0353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A33C0B01-DAB6-4108-914E-A1A66FC2AB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" t="5953" r="4423" b="2772"/>
          <a:stretch/>
        </p:blipFill>
        <p:spPr>
          <a:xfrm>
            <a:off x="150537" y="1158738"/>
            <a:ext cx="4843438" cy="3620036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D509817E-13C3-4D63-8FD1-9B749D4E7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199" r="6903"/>
          <a:stretch/>
        </p:blipFill>
        <p:spPr>
          <a:xfrm>
            <a:off x="7185417" y="2684823"/>
            <a:ext cx="4630448" cy="3622667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7D47453-5FE7-4D1D-82A3-FE68A3BD8359}"/>
              </a:ext>
            </a:extLst>
          </p:cNvPr>
          <p:cNvSpPr/>
          <p:nvPr/>
        </p:nvSpPr>
        <p:spPr>
          <a:xfrm>
            <a:off x="5908375" y="1375226"/>
            <a:ext cx="4277720" cy="1146121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73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4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82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9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367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64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1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18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Ratio of neutron width for transmission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B0159C-2ABF-4186-8AA5-18A9EE5E10E1}"/>
              </a:ext>
            </a:extLst>
          </p:cNvPr>
          <p:cNvCxnSpPr>
            <a:cxnSpLocks/>
            <a:stCxn id="11" idx="3"/>
            <a:endCxn id="8" idx="3"/>
          </p:cNvCxnSpPr>
          <p:nvPr/>
        </p:nvCxnSpPr>
        <p:spPr>
          <a:xfrm flipH="1">
            <a:off x="4993975" y="2353501"/>
            <a:ext cx="1540858" cy="615255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A0128B93-4175-434C-8B47-5A1C9EC57B77}"/>
              </a:ext>
            </a:extLst>
          </p:cNvPr>
          <p:cNvSpPr/>
          <p:nvPr/>
        </p:nvSpPr>
        <p:spPr>
          <a:xfrm>
            <a:off x="3349823" y="4692416"/>
            <a:ext cx="4038940" cy="10656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marL="0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73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4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82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9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367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64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1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18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AU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Ratio of resonance kernel for capture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4A551A-C074-4D01-9831-3FD18CDFD8BC}"/>
              </a:ext>
            </a:extLst>
          </p:cNvPr>
          <p:cNvCxnSpPr>
            <a:cxnSpLocks/>
            <a:stCxn id="21" idx="7"/>
            <a:endCxn id="10" idx="1"/>
          </p:cNvCxnSpPr>
          <p:nvPr/>
        </p:nvCxnSpPr>
        <p:spPr>
          <a:xfrm flipV="1">
            <a:off x="6797274" y="4496157"/>
            <a:ext cx="388143" cy="352313"/>
          </a:xfrm>
          <a:prstGeom prst="straightConnector1">
            <a:avLst/>
          </a:prstGeom>
          <a:ln w="127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6">
            <a:extLst>
              <a:ext uri="{FF2B5EF4-FFF2-40B4-BE49-F238E27FC236}">
                <a16:creationId xmlns:a16="http://schemas.microsoft.com/office/drawing/2014/main" id="{7223A0C1-E9BA-42AB-A630-BF6192074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Mo literature comparison</a:t>
            </a:r>
          </a:p>
        </p:txBody>
      </p:sp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D1E64921-F462-4B45-ACCA-43CE4FC0A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Joint Ariel-SANDA meeting - 8/3/2022</a:t>
            </a:r>
            <a:endParaRPr lang="en-US"/>
          </a:p>
        </p:txBody>
      </p:sp>
      <p:sp>
        <p:nvSpPr>
          <p:cNvPr id="31" name="Footer Placeholder 30">
            <a:extLst>
              <a:ext uri="{FF2B5EF4-FFF2-40B4-BE49-F238E27FC236}">
                <a16:creationId xmlns:a16="http://schemas.microsoft.com/office/drawing/2014/main" id="{68522A72-31BA-446D-B547-9E5D0186D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Gd transmission and capture and Mo preparation</a:t>
            </a: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6F2328B8-E896-46B6-BE3C-EA7C75652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C3A53-838C-4AAD-83A2-000F80641849}" type="slidenum">
              <a:rPr lang="en-US" smtClean="0"/>
              <a:t>17</a:t>
            </a:fld>
            <a:endParaRPr lang="en-US"/>
          </a:p>
        </p:txBody>
      </p:sp>
      <p:sp>
        <p:nvSpPr>
          <p:cNvPr id="24" name="Explosion: 14 Points 23">
            <a:extLst>
              <a:ext uri="{FF2B5EF4-FFF2-40B4-BE49-F238E27FC236}">
                <a16:creationId xmlns:a16="http://schemas.microsoft.com/office/drawing/2014/main" id="{6CC2EB2F-9353-2C8B-DAD1-F0D63509FDA4}"/>
              </a:ext>
            </a:extLst>
          </p:cNvPr>
          <p:cNvSpPr/>
          <p:nvPr/>
        </p:nvSpPr>
        <p:spPr>
          <a:xfrm rot="1592996">
            <a:off x="118812" y="4479057"/>
            <a:ext cx="4087864" cy="2440409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Check </a:t>
            </a:r>
            <a:r>
              <a:rPr lang="it-IT" dirty="0" err="1"/>
              <a:t>parameters</a:t>
            </a:r>
            <a:r>
              <a:rPr lang="it-IT" dirty="0"/>
              <a:t> </a:t>
            </a:r>
            <a:r>
              <a:rPr lang="it-IT" dirty="0" err="1"/>
              <a:t>consistency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351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5048B-3AFD-4796-BD5D-117CA634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RP compilation from literature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D6F72A-F342-4A50-8CF0-51814E5392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457200" indent="-457200">
                  <a:lnSpc>
                    <a:spcPct val="100000"/>
                  </a:lnSpc>
                  <a:buFont typeface="+mj-lt"/>
                  <a:buAutoNum type="arabicParenR"/>
                </a:pPr>
                <a:r>
                  <a:rPr lang="en-US" dirty="0"/>
                  <a:t>Define consistent energy scale:</a:t>
                </a:r>
              </a:p>
              <a:p>
                <a:pPr marL="292608" lvl="1" indent="0">
                  <a:lnSpc>
                    <a:spcPct val="100000"/>
                  </a:lnSpc>
                  <a:buNone/>
                </a:pPr>
                <a:r>
                  <a:rPr lang="en-US" dirty="0"/>
                  <a:t>    Weigmann et al.  (capture experiments at GELINA)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arenR"/>
                </a:pPr>
                <a:r>
                  <a:rPr lang="en-US" dirty="0"/>
                  <a:t>Select g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 reference:</a:t>
                </a:r>
              </a:p>
              <a:p>
                <a:pPr marL="292608" lvl="1" indent="0">
                  <a:lnSpc>
                    <a:spcPct val="100000"/>
                  </a:lnSpc>
                  <a:buNone/>
                </a:pPr>
                <a:r>
                  <a:rPr lang="en-US" dirty="0"/>
                  <a:t>    E &lt; 2keV:  Leinweber</a:t>
                </a:r>
              </a:p>
              <a:p>
                <a:pPr marL="292608" lvl="1" indent="0">
                  <a:lnSpc>
                    <a:spcPct val="100000"/>
                  </a:lnSpc>
                  <a:buNone/>
                </a:pPr>
                <a:r>
                  <a:rPr lang="en-US" dirty="0"/>
                  <a:t>    E &gt; 2keV:  Whynchank</a:t>
                </a:r>
              </a:p>
              <a:p>
                <a:pPr marL="457200" indent="-457200">
                  <a:lnSpc>
                    <a:spcPct val="100000"/>
                  </a:lnSpc>
                  <a:buFont typeface="+mj-lt"/>
                  <a:buAutoNum type="arabicParenR"/>
                </a:pPr>
                <a:r>
                  <a:rPr lang="en-US" dirty="0"/>
                  <a:t>Select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𝛾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num>
                      <m:den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Γ</m:t>
                        </m:r>
                      </m:den>
                    </m:f>
                  </m:oMath>
                </a14:m>
                <a:r>
                  <a:rPr lang="en-US" b="0" dirty="0"/>
                  <a:t> reference:</a:t>
                </a:r>
              </a:p>
              <a:p>
                <a:pPr marL="292608" lvl="1" indent="0">
                  <a:lnSpc>
                    <a:spcPct val="100000"/>
                  </a:lnSpc>
                  <a:buNone/>
                </a:pPr>
                <a:r>
                  <a:rPr lang="en-US" dirty="0"/>
                  <a:t>    Weigmann</a:t>
                </a:r>
              </a:p>
              <a:p>
                <a:pPr marL="292608" lvl="1" indent="0">
                  <a:lnSpc>
                    <a:spcPct val="100000"/>
                  </a:lnSpc>
                  <a:buNone/>
                </a:pPr>
                <a:r>
                  <a:rPr lang="en-US" dirty="0"/>
                  <a:t>    Musgrove for odd isotopes and E&gt;3keV</a:t>
                </a:r>
              </a:p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/>
                  <a:t> Compilation of RP file from literature data</a:t>
                </a:r>
              </a:p>
              <a:p>
                <a:pPr>
                  <a:lnSpc>
                    <a:spcPct val="100000"/>
                  </a:lnSpc>
                  <a:buFont typeface="Wingdings" panose="05000000000000000000" pitchFamily="2" charset="2"/>
                  <a:buChar char="Ø"/>
                </a:pPr>
                <a:r>
                  <a:rPr lang="en-US" dirty="0"/>
                  <a:t> </a:t>
                </a:r>
                <a:r>
                  <a:rPr lang="en-US" baseline="30000" dirty="0"/>
                  <a:t>nat</a:t>
                </a:r>
                <a:r>
                  <a:rPr lang="en-US" dirty="0"/>
                  <a:t>Mo transmission measurements at GELINA to validate and improve RP file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BD6F72A-F342-4A50-8CF0-51814E5392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76" t="-806" r="-12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CB773CE-E181-8EB6-0661-9B41605CF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BCA4622C-BC47-5701-756C-AEE8353E2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2735687A-13A6-4360-86DA-15872EAB5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58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51BB736-3D95-21A7-099A-57DD246EB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2680"/>
            <a:ext cx="2133600" cy="1552639"/>
          </a:xfrm>
        </p:spPr>
        <p:txBody>
          <a:bodyPr>
            <a:normAutofit/>
          </a:bodyPr>
          <a:lstStyle/>
          <a:p>
            <a:r>
              <a:rPr lang="en-US" sz="2400" dirty="0"/>
              <a:t>Validation of compiled RP 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18472-A4D3-783C-0C34-9CE94A79E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49DA2-088E-EB70-ED7A-6193FA1C4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FCD-AB22-4976-A010-DE749EC0C1FA}" type="slidenum">
              <a:rPr lang="en-US" smtClean="0"/>
              <a:t>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803FC-2019-C8AD-F953-258273416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7BCD837-B82F-EECB-3FCC-63AD9EF8A9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11135" r="7647" b="6073"/>
          <a:stretch/>
        </p:blipFill>
        <p:spPr>
          <a:xfrm>
            <a:off x="2399576" y="26257"/>
            <a:ext cx="4317483" cy="3134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4B369C8-A1E2-1171-76B2-C1FDCD1F0C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" t="11135" r="7647" b="7585"/>
          <a:stretch/>
        </p:blipFill>
        <p:spPr>
          <a:xfrm>
            <a:off x="2399576" y="3261360"/>
            <a:ext cx="4317484" cy="307685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33CA40-2F64-A1DD-3F93-2AEC148597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7" t="11595" r="8591" b="7125"/>
          <a:stretch/>
        </p:blipFill>
        <p:spPr>
          <a:xfrm>
            <a:off x="7240165" y="3261360"/>
            <a:ext cx="4317485" cy="30768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740A71A-A831-C548-F6A4-20E230152619}"/>
              </a:ext>
            </a:extLst>
          </p:cNvPr>
          <p:cNvSpPr txBox="1"/>
          <p:nvPr/>
        </p:nvSpPr>
        <p:spPr>
          <a:xfrm>
            <a:off x="6717056" y="275927"/>
            <a:ext cx="536370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73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4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82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9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367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64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1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18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2409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RP file verified by transmission data (50 m) of 2mm and 5mm thick 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 samples </a:t>
            </a:r>
          </a:p>
          <a:p>
            <a:pPr marL="302409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Missing resonances in libraries reported in literature data</a:t>
            </a:r>
          </a:p>
          <a:p>
            <a:pPr marL="302409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Literature parameters more consistent with transmission data</a:t>
            </a:r>
          </a:p>
          <a:p>
            <a:pPr marL="302409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New RP file improve data description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549078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8">
            <a:extLst>
              <a:ext uri="{FF2B5EF4-FFF2-40B4-BE49-F238E27FC236}">
                <a16:creationId xmlns:a16="http://schemas.microsoft.com/office/drawing/2014/main" id="{C14A0E52-A0D1-49F7-A14E-A428C6F5DE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19" y="1136471"/>
            <a:ext cx="2620407" cy="2586443"/>
          </a:xfrm>
          <a:prstGeom prst="rect">
            <a:avLst/>
          </a:prstGeom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F7C485AB-C05E-4239-B754-1D0AA514D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20" y="3744686"/>
            <a:ext cx="2620407" cy="25864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128D2A-4168-B334-534D-F66B9B8A4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Importance of molybdenum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7D31C-146C-D8AB-B761-D24FAB4384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6687" y="1734395"/>
            <a:ext cx="6420393" cy="402058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 Fission product in nuclear power plants;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 Nucleosynthesis of heavy elements: pollution in presolar </a:t>
            </a:r>
            <a:r>
              <a:rPr lang="en-GB" dirty="0" err="1"/>
              <a:t>SiC</a:t>
            </a:r>
            <a:r>
              <a:rPr lang="en-GB" dirty="0"/>
              <a:t> grains;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 Transport casks, irradiated fuel storage;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 Research reactors and Accident Tolerant Fuels.</a:t>
            </a:r>
          </a:p>
          <a:p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749EE90-BC35-CA5E-7CA2-0E4E348FD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6F6E8C2-32B9-ECD1-D475-BD9E92EB4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F5A0D290-A6F1-F06D-1225-5232EB439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45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FEC7A898-22F2-12B8-44E2-5CFF4FB19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2680"/>
            <a:ext cx="2214880" cy="1552639"/>
          </a:xfrm>
        </p:spPr>
        <p:txBody>
          <a:bodyPr>
            <a:normAutofit/>
          </a:bodyPr>
          <a:lstStyle/>
          <a:p>
            <a:r>
              <a:rPr lang="en-US" sz="2400" dirty="0"/>
              <a:t>Improvement of RP file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243DC-7427-AFF1-1885-0D91384EB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3D281-99B8-19BD-6BC3-196E2282E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FCD-AB22-4976-A010-DE749EC0C1FA}" type="slidenum">
              <a:rPr lang="en-US" smtClean="0"/>
              <a:t>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23DAD9-836D-84EA-92C1-CF8C4EC03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76CDE4-EACB-1381-0407-510213991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0004" r="8845" b="8124"/>
          <a:stretch/>
        </p:blipFill>
        <p:spPr>
          <a:xfrm>
            <a:off x="2431775" y="0"/>
            <a:ext cx="4212865" cy="30913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71EC71-A4E5-26B8-ABE4-08C147EE01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2079" r="6975" b="6048"/>
          <a:stretch/>
        </p:blipFill>
        <p:spPr>
          <a:xfrm>
            <a:off x="2431775" y="3280459"/>
            <a:ext cx="4316400" cy="30913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4AA01D-E240-E753-2F93-4220BF30B1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" t="12079" r="8824" b="6048"/>
          <a:stretch/>
        </p:blipFill>
        <p:spPr>
          <a:xfrm>
            <a:off x="7253945" y="3280459"/>
            <a:ext cx="4316400" cy="3091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B622BD2-3D4C-084A-7E9E-B5309EDEEBCC}"/>
              </a:ext>
            </a:extLst>
          </p:cNvPr>
          <p:cNvSpPr txBox="1"/>
          <p:nvPr/>
        </p:nvSpPr>
        <p:spPr>
          <a:xfrm>
            <a:off x="6830299" y="909628"/>
            <a:ext cx="51636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73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4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82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9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367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64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1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18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2409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RP file improved by an adjustment to transmission data using REFIT</a:t>
            </a:r>
          </a:p>
          <a:p>
            <a:pPr marL="302409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Fit of resonances up to 5 keV</a:t>
            </a:r>
          </a:p>
          <a:p>
            <a:pPr marL="302409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Final paper ready for submission </a:t>
            </a:r>
          </a:p>
        </p:txBody>
      </p:sp>
    </p:spTree>
    <p:extLst>
      <p:ext uri="{BB962C8B-B14F-4D97-AF65-F5344CB8AC3E}">
        <p14:creationId xmlns:p14="http://schemas.microsoft.com/office/powerpoint/2010/main" val="4003220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E0E03-40C4-5332-DD8C-D6C1846594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Dissemination of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A682A-A99E-4E06-882D-209E50A0D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625600"/>
            <a:ext cx="10058400" cy="4169352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Results of resonance parameters compilation submitted for publication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EXFOR submission under preparation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Collaboration with additional experiment performed in another facility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b="1" dirty="0"/>
              <a:t>Evaluated data file will be proposed for new version of JEFF!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7654AC-D8CC-D2AF-5BEE-8AB4761FA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13/5/2022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00CB6-ED55-E590-2EC3-DCEC393B4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Riccardo Mucciola - ENEA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32C31-8A31-E7AF-C85F-2AF2F332B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FCD-AB22-4976-A010-DE749EC0C1F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107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FBD1C-211A-E677-72EF-E4D3B37A8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300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Enriched samples </a:t>
            </a:r>
            <a:r>
              <a:rPr lang="it-IT" sz="4300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campaign</a:t>
            </a:r>
            <a:endParaRPr lang="en-US" sz="4300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0F472BC-3A1D-4114-1A25-A60CA3702D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6245037A-4A3B-8997-4C8D-AFFF8952B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E45EDC6-886E-BEFD-9041-649BDE143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10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B55CF529-A875-401F-A69A-0243FE3083E4}"/>
              </a:ext>
            </a:extLst>
          </p:cNvPr>
          <p:cNvSpPr txBox="1"/>
          <p:nvPr/>
        </p:nvSpPr>
        <p:spPr>
          <a:xfrm>
            <a:off x="368389" y="2009082"/>
            <a:ext cx="5292904" cy="3219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73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4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82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9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367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64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1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18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Metallic powder in metallic capsules;</a:t>
            </a:r>
          </a:p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Capsule fixed to mylar disk using Kapton foil;</a:t>
            </a:r>
          </a:p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2g of powder available  for each isotope;</a:t>
            </a:r>
          </a:p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Capture measurements performed at n_TOF in October 2021.</a:t>
            </a:r>
          </a:p>
          <a:p>
            <a:endParaRPr lang="en-US" sz="2322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381F0A4-6B57-4BA4-8B11-700259BF3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18"/>
          <a:stretch/>
        </p:blipFill>
        <p:spPr>
          <a:xfrm>
            <a:off x="5817260" y="2096087"/>
            <a:ext cx="2958440" cy="2841673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02C5AC1-13C6-48A4-90C4-F1F2A1C87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Mo powder @ n_TOF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44D5B314-86A4-66E5-E9FB-12E770DDA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924369CC-B4AF-89E9-5AA3-DF5727425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7C61C664-E061-3BAB-6B2F-035194430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23</a:t>
            </a:fld>
            <a:endParaRPr lang="en-US"/>
          </a:p>
        </p:txBody>
      </p:sp>
      <p:pic>
        <p:nvPicPr>
          <p:cNvPr id="4" name="Picture 3" descr="A picture containing metal, silver, gear&#10;&#10;Description automatically generated">
            <a:extLst>
              <a:ext uri="{FF2B5EF4-FFF2-40B4-BE49-F238E27FC236}">
                <a16:creationId xmlns:a16="http://schemas.microsoft.com/office/drawing/2014/main" id="{E91943E5-FD41-42D0-89E1-DB52E47E3F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6052" r="29718" b="15693"/>
          <a:stretch/>
        </p:blipFill>
        <p:spPr>
          <a:xfrm>
            <a:off x="8914117" y="2096087"/>
            <a:ext cx="3202934" cy="284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359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794D9-5E35-48C8-9264-C24ED0854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Energy </a:t>
            </a:r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spectra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4104D3D-C746-2CCF-2D87-3C221B4EE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A247F91-F57C-B5F9-E09E-360E1E9AA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FDB595FC-C989-C607-F0C4-ED70DF347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24</a:t>
            </a:fld>
            <a:endParaRPr lang="en-US"/>
          </a:p>
        </p:txBody>
      </p:sp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B72436FE-894B-400A-AE6E-946C7DEEC3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" y="1167319"/>
            <a:ext cx="9347888" cy="512437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2BA48C9-CDC4-4259-B654-F8507E1E738A}"/>
              </a:ext>
            </a:extLst>
          </p:cNvPr>
          <p:cNvSpPr txBox="1"/>
          <p:nvPr/>
        </p:nvSpPr>
        <p:spPr>
          <a:xfrm>
            <a:off x="8579796" y="2164326"/>
            <a:ext cx="3539488" cy="523220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"/>
            <a:beve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aseline="300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defRPr>
            </a:lvl1pPr>
          </a:lstStyle>
          <a:p>
            <a:r>
              <a:rPr lang="en-US" sz="2800" dirty="0"/>
              <a:t>Contaminants effect visible</a:t>
            </a:r>
            <a:endParaRPr lang="en-US" sz="2800" baseline="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3180EEB-5B12-4E31-944E-C338197A21D8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5943599" y="2425936"/>
            <a:ext cx="2636197" cy="2150975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B31A014-EF5A-47E5-8DBD-1CA78E676B0B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4939599" y="2425936"/>
            <a:ext cx="3640197" cy="10598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68047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2D83C-7D16-436B-B2CE-97B8B16E23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Energy </a:t>
            </a:r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spectra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6234B854-67BC-0DBD-9565-E2F375D4C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C38621D-6C8E-0D33-D25B-45AFE96C0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1017E7C-3546-8936-60F0-2C8B8F1ED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25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4E83C50-1C43-47DE-8A56-7CC4447099F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4375" y="1287463"/>
            <a:ext cx="8937625" cy="4900612"/>
          </a:xfrm>
          <a:noFill/>
        </p:spPr>
      </p:pic>
      <p:sp>
        <p:nvSpPr>
          <p:cNvPr id="9" name="Explosion: 14 Points 8">
            <a:extLst>
              <a:ext uri="{FF2B5EF4-FFF2-40B4-BE49-F238E27FC236}">
                <a16:creationId xmlns:a16="http://schemas.microsoft.com/office/drawing/2014/main" id="{3C75F265-4A5F-4B01-8221-AB585368192E}"/>
              </a:ext>
            </a:extLst>
          </p:cNvPr>
          <p:cNvSpPr/>
          <p:nvPr/>
        </p:nvSpPr>
        <p:spPr>
          <a:xfrm rot="20279251">
            <a:off x="-232023" y="1427660"/>
            <a:ext cx="4082238" cy="235409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Good </a:t>
            </a:r>
            <a:r>
              <a:rPr lang="it-IT" dirty="0" err="1"/>
              <a:t>signal</a:t>
            </a:r>
            <a:r>
              <a:rPr lang="it-IT" dirty="0"/>
              <a:t> to </a:t>
            </a:r>
            <a:r>
              <a:rPr lang="it-IT" dirty="0" err="1"/>
              <a:t>noise</a:t>
            </a:r>
            <a:r>
              <a:rPr lang="it-IT" dirty="0"/>
              <a:t> ratio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thermal</a:t>
            </a:r>
            <a:r>
              <a:rPr lang="it-IT" dirty="0"/>
              <a:t> energy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302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AFAB0135-80AB-4DE9-9096-D43E7411F517}"/>
              </a:ext>
            </a:extLst>
          </p:cNvPr>
          <p:cNvGraphicFramePr>
            <a:graphicFrameLocks noGrp="1"/>
          </p:cNvGraphicFramePr>
          <p:nvPr/>
        </p:nvGraphicFramePr>
        <p:xfrm>
          <a:off x="7001811" y="1839155"/>
          <a:ext cx="4317549" cy="7849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9183">
                  <a:extLst>
                    <a:ext uri="{9D8B030D-6E8A-4147-A177-3AD203B41FA5}">
                      <a16:colId xmlns:a16="http://schemas.microsoft.com/office/drawing/2014/main" val="4007642092"/>
                    </a:ext>
                  </a:extLst>
                </a:gridCol>
                <a:gridCol w="1439183">
                  <a:extLst>
                    <a:ext uri="{9D8B030D-6E8A-4147-A177-3AD203B41FA5}">
                      <a16:colId xmlns:a16="http://schemas.microsoft.com/office/drawing/2014/main" val="1313944006"/>
                    </a:ext>
                  </a:extLst>
                </a:gridCol>
                <a:gridCol w="1439183">
                  <a:extLst>
                    <a:ext uri="{9D8B030D-6E8A-4147-A177-3AD203B41FA5}">
                      <a16:colId xmlns:a16="http://schemas.microsoft.com/office/drawing/2014/main" val="139058128"/>
                    </a:ext>
                  </a:extLst>
                </a:gridCol>
              </a:tblGrid>
              <a:tr h="392462">
                <a:tc>
                  <a:txBody>
                    <a:bodyPr/>
                    <a:lstStyle/>
                    <a:p>
                      <a:r>
                        <a:rPr lang="en-US" sz="1800" baseline="30000" dirty="0"/>
                        <a:t>94</a:t>
                      </a:r>
                      <a:r>
                        <a:rPr lang="en-US" sz="1800" dirty="0"/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1800" baseline="30000" dirty="0"/>
                        <a:t>95</a:t>
                      </a:r>
                      <a:r>
                        <a:rPr lang="en-US" sz="1800" dirty="0"/>
                        <a:t>Mo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1800" baseline="30000" dirty="0"/>
                        <a:t>96</a:t>
                      </a:r>
                      <a:r>
                        <a:rPr lang="en-US" sz="1800" dirty="0"/>
                        <a:t>Mo</a:t>
                      </a:r>
                    </a:p>
                  </a:txBody>
                  <a:tcPr marL="96771" marR="96771" marT="48386" marB="48386"/>
                </a:tc>
                <a:extLst>
                  <a:ext uri="{0D108BD9-81ED-4DB2-BD59-A6C34878D82A}">
                    <a16:rowId xmlns:a16="http://schemas.microsoft.com/office/drawing/2014/main" val="2948481112"/>
                  </a:ext>
                </a:extLst>
              </a:tr>
              <a:tr h="392462">
                <a:tc>
                  <a:txBody>
                    <a:bodyPr/>
                    <a:lstStyle/>
                    <a:p>
                      <a:r>
                        <a:rPr lang="en-US" sz="1800" dirty="0"/>
                        <a:t>99%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95%</a:t>
                      </a:r>
                    </a:p>
                  </a:txBody>
                  <a:tcPr marL="96771" marR="96771" marT="48386" marB="48386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96%</a:t>
                      </a:r>
                    </a:p>
                  </a:txBody>
                  <a:tcPr marL="96771" marR="96771" marT="48386" marB="48386"/>
                </a:tc>
                <a:extLst>
                  <a:ext uri="{0D108BD9-81ED-4DB2-BD59-A6C34878D82A}">
                    <a16:rowId xmlns:a16="http://schemas.microsoft.com/office/drawing/2014/main" val="554584002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E2739A96-49A5-4CE3-A6C2-3793BC74CB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2" r="15292"/>
          <a:stretch/>
        </p:blipFill>
        <p:spPr>
          <a:xfrm>
            <a:off x="6326337" y="2755407"/>
            <a:ext cx="2955809" cy="2839146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402C5AC1-13C6-48A4-90C4-F1F2A1C87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Enriched pellets preparation</a:t>
            </a:r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B42DAB73-9177-58E7-CDD1-26C647DDA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386BB299-725D-5EAB-B18F-E13AAE7B9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B0DD7D35-86A2-7B98-F087-24B9D4F3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26</a:t>
            </a:fld>
            <a:endParaRPr lang="en-US"/>
          </a:p>
        </p:txBody>
      </p:sp>
      <p:pic>
        <p:nvPicPr>
          <p:cNvPr id="15" name="Content Placeholder 4" descr="A close-up of a camera&#10;&#10;Description automatically generated with medium confidence">
            <a:extLst>
              <a:ext uri="{FF2B5EF4-FFF2-40B4-BE49-F238E27FC236}">
                <a16:creationId xmlns:a16="http://schemas.microsoft.com/office/drawing/2014/main" id="{97B66CB2-2F74-41C8-81E9-8B9BC9EA48D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658107" y="3218485"/>
            <a:ext cx="2851282" cy="1900854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281621EA-24E5-439E-9DBC-6C18E46B407F}"/>
              </a:ext>
            </a:extLst>
          </p:cNvPr>
          <p:cNvSpPr/>
          <p:nvPr/>
        </p:nvSpPr>
        <p:spPr>
          <a:xfrm>
            <a:off x="9366046" y="3986348"/>
            <a:ext cx="683375" cy="3651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0315BD8-06DF-407F-8DD4-3D4EF2BF0F68}"/>
              </a:ext>
            </a:extLst>
          </p:cNvPr>
          <p:cNvSpPr txBox="1"/>
          <p:nvPr/>
        </p:nvSpPr>
        <p:spPr>
          <a:xfrm>
            <a:off x="7987101" y="1277417"/>
            <a:ext cx="2346968" cy="36933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Samples prepared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C0933E7-324F-0DE3-615D-FD4274E964FB}"/>
              </a:ext>
            </a:extLst>
          </p:cNvPr>
          <p:cNvSpPr txBox="1"/>
          <p:nvPr/>
        </p:nvSpPr>
        <p:spPr>
          <a:xfrm>
            <a:off x="368389" y="2009082"/>
            <a:ext cx="5495398" cy="41429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73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4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82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9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367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64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1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18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Pressed pellets prepared using enriched powder</a:t>
            </a:r>
          </a:p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Pellets prepared at JRC-Geel</a:t>
            </a:r>
          </a:p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Self sustaining pellets of ~ 2g</a:t>
            </a:r>
          </a:p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Additional 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nat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 samples prepared using powder with different grain sizes</a:t>
            </a:r>
          </a:p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Samples used in EAR1 campaign at n_TOF</a:t>
            </a:r>
          </a:p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322" dirty="0"/>
          </a:p>
        </p:txBody>
      </p:sp>
    </p:spTree>
    <p:extLst>
      <p:ext uri="{BB962C8B-B14F-4D97-AF65-F5344CB8AC3E}">
        <p14:creationId xmlns:p14="http://schemas.microsoft.com/office/powerpoint/2010/main" val="3406922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6E734-4B72-424E-B98F-F6F866DB4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Mo samples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7DE6766-38A0-0ABE-AB41-C4DB37764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9CE37FF-671A-CB20-6325-065106AC0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4F08D6E-0C4A-B111-3099-68FF29EC7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09BF3B1D-0627-489B-B9BF-D05EF3CB354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6581444"/>
              </p:ext>
            </p:extLst>
          </p:nvPr>
        </p:nvGraphicFramePr>
        <p:xfrm>
          <a:off x="752322" y="1485930"/>
          <a:ext cx="1068735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730">
                  <a:extLst>
                    <a:ext uri="{9D8B030D-6E8A-4147-A177-3AD203B41FA5}">
                      <a16:colId xmlns:a16="http://schemas.microsoft.com/office/drawing/2014/main" val="3406825965"/>
                    </a:ext>
                  </a:extLst>
                </a:gridCol>
                <a:gridCol w="1320036">
                  <a:extLst>
                    <a:ext uri="{9D8B030D-6E8A-4147-A177-3AD203B41FA5}">
                      <a16:colId xmlns:a16="http://schemas.microsoft.com/office/drawing/2014/main" val="1373361071"/>
                    </a:ext>
                  </a:extLst>
                </a:gridCol>
                <a:gridCol w="1299411">
                  <a:extLst>
                    <a:ext uri="{9D8B030D-6E8A-4147-A177-3AD203B41FA5}">
                      <a16:colId xmlns:a16="http://schemas.microsoft.com/office/drawing/2014/main" val="3140375776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899149837"/>
                    </a:ext>
                  </a:extLst>
                </a:gridCol>
                <a:gridCol w="1326911">
                  <a:extLst>
                    <a:ext uri="{9D8B030D-6E8A-4147-A177-3AD203B41FA5}">
                      <a16:colId xmlns:a16="http://schemas.microsoft.com/office/drawing/2014/main" val="1106805140"/>
                    </a:ext>
                  </a:extLst>
                </a:gridCol>
                <a:gridCol w="1347537">
                  <a:extLst>
                    <a:ext uri="{9D8B030D-6E8A-4147-A177-3AD203B41FA5}">
                      <a16:colId xmlns:a16="http://schemas.microsoft.com/office/drawing/2014/main" val="3610385729"/>
                    </a:ext>
                  </a:extLst>
                </a:gridCol>
                <a:gridCol w="1313161">
                  <a:extLst>
                    <a:ext uri="{9D8B030D-6E8A-4147-A177-3AD203B41FA5}">
                      <a16:colId xmlns:a16="http://schemas.microsoft.com/office/drawing/2014/main" val="4147585504"/>
                    </a:ext>
                  </a:extLst>
                </a:gridCol>
                <a:gridCol w="1251283">
                  <a:extLst>
                    <a:ext uri="{9D8B030D-6E8A-4147-A177-3AD203B41FA5}">
                      <a16:colId xmlns:a16="http://schemas.microsoft.com/office/drawing/2014/main" val="1663735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Atomic 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92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94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95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96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97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98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100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151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0,63%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98,97%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0,36%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23517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0,31%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0,69%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95,40%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2,24%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0,51%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0,65%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0,20%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11362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0,28%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0,24%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1,01%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95,90%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1,00%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1,32%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0,25%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11762427"/>
                  </a:ext>
                </a:extLst>
              </a:tr>
            </a:tbl>
          </a:graphicData>
        </a:graphic>
      </p:graphicFrame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0F9AAE26-2709-4524-A9E7-88FF83AC74F6}"/>
              </a:ext>
            </a:extLst>
          </p:cNvPr>
          <p:cNvGraphicFramePr>
            <a:graphicFrameLocks noGrp="1"/>
          </p:cNvGraphicFramePr>
          <p:nvPr/>
        </p:nvGraphicFramePr>
        <p:xfrm>
          <a:off x="1066800" y="3605795"/>
          <a:ext cx="10058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435321232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565704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33356723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Isotope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Mass (g)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Areal density (atoms/b)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4044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r>
                        <a:rPr lang="en-US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1,9526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3,9592E-03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9164527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  <a:r>
                        <a:rPr lang="en-US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1,9745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3,9558E-03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3343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  <a:r>
                        <a:rPr lang="en-US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1,9175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3,8064E-03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574644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nat</a:t>
                      </a:r>
                      <a:r>
                        <a:rPr lang="en-US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Mo-5 </a:t>
                      </a:r>
                      <a:r>
                        <a:rPr lang="el-GR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US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2,014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4,0059E-03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23913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kern="1200" baseline="30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nat</a:t>
                      </a:r>
                      <a:r>
                        <a:rPr lang="en-US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Mo-350 </a:t>
                      </a:r>
                      <a:r>
                        <a:rPr lang="el-GR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</a:t>
                      </a:r>
                      <a:endParaRPr lang="en-US" sz="1800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1,989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3,9584E-03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03772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0205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43529-482C-44D8-BC6D-E13C9F46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Transmission with enriched Mo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51FC0F75-41E3-49BF-9CAD-39CEE4A9A5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8" t="13016" r="8822" b="6374"/>
          <a:stretch/>
        </p:blipFill>
        <p:spPr>
          <a:xfrm>
            <a:off x="4235927" y="1533832"/>
            <a:ext cx="6705600" cy="4778477"/>
          </a:xfrm>
        </p:spPr>
      </p:pic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B46AA0D1-5FF9-4873-8719-E1EC1B7C8F4D}"/>
              </a:ext>
            </a:extLst>
          </p:cNvPr>
          <p:cNvSpPr/>
          <p:nvPr/>
        </p:nvSpPr>
        <p:spPr>
          <a:xfrm rot="20580620">
            <a:off x="-182149" y="1717783"/>
            <a:ext cx="5339172" cy="341147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Transmission measurement </a:t>
            </a:r>
            <a:r>
              <a:rPr lang="it-IT" dirty="0" err="1"/>
              <a:t>at</a:t>
            </a:r>
            <a:r>
              <a:rPr lang="it-IT" dirty="0"/>
              <a:t> 10m with enriched samples </a:t>
            </a:r>
            <a:r>
              <a:rPr lang="it-IT" dirty="0" err="1"/>
              <a:t>performed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65E8340-5735-8B36-9497-C0D7337EF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94E7C1F-A735-A7C2-1EFE-C39C09AE0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861F874-00DB-B7AD-92B6-E8B05C1C8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FCD-AB22-4976-A010-DE749EC0C1F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6554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43529-482C-44D8-BC6D-E13C9F46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Transmission with enriched Mo</a:t>
            </a:r>
          </a:p>
        </p:txBody>
      </p:sp>
      <p:pic>
        <p:nvPicPr>
          <p:cNvPr id="6" name="Content Placeholder 5" descr="Diagram, schematic, histogram&#10;&#10;Description automatically generated">
            <a:extLst>
              <a:ext uri="{FF2B5EF4-FFF2-40B4-BE49-F238E27FC236}">
                <a16:creationId xmlns:a16="http://schemas.microsoft.com/office/drawing/2014/main" id="{5FD3D4D0-D65A-1014-6B17-9D154BE062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467" y="1163637"/>
            <a:ext cx="5863291" cy="4530725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9AFC40-BE79-6447-9A95-B9D63950E672}"/>
              </a:ext>
            </a:extLst>
          </p:cNvPr>
          <p:cNvSpPr txBox="1"/>
          <p:nvPr/>
        </p:nvSpPr>
        <p:spPr>
          <a:xfrm>
            <a:off x="348069" y="1894236"/>
            <a:ext cx="5495398" cy="3989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4273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854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3282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709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21367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65641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09914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54188" algn="l" defTabSz="1088548" rtl="0" eaLnBrk="1" latinLnBrk="0" hangingPunct="1">
              <a:defRPr sz="21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Preliminary results of transmission @10m for enriched pellets;</a:t>
            </a:r>
          </a:p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Resonance parameters from new compilation;</a:t>
            </a:r>
          </a:p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Deviation on </a:t>
            </a:r>
            <a:r>
              <a:rPr lang="en-US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95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 content from declared abundance;</a:t>
            </a:r>
          </a:p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Abundance of biggest contaminants fitted with REFIT.</a:t>
            </a:r>
          </a:p>
          <a:p>
            <a:pPr marL="288000" indent="-302409">
              <a:spcAft>
                <a:spcPts val="12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sz="2322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BAE787-ED09-7FCE-843E-04031AD1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79674-301E-4BB5-84A4-92F54680D622}" type="datetime1">
              <a:rPr lang="it-IT" smtClean="0"/>
              <a:t>19/06/2022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12481B0-7E20-213C-B06B-5C1ED15EA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n_TOF Collaboration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0B2652F-4416-24D9-2474-879CE8C8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900-32AC-4BBF-8AB8-1129C9F767D0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90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B420F-486B-C0C5-4B5E-EFEE02892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Presolar grain </a:t>
            </a:r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composition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ED3CA96-7276-F6E5-B629-C93676CE77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92" y="1108256"/>
            <a:ext cx="6193488" cy="523512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45492-393B-61AB-BF0C-8F8DFEA90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9DB03C-9049-BC24-2D89-37D8FB632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F347CE-5584-6D50-28D8-5F1FA33C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3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61C8DE-C7A7-4B57-7DFC-C06DABBA351B}"/>
              </a:ext>
            </a:extLst>
          </p:cNvPr>
          <p:cNvSpPr txBox="1"/>
          <p:nvPr/>
        </p:nvSpPr>
        <p:spPr>
          <a:xfrm>
            <a:off x="7457440" y="1191693"/>
            <a:ext cx="3901440" cy="5088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Comparison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SiC grains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composition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versus stellar model (FRUITY Torino model)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MACS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form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KADoNiS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v1.0</a:t>
            </a: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Slight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discrepancy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between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model and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isotopic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composition</a:t>
            </a:r>
            <a:endParaRPr lang="it-IT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Possible </a:t>
            </a:r>
            <a:r>
              <a:rPr lang="en-NZ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overestimation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of MACS in </a:t>
            </a:r>
            <a:r>
              <a:rPr lang="it-IT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KADoNiS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algn="l"/>
            <a:r>
              <a:rPr lang="it-IT" sz="1800" b="0" i="1" u="none" strike="noStrike" baseline="0" dirty="0">
                <a:latin typeface="CMR8"/>
              </a:rPr>
              <a:t>N. </a:t>
            </a:r>
            <a:r>
              <a:rPr lang="it-IT" sz="1800" b="0" i="1" u="none" strike="noStrike" baseline="0" dirty="0" err="1">
                <a:latin typeface="CMR8"/>
              </a:rPr>
              <a:t>Liu</a:t>
            </a:r>
            <a:r>
              <a:rPr lang="it-IT" sz="1800" b="0" i="1" u="none" strike="noStrike" baseline="0" dirty="0">
                <a:latin typeface="CMR8"/>
              </a:rPr>
              <a:t>, et al.</a:t>
            </a:r>
            <a:r>
              <a:rPr lang="fi-FI" sz="1800" b="0" i="1" u="none" strike="noStrike" baseline="0" dirty="0">
                <a:latin typeface="CMR8"/>
              </a:rPr>
              <a:t>, ApJ 881 (2019) 28.</a:t>
            </a:r>
            <a:endParaRPr lang="it-IT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3084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43529-482C-44D8-BC6D-E13C9F46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Transmission with enriched Mo</a:t>
            </a:r>
          </a:p>
        </p:txBody>
      </p:sp>
      <p:graphicFrame>
        <p:nvGraphicFramePr>
          <p:cNvPr id="10" name="Table 7">
            <a:extLst>
              <a:ext uri="{FF2B5EF4-FFF2-40B4-BE49-F238E27FC236}">
                <a16:creationId xmlns:a16="http://schemas.microsoft.com/office/drawing/2014/main" id="{637822A1-CD8A-F0E1-9726-3E0F225B9952}"/>
              </a:ext>
            </a:extLst>
          </p:cNvPr>
          <p:cNvGraphicFramePr>
            <a:graphicFrameLocks/>
          </p:cNvGraphicFramePr>
          <p:nvPr/>
        </p:nvGraphicFramePr>
        <p:xfrm>
          <a:off x="752322" y="4083517"/>
          <a:ext cx="1068735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730">
                  <a:extLst>
                    <a:ext uri="{9D8B030D-6E8A-4147-A177-3AD203B41FA5}">
                      <a16:colId xmlns:a16="http://schemas.microsoft.com/office/drawing/2014/main" val="3406825965"/>
                    </a:ext>
                  </a:extLst>
                </a:gridCol>
                <a:gridCol w="1320036">
                  <a:extLst>
                    <a:ext uri="{9D8B030D-6E8A-4147-A177-3AD203B41FA5}">
                      <a16:colId xmlns:a16="http://schemas.microsoft.com/office/drawing/2014/main" val="1373361071"/>
                    </a:ext>
                  </a:extLst>
                </a:gridCol>
                <a:gridCol w="1299411">
                  <a:extLst>
                    <a:ext uri="{9D8B030D-6E8A-4147-A177-3AD203B41FA5}">
                      <a16:colId xmlns:a16="http://schemas.microsoft.com/office/drawing/2014/main" val="3140375776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899149837"/>
                    </a:ext>
                  </a:extLst>
                </a:gridCol>
                <a:gridCol w="1326911">
                  <a:extLst>
                    <a:ext uri="{9D8B030D-6E8A-4147-A177-3AD203B41FA5}">
                      <a16:colId xmlns:a16="http://schemas.microsoft.com/office/drawing/2014/main" val="1106805140"/>
                    </a:ext>
                  </a:extLst>
                </a:gridCol>
                <a:gridCol w="1347537">
                  <a:extLst>
                    <a:ext uri="{9D8B030D-6E8A-4147-A177-3AD203B41FA5}">
                      <a16:colId xmlns:a16="http://schemas.microsoft.com/office/drawing/2014/main" val="3610385729"/>
                    </a:ext>
                  </a:extLst>
                </a:gridCol>
                <a:gridCol w="1313161">
                  <a:extLst>
                    <a:ext uri="{9D8B030D-6E8A-4147-A177-3AD203B41FA5}">
                      <a16:colId xmlns:a16="http://schemas.microsoft.com/office/drawing/2014/main" val="4147585504"/>
                    </a:ext>
                  </a:extLst>
                </a:gridCol>
                <a:gridCol w="1251283">
                  <a:extLst>
                    <a:ext uri="{9D8B030D-6E8A-4147-A177-3AD203B41FA5}">
                      <a16:colId xmlns:a16="http://schemas.microsoft.com/office/drawing/2014/main" val="1663735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Fitted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92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94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95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96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97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98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100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151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0,63%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97,61</a:t>
                      </a:r>
                      <a:r>
                        <a:rPr lang="it-IT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0,35</a:t>
                      </a:r>
                      <a:r>
                        <a:rPr lang="it-IT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23517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0,31%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0,69%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84,10</a:t>
                      </a:r>
                      <a:r>
                        <a:rPr lang="it-IT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2,24%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0,51%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0,65%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0,20%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11362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0,28%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0,24%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1,25</a:t>
                      </a:r>
                      <a:r>
                        <a:rPr lang="it-IT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94,50</a:t>
                      </a:r>
                      <a:r>
                        <a:rPr lang="it-IT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1,08</a:t>
                      </a:r>
                      <a:r>
                        <a:rPr lang="it-IT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1,00</a:t>
                      </a:r>
                      <a:r>
                        <a:rPr lang="it-IT" sz="1800" b="1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0,25%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11762427"/>
                  </a:ext>
                </a:extLst>
              </a:tr>
            </a:tbl>
          </a:graphicData>
        </a:graphic>
      </p:graphicFrame>
      <p:graphicFrame>
        <p:nvGraphicFramePr>
          <p:cNvPr id="14" name="Table 7">
            <a:extLst>
              <a:ext uri="{FF2B5EF4-FFF2-40B4-BE49-F238E27FC236}">
                <a16:creationId xmlns:a16="http://schemas.microsoft.com/office/drawing/2014/main" id="{6BEF8C88-2D49-425F-F205-793ACEBDCD88}"/>
              </a:ext>
            </a:extLst>
          </p:cNvPr>
          <p:cNvGraphicFramePr>
            <a:graphicFrameLocks/>
          </p:cNvGraphicFramePr>
          <p:nvPr/>
        </p:nvGraphicFramePr>
        <p:xfrm>
          <a:off x="752321" y="1806166"/>
          <a:ext cx="1068735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2730">
                  <a:extLst>
                    <a:ext uri="{9D8B030D-6E8A-4147-A177-3AD203B41FA5}">
                      <a16:colId xmlns:a16="http://schemas.microsoft.com/office/drawing/2014/main" val="3406825965"/>
                    </a:ext>
                  </a:extLst>
                </a:gridCol>
                <a:gridCol w="1320036">
                  <a:extLst>
                    <a:ext uri="{9D8B030D-6E8A-4147-A177-3AD203B41FA5}">
                      <a16:colId xmlns:a16="http://schemas.microsoft.com/office/drawing/2014/main" val="1373361071"/>
                    </a:ext>
                  </a:extLst>
                </a:gridCol>
                <a:gridCol w="1299411">
                  <a:extLst>
                    <a:ext uri="{9D8B030D-6E8A-4147-A177-3AD203B41FA5}">
                      <a16:colId xmlns:a16="http://schemas.microsoft.com/office/drawing/2014/main" val="3140375776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899149837"/>
                    </a:ext>
                  </a:extLst>
                </a:gridCol>
                <a:gridCol w="1326911">
                  <a:extLst>
                    <a:ext uri="{9D8B030D-6E8A-4147-A177-3AD203B41FA5}">
                      <a16:colId xmlns:a16="http://schemas.microsoft.com/office/drawing/2014/main" val="1106805140"/>
                    </a:ext>
                  </a:extLst>
                </a:gridCol>
                <a:gridCol w="1347537">
                  <a:extLst>
                    <a:ext uri="{9D8B030D-6E8A-4147-A177-3AD203B41FA5}">
                      <a16:colId xmlns:a16="http://schemas.microsoft.com/office/drawing/2014/main" val="3610385729"/>
                    </a:ext>
                  </a:extLst>
                </a:gridCol>
                <a:gridCol w="1313161">
                  <a:extLst>
                    <a:ext uri="{9D8B030D-6E8A-4147-A177-3AD203B41FA5}">
                      <a16:colId xmlns:a16="http://schemas.microsoft.com/office/drawing/2014/main" val="4147585504"/>
                    </a:ext>
                  </a:extLst>
                </a:gridCol>
                <a:gridCol w="1251283">
                  <a:extLst>
                    <a:ext uri="{9D8B030D-6E8A-4147-A177-3AD203B41FA5}">
                      <a16:colId xmlns:a16="http://schemas.microsoft.com/office/drawing/2014/main" val="1663735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Nominal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92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94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95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96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97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98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100</a:t>
                      </a:r>
                      <a:r>
                        <a:rPr lang="en-US" dirty="0"/>
                        <a:t>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11512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94</a:t>
                      </a:r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0,63%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98,97%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0,36%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0,01%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823517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8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95</a:t>
                      </a:r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0,31%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0,69%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95,40%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2,24%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0,51%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0,65%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0,20%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3113623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baseline="30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96</a:t>
                      </a:r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Mo</a:t>
                      </a:r>
                    </a:p>
                  </a:txBody>
                  <a:tcPr marL="7620" marR="7620" marT="7620" marB="0" anchor="b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0,28%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0,24%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1,01%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95,90%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1,00%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1,32%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18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0,25%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911762427"/>
                  </a:ext>
                </a:extLst>
              </a:tr>
            </a:tbl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3ABE7BE-98E7-8240-E7F7-F489178C4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C77E-D01E-4ED0-BD36-1CBC606661ED}" type="datetime1">
              <a:rPr lang="it-IT" smtClean="0"/>
              <a:t>19/06/2022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CABC986-76D3-01E5-4D2E-9F2642AA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n_TOF Collaboration Meeting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28D3B8A-4DB4-E1B1-0841-E378BAA54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900-32AC-4BBF-8AB8-1129C9F767D0}" type="slidenum">
              <a:rPr lang="en-US" smtClean="0"/>
              <a:t>30</a:t>
            </a:fld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10EA6EFA-A42E-2BD8-CDAB-49C25BF71279}"/>
              </a:ext>
            </a:extLst>
          </p:cNvPr>
          <p:cNvSpPr/>
          <p:nvPr/>
        </p:nvSpPr>
        <p:spPr>
          <a:xfrm>
            <a:off x="5820328" y="3371126"/>
            <a:ext cx="551340" cy="65451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72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28FEA47-7CA6-EEC7-0B09-435CC48B07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r="15912"/>
          <a:stretch/>
        </p:blipFill>
        <p:spPr>
          <a:xfrm>
            <a:off x="4473575" y="2093912"/>
            <a:ext cx="3440113" cy="2868613"/>
          </a:xfrm>
          <a:prstGeom prst="rect">
            <a:avLst/>
          </a:prstGeom>
        </p:spPr>
      </p:pic>
      <p:pic>
        <p:nvPicPr>
          <p:cNvPr id="11" name="Picture 10" descr="A roll of toilet paper&#10;&#10;Description automatically generated with medium confidence">
            <a:extLst>
              <a:ext uri="{FF2B5EF4-FFF2-40B4-BE49-F238E27FC236}">
                <a16:creationId xmlns:a16="http://schemas.microsoft.com/office/drawing/2014/main" id="{E960F0EB-8150-AB16-9DA3-D38F5960D9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2" r="15912"/>
          <a:stretch/>
        </p:blipFill>
        <p:spPr>
          <a:xfrm>
            <a:off x="833437" y="2093911"/>
            <a:ext cx="3440113" cy="2868613"/>
          </a:xfrm>
          <a:prstGeom prst="rect">
            <a:avLst/>
          </a:prstGeom>
        </p:spPr>
      </p:pic>
      <p:pic>
        <p:nvPicPr>
          <p:cNvPr id="9" name="Picture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A8FB9279-AC62-0E5E-531E-C1A399ED2F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1" r="21262"/>
          <a:stretch/>
        </p:blipFill>
        <p:spPr>
          <a:xfrm>
            <a:off x="8113713" y="2093913"/>
            <a:ext cx="3040063" cy="28686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88CC8B-93B4-DF47-DE06-FFFA021A6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24819"/>
            <a:ext cx="10058400" cy="787356"/>
          </a:xfrm>
        </p:spPr>
        <p:txBody>
          <a:bodyPr anchor="b">
            <a:normAutofit/>
          </a:bodyPr>
          <a:lstStyle/>
          <a:p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EAR1 samples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C9BF30-7798-4CBB-EB30-DAF7FA2C3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47013" y="6446837"/>
            <a:ext cx="2472271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02547055-96B6-4FC1-A716-A2B8F601B1DF}" type="datetime1">
              <a:rPr lang="it-IT" smtClean="0"/>
              <a:pPr>
                <a:spcAft>
                  <a:spcPts val="600"/>
                </a:spcAft>
              </a:pPr>
              <a:t>19/06/2022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077EA-4972-6988-B1FA-784F350F7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n_TOF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E3240C-13AB-9B63-0F22-560D2FA0B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61945"/>
            <a:ext cx="131202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7AD900-32AC-4BBF-8AB8-1129C9F767D0}" type="slidenum">
              <a:rPr lang="en-US" smtClean="0"/>
              <a:pPr>
                <a:spcAft>
                  <a:spcPts val="600"/>
                </a:spcAft>
              </a:pPr>
              <a:t>31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BFF0A5-8FE4-E3E0-6168-EB586B8B2DB9}"/>
              </a:ext>
            </a:extLst>
          </p:cNvPr>
          <p:cNvSpPr txBox="1"/>
          <p:nvPr/>
        </p:nvSpPr>
        <p:spPr>
          <a:xfrm>
            <a:off x="2083860" y="1576139"/>
            <a:ext cx="939266" cy="40011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94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2EF3DD-B92E-BEF4-E948-6CE213E9917B}"/>
              </a:ext>
            </a:extLst>
          </p:cNvPr>
          <p:cNvSpPr txBox="1"/>
          <p:nvPr/>
        </p:nvSpPr>
        <p:spPr>
          <a:xfrm>
            <a:off x="5723998" y="1576139"/>
            <a:ext cx="939266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95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719B8F-4727-522B-FFB7-021A85DDFF6B}"/>
              </a:ext>
            </a:extLst>
          </p:cNvPr>
          <p:cNvSpPr txBox="1"/>
          <p:nvPr/>
        </p:nvSpPr>
        <p:spPr>
          <a:xfrm>
            <a:off x="9177380" y="1576139"/>
            <a:ext cx="939266" cy="40011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96</a:t>
            </a:r>
            <a:r>
              <a:rPr lang="it-IT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893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DB89554C-7B46-CF37-B62A-C46D269D58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9" y="1169061"/>
            <a:ext cx="9565733" cy="5131678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394E990F-3E13-AE3F-038B-DD9E871FD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EAR1</a:t>
            </a:r>
            <a:r>
              <a:rPr lang="it-IT" dirty="0"/>
              <a:t> </a:t>
            </a:r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measurements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6169B-0AFB-5B54-E8E8-A45E3F1DF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CF154E-20A2-41A4-8A22-12D37404D94F}" type="datetime1">
              <a:rPr lang="it-IT" smtClean="0"/>
              <a:t>19/06/2022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4E80B-CA1A-750E-512F-8DEB018F7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n_TOF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A03C1-E135-8BA3-7E3E-1248511B2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AD900-32AC-4BBF-8AB8-1129C9F767D0}" type="slidenum">
              <a:rPr lang="en-US" smtClean="0"/>
              <a:t>32</a:t>
            </a:fld>
            <a:endParaRPr lang="en-US"/>
          </a:p>
        </p:txBody>
      </p:sp>
      <p:sp>
        <p:nvSpPr>
          <p:cNvPr id="10" name="Explosion: 14 Points 9">
            <a:extLst>
              <a:ext uri="{FF2B5EF4-FFF2-40B4-BE49-F238E27FC236}">
                <a16:creationId xmlns:a16="http://schemas.microsoft.com/office/drawing/2014/main" id="{7F88CD46-895A-8FA5-05CA-1E4B03C5F5CA}"/>
              </a:ext>
            </a:extLst>
          </p:cNvPr>
          <p:cNvSpPr/>
          <p:nvPr/>
        </p:nvSpPr>
        <p:spPr>
          <a:xfrm rot="2143894">
            <a:off x="8122211" y="2340627"/>
            <a:ext cx="3993443" cy="256032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First results of EAR1 </a:t>
            </a:r>
            <a:r>
              <a:rPr lang="it-IT" dirty="0" err="1"/>
              <a:t>campaign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9644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3A4C8-B67F-7571-9292-EFB321800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090" y="2652680"/>
            <a:ext cx="1977624" cy="1552639"/>
          </a:xfrm>
        </p:spPr>
        <p:txBody>
          <a:bodyPr/>
          <a:lstStyle/>
          <a:p>
            <a:r>
              <a:rPr lang="it-IT" dirty="0" err="1"/>
              <a:t>Summary</a:t>
            </a:r>
            <a:r>
              <a:rPr lang="it-IT" dirty="0"/>
              <a:t> and </a:t>
            </a:r>
            <a:r>
              <a:rPr lang="it-IT" dirty="0" err="1"/>
              <a:t>outlook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59205A-3C37-3A5C-9FBF-77FE16D1A5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876" y="182880"/>
            <a:ext cx="8380964" cy="5806440"/>
          </a:xfrm>
        </p:spPr>
        <p:txBody>
          <a:bodyPr/>
          <a:lstStyle/>
          <a:p>
            <a:r>
              <a:rPr lang="en-US" b="1"/>
              <a:t>What is done: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 Compilation and validation of new resonance parameters file for all molybdenum isotopes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 Preparation of article describing the reccomended resonance parameters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 Capture measurements at n_TOF (EAR2) and transmission measurements at GELINA using enriched samples</a:t>
            </a:r>
          </a:p>
          <a:p>
            <a:endParaRPr lang="en-US"/>
          </a:p>
          <a:p>
            <a:r>
              <a:rPr lang="en-US" b="1"/>
              <a:t>What is left to do: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 Full analysis of capture and tramsission data of enriched samples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 Additional capture measurements at n_TOF (EAR1) and GELINA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/>
              <a:t> Preparation of results for EXFOR submission</a:t>
            </a:r>
          </a:p>
          <a:p>
            <a:r>
              <a:rPr lang="en-US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314F3-9185-761F-8F9F-3509C6520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7019419-5291-8424-2FA2-24F62C89C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33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EEBCFC-584C-E2A5-8802-C1101DAB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</p:spTree>
    <p:extLst>
      <p:ext uri="{BB962C8B-B14F-4D97-AF65-F5344CB8AC3E}">
        <p14:creationId xmlns:p14="http://schemas.microsoft.com/office/powerpoint/2010/main" val="27033213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45FA36-F873-DB39-AEB0-F5A05F87D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Thank </a:t>
            </a:r>
            <a:r>
              <a:rPr lang="it-IT" dirty="0" err="1"/>
              <a:t>you</a:t>
            </a:r>
            <a:r>
              <a:rPr lang="it-IT" dirty="0"/>
              <a:t>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r>
              <a:rPr lang="it-IT" dirty="0"/>
              <a:t>!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DC2BE9-C06E-BF48-F94E-ADBA8DD79B1C}"/>
              </a:ext>
            </a:extLst>
          </p:cNvPr>
          <p:cNvSpPr txBox="1"/>
          <p:nvPr/>
        </p:nvSpPr>
        <p:spPr>
          <a:xfrm>
            <a:off x="447040" y="5222855"/>
            <a:ext cx="11287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This project has received funding from the Euratom research and training </a:t>
            </a:r>
            <a:r>
              <a:rPr lang="en-US" sz="1800" spc="-5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programme</a:t>
            </a:r>
            <a:r>
              <a:rPr lang="en-US" sz="1800" spc="-5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rPr>
              <a:t> 2014-2018 under grant agreement No 847594 (ARIEL). </a:t>
            </a:r>
          </a:p>
        </p:txBody>
      </p:sp>
    </p:spTree>
    <p:extLst>
      <p:ext uri="{BB962C8B-B14F-4D97-AF65-F5344CB8AC3E}">
        <p14:creationId xmlns:p14="http://schemas.microsoft.com/office/powerpoint/2010/main" val="5414882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B84E62-114C-3A1F-389B-018329CC6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Backup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80E8371C-20A4-C24F-D4D9-2DC6ADF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F667E655-4B60-0D0B-F744-E1F5228B7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4549E2D8-34CD-1F37-FD18-6B9DBF23E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014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ADE9697-6326-86E9-B1DD-98FD433E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DC34A1C-DC2B-2CF0-EEA9-29A75844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5A59353-4EB4-9A40-A54B-5C8814A8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36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1B6265-794E-1799-201E-ECB3012F6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MACS </a:t>
            </a:r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fractions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A2C9C46-67C7-DE05-2ED6-C9C0282C26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6" y="2277989"/>
            <a:ext cx="4115074" cy="3088780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45ADB3AE-25F5-E874-07C6-FA6D7D05C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440" y="2279049"/>
            <a:ext cx="4115546" cy="3086660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25D6496B-2EDD-6A44-11F5-0DACB21C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621" y="2279225"/>
            <a:ext cx="4115074" cy="308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355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DE7F5-3046-4E64-961A-493B05A70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Capture cross section ENDF/B-VIII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pic>
        <p:nvPicPr>
          <p:cNvPr id="8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143A80A2-CD95-4BDD-A208-7DA7687A10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58" y="1263650"/>
            <a:ext cx="5435410" cy="453072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0677FE-8F28-49CD-9874-89017A58F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E0EE2B-7E07-4D17-8851-046CA6A7E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n_TOF analysis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92F441-AACB-43B0-97BD-6B7C00862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CA4F-7158-479A-AE0B-FA5C55B90364}" type="slidenum">
              <a:rPr lang="en-US" smtClean="0"/>
              <a:t>37</a:t>
            </a:fld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60A1F6-8C7E-4439-AABF-177ACB6AD08E}"/>
              </a:ext>
            </a:extLst>
          </p:cNvPr>
          <p:cNvCxnSpPr/>
          <p:nvPr/>
        </p:nvCxnSpPr>
        <p:spPr>
          <a:xfrm>
            <a:off x="10147300" y="2295690"/>
            <a:ext cx="400050" cy="0"/>
          </a:xfrm>
          <a:prstGeom prst="line">
            <a:avLst/>
          </a:prstGeom>
          <a:ln>
            <a:solidFill>
              <a:srgbClr val="2F9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37C550-EE6A-4391-B77D-FE3A89E2327C}"/>
              </a:ext>
            </a:extLst>
          </p:cNvPr>
          <p:cNvCxnSpPr/>
          <p:nvPr/>
        </p:nvCxnSpPr>
        <p:spPr>
          <a:xfrm>
            <a:off x="10147300" y="2550815"/>
            <a:ext cx="400050" cy="0"/>
          </a:xfrm>
          <a:prstGeom prst="line">
            <a:avLst/>
          </a:prstGeom>
          <a:ln>
            <a:solidFill>
              <a:srgbClr val="F41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C5128EE-A82A-4B97-9B46-FF24398D422F}"/>
              </a:ext>
            </a:extLst>
          </p:cNvPr>
          <p:cNvCxnSpPr/>
          <p:nvPr/>
        </p:nvCxnSpPr>
        <p:spPr>
          <a:xfrm>
            <a:off x="10147300" y="2810040"/>
            <a:ext cx="400050" cy="0"/>
          </a:xfrm>
          <a:prstGeom prst="line">
            <a:avLst/>
          </a:prstGeom>
          <a:ln>
            <a:solidFill>
              <a:srgbClr val="232A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D8137E9-361A-4970-836F-73734A80D61E}"/>
              </a:ext>
            </a:extLst>
          </p:cNvPr>
          <p:cNvSpPr txBox="1"/>
          <p:nvPr/>
        </p:nvSpPr>
        <p:spPr>
          <a:xfrm>
            <a:off x="10566400" y="2089150"/>
            <a:ext cx="757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/>
              <a:t>94</a:t>
            </a:r>
            <a:r>
              <a:rPr lang="en-US" dirty="0"/>
              <a:t>Mo</a:t>
            </a:r>
          </a:p>
          <a:p>
            <a:r>
              <a:rPr lang="en-US" baseline="30000" dirty="0"/>
              <a:t>95</a:t>
            </a:r>
            <a:r>
              <a:rPr lang="en-US" dirty="0"/>
              <a:t>Mo</a:t>
            </a:r>
          </a:p>
          <a:p>
            <a:r>
              <a:rPr lang="en-US" baseline="30000" dirty="0"/>
              <a:t>96</a:t>
            </a:r>
            <a:r>
              <a:rPr lang="en-US" dirty="0"/>
              <a:t>Mo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8F1598-27FE-4789-B6EC-1233D5D85074}"/>
              </a:ext>
            </a:extLst>
          </p:cNvPr>
          <p:cNvSpPr txBox="1"/>
          <p:nvPr/>
        </p:nvSpPr>
        <p:spPr>
          <a:xfrm>
            <a:off x="714374" y="2105561"/>
            <a:ext cx="3092450" cy="1323439"/>
          </a:xfrm>
          <a:prstGeom prst="rect">
            <a:avLst/>
          </a:prstGeom>
          <a:noFill/>
          <a:ln w="1270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defRPr>
            </a:lvl1pPr>
          </a:lstStyle>
          <a:p>
            <a:r>
              <a:rPr lang="en-GB" dirty="0"/>
              <a:t>Thermal cross section:</a:t>
            </a:r>
          </a:p>
          <a:p>
            <a:r>
              <a:rPr lang="en-GB" baseline="30000" dirty="0"/>
              <a:t>94</a:t>
            </a:r>
            <a:r>
              <a:rPr lang="en-GB" dirty="0"/>
              <a:t>Mo ~ 350mb</a:t>
            </a:r>
          </a:p>
          <a:p>
            <a:r>
              <a:rPr lang="en-GB" baseline="30000" dirty="0"/>
              <a:t>95</a:t>
            </a:r>
            <a:r>
              <a:rPr lang="en-GB" dirty="0"/>
              <a:t>Mo ~ 13b</a:t>
            </a:r>
          </a:p>
          <a:p>
            <a:r>
              <a:rPr lang="en-GB" baseline="30000" dirty="0"/>
              <a:t>96</a:t>
            </a:r>
            <a:r>
              <a:rPr lang="en-GB" dirty="0"/>
              <a:t>Mo ~ 620mb</a:t>
            </a:r>
            <a:endParaRPr lang="en-US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8402B0EB-D872-40B9-8949-6FE40181836F}"/>
              </a:ext>
            </a:extLst>
          </p:cNvPr>
          <p:cNvSpPr/>
          <p:nvPr/>
        </p:nvSpPr>
        <p:spPr>
          <a:xfrm>
            <a:off x="6096000" y="3012480"/>
            <a:ext cx="317500" cy="1120999"/>
          </a:xfrm>
          <a:prstGeom prst="ellipse">
            <a:avLst/>
          </a:prstGeom>
          <a:noFill/>
          <a:ln>
            <a:solidFill>
              <a:srgbClr val="E483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2B9C258-8610-4780-B25E-869284FF54EC}"/>
              </a:ext>
            </a:extLst>
          </p:cNvPr>
          <p:cNvCxnSpPr>
            <a:cxnSpLocks/>
            <a:stCxn id="15" idx="3"/>
            <a:endCxn id="16" idx="2"/>
          </p:cNvCxnSpPr>
          <p:nvPr/>
        </p:nvCxnSpPr>
        <p:spPr>
          <a:xfrm>
            <a:off x="3806824" y="2767281"/>
            <a:ext cx="2289176" cy="8056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21389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6AFA2-0990-4CAB-DDC1-2E7765291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Libraries sources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E5871-4813-94AB-8024-4994086A8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A3EC6-016E-865C-1D64-F5D1E73B5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CDD83-01C4-ABDA-3A53-5B6254941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61BFCD-AB22-4976-A010-DE749EC0C1FA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47B4B55C-3194-292E-D22E-EA2FF571E44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2714" y="1374140"/>
          <a:ext cx="12046570" cy="430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7286">
                  <a:extLst>
                    <a:ext uri="{9D8B030D-6E8A-4147-A177-3AD203B41FA5}">
                      <a16:colId xmlns:a16="http://schemas.microsoft.com/office/drawing/2014/main" val="1846498326"/>
                    </a:ext>
                  </a:extLst>
                </a:gridCol>
                <a:gridCol w="2733040">
                  <a:extLst>
                    <a:ext uri="{9D8B030D-6E8A-4147-A177-3AD203B41FA5}">
                      <a16:colId xmlns:a16="http://schemas.microsoft.com/office/drawing/2014/main" val="2151370375"/>
                    </a:ext>
                  </a:extLst>
                </a:gridCol>
                <a:gridCol w="2997200">
                  <a:extLst>
                    <a:ext uri="{9D8B030D-6E8A-4147-A177-3AD203B41FA5}">
                      <a16:colId xmlns:a16="http://schemas.microsoft.com/office/drawing/2014/main" val="2461839960"/>
                    </a:ext>
                  </a:extLst>
                </a:gridCol>
                <a:gridCol w="2682240">
                  <a:extLst>
                    <a:ext uri="{9D8B030D-6E8A-4147-A177-3AD203B41FA5}">
                      <a16:colId xmlns:a16="http://schemas.microsoft.com/office/drawing/2014/main" val="3092603042"/>
                    </a:ext>
                  </a:extLst>
                </a:gridCol>
                <a:gridCol w="2436804">
                  <a:extLst>
                    <a:ext uri="{9D8B030D-6E8A-4147-A177-3AD203B41FA5}">
                      <a16:colId xmlns:a16="http://schemas.microsoft.com/office/drawing/2014/main" val="15192661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it-IT" dirty="0"/>
                        <a:t>Isotope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JENDL-3.3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JENDL-4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ENDF-B/VIII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JEFF-3.3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56166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92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Wasson, Weigmann, Musgrove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Wasson, Weigmann, Musgrove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Mughabghab</a:t>
                      </a:r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JENDL-4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6363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94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Weigmann, Musgrove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Weigmann, Musgrove, Wang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JENDL-3.3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JENDL-4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186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95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Weigmann, Shwe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Weigmann, Shwe, Wang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Mughabghab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Mughabghab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58329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96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Weigmann, Musgrove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Weigmann,</a:t>
                      </a:r>
                      <a:r>
                        <a:rPr lang="en-US" dirty="0"/>
                        <a:t> Musgrove, Wang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JENDL-3.3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JENDL-4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231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97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Weigmann, Shwe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Weigmann, Shwe, Wang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JENDL-3.3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JENDL-4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9468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98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Weigmann, Musgrove, Chrien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Weigmann, Musgrove, Chrien, Babich, Wang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JENDL-3.3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JENDL-4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3470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100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Weigmann, Musgrove, Weigmann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Weigmann, Musgrove, Weigmann, Wang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JENDL-3.3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/>
                        <a:t>JENDL-4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8687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02973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117A-2F2D-B95B-F94F-61DD7713DB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Backup -</a:t>
            </a:r>
            <a:r>
              <a:rPr lang="it-IT" baseline="30000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 nat</a:t>
            </a:r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Mo </a:t>
            </a:r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abundances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5902FF4-ED3D-983B-EE1E-963E614D8D6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1812290"/>
          <a:ext cx="1005840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3220105566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3948580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it-IT" dirty="0"/>
                        <a:t>Isotope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err="1"/>
                        <a:t>Abundance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861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92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14.84%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1623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94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9.25%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71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95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15.92%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9075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96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16.68%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371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97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9.55%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5382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98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24.13%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9420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baseline="30000" dirty="0"/>
                        <a:t>100</a:t>
                      </a:r>
                      <a:r>
                        <a:rPr lang="it-IT" dirty="0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9.63%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1529509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09A00-9EB7-3AEB-2CD0-276ADC98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957EB-5A9C-E14E-7D57-667DCB6039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FE092-C576-5C35-E5F8-1483EA46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476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F0D2A-4AD8-488D-A026-38578EAD2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SANDA project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FF5DB58-8126-4310-B3DA-AC42B032D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571" y="2484098"/>
            <a:ext cx="11050855" cy="256927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2B68D5-94CC-4649-AE35-172F02530DF0}"/>
              </a:ext>
            </a:extLst>
          </p:cNvPr>
          <p:cNvSpPr txBox="1"/>
          <p:nvPr/>
        </p:nvSpPr>
        <p:spPr>
          <a:xfrm>
            <a:off x="953985" y="2210789"/>
            <a:ext cx="2228603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Calibri Light"/>
                <a:cs typeface="Calibri Light"/>
              </a:rPr>
              <a:t>SANDA WP2:</a:t>
            </a:r>
          </a:p>
        </p:txBody>
      </p:sp>
    </p:spTree>
    <p:extLst>
      <p:ext uri="{BB962C8B-B14F-4D97-AF65-F5344CB8AC3E}">
        <p14:creationId xmlns:p14="http://schemas.microsoft.com/office/powerpoint/2010/main" val="15235266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B2390-B9BD-5C0B-98F9-2BF970471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Detection system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C7F9AF-FD4C-4CB8-B5F8-090F52FE86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798" y="2017026"/>
            <a:ext cx="4795824" cy="35292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 Li glass scintillators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 Enriched to 95% in </a:t>
            </a:r>
            <a:r>
              <a:rPr lang="en-GB" baseline="30000" dirty="0"/>
              <a:t>6</a:t>
            </a:r>
            <a:r>
              <a:rPr lang="en-GB" dirty="0"/>
              <a:t>Li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 Placed inside metallic “castle” to reduce background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 Amplitude and time signals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 Time resolution 4,21 ns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7FF88DC0-F150-468C-84FE-10163B771CE8}"/>
              </a:ext>
            </a:extLst>
          </p:cNvPr>
          <p:cNvSpPr txBox="1">
            <a:spLocks/>
          </p:cNvSpPr>
          <p:nvPr/>
        </p:nvSpPr>
        <p:spPr>
          <a:xfrm>
            <a:off x="392940" y="270132"/>
            <a:ext cx="537357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5300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8FFD4D8-6942-4FC6-85B4-2968819EA0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7"/>
          <a:stretch/>
        </p:blipFill>
        <p:spPr>
          <a:xfrm>
            <a:off x="4860054" y="1570418"/>
            <a:ext cx="4276529" cy="3434840"/>
          </a:xfrm>
          <a:prstGeom prst="rect">
            <a:avLst/>
          </a:prstGeom>
        </p:spPr>
      </p:pic>
      <p:pic>
        <p:nvPicPr>
          <p:cNvPr id="7" name="Picture 4" descr="Z:\SHARED\D05-NP\NPPUB\WSNRD\pictures\FP13-10m\IMG_2964.JPG">
            <a:extLst>
              <a:ext uri="{FF2B5EF4-FFF2-40B4-BE49-F238E27FC236}">
                <a16:creationId xmlns:a16="http://schemas.microsoft.com/office/drawing/2014/main" id="{CC1D65C1-33B9-4F21-B82C-80B797E0A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494" y="1595695"/>
            <a:ext cx="2918763" cy="43719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in giù 8">
            <a:extLst>
              <a:ext uri="{FF2B5EF4-FFF2-40B4-BE49-F238E27FC236}">
                <a16:creationId xmlns:a16="http://schemas.microsoft.com/office/drawing/2014/main" id="{250697F4-F04B-45D7-9CD9-AD06A1E1F592}"/>
              </a:ext>
            </a:extLst>
          </p:cNvPr>
          <p:cNvSpPr/>
          <p:nvPr/>
        </p:nvSpPr>
        <p:spPr>
          <a:xfrm rot="12459595">
            <a:off x="5510582" y="3577559"/>
            <a:ext cx="479956" cy="1572319"/>
          </a:xfrm>
          <a:prstGeom prst="downArrow">
            <a:avLst/>
          </a:prstGeom>
          <a:solidFill>
            <a:schemeClr val="accent2"/>
          </a:solidFill>
          <a:ln>
            <a:solidFill>
              <a:srgbClr val="D05F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2EE1E66-EA2C-4CD9-A321-B2CF31B1A26D}"/>
              </a:ext>
            </a:extLst>
          </p:cNvPr>
          <p:cNvSpPr txBox="1"/>
          <p:nvPr/>
        </p:nvSpPr>
        <p:spPr>
          <a:xfrm>
            <a:off x="4790886" y="5062177"/>
            <a:ext cx="195126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 err="1">
                <a:solidFill>
                  <a:srgbClr val="C00000"/>
                </a:solidFill>
                <a:latin typeface="Abadi" panose="020B0604020202020204" pitchFamily="34" charset="0"/>
                <a:ea typeface="+mj-ea"/>
                <a:cs typeface="Angsana New" panose="020B0502040204020203" pitchFamily="18" charset="-34"/>
              </a:rPr>
              <a:t>Scintillator</a:t>
            </a:r>
            <a:endParaRPr lang="en-GB" sz="3000" dirty="0">
              <a:solidFill>
                <a:srgbClr val="C00000"/>
              </a:solidFill>
              <a:latin typeface="Abadi" panose="020B0604020202020204" pitchFamily="34" charset="0"/>
              <a:ea typeface="+mj-ea"/>
              <a:cs typeface="Angsana New" panose="020B0502040204020203" pitchFamily="18" charset="-34"/>
            </a:endParaRP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28C73557-6590-416B-8E07-0C9BE5BF42DC}"/>
              </a:ext>
            </a:extLst>
          </p:cNvPr>
          <p:cNvSpPr/>
          <p:nvPr/>
        </p:nvSpPr>
        <p:spPr>
          <a:xfrm rot="13666894">
            <a:off x="9255992" y="4821814"/>
            <a:ext cx="342935" cy="798313"/>
          </a:xfrm>
          <a:prstGeom prst="downArrow">
            <a:avLst/>
          </a:prstGeom>
          <a:solidFill>
            <a:schemeClr val="accent2"/>
          </a:solidFill>
          <a:ln>
            <a:solidFill>
              <a:srgbClr val="D05F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767DC7-C855-481E-97D1-971BDF8D9584}"/>
              </a:ext>
            </a:extLst>
          </p:cNvPr>
          <p:cNvSpPr txBox="1"/>
          <p:nvPr/>
        </p:nvSpPr>
        <p:spPr>
          <a:xfrm>
            <a:off x="7980025" y="5514903"/>
            <a:ext cx="124562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000" dirty="0">
                <a:solidFill>
                  <a:srgbClr val="C00000"/>
                </a:solidFill>
                <a:latin typeface="Abadi" panose="020B0604020202020204" pitchFamily="34" charset="0"/>
                <a:ea typeface="+mj-ea"/>
                <a:cs typeface="Angsana New" panose="020B0502040204020203" pitchFamily="18" charset="-34"/>
              </a:rPr>
              <a:t>Castle</a:t>
            </a:r>
            <a:endParaRPr lang="en-GB" sz="3000" dirty="0">
              <a:solidFill>
                <a:srgbClr val="C00000"/>
              </a:solidFill>
              <a:latin typeface="Abadi" panose="020B0604020202020204" pitchFamily="34" charset="0"/>
              <a:ea typeface="+mj-ea"/>
              <a:cs typeface="Angsana New" panose="020B0502040204020203" pitchFamily="18" charset="-34"/>
            </a:endParaRP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92480769-FB5F-CE9A-C375-1A70B62A6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7867878E-5F4B-4F2D-E205-C8F2D7702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D693CF0-9C5B-04F6-C7B7-73918836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9475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FLU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972" y="1767537"/>
            <a:ext cx="5302879" cy="4059826"/>
          </a:xfrm>
          <a:prstGeom prst="rect">
            <a:avLst/>
          </a:prstGeom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724" y="3797450"/>
            <a:ext cx="2522142" cy="2191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lc="http://schemas.openxmlformats.org/drawingml/2006/lockedCanvas"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 descr="camera montat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3" r="12212"/>
          <a:stretch/>
        </p:blipFill>
        <p:spPr bwMode="auto">
          <a:xfrm>
            <a:off x="3766724" y="1429132"/>
            <a:ext cx="2793278" cy="2230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2"/>
          <p:cNvSpPr txBox="1"/>
          <p:nvPr/>
        </p:nvSpPr>
        <p:spPr>
          <a:xfrm>
            <a:off x="7793914" y="2021427"/>
            <a:ext cx="24943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u="sng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u="sng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2000" u="non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Flusso</a:t>
            </a:r>
            <a:r>
              <a:rPr lang="en-US" sz="2000" u="none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</a:rPr>
              <a:t> 2014</a:t>
            </a:r>
          </a:p>
          <a:p>
            <a:pPr marL="311079" indent="-311079">
              <a:buFont typeface="Arial" panose="020B0604020202020204" pitchFamily="34" charset="0"/>
              <a:buChar char="•"/>
            </a:pPr>
            <a:r>
              <a:rPr lang="en-US" sz="2000" u="none" dirty="0" err="1">
                <a:solidFill>
                  <a:srgbClr val="FF0000"/>
                </a:solidFill>
                <a:latin typeface="+mn-lt"/>
                <a:ea typeface="+mn-ea"/>
              </a:rPr>
              <a:t>Flusso</a:t>
            </a:r>
            <a:r>
              <a:rPr lang="en-US" sz="2000" u="none" dirty="0">
                <a:solidFill>
                  <a:srgbClr val="FF0000"/>
                </a:solidFill>
                <a:latin typeface="+mn-lt"/>
                <a:ea typeface="+mn-ea"/>
              </a:rPr>
              <a:t> Gd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85DEB8-D965-65ED-45F9-267D3002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Neutron</a:t>
            </a:r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flux</a:t>
            </a:r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 monitor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82F325-6F34-D8ED-0161-114F24B35871}"/>
              </a:ext>
            </a:extLst>
          </p:cNvPr>
          <p:cNvSpPr txBox="1"/>
          <p:nvPr/>
        </p:nvSpPr>
        <p:spPr>
          <a:xfrm>
            <a:off x="225783" y="2021427"/>
            <a:ext cx="335597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Neutron flux continuosly monitored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SiMON (Silicon MONitor) in beam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Silicon detector facing mylar foil coated in litium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tx1">
                    <a:lumMod val="75000"/>
                    <a:lumOff val="25000"/>
                  </a:schemeClr>
                </a:solidFill>
              </a:rPr>
              <a:t>Minimal reduction of neutron flux</a:t>
            </a:r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5E6714FB-D633-9F02-DF22-3084AB1B0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930A9C97-9A0A-FF42-0F19-1571A549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5D147515-9A1D-B09D-08BC-81BFA9D24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770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C2322559-2E6B-405A-8DF5-115A24D2B4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11" y="1285103"/>
            <a:ext cx="5059574" cy="4857192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2C21675-1F65-4EDC-89CF-C6A7C2B55788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6217920" y="1285103"/>
                <a:ext cx="5394960" cy="4583992"/>
              </a:xfrm>
            </p:spPr>
            <p:txBody>
              <a:bodyPr vert="horz" lIns="0" tIns="45720" rIns="0" bIns="45720" rtlCol="0"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900" dirty="0"/>
                  <a:t> Au sample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900" dirty="0"/>
                  <a:t> Black resonance at 4.9 eV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US" sz="19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9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900">
                            <a:latin typeface="Cambria Math" panose="02040503050406030204" pitchFamily="18" charset="0"/>
                          </a:rPr>
                          <m:t>𝛾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90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sz="190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US" sz="1900" dirty="0"/>
              </a:p>
              <a:p>
                <a:pP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9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90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US" sz="190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900">
                        <a:latin typeface="Cambria Math" panose="02040503050406030204" pitchFamily="18" charset="0"/>
                      </a:rPr>
                      <m:t>≈1</m:t>
                    </m:r>
                  </m:oMath>
                </a14:m>
                <a:endParaRPr lang="en-US" sz="19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 marL="0" indent="0">
                  <a:buNone/>
                </a:pPr>
                <a:r>
                  <a:rPr lang="en-US" sz="1900" b="1" dirty="0"/>
                  <a:t>Extract normalization factor from saturated resonance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900" dirty="0"/>
              </a:p>
              <a:p>
                <a:pPr>
                  <a:buFont typeface="Arial" panose="020B0604020202020204" pitchFamily="34" charset="0"/>
                  <a:buChar char="•"/>
                </a:pPr>
                <a:endParaRPr lang="en-US" sz="19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32C21675-1F65-4EDC-89CF-C6A7C2B557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217920" y="1285103"/>
                <a:ext cx="5394960" cy="4583992"/>
              </a:xfrm>
              <a:blipFill>
                <a:blip r:embed="rId3"/>
                <a:stretch>
                  <a:fillRect l="-2712" t="-13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EEA391A-7361-F4DC-74C9-CD54F9EB34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47013" y="6446837"/>
            <a:ext cx="247227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13/5/2022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A91F4A1-7405-C90D-7E31-D0798864B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Riccardo Mucciola - ENEA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7A97430-A75A-9207-8B92-43ECBC35D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61945"/>
            <a:ext cx="1312025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FB4F584-5649-43F6-AD73-0EB99EF7E7FA}" type="slidenum">
              <a:rPr lang="en-US" smtClean="0"/>
              <a:pPr>
                <a:spcAft>
                  <a:spcPts val="600"/>
                </a:spcAft>
              </a:pPr>
              <a:t>42</a:t>
            </a:fld>
            <a:endParaRPr lang="en-US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D69E8E77-CE09-4EF8-87C9-766C0995281D}"/>
              </a:ext>
            </a:extLst>
          </p:cNvPr>
          <p:cNvSpPr txBox="1">
            <a:spLocks/>
          </p:cNvSpPr>
          <p:nvPr/>
        </p:nvSpPr>
        <p:spPr>
          <a:xfrm>
            <a:off x="1097280" y="224819"/>
            <a:ext cx="10058400" cy="7873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spc="-50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Normalization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BDDDC369-A08A-9B19-4F57-2BDA5B2EF127}"/>
              </a:ext>
            </a:extLst>
          </p:cNvPr>
          <p:cNvSpPr/>
          <p:nvPr/>
        </p:nvSpPr>
        <p:spPr>
          <a:xfrm rot="5400000">
            <a:off x="8168640" y="3183420"/>
            <a:ext cx="1036320" cy="7873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521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56" y="2850203"/>
            <a:ext cx="4416266" cy="3103322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0E57C1C6-A233-C9F0-DE52-2A0837D7A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Capture detectors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pic>
        <p:nvPicPr>
          <p:cNvPr id="11" name="Picture 10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8F0CF8EA-63B5-D634-36F9-8AE732A943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79631" y="1955742"/>
            <a:ext cx="4568895" cy="3426671"/>
          </a:xfrm>
          <a:prstGeom prst="rect">
            <a:avLst/>
          </a:prstGeom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id="{70F4831B-F25E-BA6A-9DC7-EA511DAEB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306" y="1664364"/>
            <a:ext cx="4132294" cy="352927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 Five gamma detectors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4 C6D6 liquid scintillators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1 </a:t>
            </a:r>
            <a:r>
              <a:rPr lang="en-GB" dirty="0" err="1"/>
              <a:t>sTED</a:t>
            </a:r>
            <a:r>
              <a:rPr lang="en-GB" dirty="0"/>
              <a:t> prototype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 Low sensitivity to scattered neutrons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GB" dirty="0"/>
              <a:t> Fast recovery from gamma flash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A53ACA74-D3C3-AA6C-2E98-4A5CF773F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B09A7A99-70D6-30D2-761B-69AC0B62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CC05C4BB-F838-FA07-4967-DE79CA3B2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33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0ABCB-35E6-4624-9797-B4D8F527A6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Backup - EAR2 samples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3FE802D-C317-49BB-B0F4-558EAB94A9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9378" y="1837690"/>
          <a:ext cx="6298801" cy="25501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5952">
                  <a:extLst>
                    <a:ext uri="{9D8B030D-6E8A-4147-A177-3AD203B41FA5}">
                      <a16:colId xmlns:a16="http://schemas.microsoft.com/office/drawing/2014/main" val="1833876316"/>
                    </a:ext>
                  </a:extLst>
                </a:gridCol>
                <a:gridCol w="2250831">
                  <a:extLst>
                    <a:ext uri="{9D8B030D-6E8A-4147-A177-3AD203B41FA5}">
                      <a16:colId xmlns:a16="http://schemas.microsoft.com/office/drawing/2014/main" val="1008063045"/>
                    </a:ext>
                  </a:extLst>
                </a:gridCol>
                <a:gridCol w="2082018">
                  <a:extLst>
                    <a:ext uri="{9D8B030D-6E8A-4147-A177-3AD203B41FA5}">
                      <a16:colId xmlns:a16="http://schemas.microsoft.com/office/drawing/2014/main" val="3538566453"/>
                    </a:ext>
                  </a:extLst>
                </a:gridCol>
              </a:tblGrid>
              <a:tr h="425027">
                <a:tc>
                  <a:txBody>
                    <a:bodyPr/>
                    <a:lstStyle/>
                    <a:p>
                      <a:r>
                        <a:rPr lang="en-US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Areal density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9233615"/>
                  </a:ext>
                </a:extLst>
              </a:tr>
              <a:tr h="425027">
                <a:tc>
                  <a:txBody>
                    <a:bodyPr/>
                    <a:lstStyle/>
                    <a:p>
                      <a:r>
                        <a:rPr lang="en-US" sz="2000" baseline="30000" dirty="0"/>
                        <a:t>94</a:t>
                      </a:r>
                      <a:r>
                        <a:rPr lang="en-US" sz="2000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1737,5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3,47E-3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8584447"/>
                  </a:ext>
                </a:extLst>
              </a:tr>
              <a:tr h="425027">
                <a:tc>
                  <a:txBody>
                    <a:bodyPr/>
                    <a:lstStyle/>
                    <a:p>
                      <a:r>
                        <a:rPr lang="en-US" sz="2000" baseline="30000" dirty="0"/>
                        <a:t>95</a:t>
                      </a:r>
                      <a:r>
                        <a:rPr lang="en-US" sz="2000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929,2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1,86E-3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041309"/>
                  </a:ext>
                </a:extLst>
              </a:tr>
              <a:tr h="425027">
                <a:tc>
                  <a:txBody>
                    <a:bodyPr/>
                    <a:lstStyle/>
                    <a:p>
                      <a:r>
                        <a:rPr lang="en-US" sz="2000" baseline="30000" dirty="0"/>
                        <a:t>96</a:t>
                      </a:r>
                      <a:r>
                        <a:rPr lang="en-US" sz="2000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1611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3,22E-3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019842"/>
                  </a:ext>
                </a:extLst>
              </a:tr>
              <a:tr h="425027">
                <a:tc>
                  <a:txBody>
                    <a:bodyPr/>
                    <a:lstStyle/>
                    <a:p>
                      <a:r>
                        <a:rPr lang="en-US" sz="2000" baseline="30000" dirty="0"/>
                        <a:t>nat</a:t>
                      </a:r>
                      <a:r>
                        <a:rPr lang="en-US" sz="2000" dirty="0"/>
                        <a:t>Mo pellet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2003,3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4,00E-3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259333"/>
                  </a:ext>
                </a:extLst>
              </a:tr>
              <a:tr h="425027">
                <a:tc>
                  <a:txBody>
                    <a:bodyPr/>
                    <a:lstStyle/>
                    <a:p>
                      <a:r>
                        <a:rPr lang="en-US" sz="2000" baseline="30000" dirty="0"/>
                        <a:t>nat</a:t>
                      </a:r>
                      <a:r>
                        <a:rPr lang="en-US" sz="2000" dirty="0"/>
                        <a:t>Mo powder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985,7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1,97E-3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1243706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80664-B11C-4370-8925-928900C18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02C97-FE23-4B93-B9AB-5D162DF98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n_TOF analysis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E8A0F-4F48-4B14-B9C7-3D9F7C55E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CA4F-7158-479A-AE0B-FA5C55B90364}" type="slidenum">
              <a:rPr lang="en-US" smtClean="0"/>
              <a:t>44</a:t>
            </a:fld>
            <a:endParaRPr lang="en-US" dirty="0"/>
          </a:p>
        </p:txBody>
      </p:sp>
      <p:pic>
        <p:nvPicPr>
          <p:cNvPr id="9" name="Picture 8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8881C7CB-D652-43ED-A073-50A0257C94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81"/>
          <a:stretch/>
        </p:blipFill>
        <p:spPr>
          <a:xfrm>
            <a:off x="7996665" y="1614507"/>
            <a:ext cx="3348278" cy="467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0009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A2F85F8-5FFB-4992-9A63-205DF1F993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Time of </a:t>
            </a:r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flight</a:t>
            </a:r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spectra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3EC57F-266F-F77C-187F-9A5F5FFAE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CAE434F-5C7A-19EC-C675-ABD130180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214C53E-6369-2BCF-7CE0-06ADBB7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45</a:t>
            </a:fld>
            <a:endParaRPr lang="en-US"/>
          </a:p>
        </p:txBody>
      </p:sp>
      <p:pic>
        <p:nvPicPr>
          <p:cNvPr id="11" name="Content Placeholder 10" descr="Chart, histogram&#10;&#10;Description automatically generated">
            <a:extLst>
              <a:ext uri="{FF2B5EF4-FFF2-40B4-BE49-F238E27FC236}">
                <a16:creationId xmlns:a16="http://schemas.microsoft.com/office/drawing/2014/main" id="{64509E05-A54A-441A-9B44-59B351288E7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888" y="1252538"/>
            <a:ext cx="9028112" cy="4948237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B73014-C073-4158-9C3D-48630BDA4E06}"/>
              </a:ext>
            </a:extLst>
          </p:cNvPr>
          <p:cNvSpPr txBox="1"/>
          <p:nvPr/>
        </p:nvSpPr>
        <p:spPr>
          <a:xfrm>
            <a:off x="10454751" y="2223454"/>
            <a:ext cx="1312025" cy="46166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defRPr>
            </a:lvl1pPr>
          </a:lstStyle>
          <a:p>
            <a:r>
              <a:rPr lang="it-IT" dirty="0"/>
              <a:t>Gold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511D29-745D-42DA-94E6-CA19DACD3035}"/>
              </a:ext>
            </a:extLst>
          </p:cNvPr>
          <p:cNvSpPr txBox="1"/>
          <p:nvPr/>
        </p:nvSpPr>
        <p:spPr>
          <a:xfrm>
            <a:off x="10627941" y="5375309"/>
            <a:ext cx="1491343" cy="46166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defRPr>
            </a:lvl1pPr>
          </a:lstStyle>
          <a:p>
            <a:r>
              <a:rPr lang="it-IT" dirty="0" err="1"/>
              <a:t>Empty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673FE57-8BB9-4A84-9839-FF04EB259411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9068019" y="5261871"/>
            <a:ext cx="1559922" cy="34427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F2FD566-80B3-46F9-B1D6-1EBC1A3DD7C3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523414" y="2454287"/>
            <a:ext cx="3931337" cy="522809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492B0E5-A2ED-45C1-B618-59CFE35327CC}"/>
              </a:ext>
            </a:extLst>
          </p:cNvPr>
          <p:cNvSpPr txBox="1"/>
          <p:nvPr/>
        </p:nvSpPr>
        <p:spPr>
          <a:xfrm>
            <a:off x="114458" y="4149960"/>
            <a:ext cx="1312025" cy="461665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defRPr>
            </a:lvl1pPr>
          </a:lstStyle>
          <a:p>
            <a:r>
              <a:rPr lang="it-IT" baseline="30000" dirty="0"/>
              <a:t>95</a:t>
            </a:r>
            <a:r>
              <a:rPr lang="it-IT" dirty="0"/>
              <a:t>Mo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5F4F92E-D288-49AB-8172-62C1E2E9E55A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426483" y="2299640"/>
            <a:ext cx="3123746" cy="20811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8534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B602-7608-47C2-B8E6-140C157B5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Backup – EAR2 Measurements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43D51D6A-3ACB-4D95-9CDF-316BE8BA95C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96963" y="1263650"/>
          <a:ext cx="10058400" cy="4530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29200">
                  <a:extLst>
                    <a:ext uri="{9D8B030D-6E8A-4147-A177-3AD203B41FA5}">
                      <a16:colId xmlns:a16="http://schemas.microsoft.com/office/drawing/2014/main" val="80370332"/>
                    </a:ext>
                  </a:extLst>
                </a:gridCol>
                <a:gridCol w="5029200">
                  <a:extLst>
                    <a:ext uri="{9D8B030D-6E8A-4147-A177-3AD203B41FA5}">
                      <a16:colId xmlns:a16="http://schemas.microsoft.com/office/drawing/2014/main" val="1143017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4353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30000" dirty="0"/>
                        <a:t>94</a:t>
                      </a:r>
                      <a:r>
                        <a:rPr lang="en-US" sz="2000" dirty="0"/>
                        <a:t>Mo</a:t>
                      </a:r>
                      <a:r>
                        <a:rPr lang="it-IT" sz="2000" dirty="0"/>
                        <a:t> </a:t>
                      </a:r>
                      <a:r>
                        <a:rPr lang="en-US" sz="2000" noProof="0" dirty="0"/>
                        <a:t>(thick)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4,9E17 (2,8E17)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606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30000" dirty="0"/>
                        <a:t>95</a:t>
                      </a:r>
                      <a:r>
                        <a:rPr lang="en-US" sz="2000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3,7E17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2603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30000" dirty="0"/>
                        <a:t>96</a:t>
                      </a:r>
                      <a:r>
                        <a:rPr lang="en-US" sz="2000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4,2E17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3166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aseline="30000" dirty="0"/>
                        <a:t>nat</a:t>
                      </a:r>
                      <a:r>
                        <a:rPr lang="en-US" sz="2000" dirty="0"/>
                        <a:t>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2,1E17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5206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Au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7,3E15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6370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Dummy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1,1E17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51867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Empty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1,1E17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5152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4,3E16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2844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/>
                        <a:t>Filters (Ag, Bi, Cd)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7,3E16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71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/>
                        <a:t>1,84E18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49788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234A6-30D6-419D-A7E4-DDB1946B1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1/4/2022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A9A48-A136-4BBC-9F0C-5553C2E8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n_TOF analysis meeting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41403-9961-4B84-A5A4-EA78F53B3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ECA4F-7158-479A-AE0B-FA5C55B90364}" type="slidenum">
              <a:rPr lang="en-US" smtClean="0"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2872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C86F7A01-7139-F7C0-8816-971CB9ADA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Objective</a:t>
            </a:r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 of </a:t>
            </a:r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experiments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graphicFrame>
        <p:nvGraphicFramePr>
          <p:cNvPr id="11" name="Content Placeholder 8">
            <a:extLst>
              <a:ext uri="{FF2B5EF4-FFF2-40B4-BE49-F238E27FC236}">
                <a16:creationId xmlns:a16="http://schemas.microsoft.com/office/drawing/2014/main" id="{16D35A9D-685B-7BBA-5B7C-23D0F0E0C8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4462122"/>
              </p:ext>
            </p:extLst>
          </p:nvPr>
        </p:nvGraphicFramePr>
        <p:xfrm>
          <a:off x="1096963" y="1263650"/>
          <a:ext cx="10058400" cy="4530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CC6486-A49C-BD16-1062-5718AE53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13/5/2022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BB1DB-7927-D54C-970A-584B36EF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Riccardo Mucciola - ENEA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BFA68-EBC2-C9EA-FCDB-82E8B7237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FB4F584-5649-43F6-AD73-0EB99EF7E7FA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233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62B02D-2881-1306-D438-70DA548C96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1610222"/>
            <a:ext cx="4937760" cy="458399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Transmission measurement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Carried out at GELINA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Total cross section measurement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Natural and enriched samples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10m and 50m flight path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C8F15F-6ABD-B7D0-588B-DD9E7B4784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7920" y="1610223"/>
            <a:ext cx="4937760" cy="458399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Radiative capture measurement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Carried out at GELINA and n_TOF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Neutron capture cross section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Both experimental areas of n_TOF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 10m station of GELINA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0ADE9697-6326-86E9-B1DD-98FD433E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DC34A1C-DC2B-2CF0-EEA9-29A75844D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5A59353-4EB4-9A40-A54B-5C8814A8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6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51B6265-794E-1799-201E-ECB3012F6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Experimental</a:t>
            </a:r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 </a:t>
            </a:r>
            <a:r>
              <a:rPr lang="it-IT" dirty="0" err="1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campaigns</a:t>
            </a:r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 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81559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B81C48-F21C-C973-00F2-85E7028EE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300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Facilities and technique</a:t>
            </a:r>
            <a:endParaRPr lang="en-US" sz="4300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A347794E-24C5-0937-ED77-9739715B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49C416C9-46DC-22D0-9976-3636C04A7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8EF96DF2-BE86-B4C5-1057-AE4CC78F9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439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B0300F3-9075-41A7-BCA9-88C2B5ED37D0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097280" y="1559422"/>
                <a:ext cx="5262882" cy="4583992"/>
              </a:xfrm>
            </p:spPr>
            <p:txBody>
              <a:bodyPr>
                <a:normAutofit/>
              </a:bodyPr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Located at JRC-Geel 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Multi-user time-of-flight facility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Electron beam produced by LINAC </a:t>
                </a:r>
                <a:br>
                  <a:rPr lang="en-GB" dirty="0"/>
                </a:br>
                <a:r>
                  <a:rPr lang="en-GB" dirty="0"/>
                  <a:t>(E = 140 MeV)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Rotating uranium target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Production of neutrons via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dirty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dirty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n) or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dirty="0">
                        <a:latin typeface="Cambria Math" panose="02040503050406030204" pitchFamily="18" charset="0"/>
                      </a:rPr>
                      <m:t>γ</m:t>
                    </m:r>
                    <m:r>
                      <a:rPr lang="it-IT" dirty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dirty="0"/>
                  <a:t>f)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Pulsed neutron source </a:t>
                </a:r>
                <a:br>
                  <a:rPr lang="en-GB" dirty="0"/>
                </a:br>
                <a:r>
                  <a:rPr lang="en-GB" dirty="0"/>
                  <a:t>(10 meV &lt; E &lt; 20 MeV)</a:t>
                </a:r>
              </a:p>
              <a:p>
                <a:pPr>
                  <a:buFont typeface="Arial" panose="020B0604020202020204" pitchFamily="34" charset="0"/>
                  <a:buChar char="•"/>
                </a:pPr>
                <a:r>
                  <a:rPr lang="en-GB" dirty="0"/>
                  <a:t> Water moderators</a:t>
                </a:r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2B0300F3-9075-41A7-BCA9-88C2B5ED37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097280" y="1559422"/>
                <a:ext cx="5262882" cy="4583992"/>
              </a:xfrm>
              <a:blipFill>
                <a:blip r:embed="rId2"/>
                <a:stretch>
                  <a:fillRect l="-2781" t="-1463" r="-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858CDFE2-6169-CA6A-A792-5F77E136A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3E423C2-475F-7145-F08F-6B7B8AC6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6992FB5-B39B-AD3C-8662-91E87026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8</a:t>
            </a:fld>
            <a:endParaRPr lang="en-US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6AE91E34-C321-73BF-69E8-EA767D25D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GB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GELINA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9C86284-9541-4B4C-B9CA-2EECD0E7ED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973" y="1285103"/>
            <a:ext cx="4251653" cy="45839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8899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90" y="1509609"/>
            <a:ext cx="6653143" cy="455644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18AD720-7DF7-810B-3A8B-D833929A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C00000"/>
                </a:solidFill>
                <a:latin typeface="Abadi" panose="020B0604020202020204" pitchFamily="34" charset="0"/>
                <a:cs typeface="Angsana New" panose="020B0502040204020203" pitchFamily="18" charset="-34"/>
              </a:rPr>
              <a:t>n_TOF</a:t>
            </a:r>
            <a:endParaRPr lang="en-US" dirty="0">
              <a:solidFill>
                <a:srgbClr val="C00000"/>
              </a:solidFill>
              <a:latin typeface="Abadi" panose="020B0604020202020204" pitchFamily="34" charset="0"/>
              <a:cs typeface="Angsana New" panose="020B0502040204020203" pitchFamily="18" charset="-34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9606B09B-05FF-5056-605D-5259820B9E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8413" y="1611209"/>
            <a:ext cx="5031507" cy="458399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Located at CERN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Neutron beam produced using PS proton on lead target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Production of neutrons via </a:t>
            </a:r>
            <a:r>
              <a:rPr lang="it-IT" dirty="0" err="1"/>
              <a:t>spallation</a:t>
            </a: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Pulsed neutron source </a:t>
            </a:r>
            <a:br>
              <a:rPr lang="en-GB" dirty="0"/>
            </a:br>
            <a:r>
              <a:rPr lang="en-GB" dirty="0"/>
              <a:t>(10 meV &lt; E &lt; 1 GeV)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Three experimental areas (EAR1, EAR2 and NEAR)</a:t>
            </a:r>
          </a:p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8F78BC89-DD80-0138-7ADE-EE7388D9B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13/5/2022</a:t>
            </a:r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71245C80-FF19-2E91-B344-7D5C8FD6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Riccardo Mucciola - ENEA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9CF7E90-8E1F-11A6-CE19-C82BE8FF3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4F584-5649-43F6-AD73-0EB99EF7E7F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29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_Updated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Updated" id="{FAAE4A5B-6245-4ADB-8E82-0E37C88B6801}" vid="{E630108E-1904-4481-A45B-4E21E1BA7E51}"/>
    </a:ext>
  </a:extLst>
</a:theme>
</file>

<file path=ppt/theme/theme2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Theme_Updated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Updated" id="{FAAE4A5B-6245-4ADB-8E82-0E37C88B6801}" vid="{E630108E-1904-4481-A45B-4E21E1BA7E51}"/>
    </a:ext>
  </a:extLst>
</a:theme>
</file>

<file path=ppt/theme/theme4.xml><?xml version="1.0" encoding="utf-8"?>
<a:theme xmlns:a="http://schemas.openxmlformats.org/drawingml/2006/main" name="Theme_Updated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ustom 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_Updated" id="{FAAE4A5B-6245-4ADB-8E82-0E37C88B6801}" vid="{E630108E-1904-4481-A45B-4E21E1BA7E5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2004</Words>
  <Application>Microsoft Office PowerPoint</Application>
  <PresentationFormat>Widescreen</PresentationFormat>
  <Paragraphs>611</Paragraphs>
  <Slides>46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CMR8</vt:lpstr>
      <vt:lpstr>Abadi</vt:lpstr>
      <vt:lpstr>Arial</vt:lpstr>
      <vt:lpstr>Calibri</vt:lpstr>
      <vt:lpstr>Calibri Light</vt:lpstr>
      <vt:lpstr>Cambria Math</vt:lpstr>
      <vt:lpstr>Verdana</vt:lpstr>
      <vt:lpstr>Wingdings</vt:lpstr>
      <vt:lpstr>Theme_Updated</vt:lpstr>
      <vt:lpstr>Retrospect</vt:lpstr>
      <vt:lpstr>Theme_Updated</vt:lpstr>
      <vt:lpstr>Theme_Updated</vt:lpstr>
      <vt:lpstr>Neutron capture and total cross measurements on 94,95,96Mo at n_TOF and GELINA</vt:lpstr>
      <vt:lpstr>Importance of molybdenum</vt:lpstr>
      <vt:lpstr>Presolar grain composition</vt:lpstr>
      <vt:lpstr>SANDA project</vt:lpstr>
      <vt:lpstr>Objective of experiments</vt:lpstr>
      <vt:lpstr>Experimental campaigns </vt:lpstr>
      <vt:lpstr>Facilities and technique</vt:lpstr>
      <vt:lpstr>GELINA</vt:lpstr>
      <vt:lpstr>n_TOF</vt:lpstr>
      <vt:lpstr>Time-of-flight technique</vt:lpstr>
      <vt:lpstr>Experimental measurements</vt:lpstr>
      <vt:lpstr>PowerPoint Presentation</vt:lpstr>
      <vt:lpstr>Resonance parameters evaluation</vt:lpstr>
      <vt:lpstr>Cross section uncertainties in ENDF/B-VIII</vt:lpstr>
      <vt:lpstr>Improved RP for 94,95,96,natMo</vt:lpstr>
      <vt:lpstr>Mo literature study</vt:lpstr>
      <vt:lpstr>Mo literature comparison</vt:lpstr>
      <vt:lpstr>RP compilation from literature</vt:lpstr>
      <vt:lpstr>Validation of compiled RP file</vt:lpstr>
      <vt:lpstr>Improvement of RP file</vt:lpstr>
      <vt:lpstr>Dissemination of results</vt:lpstr>
      <vt:lpstr>Enriched samples campaign</vt:lpstr>
      <vt:lpstr>Mo powder @ n_TOF</vt:lpstr>
      <vt:lpstr>Energy spectra</vt:lpstr>
      <vt:lpstr>Energy spectra</vt:lpstr>
      <vt:lpstr>Enriched pellets preparation</vt:lpstr>
      <vt:lpstr>Mo samples</vt:lpstr>
      <vt:lpstr>Transmission with enriched Mo</vt:lpstr>
      <vt:lpstr>Transmission with enriched Mo</vt:lpstr>
      <vt:lpstr>Transmission with enriched Mo</vt:lpstr>
      <vt:lpstr>EAR1 samples</vt:lpstr>
      <vt:lpstr>EAR1 measurements</vt:lpstr>
      <vt:lpstr>Summary and outlook</vt:lpstr>
      <vt:lpstr>Thank you for your attention!</vt:lpstr>
      <vt:lpstr>Backup</vt:lpstr>
      <vt:lpstr>MACS fractions</vt:lpstr>
      <vt:lpstr>Capture cross section ENDF/B-VIII</vt:lpstr>
      <vt:lpstr>Libraries sources</vt:lpstr>
      <vt:lpstr>Backup - natMo abundances</vt:lpstr>
      <vt:lpstr>Detection system</vt:lpstr>
      <vt:lpstr>Neutron flux monitor</vt:lpstr>
      <vt:lpstr>PowerPoint Presentation</vt:lpstr>
      <vt:lpstr>Capture detectors</vt:lpstr>
      <vt:lpstr>Backup - EAR2 samples</vt:lpstr>
      <vt:lpstr>Time of flight spectra</vt:lpstr>
      <vt:lpstr>Backup – EAR2 Measurements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Neutron capture and total cross measurements on 94,95,96Mo at n_TOF and GELINA</dc:title>
  <dc:creator>Riccardo Mucciola</dc:creator>
  <cp:lastModifiedBy>Riccardo Mucciola</cp:lastModifiedBy>
  <cp:revision>1</cp:revision>
  <dcterms:created xsi:type="dcterms:W3CDTF">2022-06-17T08:20:54Z</dcterms:created>
  <dcterms:modified xsi:type="dcterms:W3CDTF">2022-06-19T20:09:15Z</dcterms:modified>
</cp:coreProperties>
</file>