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0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B278F-2FC1-4B24-9EF0-BDA77A03F8B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8D2B-84D1-4CFB-AF3E-F5F30F9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318F0-1356-483D-BE4D-35A26BDB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In Memoriam</a:t>
            </a:r>
          </a:p>
        </p:txBody>
      </p:sp>
      <p:pic>
        <p:nvPicPr>
          <p:cNvPr id="1030" name="Picture 6" descr="Obituary: Professor John Brown OBE, Astronomer Royal for Scotland who used  magic tricks to share wonder of the cosmos | The Scotsman">
            <a:extLst>
              <a:ext uri="{FF2B5EF4-FFF2-40B4-BE49-F238E27FC236}">
                <a16:creationId xmlns:a16="http://schemas.microsoft.com/office/drawing/2014/main" id="{F56B7658-4C5A-4DA6-AE6E-978AF07D3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r="30673" b="-3"/>
          <a:stretch/>
        </p:blipFill>
        <p:spPr bwMode="auto">
          <a:xfrm>
            <a:off x="4557710" y="0"/>
            <a:ext cx="2286000" cy="4067737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obert P. Lin Graduate Fellowship — 3/30/2018 | Berkeley Graduate  Division">
            <a:extLst>
              <a:ext uri="{FF2B5EF4-FFF2-40B4-BE49-F238E27FC236}">
                <a16:creationId xmlns:a16="http://schemas.microsoft.com/office/drawing/2014/main" id="{620E4BD9-042B-451B-82B0-A87786FEC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r="23443" b="2"/>
          <a:stretch/>
        </p:blipFill>
        <p:spPr bwMode="auto">
          <a:xfrm>
            <a:off x="2256422" y="0"/>
            <a:ext cx="2286000" cy="4098142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87EB24-9819-477A-9A80-3D65018E6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60" r="30013" b="4"/>
          <a:stretch/>
        </p:blipFill>
        <p:spPr>
          <a:xfrm>
            <a:off x="6847527" y="0"/>
            <a:ext cx="2286000" cy="4294644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1026" name="Picture 2" descr="Physics Today – November 2001">
            <a:extLst>
              <a:ext uri="{FF2B5EF4-FFF2-40B4-BE49-F238E27FC236}">
                <a16:creationId xmlns:a16="http://schemas.microsoft.com/office/drawing/2014/main" id="{5F63F0E3-AA53-4BDF-B890-8B8EE8595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r="38625" b="3"/>
          <a:stretch/>
        </p:blipFill>
        <p:spPr bwMode="auto">
          <a:xfrm>
            <a:off x="8709" y="-1"/>
            <a:ext cx="2286000" cy="4180100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6739-9C1C-4E9C-9E3D-BE718F3D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717" y="4402928"/>
            <a:ext cx="5823283" cy="21542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Reuven Ramaty by Brian Dennis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Bob Lin by Albert Shih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John Brown by Alec Mackinnon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Richard Schwartz by Anna Maria Massone</a:t>
            </a:r>
          </a:p>
        </p:txBody>
      </p:sp>
    </p:spTree>
    <p:extLst>
      <p:ext uri="{BB962C8B-B14F-4D97-AF65-F5344CB8AC3E}">
        <p14:creationId xmlns:p14="http://schemas.microsoft.com/office/powerpoint/2010/main" val="355859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598B-6EDA-4510-A9AA-A851DC15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Reuven Ramaty 1937-2001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24DD-E82F-4B40-A50F-76EC6954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GSFC Laboratory for High Energy Astrophysics 1967 - 2001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Developed theoretical framework for solar gamma-ray line spectroscopy.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RHESSI -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spacecraft to be named after a NASA scientist.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Died in 2001 from Lou Gehrig's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4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64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In Memoriam</vt:lpstr>
      <vt:lpstr>Reuven Ramaty 1937-2001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Memoriam</dc:title>
  <dc:creator>Dennis, Brian R. (GSFC-6710)</dc:creator>
  <cp:lastModifiedBy>Dennis, Brian R. (GSFC-6710)</cp:lastModifiedBy>
  <cp:revision>5</cp:revision>
  <dcterms:created xsi:type="dcterms:W3CDTF">2021-06-29T20:03:52Z</dcterms:created>
  <dcterms:modified xsi:type="dcterms:W3CDTF">2021-07-08T22:54:29Z</dcterms:modified>
</cp:coreProperties>
</file>