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59" r:id="rId4"/>
    <p:sldId id="261" r:id="rId5"/>
    <p:sldId id="262" r:id="rId6"/>
    <p:sldId id="260" r:id="rId7"/>
    <p:sldId id="257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8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75F4F-1659-4AF9-8CE4-8D8B5CB0F9CF}" type="datetimeFigureOut">
              <a:rPr lang="it-IT" smtClean="0"/>
              <a:t>16/02/2021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69F77-84B2-4E9D-B02B-21B8511AEE9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655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0CF12-2F03-4770-AE5B-0F48B3CE54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1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6405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4557" y="6346441"/>
            <a:ext cx="912176" cy="365125"/>
          </a:xfrm>
        </p:spPr>
        <p:txBody>
          <a:bodyPr/>
          <a:lstStyle/>
          <a:p>
            <a:r>
              <a:rPr lang="it-IT"/>
              <a:t>16/02/2021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0346" y="6346441"/>
            <a:ext cx="6163964" cy="365125"/>
          </a:xfrm>
        </p:spPr>
        <p:txBody>
          <a:bodyPr/>
          <a:lstStyle/>
          <a:p>
            <a:r>
              <a:rPr lang="en-US"/>
              <a:t>S. Tomassini, INFN-LNF- Research Division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448" y="6346441"/>
            <a:ext cx="683517" cy="365125"/>
          </a:xfrm>
        </p:spPr>
        <p:txBody>
          <a:bodyPr/>
          <a:lstStyle/>
          <a:p>
            <a:fld id="{1CE4F7FB-7A80-4CD6-B825-D12BFB1E5F5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180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16/02/2021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Tomassini, INFN-LNF- Research Division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7FB-7A80-4CD6-B825-D12BFB1E5F5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98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16/02/2021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Tomassini, INFN-LNF- Research Division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7FB-7A80-4CD6-B825-D12BFB1E5F54}" type="slidenum">
              <a:rPr lang="it-IT" smtClean="0"/>
              <a:t>‹#›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241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16/02/2021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Tomassini, INFN-LNF- Research Division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7FB-7A80-4CD6-B825-D12BFB1E5F5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263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16/02/2021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Tomassini, INFN-LNF- Research Division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7FB-7A80-4CD6-B825-D12BFB1E5F54}" type="slidenum">
              <a:rPr lang="it-IT" smtClean="0"/>
              <a:t>‹#›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4688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16/02/2021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Tomassini, INFN-LNF- Research Division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7FB-7A80-4CD6-B825-D12BFB1E5F5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20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16/02/2021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Tomassini, INFN-LNF- Research Division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7FB-7A80-4CD6-B825-D12BFB1E5F5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335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16/02/2021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Tomassini, INFN-LNF- Research Division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7FB-7A80-4CD6-B825-D12BFB1E5F5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7491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2971800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32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406400" y="1447800"/>
            <a:ext cx="11379200" cy="4495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it-IT"/>
              <a:t>16/02/2021</a:t>
            </a:r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S. Tomassini, INFN-LNF- Research Division</a:t>
            </a:r>
            <a:endParaRPr lang="it-IT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CE4F7FB-7A80-4CD6-B825-D12BFB1E5F54}" type="slidenum">
              <a:rPr lang="it-IT" smtClean="0"/>
              <a:t>‹#›</a:t>
            </a:fld>
            <a:endParaRPr lang="it-IT"/>
          </a:p>
        </p:txBody>
      </p:sp>
      <p:sp>
        <p:nvSpPr>
          <p:cNvPr id="15" name="Tito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14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16/02/2021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Tomassini, INFN-LNF- Research Division</a:t>
            </a:r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7FB-7A80-4CD6-B825-D12BFB1E5F5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623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16/02/2021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Tomassini, INFN-LNF- Research Division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7FB-7A80-4CD6-B825-D12BFB1E5F5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14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16/02/2021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Tomassini, INFN-LNF- Research Division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7FB-7A80-4CD6-B825-D12BFB1E5F54}" type="slidenum">
              <a:rPr lang="it-IT" smtClean="0"/>
              <a:t>‹#›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5283200" cy="85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7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16/02/2021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Tomassini, INFN-LNF- Research Division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7FB-7A80-4CD6-B825-D12BFB1E5F5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56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16/02/2021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Tomassini, INFN-LNF- Research Division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7FB-7A80-4CD6-B825-D12BFB1E5F5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53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16/02/2021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Tomassini, INFN-LNF- Research Division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7FB-7A80-4CD6-B825-D12BFB1E5F5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768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16/02/2021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Tomassini, INFN-LNF- Research Division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7FB-7A80-4CD6-B825-D12BFB1E5F5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45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16/02/2021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Tomassini, INFN-LNF- Research Division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7FB-7A80-4CD6-B825-D12BFB1E5F5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341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8468"/>
            <a:ext cx="12226407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16/02/2021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S. Tomassini, INFN-LNF- Research Division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E4F7FB-7A80-4CD6-B825-D12BFB1E5F54}" type="slidenum">
              <a:rPr lang="it-IT" smtClean="0"/>
              <a:t>‹#›</a:t>
            </a:fld>
            <a:endParaRPr lang="it-IT"/>
          </a:p>
        </p:txBody>
      </p:sp>
      <p:pic>
        <p:nvPicPr>
          <p:cNvPr id="18" name="Immagin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9" y="0"/>
            <a:ext cx="4775200" cy="72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7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LNF-IPHC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INNER TRACKER MECHANICS</a:t>
            </a:r>
          </a:p>
          <a:p>
            <a:r>
              <a:rPr lang="it-IT" dirty="0"/>
              <a:t>February 16° 2021</a:t>
            </a:r>
          </a:p>
        </p:txBody>
      </p:sp>
    </p:spTree>
    <p:extLst>
      <p:ext uri="{BB962C8B-B14F-4D97-AF65-F5344CB8AC3E}">
        <p14:creationId xmlns:p14="http://schemas.microsoft.com/office/powerpoint/2010/main" val="1826549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012" y="773791"/>
            <a:ext cx="6776758" cy="563269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Tomassini, INFN-LNF- Research Division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18272" y="97165"/>
            <a:ext cx="341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IT 1/2</a:t>
            </a:r>
          </a:p>
        </p:txBody>
      </p:sp>
      <p:sp>
        <p:nvSpPr>
          <p:cNvPr id="8" name="TextBox 7"/>
          <p:cNvSpPr txBox="1"/>
          <p:nvPr/>
        </p:nvSpPr>
        <p:spPr>
          <a:xfrm rot="1564946">
            <a:off x="2779499" y="54369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Ladder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31" b="99714" l="0" r="9958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1" y="4132633"/>
            <a:ext cx="3950721" cy="2310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773789"/>
            <a:ext cx="3289004" cy="332177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16/02/2021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7FB-7A80-4CD6-B825-D12BFB1E5F5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26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Tomassini, INFN-LNF- Research Division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1" y="762000"/>
            <a:ext cx="8944577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8272" y="97165"/>
            <a:ext cx="341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IT 2/2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022" y="4612614"/>
            <a:ext cx="3962762" cy="2245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977" y="4419600"/>
            <a:ext cx="4495800" cy="2394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3200" y="5121078"/>
            <a:ext cx="431972" cy="396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82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0400" y="6452374"/>
            <a:ext cx="533400" cy="405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38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209962">
            <a:off x="9587291" y="5660352"/>
            <a:ext cx="533473" cy="40481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6400800" y="5453148"/>
            <a:ext cx="152400" cy="4904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400800" y="6615710"/>
            <a:ext cx="642142" cy="1927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0005562" y="5029202"/>
            <a:ext cx="357639" cy="5874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16/02/2021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7FB-7A80-4CD6-B825-D12BFB1E5F5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67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3" y="1560857"/>
            <a:ext cx="3843430" cy="27607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891" y="1717606"/>
            <a:ext cx="3327142" cy="2238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498" y="2263841"/>
            <a:ext cx="3972338" cy="1354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330" y="4465983"/>
            <a:ext cx="3544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assembled ladder is fixed to the blue support.</a:t>
            </a:r>
          </a:p>
          <a:p>
            <a:r>
              <a:rPr lang="it-IT" dirty="0"/>
              <a:t>The blue part is a strong-back to give stiffness to the ladder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2852" y="4401103"/>
            <a:ext cx="303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Blue support is placed into the grey base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73548" y="4273826"/>
            <a:ext cx="3074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grey cover is closed.</a:t>
            </a:r>
          </a:p>
          <a:p>
            <a:r>
              <a:rPr lang="it-IT" dirty="0"/>
              <a:t>The inside is free to move few tens of millimeter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4765" y="210874"/>
            <a:ext cx="740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LADDER STORAGE AND TRANSPORTATION TOOL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16/02/2021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Tomassini, INFN-LNF- Research Division</a:t>
            </a:r>
            <a:endParaRPr lang="it-I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7FB-7A80-4CD6-B825-D12BFB1E5F5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49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16/02/2021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Tomassini, INFN-LNF- Research Division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7FB-7A80-4CD6-B825-D12BFB1E5F54}" type="slidenum">
              <a:rPr lang="it-IT" smtClean="0"/>
              <a:t>5</a:t>
            </a:fld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4984"/>
            <a:ext cx="4939497" cy="3930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247" y="2221624"/>
            <a:ext cx="7061916" cy="978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9497" y="421292"/>
            <a:ext cx="640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LADDER TRANSFER TO THE FRAME</a:t>
            </a:r>
          </a:p>
        </p:txBody>
      </p:sp>
    </p:spTree>
    <p:extLst>
      <p:ext uri="{BB962C8B-B14F-4D97-AF65-F5344CB8AC3E}">
        <p14:creationId xmlns:p14="http://schemas.microsoft.com/office/powerpoint/2010/main" val="206329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Tomassini, INFN-LNF- Research Division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042" y="4876801"/>
            <a:ext cx="8991600" cy="1923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371265"/>
            <a:ext cx="1701096" cy="3958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105" y="820128"/>
            <a:ext cx="5943600" cy="4209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18272" y="18717"/>
            <a:ext cx="3906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FRAME  INTEGRATION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16/02/2021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7FB-7A80-4CD6-B825-D12BFB1E5F5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95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748"/>
            <a:ext cx="7547113" cy="5660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26724" y="0"/>
            <a:ext cx="5138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Transportation Tool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(flight case not procured yet)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85652" y="1497496"/>
            <a:ext cx="3783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IT support is already produced</a:t>
            </a:r>
          </a:p>
          <a:p>
            <a:endParaRPr lang="it-IT" dirty="0"/>
          </a:p>
          <a:p>
            <a:r>
              <a:rPr lang="it-IT" dirty="0"/>
              <a:t>The damped transportation tool is manufactured </a:t>
            </a:r>
          </a:p>
          <a:p>
            <a:endParaRPr lang="it-IT" dirty="0"/>
          </a:p>
          <a:p>
            <a:r>
              <a:rPr lang="it-IT" dirty="0"/>
              <a:t>The flight case to be procured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16/02/2021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Tomassini, INFN-LNF- Research Division</a:t>
            </a:r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7FB-7A80-4CD6-B825-D12BFB1E5F5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419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2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154</Words>
  <Application>Microsoft Office PowerPoint</Application>
  <PresentationFormat>Widescreen</PresentationFormat>
  <Paragraphs>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</vt:lpstr>
      <vt:lpstr>LNF-IPHC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Sandro Tomassini</dc:creator>
  <cp:lastModifiedBy>Sandro Tomassini</cp:lastModifiedBy>
  <cp:revision>16</cp:revision>
  <dcterms:created xsi:type="dcterms:W3CDTF">2021-02-15T14:49:00Z</dcterms:created>
  <dcterms:modified xsi:type="dcterms:W3CDTF">2021-02-16T08:19:15Z</dcterms:modified>
</cp:coreProperties>
</file>